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ags/tag2.xml" ContentType="application/vnd.openxmlformats-officedocument.presentationml.tags+xml"/>
  <Override PartName="/ppt/theme/themeOverride2.xml" ContentType="application/vnd.openxmlformats-officedocument.themeOverr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Override3.xml" ContentType="application/vnd.openxmlformats-officedocument.themeOverr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heme/themeOverride4.xml" ContentType="application/vnd.openxmlformats-officedocument.themeOverr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heme/themeOverride5.xml" ContentType="application/vnd.openxmlformats-officedocument.themeOverr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heme/themeOverride6.xml" ContentType="application/vnd.openxmlformats-officedocument.themeOverr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heme/themeOverride7.xml" ContentType="application/vnd.openxmlformats-officedocument.themeOverride+xml"/>
  <Override PartName="/ppt/notesSlides/notesSlide1.xml" ContentType="application/vnd.openxmlformats-officedocument.presentationml.notesSlide+xml"/>
  <Override PartName="/ppt/tags/tag23.xml" ContentType="application/vnd.openxmlformats-officedocument.presentationml.tags+xml"/>
  <Override PartName="/ppt/notesSlides/notesSlide2.xml" ContentType="application/vnd.openxmlformats-officedocument.presentationml.notesSlide+xml"/>
  <Override PartName="/ppt/tags/tag24.xml" ContentType="application/vnd.openxmlformats-officedocument.presentationml.tags+xml"/>
  <Override PartName="/ppt/notesSlides/notesSlide3.xml" ContentType="application/vnd.openxmlformats-officedocument.presentationml.notesSlide+xml"/>
  <Override PartName="/ppt/tags/tag25.xml" ContentType="application/vnd.openxmlformats-officedocument.presentationml.tags+xml"/>
  <Override PartName="/ppt/notesSlides/notesSlide4.xml" ContentType="application/vnd.openxmlformats-officedocument.presentationml.notesSlide+xml"/>
  <Override PartName="/ppt/tags/tag26.xml" ContentType="application/vnd.openxmlformats-officedocument.presentationml.tags+xml"/>
  <Override PartName="/ppt/notesSlides/notesSlide5.xml" ContentType="application/vnd.openxmlformats-officedocument.presentationml.notesSlide+xml"/>
  <Override PartName="/ppt/tags/tag27.xml" ContentType="application/vnd.openxmlformats-officedocument.presentationml.tags+xml"/>
  <Override PartName="/ppt/notesSlides/notesSlide6.xml" ContentType="application/vnd.openxmlformats-officedocument.presentationml.notesSlide+xml"/>
  <Override PartName="/ppt/tags/tag28.xml" ContentType="application/vnd.openxmlformats-officedocument.presentationml.tags+xml"/>
  <Override PartName="/ppt/notesSlides/notesSlide7.xml" ContentType="application/vnd.openxmlformats-officedocument.presentationml.notesSlide+xml"/>
  <Override PartName="/ppt/tags/tag29.xml" ContentType="application/vnd.openxmlformats-officedocument.presentationml.tags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3"/>
  </p:notesMasterIdLst>
  <p:sldIdLst>
    <p:sldId id="256" r:id="rId2"/>
    <p:sldId id="274" r:id="rId3"/>
    <p:sldId id="258" r:id="rId4"/>
    <p:sldId id="275" r:id="rId5"/>
    <p:sldId id="276" r:id="rId6"/>
    <p:sldId id="277" r:id="rId7"/>
    <p:sldId id="278" r:id="rId8"/>
    <p:sldId id="298" r:id="rId9"/>
    <p:sldId id="262" r:id="rId10"/>
    <p:sldId id="279" r:id="rId11"/>
    <p:sldId id="280" r:id="rId12"/>
    <p:sldId id="281" r:id="rId13"/>
    <p:sldId id="282" r:id="rId14"/>
    <p:sldId id="283" r:id="rId15"/>
    <p:sldId id="263" r:id="rId16"/>
    <p:sldId id="284" r:id="rId17"/>
    <p:sldId id="285" r:id="rId18"/>
    <p:sldId id="286" r:id="rId19"/>
    <p:sldId id="287" r:id="rId20"/>
    <p:sldId id="288" r:id="rId21"/>
    <p:sldId id="264" r:id="rId22"/>
    <p:sldId id="290" r:id="rId23"/>
    <p:sldId id="289" r:id="rId24"/>
    <p:sldId id="291" r:id="rId25"/>
    <p:sldId id="292" r:id="rId26"/>
    <p:sldId id="293" r:id="rId27"/>
    <p:sldId id="265" r:id="rId28"/>
    <p:sldId id="294" r:id="rId29"/>
    <p:sldId id="295" r:id="rId30"/>
    <p:sldId id="296" r:id="rId31"/>
    <p:sldId id="297" r:id="rId32"/>
    <p:sldId id="261" r:id="rId33"/>
    <p:sldId id="266" r:id="rId34"/>
    <p:sldId id="267" r:id="rId35"/>
    <p:sldId id="268" r:id="rId36"/>
    <p:sldId id="269" r:id="rId37"/>
    <p:sldId id="270" r:id="rId38"/>
    <p:sldId id="271" r:id="rId39"/>
    <p:sldId id="272" r:id="rId40"/>
    <p:sldId id="273" r:id="rId41"/>
    <p:sldId id="299" r:id="rId42"/>
  </p:sldIdLst>
  <p:sldSz cx="12192000" cy="6858000"/>
  <p:notesSz cx="6858000" cy="9144000"/>
  <p:custDataLst>
    <p:tags r:id="rId4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0000"/>
    <a:srgbClr val="A40000"/>
    <a:srgbClr val="9E0000"/>
    <a:srgbClr val="C7450B"/>
    <a:srgbClr val="E24E0C"/>
    <a:srgbClr val="DC6140"/>
    <a:srgbClr val="E60000"/>
    <a:srgbClr val="C9670D"/>
    <a:srgbClr val="66B5C9"/>
    <a:srgbClr val="EDB1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182" autoAdjust="0"/>
  </p:normalViewPr>
  <p:slideViewPr>
    <p:cSldViewPr snapToGrid="0">
      <p:cViewPr varScale="1">
        <p:scale>
          <a:sx n="108" d="100"/>
          <a:sy n="108" d="100"/>
        </p:scale>
        <p:origin x="115" y="27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-20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6D8963-CFCD-4740-AF60-049850373CDF}" type="datetimeFigureOut">
              <a:rPr lang="zh-CN" altLang="en-US" smtClean="0"/>
              <a:t>2018/12/11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E6FDB6-6D2B-46C1-9FA1-D82906A37C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4981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，让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设计简单起来！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,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Make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PowerPoint Design Simple!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28CBA8-7810-4766-B530-356872D47133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622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，让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设计简单起来！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,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Make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PowerPoint Design Simple!</a:t>
            </a:r>
          </a:p>
          <a:p>
            <a:endParaRPr lang="en-US" altLang="zh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EF182-2FCB-4867-99A2-224514D135E8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7375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，让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设计简单起来！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,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Make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PowerPoint Design Simple!</a:t>
            </a:r>
          </a:p>
          <a:p>
            <a:endParaRPr lang="en-US" altLang="zh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28CBA8-7810-4766-B530-356872D47133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40997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，让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设计简单起来！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,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Make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PowerPoint Design Simple!</a:t>
            </a:r>
          </a:p>
          <a:p>
            <a:endParaRPr lang="en-US" altLang="zh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28CBA8-7810-4766-B530-356872D47133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90254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，让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设计简单起来！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,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Make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PowerPoint Design Simple!</a:t>
            </a:r>
          </a:p>
          <a:p>
            <a:endParaRPr lang="en-US" altLang="zh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28CBA8-7810-4766-B530-356872D47133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84278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，让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设计简单起来！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,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Make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PowerPoint Design Simple!</a:t>
            </a:r>
          </a:p>
          <a:p>
            <a:endParaRPr lang="en-US" altLang="zh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28CBA8-7810-4766-B530-356872D47133}" type="slidenum">
              <a:rPr lang="zh-CN" altLang="en-US" smtClean="0"/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20755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，让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设计简单起来！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,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Make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PowerPoint Design Simple!</a:t>
            </a:r>
          </a:p>
          <a:p>
            <a:endParaRPr lang="en-US" altLang="zh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28CBA8-7810-4766-B530-356872D47133}" type="slidenum">
              <a:rPr lang="zh-CN" altLang="en-US" smtClean="0"/>
              <a:t>39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30032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本素材由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en-US" altLang="zh-CN" sz="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提供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en-US" altLang="zh-CN" sz="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尊重知识产权并注重保护用户享有的各项权利。郑重提醒您：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en-US" altLang="zh-CN" sz="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插件中提供的任何信息内容的所有权、知识产权归其原始权利人或权利受让人所有，您免费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/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购买获得的是信息内容的使用权，并受下述条款的约束；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1.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您仅可以个人非商业用途使用该等信息内容，不可将信息内容的全部或部分用于出售，或以出租、出借、转让、分销、发布等其他任何方式供他人使用；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2.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禁止在接入互联网或移动互联网的任何网站、平台、应用或程序上以任何方式为他人提供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en-US" altLang="zh-CN" sz="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插件资源内容的下载。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The resource is supplied by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en-US" altLang="zh-CN" sz="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en-US" altLang="zh-CN" sz="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respects all intellectual property rights and protects all the rights its users acquired. Solemnly remind you: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The ownership and intellectual property of the resources supplied in </a:t>
            </a:r>
            <a:r>
              <a:rPr kumimoji="0" lang="en-US" altLang="zh-CN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Add-in belongs to its owner or the assignee of this ownership. you only acquired the usage of the resources supplied in </a:t>
            </a:r>
            <a:r>
              <a:rPr kumimoji="0" lang="en-US" altLang="zh-CN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Add-in, as well as respected the following restrain terms: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1.You are only allowed to use such resource for personal and non-commercial aim, not allowed to use such resource or part of it for the sale; or rent, lend, transfer to others; or distribution or release it in any way.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2.You are not permitted to provide the resource of </a:t>
            </a:r>
            <a:r>
              <a:rPr kumimoji="0" lang="en-US" altLang="zh-CN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iSlide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Add-in in any website, platform, application access to the Internet or mobile Internet.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28CBA8-7810-4766-B530-356872D47133}" type="slidenum">
              <a:rPr lang="zh-CN" altLang="en-US" smtClean="0"/>
              <a:t>40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798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angle 865">
            <a:extLst>
              <a:ext uri="{FF2B5EF4-FFF2-40B4-BE49-F238E27FC236}">
                <a16:creationId xmlns="" xmlns:a16="http://schemas.microsoft.com/office/drawing/2014/main" id="{8659CA09-E9D8-4186-86ED-DA062717ABA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1588"/>
            <a:ext cx="12196763" cy="68548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32" name="AutoShape 863">
            <a:extLst>
              <a:ext uri="{FF2B5EF4-FFF2-40B4-BE49-F238E27FC236}">
                <a16:creationId xmlns="" xmlns:a16="http://schemas.microsoft.com/office/drawing/2014/main" id="{7D459FA1-8443-4741-9FB8-C5068C965638}"/>
              </a:ext>
            </a:extLst>
          </p:cNvPr>
          <p:cNvSpPr>
            <a:spLocks noChangeAspect="1" noChangeArrowheads="1" noTextEdit="1"/>
          </p:cNvSpPr>
          <p:nvPr userDrawn="1"/>
        </p:nvSpPr>
        <p:spPr bwMode="auto">
          <a:xfrm>
            <a:off x="0" y="3175"/>
            <a:ext cx="12196763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35" name="Freeform 867">
            <a:extLst>
              <a:ext uri="{FF2B5EF4-FFF2-40B4-BE49-F238E27FC236}">
                <a16:creationId xmlns="" xmlns:a16="http://schemas.microsoft.com/office/drawing/2014/main" id="{E7EF2336-967F-46FB-85DA-59E62FC554E8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816475" y="1588"/>
            <a:ext cx="7378700" cy="6854825"/>
          </a:xfrm>
          <a:custGeom>
            <a:avLst/>
            <a:gdLst>
              <a:gd name="T0" fmla="*/ 994 w 4646"/>
              <a:gd name="T1" fmla="*/ 3831 h 4320"/>
              <a:gd name="T2" fmla="*/ 967 w 4646"/>
              <a:gd name="T3" fmla="*/ 3857 h 4320"/>
              <a:gd name="T4" fmla="*/ 994 w 4646"/>
              <a:gd name="T5" fmla="*/ 3884 h 4320"/>
              <a:gd name="T6" fmla="*/ 1020 w 4646"/>
              <a:gd name="T7" fmla="*/ 3857 h 4320"/>
              <a:gd name="T8" fmla="*/ 994 w 4646"/>
              <a:gd name="T9" fmla="*/ 3831 h 4320"/>
              <a:gd name="T10" fmla="*/ 325 w 4646"/>
              <a:gd name="T11" fmla="*/ 2716 h 4320"/>
              <a:gd name="T12" fmla="*/ 298 w 4646"/>
              <a:gd name="T13" fmla="*/ 2742 h 4320"/>
              <a:gd name="T14" fmla="*/ 325 w 4646"/>
              <a:gd name="T15" fmla="*/ 2769 h 4320"/>
              <a:gd name="T16" fmla="*/ 351 w 4646"/>
              <a:gd name="T17" fmla="*/ 2742 h 4320"/>
              <a:gd name="T18" fmla="*/ 325 w 4646"/>
              <a:gd name="T19" fmla="*/ 2716 h 4320"/>
              <a:gd name="T20" fmla="*/ 994 w 4646"/>
              <a:gd name="T21" fmla="*/ 3899 h 4320"/>
              <a:gd name="T22" fmla="*/ 952 w 4646"/>
              <a:gd name="T23" fmla="*/ 3857 h 4320"/>
              <a:gd name="T24" fmla="*/ 994 w 4646"/>
              <a:gd name="T25" fmla="*/ 3816 h 4320"/>
              <a:gd name="T26" fmla="*/ 1036 w 4646"/>
              <a:gd name="T27" fmla="*/ 3857 h 4320"/>
              <a:gd name="T28" fmla="*/ 994 w 4646"/>
              <a:gd name="T29" fmla="*/ 3899 h 4320"/>
              <a:gd name="T30" fmla="*/ 325 w 4646"/>
              <a:gd name="T31" fmla="*/ 2784 h 4320"/>
              <a:gd name="T32" fmla="*/ 283 w 4646"/>
              <a:gd name="T33" fmla="*/ 2742 h 4320"/>
              <a:gd name="T34" fmla="*/ 325 w 4646"/>
              <a:gd name="T35" fmla="*/ 2700 h 4320"/>
              <a:gd name="T36" fmla="*/ 367 w 4646"/>
              <a:gd name="T37" fmla="*/ 2742 h 4320"/>
              <a:gd name="T38" fmla="*/ 325 w 4646"/>
              <a:gd name="T39" fmla="*/ 2784 h 4320"/>
              <a:gd name="T40" fmla="*/ 2165 w 4646"/>
              <a:gd name="T41" fmla="*/ 0 h 4320"/>
              <a:gd name="T42" fmla="*/ 1206 w 4646"/>
              <a:gd name="T43" fmla="*/ 0 h 4320"/>
              <a:gd name="T44" fmla="*/ 0 w 4646"/>
              <a:gd name="T45" fmla="*/ 2160 h 4320"/>
              <a:gd name="T46" fmla="*/ 1206 w 4646"/>
              <a:gd name="T47" fmla="*/ 4320 h 4320"/>
              <a:gd name="T48" fmla="*/ 3867 w 4646"/>
              <a:gd name="T49" fmla="*/ 4320 h 4320"/>
              <a:gd name="T50" fmla="*/ 4646 w 4646"/>
              <a:gd name="T51" fmla="*/ 3571 h 4320"/>
              <a:gd name="T52" fmla="*/ 4646 w 4646"/>
              <a:gd name="T53" fmla="*/ 2997 h 4320"/>
              <a:gd name="T54" fmla="*/ 3046 w 4646"/>
              <a:gd name="T55" fmla="*/ 4320 h 4320"/>
              <a:gd name="T56" fmla="*/ 2165 w 4646"/>
              <a:gd name="T57" fmla="*/ 4320 h 4320"/>
              <a:gd name="T58" fmla="*/ 401 w 4646"/>
              <a:gd name="T59" fmla="*/ 2160 h 4320"/>
              <a:gd name="T60" fmla="*/ 2165 w 4646"/>
              <a:gd name="T61" fmla="*/ 0 h 4320"/>
              <a:gd name="T62" fmla="*/ 3867 w 4646"/>
              <a:gd name="T63" fmla="*/ 0 h 4320"/>
              <a:gd name="T64" fmla="*/ 3046 w 4646"/>
              <a:gd name="T65" fmla="*/ 0 h 4320"/>
              <a:gd name="T66" fmla="*/ 4646 w 4646"/>
              <a:gd name="T67" fmla="*/ 1324 h 4320"/>
              <a:gd name="T68" fmla="*/ 4646 w 4646"/>
              <a:gd name="T69" fmla="*/ 750 h 4320"/>
              <a:gd name="T70" fmla="*/ 3867 w 4646"/>
              <a:gd name="T71" fmla="*/ 0 h 4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646" h="4320">
                <a:moveTo>
                  <a:pt x="994" y="3831"/>
                </a:moveTo>
                <a:cubicBezTo>
                  <a:pt x="979" y="3831"/>
                  <a:pt x="967" y="3843"/>
                  <a:pt x="967" y="3857"/>
                </a:cubicBezTo>
                <a:cubicBezTo>
                  <a:pt x="967" y="3872"/>
                  <a:pt x="979" y="3884"/>
                  <a:pt x="994" y="3884"/>
                </a:cubicBezTo>
                <a:cubicBezTo>
                  <a:pt x="1008" y="3884"/>
                  <a:pt x="1020" y="3872"/>
                  <a:pt x="1020" y="3857"/>
                </a:cubicBezTo>
                <a:cubicBezTo>
                  <a:pt x="1020" y="3843"/>
                  <a:pt x="1008" y="3831"/>
                  <a:pt x="994" y="3831"/>
                </a:cubicBezTo>
                <a:moveTo>
                  <a:pt x="325" y="2716"/>
                </a:moveTo>
                <a:cubicBezTo>
                  <a:pt x="310" y="2716"/>
                  <a:pt x="298" y="2728"/>
                  <a:pt x="298" y="2742"/>
                </a:cubicBezTo>
                <a:cubicBezTo>
                  <a:pt x="298" y="2757"/>
                  <a:pt x="310" y="2769"/>
                  <a:pt x="325" y="2769"/>
                </a:cubicBezTo>
                <a:cubicBezTo>
                  <a:pt x="339" y="2769"/>
                  <a:pt x="351" y="2757"/>
                  <a:pt x="351" y="2742"/>
                </a:cubicBezTo>
                <a:cubicBezTo>
                  <a:pt x="351" y="2728"/>
                  <a:pt x="339" y="2716"/>
                  <a:pt x="325" y="2716"/>
                </a:cubicBezTo>
                <a:moveTo>
                  <a:pt x="994" y="3899"/>
                </a:moveTo>
                <a:cubicBezTo>
                  <a:pt x="971" y="3899"/>
                  <a:pt x="952" y="3880"/>
                  <a:pt x="952" y="3857"/>
                </a:cubicBezTo>
                <a:cubicBezTo>
                  <a:pt x="952" y="3834"/>
                  <a:pt x="971" y="3816"/>
                  <a:pt x="994" y="3816"/>
                </a:cubicBezTo>
                <a:cubicBezTo>
                  <a:pt x="1017" y="3816"/>
                  <a:pt x="1036" y="3834"/>
                  <a:pt x="1036" y="3857"/>
                </a:cubicBezTo>
                <a:cubicBezTo>
                  <a:pt x="1036" y="3880"/>
                  <a:pt x="1017" y="3899"/>
                  <a:pt x="994" y="3899"/>
                </a:cubicBezTo>
                <a:moveTo>
                  <a:pt x="325" y="2784"/>
                </a:moveTo>
                <a:cubicBezTo>
                  <a:pt x="302" y="2784"/>
                  <a:pt x="283" y="2765"/>
                  <a:pt x="283" y="2742"/>
                </a:cubicBezTo>
                <a:cubicBezTo>
                  <a:pt x="283" y="2719"/>
                  <a:pt x="302" y="2700"/>
                  <a:pt x="325" y="2700"/>
                </a:cubicBezTo>
                <a:cubicBezTo>
                  <a:pt x="348" y="2700"/>
                  <a:pt x="367" y="2719"/>
                  <a:pt x="367" y="2742"/>
                </a:cubicBezTo>
                <a:cubicBezTo>
                  <a:pt x="367" y="2765"/>
                  <a:pt x="348" y="2784"/>
                  <a:pt x="325" y="2784"/>
                </a:cubicBezTo>
                <a:moveTo>
                  <a:pt x="2165" y="0"/>
                </a:moveTo>
                <a:cubicBezTo>
                  <a:pt x="1206" y="0"/>
                  <a:pt x="1206" y="0"/>
                  <a:pt x="1206" y="0"/>
                </a:cubicBezTo>
                <a:cubicBezTo>
                  <a:pt x="482" y="448"/>
                  <a:pt x="0" y="1247"/>
                  <a:pt x="0" y="2160"/>
                </a:cubicBezTo>
                <a:cubicBezTo>
                  <a:pt x="0" y="3073"/>
                  <a:pt x="482" y="3872"/>
                  <a:pt x="1206" y="4320"/>
                </a:cubicBezTo>
                <a:cubicBezTo>
                  <a:pt x="3867" y="4320"/>
                  <a:pt x="3867" y="4320"/>
                  <a:pt x="3867" y="4320"/>
                </a:cubicBezTo>
                <a:cubicBezTo>
                  <a:pt x="4177" y="4128"/>
                  <a:pt x="4442" y="3873"/>
                  <a:pt x="4646" y="3571"/>
                </a:cubicBezTo>
                <a:cubicBezTo>
                  <a:pt x="4646" y="2997"/>
                  <a:pt x="4646" y="2997"/>
                  <a:pt x="4646" y="2997"/>
                </a:cubicBezTo>
                <a:cubicBezTo>
                  <a:pt x="4370" y="3668"/>
                  <a:pt x="3773" y="4172"/>
                  <a:pt x="3046" y="4320"/>
                </a:cubicBezTo>
                <a:cubicBezTo>
                  <a:pt x="2165" y="4320"/>
                  <a:pt x="2165" y="4320"/>
                  <a:pt x="2165" y="4320"/>
                </a:cubicBezTo>
                <a:cubicBezTo>
                  <a:pt x="1159" y="4116"/>
                  <a:pt x="401" y="3227"/>
                  <a:pt x="401" y="2160"/>
                </a:cubicBezTo>
                <a:cubicBezTo>
                  <a:pt x="401" y="1094"/>
                  <a:pt x="1159" y="204"/>
                  <a:pt x="2165" y="0"/>
                </a:cubicBezTo>
                <a:moveTo>
                  <a:pt x="3867" y="0"/>
                </a:moveTo>
                <a:cubicBezTo>
                  <a:pt x="3046" y="0"/>
                  <a:pt x="3046" y="0"/>
                  <a:pt x="3046" y="0"/>
                </a:cubicBezTo>
                <a:cubicBezTo>
                  <a:pt x="3773" y="148"/>
                  <a:pt x="4370" y="653"/>
                  <a:pt x="4646" y="1324"/>
                </a:cubicBezTo>
                <a:cubicBezTo>
                  <a:pt x="4646" y="750"/>
                  <a:pt x="4646" y="750"/>
                  <a:pt x="4646" y="750"/>
                </a:cubicBezTo>
                <a:cubicBezTo>
                  <a:pt x="4442" y="448"/>
                  <a:pt x="4177" y="192"/>
                  <a:pt x="3867" y="0"/>
                </a:cubicBezTo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36" name="Freeform 868">
            <a:extLst>
              <a:ext uri="{FF2B5EF4-FFF2-40B4-BE49-F238E27FC236}">
                <a16:creationId xmlns="" xmlns:a16="http://schemas.microsoft.com/office/drawing/2014/main" id="{F772CA3F-B568-49E2-9CD2-827B61FB5E9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5453063" y="1588"/>
            <a:ext cx="6742113" cy="6854825"/>
          </a:xfrm>
          <a:custGeom>
            <a:avLst/>
            <a:gdLst>
              <a:gd name="T0" fmla="*/ 2193 w 4245"/>
              <a:gd name="T1" fmla="*/ 4055 h 4320"/>
              <a:gd name="T2" fmla="*/ 298 w 4245"/>
              <a:gd name="T3" fmla="*/ 2160 h 4320"/>
              <a:gd name="T4" fmla="*/ 2193 w 4245"/>
              <a:gd name="T5" fmla="*/ 266 h 4320"/>
              <a:gd name="T6" fmla="*/ 4087 w 4245"/>
              <a:gd name="T7" fmla="*/ 2160 h 4320"/>
              <a:gd name="T8" fmla="*/ 2193 w 4245"/>
              <a:gd name="T9" fmla="*/ 4055 h 4320"/>
              <a:gd name="T10" fmla="*/ 2645 w 4245"/>
              <a:gd name="T11" fmla="*/ 0 h 4320"/>
              <a:gd name="T12" fmla="*/ 1764 w 4245"/>
              <a:gd name="T13" fmla="*/ 0 h 4320"/>
              <a:gd name="T14" fmla="*/ 0 w 4245"/>
              <a:gd name="T15" fmla="*/ 2160 h 4320"/>
              <a:gd name="T16" fmla="*/ 1764 w 4245"/>
              <a:gd name="T17" fmla="*/ 4320 h 4320"/>
              <a:gd name="T18" fmla="*/ 2645 w 4245"/>
              <a:gd name="T19" fmla="*/ 4320 h 4320"/>
              <a:gd name="T20" fmla="*/ 4245 w 4245"/>
              <a:gd name="T21" fmla="*/ 2997 h 4320"/>
              <a:gd name="T22" fmla="*/ 4245 w 4245"/>
              <a:gd name="T23" fmla="*/ 1324 h 4320"/>
              <a:gd name="T24" fmla="*/ 2645 w 4245"/>
              <a:gd name="T25" fmla="*/ 0 h 4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5" h="4320">
                <a:moveTo>
                  <a:pt x="2193" y="4055"/>
                </a:moveTo>
                <a:cubicBezTo>
                  <a:pt x="1146" y="4055"/>
                  <a:pt x="298" y="3207"/>
                  <a:pt x="298" y="2160"/>
                </a:cubicBezTo>
                <a:cubicBezTo>
                  <a:pt x="298" y="1114"/>
                  <a:pt x="1146" y="266"/>
                  <a:pt x="2193" y="266"/>
                </a:cubicBezTo>
                <a:cubicBezTo>
                  <a:pt x="3239" y="266"/>
                  <a:pt x="4087" y="1114"/>
                  <a:pt x="4087" y="2160"/>
                </a:cubicBezTo>
                <a:cubicBezTo>
                  <a:pt x="4087" y="3207"/>
                  <a:pt x="3239" y="4055"/>
                  <a:pt x="2193" y="4055"/>
                </a:cubicBezTo>
                <a:moveTo>
                  <a:pt x="2645" y="0"/>
                </a:moveTo>
                <a:cubicBezTo>
                  <a:pt x="1764" y="0"/>
                  <a:pt x="1764" y="0"/>
                  <a:pt x="1764" y="0"/>
                </a:cubicBezTo>
                <a:cubicBezTo>
                  <a:pt x="758" y="204"/>
                  <a:pt x="0" y="1094"/>
                  <a:pt x="0" y="2160"/>
                </a:cubicBezTo>
                <a:cubicBezTo>
                  <a:pt x="0" y="3227"/>
                  <a:pt x="758" y="4116"/>
                  <a:pt x="1764" y="4320"/>
                </a:cubicBezTo>
                <a:cubicBezTo>
                  <a:pt x="2645" y="4320"/>
                  <a:pt x="2645" y="4320"/>
                  <a:pt x="2645" y="4320"/>
                </a:cubicBezTo>
                <a:cubicBezTo>
                  <a:pt x="3372" y="4172"/>
                  <a:pt x="3969" y="3668"/>
                  <a:pt x="4245" y="2997"/>
                </a:cubicBezTo>
                <a:cubicBezTo>
                  <a:pt x="4245" y="1324"/>
                  <a:pt x="4245" y="1324"/>
                  <a:pt x="4245" y="1324"/>
                </a:cubicBezTo>
                <a:cubicBezTo>
                  <a:pt x="3969" y="653"/>
                  <a:pt x="3372" y="148"/>
                  <a:pt x="2645" y="0"/>
                </a:cubicBezTo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37" name="Freeform 869">
            <a:extLst>
              <a:ext uri="{FF2B5EF4-FFF2-40B4-BE49-F238E27FC236}">
                <a16:creationId xmlns="" xmlns:a16="http://schemas.microsoft.com/office/drawing/2014/main" id="{3226EB03-713D-4162-8EDE-59F1F1056D82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5913437" y="423863"/>
            <a:ext cx="6048000" cy="6011863"/>
          </a:xfrm>
          <a:custGeom>
            <a:avLst/>
            <a:gdLst>
              <a:gd name="T0" fmla="*/ 1391 w 3789"/>
              <a:gd name="T1" fmla="*/ 3587 h 3789"/>
              <a:gd name="T2" fmla="*/ 1364 w 3789"/>
              <a:gd name="T3" fmla="*/ 3613 h 3789"/>
              <a:gd name="T4" fmla="*/ 1391 w 3789"/>
              <a:gd name="T5" fmla="*/ 3639 h 3789"/>
              <a:gd name="T6" fmla="*/ 1417 w 3789"/>
              <a:gd name="T7" fmla="*/ 3613 h 3789"/>
              <a:gd name="T8" fmla="*/ 1391 w 3789"/>
              <a:gd name="T9" fmla="*/ 3587 h 3789"/>
              <a:gd name="T10" fmla="*/ 623 w 3789"/>
              <a:gd name="T11" fmla="*/ 1679 h 3789"/>
              <a:gd name="T12" fmla="*/ 596 w 3789"/>
              <a:gd name="T13" fmla="*/ 1705 h 3789"/>
              <a:gd name="T14" fmla="*/ 623 w 3789"/>
              <a:gd name="T15" fmla="*/ 1732 h 3789"/>
              <a:gd name="T16" fmla="*/ 649 w 3789"/>
              <a:gd name="T17" fmla="*/ 1705 h 3789"/>
              <a:gd name="T18" fmla="*/ 623 w 3789"/>
              <a:gd name="T19" fmla="*/ 1679 h 3789"/>
              <a:gd name="T20" fmla="*/ 1391 w 3789"/>
              <a:gd name="T21" fmla="*/ 3655 h 3789"/>
              <a:gd name="T22" fmla="*/ 1349 w 3789"/>
              <a:gd name="T23" fmla="*/ 3613 h 3789"/>
              <a:gd name="T24" fmla="*/ 1391 w 3789"/>
              <a:gd name="T25" fmla="*/ 3571 h 3789"/>
              <a:gd name="T26" fmla="*/ 1432 w 3789"/>
              <a:gd name="T27" fmla="*/ 3613 h 3789"/>
              <a:gd name="T28" fmla="*/ 1391 w 3789"/>
              <a:gd name="T29" fmla="*/ 3655 h 3789"/>
              <a:gd name="T30" fmla="*/ 623 w 3789"/>
              <a:gd name="T31" fmla="*/ 1747 h 3789"/>
              <a:gd name="T32" fmla="*/ 581 w 3789"/>
              <a:gd name="T33" fmla="*/ 1705 h 3789"/>
              <a:gd name="T34" fmla="*/ 623 w 3789"/>
              <a:gd name="T35" fmla="*/ 1664 h 3789"/>
              <a:gd name="T36" fmla="*/ 665 w 3789"/>
              <a:gd name="T37" fmla="*/ 1705 h 3789"/>
              <a:gd name="T38" fmla="*/ 623 w 3789"/>
              <a:gd name="T39" fmla="*/ 1747 h 3789"/>
              <a:gd name="T40" fmla="*/ 1895 w 3789"/>
              <a:gd name="T41" fmla="*/ 0 h 3789"/>
              <a:gd name="T42" fmla="*/ 0 w 3789"/>
              <a:gd name="T43" fmla="*/ 1894 h 3789"/>
              <a:gd name="T44" fmla="*/ 1895 w 3789"/>
              <a:gd name="T45" fmla="*/ 3789 h 3789"/>
              <a:gd name="T46" fmla="*/ 3789 w 3789"/>
              <a:gd name="T47" fmla="*/ 1894 h 3789"/>
              <a:gd name="T48" fmla="*/ 1895 w 3789"/>
              <a:gd name="T49" fmla="*/ 0 h 37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789" h="3789">
                <a:moveTo>
                  <a:pt x="1391" y="3587"/>
                </a:moveTo>
                <a:cubicBezTo>
                  <a:pt x="1376" y="3587"/>
                  <a:pt x="1364" y="3598"/>
                  <a:pt x="1364" y="3613"/>
                </a:cubicBezTo>
                <a:cubicBezTo>
                  <a:pt x="1364" y="3628"/>
                  <a:pt x="1376" y="3639"/>
                  <a:pt x="1391" y="3639"/>
                </a:cubicBezTo>
                <a:cubicBezTo>
                  <a:pt x="1405" y="3639"/>
                  <a:pt x="1417" y="3628"/>
                  <a:pt x="1417" y="3613"/>
                </a:cubicBezTo>
                <a:cubicBezTo>
                  <a:pt x="1417" y="3598"/>
                  <a:pt x="1405" y="3587"/>
                  <a:pt x="1391" y="3587"/>
                </a:cubicBezTo>
                <a:moveTo>
                  <a:pt x="623" y="1679"/>
                </a:moveTo>
                <a:cubicBezTo>
                  <a:pt x="608" y="1679"/>
                  <a:pt x="596" y="1691"/>
                  <a:pt x="596" y="1705"/>
                </a:cubicBezTo>
                <a:cubicBezTo>
                  <a:pt x="596" y="1720"/>
                  <a:pt x="608" y="1732"/>
                  <a:pt x="623" y="1732"/>
                </a:cubicBezTo>
                <a:cubicBezTo>
                  <a:pt x="637" y="1732"/>
                  <a:pt x="649" y="1720"/>
                  <a:pt x="649" y="1705"/>
                </a:cubicBezTo>
                <a:cubicBezTo>
                  <a:pt x="649" y="1691"/>
                  <a:pt x="637" y="1679"/>
                  <a:pt x="623" y="1679"/>
                </a:cubicBezTo>
                <a:moveTo>
                  <a:pt x="1391" y="3655"/>
                </a:moveTo>
                <a:cubicBezTo>
                  <a:pt x="1367" y="3655"/>
                  <a:pt x="1349" y="3636"/>
                  <a:pt x="1349" y="3613"/>
                </a:cubicBezTo>
                <a:cubicBezTo>
                  <a:pt x="1349" y="3590"/>
                  <a:pt x="1367" y="3571"/>
                  <a:pt x="1391" y="3571"/>
                </a:cubicBezTo>
                <a:cubicBezTo>
                  <a:pt x="1414" y="3571"/>
                  <a:pt x="1432" y="3590"/>
                  <a:pt x="1432" y="3613"/>
                </a:cubicBezTo>
                <a:cubicBezTo>
                  <a:pt x="1432" y="3636"/>
                  <a:pt x="1414" y="3655"/>
                  <a:pt x="1391" y="3655"/>
                </a:cubicBezTo>
                <a:moveTo>
                  <a:pt x="623" y="1747"/>
                </a:moveTo>
                <a:cubicBezTo>
                  <a:pt x="600" y="1747"/>
                  <a:pt x="581" y="1729"/>
                  <a:pt x="581" y="1705"/>
                </a:cubicBezTo>
                <a:cubicBezTo>
                  <a:pt x="581" y="1682"/>
                  <a:pt x="600" y="1664"/>
                  <a:pt x="623" y="1664"/>
                </a:cubicBezTo>
                <a:cubicBezTo>
                  <a:pt x="646" y="1664"/>
                  <a:pt x="665" y="1682"/>
                  <a:pt x="665" y="1705"/>
                </a:cubicBezTo>
                <a:cubicBezTo>
                  <a:pt x="665" y="1729"/>
                  <a:pt x="646" y="1747"/>
                  <a:pt x="623" y="1747"/>
                </a:cubicBezTo>
                <a:moveTo>
                  <a:pt x="1895" y="0"/>
                </a:moveTo>
                <a:cubicBezTo>
                  <a:pt x="848" y="0"/>
                  <a:pt x="0" y="848"/>
                  <a:pt x="0" y="1894"/>
                </a:cubicBezTo>
                <a:cubicBezTo>
                  <a:pt x="0" y="2941"/>
                  <a:pt x="848" y="3789"/>
                  <a:pt x="1895" y="3789"/>
                </a:cubicBezTo>
                <a:cubicBezTo>
                  <a:pt x="2941" y="3789"/>
                  <a:pt x="3789" y="2941"/>
                  <a:pt x="3789" y="1894"/>
                </a:cubicBezTo>
                <a:cubicBezTo>
                  <a:pt x="3789" y="848"/>
                  <a:pt x="2941" y="0"/>
                  <a:pt x="1895" y="0"/>
                </a:cubicBez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38" name="Freeform 870">
            <a:extLst>
              <a:ext uri="{FF2B5EF4-FFF2-40B4-BE49-F238E27FC236}">
                <a16:creationId xmlns="" xmlns:a16="http://schemas.microsoft.com/office/drawing/2014/main" id="{2DBBF0FD-9525-4A3E-BCA4-7EB6D7BC7845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10088563" y="1501775"/>
            <a:ext cx="133350" cy="133350"/>
          </a:xfrm>
          <a:custGeom>
            <a:avLst/>
            <a:gdLst>
              <a:gd name="T0" fmla="*/ 42 w 84"/>
              <a:gd name="T1" fmla="*/ 0 h 84"/>
              <a:gd name="T2" fmla="*/ 0 w 84"/>
              <a:gd name="T3" fmla="*/ 42 h 84"/>
              <a:gd name="T4" fmla="*/ 42 w 84"/>
              <a:gd name="T5" fmla="*/ 84 h 84"/>
              <a:gd name="T6" fmla="*/ 84 w 84"/>
              <a:gd name="T7" fmla="*/ 42 h 84"/>
              <a:gd name="T8" fmla="*/ 42 w 84"/>
              <a:gd name="T9" fmla="*/ 0 h 84"/>
              <a:gd name="T10" fmla="*/ 42 w 84"/>
              <a:gd name="T11" fmla="*/ 68 h 84"/>
              <a:gd name="T12" fmla="*/ 15 w 84"/>
              <a:gd name="T13" fmla="*/ 42 h 84"/>
              <a:gd name="T14" fmla="*/ 42 w 84"/>
              <a:gd name="T15" fmla="*/ 15 h 84"/>
              <a:gd name="T16" fmla="*/ 68 w 84"/>
              <a:gd name="T17" fmla="*/ 42 h 84"/>
              <a:gd name="T18" fmla="*/ 42 w 84"/>
              <a:gd name="T19" fmla="*/ 68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4" h="84">
                <a:moveTo>
                  <a:pt x="42" y="0"/>
                </a:moveTo>
                <a:cubicBezTo>
                  <a:pt x="19" y="0"/>
                  <a:pt x="0" y="19"/>
                  <a:pt x="0" y="42"/>
                </a:cubicBezTo>
                <a:cubicBezTo>
                  <a:pt x="0" y="65"/>
                  <a:pt x="19" y="84"/>
                  <a:pt x="42" y="84"/>
                </a:cubicBezTo>
                <a:cubicBezTo>
                  <a:pt x="65" y="84"/>
                  <a:pt x="84" y="65"/>
                  <a:pt x="84" y="42"/>
                </a:cubicBezTo>
                <a:cubicBezTo>
                  <a:pt x="84" y="19"/>
                  <a:pt x="65" y="0"/>
                  <a:pt x="42" y="0"/>
                </a:cubicBezTo>
                <a:close/>
                <a:moveTo>
                  <a:pt x="42" y="68"/>
                </a:moveTo>
                <a:cubicBezTo>
                  <a:pt x="27" y="68"/>
                  <a:pt x="15" y="57"/>
                  <a:pt x="15" y="42"/>
                </a:cubicBezTo>
                <a:cubicBezTo>
                  <a:pt x="15" y="27"/>
                  <a:pt x="27" y="15"/>
                  <a:pt x="42" y="15"/>
                </a:cubicBezTo>
                <a:cubicBezTo>
                  <a:pt x="56" y="15"/>
                  <a:pt x="68" y="27"/>
                  <a:pt x="68" y="42"/>
                </a:cubicBezTo>
                <a:cubicBezTo>
                  <a:pt x="68" y="57"/>
                  <a:pt x="56" y="68"/>
                  <a:pt x="42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39" name="Freeform 871">
            <a:extLst>
              <a:ext uri="{FF2B5EF4-FFF2-40B4-BE49-F238E27FC236}">
                <a16:creationId xmlns="" xmlns:a16="http://schemas.microsoft.com/office/drawing/2014/main" id="{75BDF7DF-69BF-4C1A-BCF5-010741946E1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762500" y="5849938"/>
            <a:ext cx="131763" cy="133350"/>
          </a:xfrm>
          <a:custGeom>
            <a:avLst/>
            <a:gdLst>
              <a:gd name="T0" fmla="*/ 42 w 83"/>
              <a:gd name="T1" fmla="*/ 0 h 84"/>
              <a:gd name="T2" fmla="*/ 0 w 83"/>
              <a:gd name="T3" fmla="*/ 42 h 84"/>
              <a:gd name="T4" fmla="*/ 42 w 83"/>
              <a:gd name="T5" fmla="*/ 84 h 84"/>
              <a:gd name="T6" fmla="*/ 83 w 83"/>
              <a:gd name="T7" fmla="*/ 42 h 84"/>
              <a:gd name="T8" fmla="*/ 42 w 83"/>
              <a:gd name="T9" fmla="*/ 0 h 84"/>
              <a:gd name="T10" fmla="*/ 42 w 83"/>
              <a:gd name="T11" fmla="*/ 68 h 84"/>
              <a:gd name="T12" fmla="*/ 15 w 83"/>
              <a:gd name="T13" fmla="*/ 42 h 84"/>
              <a:gd name="T14" fmla="*/ 42 w 83"/>
              <a:gd name="T15" fmla="*/ 15 h 84"/>
              <a:gd name="T16" fmla="*/ 68 w 83"/>
              <a:gd name="T17" fmla="*/ 42 h 84"/>
              <a:gd name="T18" fmla="*/ 42 w 83"/>
              <a:gd name="T19" fmla="*/ 68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3" h="84">
                <a:moveTo>
                  <a:pt x="42" y="0"/>
                </a:moveTo>
                <a:cubicBezTo>
                  <a:pt x="18" y="0"/>
                  <a:pt x="0" y="19"/>
                  <a:pt x="0" y="42"/>
                </a:cubicBezTo>
                <a:cubicBezTo>
                  <a:pt x="0" y="65"/>
                  <a:pt x="18" y="84"/>
                  <a:pt x="42" y="84"/>
                </a:cubicBezTo>
                <a:cubicBezTo>
                  <a:pt x="65" y="84"/>
                  <a:pt x="83" y="65"/>
                  <a:pt x="83" y="42"/>
                </a:cubicBezTo>
                <a:cubicBezTo>
                  <a:pt x="83" y="19"/>
                  <a:pt x="65" y="0"/>
                  <a:pt x="42" y="0"/>
                </a:cubicBezTo>
                <a:close/>
                <a:moveTo>
                  <a:pt x="42" y="68"/>
                </a:moveTo>
                <a:cubicBezTo>
                  <a:pt x="27" y="68"/>
                  <a:pt x="15" y="56"/>
                  <a:pt x="15" y="42"/>
                </a:cubicBezTo>
                <a:cubicBezTo>
                  <a:pt x="15" y="27"/>
                  <a:pt x="27" y="15"/>
                  <a:pt x="42" y="15"/>
                </a:cubicBezTo>
                <a:cubicBezTo>
                  <a:pt x="56" y="15"/>
                  <a:pt x="68" y="27"/>
                  <a:pt x="68" y="42"/>
                </a:cubicBezTo>
                <a:cubicBezTo>
                  <a:pt x="68" y="56"/>
                  <a:pt x="56" y="68"/>
                  <a:pt x="42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40" name="Freeform 872">
            <a:extLst>
              <a:ext uri="{FF2B5EF4-FFF2-40B4-BE49-F238E27FC236}">
                <a16:creationId xmlns="" xmlns:a16="http://schemas.microsoft.com/office/drawing/2014/main" id="{B50C52F9-3706-4124-943A-D7C478BA52E5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069263" y="6089650"/>
            <a:ext cx="131763" cy="133350"/>
          </a:xfrm>
          <a:custGeom>
            <a:avLst/>
            <a:gdLst>
              <a:gd name="T0" fmla="*/ 42 w 83"/>
              <a:gd name="T1" fmla="*/ 68 h 84"/>
              <a:gd name="T2" fmla="*/ 15 w 83"/>
              <a:gd name="T3" fmla="*/ 42 h 84"/>
              <a:gd name="T4" fmla="*/ 42 w 83"/>
              <a:gd name="T5" fmla="*/ 16 h 84"/>
              <a:gd name="T6" fmla="*/ 68 w 83"/>
              <a:gd name="T7" fmla="*/ 42 h 84"/>
              <a:gd name="T8" fmla="*/ 42 w 83"/>
              <a:gd name="T9" fmla="*/ 68 h 84"/>
              <a:gd name="T10" fmla="*/ 42 w 83"/>
              <a:gd name="T11" fmla="*/ 0 h 84"/>
              <a:gd name="T12" fmla="*/ 0 w 83"/>
              <a:gd name="T13" fmla="*/ 42 h 84"/>
              <a:gd name="T14" fmla="*/ 42 w 83"/>
              <a:gd name="T15" fmla="*/ 84 h 84"/>
              <a:gd name="T16" fmla="*/ 83 w 83"/>
              <a:gd name="T17" fmla="*/ 42 h 84"/>
              <a:gd name="T18" fmla="*/ 42 w 83"/>
              <a:gd name="T19" fmla="*/ 0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3" h="84">
                <a:moveTo>
                  <a:pt x="42" y="68"/>
                </a:moveTo>
                <a:cubicBezTo>
                  <a:pt x="27" y="68"/>
                  <a:pt x="15" y="57"/>
                  <a:pt x="15" y="42"/>
                </a:cubicBezTo>
                <a:cubicBezTo>
                  <a:pt x="15" y="27"/>
                  <a:pt x="27" y="16"/>
                  <a:pt x="42" y="16"/>
                </a:cubicBezTo>
                <a:cubicBezTo>
                  <a:pt x="56" y="16"/>
                  <a:pt x="68" y="27"/>
                  <a:pt x="68" y="42"/>
                </a:cubicBezTo>
                <a:cubicBezTo>
                  <a:pt x="68" y="57"/>
                  <a:pt x="56" y="68"/>
                  <a:pt x="42" y="68"/>
                </a:cubicBezTo>
                <a:moveTo>
                  <a:pt x="42" y="0"/>
                </a:moveTo>
                <a:cubicBezTo>
                  <a:pt x="18" y="0"/>
                  <a:pt x="0" y="19"/>
                  <a:pt x="0" y="42"/>
                </a:cubicBezTo>
                <a:cubicBezTo>
                  <a:pt x="0" y="65"/>
                  <a:pt x="18" y="84"/>
                  <a:pt x="42" y="84"/>
                </a:cubicBezTo>
                <a:cubicBezTo>
                  <a:pt x="65" y="84"/>
                  <a:pt x="83" y="65"/>
                  <a:pt x="83" y="42"/>
                </a:cubicBezTo>
                <a:cubicBezTo>
                  <a:pt x="83" y="19"/>
                  <a:pt x="65" y="0"/>
                  <a:pt x="42" y="0"/>
                </a:cubicBezTo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41" name="Freeform 873">
            <a:extLst>
              <a:ext uri="{FF2B5EF4-FFF2-40B4-BE49-F238E27FC236}">
                <a16:creationId xmlns="" xmlns:a16="http://schemas.microsoft.com/office/drawing/2014/main" id="{5011BFD2-97B8-4EFB-9820-0D036628291B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6850063" y="3063875"/>
            <a:ext cx="133350" cy="131763"/>
          </a:xfrm>
          <a:custGeom>
            <a:avLst/>
            <a:gdLst>
              <a:gd name="T0" fmla="*/ 42 w 84"/>
              <a:gd name="T1" fmla="*/ 68 h 83"/>
              <a:gd name="T2" fmla="*/ 15 w 84"/>
              <a:gd name="T3" fmla="*/ 41 h 83"/>
              <a:gd name="T4" fmla="*/ 42 w 84"/>
              <a:gd name="T5" fmla="*/ 15 h 83"/>
              <a:gd name="T6" fmla="*/ 68 w 84"/>
              <a:gd name="T7" fmla="*/ 41 h 83"/>
              <a:gd name="T8" fmla="*/ 42 w 84"/>
              <a:gd name="T9" fmla="*/ 68 h 83"/>
              <a:gd name="T10" fmla="*/ 42 w 84"/>
              <a:gd name="T11" fmla="*/ 0 h 83"/>
              <a:gd name="T12" fmla="*/ 0 w 84"/>
              <a:gd name="T13" fmla="*/ 41 h 83"/>
              <a:gd name="T14" fmla="*/ 42 w 84"/>
              <a:gd name="T15" fmla="*/ 83 h 83"/>
              <a:gd name="T16" fmla="*/ 84 w 84"/>
              <a:gd name="T17" fmla="*/ 41 h 83"/>
              <a:gd name="T18" fmla="*/ 42 w 84"/>
              <a:gd name="T19" fmla="*/ 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4" h="83">
                <a:moveTo>
                  <a:pt x="42" y="68"/>
                </a:moveTo>
                <a:cubicBezTo>
                  <a:pt x="27" y="68"/>
                  <a:pt x="15" y="56"/>
                  <a:pt x="15" y="41"/>
                </a:cubicBezTo>
                <a:cubicBezTo>
                  <a:pt x="15" y="27"/>
                  <a:pt x="27" y="15"/>
                  <a:pt x="42" y="15"/>
                </a:cubicBezTo>
                <a:cubicBezTo>
                  <a:pt x="56" y="15"/>
                  <a:pt x="68" y="27"/>
                  <a:pt x="68" y="41"/>
                </a:cubicBezTo>
                <a:cubicBezTo>
                  <a:pt x="68" y="56"/>
                  <a:pt x="56" y="68"/>
                  <a:pt x="42" y="68"/>
                </a:cubicBezTo>
                <a:moveTo>
                  <a:pt x="42" y="0"/>
                </a:moveTo>
                <a:cubicBezTo>
                  <a:pt x="19" y="0"/>
                  <a:pt x="0" y="18"/>
                  <a:pt x="0" y="41"/>
                </a:cubicBezTo>
                <a:cubicBezTo>
                  <a:pt x="0" y="65"/>
                  <a:pt x="19" y="83"/>
                  <a:pt x="42" y="83"/>
                </a:cubicBezTo>
                <a:cubicBezTo>
                  <a:pt x="65" y="83"/>
                  <a:pt x="84" y="65"/>
                  <a:pt x="84" y="41"/>
                </a:cubicBezTo>
                <a:cubicBezTo>
                  <a:pt x="84" y="18"/>
                  <a:pt x="65" y="0"/>
                  <a:pt x="42" y="0"/>
                </a:cubicBezTo>
              </a:path>
            </a:pathLst>
          </a:custGeom>
          <a:solidFill>
            <a:srgbClr val="9896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42" name="Freeform 874">
            <a:extLst>
              <a:ext uri="{FF2B5EF4-FFF2-40B4-BE49-F238E27FC236}">
                <a16:creationId xmlns="" xmlns:a16="http://schemas.microsoft.com/office/drawing/2014/main" id="{80F2E6C6-5C71-4B04-A34E-FA99129D4743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5265738" y="4286250"/>
            <a:ext cx="133350" cy="133350"/>
          </a:xfrm>
          <a:custGeom>
            <a:avLst/>
            <a:gdLst>
              <a:gd name="T0" fmla="*/ 42 w 84"/>
              <a:gd name="T1" fmla="*/ 69 h 84"/>
              <a:gd name="T2" fmla="*/ 15 w 84"/>
              <a:gd name="T3" fmla="*/ 42 h 84"/>
              <a:gd name="T4" fmla="*/ 42 w 84"/>
              <a:gd name="T5" fmla="*/ 16 h 84"/>
              <a:gd name="T6" fmla="*/ 68 w 84"/>
              <a:gd name="T7" fmla="*/ 42 h 84"/>
              <a:gd name="T8" fmla="*/ 42 w 84"/>
              <a:gd name="T9" fmla="*/ 69 h 84"/>
              <a:gd name="T10" fmla="*/ 42 w 84"/>
              <a:gd name="T11" fmla="*/ 0 h 84"/>
              <a:gd name="T12" fmla="*/ 0 w 84"/>
              <a:gd name="T13" fmla="*/ 42 h 84"/>
              <a:gd name="T14" fmla="*/ 42 w 84"/>
              <a:gd name="T15" fmla="*/ 84 h 84"/>
              <a:gd name="T16" fmla="*/ 84 w 84"/>
              <a:gd name="T17" fmla="*/ 42 h 84"/>
              <a:gd name="T18" fmla="*/ 42 w 84"/>
              <a:gd name="T19" fmla="*/ 0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4" h="84">
                <a:moveTo>
                  <a:pt x="42" y="69"/>
                </a:moveTo>
                <a:cubicBezTo>
                  <a:pt x="27" y="69"/>
                  <a:pt x="15" y="57"/>
                  <a:pt x="15" y="42"/>
                </a:cubicBezTo>
                <a:cubicBezTo>
                  <a:pt x="15" y="28"/>
                  <a:pt x="27" y="16"/>
                  <a:pt x="42" y="16"/>
                </a:cubicBezTo>
                <a:cubicBezTo>
                  <a:pt x="56" y="16"/>
                  <a:pt x="68" y="28"/>
                  <a:pt x="68" y="42"/>
                </a:cubicBezTo>
                <a:cubicBezTo>
                  <a:pt x="68" y="57"/>
                  <a:pt x="56" y="69"/>
                  <a:pt x="42" y="69"/>
                </a:cubicBezTo>
                <a:moveTo>
                  <a:pt x="42" y="0"/>
                </a:moveTo>
                <a:cubicBezTo>
                  <a:pt x="19" y="0"/>
                  <a:pt x="0" y="19"/>
                  <a:pt x="0" y="42"/>
                </a:cubicBezTo>
                <a:cubicBezTo>
                  <a:pt x="0" y="65"/>
                  <a:pt x="19" y="84"/>
                  <a:pt x="42" y="84"/>
                </a:cubicBezTo>
                <a:cubicBezTo>
                  <a:pt x="65" y="84"/>
                  <a:pt x="84" y="65"/>
                  <a:pt x="84" y="42"/>
                </a:cubicBezTo>
                <a:cubicBezTo>
                  <a:pt x="84" y="19"/>
                  <a:pt x="65" y="0"/>
                  <a:pt x="42" y="0"/>
                </a:cubicBezTo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43" name="Freeform 875">
            <a:extLst>
              <a:ext uri="{FF2B5EF4-FFF2-40B4-BE49-F238E27FC236}">
                <a16:creationId xmlns="" xmlns:a16="http://schemas.microsoft.com/office/drawing/2014/main" id="{D84341B0-12F2-4B38-9BF2-13BD90C9CB1A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6329363" y="6056313"/>
            <a:ext cx="133350" cy="131763"/>
          </a:xfrm>
          <a:custGeom>
            <a:avLst/>
            <a:gdLst>
              <a:gd name="T0" fmla="*/ 42 w 84"/>
              <a:gd name="T1" fmla="*/ 68 h 83"/>
              <a:gd name="T2" fmla="*/ 15 w 84"/>
              <a:gd name="T3" fmla="*/ 41 h 83"/>
              <a:gd name="T4" fmla="*/ 42 w 84"/>
              <a:gd name="T5" fmla="*/ 15 h 83"/>
              <a:gd name="T6" fmla="*/ 68 w 84"/>
              <a:gd name="T7" fmla="*/ 41 h 83"/>
              <a:gd name="T8" fmla="*/ 42 w 84"/>
              <a:gd name="T9" fmla="*/ 68 h 83"/>
              <a:gd name="T10" fmla="*/ 42 w 84"/>
              <a:gd name="T11" fmla="*/ 0 h 83"/>
              <a:gd name="T12" fmla="*/ 0 w 84"/>
              <a:gd name="T13" fmla="*/ 41 h 83"/>
              <a:gd name="T14" fmla="*/ 42 w 84"/>
              <a:gd name="T15" fmla="*/ 83 h 83"/>
              <a:gd name="T16" fmla="*/ 84 w 84"/>
              <a:gd name="T17" fmla="*/ 41 h 83"/>
              <a:gd name="T18" fmla="*/ 42 w 84"/>
              <a:gd name="T19" fmla="*/ 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4" h="83">
                <a:moveTo>
                  <a:pt x="42" y="68"/>
                </a:moveTo>
                <a:cubicBezTo>
                  <a:pt x="27" y="68"/>
                  <a:pt x="15" y="56"/>
                  <a:pt x="15" y="41"/>
                </a:cubicBezTo>
                <a:cubicBezTo>
                  <a:pt x="15" y="27"/>
                  <a:pt x="27" y="15"/>
                  <a:pt x="42" y="15"/>
                </a:cubicBezTo>
                <a:cubicBezTo>
                  <a:pt x="56" y="15"/>
                  <a:pt x="68" y="27"/>
                  <a:pt x="68" y="41"/>
                </a:cubicBezTo>
                <a:cubicBezTo>
                  <a:pt x="68" y="56"/>
                  <a:pt x="56" y="68"/>
                  <a:pt x="42" y="68"/>
                </a:cubicBezTo>
                <a:moveTo>
                  <a:pt x="42" y="0"/>
                </a:move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19" y="83"/>
                  <a:pt x="42" y="83"/>
                </a:cubicBezTo>
                <a:cubicBezTo>
                  <a:pt x="65" y="83"/>
                  <a:pt x="84" y="64"/>
                  <a:pt x="84" y="41"/>
                </a:cubicBezTo>
                <a:cubicBezTo>
                  <a:pt x="84" y="18"/>
                  <a:pt x="65" y="0"/>
                  <a:pt x="42" y="0"/>
                </a:cubicBezTo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44" name="Freeform 876">
            <a:extLst>
              <a:ext uri="{FF2B5EF4-FFF2-40B4-BE49-F238E27FC236}">
                <a16:creationId xmlns="" xmlns:a16="http://schemas.microsoft.com/office/drawing/2014/main" id="{4099B44D-C47F-4FDD-8E99-601DA2690CB8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11483975" y="1433513"/>
            <a:ext cx="131763" cy="133350"/>
          </a:xfrm>
          <a:custGeom>
            <a:avLst/>
            <a:gdLst>
              <a:gd name="T0" fmla="*/ 42 w 83"/>
              <a:gd name="T1" fmla="*/ 0 h 84"/>
              <a:gd name="T2" fmla="*/ 0 w 83"/>
              <a:gd name="T3" fmla="*/ 42 h 84"/>
              <a:gd name="T4" fmla="*/ 42 w 83"/>
              <a:gd name="T5" fmla="*/ 84 h 84"/>
              <a:gd name="T6" fmla="*/ 83 w 83"/>
              <a:gd name="T7" fmla="*/ 42 h 84"/>
              <a:gd name="T8" fmla="*/ 42 w 83"/>
              <a:gd name="T9" fmla="*/ 0 h 84"/>
              <a:gd name="T10" fmla="*/ 42 w 83"/>
              <a:gd name="T11" fmla="*/ 68 h 84"/>
              <a:gd name="T12" fmla="*/ 15 w 83"/>
              <a:gd name="T13" fmla="*/ 42 h 84"/>
              <a:gd name="T14" fmla="*/ 42 w 83"/>
              <a:gd name="T15" fmla="*/ 16 h 84"/>
              <a:gd name="T16" fmla="*/ 68 w 83"/>
              <a:gd name="T17" fmla="*/ 42 h 84"/>
              <a:gd name="T18" fmla="*/ 42 w 83"/>
              <a:gd name="T19" fmla="*/ 68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3" h="84">
                <a:moveTo>
                  <a:pt x="42" y="0"/>
                </a:moveTo>
                <a:cubicBezTo>
                  <a:pt x="19" y="0"/>
                  <a:pt x="0" y="19"/>
                  <a:pt x="0" y="42"/>
                </a:cubicBezTo>
                <a:cubicBezTo>
                  <a:pt x="0" y="65"/>
                  <a:pt x="19" y="84"/>
                  <a:pt x="42" y="84"/>
                </a:cubicBezTo>
                <a:cubicBezTo>
                  <a:pt x="65" y="84"/>
                  <a:pt x="83" y="65"/>
                  <a:pt x="83" y="42"/>
                </a:cubicBezTo>
                <a:cubicBezTo>
                  <a:pt x="83" y="19"/>
                  <a:pt x="65" y="0"/>
                  <a:pt x="42" y="0"/>
                </a:cubicBezTo>
                <a:close/>
                <a:moveTo>
                  <a:pt x="42" y="68"/>
                </a:moveTo>
                <a:cubicBezTo>
                  <a:pt x="27" y="68"/>
                  <a:pt x="15" y="57"/>
                  <a:pt x="15" y="42"/>
                </a:cubicBezTo>
                <a:cubicBezTo>
                  <a:pt x="15" y="27"/>
                  <a:pt x="27" y="16"/>
                  <a:pt x="42" y="16"/>
                </a:cubicBezTo>
                <a:cubicBezTo>
                  <a:pt x="56" y="16"/>
                  <a:pt x="68" y="27"/>
                  <a:pt x="68" y="42"/>
                </a:cubicBezTo>
                <a:cubicBezTo>
                  <a:pt x="68" y="57"/>
                  <a:pt x="56" y="68"/>
                  <a:pt x="42" y="68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45" name="Freeform 877">
            <a:extLst>
              <a:ext uri="{FF2B5EF4-FFF2-40B4-BE49-F238E27FC236}">
                <a16:creationId xmlns="" xmlns:a16="http://schemas.microsoft.com/office/drawing/2014/main" id="{3B9FD02F-C20C-47F4-9FAA-0EF9383CC739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6627813" y="1430338"/>
            <a:ext cx="133350" cy="131763"/>
          </a:xfrm>
          <a:custGeom>
            <a:avLst/>
            <a:gdLst>
              <a:gd name="T0" fmla="*/ 42 w 84"/>
              <a:gd name="T1" fmla="*/ 0 h 83"/>
              <a:gd name="T2" fmla="*/ 0 w 84"/>
              <a:gd name="T3" fmla="*/ 42 h 83"/>
              <a:gd name="T4" fmla="*/ 42 w 84"/>
              <a:gd name="T5" fmla="*/ 83 h 83"/>
              <a:gd name="T6" fmla="*/ 84 w 84"/>
              <a:gd name="T7" fmla="*/ 42 h 83"/>
              <a:gd name="T8" fmla="*/ 42 w 84"/>
              <a:gd name="T9" fmla="*/ 0 h 83"/>
              <a:gd name="T10" fmla="*/ 42 w 84"/>
              <a:gd name="T11" fmla="*/ 68 h 83"/>
              <a:gd name="T12" fmla="*/ 16 w 84"/>
              <a:gd name="T13" fmla="*/ 42 h 83"/>
              <a:gd name="T14" fmla="*/ 42 w 84"/>
              <a:gd name="T15" fmla="*/ 15 h 83"/>
              <a:gd name="T16" fmla="*/ 69 w 84"/>
              <a:gd name="T17" fmla="*/ 42 h 83"/>
              <a:gd name="T18" fmla="*/ 42 w 84"/>
              <a:gd name="T19" fmla="*/ 68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4" h="83">
                <a:moveTo>
                  <a:pt x="42" y="0"/>
                </a:moveTo>
                <a:cubicBezTo>
                  <a:pt x="19" y="0"/>
                  <a:pt x="0" y="18"/>
                  <a:pt x="0" y="42"/>
                </a:cubicBezTo>
                <a:cubicBezTo>
                  <a:pt x="0" y="65"/>
                  <a:pt x="19" y="83"/>
                  <a:pt x="42" y="83"/>
                </a:cubicBezTo>
                <a:cubicBezTo>
                  <a:pt x="65" y="83"/>
                  <a:pt x="84" y="65"/>
                  <a:pt x="84" y="42"/>
                </a:cubicBezTo>
                <a:cubicBezTo>
                  <a:pt x="84" y="18"/>
                  <a:pt x="65" y="0"/>
                  <a:pt x="42" y="0"/>
                </a:cubicBezTo>
                <a:close/>
                <a:moveTo>
                  <a:pt x="42" y="68"/>
                </a:moveTo>
                <a:cubicBezTo>
                  <a:pt x="28" y="68"/>
                  <a:pt x="16" y="56"/>
                  <a:pt x="16" y="42"/>
                </a:cubicBezTo>
                <a:cubicBezTo>
                  <a:pt x="16" y="27"/>
                  <a:pt x="28" y="15"/>
                  <a:pt x="42" y="15"/>
                </a:cubicBezTo>
                <a:cubicBezTo>
                  <a:pt x="57" y="15"/>
                  <a:pt x="69" y="27"/>
                  <a:pt x="69" y="42"/>
                </a:cubicBezTo>
                <a:cubicBezTo>
                  <a:pt x="69" y="56"/>
                  <a:pt x="57" y="68"/>
                  <a:pt x="42" y="68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46" name="Freeform 878">
            <a:extLst>
              <a:ext uri="{FF2B5EF4-FFF2-40B4-BE49-F238E27FC236}">
                <a16:creationId xmlns="" xmlns:a16="http://schemas.microsoft.com/office/drawing/2014/main" id="{3C9B9A82-A437-447C-8C35-743B67B34CE8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5597525" y="295275"/>
            <a:ext cx="133350" cy="131763"/>
          </a:xfrm>
          <a:custGeom>
            <a:avLst/>
            <a:gdLst>
              <a:gd name="T0" fmla="*/ 42 w 84"/>
              <a:gd name="T1" fmla="*/ 0 h 83"/>
              <a:gd name="T2" fmla="*/ 0 w 84"/>
              <a:gd name="T3" fmla="*/ 41 h 83"/>
              <a:gd name="T4" fmla="*/ 42 w 84"/>
              <a:gd name="T5" fmla="*/ 83 h 83"/>
              <a:gd name="T6" fmla="*/ 84 w 84"/>
              <a:gd name="T7" fmla="*/ 41 h 83"/>
              <a:gd name="T8" fmla="*/ 42 w 84"/>
              <a:gd name="T9" fmla="*/ 0 h 83"/>
              <a:gd name="T10" fmla="*/ 42 w 84"/>
              <a:gd name="T11" fmla="*/ 68 h 83"/>
              <a:gd name="T12" fmla="*/ 16 w 84"/>
              <a:gd name="T13" fmla="*/ 41 h 83"/>
              <a:gd name="T14" fmla="*/ 42 w 84"/>
              <a:gd name="T15" fmla="*/ 15 h 83"/>
              <a:gd name="T16" fmla="*/ 69 w 84"/>
              <a:gd name="T17" fmla="*/ 41 h 83"/>
              <a:gd name="T18" fmla="*/ 42 w 84"/>
              <a:gd name="T19" fmla="*/ 68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4" h="83">
                <a:moveTo>
                  <a:pt x="42" y="0"/>
                </a:moveTo>
                <a:cubicBezTo>
                  <a:pt x="19" y="0"/>
                  <a:pt x="0" y="18"/>
                  <a:pt x="0" y="41"/>
                </a:cubicBezTo>
                <a:cubicBezTo>
                  <a:pt x="0" y="65"/>
                  <a:pt x="19" y="83"/>
                  <a:pt x="42" y="83"/>
                </a:cubicBezTo>
                <a:cubicBezTo>
                  <a:pt x="65" y="83"/>
                  <a:pt x="84" y="65"/>
                  <a:pt x="84" y="41"/>
                </a:cubicBezTo>
                <a:cubicBezTo>
                  <a:pt x="84" y="18"/>
                  <a:pt x="65" y="0"/>
                  <a:pt x="42" y="0"/>
                </a:cubicBezTo>
                <a:close/>
                <a:moveTo>
                  <a:pt x="42" y="68"/>
                </a:moveTo>
                <a:cubicBezTo>
                  <a:pt x="28" y="68"/>
                  <a:pt x="16" y="56"/>
                  <a:pt x="16" y="41"/>
                </a:cubicBezTo>
                <a:cubicBezTo>
                  <a:pt x="16" y="27"/>
                  <a:pt x="28" y="15"/>
                  <a:pt x="42" y="15"/>
                </a:cubicBezTo>
                <a:cubicBezTo>
                  <a:pt x="57" y="15"/>
                  <a:pt x="69" y="27"/>
                  <a:pt x="69" y="41"/>
                </a:cubicBezTo>
                <a:cubicBezTo>
                  <a:pt x="69" y="56"/>
                  <a:pt x="57" y="68"/>
                  <a:pt x="42" y="68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47" name="Freeform 879">
            <a:extLst>
              <a:ext uri="{FF2B5EF4-FFF2-40B4-BE49-F238E27FC236}">
                <a16:creationId xmlns="" xmlns:a16="http://schemas.microsoft.com/office/drawing/2014/main" id="{B9DE7B00-DD64-45DC-A79A-F487DB9D45C0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711700" y="5153025"/>
            <a:ext cx="133350" cy="133350"/>
          </a:xfrm>
          <a:custGeom>
            <a:avLst/>
            <a:gdLst>
              <a:gd name="T0" fmla="*/ 42 w 84"/>
              <a:gd name="T1" fmla="*/ 0 h 84"/>
              <a:gd name="T2" fmla="*/ 0 w 84"/>
              <a:gd name="T3" fmla="*/ 42 h 84"/>
              <a:gd name="T4" fmla="*/ 42 w 84"/>
              <a:gd name="T5" fmla="*/ 84 h 84"/>
              <a:gd name="T6" fmla="*/ 84 w 84"/>
              <a:gd name="T7" fmla="*/ 42 h 84"/>
              <a:gd name="T8" fmla="*/ 42 w 84"/>
              <a:gd name="T9" fmla="*/ 0 h 84"/>
              <a:gd name="T10" fmla="*/ 42 w 84"/>
              <a:gd name="T11" fmla="*/ 68 h 84"/>
              <a:gd name="T12" fmla="*/ 16 w 84"/>
              <a:gd name="T13" fmla="*/ 42 h 84"/>
              <a:gd name="T14" fmla="*/ 42 w 84"/>
              <a:gd name="T15" fmla="*/ 15 h 84"/>
              <a:gd name="T16" fmla="*/ 69 w 84"/>
              <a:gd name="T17" fmla="*/ 42 h 84"/>
              <a:gd name="T18" fmla="*/ 42 w 84"/>
              <a:gd name="T19" fmla="*/ 68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4" h="84">
                <a:moveTo>
                  <a:pt x="42" y="0"/>
                </a:moveTo>
                <a:cubicBezTo>
                  <a:pt x="19" y="0"/>
                  <a:pt x="0" y="19"/>
                  <a:pt x="0" y="42"/>
                </a:cubicBezTo>
                <a:cubicBezTo>
                  <a:pt x="0" y="65"/>
                  <a:pt x="19" y="84"/>
                  <a:pt x="42" y="84"/>
                </a:cubicBezTo>
                <a:cubicBezTo>
                  <a:pt x="65" y="84"/>
                  <a:pt x="84" y="65"/>
                  <a:pt x="84" y="42"/>
                </a:cubicBezTo>
                <a:cubicBezTo>
                  <a:pt x="84" y="19"/>
                  <a:pt x="65" y="0"/>
                  <a:pt x="42" y="0"/>
                </a:cubicBezTo>
                <a:close/>
                <a:moveTo>
                  <a:pt x="42" y="68"/>
                </a:moveTo>
                <a:cubicBezTo>
                  <a:pt x="27" y="68"/>
                  <a:pt x="16" y="56"/>
                  <a:pt x="16" y="42"/>
                </a:cubicBezTo>
                <a:cubicBezTo>
                  <a:pt x="16" y="27"/>
                  <a:pt x="27" y="15"/>
                  <a:pt x="42" y="15"/>
                </a:cubicBezTo>
                <a:cubicBezTo>
                  <a:pt x="57" y="15"/>
                  <a:pt x="69" y="27"/>
                  <a:pt x="69" y="42"/>
                </a:cubicBezTo>
                <a:cubicBezTo>
                  <a:pt x="69" y="56"/>
                  <a:pt x="57" y="68"/>
                  <a:pt x="42" y="68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48" name="Freeform 880">
            <a:extLst>
              <a:ext uri="{FF2B5EF4-FFF2-40B4-BE49-F238E27FC236}">
                <a16:creationId xmlns="" xmlns:a16="http://schemas.microsoft.com/office/drawing/2014/main" id="{B4F198CA-B9F8-4F7F-A469-DDA6B5EE2CD6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11964988" y="347663"/>
            <a:ext cx="131763" cy="133350"/>
          </a:xfrm>
          <a:custGeom>
            <a:avLst/>
            <a:gdLst>
              <a:gd name="T0" fmla="*/ 42 w 83"/>
              <a:gd name="T1" fmla="*/ 0 h 84"/>
              <a:gd name="T2" fmla="*/ 0 w 83"/>
              <a:gd name="T3" fmla="*/ 42 h 84"/>
              <a:gd name="T4" fmla="*/ 42 w 83"/>
              <a:gd name="T5" fmla="*/ 84 h 84"/>
              <a:gd name="T6" fmla="*/ 83 w 83"/>
              <a:gd name="T7" fmla="*/ 42 h 84"/>
              <a:gd name="T8" fmla="*/ 42 w 83"/>
              <a:gd name="T9" fmla="*/ 0 h 84"/>
              <a:gd name="T10" fmla="*/ 42 w 83"/>
              <a:gd name="T11" fmla="*/ 69 h 84"/>
              <a:gd name="T12" fmla="*/ 15 w 83"/>
              <a:gd name="T13" fmla="*/ 42 h 84"/>
              <a:gd name="T14" fmla="*/ 42 w 83"/>
              <a:gd name="T15" fmla="*/ 16 h 84"/>
              <a:gd name="T16" fmla="*/ 68 w 83"/>
              <a:gd name="T17" fmla="*/ 42 h 84"/>
              <a:gd name="T18" fmla="*/ 42 w 83"/>
              <a:gd name="T19" fmla="*/ 6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3" h="84">
                <a:moveTo>
                  <a:pt x="42" y="0"/>
                </a:moveTo>
                <a:cubicBezTo>
                  <a:pt x="19" y="0"/>
                  <a:pt x="0" y="19"/>
                  <a:pt x="0" y="42"/>
                </a:cubicBezTo>
                <a:cubicBezTo>
                  <a:pt x="0" y="65"/>
                  <a:pt x="19" y="84"/>
                  <a:pt x="42" y="84"/>
                </a:cubicBezTo>
                <a:cubicBezTo>
                  <a:pt x="65" y="84"/>
                  <a:pt x="83" y="65"/>
                  <a:pt x="83" y="42"/>
                </a:cubicBezTo>
                <a:cubicBezTo>
                  <a:pt x="83" y="19"/>
                  <a:pt x="65" y="0"/>
                  <a:pt x="42" y="0"/>
                </a:cubicBezTo>
                <a:close/>
                <a:moveTo>
                  <a:pt x="42" y="69"/>
                </a:moveTo>
                <a:cubicBezTo>
                  <a:pt x="27" y="69"/>
                  <a:pt x="15" y="57"/>
                  <a:pt x="15" y="42"/>
                </a:cubicBezTo>
                <a:cubicBezTo>
                  <a:pt x="15" y="28"/>
                  <a:pt x="27" y="16"/>
                  <a:pt x="42" y="16"/>
                </a:cubicBezTo>
                <a:cubicBezTo>
                  <a:pt x="56" y="16"/>
                  <a:pt x="68" y="28"/>
                  <a:pt x="68" y="42"/>
                </a:cubicBezTo>
                <a:cubicBezTo>
                  <a:pt x="68" y="57"/>
                  <a:pt x="56" y="69"/>
                  <a:pt x="42" y="69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49" name="Freeform 881">
            <a:extLst>
              <a:ext uri="{FF2B5EF4-FFF2-40B4-BE49-F238E27FC236}">
                <a16:creationId xmlns="" xmlns:a16="http://schemas.microsoft.com/office/drawing/2014/main" id="{6E2D0C29-8C08-43D7-8252-7D453E6FB77E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10418763" y="5634038"/>
            <a:ext cx="133350" cy="133350"/>
          </a:xfrm>
          <a:custGeom>
            <a:avLst/>
            <a:gdLst>
              <a:gd name="T0" fmla="*/ 42 w 84"/>
              <a:gd name="T1" fmla="*/ 0 h 84"/>
              <a:gd name="T2" fmla="*/ 0 w 84"/>
              <a:gd name="T3" fmla="*/ 42 h 84"/>
              <a:gd name="T4" fmla="*/ 42 w 84"/>
              <a:gd name="T5" fmla="*/ 84 h 84"/>
              <a:gd name="T6" fmla="*/ 84 w 84"/>
              <a:gd name="T7" fmla="*/ 42 h 84"/>
              <a:gd name="T8" fmla="*/ 42 w 84"/>
              <a:gd name="T9" fmla="*/ 0 h 84"/>
              <a:gd name="T10" fmla="*/ 42 w 84"/>
              <a:gd name="T11" fmla="*/ 69 h 84"/>
              <a:gd name="T12" fmla="*/ 16 w 84"/>
              <a:gd name="T13" fmla="*/ 42 h 84"/>
              <a:gd name="T14" fmla="*/ 42 w 84"/>
              <a:gd name="T15" fmla="*/ 16 h 84"/>
              <a:gd name="T16" fmla="*/ 69 w 84"/>
              <a:gd name="T17" fmla="*/ 42 h 84"/>
              <a:gd name="T18" fmla="*/ 42 w 84"/>
              <a:gd name="T19" fmla="*/ 6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4" h="84">
                <a:moveTo>
                  <a:pt x="42" y="0"/>
                </a:moveTo>
                <a:cubicBezTo>
                  <a:pt x="19" y="0"/>
                  <a:pt x="0" y="19"/>
                  <a:pt x="0" y="42"/>
                </a:cubicBezTo>
                <a:cubicBezTo>
                  <a:pt x="0" y="65"/>
                  <a:pt x="19" y="84"/>
                  <a:pt x="42" y="84"/>
                </a:cubicBezTo>
                <a:cubicBezTo>
                  <a:pt x="65" y="84"/>
                  <a:pt x="84" y="65"/>
                  <a:pt x="84" y="42"/>
                </a:cubicBezTo>
                <a:cubicBezTo>
                  <a:pt x="84" y="19"/>
                  <a:pt x="65" y="0"/>
                  <a:pt x="42" y="0"/>
                </a:cubicBezTo>
                <a:close/>
                <a:moveTo>
                  <a:pt x="42" y="69"/>
                </a:moveTo>
                <a:cubicBezTo>
                  <a:pt x="28" y="69"/>
                  <a:pt x="16" y="57"/>
                  <a:pt x="16" y="42"/>
                </a:cubicBezTo>
                <a:cubicBezTo>
                  <a:pt x="16" y="28"/>
                  <a:pt x="28" y="16"/>
                  <a:pt x="42" y="16"/>
                </a:cubicBezTo>
                <a:cubicBezTo>
                  <a:pt x="57" y="16"/>
                  <a:pt x="69" y="28"/>
                  <a:pt x="69" y="42"/>
                </a:cubicBezTo>
                <a:cubicBezTo>
                  <a:pt x="69" y="57"/>
                  <a:pt x="57" y="69"/>
                  <a:pt x="42" y="69"/>
                </a:cubicBezTo>
                <a:close/>
              </a:path>
            </a:pathLst>
          </a:custGeom>
          <a:solidFill>
            <a:srgbClr val="7BE6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50" name="Freeform 882">
            <a:extLst>
              <a:ext uri="{FF2B5EF4-FFF2-40B4-BE49-F238E27FC236}">
                <a16:creationId xmlns="" xmlns:a16="http://schemas.microsoft.com/office/drawing/2014/main" id="{4D2F8D2B-0C9A-4F87-A1D3-B98BB63458C6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11555413" y="4056063"/>
            <a:ext cx="131763" cy="131763"/>
          </a:xfrm>
          <a:custGeom>
            <a:avLst/>
            <a:gdLst>
              <a:gd name="T0" fmla="*/ 42 w 83"/>
              <a:gd name="T1" fmla="*/ 0 h 83"/>
              <a:gd name="T2" fmla="*/ 0 w 83"/>
              <a:gd name="T3" fmla="*/ 41 h 83"/>
              <a:gd name="T4" fmla="*/ 42 w 83"/>
              <a:gd name="T5" fmla="*/ 83 h 83"/>
              <a:gd name="T6" fmla="*/ 83 w 83"/>
              <a:gd name="T7" fmla="*/ 41 h 83"/>
              <a:gd name="T8" fmla="*/ 42 w 83"/>
              <a:gd name="T9" fmla="*/ 0 h 83"/>
              <a:gd name="T10" fmla="*/ 42 w 83"/>
              <a:gd name="T11" fmla="*/ 68 h 83"/>
              <a:gd name="T12" fmla="*/ 15 w 83"/>
              <a:gd name="T13" fmla="*/ 41 h 83"/>
              <a:gd name="T14" fmla="*/ 42 w 83"/>
              <a:gd name="T15" fmla="*/ 15 h 83"/>
              <a:gd name="T16" fmla="*/ 68 w 83"/>
              <a:gd name="T17" fmla="*/ 41 h 83"/>
              <a:gd name="T18" fmla="*/ 42 w 83"/>
              <a:gd name="T19" fmla="*/ 68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3" h="83">
                <a:moveTo>
                  <a:pt x="42" y="0"/>
                </a:move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19" y="83"/>
                  <a:pt x="42" y="83"/>
                </a:cubicBezTo>
                <a:cubicBezTo>
                  <a:pt x="65" y="83"/>
                  <a:pt x="83" y="64"/>
                  <a:pt x="83" y="41"/>
                </a:cubicBezTo>
                <a:cubicBezTo>
                  <a:pt x="83" y="18"/>
                  <a:pt x="65" y="0"/>
                  <a:pt x="42" y="0"/>
                </a:cubicBezTo>
                <a:close/>
                <a:moveTo>
                  <a:pt x="42" y="68"/>
                </a:moveTo>
                <a:cubicBezTo>
                  <a:pt x="27" y="68"/>
                  <a:pt x="15" y="56"/>
                  <a:pt x="15" y="41"/>
                </a:cubicBezTo>
                <a:cubicBezTo>
                  <a:pt x="15" y="27"/>
                  <a:pt x="27" y="15"/>
                  <a:pt x="42" y="15"/>
                </a:cubicBezTo>
                <a:cubicBezTo>
                  <a:pt x="56" y="15"/>
                  <a:pt x="68" y="27"/>
                  <a:pt x="68" y="41"/>
                </a:cubicBezTo>
                <a:cubicBezTo>
                  <a:pt x="68" y="56"/>
                  <a:pt x="56" y="68"/>
                  <a:pt x="42" y="68"/>
                </a:cubicBezTo>
                <a:close/>
              </a:path>
            </a:pathLst>
          </a:custGeom>
          <a:solidFill>
            <a:srgbClr val="7BE6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51" name="Freeform 883">
            <a:extLst>
              <a:ext uri="{FF2B5EF4-FFF2-40B4-BE49-F238E27FC236}">
                <a16:creationId xmlns="" xmlns:a16="http://schemas.microsoft.com/office/drawing/2014/main" id="{8AE1CADE-BC66-4C11-A185-D7CDC5E49A89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418513" y="6410325"/>
            <a:ext cx="133350" cy="131763"/>
          </a:xfrm>
          <a:custGeom>
            <a:avLst/>
            <a:gdLst>
              <a:gd name="T0" fmla="*/ 42 w 84"/>
              <a:gd name="T1" fmla="*/ 0 h 83"/>
              <a:gd name="T2" fmla="*/ 0 w 84"/>
              <a:gd name="T3" fmla="*/ 42 h 83"/>
              <a:gd name="T4" fmla="*/ 42 w 84"/>
              <a:gd name="T5" fmla="*/ 83 h 83"/>
              <a:gd name="T6" fmla="*/ 84 w 84"/>
              <a:gd name="T7" fmla="*/ 42 h 83"/>
              <a:gd name="T8" fmla="*/ 42 w 84"/>
              <a:gd name="T9" fmla="*/ 0 h 83"/>
              <a:gd name="T10" fmla="*/ 42 w 84"/>
              <a:gd name="T11" fmla="*/ 68 h 83"/>
              <a:gd name="T12" fmla="*/ 16 w 84"/>
              <a:gd name="T13" fmla="*/ 42 h 83"/>
              <a:gd name="T14" fmla="*/ 42 w 84"/>
              <a:gd name="T15" fmla="*/ 15 h 83"/>
              <a:gd name="T16" fmla="*/ 69 w 84"/>
              <a:gd name="T17" fmla="*/ 42 h 83"/>
              <a:gd name="T18" fmla="*/ 42 w 84"/>
              <a:gd name="T19" fmla="*/ 68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4" h="83">
                <a:moveTo>
                  <a:pt x="42" y="0"/>
                </a:moveTo>
                <a:cubicBezTo>
                  <a:pt x="19" y="0"/>
                  <a:pt x="0" y="18"/>
                  <a:pt x="0" y="42"/>
                </a:cubicBezTo>
                <a:cubicBezTo>
                  <a:pt x="0" y="65"/>
                  <a:pt x="19" y="83"/>
                  <a:pt x="42" y="83"/>
                </a:cubicBezTo>
                <a:cubicBezTo>
                  <a:pt x="65" y="83"/>
                  <a:pt x="84" y="65"/>
                  <a:pt x="84" y="42"/>
                </a:cubicBezTo>
                <a:cubicBezTo>
                  <a:pt x="84" y="18"/>
                  <a:pt x="65" y="0"/>
                  <a:pt x="42" y="0"/>
                </a:cubicBezTo>
                <a:close/>
                <a:moveTo>
                  <a:pt x="42" y="68"/>
                </a:moveTo>
                <a:cubicBezTo>
                  <a:pt x="27" y="68"/>
                  <a:pt x="16" y="56"/>
                  <a:pt x="16" y="42"/>
                </a:cubicBezTo>
                <a:cubicBezTo>
                  <a:pt x="16" y="27"/>
                  <a:pt x="27" y="15"/>
                  <a:pt x="42" y="15"/>
                </a:cubicBezTo>
                <a:cubicBezTo>
                  <a:pt x="57" y="15"/>
                  <a:pt x="69" y="27"/>
                  <a:pt x="69" y="42"/>
                </a:cubicBezTo>
                <a:cubicBezTo>
                  <a:pt x="69" y="56"/>
                  <a:pt x="57" y="68"/>
                  <a:pt x="42" y="68"/>
                </a:cubicBezTo>
                <a:close/>
              </a:path>
            </a:pathLst>
          </a:custGeom>
          <a:solidFill>
            <a:srgbClr val="7BE6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52" name="Freeform 884">
            <a:extLst>
              <a:ext uri="{FF2B5EF4-FFF2-40B4-BE49-F238E27FC236}">
                <a16:creationId xmlns="" xmlns:a16="http://schemas.microsoft.com/office/drawing/2014/main" id="{DDD314C5-0E01-4E96-B69F-C005F595A979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5943600" y="3284538"/>
            <a:ext cx="133350" cy="133350"/>
          </a:xfrm>
          <a:custGeom>
            <a:avLst/>
            <a:gdLst>
              <a:gd name="T0" fmla="*/ 42 w 84"/>
              <a:gd name="T1" fmla="*/ 0 h 84"/>
              <a:gd name="T2" fmla="*/ 0 w 84"/>
              <a:gd name="T3" fmla="*/ 42 h 84"/>
              <a:gd name="T4" fmla="*/ 42 w 84"/>
              <a:gd name="T5" fmla="*/ 84 h 84"/>
              <a:gd name="T6" fmla="*/ 84 w 84"/>
              <a:gd name="T7" fmla="*/ 42 h 84"/>
              <a:gd name="T8" fmla="*/ 42 w 84"/>
              <a:gd name="T9" fmla="*/ 0 h 84"/>
              <a:gd name="T10" fmla="*/ 42 w 84"/>
              <a:gd name="T11" fmla="*/ 68 h 84"/>
              <a:gd name="T12" fmla="*/ 15 w 84"/>
              <a:gd name="T13" fmla="*/ 42 h 84"/>
              <a:gd name="T14" fmla="*/ 42 w 84"/>
              <a:gd name="T15" fmla="*/ 16 h 84"/>
              <a:gd name="T16" fmla="*/ 68 w 84"/>
              <a:gd name="T17" fmla="*/ 42 h 84"/>
              <a:gd name="T18" fmla="*/ 42 w 84"/>
              <a:gd name="T19" fmla="*/ 68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4" h="84">
                <a:moveTo>
                  <a:pt x="42" y="0"/>
                </a:moveTo>
                <a:cubicBezTo>
                  <a:pt x="19" y="0"/>
                  <a:pt x="0" y="19"/>
                  <a:pt x="0" y="42"/>
                </a:cubicBezTo>
                <a:cubicBezTo>
                  <a:pt x="0" y="65"/>
                  <a:pt x="19" y="84"/>
                  <a:pt x="42" y="84"/>
                </a:cubicBezTo>
                <a:cubicBezTo>
                  <a:pt x="65" y="84"/>
                  <a:pt x="84" y="65"/>
                  <a:pt x="84" y="42"/>
                </a:cubicBezTo>
                <a:cubicBezTo>
                  <a:pt x="84" y="19"/>
                  <a:pt x="65" y="0"/>
                  <a:pt x="42" y="0"/>
                </a:cubicBezTo>
                <a:close/>
                <a:moveTo>
                  <a:pt x="42" y="68"/>
                </a:moveTo>
                <a:cubicBezTo>
                  <a:pt x="27" y="68"/>
                  <a:pt x="15" y="57"/>
                  <a:pt x="15" y="42"/>
                </a:cubicBezTo>
                <a:cubicBezTo>
                  <a:pt x="15" y="27"/>
                  <a:pt x="27" y="16"/>
                  <a:pt x="42" y="16"/>
                </a:cubicBezTo>
                <a:cubicBezTo>
                  <a:pt x="57" y="16"/>
                  <a:pt x="68" y="27"/>
                  <a:pt x="68" y="42"/>
                </a:cubicBezTo>
                <a:cubicBezTo>
                  <a:pt x="68" y="57"/>
                  <a:pt x="57" y="68"/>
                  <a:pt x="42" y="68"/>
                </a:cubicBezTo>
                <a:close/>
              </a:path>
            </a:pathLst>
          </a:custGeom>
          <a:solidFill>
            <a:srgbClr val="7BE6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53" name="Freeform 885">
            <a:extLst>
              <a:ext uri="{FF2B5EF4-FFF2-40B4-BE49-F238E27FC236}">
                <a16:creationId xmlns="" xmlns:a16="http://schemas.microsoft.com/office/drawing/2014/main" id="{151DDE31-FF3B-4917-828E-A45EF783CAD7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968875" y="1004888"/>
            <a:ext cx="133350" cy="131763"/>
          </a:xfrm>
          <a:custGeom>
            <a:avLst/>
            <a:gdLst>
              <a:gd name="T0" fmla="*/ 42 w 84"/>
              <a:gd name="T1" fmla="*/ 0 h 83"/>
              <a:gd name="T2" fmla="*/ 0 w 84"/>
              <a:gd name="T3" fmla="*/ 42 h 83"/>
              <a:gd name="T4" fmla="*/ 42 w 84"/>
              <a:gd name="T5" fmla="*/ 83 h 83"/>
              <a:gd name="T6" fmla="*/ 84 w 84"/>
              <a:gd name="T7" fmla="*/ 42 h 83"/>
              <a:gd name="T8" fmla="*/ 42 w 84"/>
              <a:gd name="T9" fmla="*/ 0 h 83"/>
              <a:gd name="T10" fmla="*/ 42 w 84"/>
              <a:gd name="T11" fmla="*/ 68 h 83"/>
              <a:gd name="T12" fmla="*/ 15 w 84"/>
              <a:gd name="T13" fmla="*/ 42 h 83"/>
              <a:gd name="T14" fmla="*/ 42 w 84"/>
              <a:gd name="T15" fmla="*/ 15 h 83"/>
              <a:gd name="T16" fmla="*/ 68 w 84"/>
              <a:gd name="T17" fmla="*/ 42 h 83"/>
              <a:gd name="T18" fmla="*/ 42 w 84"/>
              <a:gd name="T19" fmla="*/ 68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4" h="83">
                <a:moveTo>
                  <a:pt x="42" y="0"/>
                </a:moveTo>
                <a:cubicBezTo>
                  <a:pt x="19" y="0"/>
                  <a:pt x="0" y="18"/>
                  <a:pt x="0" y="42"/>
                </a:cubicBezTo>
                <a:cubicBezTo>
                  <a:pt x="0" y="65"/>
                  <a:pt x="19" y="83"/>
                  <a:pt x="42" y="83"/>
                </a:cubicBezTo>
                <a:cubicBezTo>
                  <a:pt x="65" y="83"/>
                  <a:pt x="84" y="65"/>
                  <a:pt x="84" y="42"/>
                </a:cubicBezTo>
                <a:cubicBezTo>
                  <a:pt x="84" y="18"/>
                  <a:pt x="65" y="0"/>
                  <a:pt x="42" y="0"/>
                </a:cubicBezTo>
                <a:close/>
                <a:moveTo>
                  <a:pt x="42" y="68"/>
                </a:moveTo>
                <a:cubicBezTo>
                  <a:pt x="27" y="68"/>
                  <a:pt x="15" y="56"/>
                  <a:pt x="15" y="42"/>
                </a:cubicBezTo>
                <a:cubicBezTo>
                  <a:pt x="15" y="27"/>
                  <a:pt x="27" y="15"/>
                  <a:pt x="42" y="15"/>
                </a:cubicBezTo>
                <a:cubicBezTo>
                  <a:pt x="56" y="15"/>
                  <a:pt x="68" y="27"/>
                  <a:pt x="68" y="42"/>
                </a:cubicBezTo>
                <a:cubicBezTo>
                  <a:pt x="68" y="56"/>
                  <a:pt x="56" y="68"/>
                  <a:pt x="42" y="68"/>
                </a:cubicBezTo>
                <a:close/>
              </a:path>
            </a:pathLst>
          </a:custGeom>
          <a:solidFill>
            <a:srgbClr val="7BE6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54" name="Freeform 886">
            <a:extLst>
              <a:ext uri="{FF2B5EF4-FFF2-40B4-BE49-F238E27FC236}">
                <a16:creationId xmlns="" xmlns:a16="http://schemas.microsoft.com/office/drawing/2014/main" id="{425B7780-4380-4A43-BA25-457489D5B9D3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6027738" y="5178425"/>
            <a:ext cx="133350" cy="130175"/>
          </a:xfrm>
          <a:custGeom>
            <a:avLst/>
            <a:gdLst>
              <a:gd name="T0" fmla="*/ 42 w 84"/>
              <a:gd name="T1" fmla="*/ 0 h 83"/>
              <a:gd name="T2" fmla="*/ 0 w 84"/>
              <a:gd name="T3" fmla="*/ 42 h 83"/>
              <a:gd name="T4" fmla="*/ 42 w 84"/>
              <a:gd name="T5" fmla="*/ 83 h 83"/>
              <a:gd name="T6" fmla="*/ 84 w 84"/>
              <a:gd name="T7" fmla="*/ 42 h 83"/>
              <a:gd name="T8" fmla="*/ 42 w 84"/>
              <a:gd name="T9" fmla="*/ 0 h 83"/>
              <a:gd name="T10" fmla="*/ 42 w 84"/>
              <a:gd name="T11" fmla="*/ 68 h 83"/>
              <a:gd name="T12" fmla="*/ 16 w 84"/>
              <a:gd name="T13" fmla="*/ 42 h 83"/>
              <a:gd name="T14" fmla="*/ 42 w 84"/>
              <a:gd name="T15" fmla="*/ 15 h 83"/>
              <a:gd name="T16" fmla="*/ 69 w 84"/>
              <a:gd name="T17" fmla="*/ 42 h 83"/>
              <a:gd name="T18" fmla="*/ 42 w 84"/>
              <a:gd name="T19" fmla="*/ 68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4" h="83">
                <a:moveTo>
                  <a:pt x="42" y="0"/>
                </a:moveTo>
                <a:cubicBezTo>
                  <a:pt x="19" y="0"/>
                  <a:pt x="0" y="19"/>
                  <a:pt x="0" y="42"/>
                </a:cubicBezTo>
                <a:cubicBezTo>
                  <a:pt x="0" y="65"/>
                  <a:pt x="19" y="83"/>
                  <a:pt x="42" y="83"/>
                </a:cubicBezTo>
                <a:cubicBezTo>
                  <a:pt x="65" y="83"/>
                  <a:pt x="84" y="65"/>
                  <a:pt x="84" y="42"/>
                </a:cubicBezTo>
                <a:cubicBezTo>
                  <a:pt x="84" y="19"/>
                  <a:pt x="65" y="0"/>
                  <a:pt x="42" y="0"/>
                </a:cubicBezTo>
                <a:close/>
                <a:moveTo>
                  <a:pt x="42" y="68"/>
                </a:moveTo>
                <a:cubicBezTo>
                  <a:pt x="28" y="68"/>
                  <a:pt x="16" y="56"/>
                  <a:pt x="16" y="42"/>
                </a:cubicBezTo>
                <a:cubicBezTo>
                  <a:pt x="16" y="27"/>
                  <a:pt x="28" y="15"/>
                  <a:pt x="42" y="15"/>
                </a:cubicBezTo>
                <a:cubicBezTo>
                  <a:pt x="57" y="15"/>
                  <a:pt x="69" y="27"/>
                  <a:pt x="69" y="42"/>
                </a:cubicBezTo>
                <a:cubicBezTo>
                  <a:pt x="69" y="56"/>
                  <a:pt x="57" y="68"/>
                  <a:pt x="42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55" name="Freeform 887">
            <a:extLst>
              <a:ext uri="{FF2B5EF4-FFF2-40B4-BE49-F238E27FC236}">
                <a16:creationId xmlns="" xmlns:a16="http://schemas.microsoft.com/office/drawing/2014/main" id="{468C6586-3FFD-4948-8FD8-3F5015F0F44A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7478713" y="5757863"/>
            <a:ext cx="131763" cy="131763"/>
          </a:xfrm>
          <a:custGeom>
            <a:avLst/>
            <a:gdLst>
              <a:gd name="T0" fmla="*/ 41 w 83"/>
              <a:gd name="T1" fmla="*/ 0 h 83"/>
              <a:gd name="T2" fmla="*/ 0 w 83"/>
              <a:gd name="T3" fmla="*/ 42 h 83"/>
              <a:gd name="T4" fmla="*/ 41 w 83"/>
              <a:gd name="T5" fmla="*/ 83 h 83"/>
              <a:gd name="T6" fmla="*/ 83 w 83"/>
              <a:gd name="T7" fmla="*/ 42 h 83"/>
              <a:gd name="T8" fmla="*/ 41 w 83"/>
              <a:gd name="T9" fmla="*/ 0 h 83"/>
              <a:gd name="T10" fmla="*/ 41 w 83"/>
              <a:gd name="T11" fmla="*/ 68 h 83"/>
              <a:gd name="T12" fmla="*/ 15 w 83"/>
              <a:gd name="T13" fmla="*/ 42 h 83"/>
              <a:gd name="T14" fmla="*/ 41 w 83"/>
              <a:gd name="T15" fmla="*/ 15 h 83"/>
              <a:gd name="T16" fmla="*/ 68 w 83"/>
              <a:gd name="T17" fmla="*/ 42 h 83"/>
              <a:gd name="T18" fmla="*/ 41 w 83"/>
              <a:gd name="T19" fmla="*/ 68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3" h="83">
                <a:moveTo>
                  <a:pt x="41" y="0"/>
                </a:moveTo>
                <a:cubicBezTo>
                  <a:pt x="18" y="0"/>
                  <a:pt x="0" y="19"/>
                  <a:pt x="0" y="42"/>
                </a:cubicBezTo>
                <a:cubicBezTo>
                  <a:pt x="0" y="65"/>
                  <a:pt x="18" y="83"/>
                  <a:pt x="41" y="83"/>
                </a:cubicBezTo>
                <a:cubicBezTo>
                  <a:pt x="64" y="83"/>
                  <a:pt x="83" y="65"/>
                  <a:pt x="83" y="42"/>
                </a:cubicBezTo>
                <a:cubicBezTo>
                  <a:pt x="83" y="19"/>
                  <a:pt x="64" y="0"/>
                  <a:pt x="41" y="0"/>
                </a:cubicBezTo>
                <a:close/>
                <a:moveTo>
                  <a:pt x="41" y="68"/>
                </a:moveTo>
                <a:cubicBezTo>
                  <a:pt x="27" y="68"/>
                  <a:pt x="15" y="56"/>
                  <a:pt x="15" y="42"/>
                </a:cubicBezTo>
                <a:cubicBezTo>
                  <a:pt x="15" y="27"/>
                  <a:pt x="27" y="15"/>
                  <a:pt x="41" y="15"/>
                </a:cubicBezTo>
                <a:cubicBezTo>
                  <a:pt x="56" y="15"/>
                  <a:pt x="68" y="27"/>
                  <a:pt x="68" y="42"/>
                </a:cubicBezTo>
                <a:cubicBezTo>
                  <a:pt x="68" y="56"/>
                  <a:pt x="56" y="68"/>
                  <a:pt x="41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56" name="Freeform 888">
            <a:extLst>
              <a:ext uri="{FF2B5EF4-FFF2-40B4-BE49-F238E27FC236}">
                <a16:creationId xmlns="" xmlns:a16="http://schemas.microsoft.com/office/drawing/2014/main" id="{3981B9D5-9DEE-4FE0-B51F-5C5F986D09D6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7632700" y="914400"/>
            <a:ext cx="133350" cy="133350"/>
          </a:xfrm>
          <a:custGeom>
            <a:avLst/>
            <a:gdLst>
              <a:gd name="T0" fmla="*/ 42 w 84"/>
              <a:gd name="T1" fmla="*/ 0 h 84"/>
              <a:gd name="T2" fmla="*/ 0 w 84"/>
              <a:gd name="T3" fmla="*/ 42 h 84"/>
              <a:gd name="T4" fmla="*/ 42 w 84"/>
              <a:gd name="T5" fmla="*/ 84 h 84"/>
              <a:gd name="T6" fmla="*/ 84 w 84"/>
              <a:gd name="T7" fmla="*/ 42 h 84"/>
              <a:gd name="T8" fmla="*/ 42 w 84"/>
              <a:gd name="T9" fmla="*/ 0 h 84"/>
              <a:gd name="T10" fmla="*/ 42 w 84"/>
              <a:gd name="T11" fmla="*/ 69 h 84"/>
              <a:gd name="T12" fmla="*/ 15 w 84"/>
              <a:gd name="T13" fmla="*/ 42 h 84"/>
              <a:gd name="T14" fmla="*/ 42 w 84"/>
              <a:gd name="T15" fmla="*/ 16 h 84"/>
              <a:gd name="T16" fmla="*/ 68 w 84"/>
              <a:gd name="T17" fmla="*/ 42 h 84"/>
              <a:gd name="T18" fmla="*/ 42 w 84"/>
              <a:gd name="T19" fmla="*/ 6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4" h="84">
                <a:moveTo>
                  <a:pt x="42" y="0"/>
                </a:moveTo>
                <a:cubicBezTo>
                  <a:pt x="19" y="0"/>
                  <a:pt x="0" y="19"/>
                  <a:pt x="0" y="42"/>
                </a:cubicBezTo>
                <a:cubicBezTo>
                  <a:pt x="0" y="65"/>
                  <a:pt x="19" y="84"/>
                  <a:pt x="42" y="84"/>
                </a:cubicBezTo>
                <a:cubicBezTo>
                  <a:pt x="65" y="84"/>
                  <a:pt x="84" y="65"/>
                  <a:pt x="84" y="42"/>
                </a:cubicBezTo>
                <a:cubicBezTo>
                  <a:pt x="84" y="19"/>
                  <a:pt x="65" y="0"/>
                  <a:pt x="42" y="0"/>
                </a:cubicBezTo>
                <a:close/>
                <a:moveTo>
                  <a:pt x="42" y="69"/>
                </a:moveTo>
                <a:cubicBezTo>
                  <a:pt x="27" y="69"/>
                  <a:pt x="15" y="57"/>
                  <a:pt x="15" y="42"/>
                </a:cubicBezTo>
                <a:cubicBezTo>
                  <a:pt x="15" y="28"/>
                  <a:pt x="27" y="16"/>
                  <a:pt x="42" y="16"/>
                </a:cubicBezTo>
                <a:cubicBezTo>
                  <a:pt x="56" y="16"/>
                  <a:pt x="68" y="28"/>
                  <a:pt x="68" y="42"/>
                </a:cubicBezTo>
                <a:cubicBezTo>
                  <a:pt x="68" y="57"/>
                  <a:pt x="56" y="69"/>
                  <a:pt x="42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57" name="Freeform 889">
            <a:extLst>
              <a:ext uri="{FF2B5EF4-FFF2-40B4-BE49-F238E27FC236}">
                <a16:creationId xmlns="" xmlns:a16="http://schemas.microsoft.com/office/drawing/2014/main" id="{AE86C2EA-6A0C-49E0-A4A9-B2A04904F52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7053263" y="2517775"/>
            <a:ext cx="133350" cy="133350"/>
          </a:xfrm>
          <a:custGeom>
            <a:avLst/>
            <a:gdLst>
              <a:gd name="T0" fmla="*/ 42 w 84"/>
              <a:gd name="T1" fmla="*/ 0 h 84"/>
              <a:gd name="T2" fmla="*/ 0 w 84"/>
              <a:gd name="T3" fmla="*/ 42 h 84"/>
              <a:gd name="T4" fmla="*/ 42 w 84"/>
              <a:gd name="T5" fmla="*/ 84 h 84"/>
              <a:gd name="T6" fmla="*/ 84 w 84"/>
              <a:gd name="T7" fmla="*/ 42 h 84"/>
              <a:gd name="T8" fmla="*/ 42 w 84"/>
              <a:gd name="T9" fmla="*/ 0 h 84"/>
              <a:gd name="T10" fmla="*/ 42 w 84"/>
              <a:gd name="T11" fmla="*/ 68 h 84"/>
              <a:gd name="T12" fmla="*/ 15 w 84"/>
              <a:gd name="T13" fmla="*/ 42 h 84"/>
              <a:gd name="T14" fmla="*/ 42 w 84"/>
              <a:gd name="T15" fmla="*/ 15 h 84"/>
              <a:gd name="T16" fmla="*/ 68 w 84"/>
              <a:gd name="T17" fmla="*/ 42 h 84"/>
              <a:gd name="T18" fmla="*/ 42 w 84"/>
              <a:gd name="T19" fmla="*/ 68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4" h="84">
                <a:moveTo>
                  <a:pt x="42" y="0"/>
                </a:moveTo>
                <a:cubicBezTo>
                  <a:pt x="19" y="0"/>
                  <a:pt x="0" y="19"/>
                  <a:pt x="0" y="42"/>
                </a:cubicBezTo>
                <a:cubicBezTo>
                  <a:pt x="0" y="65"/>
                  <a:pt x="19" y="84"/>
                  <a:pt x="42" y="84"/>
                </a:cubicBezTo>
                <a:cubicBezTo>
                  <a:pt x="65" y="84"/>
                  <a:pt x="84" y="65"/>
                  <a:pt x="84" y="42"/>
                </a:cubicBezTo>
                <a:cubicBezTo>
                  <a:pt x="84" y="19"/>
                  <a:pt x="65" y="0"/>
                  <a:pt x="42" y="0"/>
                </a:cubicBezTo>
                <a:close/>
                <a:moveTo>
                  <a:pt x="42" y="68"/>
                </a:moveTo>
                <a:cubicBezTo>
                  <a:pt x="27" y="68"/>
                  <a:pt x="15" y="56"/>
                  <a:pt x="15" y="42"/>
                </a:cubicBezTo>
                <a:cubicBezTo>
                  <a:pt x="15" y="27"/>
                  <a:pt x="27" y="15"/>
                  <a:pt x="42" y="15"/>
                </a:cubicBezTo>
                <a:cubicBezTo>
                  <a:pt x="56" y="15"/>
                  <a:pt x="68" y="27"/>
                  <a:pt x="68" y="42"/>
                </a:cubicBezTo>
                <a:cubicBezTo>
                  <a:pt x="68" y="56"/>
                  <a:pt x="56" y="68"/>
                  <a:pt x="42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58" name="Freeform 890">
            <a:extLst>
              <a:ext uri="{FF2B5EF4-FFF2-40B4-BE49-F238E27FC236}">
                <a16:creationId xmlns="" xmlns:a16="http://schemas.microsoft.com/office/drawing/2014/main" id="{BF004ABA-906F-4145-B46A-0A024973D119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11712575" y="4794250"/>
            <a:ext cx="133350" cy="131763"/>
          </a:xfrm>
          <a:custGeom>
            <a:avLst/>
            <a:gdLst>
              <a:gd name="T0" fmla="*/ 42 w 84"/>
              <a:gd name="T1" fmla="*/ 0 h 83"/>
              <a:gd name="T2" fmla="*/ 0 w 84"/>
              <a:gd name="T3" fmla="*/ 42 h 83"/>
              <a:gd name="T4" fmla="*/ 42 w 84"/>
              <a:gd name="T5" fmla="*/ 83 h 83"/>
              <a:gd name="T6" fmla="*/ 84 w 84"/>
              <a:gd name="T7" fmla="*/ 42 h 83"/>
              <a:gd name="T8" fmla="*/ 42 w 84"/>
              <a:gd name="T9" fmla="*/ 0 h 83"/>
              <a:gd name="T10" fmla="*/ 42 w 84"/>
              <a:gd name="T11" fmla="*/ 68 h 83"/>
              <a:gd name="T12" fmla="*/ 16 w 84"/>
              <a:gd name="T13" fmla="*/ 42 h 83"/>
              <a:gd name="T14" fmla="*/ 42 w 84"/>
              <a:gd name="T15" fmla="*/ 15 h 83"/>
              <a:gd name="T16" fmla="*/ 69 w 84"/>
              <a:gd name="T17" fmla="*/ 42 h 83"/>
              <a:gd name="T18" fmla="*/ 42 w 84"/>
              <a:gd name="T19" fmla="*/ 68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4" h="83">
                <a:moveTo>
                  <a:pt x="42" y="0"/>
                </a:moveTo>
                <a:cubicBezTo>
                  <a:pt x="19" y="0"/>
                  <a:pt x="0" y="18"/>
                  <a:pt x="0" y="42"/>
                </a:cubicBezTo>
                <a:cubicBezTo>
                  <a:pt x="0" y="65"/>
                  <a:pt x="19" y="83"/>
                  <a:pt x="42" y="83"/>
                </a:cubicBezTo>
                <a:cubicBezTo>
                  <a:pt x="65" y="83"/>
                  <a:pt x="84" y="65"/>
                  <a:pt x="84" y="42"/>
                </a:cubicBezTo>
                <a:cubicBezTo>
                  <a:pt x="84" y="18"/>
                  <a:pt x="65" y="0"/>
                  <a:pt x="42" y="0"/>
                </a:cubicBezTo>
                <a:close/>
                <a:moveTo>
                  <a:pt x="42" y="68"/>
                </a:moveTo>
                <a:cubicBezTo>
                  <a:pt x="27" y="68"/>
                  <a:pt x="16" y="56"/>
                  <a:pt x="16" y="42"/>
                </a:cubicBezTo>
                <a:cubicBezTo>
                  <a:pt x="16" y="27"/>
                  <a:pt x="27" y="15"/>
                  <a:pt x="42" y="15"/>
                </a:cubicBezTo>
                <a:cubicBezTo>
                  <a:pt x="57" y="15"/>
                  <a:pt x="69" y="27"/>
                  <a:pt x="69" y="42"/>
                </a:cubicBezTo>
                <a:cubicBezTo>
                  <a:pt x="69" y="56"/>
                  <a:pt x="57" y="68"/>
                  <a:pt x="42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59" name="Rectangle 891">
            <a:extLst>
              <a:ext uri="{FF2B5EF4-FFF2-40B4-BE49-F238E27FC236}">
                <a16:creationId xmlns="" xmlns:a16="http://schemas.microsoft.com/office/drawing/2014/main" id="{AC2CA3F9-3D8B-4694-9E18-A219C7B7C82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483975" y="2514600"/>
            <a:ext cx="171450" cy="44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60" name="Rectangle 892">
            <a:extLst>
              <a:ext uri="{FF2B5EF4-FFF2-40B4-BE49-F238E27FC236}">
                <a16:creationId xmlns="" xmlns:a16="http://schemas.microsoft.com/office/drawing/2014/main" id="{469DCFAC-671E-4BA5-BD81-EA3FA0589B7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547475" y="2451100"/>
            <a:ext cx="44450" cy="171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61" name="Rectangle 893">
            <a:extLst>
              <a:ext uri="{FF2B5EF4-FFF2-40B4-BE49-F238E27FC236}">
                <a16:creationId xmlns="" xmlns:a16="http://schemas.microsoft.com/office/drawing/2014/main" id="{D7B9C460-2A41-4E4A-B68B-B92FC8AE7EC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261100" y="4114800"/>
            <a:ext cx="166688" cy="50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62" name="Rectangle 894">
            <a:extLst>
              <a:ext uri="{FF2B5EF4-FFF2-40B4-BE49-F238E27FC236}">
                <a16:creationId xmlns="" xmlns:a16="http://schemas.microsoft.com/office/drawing/2014/main" id="{97128EFC-4DA4-4B05-8995-572DB0310EE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319838" y="4057650"/>
            <a:ext cx="44450" cy="165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63" name="Rectangle 895">
            <a:extLst>
              <a:ext uri="{FF2B5EF4-FFF2-40B4-BE49-F238E27FC236}">
                <a16:creationId xmlns="" xmlns:a16="http://schemas.microsoft.com/office/drawing/2014/main" id="{AE5D4400-9E14-4FE2-A446-14F9880D088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102975" y="5707063"/>
            <a:ext cx="165100" cy="44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64" name="Rectangle 896">
            <a:extLst>
              <a:ext uri="{FF2B5EF4-FFF2-40B4-BE49-F238E27FC236}">
                <a16:creationId xmlns="" xmlns:a16="http://schemas.microsoft.com/office/drawing/2014/main" id="{A12FD2DA-4A8B-423E-9878-D5F9D78E995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160125" y="5649913"/>
            <a:ext cx="44450" cy="165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65" name="Rectangle 897">
            <a:extLst>
              <a:ext uri="{FF2B5EF4-FFF2-40B4-BE49-F238E27FC236}">
                <a16:creationId xmlns="" xmlns:a16="http://schemas.microsoft.com/office/drawing/2014/main" id="{B35D0E39-BDD2-49DE-9296-8F70285296A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613400" y="6221413"/>
            <a:ext cx="165100" cy="444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66" name="Rectangle 898">
            <a:extLst>
              <a:ext uri="{FF2B5EF4-FFF2-40B4-BE49-F238E27FC236}">
                <a16:creationId xmlns="" xmlns:a16="http://schemas.microsoft.com/office/drawing/2014/main" id="{5F48F5E6-B8DC-4B62-A8B8-EDF3511AE73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670550" y="6157913"/>
            <a:ext cx="50800" cy="1714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67" name="Rectangle 899">
            <a:extLst>
              <a:ext uri="{FF2B5EF4-FFF2-40B4-BE49-F238E27FC236}">
                <a16:creationId xmlns="" xmlns:a16="http://schemas.microsoft.com/office/drawing/2014/main" id="{733905B4-E43A-4086-A8BC-A18C1F97565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368800" y="674688"/>
            <a:ext cx="165100" cy="444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68" name="Rectangle 900">
            <a:extLst>
              <a:ext uri="{FF2B5EF4-FFF2-40B4-BE49-F238E27FC236}">
                <a16:creationId xmlns="" xmlns:a16="http://schemas.microsoft.com/office/drawing/2014/main" id="{3741A817-852E-4F6B-8D92-09668C4FC0D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432300" y="611188"/>
            <a:ext cx="44450" cy="1714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69" name="Rectangle 901">
            <a:extLst>
              <a:ext uri="{FF2B5EF4-FFF2-40B4-BE49-F238E27FC236}">
                <a16:creationId xmlns="" xmlns:a16="http://schemas.microsoft.com/office/drawing/2014/main" id="{F7DD510A-A48D-433E-98CE-77A317012BE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740400" y="1277938"/>
            <a:ext cx="171450" cy="444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70" name="Rectangle 902">
            <a:extLst>
              <a:ext uri="{FF2B5EF4-FFF2-40B4-BE49-F238E27FC236}">
                <a16:creationId xmlns="" xmlns:a16="http://schemas.microsoft.com/office/drawing/2014/main" id="{FDF23BC0-B9E9-4D14-ABD7-F3AF0C810BE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803900" y="1214438"/>
            <a:ext cx="44450" cy="1651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71" name="Rectangle 903">
            <a:extLst>
              <a:ext uri="{FF2B5EF4-FFF2-40B4-BE49-F238E27FC236}">
                <a16:creationId xmlns="" xmlns:a16="http://schemas.microsoft.com/office/drawing/2014/main" id="{E05A2710-1F31-479A-995F-B0ADE02C31E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999288" y="6176963"/>
            <a:ext cx="165100" cy="444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72" name="Rectangle 904">
            <a:extLst>
              <a:ext uri="{FF2B5EF4-FFF2-40B4-BE49-F238E27FC236}">
                <a16:creationId xmlns="" xmlns:a16="http://schemas.microsoft.com/office/drawing/2014/main" id="{38C7B645-CA9E-46E1-B758-34C52165760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7062788" y="6119813"/>
            <a:ext cx="44450" cy="1651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73" name="Rectangle 905">
            <a:extLst>
              <a:ext uri="{FF2B5EF4-FFF2-40B4-BE49-F238E27FC236}">
                <a16:creationId xmlns="" xmlns:a16="http://schemas.microsoft.com/office/drawing/2014/main" id="{19B8624F-E665-4255-B35B-BE0A111EE0C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8955088" y="6348413"/>
            <a:ext cx="171450" cy="444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74" name="Rectangle 906">
            <a:extLst>
              <a:ext uri="{FF2B5EF4-FFF2-40B4-BE49-F238E27FC236}">
                <a16:creationId xmlns="" xmlns:a16="http://schemas.microsoft.com/office/drawing/2014/main" id="{A7084136-FD39-4BF8-A591-8FD615E9705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018588" y="6291263"/>
            <a:ext cx="44450" cy="1651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75" name="Rectangle 907">
            <a:extLst>
              <a:ext uri="{FF2B5EF4-FFF2-40B4-BE49-F238E27FC236}">
                <a16:creationId xmlns="" xmlns:a16="http://schemas.microsoft.com/office/drawing/2014/main" id="{518FEDDF-F764-480C-8B19-7D76FAAA2F3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680825" y="6551613"/>
            <a:ext cx="165100" cy="444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76" name="Rectangle 908">
            <a:extLst>
              <a:ext uri="{FF2B5EF4-FFF2-40B4-BE49-F238E27FC236}">
                <a16:creationId xmlns="" xmlns:a16="http://schemas.microsoft.com/office/drawing/2014/main" id="{46987945-53C9-4824-B7DF-886DCD234F3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737975" y="6488113"/>
            <a:ext cx="50800" cy="1714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77" name="Rectangle 909">
            <a:extLst>
              <a:ext uri="{FF2B5EF4-FFF2-40B4-BE49-F238E27FC236}">
                <a16:creationId xmlns="" xmlns:a16="http://schemas.microsoft.com/office/drawing/2014/main" id="{9D59C677-89D0-4415-B6FF-773C6B2A8F4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102100" y="3867150"/>
            <a:ext cx="165100" cy="444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78" name="Rectangle 910">
            <a:extLst>
              <a:ext uri="{FF2B5EF4-FFF2-40B4-BE49-F238E27FC236}">
                <a16:creationId xmlns="" xmlns:a16="http://schemas.microsoft.com/office/drawing/2014/main" id="{9B096EB5-51A6-4401-8418-1F3AE6A97E0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159250" y="3810000"/>
            <a:ext cx="44450" cy="1651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79" name="Rectangle 911">
            <a:extLst>
              <a:ext uri="{FF2B5EF4-FFF2-40B4-BE49-F238E27FC236}">
                <a16:creationId xmlns="" xmlns:a16="http://schemas.microsoft.com/office/drawing/2014/main" id="{CC0DC0D3-6A6D-4142-A0B7-BA8B5FC913D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0518775" y="731838"/>
            <a:ext cx="171450" cy="44450"/>
          </a:xfrm>
          <a:prstGeom prst="rect">
            <a:avLst/>
          </a:prstGeom>
          <a:solidFill>
            <a:srgbClr val="7BE6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80" name="Rectangle 912">
            <a:extLst>
              <a:ext uri="{FF2B5EF4-FFF2-40B4-BE49-F238E27FC236}">
                <a16:creationId xmlns="" xmlns:a16="http://schemas.microsoft.com/office/drawing/2014/main" id="{741A2522-B30D-41DD-B46A-211514365CF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0582275" y="674688"/>
            <a:ext cx="44450" cy="165100"/>
          </a:xfrm>
          <a:prstGeom prst="rect">
            <a:avLst/>
          </a:prstGeom>
          <a:solidFill>
            <a:srgbClr val="7BE6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81" name="Rectangle 913">
            <a:extLst>
              <a:ext uri="{FF2B5EF4-FFF2-40B4-BE49-F238E27FC236}">
                <a16:creationId xmlns="" xmlns:a16="http://schemas.microsoft.com/office/drawing/2014/main" id="{13CE1847-43DD-41AB-B939-7A11CEAB761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446838" y="2273300"/>
            <a:ext cx="165100" cy="44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82" name="Rectangle 914">
            <a:extLst>
              <a:ext uri="{FF2B5EF4-FFF2-40B4-BE49-F238E27FC236}">
                <a16:creationId xmlns="" xmlns:a16="http://schemas.microsoft.com/office/drawing/2014/main" id="{1836ED7C-2A46-4682-9069-8C1BF1A6022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503988" y="2209800"/>
            <a:ext cx="44450" cy="165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9887" name="图片 9886">
            <a:extLst>
              <a:ext uri="{FF2B5EF4-FFF2-40B4-BE49-F238E27FC236}">
                <a16:creationId xmlns="" xmlns:a16="http://schemas.microsoft.com/office/drawing/2014/main" id="{2A458908-E572-49F1-982B-02D33BC8D4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4788" y="1100139"/>
            <a:ext cx="4802187" cy="4802187"/>
          </a:xfrm>
          <a:prstGeom prst="rect">
            <a:avLst/>
          </a:prstGeom>
        </p:spPr>
      </p:pic>
      <p:sp>
        <p:nvSpPr>
          <p:cNvPr id="9801" name="副标题 2"/>
          <p:cNvSpPr>
            <a:spLocks noGrp="1"/>
          </p:cNvSpPr>
          <p:nvPr userDrawn="1">
            <p:ph type="subTitle" idx="1"/>
          </p:nvPr>
        </p:nvSpPr>
        <p:spPr>
          <a:xfrm>
            <a:off x="669924" y="3177584"/>
            <a:ext cx="5045075" cy="558799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9802" name="标题 1"/>
          <p:cNvSpPr>
            <a:spLocks noGrp="1"/>
          </p:cNvSpPr>
          <p:nvPr userDrawn="1">
            <p:ph type="ctrTitle"/>
          </p:nvPr>
        </p:nvSpPr>
        <p:spPr>
          <a:xfrm>
            <a:off x="669924" y="2057401"/>
            <a:ext cx="5045075" cy="1120183"/>
          </a:xfrm>
        </p:spPr>
        <p:txBody>
          <a:bodyPr anchor="ctr">
            <a:norm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zh-CN" altLang="en-US" dirty="0"/>
          </a:p>
        </p:txBody>
      </p:sp>
      <p:sp>
        <p:nvSpPr>
          <p:cNvPr id="12" name="文本占位符 13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669924" y="4940892"/>
            <a:ext cx="5045075" cy="296271"/>
          </a:xfrm>
        </p:spPr>
        <p:txBody>
          <a:bodyPr vert="horz" anchor="ctr">
            <a:noAutofit/>
          </a:bodyPr>
          <a:lstStyle>
            <a:lvl1pPr marL="0" indent="0" algn="l">
              <a:buNone/>
              <a:defRPr sz="1500" b="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3" indent="0">
              <a:buNone/>
              <a:defRPr/>
            </a:lvl3pPr>
            <a:lvl4pPr marL="1371531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altLang="zh-CN" dirty="0"/>
              <a:t>Signature</a:t>
            </a:r>
          </a:p>
        </p:txBody>
      </p:sp>
      <p:sp>
        <p:nvSpPr>
          <p:cNvPr id="13" name="文本占位符 13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669924" y="5237163"/>
            <a:ext cx="5045075" cy="296271"/>
          </a:xfrm>
        </p:spPr>
        <p:txBody>
          <a:bodyPr vert="horz" anchor="ctr">
            <a:noAutofit/>
          </a:bodyPr>
          <a:lstStyle>
            <a:lvl1pPr marL="0" indent="0" algn="l">
              <a:buNone/>
              <a:defRPr sz="1500" b="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3" indent="0">
              <a:buNone/>
              <a:defRPr/>
            </a:lvl3pPr>
            <a:lvl4pPr marL="1371531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altLang="zh-CN" dirty="0"/>
              <a:t>Date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825868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D4E6E79C-87E9-4404-AF15-B55D0E05D1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8301" y="1335088"/>
            <a:ext cx="4802187" cy="4802187"/>
          </a:xfrm>
          <a:prstGeom prst="rect">
            <a:avLst/>
          </a:prstGeom>
        </p:spPr>
      </p:pic>
      <p:sp>
        <p:nvSpPr>
          <p:cNvPr id="20" name="标题 1"/>
          <p:cNvSpPr>
            <a:spLocks noGrp="1"/>
          </p:cNvSpPr>
          <p:nvPr userDrawn="1">
            <p:ph type="title"/>
          </p:nvPr>
        </p:nvSpPr>
        <p:spPr>
          <a:xfrm>
            <a:off x="675698" y="2315029"/>
            <a:ext cx="5419185" cy="895350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zh-CN" altLang="en-US" dirty="0"/>
          </a:p>
        </p:txBody>
      </p:sp>
      <p:sp>
        <p:nvSpPr>
          <p:cNvPr id="21" name="文本占位符 2"/>
          <p:cNvSpPr>
            <a:spLocks noGrp="1"/>
          </p:cNvSpPr>
          <p:nvPr userDrawn="1">
            <p:ph type="body" idx="1"/>
          </p:nvPr>
        </p:nvSpPr>
        <p:spPr>
          <a:xfrm>
            <a:off x="676814" y="3210379"/>
            <a:ext cx="5419185" cy="1015623"/>
          </a:xfrm>
        </p:spPr>
        <p:txBody>
          <a:bodyPr anchor="t">
            <a:normAutofit/>
          </a:bodyPr>
          <a:lstStyle>
            <a:lvl1pPr marL="0" indent="0" algn="l">
              <a:buNone/>
              <a:defRPr sz="1100">
                <a:solidFill>
                  <a:schemeClr val="tx1"/>
                </a:solidFill>
              </a:defRPr>
            </a:lvl1pPr>
            <a:lvl2pPr marL="4571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5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33342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9888B6D7-9D3F-49D7-BACE-73A9D1149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9D9C7-5DC6-4263-87FF-7C99F6FB63C3}" type="datetime1">
              <a:rPr lang="zh-CN" altLang="en-US" smtClean="0"/>
              <a:pPr/>
              <a:t>2018/12/11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7AC997A4-1DD8-4731-B9FD-42398A20F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DBA9825E-1876-42AD-ABCF-E0E100F35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标题 5">
            <a:extLst>
              <a:ext uri="{FF2B5EF4-FFF2-40B4-BE49-F238E27FC236}">
                <a16:creationId xmlns="" xmlns:a16="http://schemas.microsoft.com/office/drawing/2014/main" id="{D124F9DB-C87A-423F-9657-38C7A290143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8" name="内容占位符 7">
            <a:extLst>
              <a:ext uri="{FF2B5EF4-FFF2-40B4-BE49-F238E27FC236}">
                <a16:creationId xmlns="" xmlns:a16="http://schemas.microsoft.com/office/drawing/2014/main" id="{2070191C-4093-409C-8FD5-7369A79637AD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69925" y="1130299"/>
            <a:ext cx="10850563" cy="5006975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zh-CN" dirty="0"/>
              <a:t>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77593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userDrawn="1">
  <p:cSld name="仅标题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1C7A1C-3684-4AAF-A408-C63B6CB6410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dirty="0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986EA5F-D77D-4318-90E9-C04AA8ADC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9D9C7-5DC6-4263-87FF-7C99F6FB63C3}" type="datetime1">
              <a:rPr lang="zh-CN" altLang="en-US" smtClean="0"/>
              <a:pPr/>
              <a:t>2018/12/11</a:t>
            </a:fld>
            <a:endParaRPr lang="zh-CN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0832621-D9D9-445E-BFF9-F8348FA1E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8371151B-F790-4A9F-962F-B8718A956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4176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772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865">
            <a:extLst>
              <a:ext uri="{FF2B5EF4-FFF2-40B4-BE49-F238E27FC236}">
                <a16:creationId xmlns="" xmlns:a16="http://schemas.microsoft.com/office/drawing/2014/main" id="{D2CC0779-4219-4A72-BFCE-D57AE254B49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1588"/>
            <a:ext cx="12196763" cy="68548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D6A65504-4474-48FE-A470-AE16C28B0565}"/>
              </a:ext>
            </a:extLst>
          </p:cNvPr>
          <p:cNvGrpSpPr/>
          <p:nvPr userDrawn="1"/>
        </p:nvGrpSpPr>
        <p:grpSpPr>
          <a:xfrm flipH="1">
            <a:off x="0" y="1588"/>
            <a:ext cx="7826376" cy="6854825"/>
            <a:chOff x="4368800" y="1588"/>
            <a:chExt cx="7826376" cy="6854825"/>
          </a:xfrm>
        </p:grpSpPr>
        <p:sp>
          <p:nvSpPr>
            <p:cNvPr id="57" name="Freeform 867">
              <a:extLst>
                <a:ext uri="{FF2B5EF4-FFF2-40B4-BE49-F238E27FC236}">
                  <a16:creationId xmlns="" xmlns:a16="http://schemas.microsoft.com/office/drawing/2014/main" id="{A6B7A82A-2694-45AB-A299-D14B9EFA62C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816475" y="1588"/>
              <a:ext cx="7378700" cy="6854825"/>
            </a:xfrm>
            <a:custGeom>
              <a:avLst/>
              <a:gdLst>
                <a:gd name="T0" fmla="*/ 994 w 4646"/>
                <a:gd name="T1" fmla="*/ 3831 h 4320"/>
                <a:gd name="T2" fmla="*/ 967 w 4646"/>
                <a:gd name="T3" fmla="*/ 3857 h 4320"/>
                <a:gd name="T4" fmla="*/ 994 w 4646"/>
                <a:gd name="T5" fmla="*/ 3884 h 4320"/>
                <a:gd name="T6" fmla="*/ 1020 w 4646"/>
                <a:gd name="T7" fmla="*/ 3857 h 4320"/>
                <a:gd name="T8" fmla="*/ 994 w 4646"/>
                <a:gd name="T9" fmla="*/ 3831 h 4320"/>
                <a:gd name="T10" fmla="*/ 325 w 4646"/>
                <a:gd name="T11" fmla="*/ 2716 h 4320"/>
                <a:gd name="T12" fmla="*/ 298 w 4646"/>
                <a:gd name="T13" fmla="*/ 2742 h 4320"/>
                <a:gd name="T14" fmla="*/ 325 w 4646"/>
                <a:gd name="T15" fmla="*/ 2769 h 4320"/>
                <a:gd name="T16" fmla="*/ 351 w 4646"/>
                <a:gd name="T17" fmla="*/ 2742 h 4320"/>
                <a:gd name="T18" fmla="*/ 325 w 4646"/>
                <a:gd name="T19" fmla="*/ 2716 h 4320"/>
                <a:gd name="T20" fmla="*/ 994 w 4646"/>
                <a:gd name="T21" fmla="*/ 3899 h 4320"/>
                <a:gd name="T22" fmla="*/ 952 w 4646"/>
                <a:gd name="T23" fmla="*/ 3857 h 4320"/>
                <a:gd name="T24" fmla="*/ 994 w 4646"/>
                <a:gd name="T25" fmla="*/ 3816 h 4320"/>
                <a:gd name="T26" fmla="*/ 1036 w 4646"/>
                <a:gd name="T27" fmla="*/ 3857 h 4320"/>
                <a:gd name="T28" fmla="*/ 994 w 4646"/>
                <a:gd name="T29" fmla="*/ 3899 h 4320"/>
                <a:gd name="T30" fmla="*/ 325 w 4646"/>
                <a:gd name="T31" fmla="*/ 2784 h 4320"/>
                <a:gd name="T32" fmla="*/ 283 w 4646"/>
                <a:gd name="T33" fmla="*/ 2742 h 4320"/>
                <a:gd name="T34" fmla="*/ 325 w 4646"/>
                <a:gd name="T35" fmla="*/ 2700 h 4320"/>
                <a:gd name="T36" fmla="*/ 367 w 4646"/>
                <a:gd name="T37" fmla="*/ 2742 h 4320"/>
                <a:gd name="T38" fmla="*/ 325 w 4646"/>
                <a:gd name="T39" fmla="*/ 2784 h 4320"/>
                <a:gd name="T40" fmla="*/ 2165 w 4646"/>
                <a:gd name="T41" fmla="*/ 0 h 4320"/>
                <a:gd name="T42" fmla="*/ 1206 w 4646"/>
                <a:gd name="T43" fmla="*/ 0 h 4320"/>
                <a:gd name="T44" fmla="*/ 0 w 4646"/>
                <a:gd name="T45" fmla="*/ 2160 h 4320"/>
                <a:gd name="T46" fmla="*/ 1206 w 4646"/>
                <a:gd name="T47" fmla="*/ 4320 h 4320"/>
                <a:gd name="T48" fmla="*/ 3867 w 4646"/>
                <a:gd name="T49" fmla="*/ 4320 h 4320"/>
                <a:gd name="T50" fmla="*/ 4646 w 4646"/>
                <a:gd name="T51" fmla="*/ 3571 h 4320"/>
                <a:gd name="T52" fmla="*/ 4646 w 4646"/>
                <a:gd name="T53" fmla="*/ 2997 h 4320"/>
                <a:gd name="T54" fmla="*/ 3046 w 4646"/>
                <a:gd name="T55" fmla="*/ 4320 h 4320"/>
                <a:gd name="T56" fmla="*/ 2165 w 4646"/>
                <a:gd name="T57" fmla="*/ 4320 h 4320"/>
                <a:gd name="T58" fmla="*/ 401 w 4646"/>
                <a:gd name="T59" fmla="*/ 2160 h 4320"/>
                <a:gd name="T60" fmla="*/ 2165 w 4646"/>
                <a:gd name="T61" fmla="*/ 0 h 4320"/>
                <a:gd name="T62" fmla="*/ 3867 w 4646"/>
                <a:gd name="T63" fmla="*/ 0 h 4320"/>
                <a:gd name="T64" fmla="*/ 3046 w 4646"/>
                <a:gd name="T65" fmla="*/ 0 h 4320"/>
                <a:gd name="T66" fmla="*/ 4646 w 4646"/>
                <a:gd name="T67" fmla="*/ 1324 h 4320"/>
                <a:gd name="T68" fmla="*/ 4646 w 4646"/>
                <a:gd name="T69" fmla="*/ 750 h 4320"/>
                <a:gd name="T70" fmla="*/ 3867 w 4646"/>
                <a:gd name="T71" fmla="*/ 0 h 4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646" h="4320">
                  <a:moveTo>
                    <a:pt x="994" y="3831"/>
                  </a:moveTo>
                  <a:cubicBezTo>
                    <a:pt x="979" y="3831"/>
                    <a:pt x="967" y="3843"/>
                    <a:pt x="967" y="3857"/>
                  </a:cubicBezTo>
                  <a:cubicBezTo>
                    <a:pt x="967" y="3872"/>
                    <a:pt x="979" y="3884"/>
                    <a:pt x="994" y="3884"/>
                  </a:cubicBezTo>
                  <a:cubicBezTo>
                    <a:pt x="1008" y="3884"/>
                    <a:pt x="1020" y="3872"/>
                    <a:pt x="1020" y="3857"/>
                  </a:cubicBezTo>
                  <a:cubicBezTo>
                    <a:pt x="1020" y="3843"/>
                    <a:pt x="1008" y="3831"/>
                    <a:pt x="994" y="3831"/>
                  </a:cubicBezTo>
                  <a:moveTo>
                    <a:pt x="325" y="2716"/>
                  </a:moveTo>
                  <a:cubicBezTo>
                    <a:pt x="310" y="2716"/>
                    <a:pt x="298" y="2728"/>
                    <a:pt x="298" y="2742"/>
                  </a:cubicBezTo>
                  <a:cubicBezTo>
                    <a:pt x="298" y="2757"/>
                    <a:pt x="310" y="2769"/>
                    <a:pt x="325" y="2769"/>
                  </a:cubicBezTo>
                  <a:cubicBezTo>
                    <a:pt x="339" y="2769"/>
                    <a:pt x="351" y="2757"/>
                    <a:pt x="351" y="2742"/>
                  </a:cubicBezTo>
                  <a:cubicBezTo>
                    <a:pt x="351" y="2728"/>
                    <a:pt x="339" y="2716"/>
                    <a:pt x="325" y="2716"/>
                  </a:cubicBezTo>
                  <a:moveTo>
                    <a:pt x="994" y="3899"/>
                  </a:moveTo>
                  <a:cubicBezTo>
                    <a:pt x="971" y="3899"/>
                    <a:pt x="952" y="3880"/>
                    <a:pt x="952" y="3857"/>
                  </a:cubicBezTo>
                  <a:cubicBezTo>
                    <a:pt x="952" y="3834"/>
                    <a:pt x="971" y="3816"/>
                    <a:pt x="994" y="3816"/>
                  </a:cubicBezTo>
                  <a:cubicBezTo>
                    <a:pt x="1017" y="3816"/>
                    <a:pt x="1036" y="3834"/>
                    <a:pt x="1036" y="3857"/>
                  </a:cubicBezTo>
                  <a:cubicBezTo>
                    <a:pt x="1036" y="3880"/>
                    <a:pt x="1017" y="3899"/>
                    <a:pt x="994" y="3899"/>
                  </a:cubicBezTo>
                  <a:moveTo>
                    <a:pt x="325" y="2784"/>
                  </a:moveTo>
                  <a:cubicBezTo>
                    <a:pt x="302" y="2784"/>
                    <a:pt x="283" y="2765"/>
                    <a:pt x="283" y="2742"/>
                  </a:cubicBezTo>
                  <a:cubicBezTo>
                    <a:pt x="283" y="2719"/>
                    <a:pt x="302" y="2700"/>
                    <a:pt x="325" y="2700"/>
                  </a:cubicBezTo>
                  <a:cubicBezTo>
                    <a:pt x="348" y="2700"/>
                    <a:pt x="367" y="2719"/>
                    <a:pt x="367" y="2742"/>
                  </a:cubicBezTo>
                  <a:cubicBezTo>
                    <a:pt x="367" y="2765"/>
                    <a:pt x="348" y="2784"/>
                    <a:pt x="325" y="2784"/>
                  </a:cubicBezTo>
                  <a:moveTo>
                    <a:pt x="2165" y="0"/>
                  </a:moveTo>
                  <a:cubicBezTo>
                    <a:pt x="1206" y="0"/>
                    <a:pt x="1206" y="0"/>
                    <a:pt x="1206" y="0"/>
                  </a:cubicBezTo>
                  <a:cubicBezTo>
                    <a:pt x="482" y="448"/>
                    <a:pt x="0" y="1247"/>
                    <a:pt x="0" y="2160"/>
                  </a:cubicBezTo>
                  <a:cubicBezTo>
                    <a:pt x="0" y="3073"/>
                    <a:pt x="482" y="3872"/>
                    <a:pt x="1206" y="4320"/>
                  </a:cubicBezTo>
                  <a:cubicBezTo>
                    <a:pt x="3867" y="4320"/>
                    <a:pt x="3867" y="4320"/>
                    <a:pt x="3867" y="4320"/>
                  </a:cubicBezTo>
                  <a:cubicBezTo>
                    <a:pt x="4177" y="4128"/>
                    <a:pt x="4442" y="3873"/>
                    <a:pt x="4646" y="3571"/>
                  </a:cubicBezTo>
                  <a:cubicBezTo>
                    <a:pt x="4646" y="2997"/>
                    <a:pt x="4646" y="2997"/>
                    <a:pt x="4646" y="2997"/>
                  </a:cubicBezTo>
                  <a:cubicBezTo>
                    <a:pt x="4370" y="3668"/>
                    <a:pt x="3773" y="4172"/>
                    <a:pt x="3046" y="4320"/>
                  </a:cubicBezTo>
                  <a:cubicBezTo>
                    <a:pt x="2165" y="4320"/>
                    <a:pt x="2165" y="4320"/>
                    <a:pt x="2165" y="4320"/>
                  </a:cubicBezTo>
                  <a:cubicBezTo>
                    <a:pt x="1159" y="4116"/>
                    <a:pt x="401" y="3227"/>
                    <a:pt x="401" y="2160"/>
                  </a:cubicBezTo>
                  <a:cubicBezTo>
                    <a:pt x="401" y="1094"/>
                    <a:pt x="1159" y="204"/>
                    <a:pt x="2165" y="0"/>
                  </a:cubicBezTo>
                  <a:moveTo>
                    <a:pt x="3867" y="0"/>
                  </a:moveTo>
                  <a:cubicBezTo>
                    <a:pt x="3046" y="0"/>
                    <a:pt x="3046" y="0"/>
                    <a:pt x="3046" y="0"/>
                  </a:cubicBezTo>
                  <a:cubicBezTo>
                    <a:pt x="3773" y="148"/>
                    <a:pt x="4370" y="653"/>
                    <a:pt x="4646" y="1324"/>
                  </a:cubicBezTo>
                  <a:cubicBezTo>
                    <a:pt x="4646" y="750"/>
                    <a:pt x="4646" y="750"/>
                    <a:pt x="4646" y="750"/>
                  </a:cubicBezTo>
                  <a:cubicBezTo>
                    <a:pt x="4442" y="448"/>
                    <a:pt x="4177" y="192"/>
                    <a:pt x="3867" y="0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868">
              <a:extLst>
                <a:ext uri="{FF2B5EF4-FFF2-40B4-BE49-F238E27FC236}">
                  <a16:creationId xmlns="" xmlns:a16="http://schemas.microsoft.com/office/drawing/2014/main" id="{0BE2A20D-6B6D-4957-8E87-0730559A5C6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5453063" y="1588"/>
              <a:ext cx="6742113" cy="6854825"/>
            </a:xfrm>
            <a:custGeom>
              <a:avLst/>
              <a:gdLst>
                <a:gd name="T0" fmla="*/ 2193 w 4245"/>
                <a:gd name="T1" fmla="*/ 4055 h 4320"/>
                <a:gd name="T2" fmla="*/ 298 w 4245"/>
                <a:gd name="T3" fmla="*/ 2160 h 4320"/>
                <a:gd name="T4" fmla="*/ 2193 w 4245"/>
                <a:gd name="T5" fmla="*/ 266 h 4320"/>
                <a:gd name="T6" fmla="*/ 4087 w 4245"/>
                <a:gd name="T7" fmla="*/ 2160 h 4320"/>
                <a:gd name="T8" fmla="*/ 2193 w 4245"/>
                <a:gd name="T9" fmla="*/ 4055 h 4320"/>
                <a:gd name="T10" fmla="*/ 2645 w 4245"/>
                <a:gd name="T11" fmla="*/ 0 h 4320"/>
                <a:gd name="T12" fmla="*/ 1764 w 4245"/>
                <a:gd name="T13" fmla="*/ 0 h 4320"/>
                <a:gd name="T14" fmla="*/ 0 w 4245"/>
                <a:gd name="T15" fmla="*/ 2160 h 4320"/>
                <a:gd name="T16" fmla="*/ 1764 w 4245"/>
                <a:gd name="T17" fmla="*/ 4320 h 4320"/>
                <a:gd name="T18" fmla="*/ 2645 w 4245"/>
                <a:gd name="T19" fmla="*/ 4320 h 4320"/>
                <a:gd name="T20" fmla="*/ 4245 w 4245"/>
                <a:gd name="T21" fmla="*/ 2997 h 4320"/>
                <a:gd name="T22" fmla="*/ 4245 w 4245"/>
                <a:gd name="T23" fmla="*/ 1324 h 4320"/>
                <a:gd name="T24" fmla="*/ 2645 w 4245"/>
                <a:gd name="T25" fmla="*/ 0 h 4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45" h="4320">
                  <a:moveTo>
                    <a:pt x="2193" y="4055"/>
                  </a:moveTo>
                  <a:cubicBezTo>
                    <a:pt x="1146" y="4055"/>
                    <a:pt x="298" y="3207"/>
                    <a:pt x="298" y="2160"/>
                  </a:cubicBezTo>
                  <a:cubicBezTo>
                    <a:pt x="298" y="1114"/>
                    <a:pt x="1146" y="266"/>
                    <a:pt x="2193" y="266"/>
                  </a:cubicBezTo>
                  <a:cubicBezTo>
                    <a:pt x="3239" y="266"/>
                    <a:pt x="4087" y="1114"/>
                    <a:pt x="4087" y="2160"/>
                  </a:cubicBezTo>
                  <a:cubicBezTo>
                    <a:pt x="4087" y="3207"/>
                    <a:pt x="3239" y="4055"/>
                    <a:pt x="2193" y="4055"/>
                  </a:cubicBezTo>
                  <a:moveTo>
                    <a:pt x="2645" y="0"/>
                  </a:moveTo>
                  <a:cubicBezTo>
                    <a:pt x="1764" y="0"/>
                    <a:pt x="1764" y="0"/>
                    <a:pt x="1764" y="0"/>
                  </a:cubicBezTo>
                  <a:cubicBezTo>
                    <a:pt x="758" y="204"/>
                    <a:pt x="0" y="1094"/>
                    <a:pt x="0" y="2160"/>
                  </a:cubicBezTo>
                  <a:cubicBezTo>
                    <a:pt x="0" y="3227"/>
                    <a:pt x="758" y="4116"/>
                    <a:pt x="1764" y="4320"/>
                  </a:cubicBezTo>
                  <a:cubicBezTo>
                    <a:pt x="2645" y="4320"/>
                    <a:pt x="2645" y="4320"/>
                    <a:pt x="2645" y="4320"/>
                  </a:cubicBezTo>
                  <a:cubicBezTo>
                    <a:pt x="3372" y="4172"/>
                    <a:pt x="3969" y="3668"/>
                    <a:pt x="4245" y="2997"/>
                  </a:cubicBezTo>
                  <a:cubicBezTo>
                    <a:pt x="4245" y="1324"/>
                    <a:pt x="4245" y="1324"/>
                    <a:pt x="4245" y="1324"/>
                  </a:cubicBezTo>
                  <a:cubicBezTo>
                    <a:pt x="3969" y="653"/>
                    <a:pt x="3372" y="148"/>
                    <a:pt x="2645" y="0"/>
                  </a:cubicBezTo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869">
              <a:extLst>
                <a:ext uri="{FF2B5EF4-FFF2-40B4-BE49-F238E27FC236}">
                  <a16:creationId xmlns="" xmlns:a16="http://schemas.microsoft.com/office/drawing/2014/main" id="{1D3C75FC-5809-4159-8EAA-D9E703244A8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5913437" y="423863"/>
              <a:ext cx="6048000" cy="6011863"/>
            </a:xfrm>
            <a:custGeom>
              <a:avLst/>
              <a:gdLst>
                <a:gd name="T0" fmla="*/ 1391 w 3789"/>
                <a:gd name="T1" fmla="*/ 3587 h 3789"/>
                <a:gd name="T2" fmla="*/ 1364 w 3789"/>
                <a:gd name="T3" fmla="*/ 3613 h 3789"/>
                <a:gd name="T4" fmla="*/ 1391 w 3789"/>
                <a:gd name="T5" fmla="*/ 3639 h 3789"/>
                <a:gd name="T6" fmla="*/ 1417 w 3789"/>
                <a:gd name="T7" fmla="*/ 3613 h 3789"/>
                <a:gd name="T8" fmla="*/ 1391 w 3789"/>
                <a:gd name="T9" fmla="*/ 3587 h 3789"/>
                <a:gd name="T10" fmla="*/ 623 w 3789"/>
                <a:gd name="T11" fmla="*/ 1679 h 3789"/>
                <a:gd name="T12" fmla="*/ 596 w 3789"/>
                <a:gd name="T13" fmla="*/ 1705 h 3789"/>
                <a:gd name="T14" fmla="*/ 623 w 3789"/>
                <a:gd name="T15" fmla="*/ 1732 h 3789"/>
                <a:gd name="T16" fmla="*/ 649 w 3789"/>
                <a:gd name="T17" fmla="*/ 1705 h 3789"/>
                <a:gd name="T18" fmla="*/ 623 w 3789"/>
                <a:gd name="T19" fmla="*/ 1679 h 3789"/>
                <a:gd name="T20" fmla="*/ 1391 w 3789"/>
                <a:gd name="T21" fmla="*/ 3655 h 3789"/>
                <a:gd name="T22" fmla="*/ 1349 w 3789"/>
                <a:gd name="T23" fmla="*/ 3613 h 3789"/>
                <a:gd name="T24" fmla="*/ 1391 w 3789"/>
                <a:gd name="T25" fmla="*/ 3571 h 3789"/>
                <a:gd name="T26" fmla="*/ 1432 w 3789"/>
                <a:gd name="T27" fmla="*/ 3613 h 3789"/>
                <a:gd name="T28" fmla="*/ 1391 w 3789"/>
                <a:gd name="T29" fmla="*/ 3655 h 3789"/>
                <a:gd name="T30" fmla="*/ 623 w 3789"/>
                <a:gd name="T31" fmla="*/ 1747 h 3789"/>
                <a:gd name="T32" fmla="*/ 581 w 3789"/>
                <a:gd name="T33" fmla="*/ 1705 h 3789"/>
                <a:gd name="T34" fmla="*/ 623 w 3789"/>
                <a:gd name="T35" fmla="*/ 1664 h 3789"/>
                <a:gd name="T36" fmla="*/ 665 w 3789"/>
                <a:gd name="T37" fmla="*/ 1705 h 3789"/>
                <a:gd name="T38" fmla="*/ 623 w 3789"/>
                <a:gd name="T39" fmla="*/ 1747 h 3789"/>
                <a:gd name="T40" fmla="*/ 1895 w 3789"/>
                <a:gd name="T41" fmla="*/ 0 h 3789"/>
                <a:gd name="T42" fmla="*/ 0 w 3789"/>
                <a:gd name="T43" fmla="*/ 1894 h 3789"/>
                <a:gd name="T44" fmla="*/ 1895 w 3789"/>
                <a:gd name="T45" fmla="*/ 3789 h 3789"/>
                <a:gd name="T46" fmla="*/ 3789 w 3789"/>
                <a:gd name="T47" fmla="*/ 1894 h 3789"/>
                <a:gd name="T48" fmla="*/ 1895 w 3789"/>
                <a:gd name="T49" fmla="*/ 0 h 3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89" h="3789">
                  <a:moveTo>
                    <a:pt x="1391" y="3587"/>
                  </a:moveTo>
                  <a:cubicBezTo>
                    <a:pt x="1376" y="3587"/>
                    <a:pt x="1364" y="3598"/>
                    <a:pt x="1364" y="3613"/>
                  </a:cubicBezTo>
                  <a:cubicBezTo>
                    <a:pt x="1364" y="3628"/>
                    <a:pt x="1376" y="3639"/>
                    <a:pt x="1391" y="3639"/>
                  </a:cubicBezTo>
                  <a:cubicBezTo>
                    <a:pt x="1405" y="3639"/>
                    <a:pt x="1417" y="3628"/>
                    <a:pt x="1417" y="3613"/>
                  </a:cubicBezTo>
                  <a:cubicBezTo>
                    <a:pt x="1417" y="3598"/>
                    <a:pt x="1405" y="3587"/>
                    <a:pt x="1391" y="3587"/>
                  </a:cubicBezTo>
                  <a:moveTo>
                    <a:pt x="623" y="1679"/>
                  </a:moveTo>
                  <a:cubicBezTo>
                    <a:pt x="608" y="1679"/>
                    <a:pt x="596" y="1691"/>
                    <a:pt x="596" y="1705"/>
                  </a:cubicBezTo>
                  <a:cubicBezTo>
                    <a:pt x="596" y="1720"/>
                    <a:pt x="608" y="1732"/>
                    <a:pt x="623" y="1732"/>
                  </a:cubicBezTo>
                  <a:cubicBezTo>
                    <a:pt x="637" y="1732"/>
                    <a:pt x="649" y="1720"/>
                    <a:pt x="649" y="1705"/>
                  </a:cubicBezTo>
                  <a:cubicBezTo>
                    <a:pt x="649" y="1691"/>
                    <a:pt x="637" y="1679"/>
                    <a:pt x="623" y="1679"/>
                  </a:cubicBezTo>
                  <a:moveTo>
                    <a:pt x="1391" y="3655"/>
                  </a:moveTo>
                  <a:cubicBezTo>
                    <a:pt x="1367" y="3655"/>
                    <a:pt x="1349" y="3636"/>
                    <a:pt x="1349" y="3613"/>
                  </a:cubicBezTo>
                  <a:cubicBezTo>
                    <a:pt x="1349" y="3590"/>
                    <a:pt x="1367" y="3571"/>
                    <a:pt x="1391" y="3571"/>
                  </a:cubicBezTo>
                  <a:cubicBezTo>
                    <a:pt x="1414" y="3571"/>
                    <a:pt x="1432" y="3590"/>
                    <a:pt x="1432" y="3613"/>
                  </a:cubicBezTo>
                  <a:cubicBezTo>
                    <a:pt x="1432" y="3636"/>
                    <a:pt x="1414" y="3655"/>
                    <a:pt x="1391" y="3655"/>
                  </a:cubicBezTo>
                  <a:moveTo>
                    <a:pt x="623" y="1747"/>
                  </a:moveTo>
                  <a:cubicBezTo>
                    <a:pt x="600" y="1747"/>
                    <a:pt x="581" y="1729"/>
                    <a:pt x="581" y="1705"/>
                  </a:cubicBezTo>
                  <a:cubicBezTo>
                    <a:pt x="581" y="1682"/>
                    <a:pt x="600" y="1664"/>
                    <a:pt x="623" y="1664"/>
                  </a:cubicBezTo>
                  <a:cubicBezTo>
                    <a:pt x="646" y="1664"/>
                    <a:pt x="665" y="1682"/>
                    <a:pt x="665" y="1705"/>
                  </a:cubicBezTo>
                  <a:cubicBezTo>
                    <a:pt x="665" y="1729"/>
                    <a:pt x="646" y="1747"/>
                    <a:pt x="623" y="1747"/>
                  </a:cubicBezTo>
                  <a:moveTo>
                    <a:pt x="1895" y="0"/>
                  </a:moveTo>
                  <a:cubicBezTo>
                    <a:pt x="848" y="0"/>
                    <a:pt x="0" y="848"/>
                    <a:pt x="0" y="1894"/>
                  </a:cubicBezTo>
                  <a:cubicBezTo>
                    <a:pt x="0" y="2941"/>
                    <a:pt x="848" y="3789"/>
                    <a:pt x="1895" y="3789"/>
                  </a:cubicBezTo>
                  <a:cubicBezTo>
                    <a:pt x="2941" y="3789"/>
                    <a:pt x="3789" y="2941"/>
                    <a:pt x="3789" y="1894"/>
                  </a:cubicBezTo>
                  <a:cubicBezTo>
                    <a:pt x="3789" y="848"/>
                    <a:pt x="2941" y="0"/>
                    <a:pt x="1895" y="0"/>
                  </a:cubicBezTo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870">
              <a:extLst>
                <a:ext uri="{FF2B5EF4-FFF2-40B4-BE49-F238E27FC236}">
                  <a16:creationId xmlns="" xmlns:a16="http://schemas.microsoft.com/office/drawing/2014/main" id="{7B579BA4-87BA-4E85-AFB5-BDEC1AB5B4E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088563" y="1501775"/>
              <a:ext cx="133350" cy="133350"/>
            </a:xfrm>
            <a:custGeom>
              <a:avLst/>
              <a:gdLst>
                <a:gd name="T0" fmla="*/ 42 w 84"/>
                <a:gd name="T1" fmla="*/ 0 h 84"/>
                <a:gd name="T2" fmla="*/ 0 w 84"/>
                <a:gd name="T3" fmla="*/ 42 h 84"/>
                <a:gd name="T4" fmla="*/ 42 w 84"/>
                <a:gd name="T5" fmla="*/ 84 h 84"/>
                <a:gd name="T6" fmla="*/ 84 w 84"/>
                <a:gd name="T7" fmla="*/ 42 h 84"/>
                <a:gd name="T8" fmla="*/ 42 w 84"/>
                <a:gd name="T9" fmla="*/ 0 h 84"/>
                <a:gd name="T10" fmla="*/ 42 w 84"/>
                <a:gd name="T11" fmla="*/ 68 h 84"/>
                <a:gd name="T12" fmla="*/ 15 w 84"/>
                <a:gd name="T13" fmla="*/ 42 h 84"/>
                <a:gd name="T14" fmla="*/ 42 w 84"/>
                <a:gd name="T15" fmla="*/ 15 h 84"/>
                <a:gd name="T16" fmla="*/ 68 w 84"/>
                <a:gd name="T17" fmla="*/ 42 h 84"/>
                <a:gd name="T18" fmla="*/ 42 w 84"/>
                <a:gd name="T19" fmla="*/ 6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84">
                  <a:moveTo>
                    <a:pt x="42" y="0"/>
                  </a:move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4"/>
                    <a:pt x="42" y="84"/>
                  </a:cubicBezTo>
                  <a:cubicBezTo>
                    <a:pt x="65" y="84"/>
                    <a:pt x="84" y="65"/>
                    <a:pt x="84" y="42"/>
                  </a:cubicBezTo>
                  <a:cubicBezTo>
                    <a:pt x="84" y="19"/>
                    <a:pt x="65" y="0"/>
                    <a:pt x="42" y="0"/>
                  </a:cubicBezTo>
                  <a:close/>
                  <a:moveTo>
                    <a:pt x="42" y="68"/>
                  </a:moveTo>
                  <a:cubicBezTo>
                    <a:pt x="27" y="68"/>
                    <a:pt x="15" y="57"/>
                    <a:pt x="15" y="42"/>
                  </a:cubicBezTo>
                  <a:cubicBezTo>
                    <a:pt x="15" y="27"/>
                    <a:pt x="27" y="15"/>
                    <a:pt x="42" y="15"/>
                  </a:cubicBezTo>
                  <a:cubicBezTo>
                    <a:pt x="56" y="15"/>
                    <a:pt x="68" y="27"/>
                    <a:pt x="68" y="42"/>
                  </a:cubicBezTo>
                  <a:cubicBezTo>
                    <a:pt x="68" y="57"/>
                    <a:pt x="56" y="68"/>
                    <a:pt x="42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871">
              <a:extLst>
                <a:ext uri="{FF2B5EF4-FFF2-40B4-BE49-F238E27FC236}">
                  <a16:creationId xmlns="" xmlns:a16="http://schemas.microsoft.com/office/drawing/2014/main" id="{CF5B4C99-FB2A-4E17-A36C-5DB29C65820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762500" y="5849938"/>
              <a:ext cx="131763" cy="133350"/>
            </a:xfrm>
            <a:custGeom>
              <a:avLst/>
              <a:gdLst>
                <a:gd name="T0" fmla="*/ 42 w 83"/>
                <a:gd name="T1" fmla="*/ 0 h 84"/>
                <a:gd name="T2" fmla="*/ 0 w 83"/>
                <a:gd name="T3" fmla="*/ 42 h 84"/>
                <a:gd name="T4" fmla="*/ 42 w 83"/>
                <a:gd name="T5" fmla="*/ 84 h 84"/>
                <a:gd name="T6" fmla="*/ 83 w 83"/>
                <a:gd name="T7" fmla="*/ 42 h 84"/>
                <a:gd name="T8" fmla="*/ 42 w 83"/>
                <a:gd name="T9" fmla="*/ 0 h 84"/>
                <a:gd name="T10" fmla="*/ 42 w 83"/>
                <a:gd name="T11" fmla="*/ 68 h 84"/>
                <a:gd name="T12" fmla="*/ 15 w 83"/>
                <a:gd name="T13" fmla="*/ 42 h 84"/>
                <a:gd name="T14" fmla="*/ 42 w 83"/>
                <a:gd name="T15" fmla="*/ 15 h 84"/>
                <a:gd name="T16" fmla="*/ 68 w 83"/>
                <a:gd name="T17" fmla="*/ 42 h 84"/>
                <a:gd name="T18" fmla="*/ 42 w 83"/>
                <a:gd name="T19" fmla="*/ 6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84">
                  <a:moveTo>
                    <a:pt x="42" y="0"/>
                  </a:moveTo>
                  <a:cubicBezTo>
                    <a:pt x="18" y="0"/>
                    <a:pt x="0" y="19"/>
                    <a:pt x="0" y="42"/>
                  </a:cubicBezTo>
                  <a:cubicBezTo>
                    <a:pt x="0" y="65"/>
                    <a:pt x="18" y="84"/>
                    <a:pt x="42" y="84"/>
                  </a:cubicBezTo>
                  <a:cubicBezTo>
                    <a:pt x="65" y="84"/>
                    <a:pt x="83" y="65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lose/>
                  <a:moveTo>
                    <a:pt x="42" y="68"/>
                  </a:moveTo>
                  <a:cubicBezTo>
                    <a:pt x="27" y="68"/>
                    <a:pt x="15" y="56"/>
                    <a:pt x="15" y="42"/>
                  </a:cubicBezTo>
                  <a:cubicBezTo>
                    <a:pt x="15" y="27"/>
                    <a:pt x="27" y="15"/>
                    <a:pt x="42" y="15"/>
                  </a:cubicBezTo>
                  <a:cubicBezTo>
                    <a:pt x="56" y="15"/>
                    <a:pt x="68" y="27"/>
                    <a:pt x="68" y="42"/>
                  </a:cubicBezTo>
                  <a:cubicBezTo>
                    <a:pt x="68" y="56"/>
                    <a:pt x="56" y="68"/>
                    <a:pt x="42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872">
              <a:extLst>
                <a:ext uri="{FF2B5EF4-FFF2-40B4-BE49-F238E27FC236}">
                  <a16:creationId xmlns="" xmlns:a16="http://schemas.microsoft.com/office/drawing/2014/main" id="{9050887F-DA55-4436-8089-8D3D6772A70D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8069263" y="6089650"/>
              <a:ext cx="131763" cy="133350"/>
            </a:xfrm>
            <a:custGeom>
              <a:avLst/>
              <a:gdLst>
                <a:gd name="T0" fmla="*/ 42 w 83"/>
                <a:gd name="T1" fmla="*/ 68 h 84"/>
                <a:gd name="T2" fmla="*/ 15 w 83"/>
                <a:gd name="T3" fmla="*/ 42 h 84"/>
                <a:gd name="T4" fmla="*/ 42 w 83"/>
                <a:gd name="T5" fmla="*/ 16 h 84"/>
                <a:gd name="T6" fmla="*/ 68 w 83"/>
                <a:gd name="T7" fmla="*/ 42 h 84"/>
                <a:gd name="T8" fmla="*/ 42 w 83"/>
                <a:gd name="T9" fmla="*/ 68 h 84"/>
                <a:gd name="T10" fmla="*/ 42 w 83"/>
                <a:gd name="T11" fmla="*/ 0 h 84"/>
                <a:gd name="T12" fmla="*/ 0 w 83"/>
                <a:gd name="T13" fmla="*/ 42 h 84"/>
                <a:gd name="T14" fmla="*/ 42 w 83"/>
                <a:gd name="T15" fmla="*/ 84 h 84"/>
                <a:gd name="T16" fmla="*/ 83 w 83"/>
                <a:gd name="T17" fmla="*/ 42 h 84"/>
                <a:gd name="T18" fmla="*/ 42 w 83"/>
                <a:gd name="T19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84">
                  <a:moveTo>
                    <a:pt x="42" y="68"/>
                  </a:moveTo>
                  <a:cubicBezTo>
                    <a:pt x="27" y="68"/>
                    <a:pt x="15" y="57"/>
                    <a:pt x="15" y="42"/>
                  </a:cubicBezTo>
                  <a:cubicBezTo>
                    <a:pt x="15" y="27"/>
                    <a:pt x="27" y="16"/>
                    <a:pt x="42" y="16"/>
                  </a:cubicBezTo>
                  <a:cubicBezTo>
                    <a:pt x="56" y="16"/>
                    <a:pt x="68" y="27"/>
                    <a:pt x="68" y="42"/>
                  </a:cubicBezTo>
                  <a:cubicBezTo>
                    <a:pt x="68" y="57"/>
                    <a:pt x="56" y="68"/>
                    <a:pt x="42" y="68"/>
                  </a:cubicBezTo>
                  <a:moveTo>
                    <a:pt x="42" y="0"/>
                  </a:moveTo>
                  <a:cubicBezTo>
                    <a:pt x="18" y="0"/>
                    <a:pt x="0" y="19"/>
                    <a:pt x="0" y="42"/>
                  </a:cubicBezTo>
                  <a:cubicBezTo>
                    <a:pt x="0" y="65"/>
                    <a:pt x="18" y="84"/>
                    <a:pt x="42" y="84"/>
                  </a:cubicBezTo>
                  <a:cubicBezTo>
                    <a:pt x="65" y="84"/>
                    <a:pt x="83" y="65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873">
              <a:extLst>
                <a:ext uri="{FF2B5EF4-FFF2-40B4-BE49-F238E27FC236}">
                  <a16:creationId xmlns="" xmlns:a16="http://schemas.microsoft.com/office/drawing/2014/main" id="{945B1EA1-33FC-4A5E-9A53-36D7B7DA132D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850063" y="3063875"/>
              <a:ext cx="133350" cy="131763"/>
            </a:xfrm>
            <a:custGeom>
              <a:avLst/>
              <a:gdLst>
                <a:gd name="T0" fmla="*/ 42 w 84"/>
                <a:gd name="T1" fmla="*/ 68 h 83"/>
                <a:gd name="T2" fmla="*/ 15 w 84"/>
                <a:gd name="T3" fmla="*/ 41 h 83"/>
                <a:gd name="T4" fmla="*/ 42 w 84"/>
                <a:gd name="T5" fmla="*/ 15 h 83"/>
                <a:gd name="T6" fmla="*/ 68 w 84"/>
                <a:gd name="T7" fmla="*/ 41 h 83"/>
                <a:gd name="T8" fmla="*/ 42 w 84"/>
                <a:gd name="T9" fmla="*/ 68 h 83"/>
                <a:gd name="T10" fmla="*/ 42 w 84"/>
                <a:gd name="T11" fmla="*/ 0 h 83"/>
                <a:gd name="T12" fmla="*/ 0 w 84"/>
                <a:gd name="T13" fmla="*/ 41 h 83"/>
                <a:gd name="T14" fmla="*/ 42 w 84"/>
                <a:gd name="T15" fmla="*/ 83 h 83"/>
                <a:gd name="T16" fmla="*/ 84 w 84"/>
                <a:gd name="T17" fmla="*/ 41 h 83"/>
                <a:gd name="T18" fmla="*/ 42 w 84"/>
                <a:gd name="T1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83">
                  <a:moveTo>
                    <a:pt x="42" y="68"/>
                  </a:moveTo>
                  <a:cubicBezTo>
                    <a:pt x="27" y="68"/>
                    <a:pt x="15" y="56"/>
                    <a:pt x="15" y="41"/>
                  </a:cubicBezTo>
                  <a:cubicBezTo>
                    <a:pt x="15" y="27"/>
                    <a:pt x="27" y="15"/>
                    <a:pt x="42" y="15"/>
                  </a:cubicBezTo>
                  <a:cubicBezTo>
                    <a:pt x="56" y="15"/>
                    <a:pt x="68" y="27"/>
                    <a:pt x="68" y="41"/>
                  </a:cubicBezTo>
                  <a:cubicBezTo>
                    <a:pt x="68" y="56"/>
                    <a:pt x="56" y="68"/>
                    <a:pt x="42" y="68"/>
                  </a:cubicBezTo>
                  <a:moveTo>
                    <a:pt x="42" y="0"/>
                  </a:moveTo>
                  <a:cubicBezTo>
                    <a:pt x="19" y="0"/>
                    <a:pt x="0" y="18"/>
                    <a:pt x="0" y="41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65" y="83"/>
                    <a:pt x="84" y="65"/>
                    <a:pt x="84" y="41"/>
                  </a:cubicBezTo>
                  <a:cubicBezTo>
                    <a:pt x="84" y="18"/>
                    <a:pt x="65" y="0"/>
                    <a:pt x="42" y="0"/>
                  </a:cubicBezTo>
                </a:path>
              </a:pathLst>
            </a:custGeom>
            <a:solidFill>
              <a:srgbClr val="989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875">
              <a:extLst>
                <a:ext uri="{FF2B5EF4-FFF2-40B4-BE49-F238E27FC236}">
                  <a16:creationId xmlns="" xmlns:a16="http://schemas.microsoft.com/office/drawing/2014/main" id="{D54D2700-41FA-4B4B-B410-9E4270A15FB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329363" y="6056313"/>
              <a:ext cx="133350" cy="131763"/>
            </a:xfrm>
            <a:custGeom>
              <a:avLst/>
              <a:gdLst>
                <a:gd name="T0" fmla="*/ 42 w 84"/>
                <a:gd name="T1" fmla="*/ 68 h 83"/>
                <a:gd name="T2" fmla="*/ 15 w 84"/>
                <a:gd name="T3" fmla="*/ 41 h 83"/>
                <a:gd name="T4" fmla="*/ 42 w 84"/>
                <a:gd name="T5" fmla="*/ 15 h 83"/>
                <a:gd name="T6" fmla="*/ 68 w 84"/>
                <a:gd name="T7" fmla="*/ 41 h 83"/>
                <a:gd name="T8" fmla="*/ 42 w 84"/>
                <a:gd name="T9" fmla="*/ 68 h 83"/>
                <a:gd name="T10" fmla="*/ 42 w 84"/>
                <a:gd name="T11" fmla="*/ 0 h 83"/>
                <a:gd name="T12" fmla="*/ 0 w 84"/>
                <a:gd name="T13" fmla="*/ 41 h 83"/>
                <a:gd name="T14" fmla="*/ 42 w 84"/>
                <a:gd name="T15" fmla="*/ 83 h 83"/>
                <a:gd name="T16" fmla="*/ 84 w 84"/>
                <a:gd name="T17" fmla="*/ 41 h 83"/>
                <a:gd name="T18" fmla="*/ 42 w 84"/>
                <a:gd name="T1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83">
                  <a:moveTo>
                    <a:pt x="42" y="68"/>
                  </a:moveTo>
                  <a:cubicBezTo>
                    <a:pt x="27" y="68"/>
                    <a:pt x="15" y="56"/>
                    <a:pt x="15" y="41"/>
                  </a:cubicBezTo>
                  <a:cubicBezTo>
                    <a:pt x="15" y="27"/>
                    <a:pt x="27" y="15"/>
                    <a:pt x="42" y="15"/>
                  </a:cubicBezTo>
                  <a:cubicBezTo>
                    <a:pt x="56" y="15"/>
                    <a:pt x="68" y="27"/>
                    <a:pt x="68" y="41"/>
                  </a:cubicBezTo>
                  <a:cubicBezTo>
                    <a:pt x="68" y="56"/>
                    <a:pt x="56" y="68"/>
                    <a:pt x="42" y="68"/>
                  </a:cubicBezTo>
                  <a:moveTo>
                    <a:pt x="42" y="0"/>
                  </a:move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19" y="83"/>
                    <a:pt x="42" y="83"/>
                  </a:cubicBezTo>
                  <a:cubicBezTo>
                    <a:pt x="65" y="83"/>
                    <a:pt x="84" y="64"/>
                    <a:pt x="84" y="41"/>
                  </a:cubicBezTo>
                  <a:cubicBezTo>
                    <a:pt x="84" y="18"/>
                    <a:pt x="65" y="0"/>
                    <a:pt x="42" y="0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876">
              <a:extLst>
                <a:ext uri="{FF2B5EF4-FFF2-40B4-BE49-F238E27FC236}">
                  <a16:creationId xmlns="" xmlns:a16="http://schemas.microsoft.com/office/drawing/2014/main" id="{A04387CB-4C44-4241-BE62-77CFE408C03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483975" y="1433513"/>
              <a:ext cx="131763" cy="133350"/>
            </a:xfrm>
            <a:custGeom>
              <a:avLst/>
              <a:gdLst>
                <a:gd name="T0" fmla="*/ 42 w 83"/>
                <a:gd name="T1" fmla="*/ 0 h 84"/>
                <a:gd name="T2" fmla="*/ 0 w 83"/>
                <a:gd name="T3" fmla="*/ 42 h 84"/>
                <a:gd name="T4" fmla="*/ 42 w 83"/>
                <a:gd name="T5" fmla="*/ 84 h 84"/>
                <a:gd name="T6" fmla="*/ 83 w 83"/>
                <a:gd name="T7" fmla="*/ 42 h 84"/>
                <a:gd name="T8" fmla="*/ 42 w 83"/>
                <a:gd name="T9" fmla="*/ 0 h 84"/>
                <a:gd name="T10" fmla="*/ 42 w 83"/>
                <a:gd name="T11" fmla="*/ 68 h 84"/>
                <a:gd name="T12" fmla="*/ 15 w 83"/>
                <a:gd name="T13" fmla="*/ 42 h 84"/>
                <a:gd name="T14" fmla="*/ 42 w 83"/>
                <a:gd name="T15" fmla="*/ 16 h 84"/>
                <a:gd name="T16" fmla="*/ 68 w 83"/>
                <a:gd name="T17" fmla="*/ 42 h 84"/>
                <a:gd name="T18" fmla="*/ 42 w 83"/>
                <a:gd name="T19" fmla="*/ 6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84">
                  <a:moveTo>
                    <a:pt x="42" y="0"/>
                  </a:move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4"/>
                    <a:pt x="42" y="84"/>
                  </a:cubicBezTo>
                  <a:cubicBezTo>
                    <a:pt x="65" y="84"/>
                    <a:pt x="83" y="65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lose/>
                  <a:moveTo>
                    <a:pt x="42" y="68"/>
                  </a:moveTo>
                  <a:cubicBezTo>
                    <a:pt x="27" y="68"/>
                    <a:pt x="15" y="57"/>
                    <a:pt x="15" y="42"/>
                  </a:cubicBezTo>
                  <a:cubicBezTo>
                    <a:pt x="15" y="27"/>
                    <a:pt x="27" y="16"/>
                    <a:pt x="42" y="16"/>
                  </a:cubicBezTo>
                  <a:cubicBezTo>
                    <a:pt x="56" y="16"/>
                    <a:pt x="68" y="27"/>
                    <a:pt x="68" y="42"/>
                  </a:cubicBezTo>
                  <a:cubicBezTo>
                    <a:pt x="68" y="57"/>
                    <a:pt x="56" y="68"/>
                    <a:pt x="42" y="68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877">
              <a:extLst>
                <a:ext uri="{FF2B5EF4-FFF2-40B4-BE49-F238E27FC236}">
                  <a16:creationId xmlns="" xmlns:a16="http://schemas.microsoft.com/office/drawing/2014/main" id="{E280547E-851C-4E3E-8302-AD5CD484476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627813" y="1430338"/>
              <a:ext cx="133350" cy="131763"/>
            </a:xfrm>
            <a:custGeom>
              <a:avLst/>
              <a:gdLst>
                <a:gd name="T0" fmla="*/ 42 w 84"/>
                <a:gd name="T1" fmla="*/ 0 h 83"/>
                <a:gd name="T2" fmla="*/ 0 w 84"/>
                <a:gd name="T3" fmla="*/ 42 h 83"/>
                <a:gd name="T4" fmla="*/ 42 w 84"/>
                <a:gd name="T5" fmla="*/ 83 h 83"/>
                <a:gd name="T6" fmla="*/ 84 w 84"/>
                <a:gd name="T7" fmla="*/ 42 h 83"/>
                <a:gd name="T8" fmla="*/ 42 w 84"/>
                <a:gd name="T9" fmla="*/ 0 h 83"/>
                <a:gd name="T10" fmla="*/ 42 w 84"/>
                <a:gd name="T11" fmla="*/ 68 h 83"/>
                <a:gd name="T12" fmla="*/ 16 w 84"/>
                <a:gd name="T13" fmla="*/ 42 h 83"/>
                <a:gd name="T14" fmla="*/ 42 w 84"/>
                <a:gd name="T15" fmla="*/ 15 h 83"/>
                <a:gd name="T16" fmla="*/ 69 w 84"/>
                <a:gd name="T17" fmla="*/ 42 h 83"/>
                <a:gd name="T18" fmla="*/ 42 w 84"/>
                <a:gd name="T19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83">
                  <a:moveTo>
                    <a:pt x="42" y="0"/>
                  </a:moveTo>
                  <a:cubicBezTo>
                    <a:pt x="19" y="0"/>
                    <a:pt x="0" y="18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65" y="83"/>
                    <a:pt x="84" y="65"/>
                    <a:pt x="84" y="42"/>
                  </a:cubicBezTo>
                  <a:cubicBezTo>
                    <a:pt x="84" y="18"/>
                    <a:pt x="65" y="0"/>
                    <a:pt x="42" y="0"/>
                  </a:cubicBezTo>
                  <a:close/>
                  <a:moveTo>
                    <a:pt x="42" y="68"/>
                  </a:moveTo>
                  <a:cubicBezTo>
                    <a:pt x="28" y="68"/>
                    <a:pt x="16" y="56"/>
                    <a:pt x="16" y="42"/>
                  </a:cubicBezTo>
                  <a:cubicBezTo>
                    <a:pt x="16" y="27"/>
                    <a:pt x="28" y="15"/>
                    <a:pt x="42" y="15"/>
                  </a:cubicBezTo>
                  <a:cubicBezTo>
                    <a:pt x="57" y="15"/>
                    <a:pt x="69" y="27"/>
                    <a:pt x="69" y="42"/>
                  </a:cubicBezTo>
                  <a:cubicBezTo>
                    <a:pt x="69" y="56"/>
                    <a:pt x="57" y="68"/>
                    <a:pt x="42" y="68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878">
              <a:extLst>
                <a:ext uri="{FF2B5EF4-FFF2-40B4-BE49-F238E27FC236}">
                  <a16:creationId xmlns="" xmlns:a16="http://schemas.microsoft.com/office/drawing/2014/main" id="{B55257F1-75B8-46C1-9C9F-4DB15B2F7FB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5597525" y="295275"/>
              <a:ext cx="133350" cy="131763"/>
            </a:xfrm>
            <a:custGeom>
              <a:avLst/>
              <a:gdLst>
                <a:gd name="T0" fmla="*/ 42 w 84"/>
                <a:gd name="T1" fmla="*/ 0 h 83"/>
                <a:gd name="T2" fmla="*/ 0 w 84"/>
                <a:gd name="T3" fmla="*/ 41 h 83"/>
                <a:gd name="T4" fmla="*/ 42 w 84"/>
                <a:gd name="T5" fmla="*/ 83 h 83"/>
                <a:gd name="T6" fmla="*/ 84 w 84"/>
                <a:gd name="T7" fmla="*/ 41 h 83"/>
                <a:gd name="T8" fmla="*/ 42 w 84"/>
                <a:gd name="T9" fmla="*/ 0 h 83"/>
                <a:gd name="T10" fmla="*/ 42 w 84"/>
                <a:gd name="T11" fmla="*/ 68 h 83"/>
                <a:gd name="T12" fmla="*/ 16 w 84"/>
                <a:gd name="T13" fmla="*/ 41 h 83"/>
                <a:gd name="T14" fmla="*/ 42 w 84"/>
                <a:gd name="T15" fmla="*/ 15 h 83"/>
                <a:gd name="T16" fmla="*/ 69 w 84"/>
                <a:gd name="T17" fmla="*/ 41 h 83"/>
                <a:gd name="T18" fmla="*/ 42 w 84"/>
                <a:gd name="T19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83">
                  <a:moveTo>
                    <a:pt x="42" y="0"/>
                  </a:moveTo>
                  <a:cubicBezTo>
                    <a:pt x="19" y="0"/>
                    <a:pt x="0" y="18"/>
                    <a:pt x="0" y="41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65" y="83"/>
                    <a:pt x="84" y="65"/>
                    <a:pt x="84" y="41"/>
                  </a:cubicBezTo>
                  <a:cubicBezTo>
                    <a:pt x="84" y="18"/>
                    <a:pt x="65" y="0"/>
                    <a:pt x="42" y="0"/>
                  </a:cubicBezTo>
                  <a:close/>
                  <a:moveTo>
                    <a:pt x="42" y="68"/>
                  </a:moveTo>
                  <a:cubicBezTo>
                    <a:pt x="28" y="68"/>
                    <a:pt x="16" y="56"/>
                    <a:pt x="16" y="41"/>
                  </a:cubicBezTo>
                  <a:cubicBezTo>
                    <a:pt x="16" y="27"/>
                    <a:pt x="28" y="15"/>
                    <a:pt x="42" y="15"/>
                  </a:cubicBezTo>
                  <a:cubicBezTo>
                    <a:pt x="57" y="15"/>
                    <a:pt x="69" y="27"/>
                    <a:pt x="69" y="41"/>
                  </a:cubicBezTo>
                  <a:cubicBezTo>
                    <a:pt x="69" y="56"/>
                    <a:pt x="57" y="68"/>
                    <a:pt x="42" y="68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880">
              <a:extLst>
                <a:ext uri="{FF2B5EF4-FFF2-40B4-BE49-F238E27FC236}">
                  <a16:creationId xmlns="" xmlns:a16="http://schemas.microsoft.com/office/drawing/2014/main" id="{AC4F9632-F66E-4397-8FB7-71705B54A66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964988" y="347663"/>
              <a:ext cx="131763" cy="133350"/>
            </a:xfrm>
            <a:custGeom>
              <a:avLst/>
              <a:gdLst>
                <a:gd name="T0" fmla="*/ 42 w 83"/>
                <a:gd name="T1" fmla="*/ 0 h 84"/>
                <a:gd name="T2" fmla="*/ 0 w 83"/>
                <a:gd name="T3" fmla="*/ 42 h 84"/>
                <a:gd name="T4" fmla="*/ 42 w 83"/>
                <a:gd name="T5" fmla="*/ 84 h 84"/>
                <a:gd name="T6" fmla="*/ 83 w 83"/>
                <a:gd name="T7" fmla="*/ 42 h 84"/>
                <a:gd name="T8" fmla="*/ 42 w 83"/>
                <a:gd name="T9" fmla="*/ 0 h 84"/>
                <a:gd name="T10" fmla="*/ 42 w 83"/>
                <a:gd name="T11" fmla="*/ 69 h 84"/>
                <a:gd name="T12" fmla="*/ 15 w 83"/>
                <a:gd name="T13" fmla="*/ 42 h 84"/>
                <a:gd name="T14" fmla="*/ 42 w 83"/>
                <a:gd name="T15" fmla="*/ 16 h 84"/>
                <a:gd name="T16" fmla="*/ 68 w 83"/>
                <a:gd name="T17" fmla="*/ 42 h 84"/>
                <a:gd name="T18" fmla="*/ 42 w 83"/>
                <a:gd name="T19" fmla="*/ 6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84">
                  <a:moveTo>
                    <a:pt x="42" y="0"/>
                  </a:move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4"/>
                    <a:pt x="42" y="84"/>
                  </a:cubicBezTo>
                  <a:cubicBezTo>
                    <a:pt x="65" y="84"/>
                    <a:pt x="83" y="65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lose/>
                  <a:moveTo>
                    <a:pt x="42" y="69"/>
                  </a:moveTo>
                  <a:cubicBezTo>
                    <a:pt x="27" y="69"/>
                    <a:pt x="15" y="57"/>
                    <a:pt x="15" y="42"/>
                  </a:cubicBezTo>
                  <a:cubicBezTo>
                    <a:pt x="15" y="28"/>
                    <a:pt x="27" y="16"/>
                    <a:pt x="42" y="16"/>
                  </a:cubicBezTo>
                  <a:cubicBezTo>
                    <a:pt x="56" y="16"/>
                    <a:pt x="68" y="28"/>
                    <a:pt x="68" y="42"/>
                  </a:cubicBezTo>
                  <a:cubicBezTo>
                    <a:pt x="68" y="57"/>
                    <a:pt x="56" y="69"/>
                    <a:pt x="42" y="6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881">
              <a:extLst>
                <a:ext uri="{FF2B5EF4-FFF2-40B4-BE49-F238E27FC236}">
                  <a16:creationId xmlns="" xmlns:a16="http://schemas.microsoft.com/office/drawing/2014/main" id="{173CB16E-30AE-4B43-B8F7-42BE94DD530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418763" y="5634038"/>
              <a:ext cx="133350" cy="133350"/>
            </a:xfrm>
            <a:custGeom>
              <a:avLst/>
              <a:gdLst>
                <a:gd name="T0" fmla="*/ 42 w 84"/>
                <a:gd name="T1" fmla="*/ 0 h 84"/>
                <a:gd name="T2" fmla="*/ 0 w 84"/>
                <a:gd name="T3" fmla="*/ 42 h 84"/>
                <a:gd name="T4" fmla="*/ 42 w 84"/>
                <a:gd name="T5" fmla="*/ 84 h 84"/>
                <a:gd name="T6" fmla="*/ 84 w 84"/>
                <a:gd name="T7" fmla="*/ 42 h 84"/>
                <a:gd name="T8" fmla="*/ 42 w 84"/>
                <a:gd name="T9" fmla="*/ 0 h 84"/>
                <a:gd name="T10" fmla="*/ 42 w 84"/>
                <a:gd name="T11" fmla="*/ 69 h 84"/>
                <a:gd name="T12" fmla="*/ 16 w 84"/>
                <a:gd name="T13" fmla="*/ 42 h 84"/>
                <a:gd name="T14" fmla="*/ 42 w 84"/>
                <a:gd name="T15" fmla="*/ 16 h 84"/>
                <a:gd name="T16" fmla="*/ 69 w 84"/>
                <a:gd name="T17" fmla="*/ 42 h 84"/>
                <a:gd name="T18" fmla="*/ 42 w 84"/>
                <a:gd name="T19" fmla="*/ 6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84">
                  <a:moveTo>
                    <a:pt x="42" y="0"/>
                  </a:move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4"/>
                    <a:pt x="42" y="84"/>
                  </a:cubicBezTo>
                  <a:cubicBezTo>
                    <a:pt x="65" y="84"/>
                    <a:pt x="84" y="65"/>
                    <a:pt x="84" y="42"/>
                  </a:cubicBezTo>
                  <a:cubicBezTo>
                    <a:pt x="84" y="19"/>
                    <a:pt x="65" y="0"/>
                    <a:pt x="42" y="0"/>
                  </a:cubicBezTo>
                  <a:close/>
                  <a:moveTo>
                    <a:pt x="42" y="69"/>
                  </a:moveTo>
                  <a:cubicBezTo>
                    <a:pt x="28" y="69"/>
                    <a:pt x="16" y="57"/>
                    <a:pt x="16" y="42"/>
                  </a:cubicBezTo>
                  <a:cubicBezTo>
                    <a:pt x="16" y="28"/>
                    <a:pt x="28" y="16"/>
                    <a:pt x="42" y="16"/>
                  </a:cubicBezTo>
                  <a:cubicBezTo>
                    <a:pt x="57" y="16"/>
                    <a:pt x="69" y="28"/>
                    <a:pt x="69" y="42"/>
                  </a:cubicBezTo>
                  <a:cubicBezTo>
                    <a:pt x="69" y="57"/>
                    <a:pt x="57" y="69"/>
                    <a:pt x="42" y="69"/>
                  </a:cubicBezTo>
                  <a:close/>
                </a:path>
              </a:pathLst>
            </a:custGeom>
            <a:solidFill>
              <a:srgbClr val="7BE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882">
              <a:extLst>
                <a:ext uri="{FF2B5EF4-FFF2-40B4-BE49-F238E27FC236}">
                  <a16:creationId xmlns="" xmlns:a16="http://schemas.microsoft.com/office/drawing/2014/main" id="{7FB584D2-A485-4516-A390-C34C47E564B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555413" y="4056063"/>
              <a:ext cx="131763" cy="131763"/>
            </a:xfrm>
            <a:custGeom>
              <a:avLst/>
              <a:gdLst>
                <a:gd name="T0" fmla="*/ 42 w 83"/>
                <a:gd name="T1" fmla="*/ 0 h 83"/>
                <a:gd name="T2" fmla="*/ 0 w 83"/>
                <a:gd name="T3" fmla="*/ 41 h 83"/>
                <a:gd name="T4" fmla="*/ 42 w 83"/>
                <a:gd name="T5" fmla="*/ 83 h 83"/>
                <a:gd name="T6" fmla="*/ 83 w 83"/>
                <a:gd name="T7" fmla="*/ 41 h 83"/>
                <a:gd name="T8" fmla="*/ 42 w 83"/>
                <a:gd name="T9" fmla="*/ 0 h 83"/>
                <a:gd name="T10" fmla="*/ 42 w 83"/>
                <a:gd name="T11" fmla="*/ 68 h 83"/>
                <a:gd name="T12" fmla="*/ 15 w 83"/>
                <a:gd name="T13" fmla="*/ 41 h 83"/>
                <a:gd name="T14" fmla="*/ 42 w 83"/>
                <a:gd name="T15" fmla="*/ 15 h 83"/>
                <a:gd name="T16" fmla="*/ 68 w 83"/>
                <a:gd name="T17" fmla="*/ 41 h 83"/>
                <a:gd name="T18" fmla="*/ 42 w 83"/>
                <a:gd name="T19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83">
                  <a:moveTo>
                    <a:pt x="42" y="0"/>
                  </a:move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19" y="83"/>
                    <a:pt x="42" y="83"/>
                  </a:cubicBezTo>
                  <a:cubicBezTo>
                    <a:pt x="65" y="83"/>
                    <a:pt x="83" y="64"/>
                    <a:pt x="83" y="41"/>
                  </a:cubicBezTo>
                  <a:cubicBezTo>
                    <a:pt x="83" y="18"/>
                    <a:pt x="65" y="0"/>
                    <a:pt x="42" y="0"/>
                  </a:cubicBezTo>
                  <a:close/>
                  <a:moveTo>
                    <a:pt x="42" y="68"/>
                  </a:moveTo>
                  <a:cubicBezTo>
                    <a:pt x="27" y="68"/>
                    <a:pt x="15" y="56"/>
                    <a:pt x="15" y="41"/>
                  </a:cubicBezTo>
                  <a:cubicBezTo>
                    <a:pt x="15" y="27"/>
                    <a:pt x="27" y="15"/>
                    <a:pt x="42" y="15"/>
                  </a:cubicBezTo>
                  <a:cubicBezTo>
                    <a:pt x="56" y="15"/>
                    <a:pt x="68" y="27"/>
                    <a:pt x="68" y="41"/>
                  </a:cubicBezTo>
                  <a:cubicBezTo>
                    <a:pt x="68" y="56"/>
                    <a:pt x="56" y="68"/>
                    <a:pt x="42" y="68"/>
                  </a:cubicBezTo>
                  <a:close/>
                </a:path>
              </a:pathLst>
            </a:custGeom>
            <a:solidFill>
              <a:srgbClr val="7BE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883">
              <a:extLst>
                <a:ext uri="{FF2B5EF4-FFF2-40B4-BE49-F238E27FC236}">
                  <a16:creationId xmlns="" xmlns:a16="http://schemas.microsoft.com/office/drawing/2014/main" id="{4194503A-0801-4FB0-99E6-FACBCDE3564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8418513" y="6410325"/>
              <a:ext cx="133350" cy="131763"/>
            </a:xfrm>
            <a:custGeom>
              <a:avLst/>
              <a:gdLst>
                <a:gd name="T0" fmla="*/ 42 w 84"/>
                <a:gd name="T1" fmla="*/ 0 h 83"/>
                <a:gd name="T2" fmla="*/ 0 w 84"/>
                <a:gd name="T3" fmla="*/ 42 h 83"/>
                <a:gd name="T4" fmla="*/ 42 w 84"/>
                <a:gd name="T5" fmla="*/ 83 h 83"/>
                <a:gd name="T6" fmla="*/ 84 w 84"/>
                <a:gd name="T7" fmla="*/ 42 h 83"/>
                <a:gd name="T8" fmla="*/ 42 w 84"/>
                <a:gd name="T9" fmla="*/ 0 h 83"/>
                <a:gd name="T10" fmla="*/ 42 w 84"/>
                <a:gd name="T11" fmla="*/ 68 h 83"/>
                <a:gd name="T12" fmla="*/ 16 w 84"/>
                <a:gd name="T13" fmla="*/ 42 h 83"/>
                <a:gd name="T14" fmla="*/ 42 w 84"/>
                <a:gd name="T15" fmla="*/ 15 h 83"/>
                <a:gd name="T16" fmla="*/ 69 w 84"/>
                <a:gd name="T17" fmla="*/ 42 h 83"/>
                <a:gd name="T18" fmla="*/ 42 w 84"/>
                <a:gd name="T19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83">
                  <a:moveTo>
                    <a:pt x="42" y="0"/>
                  </a:moveTo>
                  <a:cubicBezTo>
                    <a:pt x="19" y="0"/>
                    <a:pt x="0" y="18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65" y="83"/>
                    <a:pt x="84" y="65"/>
                    <a:pt x="84" y="42"/>
                  </a:cubicBezTo>
                  <a:cubicBezTo>
                    <a:pt x="84" y="18"/>
                    <a:pt x="65" y="0"/>
                    <a:pt x="42" y="0"/>
                  </a:cubicBezTo>
                  <a:close/>
                  <a:moveTo>
                    <a:pt x="42" y="68"/>
                  </a:moveTo>
                  <a:cubicBezTo>
                    <a:pt x="27" y="68"/>
                    <a:pt x="16" y="56"/>
                    <a:pt x="16" y="42"/>
                  </a:cubicBezTo>
                  <a:cubicBezTo>
                    <a:pt x="16" y="27"/>
                    <a:pt x="27" y="15"/>
                    <a:pt x="42" y="15"/>
                  </a:cubicBezTo>
                  <a:cubicBezTo>
                    <a:pt x="57" y="15"/>
                    <a:pt x="69" y="27"/>
                    <a:pt x="69" y="42"/>
                  </a:cubicBezTo>
                  <a:cubicBezTo>
                    <a:pt x="69" y="56"/>
                    <a:pt x="57" y="68"/>
                    <a:pt x="42" y="68"/>
                  </a:cubicBezTo>
                  <a:close/>
                </a:path>
              </a:pathLst>
            </a:custGeom>
            <a:solidFill>
              <a:srgbClr val="7BE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885">
              <a:extLst>
                <a:ext uri="{FF2B5EF4-FFF2-40B4-BE49-F238E27FC236}">
                  <a16:creationId xmlns="" xmlns:a16="http://schemas.microsoft.com/office/drawing/2014/main" id="{EE2F9832-35B8-41C7-A2DC-3D0AAC767FD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968875" y="1004888"/>
              <a:ext cx="133350" cy="131763"/>
            </a:xfrm>
            <a:custGeom>
              <a:avLst/>
              <a:gdLst>
                <a:gd name="T0" fmla="*/ 42 w 84"/>
                <a:gd name="T1" fmla="*/ 0 h 83"/>
                <a:gd name="T2" fmla="*/ 0 w 84"/>
                <a:gd name="T3" fmla="*/ 42 h 83"/>
                <a:gd name="T4" fmla="*/ 42 w 84"/>
                <a:gd name="T5" fmla="*/ 83 h 83"/>
                <a:gd name="T6" fmla="*/ 84 w 84"/>
                <a:gd name="T7" fmla="*/ 42 h 83"/>
                <a:gd name="T8" fmla="*/ 42 w 84"/>
                <a:gd name="T9" fmla="*/ 0 h 83"/>
                <a:gd name="T10" fmla="*/ 42 w 84"/>
                <a:gd name="T11" fmla="*/ 68 h 83"/>
                <a:gd name="T12" fmla="*/ 15 w 84"/>
                <a:gd name="T13" fmla="*/ 42 h 83"/>
                <a:gd name="T14" fmla="*/ 42 w 84"/>
                <a:gd name="T15" fmla="*/ 15 h 83"/>
                <a:gd name="T16" fmla="*/ 68 w 84"/>
                <a:gd name="T17" fmla="*/ 42 h 83"/>
                <a:gd name="T18" fmla="*/ 42 w 84"/>
                <a:gd name="T19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83">
                  <a:moveTo>
                    <a:pt x="42" y="0"/>
                  </a:moveTo>
                  <a:cubicBezTo>
                    <a:pt x="19" y="0"/>
                    <a:pt x="0" y="18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65" y="83"/>
                    <a:pt x="84" y="65"/>
                    <a:pt x="84" y="42"/>
                  </a:cubicBezTo>
                  <a:cubicBezTo>
                    <a:pt x="84" y="18"/>
                    <a:pt x="65" y="0"/>
                    <a:pt x="42" y="0"/>
                  </a:cubicBezTo>
                  <a:close/>
                  <a:moveTo>
                    <a:pt x="42" y="68"/>
                  </a:moveTo>
                  <a:cubicBezTo>
                    <a:pt x="27" y="68"/>
                    <a:pt x="15" y="56"/>
                    <a:pt x="15" y="42"/>
                  </a:cubicBezTo>
                  <a:cubicBezTo>
                    <a:pt x="15" y="27"/>
                    <a:pt x="27" y="15"/>
                    <a:pt x="42" y="15"/>
                  </a:cubicBezTo>
                  <a:cubicBezTo>
                    <a:pt x="56" y="15"/>
                    <a:pt x="68" y="27"/>
                    <a:pt x="68" y="42"/>
                  </a:cubicBezTo>
                  <a:cubicBezTo>
                    <a:pt x="68" y="56"/>
                    <a:pt x="56" y="68"/>
                    <a:pt x="42" y="68"/>
                  </a:cubicBezTo>
                  <a:close/>
                </a:path>
              </a:pathLst>
            </a:custGeom>
            <a:solidFill>
              <a:srgbClr val="7BE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887">
              <a:extLst>
                <a:ext uri="{FF2B5EF4-FFF2-40B4-BE49-F238E27FC236}">
                  <a16:creationId xmlns="" xmlns:a16="http://schemas.microsoft.com/office/drawing/2014/main" id="{CFB2B107-1257-4260-B8F9-11EE4B2280A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7478713" y="5757863"/>
              <a:ext cx="131763" cy="131763"/>
            </a:xfrm>
            <a:custGeom>
              <a:avLst/>
              <a:gdLst>
                <a:gd name="T0" fmla="*/ 41 w 83"/>
                <a:gd name="T1" fmla="*/ 0 h 83"/>
                <a:gd name="T2" fmla="*/ 0 w 83"/>
                <a:gd name="T3" fmla="*/ 42 h 83"/>
                <a:gd name="T4" fmla="*/ 41 w 83"/>
                <a:gd name="T5" fmla="*/ 83 h 83"/>
                <a:gd name="T6" fmla="*/ 83 w 83"/>
                <a:gd name="T7" fmla="*/ 42 h 83"/>
                <a:gd name="T8" fmla="*/ 41 w 83"/>
                <a:gd name="T9" fmla="*/ 0 h 83"/>
                <a:gd name="T10" fmla="*/ 41 w 83"/>
                <a:gd name="T11" fmla="*/ 68 h 83"/>
                <a:gd name="T12" fmla="*/ 15 w 83"/>
                <a:gd name="T13" fmla="*/ 42 h 83"/>
                <a:gd name="T14" fmla="*/ 41 w 83"/>
                <a:gd name="T15" fmla="*/ 15 h 83"/>
                <a:gd name="T16" fmla="*/ 68 w 83"/>
                <a:gd name="T17" fmla="*/ 42 h 83"/>
                <a:gd name="T18" fmla="*/ 41 w 83"/>
                <a:gd name="T19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83">
                  <a:moveTo>
                    <a:pt x="41" y="0"/>
                  </a:moveTo>
                  <a:cubicBezTo>
                    <a:pt x="18" y="0"/>
                    <a:pt x="0" y="19"/>
                    <a:pt x="0" y="42"/>
                  </a:cubicBezTo>
                  <a:cubicBezTo>
                    <a:pt x="0" y="65"/>
                    <a:pt x="18" y="83"/>
                    <a:pt x="41" y="83"/>
                  </a:cubicBezTo>
                  <a:cubicBezTo>
                    <a:pt x="64" y="83"/>
                    <a:pt x="83" y="65"/>
                    <a:pt x="83" y="42"/>
                  </a:cubicBezTo>
                  <a:cubicBezTo>
                    <a:pt x="83" y="19"/>
                    <a:pt x="64" y="0"/>
                    <a:pt x="41" y="0"/>
                  </a:cubicBezTo>
                  <a:close/>
                  <a:moveTo>
                    <a:pt x="41" y="68"/>
                  </a:moveTo>
                  <a:cubicBezTo>
                    <a:pt x="27" y="68"/>
                    <a:pt x="15" y="56"/>
                    <a:pt x="15" y="42"/>
                  </a:cubicBezTo>
                  <a:cubicBezTo>
                    <a:pt x="15" y="27"/>
                    <a:pt x="27" y="15"/>
                    <a:pt x="41" y="15"/>
                  </a:cubicBezTo>
                  <a:cubicBezTo>
                    <a:pt x="56" y="15"/>
                    <a:pt x="68" y="27"/>
                    <a:pt x="68" y="42"/>
                  </a:cubicBezTo>
                  <a:cubicBezTo>
                    <a:pt x="68" y="56"/>
                    <a:pt x="56" y="68"/>
                    <a:pt x="41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888">
              <a:extLst>
                <a:ext uri="{FF2B5EF4-FFF2-40B4-BE49-F238E27FC236}">
                  <a16:creationId xmlns="" xmlns:a16="http://schemas.microsoft.com/office/drawing/2014/main" id="{5C0FD10A-1296-4169-B36B-9B51F5CD631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7632700" y="914400"/>
              <a:ext cx="133350" cy="133350"/>
            </a:xfrm>
            <a:custGeom>
              <a:avLst/>
              <a:gdLst>
                <a:gd name="T0" fmla="*/ 42 w 84"/>
                <a:gd name="T1" fmla="*/ 0 h 84"/>
                <a:gd name="T2" fmla="*/ 0 w 84"/>
                <a:gd name="T3" fmla="*/ 42 h 84"/>
                <a:gd name="T4" fmla="*/ 42 w 84"/>
                <a:gd name="T5" fmla="*/ 84 h 84"/>
                <a:gd name="T6" fmla="*/ 84 w 84"/>
                <a:gd name="T7" fmla="*/ 42 h 84"/>
                <a:gd name="T8" fmla="*/ 42 w 84"/>
                <a:gd name="T9" fmla="*/ 0 h 84"/>
                <a:gd name="T10" fmla="*/ 42 w 84"/>
                <a:gd name="T11" fmla="*/ 69 h 84"/>
                <a:gd name="T12" fmla="*/ 15 w 84"/>
                <a:gd name="T13" fmla="*/ 42 h 84"/>
                <a:gd name="T14" fmla="*/ 42 w 84"/>
                <a:gd name="T15" fmla="*/ 16 h 84"/>
                <a:gd name="T16" fmla="*/ 68 w 84"/>
                <a:gd name="T17" fmla="*/ 42 h 84"/>
                <a:gd name="T18" fmla="*/ 42 w 84"/>
                <a:gd name="T19" fmla="*/ 6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84">
                  <a:moveTo>
                    <a:pt x="42" y="0"/>
                  </a:move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4"/>
                    <a:pt x="42" y="84"/>
                  </a:cubicBezTo>
                  <a:cubicBezTo>
                    <a:pt x="65" y="84"/>
                    <a:pt x="84" y="65"/>
                    <a:pt x="84" y="42"/>
                  </a:cubicBezTo>
                  <a:cubicBezTo>
                    <a:pt x="84" y="19"/>
                    <a:pt x="65" y="0"/>
                    <a:pt x="42" y="0"/>
                  </a:cubicBezTo>
                  <a:close/>
                  <a:moveTo>
                    <a:pt x="42" y="69"/>
                  </a:moveTo>
                  <a:cubicBezTo>
                    <a:pt x="27" y="69"/>
                    <a:pt x="15" y="57"/>
                    <a:pt x="15" y="42"/>
                  </a:cubicBezTo>
                  <a:cubicBezTo>
                    <a:pt x="15" y="28"/>
                    <a:pt x="27" y="16"/>
                    <a:pt x="42" y="16"/>
                  </a:cubicBezTo>
                  <a:cubicBezTo>
                    <a:pt x="56" y="16"/>
                    <a:pt x="68" y="28"/>
                    <a:pt x="68" y="42"/>
                  </a:cubicBezTo>
                  <a:cubicBezTo>
                    <a:pt x="68" y="57"/>
                    <a:pt x="56" y="69"/>
                    <a:pt x="42" y="6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889">
              <a:extLst>
                <a:ext uri="{FF2B5EF4-FFF2-40B4-BE49-F238E27FC236}">
                  <a16:creationId xmlns="" xmlns:a16="http://schemas.microsoft.com/office/drawing/2014/main" id="{1EFC554A-9809-40BF-B2F3-327B466021C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7053263" y="2517775"/>
              <a:ext cx="133350" cy="133350"/>
            </a:xfrm>
            <a:custGeom>
              <a:avLst/>
              <a:gdLst>
                <a:gd name="T0" fmla="*/ 42 w 84"/>
                <a:gd name="T1" fmla="*/ 0 h 84"/>
                <a:gd name="T2" fmla="*/ 0 w 84"/>
                <a:gd name="T3" fmla="*/ 42 h 84"/>
                <a:gd name="T4" fmla="*/ 42 w 84"/>
                <a:gd name="T5" fmla="*/ 84 h 84"/>
                <a:gd name="T6" fmla="*/ 84 w 84"/>
                <a:gd name="T7" fmla="*/ 42 h 84"/>
                <a:gd name="T8" fmla="*/ 42 w 84"/>
                <a:gd name="T9" fmla="*/ 0 h 84"/>
                <a:gd name="T10" fmla="*/ 42 w 84"/>
                <a:gd name="T11" fmla="*/ 68 h 84"/>
                <a:gd name="T12" fmla="*/ 15 w 84"/>
                <a:gd name="T13" fmla="*/ 42 h 84"/>
                <a:gd name="T14" fmla="*/ 42 w 84"/>
                <a:gd name="T15" fmla="*/ 15 h 84"/>
                <a:gd name="T16" fmla="*/ 68 w 84"/>
                <a:gd name="T17" fmla="*/ 42 h 84"/>
                <a:gd name="T18" fmla="*/ 42 w 84"/>
                <a:gd name="T19" fmla="*/ 6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84">
                  <a:moveTo>
                    <a:pt x="42" y="0"/>
                  </a:move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4"/>
                    <a:pt x="42" y="84"/>
                  </a:cubicBezTo>
                  <a:cubicBezTo>
                    <a:pt x="65" y="84"/>
                    <a:pt x="84" y="65"/>
                    <a:pt x="84" y="42"/>
                  </a:cubicBezTo>
                  <a:cubicBezTo>
                    <a:pt x="84" y="19"/>
                    <a:pt x="65" y="0"/>
                    <a:pt x="42" y="0"/>
                  </a:cubicBezTo>
                  <a:close/>
                  <a:moveTo>
                    <a:pt x="42" y="68"/>
                  </a:moveTo>
                  <a:cubicBezTo>
                    <a:pt x="27" y="68"/>
                    <a:pt x="15" y="56"/>
                    <a:pt x="15" y="42"/>
                  </a:cubicBezTo>
                  <a:cubicBezTo>
                    <a:pt x="15" y="27"/>
                    <a:pt x="27" y="15"/>
                    <a:pt x="42" y="15"/>
                  </a:cubicBezTo>
                  <a:cubicBezTo>
                    <a:pt x="56" y="15"/>
                    <a:pt x="68" y="27"/>
                    <a:pt x="68" y="42"/>
                  </a:cubicBezTo>
                  <a:cubicBezTo>
                    <a:pt x="68" y="56"/>
                    <a:pt x="56" y="68"/>
                    <a:pt x="42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890">
              <a:extLst>
                <a:ext uri="{FF2B5EF4-FFF2-40B4-BE49-F238E27FC236}">
                  <a16:creationId xmlns="" xmlns:a16="http://schemas.microsoft.com/office/drawing/2014/main" id="{AABC8A1B-6B6B-46F1-9347-F36E09806F1D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712575" y="4794250"/>
              <a:ext cx="133350" cy="131763"/>
            </a:xfrm>
            <a:custGeom>
              <a:avLst/>
              <a:gdLst>
                <a:gd name="T0" fmla="*/ 42 w 84"/>
                <a:gd name="T1" fmla="*/ 0 h 83"/>
                <a:gd name="T2" fmla="*/ 0 w 84"/>
                <a:gd name="T3" fmla="*/ 42 h 83"/>
                <a:gd name="T4" fmla="*/ 42 w 84"/>
                <a:gd name="T5" fmla="*/ 83 h 83"/>
                <a:gd name="T6" fmla="*/ 84 w 84"/>
                <a:gd name="T7" fmla="*/ 42 h 83"/>
                <a:gd name="T8" fmla="*/ 42 w 84"/>
                <a:gd name="T9" fmla="*/ 0 h 83"/>
                <a:gd name="T10" fmla="*/ 42 w 84"/>
                <a:gd name="T11" fmla="*/ 68 h 83"/>
                <a:gd name="T12" fmla="*/ 16 w 84"/>
                <a:gd name="T13" fmla="*/ 42 h 83"/>
                <a:gd name="T14" fmla="*/ 42 w 84"/>
                <a:gd name="T15" fmla="*/ 15 h 83"/>
                <a:gd name="T16" fmla="*/ 69 w 84"/>
                <a:gd name="T17" fmla="*/ 42 h 83"/>
                <a:gd name="T18" fmla="*/ 42 w 84"/>
                <a:gd name="T19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83">
                  <a:moveTo>
                    <a:pt x="42" y="0"/>
                  </a:moveTo>
                  <a:cubicBezTo>
                    <a:pt x="19" y="0"/>
                    <a:pt x="0" y="18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65" y="83"/>
                    <a:pt x="84" y="65"/>
                    <a:pt x="84" y="42"/>
                  </a:cubicBezTo>
                  <a:cubicBezTo>
                    <a:pt x="84" y="18"/>
                    <a:pt x="65" y="0"/>
                    <a:pt x="42" y="0"/>
                  </a:cubicBezTo>
                  <a:close/>
                  <a:moveTo>
                    <a:pt x="42" y="68"/>
                  </a:moveTo>
                  <a:cubicBezTo>
                    <a:pt x="27" y="68"/>
                    <a:pt x="16" y="56"/>
                    <a:pt x="16" y="42"/>
                  </a:cubicBezTo>
                  <a:cubicBezTo>
                    <a:pt x="16" y="27"/>
                    <a:pt x="27" y="15"/>
                    <a:pt x="42" y="15"/>
                  </a:cubicBezTo>
                  <a:cubicBezTo>
                    <a:pt x="57" y="15"/>
                    <a:pt x="69" y="27"/>
                    <a:pt x="69" y="42"/>
                  </a:cubicBezTo>
                  <a:cubicBezTo>
                    <a:pt x="69" y="56"/>
                    <a:pt x="57" y="68"/>
                    <a:pt x="42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Rectangle 891">
              <a:extLst>
                <a:ext uri="{FF2B5EF4-FFF2-40B4-BE49-F238E27FC236}">
                  <a16:creationId xmlns="" xmlns:a16="http://schemas.microsoft.com/office/drawing/2014/main" id="{9F45D018-4906-4A44-B548-E00FE7C9D44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483975" y="2514600"/>
              <a:ext cx="171450" cy="444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Rectangle 892">
              <a:extLst>
                <a:ext uri="{FF2B5EF4-FFF2-40B4-BE49-F238E27FC236}">
                  <a16:creationId xmlns="" xmlns:a16="http://schemas.microsoft.com/office/drawing/2014/main" id="{CFECD0E6-AE66-4753-83DB-13696B55953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547475" y="2451100"/>
              <a:ext cx="44450" cy="1714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Rectangle 893">
              <a:extLst>
                <a:ext uri="{FF2B5EF4-FFF2-40B4-BE49-F238E27FC236}">
                  <a16:creationId xmlns="" xmlns:a16="http://schemas.microsoft.com/office/drawing/2014/main" id="{BADE653A-40DE-4E53-9546-F00DD23C7CC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61100" y="4114800"/>
              <a:ext cx="166688" cy="50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Rectangle 894">
              <a:extLst>
                <a:ext uri="{FF2B5EF4-FFF2-40B4-BE49-F238E27FC236}">
                  <a16:creationId xmlns="" xmlns:a16="http://schemas.microsoft.com/office/drawing/2014/main" id="{353B1E19-D416-4BFE-BC05-D21E602212B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319838" y="4057650"/>
              <a:ext cx="44450" cy="1651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Rectangle 895">
              <a:extLst>
                <a:ext uri="{FF2B5EF4-FFF2-40B4-BE49-F238E27FC236}">
                  <a16:creationId xmlns="" xmlns:a16="http://schemas.microsoft.com/office/drawing/2014/main" id="{AD723357-C880-4519-A8CA-F102DE104D1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102975" y="5707063"/>
              <a:ext cx="165100" cy="444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Rectangle 896">
              <a:extLst>
                <a:ext uri="{FF2B5EF4-FFF2-40B4-BE49-F238E27FC236}">
                  <a16:creationId xmlns="" xmlns:a16="http://schemas.microsoft.com/office/drawing/2014/main" id="{4DB43BF7-BB16-4536-BC18-C9F4560162A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160125" y="5649913"/>
              <a:ext cx="44450" cy="1651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Rectangle 897">
              <a:extLst>
                <a:ext uri="{FF2B5EF4-FFF2-40B4-BE49-F238E27FC236}">
                  <a16:creationId xmlns="" xmlns:a16="http://schemas.microsoft.com/office/drawing/2014/main" id="{1EB95D63-7117-47D5-BC9D-AE13E9B5BC9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613400" y="6221413"/>
              <a:ext cx="165100" cy="4445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Rectangle 898">
              <a:extLst>
                <a:ext uri="{FF2B5EF4-FFF2-40B4-BE49-F238E27FC236}">
                  <a16:creationId xmlns="" xmlns:a16="http://schemas.microsoft.com/office/drawing/2014/main" id="{E863F189-B4D2-4F6F-B3C8-402FE6269C7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670550" y="6157913"/>
              <a:ext cx="50800" cy="17145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Rectangle 899">
              <a:extLst>
                <a:ext uri="{FF2B5EF4-FFF2-40B4-BE49-F238E27FC236}">
                  <a16:creationId xmlns="" xmlns:a16="http://schemas.microsoft.com/office/drawing/2014/main" id="{294D63EA-E4EB-4929-98B2-44C482A6411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68800" y="674688"/>
              <a:ext cx="165100" cy="4445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Rectangle 900">
              <a:extLst>
                <a:ext uri="{FF2B5EF4-FFF2-40B4-BE49-F238E27FC236}">
                  <a16:creationId xmlns="" xmlns:a16="http://schemas.microsoft.com/office/drawing/2014/main" id="{5EC206A9-8735-4786-97FC-F837AEC8491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432300" y="611188"/>
              <a:ext cx="44450" cy="17145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Rectangle 901">
              <a:extLst>
                <a:ext uri="{FF2B5EF4-FFF2-40B4-BE49-F238E27FC236}">
                  <a16:creationId xmlns="" xmlns:a16="http://schemas.microsoft.com/office/drawing/2014/main" id="{0195FE5C-5C28-4F55-AC2F-7ED0324C81B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740400" y="1277938"/>
              <a:ext cx="171450" cy="4445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Rectangle 902">
              <a:extLst>
                <a:ext uri="{FF2B5EF4-FFF2-40B4-BE49-F238E27FC236}">
                  <a16:creationId xmlns="" xmlns:a16="http://schemas.microsoft.com/office/drawing/2014/main" id="{D72D3BF2-B02C-4970-A33C-7C49D985F09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803900" y="1214438"/>
              <a:ext cx="44450" cy="16510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Rectangle 903">
              <a:extLst>
                <a:ext uri="{FF2B5EF4-FFF2-40B4-BE49-F238E27FC236}">
                  <a16:creationId xmlns="" xmlns:a16="http://schemas.microsoft.com/office/drawing/2014/main" id="{5E6826AA-8005-4E31-BC1C-917FD733202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999288" y="6176963"/>
              <a:ext cx="165100" cy="4445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Rectangle 904">
              <a:extLst>
                <a:ext uri="{FF2B5EF4-FFF2-40B4-BE49-F238E27FC236}">
                  <a16:creationId xmlns="" xmlns:a16="http://schemas.microsoft.com/office/drawing/2014/main" id="{E30D00B5-5D40-46AA-BE2D-CA819731CCE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062788" y="6119813"/>
              <a:ext cx="44450" cy="16510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Rectangle 905">
              <a:extLst>
                <a:ext uri="{FF2B5EF4-FFF2-40B4-BE49-F238E27FC236}">
                  <a16:creationId xmlns="" xmlns:a16="http://schemas.microsoft.com/office/drawing/2014/main" id="{345DE09F-7C39-4937-B68D-A9425E55AC4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955088" y="6348413"/>
              <a:ext cx="171450" cy="4445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Rectangle 906">
              <a:extLst>
                <a:ext uri="{FF2B5EF4-FFF2-40B4-BE49-F238E27FC236}">
                  <a16:creationId xmlns="" xmlns:a16="http://schemas.microsoft.com/office/drawing/2014/main" id="{B1DF4D07-0155-4C86-92A6-A1845B6D359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018588" y="6291263"/>
              <a:ext cx="44450" cy="16510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Rectangle 907">
              <a:extLst>
                <a:ext uri="{FF2B5EF4-FFF2-40B4-BE49-F238E27FC236}">
                  <a16:creationId xmlns="" xmlns:a16="http://schemas.microsoft.com/office/drawing/2014/main" id="{DD397761-BCAC-4E78-B8CB-48053BE4205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680825" y="6551613"/>
              <a:ext cx="165100" cy="4445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Rectangle 908">
              <a:extLst>
                <a:ext uri="{FF2B5EF4-FFF2-40B4-BE49-F238E27FC236}">
                  <a16:creationId xmlns="" xmlns:a16="http://schemas.microsoft.com/office/drawing/2014/main" id="{CDEA29C8-519D-451C-AB43-0A13F42AF5E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737975" y="6488113"/>
              <a:ext cx="50800" cy="17145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Rectangle 911">
              <a:extLst>
                <a:ext uri="{FF2B5EF4-FFF2-40B4-BE49-F238E27FC236}">
                  <a16:creationId xmlns="" xmlns:a16="http://schemas.microsoft.com/office/drawing/2014/main" id="{282EDF57-F216-463D-B3B3-558A28D2534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18775" y="731838"/>
              <a:ext cx="171450" cy="44450"/>
            </a:xfrm>
            <a:prstGeom prst="rect">
              <a:avLst/>
            </a:prstGeom>
            <a:solidFill>
              <a:srgbClr val="7BE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Rectangle 912">
              <a:extLst>
                <a:ext uri="{FF2B5EF4-FFF2-40B4-BE49-F238E27FC236}">
                  <a16:creationId xmlns="" xmlns:a16="http://schemas.microsoft.com/office/drawing/2014/main" id="{5BACDE9E-45ED-4321-B9F0-7093DF36E90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82275" y="674688"/>
              <a:ext cx="44450" cy="165100"/>
            </a:xfrm>
            <a:prstGeom prst="rect">
              <a:avLst/>
            </a:prstGeom>
            <a:solidFill>
              <a:srgbClr val="7BE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Rectangle 913">
              <a:extLst>
                <a:ext uri="{FF2B5EF4-FFF2-40B4-BE49-F238E27FC236}">
                  <a16:creationId xmlns="" xmlns:a16="http://schemas.microsoft.com/office/drawing/2014/main" id="{F80934EB-8784-4998-9669-4CB4994C165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446838" y="2273300"/>
              <a:ext cx="165100" cy="444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Rectangle 914">
              <a:extLst>
                <a:ext uri="{FF2B5EF4-FFF2-40B4-BE49-F238E27FC236}">
                  <a16:creationId xmlns="" xmlns:a16="http://schemas.microsoft.com/office/drawing/2014/main" id="{BDBE6F4B-C15B-4F25-ABA9-6AD26BDE820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03988" y="2209800"/>
              <a:ext cx="44450" cy="1651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99" name="图片 98">
              <a:extLst>
                <a:ext uri="{FF2B5EF4-FFF2-40B4-BE49-F238E27FC236}">
                  <a16:creationId xmlns="" xmlns:a16="http://schemas.microsoft.com/office/drawing/2014/main" id="{844CDC02-4AB1-43D1-858E-F5BAAA3DFD8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54788" y="1100139"/>
              <a:ext cx="4802187" cy="4802187"/>
            </a:xfrm>
            <a:prstGeom prst="rect">
              <a:avLst/>
            </a:prstGeom>
          </p:spPr>
        </p:pic>
      </p:grpSp>
      <p:sp>
        <p:nvSpPr>
          <p:cNvPr id="13" name="标题 1"/>
          <p:cNvSpPr>
            <a:spLocks noGrp="1"/>
          </p:cNvSpPr>
          <p:nvPr userDrawn="1">
            <p:ph type="ctrTitle" hasCustomPrompt="1"/>
          </p:nvPr>
        </p:nvSpPr>
        <p:spPr>
          <a:xfrm>
            <a:off x="7486651" y="3016931"/>
            <a:ext cx="3989386" cy="1621509"/>
          </a:xfrm>
        </p:spPr>
        <p:txBody>
          <a:bodyPr anchor="b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Conclusion</a:t>
            </a:r>
            <a:endParaRPr lang="zh-CN" altLang="en-US" dirty="0"/>
          </a:p>
        </p:txBody>
      </p:sp>
      <p:sp>
        <p:nvSpPr>
          <p:cNvPr id="15" name="文本占位符 62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486651" y="5323167"/>
            <a:ext cx="3989386" cy="31087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l">
              <a:buNone/>
              <a:defRPr lang="zh-CN" altLang="en-US" sz="1500" smtClean="0">
                <a:solidFill>
                  <a:schemeClr val="bg1"/>
                </a:solidFill>
              </a:defRPr>
            </a:lvl1pPr>
            <a:lvl2pPr>
              <a:defRPr lang="zh-CN" altLang="en-US" sz="2000" smtClean="0"/>
            </a:lvl2pPr>
            <a:lvl3pPr>
              <a:defRPr lang="zh-CN" altLang="en-US" sz="1800" smtClean="0"/>
            </a:lvl3pPr>
            <a:lvl4pPr>
              <a:defRPr lang="zh-CN" altLang="en-US" sz="1600" smtClean="0"/>
            </a:lvl4pPr>
            <a:lvl5pPr>
              <a:defRPr lang="zh-CN" altLang="en-US" sz="1600"/>
            </a:lvl5pPr>
          </a:lstStyle>
          <a:p>
            <a:pPr marL="228589" marR="0" lvl="0" indent="-228589" fontAlgn="auto">
              <a:spcAft>
                <a:spcPts val="0"/>
              </a:spcAft>
              <a:buClrTx/>
              <a:buSzTx/>
              <a:tabLst/>
            </a:pPr>
            <a:r>
              <a:rPr lang="en-US" altLang="zh-CN" dirty="0"/>
              <a:t>Data</a:t>
            </a:r>
          </a:p>
        </p:txBody>
      </p:sp>
      <p:sp>
        <p:nvSpPr>
          <p:cNvPr id="6" name="文本占位符 13">
            <a:extLst>
              <a:ext uri="{FF2B5EF4-FFF2-40B4-BE49-F238E27FC236}">
                <a16:creationId xmlns="" xmlns:a16="http://schemas.microsoft.com/office/drawing/2014/main" id="{05EBDA4F-7210-4CAE-8333-80DB24212E78}"/>
              </a:ext>
            </a:extLst>
          </p:cNvPr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7486652" y="5026896"/>
            <a:ext cx="3989386" cy="296271"/>
          </a:xfrm>
        </p:spPr>
        <p:txBody>
          <a:bodyPr vert="horz" anchor="ctr">
            <a:noAutofit/>
          </a:bodyPr>
          <a:lstStyle>
            <a:lvl1pPr marL="0" indent="0" algn="l">
              <a:buNone/>
              <a:defRPr sz="1500" b="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3" indent="0">
              <a:buNone/>
              <a:defRPr/>
            </a:lvl3pPr>
            <a:lvl4pPr marL="1371531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altLang="zh-CN" dirty="0"/>
              <a:t>Signature</a:t>
            </a:r>
          </a:p>
        </p:txBody>
      </p:sp>
      <p:sp>
        <p:nvSpPr>
          <p:cNvPr id="8" name="Rectangle 866">
            <a:extLst>
              <a:ext uri="{FF2B5EF4-FFF2-40B4-BE49-F238E27FC236}">
                <a16:creationId xmlns="" xmlns:a16="http://schemas.microsoft.com/office/drawing/2014/main" id="{B58F2BDC-0FA8-4B2E-AE90-52581E789C6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-1588" y="1588"/>
            <a:ext cx="12196763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AutoShape 863">
            <a:extLst>
              <a:ext uri="{FF2B5EF4-FFF2-40B4-BE49-F238E27FC236}">
                <a16:creationId xmlns="" xmlns:a16="http://schemas.microsoft.com/office/drawing/2014/main" id="{B3F660B4-57FA-4128-A28B-690B508CF3E3}"/>
              </a:ext>
            </a:extLst>
          </p:cNvPr>
          <p:cNvSpPr>
            <a:spLocks noChangeAspect="1" noChangeArrowheads="1" noTextEdit="1"/>
          </p:cNvSpPr>
          <p:nvPr userDrawn="1"/>
        </p:nvSpPr>
        <p:spPr bwMode="auto">
          <a:xfrm>
            <a:off x="0" y="3175"/>
            <a:ext cx="12196763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6584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69924" y="1"/>
            <a:ext cx="10850563" cy="10286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69924" y="1123950"/>
            <a:ext cx="10850563" cy="5019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zh-CN" altLang="en-US" dirty="0"/>
          </a:p>
        </p:txBody>
      </p:sp>
      <p:cxnSp>
        <p:nvCxnSpPr>
          <p:cNvPr id="7" name="直接连接符 6"/>
          <p:cNvCxnSpPr/>
          <p:nvPr userDrawn="1"/>
        </p:nvCxnSpPr>
        <p:spPr>
          <a:xfrm>
            <a:off x="669924" y="1028700"/>
            <a:ext cx="10850563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日期占位符 3">
            <a:extLst>
              <a:ext uri="{FF2B5EF4-FFF2-40B4-BE49-F238E27FC236}">
                <a16:creationId xmlns="" xmlns:a16="http://schemas.microsoft.com/office/drawing/2014/main" id="{04388434-9949-479C-A9C3-67A953F6A9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401732" y="6240463"/>
            <a:ext cx="1388536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489D9C7-5DC6-4263-87FF-7C99F6FB63C3}" type="datetime1">
              <a:rPr lang="zh-CN" altLang="en-US" smtClean="0"/>
              <a:pPr/>
              <a:t>2018/12/11</a:t>
            </a:fld>
            <a:endParaRPr lang="zh-CN" altLang="en-US"/>
          </a:p>
        </p:txBody>
      </p:sp>
      <p:sp>
        <p:nvSpPr>
          <p:cNvPr id="9" name="页脚占位符 4">
            <a:extLst>
              <a:ext uri="{FF2B5EF4-FFF2-40B4-BE49-F238E27FC236}">
                <a16:creationId xmlns="" xmlns:a16="http://schemas.microsoft.com/office/drawing/2014/main" id="{50A5656E-7A33-4865-A262-1F96263BAA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69924" y="6240463"/>
            <a:ext cx="4140201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altLang="zh-CN" dirty="0"/>
              <a:t>www.islide.cc</a:t>
            </a:r>
            <a:endParaRPr lang="zh-CN" altLang="en-US" dirty="0"/>
          </a:p>
        </p:txBody>
      </p:sp>
      <p:sp>
        <p:nvSpPr>
          <p:cNvPr id="10" name="灯片编号占位符 5">
            <a:extLst>
              <a:ext uri="{FF2B5EF4-FFF2-40B4-BE49-F238E27FC236}">
                <a16:creationId xmlns="" xmlns:a16="http://schemas.microsoft.com/office/drawing/2014/main" id="{5BF52F79-380E-4278-8B67-588AFE5840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599" y="6240463"/>
            <a:ext cx="2909888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D3DB80-B894-403A-B48E-6FDC1A7201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027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1" r:id="rId2"/>
    <p:sldLayoutId id="2147483669" r:id="rId3"/>
    <p:sldLayoutId id="2147483662" r:id="rId4"/>
    <p:sldLayoutId id="2147483655" r:id="rId5"/>
    <p:sldLayoutId id="2147483661" r:id="rId6"/>
  </p:sldLayoutIdLst>
  <p:hf hdr="0" dt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422" userDrawn="1">
          <p15:clr>
            <a:srgbClr val="F26B43"/>
          </p15:clr>
        </p15:guide>
        <p15:guide id="2" pos="7257" userDrawn="1">
          <p15:clr>
            <a:srgbClr val="F26B43"/>
          </p15:clr>
        </p15:guide>
        <p15:guide id="3" orient="horz" pos="648" userDrawn="1">
          <p15:clr>
            <a:srgbClr val="F26B43"/>
          </p15:clr>
        </p15:guide>
        <p15:guide id="4" orient="horz" pos="712" userDrawn="1">
          <p15:clr>
            <a:srgbClr val="F26B43"/>
          </p15:clr>
        </p15:guide>
        <p15:guide id="5" orient="horz" pos="3931" userDrawn="1">
          <p15:clr>
            <a:srgbClr val="F26B43"/>
          </p15:clr>
        </p15:guide>
        <p15:guide id="6" orient="horz" pos="386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6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9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hyperlink" Target="https://www.islide.cc/" TargetMode="Externa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51pptmoban.com/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标题 4"/>
          <p:cNvSpPr>
            <a:spLocks noGrp="1"/>
          </p:cNvSpPr>
          <p:nvPr>
            <p:ph type="subTitle" idx="1"/>
          </p:nvPr>
        </p:nvSpPr>
        <p:spPr>
          <a:xfrm>
            <a:off x="669924" y="3589138"/>
            <a:ext cx="5045075" cy="558799"/>
          </a:xfrm>
        </p:spPr>
        <p:txBody>
          <a:bodyPr/>
          <a:lstStyle/>
          <a:p>
            <a:r>
              <a:rPr lang="en-US" altLang="zh-CN"/>
              <a:t>Subtitle here</a:t>
            </a:r>
            <a:endParaRPr lang="en-US" altLang="zh-CN" dirty="0"/>
          </a:p>
        </p:txBody>
      </p:sp>
      <p:sp>
        <p:nvSpPr>
          <p:cNvPr id="4" name="标题 3"/>
          <p:cNvSpPr>
            <a:spLocks noGrp="1"/>
          </p:cNvSpPr>
          <p:nvPr>
            <p:ph type="ctrTitle"/>
          </p:nvPr>
        </p:nvSpPr>
        <p:spPr>
          <a:xfrm>
            <a:off x="669924" y="2468955"/>
            <a:ext cx="5045075" cy="1120183"/>
          </a:xfrm>
        </p:spPr>
        <p:txBody>
          <a:bodyPr>
            <a:noAutofit/>
          </a:bodyPr>
          <a:lstStyle/>
          <a:p>
            <a:r>
              <a:rPr lang="zh-CN" altLang="en-US" dirty="0" smtClean="0"/>
              <a:t>商务扁平风</a:t>
            </a:r>
            <a:r>
              <a:rPr lang="en-US" altLang="zh-CN" dirty="0" smtClean="0"/>
              <a:t>PPT</a:t>
            </a:r>
            <a:r>
              <a:rPr lang="zh-CN" altLang="en-US" smtClean="0"/>
              <a:t>模板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/>
              <a:t>Speaker name and title</a:t>
            </a:r>
            <a:endParaRPr lang="en-US" altLang="zh-CN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7174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972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143672" y="1123950"/>
            <a:ext cx="5904656" cy="4596884"/>
            <a:chOff x="3143672" y="1123950"/>
            <a:chExt cx="5904656" cy="4596884"/>
          </a:xfrm>
        </p:grpSpPr>
        <p:sp>
          <p:nvSpPr>
            <p:cNvPr id="6" name="îŝḻîḋê">
              <a:extLst>
                <a:ext uri="{FF2B5EF4-FFF2-40B4-BE49-F238E27FC236}">
                  <a16:creationId xmlns="" xmlns:a16="http://schemas.microsoft.com/office/drawing/2014/main" id="{2F4046A4-F28B-4B8C-AA33-07E2D42055E0}"/>
                </a:ext>
              </a:extLst>
            </p:cNvPr>
            <p:cNvSpPr txBox="1"/>
            <p:nvPr/>
          </p:nvSpPr>
          <p:spPr>
            <a:xfrm>
              <a:off x="5057775" y="1123950"/>
              <a:ext cx="1981200" cy="41910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r>
                <a:rPr lang="en-US" altLang="zh-CN" sz="2000" b="1" dirty="0"/>
                <a:t>CONTENTS</a:t>
              </a:r>
            </a:p>
          </p:txBody>
        </p:sp>
        <p:sp>
          <p:nvSpPr>
            <p:cNvPr id="7" name="iṡḷiḍê">
              <a:extLst>
                <a:ext uri="{FF2B5EF4-FFF2-40B4-BE49-F238E27FC236}">
                  <a16:creationId xmlns="" xmlns:a16="http://schemas.microsoft.com/office/drawing/2014/main" id="{EB1CF1EA-3E44-4B96-9656-B1CC3EEED87D}"/>
                </a:ext>
              </a:extLst>
            </p:cNvPr>
            <p:cNvSpPr/>
            <p:nvPr/>
          </p:nvSpPr>
          <p:spPr bwMode="auto">
            <a:xfrm>
              <a:off x="3143672" y="1916832"/>
              <a:ext cx="828092" cy="595554"/>
            </a:xfrm>
            <a:prstGeom prst="parallelogram">
              <a:avLst/>
            </a:prstGeom>
            <a:solidFill>
              <a:schemeClr val="accent1">
                <a:lumMod val="100000"/>
              </a:schemeClr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000">
                  <a:solidFill>
                    <a:schemeClr val="bg1">
                      <a:lumMod val="100000"/>
                    </a:schemeClr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8" name="íṣľîḋè">
              <a:extLst>
                <a:ext uri="{FF2B5EF4-FFF2-40B4-BE49-F238E27FC236}">
                  <a16:creationId xmlns="" xmlns:a16="http://schemas.microsoft.com/office/drawing/2014/main" id="{67851B49-692E-4E3F-B853-1892ACD514AB}"/>
                </a:ext>
              </a:extLst>
            </p:cNvPr>
            <p:cNvSpPr/>
            <p:nvPr/>
          </p:nvSpPr>
          <p:spPr bwMode="auto">
            <a:xfrm>
              <a:off x="3701334" y="1916832"/>
              <a:ext cx="5346994" cy="595554"/>
            </a:xfrm>
            <a:prstGeom prst="parallelogram">
              <a:avLst/>
            </a:prstGeom>
            <a:noFill/>
            <a:ln w="127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b="1" dirty="0"/>
                <a:t>Copy paste fonts. Choose the only option to retain text.</a:t>
              </a:r>
              <a:endParaRPr lang="zh-CN" altLang="en-US" sz="1200" b="1" dirty="0"/>
            </a:p>
          </p:txBody>
        </p:sp>
        <p:sp>
          <p:nvSpPr>
            <p:cNvPr id="9" name="iṧľîḋé">
              <a:extLst>
                <a:ext uri="{FF2B5EF4-FFF2-40B4-BE49-F238E27FC236}">
                  <a16:creationId xmlns="" xmlns:a16="http://schemas.microsoft.com/office/drawing/2014/main" id="{5FD4569D-0079-41F3-8B6F-8CA2A5A6E37E}"/>
                </a:ext>
              </a:extLst>
            </p:cNvPr>
            <p:cNvSpPr/>
            <p:nvPr/>
          </p:nvSpPr>
          <p:spPr bwMode="auto">
            <a:xfrm>
              <a:off x="3143672" y="2718944"/>
              <a:ext cx="828092" cy="595554"/>
            </a:xfrm>
            <a:prstGeom prst="parallelogram">
              <a:avLst/>
            </a:prstGeom>
            <a:solidFill>
              <a:schemeClr val="bg1">
                <a:lumMod val="50000"/>
              </a:schemeClr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000">
                  <a:solidFill>
                    <a:schemeClr val="bg1">
                      <a:lumMod val="100000"/>
                    </a:schemeClr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10" name="íŝ1íḓè">
              <a:extLst>
                <a:ext uri="{FF2B5EF4-FFF2-40B4-BE49-F238E27FC236}">
                  <a16:creationId xmlns="" xmlns:a16="http://schemas.microsoft.com/office/drawing/2014/main" id="{BD123561-D698-4AF6-9F0C-4631B022EDF4}"/>
                </a:ext>
              </a:extLst>
            </p:cNvPr>
            <p:cNvSpPr/>
            <p:nvPr/>
          </p:nvSpPr>
          <p:spPr bwMode="auto">
            <a:xfrm>
              <a:off x="3701334" y="2718944"/>
              <a:ext cx="5346994" cy="595554"/>
            </a:xfrm>
            <a:prstGeom prst="parallelogram">
              <a:avLst/>
            </a:prstGeom>
            <a:noFill/>
            <a:ln w="1270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b="1" dirty="0"/>
                <a:t>Copy paste fonts. Choose the only option to retain text.</a:t>
              </a:r>
              <a:endParaRPr lang="zh-CN" altLang="en-US" sz="1200" b="1" dirty="0"/>
            </a:p>
          </p:txBody>
        </p:sp>
        <p:sp>
          <p:nvSpPr>
            <p:cNvPr id="11" name="î$ľïḑê">
              <a:extLst>
                <a:ext uri="{FF2B5EF4-FFF2-40B4-BE49-F238E27FC236}">
                  <a16:creationId xmlns="" xmlns:a16="http://schemas.microsoft.com/office/drawing/2014/main" id="{67AD5C25-BB8C-4E83-89D6-04FA6B7DF057}"/>
                </a:ext>
              </a:extLst>
            </p:cNvPr>
            <p:cNvSpPr/>
            <p:nvPr/>
          </p:nvSpPr>
          <p:spPr bwMode="auto">
            <a:xfrm>
              <a:off x="3143672" y="3521056"/>
              <a:ext cx="828092" cy="595554"/>
            </a:xfrm>
            <a:prstGeom prst="parallelogram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000">
                  <a:solidFill>
                    <a:schemeClr val="bg1">
                      <a:lumMod val="100000"/>
                    </a:schemeClr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12" name="îš1îḋê">
              <a:extLst>
                <a:ext uri="{FF2B5EF4-FFF2-40B4-BE49-F238E27FC236}">
                  <a16:creationId xmlns="" xmlns:a16="http://schemas.microsoft.com/office/drawing/2014/main" id="{BEB540D2-5576-4A18-9296-9BC104C05369}"/>
                </a:ext>
              </a:extLst>
            </p:cNvPr>
            <p:cNvSpPr/>
            <p:nvPr/>
          </p:nvSpPr>
          <p:spPr bwMode="auto">
            <a:xfrm>
              <a:off x="3701334" y="3521056"/>
              <a:ext cx="5346994" cy="595554"/>
            </a:xfrm>
            <a:prstGeom prst="parallelogram">
              <a:avLst/>
            </a:prstGeom>
            <a:noFill/>
            <a:ln w="127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b="1" dirty="0"/>
                <a:t>Copy paste fonts. Choose the only option to retain text.</a:t>
              </a:r>
              <a:endParaRPr lang="zh-CN" altLang="en-US" sz="1200" b="1" dirty="0"/>
            </a:p>
          </p:txBody>
        </p:sp>
        <p:sp>
          <p:nvSpPr>
            <p:cNvPr id="13" name="íṣlíḓè">
              <a:extLst>
                <a:ext uri="{FF2B5EF4-FFF2-40B4-BE49-F238E27FC236}">
                  <a16:creationId xmlns="" xmlns:a16="http://schemas.microsoft.com/office/drawing/2014/main" id="{B460A9F3-C2C9-4D89-8526-32FA08B37F6B}"/>
                </a:ext>
              </a:extLst>
            </p:cNvPr>
            <p:cNvSpPr/>
            <p:nvPr/>
          </p:nvSpPr>
          <p:spPr bwMode="auto">
            <a:xfrm>
              <a:off x="3143672" y="4323168"/>
              <a:ext cx="828092" cy="595554"/>
            </a:xfrm>
            <a:prstGeom prst="parallelogram">
              <a:avLst/>
            </a:prstGeom>
            <a:solidFill>
              <a:schemeClr val="bg1">
                <a:lumMod val="50000"/>
              </a:schemeClr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000">
                  <a:solidFill>
                    <a:schemeClr val="bg1">
                      <a:lumMod val="100000"/>
                    </a:schemeClr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14" name="îṩlide">
              <a:extLst>
                <a:ext uri="{FF2B5EF4-FFF2-40B4-BE49-F238E27FC236}">
                  <a16:creationId xmlns="" xmlns:a16="http://schemas.microsoft.com/office/drawing/2014/main" id="{80547C4C-7902-4470-AEEA-BEDFFE716EEB}"/>
                </a:ext>
              </a:extLst>
            </p:cNvPr>
            <p:cNvSpPr/>
            <p:nvPr/>
          </p:nvSpPr>
          <p:spPr bwMode="auto">
            <a:xfrm>
              <a:off x="3701334" y="4323168"/>
              <a:ext cx="5346994" cy="595554"/>
            </a:xfrm>
            <a:prstGeom prst="parallelogram">
              <a:avLst/>
            </a:prstGeom>
            <a:noFill/>
            <a:ln w="1270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b="1" dirty="0"/>
                <a:t>Copy paste fonts. Choose the only option to retain text.</a:t>
              </a:r>
              <a:endParaRPr lang="zh-CN" altLang="en-US" sz="1200" b="1" dirty="0"/>
            </a:p>
          </p:txBody>
        </p:sp>
        <p:sp>
          <p:nvSpPr>
            <p:cNvPr id="15" name="íṧľidé">
              <a:extLst>
                <a:ext uri="{FF2B5EF4-FFF2-40B4-BE49-F238E27FC236}">
                  <a16:creationId xmlns="" xmlns:a16="http://schemas.microsoft.com/office/drawing/2014/main" id="{C39F91FC-DF4B-40AB-82BB-3F662E7808FA}"/>
                </a:ext>
              </a:extLst>
            </p:cNvPr>
            <p:cNvSpPr/>
            <p:nvPr/>
          </p:nvSpPr>
          <p:spPr bwMode="auto">
            <a:xfrm>
              <a:off x="3143672" y="5125280"/>
              <a:ext cx="828092" cy="595554"/>
            </a:xfrm>
            <a:prstGeom prst="parallelogram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000">
                  <a:solidFill>
                    <a:schemeClr val="bg1">
                      <a:lumMod val="100000"/>
                    </a:schemeClr>
                  </a:solidFill>
                  <a:latin typeface="Impact" panose="020B0806030902050204" pitchFamily="34" charset="0"/>
                </a:rPr>
                <a:t>05</a:t>
              </a:r>
            </a:p>
          </p:txBody>
        </p:sp>
        <p:sp>
          <p:nvSpPr>
            <p:cNvPr id="16" name="îṣļíḑe">
              <a:extLst>
                <a:ext uri="{FF2B5EF4-FFF2-40B4-BE49-F238E27FC236}">
                  <a16:creationId xmlns="" xmlns:a16="http://schemas.microsoft.com/office/drawing/2014/main" id="{23FF8D38-82DC-401D-8B24-C4AAD31ABD10}"/>
                </a:ext>
              </a:extLst>
            </p:cNvPr>
            <p:cNvSpPr/>
            <p:nvPr/>
          </p:nvSpPr>
          <p:spPr bwMode="auto">
            <a:xfrm>
              <a:off x="3701334" y="5125280"/>
              <a:ext cx="5346994" cy="595554"/>
            </a:xfrm>
            <a:prstGeom prst="parallelogram">
              <a:avLst/>
            </a:prstGeom>
            <a:noFill/>
            <a:ln w="127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b="1" dirty="0"/>
                <a:t>Copy paste fonts. Choose the only option to retain text.</a:t>
              </a:r>
              <a:endParaRPr lang="zh-CN" altLang="en-US" sz="1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421517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1099031" y="3144763"/>
            <a:ext cx="5419185" cy="895350"/>
          </a:xfrm>
        </p:spPr>
        <p:txBody>
          <a:bodyPr/>
          <a:lstStyle/>
          <a:p>
            <a:r>
              <a:rPr lang="en-US" altLang="zh-CN"/>
              <a:t>Section Header Here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1100147" y="4040113"/>
            <a:ext cx="5419185" cy="1015623"/>
          </a:xfrm>
        </p:spPr>
        <p:txBody>
          <a:bodyPr/>
          <a:lstStyle/>
          <a:p>
            <a:pPr lvl="0"/>
            <a:r>
              <a:rPr lang="en-US" altLang="zh-CN"/>
              <a:t>Supporting text here.</a:t>
            </a:r>
          </a:p>
          <a:p>
            <a:pPr lvl="0"/>
            <a:r>
              <a:rPr lang="en-US" altLang="zh-CN"/>
              <a:t>When you copy &amp; paste, choose "keep text only" option.</a:t>
            </a:r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04F69230-F3A6-4586-9371-A858F4763E9F}"/>
              </a:ext>
            </a:extLst>
          </p:cNvPr>
          <p:cNvSpPr txBox="1"/>
          <p:nvPr/>
        </p:nvSpPr>
        <p:spPr>
          <a:xfrm>
            <a:off x="1212106" y="2610664"/>
            <a:ext cx="1023516" cy="889909"/>
          </a:xfrm>
          <a:prstGeom prst="rect">
            <a:avLst/>
          </a:prstGeom>
          <a:noFill/>
          <a:ln w="117475">
            <a:noFill/>
          </a:ln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pc="1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/01</a:t>
            </a:r>
            <a:endParaRPr lang="zh-CN" altLang="en-US" spc="1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59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0B006C4-31D2-4B72-BD26-B4775A6D4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BBFFC766-FE45-44B8-BE6D-D6ED2CD79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8B54B1AD-FBDA-4D0C-B555-6642AD862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4</a:t>
            </a:fld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665890" y="1143277"/>
            <a:ext cx="10982388" cy="5729124"/>
            <a:chOff x="665890" y="1143277"/>
            <a:chExt cx="10982388" cy="5729124"/>
          </a:xfrm>
        </p:grpSpPr>
        <p:grpSp>
          <p:nvGrpSpPr>
            <p:cNvPr id="61" name="ïsļïďé">
              <a:extLst>
                <a:ext uri="{FF2B5EF4-FFF2-40B4-BE49-F238E27FC236}">
                  <a16:creationId xmlns="" xmlns:a16="http://schemas.microsoft.com/office/drawing/2014/main" id="{7F5A9D3A-4A21-42FB-B59C-CB348FC06F10}"/>
                </a:ext>
              </a:extLst>
            </p:cNvPr>
            <p:cNvGrpSpPr/>
            <p:nvPr/>
          </p:nvGrpSpPr>
          <p:grpSpPr>
            <a:xfrm>
              <a:off x="3642770" y="1812057"/>
              <a:ext cx="4906090" cy="5060344"/>
              <a:chOff x="2475792" y="3745959"/>
              <a:chExt cx="10097298" cy="10414771"/>
            </a:xfrm>
          </p:grpSpPr>
          <p:grpSp>
            <p:nvGrpSpPr>
              <p:cNvPr id="75" name="iṩlíde">
                <a:extLst>
                  <a:ext uri="{FF2B5EF4-FFF2-40B4-BE49-F238E27FC236}">
                    <a16:creationId xmlns="" xmlns:a16="http://schemas.microsoft.com/office/drawing/2014/main" id="{39F9B68D-B155-4425-A6B9-56A05B9CAF4E}"/>
                  </a:ext>
                </a:extLst>
              </p:cNvPr>
              <p:cNvGrpSpPr/>
              <p:nvPr/>
            </p:nvGrpSpPr>
            <p:grpSpPr>
              <a:xfrm>
                <a:off x="6658642" y="3745959"/>
                <a:ext cx="1963964" cy="959217"/>
                <a:chOff x="23527" y="525901"/>
                <a:chExt cx="1963962" cy="959216"/>
              </a:xfrm>
            </p:grpSpPr>
            <p:sp>
              <p:nvSpPr>
                <p:cNvPr id="178" name="ïṣlîḍè">
                  <a:extLst>
                    <a:ext uri="{FF2B5EF4-FFF2-40B4-BE49-F238E27FC236}">
                      <a16:creationId xmlns="" xmlns:a16="http://schemas.microsoft.com/office/drawing/2014/main" id="{4FEAAE5F-DE97-47B5-A71A-687DAFC13F0D}"/>
                    </a:ext>
                  </a:extLst>
                </p:cNvPr>
                <p:cNvSpPr/>
                <p:nvPr/>
              </p:nvSpPr>
              <p:spPr>
                <a:xfrm rot="2700000">
                  <a:off x="661049" y="158676"/>
                  <a:ext cx="824068" cy="1828813"/>
                </a:xfrm>
                <a:prstGeom prst="ellipse">
                  <a:avLst/>
                </a:prstGeom>
                <a:solidFill>
                  <a:srgbClr val="B7BDBD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79" name="ïsľíḑê">
                  <a:extLst>
                    <a:ext uri="{FF2B5EF4-FFF2-40B4-BE49-F238E27FC236}">
                      <a16:creationId xmlns="" xmlns:a16="http://schemas.microsoft.com/office/drawing/2014/main" id="{34F8231C-B2E3-4F98-B51F-C4D5A22B3842}"/>
                    </a:ext>
                  </a:extLst>
                </p:cNvPr>
                <p:cNvSpPr/>
                <p:nvPr/>
              </p:nvSpPr>
              <p:spPr>
                <a:xfrm rot="2700000">
                  <a:off x="901379" y="89436"/>
                  <a:ext cx="204926" cy="1828812"/>
                </a:xfrm>
                <a:prstGeom prst="rect">
                  <a:avLst/>
                </a:prstGeom>
                <a:solidFill>
                  <a:srgbClr val="B7BDBD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80" name="îṧ1iḓe">
                  <a:extLst>
                    <a:ext uri="{FF2B5EF4-FFF2-40B4-BE49-F238E27FC236}">
                      <a16:creationId xmlns="" xmlns:a16="http://schemas.microsoft.com/office/drawing/2014/main" id="{C928581F-564F-45D5-A15F-BB0DB8FE4B72}"/>
                    </a:ext>
                  </a:extLst>
                </p:cNvPr>
                <p:cNvSpPr/>
                <p:nvPr/>
              </p:nvSpPr>
              <p:spPr>
                <a:xfrm rot="2700000">
                  <a:off x="525900" y="23528"/>
                  <a:ext cx="824068" cy="1828813"/>
                </a:xfrm>
                <a:prstGeom prst="ellipse">
                  <a:avLst/>
                </a:prstGeom>
                <a:solidFill>
                  <a:srgbClr val="DDDEE0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81" name="ïsḷïde">
                  <a:extLst>
                    <a:ext uri="{FF2B5EF4-FFF2-40B4-BE49-F238E27FC236}">
                      <a16:creationId xmlns="" xmlns:a16="http://schemas.microsoft.com/office/drawing/2014/main" id="{BD04D6E7-75DD-4DF1-9B91-1C595D049568}"/>
                    </a:ext>
                  </a:extLst>
                </p:cNvPr>
                <p:cNvSpPr/>
                <p:nvPr/>
              </p:nvSpPr>
              <p:spPr>
                <a:xfrm rot="2700000">
                  <a:off x="637391" y="240629"/>
                  <a:ext cx="615812" cy="1409336"/>
                </a:xfrm>
                <a:prstGeom prst="ellipse">
                  <a:avLst/>
                </a:prstGeom>
                <a:solidFill>
                  <a:srgbClr val="A7AAA9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82" name="í$lîdé">
                  <a:extLst>
                    <a:ext uri="{FF2B5EF4-FFF2-40B4-BE49-F238E27FC236}">
                      <a16:creationId xmlns="" xmlns:a16="http://schemas.microsoft.com/office/drawing/2014/main" id="{C808A830-0456-4CA2-A61F-B040C6E8A6EA}"/>
                    </a:ext>
                  </a:extLst>
                </p:cNvPr>
                <p:cNvSpPr/>
                <p:nvPr/>
              </p:nvSpPr>
              <p:spPr>
                <a:xfrm rot="2700000">
                  <a:off x="691455" y="286335"/>
                  <a:ext cx="552473" cy="1362712"/>
                </a:xfrm>
                <a:prstGeom prst="ellipse">
                  <a:avLst/>
                </a:prstGeom>
                <a:solidFill>
                  <a:srgbClr val="C6C7CA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83" name="íṧ1iḓê">
                  <a:extLst>
                    <a:ext uri="{FF2B5EF4-FFF2-40B4-BE49-F238E27FC236}">
                      <a16:creationId xmlns="" xmlns:a16="http://schemas.microsoft.com/office/drawing/2014/main" id="{43E62FA3-3F51-4D20-A579-C0B6367B6D0D}"/>
                    </a:ext>
                  </a:extLst>
                </p:cNvPr>
                <p:cNvSpPr/>
                <p:nvPr/>
              </p:nvSpPr>
              <p:spPr>
                <a:xfrm rot="2700000">
                  <a:off x="813400" y="447388"/>
                  <a:ext cx="275910" cy="100793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97" h="21539" extrusionOk="0">
                      <a:moveTo>
                        <a:pt x="19291" y="5556"/>
                      </a:moveTo>
                      <a:cubicBezTo>
                        <a:pt x="19120" y="6726"/>
                        <a:pt x="16860" y="7443"/>
                        <a:pt x="14911" y="6946"/>
                      </a:cubicBezTo>
                      <a:cubicBezTo>
                        <a:pt x="14324" y="6812"/>
                        <a:pt x="13740" y="6676"/>
                        <a:pt x="13157" y="6538"/>
                      </a:cubicBezTo>
                      <a:cubicBezTo>
                        <a:pt x="11191" y="6071"/>
                        <a:pt x="8866" y="5920"/>
                        <a:pt x="8176" y="6853"/>
                      </a:cubicBezTo>
                      <a:cubicBezTo>
                        <a:pt x="7953" y="7154"/>
                        <a:pt x="8022" y="7469"/>
                        <a:pt x="8236" y="7740"/>
                      </a:cubicBezTo>
                      <a:cubicBezTo>
                        <a:pt x="8510" y="8087"/>
                        <a:pt x="9030" y="8377"/>
                        <a:pt x="9742" y="8523"/>
                      </a:cubicBezTo>
                      <a:lnTo>
                        <a:pt x="16087" y="9806"/>
                      </a:lnTo>
                      <a:cubicBezTo>
                        <a:pt x="19392" y="10474"/>
                        <a:pt x="21561" y="12209"/>
                        <a:pt x="21496" y="14131"/>
                      </a:cubicBezTo>
                      <a:cubicBezTo>
                        <a:pt x="21434" y="15985"/>
                        <a:pt x="19302" y="17626"/>
                        <a:pt x="16139" y="18315"/>
                      </a:cubicBezTo>
                      <a:cubicBezTo>
                        <a:pt x="15281" y="18502"/>
                        <a:pt x="14371" y="18608"/>
                        <a:pt x="13447" y="18630"/>
                      </a:cubicBezTo>
                      <a:lnTo>
                        <a:pt x="13447" y="19916"/>
                      </a:lnTo>
                      <a:cubicBezTo>
                        <a:pt x="13480" y="20851"/>
                        <a:pt x="12035" y="21600"/>
                        <a:pt x="10325" y="21535"/>
                      </a:cubicBezTo>
                      <a:cubicBezTo>
                        <a:pt x="8779" y="21477"/>
                        <a:pt x="7598" y="20760"/>
                        <a:pt x="7654" y="19916"/>
                      </a:cubicBezTo>
                      <a:lnTo>
                        <a:pt x="7654" y="18703"/>
                      </a:lnTo>
                      <a:cubicBezTo>
                        <a:pt x="6814" y="18653"/>
                        <a:pt x="5992" y="18534"/>
                        <a:pt x="5217" y="18350"/>
                      </a:cubicBezTo>
                      <a:cubicBezTo>
                        <a:pt x="1679" y="17509"/>
                        <a:pt x="211" y="15330"/>
                        <a:pt x="2560" y="14163"/>
                      </a:cubicBezTo>
                      <a:cubicBezTo>
                        <a:pt x="3814" y="13540"/>
                        <a:pt x="5764" y="13606"/>
                        <a:pt x="6870" y="14307"/>
                      </a:cubicBezTo>
                      <a:cubicBezTo>
                        <a:pt x="7452" y="14586"/>
                        <a:pt x="8091" y="14826"/>
                        <a:pt x="8776" y="15024"/>
                      </a:cubicBezTo>
                      <a:cubicBezTo>
                        <a:pt x="9967" y="15367"/>
                        <a:pt x="11307" y="15513"/>
                        <a:pt x="12354" y="15236"/>
                      </a:cubicBezTo>
                      <a:cubicBezTo>
                        <a:pt x="13147" y="15027"/>
                        <a:pt x="13631" y="14620"/>
                        <a:pt x="13702" y="14125"/>
                      </a:cubicBezTo>
                      <a:cubicBezTo>
                        <a:pt x="13796" y="13467"/>
                        <a:pt x="13018" y="12867"/>
                        <a:pt x="11849" y="12696"/>
                      </a:cubicBezTo>
                      <a:lnTo>
                        <a:pt x="5111" y="11375"/>
                      </a:lnTo>
                      <a:cubicBezTo>
                        <a:pt x="1992" y="10695"/>
                        <a:pt x="-39" y="9039"/>
                        <a:pt x="1" y="7206"/>
                      </a:cubicBezTo>
                      <a:cubicBezTo>
                        <a:pt x="53" y="4825"/>
                        <a:pt x="3441" y="2863"/>
                        <a:pt x="7796" y="2691"/>
                      </a:cubicBezTo>
                      <a:lnTo>
                        <a:pt x="7796" y="1689"/>
                      </a:lnTo>
                      <a:cubicBezTo>
                        <a:pt x="7634" y="784"/>
                        <a:pt x="8937" y="0"/>
                        <a:pt x="10604" y="0"/>
                      </a:cubicBezTo>
                      <a:cubicBezTo>
                        <a:pt x="12271" y="0"/>
                        <a:pt x="13575" y="784"/>
                        <a:pt x="13413" y="1689"/>
                      </a:cubicBezTo>
                      <a:lnTo>
                        <a:pt x="13413" y="2707"/>
                      </a:lnTo>
                      <a:cubicBezTo>
                        <a:pt x="14402" y="2847"/>
                        <a:pt x="15358" y="3048"/>
                        <a:pt x="16262" y="3308"/>
                      </a:cubicBezTo>
                      <a:cubicBezTo>
                        <a:pt x="17940" y="3789"/>
                        <a:pt x="19437" y="4558"/>
                        <a:pt x="19291" y="5556"/>
                      </a:cubicBezTo>
                      <a:close/>
                    </a:path>
                  </a:pathLst>
                </a:custGeom>
                <a:solidFill>
                  <a:srgbClr val="A7AAA9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84" name="iSļiḍé">
                  <a:extLst>
                    <a:ext uri="{FF2B5EF4-FFF2-40B4-BE49-F238E27FC236}">
                      <a16:creationId xmlns="" xmlns:a16="http://schemas.microsoft.com/office/drawing/2014/main" id="{83BCEE6F-C7DB-41B3-B14A-9C05AAE85F53}"/>
                    </a:ext>
                  </a:extLst>
                </p:cNvPr>
                <p:cNvSpPr/>
                <p:nvPr/>
              </p:nvSpPr>
              <p:spPr>
                <a:xfrm rot="2700000">
                  <a:off x="817705" y="436996"/>
                  <a:ext cx="246525" cy="100793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97" h="21539" extrusionOk="0">
                      <a:moveTo>
                        <a:pt x="19291" y="5556"/>
                      </a:moveTo>
                      <a:cubicBezTo>
                        <a:pt x="19120" y="6726"/>
                        <a:pt x="16860" y="7443"/>
                        <a:pt x="14911" y="6946"/>
                      </a:cubicBezTo>
                      <a:cubicBezTo>
                        <a:pt x="14324" y="6812"/>
                        <a:pt x="13740" y="6676"/>
                        <a:pt x="13157" y="6538"/>
                      </a:cubicBezTo>
                      <a:cubicBezTo>
                        <a:pt x="11191" y="6071"/>
                        <a:pt x="8866" y="5920"/>
                        <a:pt x="8176" y="6853"/>
                      </a:cubicBezTo>
                      <a:cubicBezTo>
                        <a:pt x="7953" y="7154"/>
                        <a:pt x="8022" y="7469"/>
                        <a:pt x="8236" y="7740"/>
                      </a:cubicBezTo>
                      <a:cubicBezTo>
                        <a:pt x="8510" y="8087"/>
                        <a:pt x="9030" y="8377"/>
                        <a:pt x="9742" y="8523"/>
                      </a:cubicBezTo>
                      <a:lnTo>
                        <a:pt x="16087" y="9806"/>
                      </a:lnTo>
                      <a:cubicBezTo>
                        <a:pt x="19392" y="10474"/>
                        <a:pt x="21561" y="12209"/>
                        <a:pt x="21496" y="14131"/>
                      </a:cubicBezTo>
                      <a:cubicBezTo>
                        <a:pt x="21434" y="15985"/>
                        <a:pt x="19302" y="17626"/>
                        <a:pt x="16139" y="18315"/>
                      </a:cubicBezTo>
                      <a:cubicBezTo>
                        <a:pt x="15281" y="18502"/>
                        <a:pt x="14371" y="18608"/>
                        <a:pt x="13447" y="18630"/>
                      </a:cubicBezTo>
                      <a:lnTo>
                        <a:pt x="13447" y="19916"/>
                      </a:lnTo>
                      <a:cubicBezTo>
                        <a:pt x="13480" y="20851"/>
                        <a:pt x="12035" y="21600"/>
                        <a:pt x="10325" y="21535"/>
                      </a:cubicBezTo>
                      <a:cubicBezTo>
                        <a:pt x="8779" y="21477"/>
                        <a:pt x="7598" y="20760"/>
                        <a:pt x="7654" y="19916"/>
                      </a:cubicBezTo>
                      <a:lnTo>
                        <a:pt x="7654" y="18703"/>
                      </a:lnTo>
                      <a:cubicBezTo>
                        <a:pt x="6814" y="18653"/>
                        <a:pt x="5992" y="18534"/>
                        <a:pt x="5217" y="18350"/>
                      </a:cubicBezTo>
                      <a:cubicBezTo>
                        <a:pt x="1679" y="17509"/>
                        <a:pt x="211" y="15330"/>
                        <a:pt x="2560" y="14163"/>
                      </a:cubicBezTo>
                      <a:cubicBezTo>
                        <a:pt x="3814" y="13540"/>
                        <a:pt x="5764" y="13606"/>
                        <a:pt x="6870" y="14307"/>
                      </a:cubicBezTo>
                      <a:cubicBezTo>
                        <a:pt x="7452" y="14586"/>
                        <a:pt x="8091" y="14826"/>
                        <a:pt x="8776" y="15024"/>
                      </a:cubicBezTo>
                      <a:cubicBezTo>
                        <a:pt x="9967" y="15367"/>
                        <a:pt x="11307" y="15513"/>
                        <a:pt x="12354" y="15236"/>
                      </a:cubicBezTo>
                      <a:cubicBezTo>
                        <a:pt x="13147" y="15027"/>
                        <a:pt x="13631" y="14620"/>
                        <a:pt x="13702" y="14125"/>
                      </a:cubicBezTo>
                      <a:cubicBezTo>
                        <a:pt x="13796" y="13467"/>
                        <a:pt x="13018" y="12867"/>
                        <a:pt x="11849" y="12696"/>
                      </a:cubicBezTo>
                      <a:lnTo>
                        <a:pt x="5111" y="11375"/>
                      </a:lnTo>
                      <a:cubicBezTo>
                        <a:pt x="1992" y="10695"/>
                        <a:pt x="-39" y="9039"/>
                        <a:pt x="1" y="7206"/>
                      </a:cubicBezTo>
                      <a:cubicBezTo>
                        <a:pt x="53" y="4825"/>
                        <a:pt x="3441" y="2863"/>
                        <a:pt x="7796" y="2691"/>
                      </a:cubicBezTo>
                      <a:lnTo>
                        <a:pt x="7796" y="1689"/>
                      </a:lnTo>
                      <a:cubicBezTo>
                        <a:pt x="7634" y="784"/>
                        <a:pt x="8937" y="0"/>
                        <a:pt x="10604" y="0"/>
                      </a:cubicBezTo>
                      <a:cubicBezTo>
                        <a:pt x="12271" y="0"/>
                        <a:pt x="13575" y="784"/>
                        <a:pt x="13413" y="1689"/>
                      </a:cubicBezTo>
                      <a:lnTo>
                        <a:pt x="13413" y="2707"/>
                      </a:lnTo>
                      <a:cubicBezTo>
                        <a:pt x="14402" y="2847"/>
                        <a:pt x="15358" y="3048"/>
                        <a:pt x="16262" y="3308"/>
                      </a:cubicBezTo>
                      <a:cubicBezTo>
                        <a:pt x="17940" y="3789"/>
                        <a:pt x="19437" y="4558"/>
                        <a:pt x="19291" y="5556"/>
                      </a:cubicBezTo>
                      <a:close/>
                    </a:path>
                  </a:pathLst>
                </a:custGeom>
                <a:solidFill>
                  <a:schemeClr val="tx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</p:grpSp>
          <p:grpSp>
            <p:nvGrpSpPr>
              <p:cNvPr id="77" name="îŝļîḋe">
                <a:extLst>
                  <a:ext uri="{FF2B5EF4-FFF2-40B4-BE49-F238E27FC236}">
                    <a16:creationId xmlns="" xmlns:a16="http://schemas.microsoft.com/office/drawing/2014/main" id="{AE2CF6D6-319E-4FF2-86FD-541E5E1EE6FC}"/>
                  </a:ext>
                </a:extLst>
              </p:cNvPr>
              <p:cNvGrpSpPr/>
              <p:nvPr/>
            </p:nvGrpSpPr>
            <p:grpSpPr>
              <a:xfrm>
                <a:off x="6742073" y="6433372"/>
                <a:ext cx="1797100" cy="1828815"/>
                <a:chOff x="237283" y="231651"/>
                <a:chExt cx="1797099" cy="1828813"/>
              </a:xfrm>
            </p:grpSpPr>
            <p:sp>
              <p:nvSpPr>
                <p:cNvPr id="166" name="ïśḻiďé">
                  <a:extLst>
                    <a:ext uri="{FF2B5EF4-FFF2-40B4-BE49-F238E27FC236}">
                      <a16:creationId xmlns="" xmlns:a16="http://schemas.microsoft.com/office/drawing/2014/main" id="{98740EC8-648E-4D9F-B20B-9D2A882D6D8C}"/>
                    </a:ext>
                  </a:extLst>
                </p:cNvPr>
                <p:cNvSpPr/>
                <p:nvPr/>
              </p:nvSpPr>
              <p:spPr>
                <a:xfrm rot="20527562">
                  <a:off x="237283" y="231651"/>
                  <a:ext cx="1797099" cy="1828813"/>
                </a:xfrm>
                <a:prstGeom prst="ellipse">
                  <a:avLst/>
                </a:prstGeom>
                <a:solidFill>
                  <a:srgbClr val="DDDEE0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67" name="ísļídè">
                  <a:extLst>
                    <a:ext uri="{FF2B5EF4-FFF2-40B4-BE49-F238E27FC236}">
                      <a16:creationId xmlns="" xmlns:a16="http://schemas.microsoft.com/office/drawing/2014/main" id="{83C1B8B9-FC0C-4B7D-8E90-6D6A5358ABAC}"/>
                    </a:ext>
                  </a:extLst>
                </p:cNvPr>
                <p:cNvSpPr/>
                <p:nvPr/>
              </p:nvSpPr>
              <p:spPr>
                <a:xfrm rot="20527562">
                  <a:off x="426083" y="444110"/>
                  <a:ext cx="1402625" cy="1409335"/>
                </a:xfrm>
                <a:prstGeom prst="ellipse">
                  <a:avLst/>
                </a:prstGeom>
                <a:solidFill>
                  <a:srgbClr val="A7AAA9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68" name="îŝļíďè">
                  <a:extLst>
                    <a:ext uri="{FF2B5EF4-FFF2-40B4-BE49-F238E27FC236}">
                      <a16:creationId xmlns="" xmlns:a16="http://schemas.microsoft.com/office/drawing/2014/main" id="{38A760AC-E972-4480-9CF8-438B1C54A7BA}"/>
                    </a:ext>
                  </a:extLst>
                </p:cNvPr>
                <p:cNvSpPr/>
                <p:nvPr/>
              </p:nvSpPr>
              <p:spPr>
                <a:xfrm rot="20527562">
                  <a:off x="474011" y="441269"/>
                  <a:ext cx="1353512" cy="1399944"/>
                </a:xfrm>
                <a:prstGeom prst="ellipse">
                  <a:avLst/>
                </a:prstGeom>
                <a:solidFill>
                  <a:schemeClr val="accent4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69" name="íš1ïḓê">
                  <a:extLst>
                    <a:ext uri="{FF2B5EF4-FFF2-40B4-BE49-F238E27FC236}">
                      <a16:creationId xmlns="" xmlns:a16="http://schemas.microsoft.com/office/drawing/2014/main" id="{49455FD0-0AA0-489E-B406-F1BBA12DD49E}"/>
                    </a:ext>
                  </a:extLst>
                </p:cNvPr>
                <p:cNvSpPr/>
                <p:nvPr/>
              </p:nvSpPr>
              <p:spPr>
                <a:xfrm rot="20527562">
                  <a:off x="861487" y="642090"/>
                  <a:ext cx="548691" cy="100793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97" h="21539" extrusionOk="0">
                      <a:moveTo>
                        <a:pt x="19291" y="5556"/>
                      </a:moveTo>
                      <a:cubicBezTo>
                        <a:pt x="19120" y="6726"/>
                        <a:pt x="16860" y="7443"/>
                        <a:pt x="14911" y="6946"/>
                      </a:cubicBezTo>
                      <a:cubicBezTo>
                        <a:pt x="14324" y="6812"/>
                        <a:pt x="13740" y="6676"/>
                        <a:pt x="13157" y="6538"/>
                      </a:cubicBezTo>
                      <a:cubicBezTo>
                        <a:pt x="11191" y="6071"/>
                        <a:pt x="8866" y="5920"/>
                        <a:pt x="8176" y="6853"/>
                      </a:cubicBezTo>
                      <a:cubicBezTo>
                        <a:pt x="7953" y="7154"/>
                        <a:pt x="8022" y="7469"/>
                        <a:pt x="8236" y="7740"/>
                      </a:cubicBezTo>
                      <a:cubicBezTo>
                        <a:pt x="8510" y="8087"/>
                        <a:pt x="9030" y="8377"/>
                        <a:pt x="9742" y="8523"/>
                      </a:cubicBezTo>
                      <a:lnTo>
                        <a:pt x="16087" y="9806"/>
                      </a:lnTo>
                      <a:cubicBezTo>
                        <a:pt x="19392" y="10474"/>
                        <a:pt x="21561" y="12209"/>
                        <a:pt x="21496" y="14131"/>
                      </a:cubicBezTo>
                      <a:cubicBezTo>
                        <a:pt x="21434" y="15985"/>
                        <a:pt x="19302" y="17626"/>
                        <a:pt x="16139" y="18315"/>
                      </a:cubicBezTo>
                      <a:cubicBezTo>
                        <a:pt x="15281" y="18502"/>
                        <a:pt x="14371" y="18608"/>
                        <a:pt x="13447" y="18630"/>
                      </a:cubicBezTo>
                      <a:lnTo>
                        <a:pt x="13447" y="19916"/>
                      </a:lnTo>
                      <a:cubicBezTo>
                        <a:pt x="13480" y="20851"/>
                        <a:pt x="12035" y="21600"/>
                        <a:pt x="10325" y="21535"/>
                      </a:cubicBezTo>
                      <a:cubicBezTo>
                        <a:pt x="8779" y="21477"/>
                        <a:pt x="7598" y="20760"/>
                        <a:pt x="7654" y="19916"/>
                      </a:cubicBezTo>
                      <a:lnTo>
                        <a:pt x="7654" y="18703"/>
                      </a:lnTo>
                      <a:cubicBezTo>
                        <a:pt x="6814" y="18653"/>
                        <a:pt x="5992" y="18534"/>
                        <a:pt x="5217" y="18350"/>
                      </a:cubicBezTo>
                      <a:cubicBezTo>
                        <a:pt x="1679" y="17509"/>
                        <a:pt x="211" y="15330"/>
                        <a:pt x="2560" y="14163"/>
                      </a:cubicBezTo>
                      <a:cubicBezTo>
                        <a:pt x="3814" y="13540"/>
                        <a:pt x="5764" y="13606"/>
                        <a:pt x="6870" y="14307"/>
                      </a:cubicBezTo>
                      <a:cubicBezTo>
                        <a:pt x="7452" y="14586"/>
                        <a:pt x="8091" y="14826"/>
                        <a:pt x="8776" y="15024"/>
                      </a:cubicBezTo>
                      <a:cubicBezTo>
                        <a:pt x="9967" y="15367"/>
                        <a:pt x="11307" y="15513"/>
                        <a:pt x="12354" y="15236"/>
                      </a:cubicBezTo>
                      <a:cubicBezTo>
                        <a:pt x="13147" y="15027"/>
                        <a:pt x="13631" y="14620"/>
                        <a:pt x="13702" y="14125"/>
                      </a:cubicBezTo>
                      <a:cubicBezTo>
                        <a:pt x="13796" y="13467"/>
                        <a:pt x="13018" y="12867"/>
                        <a:pt x="11849" y="12696"/>
                      </a:cubicBezTo>
                      <a:lnTo>
                        <a:pt x="5111" y="11375"/>
                      </a:lnTo>
                      <a:cubicBezTo>
                        <a:pt x="1992" y="10695"/>
                        <a:pt x="-39" y="9039"/>
                        <a:pt x="1" y="7206"/>
                      </a:cubicBezTo>
                      <a:cubicBezTo>
                        <a:pt x="53" y="4825"/>
                        <a:pt x="3441" y="2863"/>
                        <a:pt x="7796" y="2691"/>
                      </a:cubicBezTo>
                      <a:lnTo>
                        <a:pt x="7796" y="1689"/>
                      </a:lnTo>
                      <a:cubicBezTo>
                        <a:pt x="7634" y="784"/>
                        <a:pt x="8937" y="0"/>
                        <a:pt x="10604" y="0"/>
                      </a:cubicBezTo>
                      <a:cubicBezTo>
                        <a:pt x="12271" y="0"/>
                        <a:pt x="13575" y="784"/>
                        <a:pt x="13413" y="1689"/>
                      </a:cubicBezTo>
                      <a:lnTo>
                        <a:pt x="13413" y="2707"/>
                      </a:lnTo>
                      <a:cubicBezTo>
                        <a:pt x="14402" y="2847"/>
                        <a:pt x="15358" y="3048"/>
                        <a:pt x="16262" y="3308"/>
                      </a:cubicBezTo>
                      <a:cubicBezTo>
                        <a:pt x="17940" y="3789"/>
                        <a:pt x="19437" y="4558"/>
                        <a:pt x="19291" y="5556"/>
                      </a:cubicBezTo>
                      <a:close/>
                    </a:path>
                  </a:pathLst>
                </a:custGeom>
                <a:solidFill>
                  <a:srgbClr val="A7AAA9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70" name="í$ļïďê">
                  <a:extLst>
                    <a:ext uri="{FF2B5EF4-FFF2-40B4-BE49-F238E27FC236}">
                      <a16:creationId xmlns="" xmlns:a16="http://schemas.microsoft.com/office/drawing/2014/main" id="{48B2E357-F2E1-495B-ABF9-941A45039C29}"/>
                    </a:ext>
                  </a:extLst>
                </p:cNvPr>
                <p:cNvSpPr/>
                <p:nvPr/>
              </p:nvSpPr>
              <p:spPr>
                <a:xfrm rot="20527562">
                  <a:off x="836761" y="650064"/>
                  <a:ext cx="548690" cy="100793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97" h="21539" extrusionOk="0">
                      <a:moveTo>
                        <a:pt x="19291" y="5556"/>
                      </a:moveTo>
                      <a:cubicBezTo>
                        <a:pt x="19120" y="6726"/>
                        <a:pt x="16860" y="7443"/>
                        <a:pt x="14911" y="6946"/>
                      </a:cubicBezTo>
                      <a:cubicBezTo>
                        <a:pt x="14324" y="6812"/>
                        <a:pt x="13740" y="6676"/>
                        <a:pt x="13157" y="6538"/>
                      </a:cubicBezTo>
                      <a:cubicBezTo>
                        <a:pt x="11191" y="6071"/>
                        <a:pt x="8866" y="5920"/>
                        <a:pt x="8176" y="6853"/>
                      </a:cubicBezTo>
                      <a:cubicBezTo>
                        <a:pt x="7953" y="7154"/>
                        <a:pt x="8022" y="7469"/>
                        <a:pt x="8236" y="7740"/>
                      </a:cubicBezTo>
                      <a:cubicBezTo>
                        <a:pt x="8510" y="8087"/>
                        <a:pt x="9030" y="8377"/>
                        <a:pt x="9742" y="8523"/>
                      </a:cubicBezTo>
                      <a:lnTo>
                        <a:pt x="16087" y="9806"/>
                      </a:lnTo>
                      <a:cubicBezTo>
                        <a:pt x="19392" y="10474"/>
                        <a:pt x="21561" y="12209"/>
                        <a:pt x="21496" y="14131"/>
                      </a:cubicBezTo>
                      <a:cubicBezTo>
                        <a:pt x="21434" y="15985"/>
                        <a:pt x="19302" y="17626"/>
                        <a:pt x="16139" y="18315"/>
                      </a:cubicBezTo>
                      <a:cubicBezTo>
                        <a:pt x="15281" y="18502"/>
                        <a:pt x="14371" y="18608"/>
                        <a:pt x="13447" y="18630"/>
                      </a:cubicBezTo>
                      <a:lnTo>
                        <a:pt x="13447" y="19916"/>
                      </a:lnTo>
                      <a:cubicBezTo>
                        <a:pt x="13480" y="20851"/>
                        <a:pt x="12035" y="21600"/>
                        <a:pt x="10325" y="21535"/>
                      </a:cubicBezTo>
                      <a:cubicBezTo>
                        <a:pt x="8779" y="21477"/>
                        <a:pt x="7598" y="20760"/>
                        <a:pt x="7654" y="19916"/>
                      </a:cubicBezTo>
                      <a:lnTo>
                        <a:pt x="7654" y="18703"/>
                      </a:lnTo>
                      <a:cubicBezTo>
                        <a:pt x="6814" y="18653"/>
                        <a:pt x="5992" y="18534"/>
                        <a:pt x="5217" y="18350"/>
                      </a:cubicBezTo>
                      <a:cubicBezTo>
                        <a:pt x="1679" y="17509"/>
                        <a:pt x="211" y="15330"/>
                        <a:pt x="2560" y="14163"/>
                      </a:cubicBezTo>
                      <a:cubicBezTo>
                        <a:pt x="3814" y="13540"/>
                        <a:pt x="5764" y="13606"/>
                        <a:pt x="6870" y="14307"/>
                      </a:cubicBezTo>
                      <a:cubicBezTo>
                        <a:pt x="7452" y="14586"/>
                        <a:pt x="8091" y="14826"/>
                        <a:pt x="8776" y="15024"/>
                      </a:cubicBezTo>
                      <a:cubicBezTo>
                        <a:pt x="9967" y="15367"/>
                        <a:pt x="11307" y="15513"/>
                        <a:pt x="12354" y="15236"/>
                      </a:cubicBezTo>
                      <a:cubicBezTo>
                        <a:pt x="13147" y="15027"/>
                        <a:pt x="13631" y="14620"/>
                        <a:pt x="13702" y="14125"/>
                      </a:cubicBezTo>
                      <a:cubicBezTo>
                        <a:pt x="13796" y="13467"/>
                        <a:pt x="13018" y="12867"/>
                        <a:pt x="11849" y="12696"/>
                      </a:cubicBezTo>
                      <a:lnTo>
                        <a:pt x="5111" y="11375"/>
                      </a:lnTo>
                      <a:cubicBezTo>
                        <a:pt x="1992" y="10695"/>
                        <a:pt x="-39" y="9039"/>
                        <a:pt x="1" y="7206"/>
                      </a:cubicBezTo>
                      <a:cubicBezTo>
                        <a:pt x="53" y="4825"/>
                        <a:pt x="3441" y="2863"/>
                        <a:pt x="7796" y="2691"/>
                      </a:cubicBezTo>
                      <a:lnTo>
                        <a:pt x="7796" y="1689"/>
                      </a:lnTo>
                      <a:cubicBezTo>
                        <a:pt x="7634" y="784"/>
                        <a:pt x="8937" y="0"/>
                        <a:pt x="10604" y="0"/>
                      </a:cubicBezTo>
                      <a:cubicBezTo>
                        <a:pt x="12271" y="0"/>
                        <a:pt x="13575" y="784"/>
                        <a:pt x="13413" y="1689"/>
                      </a:cubicBezTo>
                      <a:lnTo>
                        <a:pt x="13413" y="2707"/>
                      </a:lnTo>
                      <a:cubicBezTo>
                        <a:pt x="14402" y="2847"/>
                        <a:pt x="15358" y="3048"/>
                        <a:pt x="16262" y="3308"/>
                      </a:cubicBezTo>
                      <a:cubicBezTo>
                        <a:pt x="17940" y="3789"/>
                        <a:pt x="19437" y="4558"/>
                        <a:pt x="19291" y="5556"/>
                      </a:cubicBezTo>
                      <a:close/>
                    </a:path>
                  </a:pathLst>
                </a:custGeom>
                <a:solidFill>
                  <a:srgbClr val="DDDEE0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</p:grpSp>
          <p:grpSp>
            <p:nvGrpSpPr>
              <p:cNvPr id="78" name="ïSļiḓè">
                <a:extLst>
                  <a:ext uri="{FF2B5EF4-FFF2-40B4-BE49-F238E27FC236}">
                    <a16:creationId xmlns="" xmlns:a16="http://schemas.microsoft.com/office/drawing/2014/main" id="{4AD1C0E2-E9A7-48FD-A751-8E228EF11B0C}"/>
                  </a:ext>
                </a:extLst>
              </p:cNvPr>
              <p:cNvGrpSpPr/>
              <p:nvPr/>
            </p:nvGrpSpPr>
            <p:grpSpPr>
              <a:xfrm>
                <a:off x="5101434" y="4846411"/>
                <a:ext cx="1003813" cy="1893795"/>
                <a:chOff x="286341" y="85615"/>
                <a:chExt cx="1003812" cy="1893794"/>
              </a:xfrm>
            </p:grpSpPr>
            <p:sp>
              <p:nvSpPr>
                <p:cNvPr id="159" name="ïsļïďé">
                  <a:extLst>
                    <a:ext uri="{FF2B5EF4-FFF2-40B4-BE49-F238E27FC236}">
                      <a16:creationId xmlns="" xmlns:a16="http://schemas.microsoft.com/office/drawing/2014/main" id="{554913A9-6157-4CA7-A66A-0921A66369DD}"/>
                    </a:ext>
                  </a:extLst>
                </p:cNvPr>
                <p:cNvSpPr/>
                <p:nvPr/>
              </p:nvSpPr>
              <p:spPr>
                <a:xfrm rot="20407432">
                  <a:off x="466085" y="85615"/>
                  <a:ext cx="824068" cy="1828812"/>
                </a:xfrm>
                <a:prstGeom prst="ellipse">
                  <a:avLst/>
                </a:prstGeom>
                <a:solidFill>
                  <a:srgbClr val="B7BDBD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60" name="ïŝļíďê">
                  <a:extLst>
                    <a:ext uri="{FF2B5EF4-FFF2-40B4-BE49-F238E27FC236}">
                      <a16:creationId xmlns="" xmlns:a16="http://schemas.microsoft.com/office/drawing/2014/main" id="{F1AD5151-111F-4CAC-95AD-E22FC49860E2}"/>
                    </a:ext>
                  </a:extLst>
                </p:cNvPr>
                <p:cNvSpPr/>
                <p:nvPr/>
              </p:nvSpPr>
              <p:spPr>
                <a:xfrm rot="20407432">
                  <a:off x="683568" y="118906"/>
                  <a:ext cx="204926" cy="1828813"/>
                </a:xfrm>
                <a:prstGeom prst="rect">
                  <a:avLst/>
                </a:prstGeom>
                <a:solidFill>
                  <a:srgbClr val="B7BDBD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61" name="işḻíḑé">
                  <a:extLst>
                    <a:ext uri="{FF2B5EF4-FFF2-40B4-BE49-F238E27FC236}">
                      <a16:creationId xmlns="" xmlns:a16="http://schemas.microsoft.com/office/drawing/2014/main" id="{8344D83C-B089-492E-B6DC-E8FB43124987}"/>
                    </a:ext>
                  </a:extLst>
                </p:cNvPr>
                <p:cNvSpPr/>
                <p:nvPr/>
              </p:nvSpPr>
              <p:spPr>
                <a:xfrm rot="20407432">
                  <a:off x="286341" y="150596"/>
                  <a:ext cx="824069" cy="1828813"/>
                </a:xfrm>
                <a:prstGeom prst="ellipse">
                  <a:avLst/>
                </a:prstGeom>
                <a:solidFill>
                  <a:srgbClr val="DDDEE0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62" name="iṧļïḍé">
                  <a:extLst>
                    <a:ext uri="{FF2B5EF4-FFF2-40B4-BE49-F238E27FC236}">
                      <a16:creationId xmlns="" xmlns:a16="http://schemas.microsoft.com/office/drawing/2014/main" id="{CC5ECA89-EA26-4A4F-9D71-ECC33910B4C4}"/>
                    </a:ext>
                  </a:extLst>
                </p:cNvPr>
                <p:cNvSpPr/>
                <p:nvPr/>
              </p:nvSpPr>
              <p:spPr>
                <a:xfrm rot="20407432">
                  <a:off x="400262" y="356795"/>
                  <a:ext cx="615812" cy="1409335"/>
                </a:xfrm>
                <a:prstGeom prst="ellipse">
                  <a:avLst/>
                </a:prstGeom>
                <a:solidFill>
                  <a:srgbClr val="A7AAA9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63" name="iṧľïḑé">
                  <a:extLst>
                    <a:ext uri="{FF2B5EF4-FFF2-40B4-BE49-F238E27FC236}">
                      <a16:creationId xmlns="" xmlns:a16="http://schemas.microsoft.com/office/drawing/2014/main" id="{EF137B82-1FEA-4A4A-8C99-2BC3263D3727}"/>
                    </a:ext>
                  </a:extLst>
                </p:cNvPr>
                <p:cNvSpPr/>
                <p:nvPr/>
              </p:nvSpPr>
              <p:spPr>
                <a:xfrm rot="20407432">
                  <a:off x="461714" y="369339"/>
                  <a:ext cx="552474" cy="1362712"/>
                </a:xfrm>
                <a:prstGeom prst="ellipse">
                  <a:avLst/>
                </a:prstGeom>
                <a:solidFill>
                  <a:srgbClr val="C6C7CA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64" name="iślïḍê">
                  <a:extLst>
                    <a:ext uri="{FF2B5EF4-FFF2-40B4-BE49-F238E27FC236}">
                      <a16:creationId xmlns="" xmlns:a16="http://schemas.microsoft.com/office/drawing/2014/main" id="{DA91E0FC-C08F-4006-9CD7-AB4242815218}"/>
                    </a:ext>
                  </a:extLst>
                </p:cNvPr>
                <p:cNvSpPr/>
                <p:nvPr/>
              </p:nvSpPr>
              <p:spPr>
                <a:xfrm rot="20407432">
                  <a:off x="578269" y="554582"/>
                  <a:ext cx="275910" cy="100793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97" h="21539" extrusionOk="0">
                      <a:moveTo>
                        <a:pt x="19291" y="5556"/>
                      </a:moveTo>
                      <a:cubicBezTo>
                        <a:pt x="19120" y="6726"/>
                        <a:pt x="16860" y="7443"/>
                        <a:pt x="14911" y="6946"/>
                      </a:cubicBezTo>
                      <a:cubicBezTo>
                        <a:pt x="14324" y="6812"/>
                        <a:pt x="13740" y="6676"/>
                        <a:pt x="13157" y="6538"/>
                      </a:cubicBezTo>
                      <a:cubicBezTo>
                        <a:pt x="11191" y="6071"/>
                        <a:pt x="8866" y="5920"/>
                        <a:pt x="8176" y="6853"/>
                      </a:cubicBezTo>
                      <a:cubicBezTo>
                        <a:pt x="7953" y="7154"/>
                        <a:pt x="8022" y="7469"/>
                        <a:pt x="8236" y="7740"/>
                      </a:cubicBezTo>
                      <a:cubicBezTo>
                        <a:pt x="8510" y="8087"/>
                        <a:pt x="9030" y="8377"/>
                        <a:pt x="9742" y="8523"/>
                      </a:cubicBezTo>
                      <a:lnTo>
                        <a:pt x="16087" y="9806"/>
                      </a:lnTo>
                      <a:cubicBezTo>
                        <a:pt x="19392" y="10474"/>
                        <a:pt x="21561" y="12209"/>
                        <a:pt x="21496" y="14131"/>
                      </a:cubicBezTo>
                      <a:cubicBezTo>
                        <a:pt x="21434" y="15985"/>
                        <a:pt x="19302" y="17626"/>
                        <a:pt x="16139" y="18315"/>
                      </a:cubicBezTo>
                      <a:cubicBezTo>
                        <a:pt x="15281" y="18502"/>
                        <a:pt x="14371" y="18608"/>
                        <a:pt x="13447" y="18630"/>
                      </a:cubicBezTo>
                      <a:lnTo>
                        <a:pt x="13447" y="19916"/>
                      </a:lnTo>
                      <a:cubicBezTo>
                        <a:pt x="13480" y="20851"/>
                        <a:pt x="12035" y="21600"/>
                        <a:pt x="10325" y="21535"/>
                      </a:cubicBezTo>
                      <a:cubicBezTo>
                        <a:pt x="8779" y="21477"/>
                        <a:pt x="7598" y="20760"/>
                        <a:pt x="7654" y="19916"/>
                      </a:cubicBezTo>
                      <a:lnTo>
                        <a:pt x="7654" y="18703"/>
                      </a:lnTo>
                      <a:cubicBezTo>
                        <a:pt x="6814" y="18653"/>
                        <a:pt x="5992" y="18534"/>
                        <a:pt x="5217" y="18350"/>
                      </a:cubicBezTo>
                      <a:cubicBezTo>
                        <a:pt x="1679" y="17509"/>
                        <a:pt x="211" y="15330"/>
                        <a:pt x="2560" y="14163"/>
                      </a:cubicBezTo>
                      <a:cubicBezTo>
                        <a:pt x="3814" y="13540"/>
                        <a:pt x="5764" y="13606"/>
                        <a:pt x="6870" y="14307"/>
                      </a:cubicBezTo>
                      <a:cubicBezTo>
                        <a:pt x="7452" y="14586"/>
                        <a:pt x="8091" y="14826"/>
                        <a:pt x="8776" y="15024"/>
                      </a:cubicBezTo>
                      <a:cubicBezTo>
                        <a:pt x="9967" y="15367"/>
                        <a:pt x="11307" y="15513"/>
                        <a:pt x="12354" y="15236"/>
                      </a:cubicBezTo>
                      <a:cubicBezTo>
                        <a:pt x="13147" y="15027"/>
                        <a:pt x="13631" y="14620"/>
                        <a:pt x="13702" y="14125"/>
                      </a:cubicBezTo>
                      <a:cubicBezTo>
                        <a:pt x="13796" y="13467"/>
                        <a:pt x="13018" y="12867"/>
                        <a:pt x="11849" y="12696"/>
                      </a:cubicBezTo>
                      <a:lnTo>
                        <a:pt x="5111" y="11375"/>
                      </a:lnTo>
                      <a:cubicBezTo>
                        <a:pt x="1992" y="10695"/>
                        <a:pt x="-39" y="9039"/>
                        <a:pt x="1" y="7206"/>
                      </a:cubicBezTo>
                      <a:cubicBezTo>
                        <a:pt x="53" y="4825"/>
                        <a:pt x="3441" y="2863"/>
                        <a:pt x="7796" y="2691"/>
                      </a:cubicBezTo>
                      <a:lnTo>
                        <a:pt x="7796" y="1689"/>
                      </a:lnTo>
                      <a:cubicBezTo>
                        <a:pt x="7634" y="784"/>
                        <a:pt x="8937" y="0"/>
                        <a:pt x="10604" y="0"/>
                      </a:cubicBezTo>
                      <a:cubicBezTo>
                        <a:pt x="12271" y="0"/>
                        <a:pt x="13575" y="784"/>
                        <a:pt x="13413" y="1689"/>
                      </a:cubicBezTo>
                      <a:lnTo>
                        <a:pt x="13413" y="2707"/>
                      </a:lnTo>
                      <a:cubicBezTo>
                        <a:pt x="14402" y="2847"/>
                        <a:pt x="15358" y="3048"/>
                        <a:pt x="16262" y="3308"/>
                      </a:cubicBezTo>
                      <a:cubicBezTo>
                        <a:pt x="17940" y="3789"/>
                        <a:pt x="19437" y="4558"/>
                        <a:pt x="19291" y="5556"/>
                      </a:cubicBezTo>
                      <a:close/>
                    </a:path>
                  </a:pathLst>
                </a:custGeom>
                <a:solidFill>
                  <a:srgbClr val="A7AAA9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65" name="îṣḷïḑè">
                  <a:extLst>
                    <a:ext uri="{FF2B5EF4-FFF2-40B4-BE49-F238E27FC236}">
                      <a16:creationId xmlns="" xmlns:a16="http://schemas.microsoft.com/office/drawing/2014/main" id="{3F1A5AA0-23EB-448B-A28F-D0E095E29119}"/>
                    </a:ext>
                  </a:extLst>
                </p:cNvPr>
                <p:cNvSpPr/>
                <p:nvPr/>
              </p:nvSpPr>
              <p:spPr>
                <a:xfrm rot="20407432">
                  <a:off x="579143" y="559575"/>
                  <a:ext cx="246525" cy="100793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97" h="21539" extrusionOk="0">
                      <a:moveTo>
                        <a:pt x="19291" y="5556"/>
                      </a:moveTo>
                      <a:cubicBezTo>
                        <a:pt x="19120" y="6726"/>
                        <a:pt x="16860" y="7443"/>
                        <a:pt x="14911" y="6946"/>
                      </a:cubicBezTo>
                      <a:cubicBezTo>
                        <a:pt x="14324" y="6812"/>
                        <a:pt x="13740" y="6676"/>
                        <a:pt x="13157" y="6538"/>
                      </a:cubicBezTo>
                      <a:cubicBezTo>
                        <a:pt x="11191" y="6071"/>
                        <a:pt x="8866" y="5920"/>
                        <a:pt x="8176" y="6853"/>
                      </a:cubicBezTo>
                      <a:cubicBezTo>
                        <a:pt x="7953" y="7154"/>
                        <a:pt x="8022" y="7469"/>
                        <a:pt x="8236" y="7740"/>
                      </a:cubicBezTo>
                      <a:cubicBezTo>
                        <a:pt x="8510" y="8087"/>
                        <a:pt x="9030" y="8377"/>
                        <a:pt x="9742" y="8523"/>
                      </a:cubicBezTo>
                      <a:lnTo>
                        <a:pt x="16087" y="9806"/>
                      </a:lnTo>
                      <a:cubicBezTo>
                        <a:pt x="19392" y="10474"/>
                        <a:pt x="21561" y="12209"/>
                        <a:pt x="21496" y="14131"/>
                      </a:cubicBezTo>
                      <a:cubicBezTo>
                        <a:pt x="21434" y="15985"/>
                        <a:pt x="19302" y="17626"/>
                        <a:pt x="16139" y="18315"/>
                      </a:cubicBezTo>
                      <a:cubicBezTo>
                        <a:pt x="15281" y="18502"/>
                        <a:pt x="14371" y="18608"/>
                        <a:pt x="13447" y="18630"/>
                      </a:cubicBezTo>
                      <a:lnTo>
                        <a:pt x="13447" y="19916"/>
                      </a:lnTo>
                      <a:cubicBezTo>
                        <a:pt x="13480" y="20851"/>
                        <a:pt x="12035" y="21600"/>
                        <a:pt x="10325" y="21535"/>
                      </a:cubicBezTo>
                      <a:cubicBezTo>
                        <a:pt x="8779" y="21477"/>
                        <a:pt x="7598" y="20760"/>
                        <a:pt x="7654" y="19916"/>
                      </a:cubicBezTo>
                      <a:lnTo>
                        <a:pt x="7654" y="18703"/>
                      </a:lnTo>
                      <a:cubicBezTo>
                        <a:pt x="6814" y="18653"/>
                        <a:pt x="5992" y="18534"/>
                        <a:pt x="5217" y="18350"/>
                      </a:cubicBezTo>
                      <a:cubicBezTo>
                        <a:pt x="1679" y="17509"/>
                        <a:pt x="211" y="15330"/>
                        <a:pt x="2560" y="14163"/>
                      </a:cubicBezTo>
                      <a:cubicBezTo>
                        <a:pt x="3814" y="13540"/>
                        <a:pt x="5764" y="13606"/>
                        <a:pt x="6870" y="14307"/>
                      </a:cubicBezTo>
                      <a:cubicBezTo>
                        <a:pt x="7452" y="14586"/>
                        <a:pt x="8091" y="14826"/>
                        <a:pt x="8776" y="15024"/>
                      </a:cubicBezTo>
                      <a:cubicBezTo>
                        <a:pt x="9967" y="15367"/>
                        <a:pt x="11307" y="15513"/>
                        <a:pt x="12354" y="15236"/>
                      </a:cubicBezTo>
                      <a:cubicBezTo>
                        <a:pt x="13147" y="15027"/>
                        <a:pt x="13631" y="14620"/>
                        <a:pt x="13702" y="14125"/>
                      </a:cubicBezTo>
                      <a:cubicBezTo>
                        <a:pt x="13796" y="13467"/>
                        <a:pt x="13018" y="12867"/>
                        <a:pt x="11849" y="12696"/>
                      </a:cubicBezTo>
                      <a:lnTo>
                        <a:pt x="5111" y="11375"/>
                      </a:lnTo>
                      <a:cubicBezTo>
                        <a:pt x="1992" y="10695"/>
                        <a:pt x="-39" y="9039"/>
                        <a:pt x="1" y="7206"/>
                      </a:cubicBezTo>
                      <a:cubicBezTo>
                        <a:pt x="53" y="4825"/>
                        <a:pt x="3441" y="2863"/>
                        <a:pt x="7796" y="2691"/>
                      </a:cubicBezTo>
                      <a:lnTo>
                        <a:pt x="7796" y="1689"/>
                      </a:lnTo>
                      <a:cubicBezTo>
                        <a:pt x="7634" y="784"/>
                        <a:pt x="8937" y="0"/>
                        <a:pt x="10604" y="0"/>
                      </a:cubicBezTo>
                      <a:cubicBezTo>
                        <a:pt x="12271" y="0"/>
                        <a:pt x="13575" y="784"/>
                        <a:pt x="13413" y="1689"/>
                      </a:cubicBezTo>
                      <a:lnTo>
                        <a:pt x="13413" y="2707"/>
                      </a:lnTo>
                      <a:cubicBezTo>
                        <a:pt x="14402" y="2847"/>
                        <a:pt x="15358" y="3048"/>
                        <a:pt x="16262" y="3308"/>
                      </a:cubicBezTo>
                      <a:cubicBezTo>
                        <a:pt x="17940" y="3789"/>
                        <a:pt x="19437" y="4558"/>
                        <a:pt x="19291" y="555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</p:grpSp>
          <p:grpSp>
            <p:nvGrpSpPr>
              <p:cNvPr id="79" name="îṡḷïḋê">
                <a:extLst>
                  <a:ext uri="{FF2B5EF4-FFF2-40B4-BE49-F238E27FC236}">
                    <a16:creationId xmlns="" xmlns:a16="http://schemas.microsoft.com/office/drawing/2014/main" id="{CCA2458D-935D-42E8-AA29-438C09451BC9}"/>
                  </a:ext>
                </a:extLst>
              </p:cNvPr>
              <p:cNvGrpSpPr/>
              <p:nvPr/>
            </p:nvGrpSpPr>
            <p:grpSpPr>
              <a:xfrm>
                <a:off x="8549874" y="4358273"/>
                <a:ext cx="1668314" cy="1891257"/>
                <a:chOff x="300959" y="227803"/>
                <a:chExt cx="1668313" cy="1891256"/>
              </a:xfrm>
            </p:grpSpPr>
            <p:sp>
              <p:nvSpPr>
                <p:cNvPr id="152" name="ïsḻiḓê">
                  <a:extLst>
                    <a:ext uri="{FF2B5EF4-FFF2-40B4-BE49-F238E27FC236}">
                      <a16:creationId xmlns="" xmlns:a16="http://schemas.microsoft.com/office/drawing/2014/main" id="{E51CDBCE-722B-4926-AB40-5794638E6F5E}"/>
                    </a:ext>
                  </a:extLst>
                </p:cNvPr>
                <p:cNvSpPr/>
                <p:nvPr/>
              </p:nvSpPr>
              <p:spPr>
                <a:xfrm rot="1407151">
                  <a:off x="444894" y="290246"/>
                  <a:ext cx="1524378" cy="1828813"/>
                </a:xfrm>
                <a:prstGeom prst="ellipse">
                  <a:avLst/>
                </a:prstGeom>
                <a:solidFill>
                  <a:srgbClr val="B7BDBD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53" name="iSļïďe">
                  <a:extLst>
                    <a:ext uri="{FF2B5EF4-FFF2-40B4-BE49-F238E27FC236}">
                      <a16:creationId xmlns="" xmlns:a16="http://schemas.microsoft.com/office/drawing/2014/main" id="{B6F690A5-3C60-4932-9AA2-9EAC33176076}"/>
                    </a:ext>
                  </a:extLst>
                </p:cNvPr>
                <p:cNvSpPr/>
                <p:nvPr/>
              </p:nvSpPr>
              <p:spPr>
                <a:xfrm rot="1407151">
                  <a:off x="1035725" y="260358"/>
                  <a:ext cx="204926" cy="1828812"/>
                </a:xfrm>
                <a:prstGeom prst="rect">
                  <a:avLst/>
                </a:prstGeom>
                <a:solidFill>
                  <a:srgbClr val="B7BDBD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54" name="isḷïďe">
                  <a:extLst>
                    <a:ext uri="{FF2B5EF4-FFF2-40B4-BE49-F238E27FC236}">
                      <a16:creationId xmlns="" xmlns:a16="http://schemas.microsoft.com/office/drawing/2014/main" id="{69E4AF16-2942-4DC7-AA74-2EF650194BDE}"/>
                    </a:ext>
                  </a:extLst>
                </p:cNvPr>
                <p:cNvSpPr/>
                <p:nvPr/>
              </p:nvSpPr>
              <p:spPr>
                <a:xfrm rot="1407151">
                  <a:off x="300959" y="227803"/>
                  <a:ext cx="1524378" cy="1828813"/>
                </a:xfrm>
                <a:prstGeom prst="ellipse">
                  <a:avLst/>
                </a:prstGeom>
                <a:solidFill>
                  <a:srgbClr val="DDDEE0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55" name="iš1ïḋé">
                  <a:extLst>
                    <a:ext uri="{FF2B5EF4-FFF2-40B4-BE49-F238E27FC236}">
                      <a16:creationId xmlns="" xmlns:a16="http://schemas.microsoft.com/office/drawing/2014/main" id="{B30ECF98-4774-48A3-A98A-714814BADFF6}"/>
                    </a:ext>
                  </a:extLst>
                </p:cNvPr>
                <p:cNvSpPr/>
                <p:nvPr/>
              </p:nvSpPr>
              <p:spPr>
                <a:xfrm rot="1407151">
                  <a:off x="479697" y="442237"/>
                  <a:ext cx="1166902" cy="1399945"/>
                </a:xfrm>
                <a:prstGeom prst="ellipse">
                  <a:avLst/>
                </a:prstGeom>
                <a:solidFill>
                  <a:srgbClr val="A7AAA9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56" name="îṡļïḓê">
                  <a:extLst>
                    <a:ext uri="{FF2B5EF4-FFF2-40B4-BE49-F238E27FC236}">
                      <a16:creationId xmlns="" xmlns:a16="http://schemas.microsoft.com/office/drawing/2014/main" id="{D4D02276-6463-44C9-9E66-8BFA5A570425}"/>
                    </a:ext>
                  </a:extLst>
                </p:cNvPr>
                <p:cNvSpPr/>
                <p:nvPr/>
              </p:nvSpPr>
              <p:spPr>
                <a:xfrm rot="1407151">
                  <a:off x="539585" y="473284"/>
                  <a:ext cx="1104433" cy="1362712"/>
                </a:xfrm>
                <a:prstGeom prst="ellipse">
                  <a:avLst/>
                </a:prstGeom>
                <a:solidFill>
                  <a:srgbClr val="C6C7CA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57" name="ïSlídè">
                  <a:extLst>
                    <a:ext uri="{FF2B5EF4-FFF2-40B4-BE49-F238E27FC236}">
                      <a16:creationId xmlns="" xmlns:a16="http://schemas.microsoft.com/office/drawing/2014/main" id="{C3A446CC-7B00-4773-A59D-972E0AD737BE}"/>
                    </a:ext>
                  </a:extLst>
                </p:cNvPr>
                <p:cNvSpPr/>
                <p:nvPr/>
              </p:nvSpPr>
              <p:spPr>
                <a:xfrm rot="1407151">
                  <a:off x="845163" y="650674"/>
                  <a:ext cx="493281" cy="100793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97" h="21539" extrusionOk="0">
                      <a:moveTo>
                        <a:pt x="19291" y="5556"/>
                      </a:moveTo>
                      <a:cubicBezTo>
                        <a:pt x="19120" y="6726"/>
                        <a:pt x="16860" y="7443"/>
                        <a:pt x="14911" y="6946"/>
                      </a:cubicBezTo>
                      <a:cubicBezTo>
                        <a:pt x="14324" y="6812"/>
                        <a:pt x="13740" y="6676"/>
                        <a:pt x="13157" y="6538"/>
                      </a:cubicBezTo>
                      <a:cubicBezTo>
                        <a:pt x="11191" y="6071"/>
                        <a:pt x="8866" y="5920"/>
                        <a:pt x="8176" y="6853"/>
                      </a:cubicBezTo>
                      <a:cubicBezTo>
                        <a:pt x="7953" y="7154"/>
                        <a:pt x="8022" y="7469"/>
                        <a:pt x="8236" y="7740"/>
                      </a:cubicBezTo>
                      <a:cubicBezTo>
                        <a:pt x="8510" y="8087"/>
                        <a:pt x="9030" y="8377"/>
                        <a:pt x="9742" y="8523"/>
                      </a:cubicBezTo>
                      <a:lnTo>
                        <a:pt x="16087" y="9806"/>
                      </a:lnTo>
                      <a:cubicBezTo>
                        <a:pt x="19392" y="10474"/>
                        <a:pt x="21561" y="12209"/>
                        <a:pt x="21496" y="14131"/>
                      </a:cubicBezTo>
                      <a:cubicBezTo>
                        <a:pt x="21434" y="15985"/>
                        <a:pt x="19302" y="17626"/>
                        <a:pt x="16139" y="18315"/>
                      </a:cubicBezTo>
                      <a:cubicBezTo>
                        <a:pt x="15281" y="18502"/>
                        <a:pt x="14371" y="18608"/>
                        <a:pt x="13447" y="18630"/>
                      </a:cubicBezTo>
                      <a:lnTo>
                        <a:pt x="13447" y="19916"/>
                      </a:lnTo>
                      <a:cubicBezTo>
                        <a:pt x="13480" y="20851"/>
                        <a:pt x="12035" y="21600"/>
                        <a:pt x="10325" y="21535"/>
                      </a:cubicBezTo>
                      <a:cubicBezTo>
                        <a:pt x="8779" y="21477"/>
                        <a:pt x="7598" y="20760"/>
                        <a:pt x="7654" y="19916"/>
                      </a:cubicBezTo>
                      <a:lnTo>
                        <a:pt x="7654" y="18703"/>
                      </a:lnTo>
                      <a:cubicBezTo>
                        <a:pt x="6814" y="18653"/>
                        <a:pt x="5992" y="18534"/>
                        <a:pt x="5217" y="18350"/>
                      </a:cubicBezTo>
                      <a:cubicBezTo>
                        <a:pt x="1679" y="17509"/>
                        <a:pt x="211" y="15330"/>
                        <a:pt x="2560" y="14163"/>
                      </a:cubicBezTo>
                      <a:cubicBezTo>
                        <a:pt x="3814" y="13540"/>
                        <a:pt x="5764" y="13606"/>
                        <a:pt x="6870" y="14307"/>
                      </a:cubicBezTo>
                      <a:cubicBezTo>
                        <a:pt x="7452" y="14586"/>
                        <a:pt x="8091" y="14826"/>
                        <a:pt x="8776" y="15024"/>
                      </a:cubicBezTo>
                      <a:cubicBezTo>
                        <a:pt x="9967" y="15367"/>
                        <a:pt x="11307" y="15513"/>
                        <a:pt x="12354" y="15236"/>
                      </a:cubicBezTo>
                      <a:cubicBezTo>
                        <a:pt x="13147" y="15027"/>
                        <a:pt x="13631" y="14620"/>
                        <a:pt x="13702" y="14125"/>
                      </a:cubicBezTo>
                      <a:cubicBezTo>
                        <a:pt x="13796" y="13467"/>
                        <a:pt x="13018" y="12867"/>
                        <a:pt x="11849" y="12696"/>
                      </a:cubicBezTo>
                      <a:lnTo>
                        <a:pt x="5111" y="11375"/>
                      </a:lnTo>
                      <a:cubicBezTo>
                        <a:pt x="1992" y="10695"/>
                        <a:pt x="-39" y="9039"/>
                        <a:pt x="1" y="7206"/>
                      </a:cubicBezTo>
                      <a:cubicBezTo>
                        <a:pt x="53" y="4825"/>
                        <a:pt x="3441" y="2863"/>
                        <a:pt x="7796" y="2691"/>
                      </a:cubicBezTo>
                      <a:lnTo>
                        <a:pt x="7796" y="1689"/>
                      </a:lnTo>
                      <a:cubicBezTo>
                        <a:pt x="7634" y="784"/>
                        <a:pt x="8937" y="0"/>
                        <a:pt x="10604" y="0"/>
                      </a:cubicBezTo>
                      <a:cubicBezTo>
                        <a:pt x="12271" y="0"/>
                        <a:pt x="13575" y="784"/>
                        <a:pt x="13413" y="1689"/>
                      </a:cubicBezTo>
                      <a:lnTo>
                        <a:pt x="13413" y="2707"/>
                      </a:lnTo>
                      <a:cubicBezTo>
                        <a:pt x="14402" y="2847"/>
                        <a:pt x="15358" y="3048"/>
                        <a:pt x="16262" y="3308"/>
                      </a:cubicBezTo>
                      <a:cubicBezTo>
                        <a:pt x="17940" y="3789"/>
                        <a:pt x="19437" y="4558"/>
                        <a:pt x="19291" y="5556"/>
                      </a:cubicBezTo>
                      <a:close/>
                    </a:path>
                  </a:pathLst>
                </a:custGeom>
                <a:solidFill>
                  <a:srgbClr val="A7AAA9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58" name="îš1îďé">
                  <a:extLst>
                    <a:ext uri="{FF2B5EF4-FFF2-40B4-BE49-F238E27FC236}">
                      <a16:creationId xmlns="" xmlns:a16="http://schemas.microsoft.com/office/drawing/2014/main" id="{F69FCBC9-92FE-4AC2-9131-73EA503ABB97}"/>
                    </a:ext>
                  </a:extLst>
                </p:cNvPr>
                <p:cNvSpPr/>
                <p:nvPr/>
              </p:nvSpPr>
              <p:spPr>
                <a:xfrm rot="1407151">
                  <a:off x="846265" y="645364"/>
                  <a:ext cx="466596" cy="100793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97" h="21539" extrusionOk="0">
                      <a:moveTo>
                        <a:pt x="19291" y="5556"/>
                      </a:moveTo>
                      <a:cubicBezTo>
                        <a:pt x="19120" y="6726"/>
                        <a:pt x="16860" y="7443"/>
                        <a:pt x="14911" y="6946"/>
                      </a:cubicBezTo>
                      <a:cubicBezTo>
                        <a:pt x="14324" y="6812"/>
                        <a:pt x="13740" y="6676"/>
                        <a:pt x="13157" y="6538"/>
                      </a:cubicBezTo>
                      <a:cubicBezTo>
                        <a:pt x="11191" y="6071"/>
                        <a:pt x="8866" y="5920"/>
                        <a:pt x="8176" y="6853"/>
                      </a:cubicBezTo>
                      <a:cubicBezTo>
                        <a:pt x="7953" y="7154"/>
                        <a:pt x="8022" y="7469"/>
                        <a:pt x="8236" y="7740"/>
                      </a:cubicBezTo>
                      <a:cubicBezTo>
                        <a:pt x="8510" y="8087"/>
                        <a:pt x="9030" y="8377"/>
                        <a:pt x="9742" y="8523"/>
                      </a:cubicBezTo>
                      <a:lnTo>
                        <a:pt x="16087" y="9806"/>
                      </a:lnTo>
                      <a:cubicBezTo>
                        <a:pt x="19392" y="10474"/>
                        <a:pt x="21561" y="12209"/>
                        <a:pt x="21496" y="14131"/>
                      </a:cubicBezTo>
                      <a:cubicBezTo>
                        <a:pt x="21434" y="15985"/>
                        <a:pt x="19302" y="17626"/>
                        <a:pt x="16139" y="18315"/>
                      </a:cubicBezTo>
                      <a:cubicBezTo>
                        <a:pt x="15281" y="18502"/>
                        <a:pt x="14371" y="18608"/>
                        <a:pt x="13447" y="18630"/>
                      </a:cubicBezTo>
                      <a:lnTo>
                        <a:pt x="13447" y="19916"/>
                      </a:lnTo>
                      <a:cubicBezTo>
                        <a:pt x="13480" y="20851"/>
                        <a:pt x="12035" y="21600"/>
                        <a:pt x="10325" y="21535"/>
                      </a:cubicBezTo>
                      <a:cubicBezTo>
                        <a:pt x="8779" y="21477"/>
                        <a:pt x="7598" y="20760"/>
                        <a:pt x="7654" y="19916"/>
                      </a:cubicBezTo>
                      <a:lnTo>
                        <a:pt x="7654" y="18703"/>
                      </a:lnTo>
                      <a:cubicBezTo>
                        <a:pt x="6814" y="18653"/>
                        <a:pt x="5992" y="18534"/>
                        <a:pt x="5217" y="18350"/>
                      </a:cubicBezTo>
                      <a:cubicBezTo>
                        <a:pt x="1679" y="17509"/>
                        <a:pt x="211" y="15330"/>
                        <a:pt x="2560" y="14163"/>
                      </a:cubicBezTo>
                      <a:cubicBezTo>
                        <a:pt x="3814" y="13540"/>
                        <a:pt x="5764" y="13606"/>
                        <a:pt x="6870" y="14307"/>
                      </a:cubicBezTo>
                      <a:cubicBezTo>
                        <a:pt x="7452" y="14586"/>
                        <a:pt x="8091" y="14826"/>
                        <a:pt x="8776" y="15024"/>
                      </a:cubicBezTo>
                      <a:cubicBezTo>
                        <a:pt x="9967" y="15367"/>
                        <a:pt x="11307" y="15513"/>
                        <a:pt x="12354" y="15236"/>
                      </a:cubicBezTo>
                      <a:cubicBezTo>
                        <a:pt x="13147" y="15027"/>
                        <a:pt x="13631" y="14620"/>
                        <a:pt x="13702" y="14125"/>
                      </a:cubicBezTo>
                      <a:cubicBezTo>
                        <a:pt x="13796" y="13467"/>
                        <a:pt x="13018" y="12867"/>
                        <a:pt x="11849" y="12696"/>
                      </a:cubicBezTo>
                      <a:lnTo>
                        <a:pt x="5111" y="11375"/>
                      </a:lnTo>
                      <a:cubicBezTo>
                        <a:pt x="1992" y="10695"/>
                        <a:pt x="-39" y="9039"/>
                        <a:pt x="1" y="7206"/>
                      </a:cubicBezTo>
                      <a:cubicBezTo>
                        <a:pt x="53" y="4825"/>
                        <a:pt x="3441" y="2863"/>
                        <a:pt x="7796" y="2691"/>
                      </a:cubicBezTo>
                      <a:lnTo>
                        <a:pt x="7796" y="1689"/>
                      </a:lnTo>
                      <a:cubicBezTo>
                        <a:pt x="7634" y="784"/>
                        <a:pt x="8937" y="0"/>
                        <a:pt x="10604" y="0"/>
                      </a:cubicBezTo>
                      <a:cubicBezTo>
                        <a:pt x="12271" y="0"/>
                        <a:pt x="13575" y="784"/>
                        <a:pt x="13413" y="1689"/>
                      </a:cubicBezTo>
                      <a:lnTo>
                        <a:pt x="13413" y="2707"/>
                      </a:lnTo>
                      <a:cubicBezTo>
                        <a:pt x="14402" y="2847"/>
                        <a:pt x="15358" y="3048"/>
                        <a:pt x="16262" y="3308"/>
                      </a:cubicBezTo>
                      <a:cubicBezTo>
                        <a:pt x="17940" y="3789"/>
                        <a:pt x="19437" y="4558"/>
                        <a:pt x="19291" y="5556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</p:grpSp>
          <p:grpSp>
            <p:nvGrpSpPr>
              <p:cNvPr id="81" name="íŝḻîḍe">
                <a:extLst>
                  <a:ext uri="{FF2B5EF4-FFF2-40B4-BE49-F238E27FC236}">
                    <a16:creationId xmlns="" xmlns:a16="http://schemas.microsoft.com/office/drawing/2014/main" id="{B113A19F-8A83-49D8-AB97-C03ACE387D01}"/>
                  </a:ext>
                </a:extLst>
              </p:cNvPr>
              <p:cNvGrpSpPr/>
              <p:nvPr/>
            </p:nvGrpSpPr>
            <p:grpSpPr>
              <a:xfrm>
                <a:off x="2475792" y="7664202"/>
                <a:ext cx="10097298" cy="6496528"/>
                <a:chOff x="0" y="0"/>
                <a:chExt cx="10097298" cy="6496528"/>
              </a:xfrm>
            </p:grpSpPr>
            <p:sp>
              <p:nvSpPr>
                <p:cNvPr id="82" name="iṩ1îḋe">
                  <a:extLst>
                    <a:ext uri="{FF2B5EF4-FFF2-40B4-BE49-F238E27FC236}">
                      <a16:creationId xmlns="" xmlns:a16="http://schemas.microsoft.com/office/drawing/2014/main" id="{D8164084-B23B-440B-B75C-7BD3A6716B9B}"/>
                    </a:ext>
                  </a:extLst>
                </p:cNvPr>
                <p:cNvSpPr/>
                <p:nvPr/>
              </p:nvSpPr>
              <p:spPr>
                <a:xfrm>
                  <a:off x="8003064" y="1257868"/>
                  <a:ext cx="1882828" cy="100251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43" h="21547" extrusionOk="0">
                      <a:moveTo>
                        <a:pt x="18217" y="21547"/>
                      </a:moveTo>
                      <a:lnTo>
                        <a:pt x="4226" y="21547"/>
                      </a:lnTo>
                      <a:cubicBezTo>
                        <a:pt x="1532" y="21470"/>
                        <a:pt x="-458" y="16692"/>
                        <a:pt x="91" y="11620"/>
                      </a:cubicBezTo>
                      <a:cubicBezTo>
                        <a:pt x="541" y="7463"/>
                        <a:pt x="2607" y="4716"/>
                        <a:pt x="4788" y="5372"/>
                      </a:cubicBezTo>
                      <a:cubicBezTo>
                        <a:pt x="5700" y="2024"/>
                        <a:pt x="7513" y="-53"/>
                        <a:pt x="9478" y="1"/>
                      </a:cubicBezTo>
                      <a:cubicBezTo>
                        <a:pt x="11500" y="56"/>
                        <a:pt x="13324" y="2349"/>
                        <a:pt x="14161" y="5889"/>
                      </a:cubicBezTo>
                      <a:cubicBezTo>
                        <a:pt x="15066" y="4853"/>
                        <a:pt x="16192" y="4844"/>
                        <a:pt x="17102" y="5865"/>
                      </a:cubicBezTo>
                      <a:cubicBezTo>
                        <a:pt x="17844" y="6698"/>
                        <a:pt x="18352" y="8128"/>
                        <a:pt x="18485" y="9760"/>
                      </a:cubicBezTo>
                      <a:cubicBezTo>
                        <a:pt x="20043" y="10294"/>
                        <a:pt x="21142" y="12998"/>
                        <a:pt x="21035" y="16034"/>
                      </a:cubicBezTo>
                      <a:cubicBezTo>
                        <a:pt x="20933" y="18958"/>
                        <a:pt x="19735" y="21300"/>
                        <a:pt x="18217" y="21547"/>
                      </a:cubicBezTo>
                      <a:close/>
                    </a:path>
                  </a:pathLst>
                </a:custGeom>
                <a:solidFill>
                  <a:srgbClr val="EDEEF1">
                    <a:alpha val="51893"/>
                  </a:srgb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83" name="íṡlîḍê">
                  <a:extLst>
                    <a:ext uri="{FF2B5EF4-FFF2-40B4-BE49-F238E27FC236}">
                      <a16:creationId xmlns="" xmlns:a16="http://schemas.microsoft.com/office/drawing/2014/main" id="{51A6FC34-F542-4D89-BA86-85637CEFBA30}"/>
                    </a:ext>
                  </a:extLst>
                </p:cNvPr>
                <p:cNvSpPr/>
                <p:nvPr/>
              </p:nvSpPr>
              <p:spPr>
                <a:xfrm>
                  <a:off x="0" y="571953"/>
                  <a:ext cx="2238843" cy="119207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43" h="21547" extrusionOk="0">
                      <a:moveTo>
                        <a:pt x="18217" y="21547"/>
                      </a:moveTo>
                      <a:lnTo>
                        <a:pt x="4226" y="21547"/>
                      </a:lnTo>
                      <a:cubicBezTo>
                        <a:pt x="1532" y="21470"/>
                        <a:pt x="-458" y="16692"/>
                        <a:pt x="91" y="11620"/>
                      </a:cubicBezTo>
                      <a:cubicBezTo>
                        <a:pt x="541" y="7463"/>
                        <a:pt x="2607" y="4716"/>
                        <a:pt x="4788" y="5372"/>
                      </a:cubicBezTo>
                      <a:cubicBezTo>
                        <a:pt x="5700" y="2024"/>
                        <a:pt x="7513" y="-53"/>
                        <a:pt x="9478" y="1"/>
                      </a:cubicBezTo>
                      <a:cubicBezTo>
                        <a:pt x="11500" y="56"/>
                        <a:pt x="13324" y="2349"/>
                        <a:pt x="14161" y="5889"/>
                      </a:cubicBezTo>
                      <a:cubicBezTo>
                        <a:pt x="15066" y="4853"/>
                        <a:pt x="16192" y="4844"/>
                        <a:pt x="17102" y="5865"/>
                      </a:cubicBezTo>
                      <a:cubicBezTo>
                        <a:pt x="17844" y="6698"/>
                        <a:pt x="18352" y="8128"/>
                        <a:pt x="18485" y="9760"/>
                      </a:cubicBezTo>
                      <a:cubicBezTo>
                        <a:pt x="20043" y="10294"/>
                        <a:pt x="21142" y="12998"/>
                        <a:pt x="21035" y="16034"/>
                      </a:cubicBezTo>
                      <a:cubicBezTo>
                        <a:pt x="20933" y="18958"/>
                        <a:pt x="19735" y="21300"/>
                        <a:pt x="18217" y="21547"/>
                      </a:cubicBezTo>
                      <a:close/>
                    </a:path>
                  </a:pathLst>
                </a:custGeom>
                <a:solidFill>
                  <a:srgbClr val="EDEEF1">
                    <a:alpha val="51893"/>
                  </a:srgb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84" name="íś1íḋê">
                  <a:extLst>
                    <a:ext uri="{FF2B5EF4-FFF2-40B4-BE49-F238E27FC236}">
                      <a16:creationId xmlns="" xmlns:a16="http://schemas.microsoft.com/office/drawing/2014/main" id="{5437DA46-2460-4CA8-B491-2408356896BC}"/>
                    </a:ext>
                  </a:extLst>
                </p:cNvPr>
                <p:cNvSpPr/>
                <p:nvPr/>
              </p:nvSpPr>
              <p:spPr>
                <a:xfrm>
                  <a:off x="1182075" y="2557588"/>
                  <a:ext cx="985779" cy="52488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43" h="21547" extrusionOk="0">
                      <a:moveTo>
                        <a:pt x="18217" y="21547"/>
                      </a:moveTo>
                      <a:lnTo>
                        <a:pt x="4226" y="21547"/>
                      </a:lnTo>
                      <a:cubicBezTo>
                        <a:pt x="1532" y="21470"/>
                        <a:pt x="-458" y="16692"/>
                        <a:pt x="91" y="11620"/>
                      </a:cubicBezTo>
                      <a:cubicBezTo>
                        <a:pt x="541" y="7463"/>
                        <a:pt x="2607" y="4716"/>
                        <a:pt x="4788" y="5372"/>
                      </a:cubicBezTo>
                      <a:cubicBezTo>
                        <a:pt x="5700" y="2024"/>
                        <a:pt x="7513" y="-53"/>
                        <a:pt x="9478" y="1"/>
                      </a:cubicBezTo>
                      <a:cubicBezTo>
                        <a:pt x="11500" y="56"/>
                        <a:pt x="13324" y="2349"/>
                        <a:pt x="14161" y="5889"/>
                      </a:cubicBezTo>
                      <a:cubicBezTo>
                        <a:pt x="15066" y="4853"/>
                        <a:pt x="16192" y="4844"/>
                        <a:pt x="17102" y="5865"/>
                      </a:cubicBezTo>
                      <a:cubicBezTo>
                        <a:pt x="17844" y="6698"/>
                        <a:pt x="18352" y="8128"/>
                        <a:pt x="18485" y="9760"/>
                      </a:cubicBezTo>
                      <a:cubicBezTo>
                        <a:pt x="20043" y="10294"/>
                        <a:pt x="21142" y="12998"/>
                        <a:pt x="21035" y="16034"/>
                      </a:cubicBezTo>
                      <a:cubicBezTo>
                        <a:pt x="20933" y="18958"/>
                        <a:pt x="19735" y="21300"/>
                        <a:pt x="18217" y="21547"/>
                      </a:cubicBezTo>
                      <a:close/>
                    </a:path>
                  </a:pathLst>
                </a:custGeom>
                <a:solidFill>
                  <a:srgbClr val="EDEEF1">
                    <a:alpha val="51893"/>
                  </a:srgb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85" name="íṧľïḍé">
                  <a:extLst>
                    <a:ext uri="{FF2B5EF4-FFF2-40B4-BE49-F238E27FC236}">
                      <a16:creationId xmlns="" xmlns:a16="http://schemas.microsoft.com/office/drawing/2014/main" id="{7D1DF2F8-41B1-469C-9A8B-1C28E78874F9}"/>
                    </a:ext>
                  </a:extLst>
                </p:cNvPr>
                <p:cNvSpPr/>
                <p:nvPr/>
              </p:nvSpPr>
              <p:spPr>
                <a:xfrm>
                  <a:off x="866003" y="5250394"/>
                  <a:ext cx="8500593" cy="94170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394" y="0"/>
                      </a:moveTo>
                      <a:lnTo>
                        <a:pt x="20206" y="0"/>
                      </a:lnTo>
                      <a:cubicBezTo>
                        <a:pt x="20406" y="0"/>
                        <a:pt x="20556" y="0"/>
                        <a:pt x="20684" y="95"/>
                      </a:cubicBezTo>
                      <a:cubicBezTo>
                        <a:pt x="20812" y="190"/>
                        <a:pt x="20916" y="380"/>
                        <a:pt x="21024" y="760"/>
                      </a:cubicBezTo>
                      <a:cubicBezTo>
                        <a:pt x="21142" y="1237"/>
                        <a:pt x="21247" y="1992"/>
                        <a:pt x="21334" y="2956"/>
                      </a:cubicBezTo>
                      <a:cubicBezTo>
                        <a:pt x="21421" y="3920"/>
                        <a:pt x="21489" y="5092"/>
                        <a:pt x="21532" y="6403"/>
                      </a:cubicBezTo>
                      <a:cubicBezTo>
                        <a:pt x="21566" y="7602"/>
                        <a:pt x="21583" y="8765"/>
                        <a:pt x="21591" y="10193"/>
                      </a:cubicBezTo>
                      <a:cubicBezTo>
                        <a:pt x="21600" y="11621"/>
                        <a:pt x="21600" y="13313"/>
                        <a:pt x="21600" y="15569"/>
                      </a:cubicBezTo>
                      <a:lnTo>
                        <a:pt x="21600" y="21600"/>
                      </a:lnTo>
                      <a:lnTo>
                        <a:pt x="0" y="21531"/>
                      </a:lnTo>
                      <a:lnTo>
                        <a:pt x="0" y="15500"/>
                      </a:lnTo>
                      <a:cubicBezTo>
                        <a:pt x="0" y="13278"/>
                        <a:pt x="0" y="11603"/>
                        <a:pt x="9" y="10184"/>
                      </a:cubicBezTo>
                      <a:cubicBezTo>
                        <a:pt x="17" y="8765"/>
                        <a:pt x="34" y="7602"/>
                        <a:pt x="68" y="6403"/>
                      </a:cubicBezTo>
                      <a:cubicBezTo>
                        <a:pt x="111" y="5092"/>
                        <a:pt x="179" y="3920"/>
                        <a:pt x="266" y="2956"/>
                      </a:cubicBezTo>
                      <a:cubicBezTo>
                        <a:pt x="353" y="1992"/>
                        <a:pt x="458" y="1237"/>
                        <a:pt x="576" y="760"/>
                      </a:cubicBezTo>
                      <a:cubicBezTo>
                        <a:pt x="684" y="380"/>
                        <a:pt x="788" y="190"/>
                        <a:pt x="917" y="95"/>
                      </a:cubicBezTo>
                      <a:cubicBezTo>
                        <a:pt x="1045" y="0"/>
                        <a:pt x="1198" y="0"/>
                        <a:pt x="1401" y="0"/>
                      </a:cubicBezTo>
                      <a:lnTo>
                        <a:pt x="1394" y="0"/>
                      </a:lnTo>
                      <a:close/>
                    </a:path>
                  </a:pathLst>
                </a:custGeom>
                <a:solidFill>
                  <a:srgbClr val="CECFD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86" name="îṣḻïde">
                  <a:extLst>
                    <a:ext uri="{FF2B5EF4-FFF2-40B4-BE49-F238E27FC236}">
                      <a16:creationId xmlns="" xmlns:a16="http://schemas.microsoft.com/office/drawing/2014/main" id="{502EE755-F19E-4DF8-BBB4-CEB88D78E71D}"/>
                    </a:ext>
                  </a:extLst>
                </p:cNvPr>
                <p:cNvSpPr/>
                <p:nvPr/>
              </p:nvSpPr>
              <p:spPr>
                <a:xfrm>
                  <a:off x="1578256" y="4901841"/>
                  <a:ext cx="266443" cy="345441"/>
                </a:xfrm>
                <a:prstGeom prst="rect">
                  <a:avLst/>
                </a:prstGeom>
                <a:solidFill>
                  <a:srgbClr val="A7AAA9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87" name="îsľiḑé">
                  <a:extLst>
                    <a:ext uri="{FF2B5EF4-FFF2-40B4-BE49-F238E27FC236}">
                      <a16:creationId xmlns="" xmlns:a16="http://schemas.microsoft.com/office/drawing/2014/main" id="{41ABDC3E-60D6-46C5-955D-657542B368AA}"/>
                    </a:ext>
                  </a:extLst>
                </p:cNvPr>
                <p:cNvSpPr/>
                <p:nvPr/>
              </p:nvSpPr>
              <p:spPr>
                <a:xfrm>
                  <a:off x="1184861" y="3255225"/>
                  <a:ext cx="1053233" cy="16598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12913" y="0"/>
                        <a:pt x="14599" y="0"/>
                        <a:pt x="16144" y="257"/>
                      </a:cubicBezTo>
                      <a:cubicBezTo>
                        <a:pt x="17364" y="480"/>
                        <a:pt x="18452" y="894"/>
                        <a:pt x="19322" y="1446"/>
                      </a:cubicBezTo>
                      <a:cubicBezTo>
                        <a:pt x="20191" y="1998"/>
                        <a:pt x="20844" y="2688"/>
                        <a:pt x="21195" y="3462"/>
                      </a:cubicBezTo>
                      <a:cubicBezTo>
                        <a:pt x="21397" y="3952"/>
                        <a:pt x="21499" y="4465"/>
                        <a:pt x="21549" y="5022"/>
                      </a:cubicBezTo>
                      <a:cubicBezTo>
                        <a:pt x="21600" y="5580"/>
                        <a:pt x="21600" y="6183"/>
                        <a:pt x="21600" y="6853"/>
                      </a:cubicBezTo>
                      <a:lnTo>
                        <a:pt x="21600" y="14747"/>
                      </a:lnTo>
                      <a:cubicBezTo>
                        <a:pt x="21600" y="15417"/>
                        <a:pt x="21600" y="16020"/>
                        <a:pt x="21549" y="16578"/>
                      </a:cubicBezTo>
                      <a:cubicBezTo>
                        <a:pt x="21499" y="17135"/>
                        <a:pt x="21397" y="17648"/>
                        <a:pt x="21195" y="18138"/>
                      </a:cubicBezTo>
                      <a:cubicBezTo>
                        <a:pt x="20844" y="18912"/>
                        <a:pt x="20191" y="19602"/>
                        <a:pt x="19322" y="20154"/>
                      </a:cubicBezTo>
                      <a:cubicBezTo>
                        <a:pt x="18452" y="20706"/>
                        <a:pt x="17364" y="21120"/>
                        <a:pt x="16144" y="21343"/>
                      </a:cubicBezTo>
                      <a:cubicBezTo>
                        <a:pt x="14599" y="21600"/>
                        <a:pt x="12913" y="21600"/>
                        <a:pt x="10800" y="21600"/>
                      </a:cubicBezTo>
                      <a:cubicBezTo>
                        <a:pt x="8687" y="21600"/>
                        <a:pt x="7001" y="21600"/>
                        <a:pt x="5456" y="21343"/>
                      </a:cubicBezTo>
                      <a:cubicBezTo>
                        <a:pt x="4236" y="21120"/>
                        <a:pt x="3148" y="20706"/>
                        <a:pt x="2278" y="20154"/>
                      </a:cubicBezTo>
                      <a:cubicBezTo>
                        <a:pt x="1409" y="19602"/>
                        <a:pt x="756" y="18912"/>
                        <a:pt x="405" y="18138"/>
                      </a:cubicBezTo>
                      <a:cubicBezTo>
                        <a:pt x="203" y="17648"/>
                        <a:pt x="101" y="17135"/>
                        <a:pt x="51" y="16578"/>
                      </a:cubicBezTo>
                      <a:cubicBezTo>
                        <a:pt x="0" y="16020"/>
                        <a:pt x="0" y="15417"/>
                        <a:pt x="0" y="14747"/>
                      </a:cubicBezTo>
                      <a:lnTo>
                        <a:pt x="0" y="6853"/>
                      </a:lnTo>
                      <a:cubicBezTo>
                        <a:pt x="0" y="6183"/>
                        <a:pt x="0" y="5580"/>
                        <a:pt x="51" y="5022"/>
                      </a:cubicBezTo>
                      <a:cubicBezTo>
                        <a:pt x="101" y="4465"/>
                        <a:pt x="203" y="3952"/>
                        <a:pt x="405" y="3462"/>
                      </a:cubicBezTo>
                      <a:cubicBezTo>
                        <a:pt x="756" y="2688"/>
                        <a:pt x="1409" y="1998"/>
                        <a:pt x="2278" y="1446"/>
                      </a:cubicBezTo>
                      <a:cubicBezTo>
                        <a:pt x="3148" y="894"/>
                        <a:pt x="4236" y="480"/>
                        <a:pt x="5456" y="257"/>
                      </a:cubicBezTo>
                      <a:cubicBezTo>
                        <a:pt x="7001" y="0"/>
                        <a:pt x="8687" y="0"/>
                        <a:pt x="10800" y="0"/>
                      </a:cubicBezTo>
                      <a:close/>
                    </a:path>
                  </a:pathLst>
                </a:custGeom>
                <a:solidFill>
                  <a:srgbClr val="DDDEE0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88" name="ïśļïdê">
                  <a:extLst>
                    <a:ext uri="{FF2B5EF4-FFF2-40B4-BE49-F238E27FC236}">
                      <a16:creationId xmlns="" xmlns:a16="http://schemas.microsoft.com/office/drawing/2014/main" id="{AC4C1616-FC8C-47EA-A9F7-58B60F231E15}"/>
                    </a:ext>
                  </a:extLst>
                </p:cNvPr>
                <p:cNvSpPr/>
                <p:nvPr/>
              </p:nvSpPr>
              <p:spPr>
                <a:xfrm>
                  <a:off x="1105657" y="3719064"/>
                  <a:ext cx="266442" cy="54432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10800" y="0"/>
                        <a:pt x="11343" y="0"/>
                        <a:pt x="12209" y="28"/>
                      </a:cubicBezTo>
                      <a:cubicBezTo>
                        <a:pt x="17226" y="184"/>
                        <a:pt x="21224" y="2141"/>
                        <a:pt x="21544" y="4597"/>
                      </a:cubicBezTo>
                      <a:cubicBezTo>
                        <a:pt x="21600" y="5020"/>
                        <a:pt x="21600" y="5286"/>
                        <a:pt x="21600" y="5286"/>
                      </a:cubicBezTo>
                      <a:lnTo>
                        <a:pt x="21600" y="16314"/>
                      </a:lnTo>
                      <a:cubicBezTo>
                        <a:pt x="21600" y="16314"/>
                        <a:pt x="21600" y="16580"/>
                        <a:pt x="21544" y="17003"/>
                      </a:cubicBezTo>
                      <a:cubicBezTo>
                        <a:pt x="21224" y="19459"/>
                        <a:pt x="17226" y="21416"/>
                        <a:pt x="12209" y="21572"/>
                      </a:cubicBezTo>
                      <a:cubicBezTo>
                        <a:pt x="11343" y="21600"/>
                        <a:pt x="10800" y="21600"/>
                        <a:pt x="10800" y="21600"/>
                      </a:cubicBezTo>
                      <a:cubicBezTo>
                        <a:pt x="10800" y="21600"/>
                        <a:pt x="10257" y="21600"/>
                        <a:pt x="9391" y="21572"/>
                      </a:cubicBezTo>
                      <a:cubicBezTo>
                        <a:pt x="4374" y="21416"/>
                        <a:pt x="376" y="19459"/>
                        <a:pt x="56" y="17003"/>
                      </a:cubicBezTo>
                      <a:cubicBezTo>
                        <a:pt x="0" y="16580"/>
                        <a:pt x="0" y="16314"/>
                        <a:pt x="0" y="16314"/>
                      </a:cubicBezTo>
                      <a:lnTo>
                        <a:pt x="0" y="5286"/>
                      </a:lnTo>
                      <a:cubicBezTo>
                        <a:pt x="0" y="5286"/>
                        <a:pt x="0" y="5020"/>
                        <a:pt x="56" y="4597"/>
                      </a:cubicBezTo>
                      <a:cubicBezTo>
                        <a:pt x="376" y="2141"/>
                        <a:pt x="4374" y="184"/>
                        <a:pt x="9391" y="28"/>
                      </a:cubicBezTo>
                      <a:cubicBezTo>
                        <a:pt x="10257" y="0"/>
                        <a:pt x="10800" y="0"/>
                        <a:pt x="10800" y="0"/>
                      </a:cubicBezTo>
                      <a:close/>
                    </a:path>
                  </a:pathLst>
                </a:custGeom>
                <a:solidFill>
                  <a:srgbClr val="ECEEF5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89" name="ïṣḻiḋé">
                  <a:extLst>
                    <a:ext uri="{FF2B5EF4-FFF2-40B4-BE49-F238E27FC236}">
                      <a16:creationId xmlns="" xmlns:a16="http://schemas.microsoft.com/office/drawing/2014/main" id="{FE997DEF-2803-4F85-8C4C-0381128FE60C}"/>
                    </a:ext>
                  </a:extLst>
                </p:cNvPr>
                <p:cNvSpPr/>
                <p:nvPr/>
              </p:nvSpPr>
              <p:spPr>
                <a:xfrm>
                  <a:off x="2048105" y="3528512"/>
                  <a:ext cx="266442" cy="54432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10800" y="0"/>
                        <a:pt x="11343" y="0"/>
                        <a:pt x="12209" y="28"/>
                      </a:cubicBezTo>
                      <a:cubicBezTo>
                        <a:pt x="17226" y="184"/>
                        <a:pt x="21224" y="2141"/>
                        <a:pt x="21544" y="4597"/>
                      </a:cubicBezTo>
                      <a:cubicBezTo>
                        <a:pt x="21600" y="5020"/>
                        <a:pt x="21600" y="5286"/>
                        <a:pt x="21600" y="5286"/>
                      </a:cubicBezTo>
                      <a:lnTo>
                        <a:pt x="21600" y="16314"/>
                      </a:lnTo>
                      <a:cubicBezTo>
                        <a:pt x="21600" y="16314"/>
                        <a:pt x="21600" y="16580"/>
                        <a:pt x="21544" y="17003"/>
                      </a:cubicBezTo>
                      <a:cubicBezTo>
                        <a:pt x="21224" y="19459"/>
                        <a:pt x="17226" y="21416"/>
                        <a:pt x="12209" y="21572"/>
                      </a:cubicBezTo>
                      <a:cubicBezTo>
                        <a:pt x="11343" y="21600"/>
                        <a:pt x="10800" y="21600"/>
                        <a:pt x="10800" y="21600"/>
                      </a:cubicBezTo>
                      <a:cubicBezTo>
                        <a:pt x="10800" y="21600"/>
                        <a:pt x="10257" y="21600"/>
                        <a:pt x="9391" y="21572"/>
                      </a:cubicBezTo>
                      <a:cubicBezTo>
                        <a:pt x="4374" y="21416"/>
                        <a:pt x="376" y="19459"/>
                        <a:pt x="56" y="17003"/>
                      </a:cubicBezTo>
                      <a:cubicBezTo>
                        <a:pt x="0" y="16580"/>
                        <a:pt x="0" y="16314"/>
                        <a:pt x="0" y="16314"/>
                      </a:cubicBezTo>
                      <a:lnTo>
                        <a:pt x="0" y="5286"/>
                      </a:lnTo>
                      <a:cubicBezTo>
                        <a:pt x="0" y="5286"/>
                        <a:pt x="0" y="5020"/>
                        <a:pt x="56" y="4597"/>
                      </a:cubicBezTo>
                      <a:cubicBezTo>
                        <a:pt x="376" y="2141"/>
                        <a:pt x="4374" y="184"/>
                        <a:pt x="9391" y="28"/>
                      </a:cubicBezTo>
                      <a:cubicBezTo>
                        <a:pt x="10257" y="0"/>
                        <a:pt x="10800" y="0"/>
                        <a:pt x="10800" y="0"/>
                      </a:cubicBezTo>
                      <a:close/>
                    </a:path>
                  </a:pathLst>
                </a:custGeom>
                <a:noFill/>
                <a:ln w="12700" cap="flat">
                  <a:solidFill>
                    <a:srgbClr val="000000"/>
                  </a:solidFill>
                  <a:prstDash val="solid"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90" name="ïṧ1iďê">
                  <a:extLst>
                    <a:ext uri="{FF2B5EF4-FFF2-40B4-BE49-F238E27FC236}">
                      <a16:creationId xmlns="" xmlns:a16="http://schemas.microsoft.com/office/drawing/2014/main" id="{A715EC95-0519-47D5-A57C-4C467E83579C}"/>
                    </a:ext>
                  </a:extLst>
                </p:cNvPr>
                <p:cNvSpPr/>
                <p:nvPr/>
              </p:nvSpPr>
              <p:spPr>
                <a:xfrm>
                  <a:off x="1771062" y="4070670"/>
                  <a:ext cx="266443" cy="54432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10800" y="0"/>
                        <a:pt x="11343" y="0"/>
                        <a:pt x="12209" y="28"/>
                      </a:cubicBezTo>
                      <a:cubicBezTo>
                        <a:pt x="17226" y="184"/>
                        <a:pt x="21224" y="2141"/>
                        <a:pt x="21544" y="4597"/>
                      </a:cubicBezTo>
                      <a:cubicBezTo>
                        <a:pt x="21600" y="5020"/>
                        <a:pt x="21600" y="5286"/>
                        <a:pt x="21600" y="5286"/>
                      </a:cubicBezTo>
                      <a:lnTo>
                        <a:pt x="21600" y="16314"/>
                      </a:lnTo>
                      <a:cubicBezTo>
                        <a:pt x="21600" y="16314"/>
                        <a:pt x="21600" y="16580"/>
                        <a:pt x="21544" y="17003"/>
                      </a:cubicBezTo>
                      <a:cubicBezTo>
                        <a:pt x="21224" y="19459"/>
                        <a:pt x="17226" y="21416"/>
                        <a:pt x="12209" y="21572"/>
                      </a:cubicBezTo>
                      <a:cubicBezTo>
                        <a:pt x="11343" y="21600"/>
                        <a:pt x="10800" y="21600"/>
                        <a:pt x="10800" y="21600"/>
                      </a:cubicBezTo>
                      <a:cubicBezTo>
                        <a:pt x="10800" y="21600"/>
                        <a:pt x="10257" y="21600"/>
                        <a:pt x="9391" y="21572"/>
                      </a:cubicBezTo>
                      <a:cubicBezTo>
                        <a:pt x="4374" y="21416"/>
                        <a:pt x="376" y="19459"/>
                        <a:pt x="56" y="17003"/>
                      </a:cubicBezTo>
                      <a:cubicBezTo>
                        <a:pt x="0" y="16580"/>
                        <a:pt x="0" y="16314"/>
                        <a:pt x="0" y="16314"/>
                      </a:cubicBezTo>
                      <a:lnTo>
                        <a:pt x="0" y="5286"/>
                      </a:lnTo>
                      <a:cubicBezTo>
                        <a:pt x="0" y="5286"/>
                        <a:pt x="0" y="5020"/>
                        <a:pt x="56" y="4597"/>
                      </a:cubicBezTo>
                      <a:cubicBezTo>
                        <a:pt x="376" y="2141"/>
                        <a:pt x="4374" y="184"/>
                        <a:pt x="9391" y="28"/>
                      </a:cubicBezTo>
                      <a:cubicBezTo>
                        <a:pt x="10257" y="0"/>
                        <a:pt x="10800" y="0"/>
                        <a:pt x="10800" y="0"/>
                      </a:cubicBezTo>
                      <a:close/>
                    </a:path>
                  </a:pathLst>
                </a:custGeom>
                <a:solidFill>
                  <a:srgbClr val="ECEEF5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91" name="ïś1îďé">
                  <a:extLst>
                    <a:ext uri="{FF2B5EF4-FFF2-40B4-BE49-F238E27FC236}">
                      <a16:creationId xmlns="" xmlns:a16="http://schemas.microsoft.com/office/drawing/2014/main" id="{23CE93BE-F7A0-4087-AF95-DB487BDD9B30}"/>
                    </a:ext>
                  </a:extLst>
                </p:cNvPr>
                <p:cNvSpPr/>
                <p:nvPr/>
              </p:nvSpPr>
              <p:spPr>
                <a:xfrm>
                  <a:off x="1574950" y="3394302"/>
                  <a:ext cx="169091" cy="34544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10800" y="0"/>
                        <a:pt x="11343" y="0"/>
                        <a:pt x="12209" y="28"/>
                      </a:cubicBezTo>
                      <a:cubicBezTo>
                        <a:pt x="17226" y="184"/>
                        <a:pt x="21224" y="2141"/>
                        <a:pt x="21544" y="4597"/>
                      </a:cubicBezTo>
                      <a:cubicBezTo>
                        <a:pt x="21600" y="5020"/>
                        <a:pt x="21600" y="5286"/>
                        <a:pt x="21600" y="5286"/>
                      </a:cubicBezTo>
                      <a:lnTo>
                        <a:pt x="21600" y="16314"/>
                      </a:lnTo>
                      <a:cubicBezTo>
                        <a:pt x="21600" y="16314"/>
                        <a:pt x="21600" y="16580"/>
                        <a:pt x="21544" y="17003"/>
                      </a:cubicBezTo>
                      <a:cubicBezTo>
                        <a:pt x="21224" y="19459"/>
                        <a:pt x="17226" y="21416"/>
                        <a:pt x="12209" y="21572"/>
                      </a:cubicBezTo>
                      <a:cubicBezTo>
                        <a:pt x="11343" y="21600"/>
                        <a:pt x="10800" y="21600"/>
                        <a:pt x="10800" y="21600"/>
                      </a:cubicBezTo>
                      <a:cubicBezTo>
                        <a:pt x="10800" y="21600"/>
                        <a:pt x="10257" y="21600"/>
                        <a:pt x="9391" y="21572"/>
                      </a:cubicBezTo>
                      <a:cubicBezTo>
                        <a:pt x="4374" y="21416"/>
                        <a:pt x="376" y="19459"/>
                        <a:pt x="56" y="17003"/>
                      </a:cubicBezTo>
                      <a:cubicBezTo>
                        <a:pt x="0" y="16580"/>
                        <a:pt x="0" y="16314"/>
                        <a:pt x="0" y="16314"/>
                      </a:cubicBezTo>
                      <a:lnTo>
                        <a:pt x="0" y="5286"/>
                      </a:lnTo>
                      <a:cubicBezTo>
                        <a:pt x="0" y="5286"/>
                        <a:pt x="0" y="5020"/>
                        <a:pt x="56" y="4597"/>
                      </a:cubicBezTo>
                      <a:cubicBezTo>
                        <a:pt x="376" y="2141"/>
                        <a:pt x="4374" y="184"/>
                        <a:pt x="9391" y="28"/>
                      </a:cubicBezTo>
                      <a:cubicBezTo>
                        <a:pt x="10257" y="0"/>
                        <a:pt x="10800" y="0"/>
                        <a:pt x="10800" y="0"/>
                      </a:cubicBezTo>
                      <a:close/>
                    </a:path>
                  </a:pathLst>
                </a:custGeom>
                <a:solidFill>
                  <a:srgbClr val="CDCED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92" name="íṥlïďè">
                  <a:extLst>
                    <a:ext uri="{FF2B5EF4-FFF2-40B4-BE49-F238E27FC236}">
                      <a16:creationId xmlns="" xmlns:a16="http://schemas.microsoft.com/office/drawing/2014/main" id="{4407399D-4643-4336-91C3-97B1735BE061}"/>
                    </a:ext>
                  </a:extLst>
                </p:cNvPr>
                <p:cNvSpPr/>
                <p:nvPr/>
              </p:nvSpPr>
              <p:spPr>
                <a:xfrm>
                  <a:off x="1418926" y="4318496"/>
                  <a:ext cx="169090" cy="34544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10800" y="0"/>
                        <a:pt x="11343" y="0"/>
                        <a:pt x="12209" y="28"/>
                      </a:cubicBezTo>
                      <a:cubicBezTo>
                        <a:pt x="17226" y="184"/>
                        <a:pt x="21224" y="2141"/>
                        <a:pt x="21544" y="4597"/>
                      </a:cubicBezTo>
                      <a:cubicBezTo>
                        <a:pt x="21600" y="5020"/>
                        <a:pt x="21600" y="5286"/>
                        <a:pt x="21600" y="5286"/>
                      </a:cubicBezTo>
                      <a:lnTo>
                        <a:pt x="21600" y="16314"/>
                      </a:lnTo>
                      <a:cubicBezTo>
                        <a:pt x="21600" y="16314"/>
                        <a:pt x="21600" y="16580"/>
                        <a:pt x="21544" y="17003"/>
                      </a:cubicBezTo>
                      <a:cubicBezTo>
                        <a:pt x="21224" y="19459"/>
                        <a:pt x="17226" y="21416"/>
                        <a:pt x="12209" y="21572"/>
                      </a:cubicBezTo>
                      <a:cubicBezTo>
                        <a:pt x="11343" y="21600"/>
                        <a:pt x="10800" y="21600"/>
                        <a:pt x="10800" y="21600"/>
                      </a:cubicBezTo>
                      <a:cubicBezTo>
                        <a:pt x="10800" y="21600"/>
                        <a:pt x="10257" y="21600"/>
                        <a:pt x="9391" y="21572"/>
                      </a:cubicBezTo>
                      <a:cubicBezTo>
                        <a:pt x="4374" y="21416"/>
                        <a:pt x="376" y="19459"/>
                        <a:pt x="56" y="17003"/>
                      </a:cubicBezTo>
                      <a:cubicBezTo>
                        <a:pt x="0" y="16580"/>
                        <a:pt x="0" y="16314"/>
                        <a:pt x="0" y="16314"/>
                      </a:cubicBezTo>
                      <a:lnTo>
                        <a:pt x="0" y="5286"/>
                      </a:lnTo>
                      <a:cubicBezTo>
                        <a:pt x="0" y="5286"/>
                        <a:pt x="0" y="5020"/>
                        <a:pt x="56" y="4597"/>
                      </a:cubicBezTo>
                      <a:cubicBezTo>
                        <a:pt x="376" y="2141"/>
                        <a:pt x="4374" y="184"/>
                        <a:pt x="9391" y="28"/>
                      </a:cubicBezTo>
                      <a:cubicBezTo>
                        <a:pt x="10257" y="0"/>
                        <a:pt x="10800" y="0"/>
                        <a:pt x="10800" y="0"/>
                      </a:cubicBezTo>
                      <a:close/>
                    </a:path>
                  </a:pathLst>
                </a:custGeom>
                <a:solidFill>
                  <a:srgbClr val="CDCED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93" name="í$ļîḓe">
                  <a:extLst>
                    <a:ext uri="{FF2B5EF4-FFF2-40B4-BE49-F238E27FC236}">
                      <a16:creationId xmlns="" xmlns:a16="http://schemas.microsoft.com/office/drawing/2014/main" id="{6AAE2F54-FC71-4C99-982D-801EBD835EE0}"/>
                    </a:ext>
                  </a:extLst>
                </p:cNvPr>
                <p:cNvSpPr/>
                <p:nvPr/>
              </p:nvSpPr>
              <p:spPr>
                <a:xfrm>
                  <a:off x="2184025" y="4472379"/>
                  <a:ext cx="106310" cy="2171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10800" y="0"/>
                        <a:pt x="11343" y="0"/>
                        <a:pt x="12209" y="28"/>
                      </a:cubicBezTo>
                      <a:cubicBezTo>
                        <a:pt x="17226" y="184"/>
                        <a:pt x="21224" y="2141"/>
                        <a:pt x="21544" y="4597"/>
                      </a:cubicBezTo>
                      <a:cubicBezTo>
                        <a:pt x="21600" y="5020"/>
                        <a:pt x="21600" y="5286"/>
                        <a:pt x="21600" y="5286"/>
                      </a:cubicBezTo>
                      <a:lnTo>
                        <a:pt x="21600" y="16314"/>
                      </a:lnTo>
                      <a:cubicBezTo>
                        <a:pt x="21600" y="16314"/>
                        <a:pt x="21600" y="16580"/>
                        <a:pt x="21544" y="17003"/>
                      </a:cubicBezTo>
                      <a:cubicBezTo>
                        <a:pt x="21224" y="19459"/>
                        <a:pt x="17226" y="21416"/>
                        <a:pt x="12209" y="21572"/>
                      </a:cubicBezTo>
                      <a:cubicBezTo>
                        <a:pt x="11343" y="21600"/>
                        <a:pt x="10800" y="21600"/>
                        <a:pt x="10800" y="21600"/>
                      </a:cubicBezTo>
                      <a:cubicBezTo>
                        <a:pt x="10800" y="21600"/>
                        <a:pt x="10257" y="21600"/>
                        <a:pt x="9391" y="21572"/>
                      </a:cubicBezTo>
                      <a:cubicBezTo>
                        <a:pt x="4374" y="21416"/>
                        <a:pt x="376" y="19459"/>
                        <a:pt x="56" y="17003"/>
                      </a:cubicBezTo>
                      <a:cubicBezTo>
                        <a:pt x="0" y="16580"/>
                        <a:pt x="0" y="16314"/>
                        <a:pt x="0" y="16314"/>
                      </a:cubicBezTo>
                      <a:lnTo>
                        <a:pt x="0" y="5286"/>
                      </a:lnTo>
                      <a:cubicBezTo>
                        <a:pt x="0" y="5286"/>
                        <a:pt x="0" y="5020"/>
                        <a:pt x="56" y="4597"/>
                      </a:cubicBezTo>
                      <a:cubicBezTo>
                        <a:pt x="376" y="2141"/>
                        <a:pt x="4374" y="184"/>
                        <a:pt x="9391" y="28"/>
                      </a:cubicBezTo>
                      <a:cubicBezTo>
                        <a:pt x="10257" y="0"/>
                        <a:pt x="10800" y="0"/>
                        <a:pt x="10800" y="0"/>
                      </a:cubicBezTo>
                      <a:close/>
                    </a:path>
                  </a:pathLst>
                </a:custGeom>
                <a:noFill/>
                <a:ln w="12700" cap="flat">
                  <a:solidFill>
                    <a:srgbClr val="000000"/>
                  </a:solidFill>
                  <a:prstDash val="solid"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94" name="iṥļídê">
                  <a:extLst>
                    <a:ext uri="{FF2B5EF4-FFF2-40B4-BE49-F238E27FC236}">
                      <a16:creationId xmlns="" xmlns:a16="http://schemas.microsoft.com/office/drawing/2014/main" id="{57719631-1503-4C81-976D-A89E18A8ADB9}"/>
                    </a:ext>
                  </a:extLst>
                </p:cNvPr>
                <p:cNvSpPr/>
                <p:nvPr/>
              </p:nvSpPr>
              <p:spPr>
                <a:xfrm>
                  <a:off x="1180874" y="4483919"/>
                  <a:ext cx="106310" cy="2171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10800" y="0"/>
                        <a:pt x="11343" y="0"/>
                        <a:pt x="12209" y="28"/>
                      </a:cubicBezTo>
                      <a:cubicBezTo>
                        <a:pt x="17226" y="184"/>
                        <a:pt x="21224" y="2141"/>
                        <a:pt x="21544" y="4597"/>
                      </a:cubicBezTo>
                      <a:cubicBezTo>
                        <a:pt x="21600" y="5020"/>
                        <a:pt x="21600" y="5286"/>
                        <a:pt x="21600" y="5286"/>
                      </a:cubicBezTo>
                      <a:lnTo>
                        <a:pt x="21600" y="16314"/>
                      </a:lnTo>
                      <a:cubicBezTo>
                        <a:pt x="21600" y="16314"/>
                        <a:pt x="21600" y="16580"/>
                        <a:pt x="21544" y="17003"/>
                      </a:cubicBezTo>
                      <a:cubicBezTo>
                        <a:pt x="21224" y="19459"/>
                        <a:pt x="17226" y="21416"/>
                        <a:pt x="12209" y="21572"/>
                      </a:cubicBezTo>
                      <a:cubicBezTo>
                        <a:pt x="11343" y="21600"/>
                        <a:pt x="10800" y="21600"/>
                        <a:pt x="10800" y="21600"/>
                      </a:cubicBezTo>
                      <a:cubicBezTo>
                        <a:pt x="10800" y="21600"/>
                        <a:pt x="10257" y="21600"/>
                        <a:pt x="9391" y="21572"/>
                      </a:cubicBezTo>
                      <a:cubicBezTo>
                        <a:pt x="4374" y="21416"/>
                        <a:pt x="376" y="19459"/>
                        <a:pt x="56" y="17003"/>
                      </a:cubicBezTo>
                      <a:cubicBezTo>
                        <a:pt x="0" y="16580"/>
                        <a:pt x="0" y="16314"/>
                        <a:pt x="0" y="16314"/>
                      </a:cubicBezTo>
                      <a:lnTo>
                        <a:pt x="0" y="5286"/>
                      </a:lnTo>
                      <a:cubicBezTo>
                        <a:pt x="0" y="5286"/>
                        <a:pt x="0" y="5020"/>
                        <a:pt x="56" y="4597"/>
                      </a:cubicBezTo>
                      <a:cubicBezTo>
                        <a:pt x="376" y="2141"/>
                        <a:pt x="4374" y="184"/>
                        <a:pt x="9391" y="28"/>
                      </a:cubicBezTo>
                      <a:cubicBezTo>
                        <a:pt x="10257" y="0"/>
                        <a:pt x="10800" y="0"/>
                        <a:pt x="10800" y="0"/>
                      </a:cubicBezTo>
                      <a:close/>
                    </a:path>
                  </a:pathLst>
                </a:custGeom>
                <a:solidFill>
                  <a:srgbClr val="ECEEF5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95" name="îṡľiďe">
                  <a:extLst>
                    <a:ext uri="{FF2B5EF4-FFF2-40B4-BE49-F238E27FC236}">
                      <a16:creationId xmlns="" xmlns:a16="http://schemas.microsoft.com/office/drawing/2014/main" id="{10B217AE-DC5E-4D28-B4B7-8388FCD30765}"/>
                    </a:ext>
                  </a:extLst>
                </p:cNvPr>
                <p:cNvSpPr/>
                <p:nvPr/>
              </p:nvSpPr>
              <p:spPr>
                <a:xfrm>
                  <a:off x="1909213" y="3257350"/>
                  <a:ext cx="106310" cy="2171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10800" y="0"/>
                        <a:pt x="11343" y="0"/>
                        <a:pt x="12209" y="28"/>
                      </a:cubicBezTo>
                      <a:cubicBezTo>
                        <a:pt x="17226" y="184"/>
                        <a:pt x="21224" y="2141"/>
                        <a:pt x="21544" y="4597"/>
                      </a:cubicBezTo>
                      <a:cubicBezTo>
                        <a:pt x="21600" y="5020"/>
                        <a:pt x="21600" y="5286"/>
                        <a:pt x="21600" y="5286"/>
                      </a:cubicBezTo>
                      <a:lnTo>
                        <a:pt x="21600" y="16314"/>
                      </a:lnTo>
                      <a:cubicBezTo>
                        <a:pt x="21600" y="16314"/>
                        <a:pt x="21600" y="16580"/>
                        <a:pt x="21544" y="17003"/>
                      </a:cubicBezTo>
                      <a:cubicBezTo>
                        <a:pt x="21224" y="19459"/>
                        <a:pt x="17226" y="21416"/>
                        <a:pt x="12209" y="21572"/>
                      </a:cubicBezTo>
                      <a:cubicBezTo>
                        <a:pt x="11343" y="21600"/>
                        <a:pt x="10800" y="21600"/>
                        <a:pt x="10800" y="21600"/>
                      </a:cubicBezTo>
                      <a:cubicBezTo>
                        <a:pt x="10800" y="21600"/>
                        <a:pt x="10257" y="21600"/>
                        <a:pt x="9391" y="21572"/>
                      </a:cubicBezTo>
                      <a:cubicBezTo>
                        <a:pt x="4374" y="21416"/>
                        <a:pt x="376" y="19459"/>
                        <a:pt x="56" y="17003"/>
                      </a:cubicBezTo>
                      <a:cubicBezTo>
                        <a:pt x="0" y="16580"/>
                        <a:pt x="0" y="16314"/>
                        <a:pt x="0" y="16314"/>
                      </a:cubicBezTo>
                      <a:lnTo>
                        <a:pt x="0" y="5286"/>
                      </a:lnTo>
                      <a:cubicBezTo>
                        <a:pt x="0" y="5286"/>
                        <a:pt x="0" y="5020"/>
                        <a:pt x="56" y="4597"/>
                      </a:cubicBezTo>
                      <a:cubicBezTo>
                        <a:pt x="376" y="2141"/>
                        <a:pt x="4374" y="184"/>
                        <a:pt x="9391" y="28"/>
                      </a:cubicBezTo>
                      <a:cubicBezTo>
                        <a:pt x="10257" y="0"/>
                        <a:pt x="10800" y="0"/>
                        <a:pt x="10800" y="0"/>
                      </a:cubicBezTo>
                      <a:close/>
                    </a:path>
                  </a:pathLst>
                </a:custGeom>
                <a:solidFill>
                  <a:srgbClr val="ECEEF5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96" name="iṣlîḋè">
                  <a:extLst>
                    <a:ext uri="{FF2B5EF4-FFF2-40B4-BE49-F238E27FC236}">
                      <a16:creationId xmlns="" xmlns:a16="http://schemas.microsoft.com/office/drawing/2014/main" id="{3C5EFA7D-414D-44A3-AA41-3D80DA8917F9}"/>
                    </a:ext>
                  </a:extLst>
                </p:cNvPr>
                <p:cNvSpPr/>
                <p:nvPr/>
              </p:nvSpPr>
              <p:spPr>
                <a:xfrm>
                  <a:off x="8517189" y="4822662"/>
                  <a:ext cx="332319" cy="430851"/>
                </a:xfrm>
                <a:prstGeom prst="rect">
                  <a:avLst/>
                </a:prstGeom>
                <a:solidFill>
                  <a:srgbClr val="A7AAA9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97" name="ísľïḍé">
                  <a:extLst>
                    <a:ext uri="{FF2B5EF4-FFF2-40B4-BE49-F238E27FC236}">
                      <a16:creationId xmlns="" xmlns:a16="http://schemas.microsoft.com/office/drawing/2014/main" id="{9E57F1D8-88AE-48E9-9DA6-98B224F911CF}"/>
                    </a:ext>
                  </a:extLst>
                </p:cNvPr>
                <p:cNvSpPr/>
                <p:nvPr/>
              </p:nvSpPr>
              <p:spPr>
                <a:xfrm>
                  <a:off x="8026527" y="2768924"/>
                  <a:ext cx="1313642" cy="207020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12913" y="0"/>
                        <a:pt x="14599" y="0"/>
                        <a:pt x="16144" y="257"/>
                      </a:cubicBezTo>
                      <a:cubicBezTo>
                        <a:pt x="17364" y="480"/>
                        <a:pt x="18452" y="894"/>
                        <a:pt x="19322" y="1446"/>
                      </a:cubicBezTo>
                      <a:cubicBezTo>
                        <a:pt x="20191" y="1998"/>
                        <a:pt x="20844" y="2688"/>
                        <a:pt x="21195" y="3462"/>
                      </a:cubicBezTo>
                      <a:cubicBezTo>
                        <a:pt x="21397" y="3952"/>
                        <a:pt x="21499" y="4465"/>
                        <a:pt x="21549" y="5022"/>
                      </a:cubicBezTo>
                      <a:cubicBezTo>
                        <a:pt x="21600" y="5580"/>
                        <a:pt x="21600" y="6183"/>
                        <a:pt x="21600" y="6853"/>
                      </a:cubicBezTo>
                      <a:lnTo>
                        <a:pt x="21600" y="14747"/>
                      </a:lnTo>
                      <a:cubicBezTo>
                        <a:pt x="21600" y="15417"/>
                        <a:pt x="21600" y="16020"/>
                        <a:pt x="21549" y="16578"/>
                      </a:cubicBezTo>
                      <a:cubicBezTo>
                        <a:pt x="21499" y="17135"/>
                        <a:pt x="21397" y="17648"/>
                        <a:pt x="21195" y="18138"/>
                      </a:cubicBezTo>
                      <a:cubicBezTo>
                        <a:pt x="20844" y="18912"/>
                        <a:pt x="20191" y="19602"/>
                        <a:pt x="19322" y="20154"/>
                      </a:cubicBezTo>
                      <a:cubicBezTo>
                        <a:pt x="18452" y="20706"/>
                        <a:pt x="17364" y="21120"/>
                        <a:pt x="16144" y="21343"/>
                      </a:cubicBezTo>
                      <a:cubicBezTo>
                        <a:pt x="14599" y="21600"/>
                        <a:pt x="12913" y="21600"/>
                        <a:pt x="10800" y="21600"/>
                      </a:cubicBezTo>
                      <a:cubicBezTo>
                        <a:pt x="8687" y="21600"/>
                        <a:pt x="7001" y="21600"/>
                        <a:pt x="5456" y="21343"/>
                      </a:cubicBezTo>
                      <a:cubicBezTo>
                        <a:pt x="4236" y="21120"/>
                        <a:pt x="3148" y="20706"/>
                        <a:pt x="2278" y="20154"/>
                      </a:cubicBezTo>
                      <a:cubicBezTo>
                        <a:pt x="1409" y="19602"/>
                        <a:pt x="756" y="18912"/>
                        <a:pt x="405" y="18138"/>
                      </a:cubicBezTo>
                      <a:cubicBezTo>
                        <a:pt x="203" y="17648"/>
                        <a:pt x="101" y="17135"/>
                        <a:pt x="51" y="16578"/>
                      </a:cubicBezTo>
                      <a:cubicBezTo>
                        <a:pt x="0" y="16020"/>
                        <a:pt x="0" y="15417"/>
                        <a:pt x="0" y="14747"/>
                      </a:cubicBezTo>
                      <a:lnTo>
                        <a:pt x="0" y="6853"/>
                      </a:lnTo>
                      <a:cubicBezTo>
                        <a:pt x="0" y="6183"/>
                        <a:pt x="0" y="5580"/>
                        <a:pt x="51" y="5022"/>
                      </a:cubicBezTo>
                      <a:cubicBezTo>
                        <a:pt x="101" y="4465"/>
                        <a:pt x="203" y="3952"/>
                        <a:pt x="405" y="3462"/>
                      </a:cubicBezTo>
                      <a:cubicBezTo>
                        <a:pt x="756" y="2688"/>
                        <a:pt x="1409" y="1998"/>
                        <a:pt x="2278" y="1446"/>
                      </a:cubicBezTo>
                      <a:cubicBezTo>
                        <a:pt x="3148" y="894"/>
                        <a:pt x="4236" y="480"/>
                        <a:pt x="5456" y="257"/>
                      </a:cubicBezTo>
                      <a:cubicBezTo>
                        <a:pt x="7001" y="0"/>
                        <a:pt x="8687" y="0"/>
                        <a:pt x="10800" y="0"/>
                      </a:cubicBezTo>
                      <a:close/>
                    </a:path>
                  </a:pathLst>
                </a:custGeom>
                <a:solidFill>
                  <a:srgbClr val="DDDEE0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98" name="îšḷîďe">
                  <a:extLst>
                    <a:ext uri="{FF2B5EF4-FFF2-40B4-BE49-F238E27FC236}">
                      <a16:creationId xmlns="" xmlns:a16="http://schemas.microsoft.com/office/drawing/2014/main" id="{DF4535AC-F09F-4208-8269-F709F4E14D82}"/>
                    </a:ext>
                  </a:extLst>
                </p:cNvPr>
                <p:cNvSpPr/>
                <p:nvPr/>
              </p:nvSpPr>
              <p:spPr>
                <a:xfrm>
                  <a:off x="7927740" y="3347446"/>
                  <a:ext cx="332319" cy="67890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10800" y="0"/>
                        <a:pt x="11343" y="0"/>
                        <a:pt x="12209" y="28"/>
                      </a:cubicBezTo>
                      <a:cubicBezTo>
                        <a:pt x="17226" y="184"/>
                        <a:pt x="21224" y="2141"/>
                        <a:pt x="21544" y="4597"/>
                      </a:cubicBezTo>
                      <a:cubicBezTo>
                        <a:pt x="21600" y="5020"/>
                        <a:pt x="21600" y="5286"/>
                        <a:pt x="21600" y="5286"/>
                      </a:cubicBezTo>
                      <a:lnTo>
                        <a:pt x="21600" y="16314"/>
                      </a:lnTo>
                      <a:cubicBezTo>
                        <a:pt x="21600" y="16314"/>
                        <a:pt x="21600" y="16580"/>
                        <a:pt x="21544" y="17003"/>
                      </a:cubicBezTo>
                      <a:cubicBezTo>
                        <a:pt x="21224" y="19459"/>
                        <a:pt x="17226" y="21416"/>
                        <a:pt x="12209" y="21572"/>
                      </a:cubicBezTo>
                      <a:cubicBezTo>
                        <a:pt x="11343" y="21600"/>
                        <a:pt x="10800" y="21600"/>
                        <a:pt x="10800" y="21600"/>
                      </a:cubicBezTo>
                      <a:cubicBezTo>
                        <a:pt x="10800" y="21600"/>
                        <a:pt x="10257" y="21600"/>
                        <a:pt x="9391" y="21572"/>
                      </a:cubicBezTo>
                      <a:cubicBezTo>
                        <a:pt x="4374" y="21416"/>
                        <a:pt x="376" y="19459"/>
                        <a:pt x="56" y="17003"/>
                      </a:cubicBezTo>
                      <a:cubicBezTo>
                        <a:pt x="0" y="16580"/>
                        <a:pt x="0" y="16314"/>
                        <a:pt x="0" y="16314"/>
                      </a:cubicBezTo>
                      <a:lnTo>
                        <a:pt x="0" y="5286"/>
                      </a:lnTo>
                      <a:cubicBezTo>
                        <a:pt x="0" y="5286"/>
                        <a:pt x="0" y="5020"/>
                        <a:pt x="56" y="4597"/>
                      </a:cubicBezTo>
                      <a:cubicBezTo>
                        <a:pt x="376" y="2141"/>
                        <a:pt x="4374" y="184"/>
                        <a:pt x="9391" y="28"/>
                      </a:cubicBezTo>
                      <a:cubicBezTo>
                        <a:pt x="10257" y="0"/>
                        <a:pt x="10800" y="0"/>
                        <a:pt x="10800" y="0"/>
                      </a:cubicBezTo>
                      <a:close/>
                    </a:path>
                  </a:pathLst>
                </a:custGeom>
                <a:solidFill>
                  <a:srgbClr val="ECEEF5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99" name="iś1iďè">
                  <a:extLst>
                    <a:ext uri="{FF2B5EF4-FFF2-40B4-BE49-F238E27FC236}">
                      <a16:creationId xmlns="" xmlns:a16="http://schemas.microsoft.com/office/drawing/2014/main" id="{07BBF2DC-137F-44F1-B5C3-AE633C4CA0D7}"/>
                    </a:ext>
                  </a:extLst>
                </p:cNvPr>
                <p:cNvSpPr/>
                <p:nvPr/>
              </p:nvSpPr>
              <p:spPr>
                <a:xfrm>
                  <a:off x="9103205" y="3109780"/>
                  <a:ext cx="332320" cy="67891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10800" y="0"/>
                        <a:pt x="11343" y="0"/>
                        <a:pt x="12209" y="28"/>
                      </a:cubicBezTo>
                      <a:cubicBezTo>
                        <a:pt x="17226" y="184"/>
                        <a:pt x="21224" y="2141"/>
                        <a:pt x="21544" y="4597"/>
                      </a:cubicBezTo>
                      <a:cubicBezTo>
                        <a:pt x="21600" y="5020"/>
                        <a:pt x="21600" y="5286"/>
                        <a:pt x="21600" y="5286"/>
                      </a:cubicBezTo>
                      <a:lnTo>
                        <a:pt x="21600" y="16314"/>
                      </a:lnTo>
                      <a:cubicBezTo>
                        <a:pt x="21600" y="16314"/>
                        <a:pt x="21600" y="16580"/>
                        <a:pt x="21544" y="17003"/>
                      </a:cubicBezTo>
                      <a:cubicBezTo>
                        <a:pt x="21224" y="19459"/>
                        <a:pt x="17226" y="21416"/>
                        <a:pt x="12209" y="21572"/>
                      </a:cubicBezTo>
                      <a:cubicBezTo>
                        <a:pt x="11343" y="21600"/>
                        <a:pt x="10800" y="21600"/>
                        <a:pt x="10800" y="21600"/>
                      </a:cubicBezTo>
                      <a:cubicBezTo>
                        <a:pt x="10800" y="21600"/>
                        <a:pt x="10257" y="21600"/>
                        <a:pt x="9391" y="21572"/>
                      </a:cubicBezTo>
                      <a:cubicBezTo>
                        <a:pt x="4374" y="21416"/>
                        <a:pt x="376" y="19459"/>
                        <a:pt x="56" y="17003"/>
                      </a:cubicBezTo>
                      <a:cubicBezTo>
                        <a:pt x="0" y="16580"/>
                        <a:pt x="0" y="16314"/>
                        <a:pt x="0" y="16314"/>
                      </a:cubicBezTo>
                      <a:lnTo>
                        <a:pt x="0" y="5286"/>
                      </a:lnTo>
                      <a:cubicBezTo>
                        <a:pt x="0" y="5286"/>
                        <a:pt x="0" y="5020"/>
                        <a:pt x="56" y="4597"/>
                      </a:cubicBezTo>
                      <a:cubicBezTo>
                        <a:pt x="376" y="2141"/>
                        <a:pt x="4374" y="184"/>
                        <a:pt x="9391" y="28"/>
                      </a:cubicBezTo>
                      <a:cubicBezTo>
                        <a:pt x="10257" y="0"/>
                        <a:pt x="10800" y="0"/>
                        <a:pt x="10800" y="0"/>
                      </a:cubicBezTo>
                      <a:close/>
                    </a:path>
                  </a:pathLst>
                </a:custGeom>
                <a:solidFill>
                  <a:srgbClr val="ECEEF5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00" name="íṡlídé">
                  <a:extLst>
                    <a:ext uri="{FF2B5EF4-FFF2-40B4-BE49-F238E27FC236}">
                      <a16:creationId xmlns="" xmlns:a16="http://schemas.microsoft.com/office/drawing/2014/main" id="{D00B02AE-F083-46B1-A375-5285D1538276}"/>
                    </a:ext>
                  </a:extLst>
                </p:cNvPr>
                <p:cNvSpPr/>
                <p:nvPr/>
              </p:nvSpPr>
              <p:spPr>
                <a:xfrm>
                  <a:off x="8757665" y="3785985"/>
                  <a:ext cx="332319" cy="67890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10800" y="0"/>
                        <a:pt x="11343" y="0"/>
                        <a:pt x="12209" y="28"/>
                      </a:cubicBezTo>
                      <a:cubicBezTo>
                        <a:pt x="17226" y="184"/>
                        <a:pt x="21224" y="2141"/>
                        <a:pt x="21544" y="4597"/>
                      </a:cubicBezTo>
                      <a:cubicBezTo>
                        <a:pt x="21600" y="5020"/>
                        <a:pt x="21600" y="5286"/>
                        <a:pt x="21600" y="5286"/>
                      </a:cubicBezTo>
                      <a:lnTo>
                        <a:pt x="21600" y="16314"/>
                      </a:lnTo>
                      <a:cubicBezTo>
                        <a:pt x="21600" y="16314"/>
                        <a:pt x="21600" y="16580"/>
                        <a:pt x="21544" y="17003"/>
                      </a:cubicBezTo>
                      <a:cubicBezTo>
                        <a:pt x="21224" y="19459"/>
                        <a:pt x="17226" y="21416"/>
                        <a:pt x="12209" y="21572"/>
                      </a:cubicBezTo>
                      <a:cubicBezTo>
                        <a:pt x="11343" y="21600"/>
                        <a:pt x="10800" y="21600"/>
                        <a:pt x="10800" y="21600"/>
                      </a:cubicBezTo>
                      <a:cubicBezTo>
                        <a:pt x="10800" y="21600"/>
                        <a:pt x="10257" y="21600"/>
                        <a:pt x="9391" y="21572"/>
                      </a:cubicBezTo>
                      <a:cubicBezTo>
                        <a:pt x="4374" y="21416"/>
                        <a:pt x="376" y="19459"/>
                        <a:pt x="56" y="17003"/>
                      </a:cubicBezTo>
                      <a:cubicBezTo>
                        <a:pt x="0" y="16580"/>
                        <a:pt x="0" y="16314"/>
                        <a:pt x="0" y="16314"/>
                      </a:cubicBezTo>
                      <a:lnTo>
                        <a:pt x="0" y="5286"/>
                      </a:lnTo>
                      <a:cubicBezTo>
                        <a:pt x="0" y="5286"/>
                        <a:pt x="0" y="5020"/>
                        <a:pt x="56" y="4597"/>
                      </a:cubicBezTo>
                      <a:cubicBezTo>
                        <a:pt x="376" y="2141"/>
                        <a:pt x="4374" y="184"/>
                        <a:pt x="9391" y="28"/>
                      </a:cubicBezTo>
                      <a:cubicBezTo>
                        <a:pt x="10257" y="0"/>
                        <a:pt x="10800" y="0"/>
                        <a:pt x="10800" y="0"/>
                      </a:cubicBezTo>
                      <a:close/>
                    </a:path>
                  </a:pathLst>
                </a:custGeom>
                <a:solidFill>
                  <a:srgbClr val="CDCED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01" name="isḷiďè">
                  <a:extLst>
                    <a:ext uri="{FF2B5EF4-FFF2-40B4-BE49-F238E27FC236}">
                      <a16:creationId xmlns="" xmlns:a16="http://schemas.microsoft.com/office/drawing/2014/main" id="{36E083BD-1782-4D65-A6C4-D9BACD38AFB2}"/>
                    </a:ext>
                  </a:extLst>
                </p:cNvPr>
                <p:cNvSpPr/>
                <p:nvPr/>
              </p:nvSpPr>
              <p:spPr>
                <a:xfrm>
                  <a:off x="8513065" y="2942387"/>
                  <a:ext cx="210898" cy="43085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10800" y="0"/>
                        <a:pt x="11343" y="0"/>
                        <a:pt x="12209" y="28"/>
                      </a:cubicBezTo>
                      <a:cubicBezTo>
                        <a:pt x="17226" y="184"/>
                        <a:pt x="21224" y="2141"/>
                        <a:pt x="21544" y="4597"/>
                      </a:cubicBezTo>
                      <a:cubicBezTo>
                        <a:pt x="21600" y="5020"/>
                        <a:pt x="21600" y="5286"/>
                        <a:pt x="21600" y="5286"/>
                      </a:cubicBezTo>
                      <a:lnTo>
                        <a:pt x="21600" y="16314"/>
                      </a:lnTo>
                      <a:cubicBezTo>
                        <a:pt x="21600" y="16314"/>
                        <a:pt x="21600" y="16580"/>
                        <a:pt x="21544" y="17003"/>
                      </a:cubicBezTo>
                      <a:cubicBezTo>
                        <a:pt x="21224" y="19459"/>
                        <a:pt x="17226" y="21416"/>
                        <a:pt x="12209" y="21572"/>
                      </a:cubicBezTo>
                      <a:cubicBezTo>
                        <a:pt x="11343" y="21600"/>
                        <a:pt x="10800" y="21600"/>
                        <a:pt x="10800" y="21600"/>
                      </a:cubicBezTo>
                      <a:cubicBezTo>
                        <a:pt x="10800" y="21600"/>
                        <a:pt x="10257" y="21600"/>
                        <a:pt x="9391" y="21572"/>
                      </a:cubicBezTo>
                      <a:cubicBezTo>
                        <a:pt x="4374" y="21416"/>
                        <a:pt x="376" y="19459"/>
                        <a:pt x="56" y="17003"/>
                      </a:cubicBezTo>
                      <a:cubicBezTo>
                        <a:pt x="0" y="16580"/>
                        <a:pt x="0" y="16314"/>
                        <a:pt x="0" y="16314"/>
                      </a:cubicBezTo>
                      <a:lnTo>
                        <a:pt x="0" y="5286"/>
                      </a:lnTo>
                      <a:cubicBezTo>
                        <a:pt x="0" y="5286"/>
                        <a:pt x="0" y="5020"/>
                        <a:pt x="56" y="4597"/>
                      </a:cubicBezTo>
                      <a:cubicBezTo>
                        <a:pt x="376" y="2141"/>
                        <a:pt x="4374" y="184"/>
                        <a:pt x="9391" y="28"/>
                      </a:cubicBezTo>
                      <a:cubicBezTo>
                        <a:pt x="10257" y="0"/>
                        <a:pt x="10800" y="0"/>
                        <a:pt x="10800" y="0"/>
                      </a:cubicBezTo>
                      <a:close/>
                    </a:path>
                  </a:pathLst>
                </a:custGeom>
                <a:solidFill>
                  <a:srgbClr val="CDCED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02" name="iṧḻiḋé">
                  <a:extLst>
                    <a:ext uri="{FF2B5EF4-FFF2-40B4-BE49-F238E27FC236}">
                      <a16:creationId xmlns="" xmlns:a16="http://schemas.microsoft.com/office/drawing/2014/main" id="{E9191A59-A014-4BDB-B283-1C6C14C4D2A9}"/>
                    </a:ext>
                  </a:extLst>
                </p:cNvPr>
                <p:cNvSpPr/>
                <p:nvPr/>
              </p:nvSpPr>
              <p:spPr>
                <a:xfrm>
                  <a:off x="8318464" y="4095086"/>
                  <a:ext cx="210897" cy="43085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10800" y="0"/>
                        <a:pt x="11343" y="0"/>
                        <a:pt x="12209" y="28"/>
                      </a:cubicBezTo>
                      <a:cubicBezTo>
                        <a:pt x="17226" y="184"/>
                        <a:pt x="21224" y="2141"/>
                        <a:pt x="21544" y="4597"/>
                      </a:cubicBezTo>
                      <a:cubicBezTo>
                        <a:pt x="21600" y="5020"/>
                        <a:pt x="21600" y="5286"/>
                        <a:pt x="21600" y="5286"/>
                      </a:cubicBezTo>
                      <a:lnTo>
                        <a:pt x="21600" y="16314"/>
                      </a:lnTo>
                      <a:cubicBezTo>
                        <a:pt x="21600" y="16314"/>
                        <a:pt x="21600" y="16580"/>
                        <a:pt x="21544" y="17003"/>
                      </a:cubicBezTo>
                      <a:cubicBezTo>
                        <a:pt x="21224" y="19459"/>
                        <a:pt x="17226" y="21416"/>
                        <a:pt x="12209" y="21572"/>
                      </a:cubicBezTo>
                      <a:cubicBezTo>
                        <a:pt x="11343" y="21600"/>
                        <a:pt x="10800" y="21600"/>
                        <a:pt x="10800" y="21600"/>
                      </a:cubicBezTo>
                      <a:cubicBezTo>
                        <a:pt x="10800" y="21600"/>
                        <a:pt x="10257" y="21600"/>
                        <a:pt x="9391" y="21572"/>
                      </a:cubicBezTo>
                      <a:cubicBezTo>
                        <a:pt x="4374" y="21416"/>
                        <a:pt x="376" y="19459"/>
                        <a:pt x="56" y="17003"/>
                      </a:cubicBezTo>
                      <a:cubicBezTo>
                        <a:pt x="0" y="16580"/>
                        <a:pt x="0" y="16314"/>
                        <a:pt x="0" y="16314"/>
                      </a:cubicBezTo>
                      <a:lnTo>
                        <a:pt x="0" y="5286"/>
                      </a:lnTo>
                      <a:cubicBezTo>
                        <a:pt x="0" y="5286"/>
                        <a:pt x="0" y="5020"/>
                        <a:pt x="56" y="4597"/>
                      </a:cubicBezTo>
                      <a:cubicBezTo>
                        <a:pt x="376" y="2141"/>
                        <a:pt x="4374" y="184"/>
                        <a:pt x="9391" y="28"/>
                      </a:cubicBezTo>
                      <a:cubicBezTo>
                        <a:pt x="10257" y="0"/>
                        <a:pt x="10800" y="0"/>
                        <a:pt x="10800" y="0"/>
                      </a:cubicBezTo>
                      <a:close/>
                    </a:path>
                  </a:pathLst>
                </a:custGeom>
                <a:solidFill>
                  <a:srgbClr val="ECEEF5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03" name="îs1iḓe">
                  <a:extLst>
                    <a:ext uri="{FF2B5EF4-FFF2-40B4-BE49-F238E27FC236}">
                      <a16:creationId xmlns="" xmlns:a16="http://schemas.microsoft.com/office/drawing/2014/main" id="{C4F72013-A50F-48C1-BFDD-0B28DF8D1237}"/>
                    </a:ext>
                  </a:extLst>
                </p:cNvPr>
                <p:cNvSpPr/>
                <p:nvPr/>
              </p:nvSpPr>
              <p:spPr>
                <a:xfrm>
                  <a:off x="9272732" y="4287016"/>
                  <a:ext cx="132595" cy="27088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10800" y="0"/>
                        <a:pt x="11343" y="0"/>
                        <a:pt x="12209" y="28"/>
                      </a:cubicBezTo>
                      <a:cubicBezTo>
                        <a:pt x="17226" y="184"/>
                        <a:pt x="21224" y="2141"/>
                        <a:pt x="21544" y="4597"/>
                      </a:cubicBezTo>
                      <a:cubicBezTo>
                        <a:pt x="21600" y="5020"/>
                        <a:pt x="21600" y="5286"/>
                        <a:pt x="21600" y="5286"/>
                      </a:cubicBezTo>
                      <a:lnTo>
                        <a:pt x="21600" y="16314"/>
                      </a:lnTo>
                      <a:cubicBezTo>
                        <a:pt x="21600" y="16314"/>
                        <a:pt x="21600" y="16580"/>
                        <a:pt x="21544" y="17003"/>
                      </a:cubicBezTo>
                      <a:cubicBezTo>
                        <a:pt x="21224" y="19459"/>
                        <a:pt x="17226" y="21416"/>
                        <a:pt x="12209" y="21572"/>
                      </a:cubicBezTo>
                      <a:cubicBezTo>
                        <a:pt x="11343" y="21600"/>
                        <a:pt x="10800" y="21600"/>
                        <a:pt x="10800" y="21600"/>
                      </a:cubicBezTo>
                      <a:cubicBezTo>
                        <a:pt x="10800" y="21600"/>
                        <a:pt x="10257" y="21600"/>
                        <a:pt x="9391" y="21572"/>
                      </a:cubicBezTo>
                      <a:cubicBezTo>
                        <a:pt x="4374" y="21416"/>
                        <a:pt x="376" y="19459"/>
                        <a:pt x="56" y="17003"/>
                      </a:cubicBezTo>
                      <a:cubicBezTo>
                        <a:pt x="0" y="16580"/>
                        <a:pt x="0" y="16314"/>
                        <a:pt x="0" y="16314"/>
                      </a:cubicBezTo>
                      <a:lnTo>
                        <a:pt x="0" y="5286"/>
                      </a:lnTo>
                      <a:cubicBezTo>
                        <a:pt x="0" y="5286"/>
                        <a:pt x="0" y="5020"/>
                        <a:pt x="56" y="4597"/>
                      </a:cubicBezTo>
                      <a:cubicBezTo>
                        <a:pt x="376" y="2141"/>
                        <a:pt x="4374" y="184"/>
                        <a:pt x="9391" y="28"/>
                      </a:cubicBezTo>
                      <a:cubicBezTo>
                        <a:pt x="10257" y="0"/>
                        <a:pt x="10800" y="0"/>
                        <a:pt x="10800" y="0"/>
                      </a:cubicBezTo>
                      <a:close/>
                    </a:path>
                  </a:pathLst>
                </a:custGeom>
                <a:solidFill>
                  <a:srgbClr val="ECEEF5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04" name="išļídé">
                  <a:extLst>
                    <a:ext uri="{FF2B5EF4-FFF2-40B4-BE49-F238E27FC236}">
                      <a16:creationId xmlns="" xmlns:a16="http://schemas.microsoft.com/office/drawing/2014/main" id="{F75BBC3D-9AD9-43FA-9843-F25CC4750303}"/>
                    </a:ext>
                  </a:extLst>
                </p:cNvPr>
                <p:cNvSpPr/>
                <p:nvPr/>
              </p:nvSpPr>
              <p:spPr>
                <a:xfrm>
                  <a:off x="8021555" y="4301409"/>
                  <a:ext cx="132595" cy="27088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10800" y="0"/>
                        <a:pt x="11343" y="0"/>
                        <a:pt x="12209" y="28"/>
                      </a:cubicBezTo>
                      <a:cubicBezTo>
                        <a:pt x="17226" y="184"/>
                        <a:pt x="21224" y="2141"/>
                        <a:pt x="21544" y="4597"/>
                      </a:cubicBezTo>
                      <a:cubicBezTo>
                        <a:pt x="21600" y="5020"/>
                        <a:pt x="21600" y="5286"/>
                        <a:pt x="21600" y="5286"/>
                      </a:cubicBezTo>
                      <a:lnTo>
                        <a:pt x="21600" y="16314"/>
                      </a:lnTo>
                      <a:cubicBezTo>
                        <a:pt x="21600" y="16314"/>
                        <a:pt x="21600" y="16580"/>
                        <a:pt x="21544" y="17003"/>
                      </a:cubicBezTo>
                      <a:cubicBezTo>
                        <a:pt x="21224" y="19459"/>
                        <a:pt x="17226" y="21416"/>
                        <a:pt x="12209" y="21572"/>
                      </a:cubicBezTo>
                      <a:cubicBezTo>
                        <a:pt x="11343" y="21600"/>
                        <a:pt x="10800" y="21600"/>
                        <a:pt x="10800" y="21600"/>
                      </a:cubicBezTo>
                      <a:cubicBezTo>
                        <a:pt x="10800" y="21600"/>
                        <a:pt x="10257" y="21600"/>
                        <a:pt x="9391" y="21572"/>
                      </a:cubicBezTo>
                      <a:cubicBezTo>
                        <a:pt x="4374" y="21416"/>
                        <a:pt x="376" y="19459"/>
                        <a:pt x="56" y="17003"/>
                      </a:cubicBezTo>
                      <a:cubicBezTo>
                        <a:pt x="0" y="16580"/>
                        <a:pt x="0" y="16314"/>
                        <a:pt x="0" y="16314"/>
                      </a:cubicBezTo>
                      <a:lnTo>
                        <a:pt x="0" y="5286"/>
                      </a:lnTo>
                      <a:cubicBezTo>
                        <a:pt x="0" y="5286"/>
                        <a:pt x="0" y="5020"/>
                        <a:pt x="56" y="4597"/>
                      </a:cubicBezTo>
                      <a:cubicBezTo>
                        <a:pt x="376" y="2141"/>
                        <a:pt x="4374" y="184"/>
                        <a:pt x="9391" y="28"/>
                      </a:cubicBezTo>
                      <a:cubicBezTo>
                        <a:pt x="10257" y="0"/>
                        <a:pt x="10800" y="0"/>
                        <a:pt x="10800" y="0"/>
                      </a:cubicBezTo>
                      <a:close/>
                    </a:path>
                  </a:pathLst>
                </a:custGeom>
                <a:noFill/>
                <a:ln w="12700" cap="flat">
                  <a:solidFill>
                    <a:srgbClr val="000000"/>
                  </a:solidFill>
                  <a:prstDash val="solid"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05" name="işḷïḋê">
                  <a:extLst>
                    <a:ext uri="{FF2B5EF4-FFF2-40B4-BE49-F238E27FC236}">
                      <a16:creationId xmlns="" xmlns:a16="http://schemas.microsoft.com/office/drawing/2014/main" id="{4BAF4D49-3BE1-4AF0-BB37-A906EA98317B}"/>
                    </a:ext>
                  </a:extLst>
                </p:cNvPr>
                <p:cNvSpPr/>
                <p:nvPr/>
              </p:nvSpPr>
              <p:spPr>
                <a:xfrm>
                  <a:off x="8929973" y="2771574"/>
                  <a:ext cx="132595" cy="27088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10800" y="0"/>
                        <a:pt x="11343" y="0"/>
                        <a:pt x="12209" y="28"/>
                      </a:cubicBezTo>
                      <a:cubicBezTo>
                        <a:pt x="17226" y="184"/>
                        <a:pt x="21224" y="2141"/>
                        <a:pt x="21544" y="4597"/>
                      </a:cubicBezTo>
                      <a:cubicBezTo>
                        <a:pt x="21600" y="5020"/>
                        <a:pt x="21600" y="5286"/>
                        <a:pt x="21600" y="5286"/>
                      </a:cubicBezTo>
                      <a:lnTo>
                        <a:pt x="21600" y="16314"/>
                      </a:lnTo>
                      <a:cubicBezTo>
                        <a:pt x="21600" y="16314"/>
                        <a:pt x="21600" y="16580"/>
                        <a:pt x="21544" y="17003"/>
                      </a:cubicBezTo>
                      <a:cubicBezTo>
                        <a:pt x="21224" y="19459"/>
                        <a:pt x="17226" y="21416"/>
                        <a:pt x="12209" y="21572"/>
                      </a:cubicBezTo>
                      <a:cubicBezTo>
                        <a:pt x="11343" y="21600"/>
                        <a:pt x="10800" y="21600"/>
                        <a:pt x="10800" y="21600"/>
                      </a:cubicBezTo>
                      <a:cubicBezTo>
                        <a:pt x="10800" y="21600"/>
                        <a:pt x="10257" y="21600"/>
                        <a:pt x="9391" y="21572"/>
                      </a:cubicBezTo>
                      <a:cubicBezTo>
                        <a:pt x="4374" y="21416"/>
                        <a:pt x="376" y="19459"/>
                        <a:pt x="56" y="17003"/>
                      </a:cubicBezTo>
                      <a:cubicBezTo>
                        <a:pt x="0" y="16580"/>
                        <a:pt x="0" y="16314"/>
                        <a:pt x="0" y="16314"/>
                      </a:cubicBezTo>
                      <a:lnTo>
                        <a:pt x="0" y="5286"/>
                      </a:lnTo>
                      <a:cubicBezTo>
                        <a:pt x="0" y="5286"/>
                        <a:pt x="0" y="5020"/>
                        <a:pt x="56" y="4597"/>
                      </a:cubicBezTo>
                      <a:cubicBezTo>
                        <a:pt x="376" y="2141"/>
                        <a:pt x="4374" y="184"/>
                        <a:pt x="9391" y="28"/>
                      </a:cubicBezTo>
                      <a:cubicBezTo>
                        <a:pt x="10257" y="0"/>
                        <a:pt x="10800" y="0"/>
                        <a:pt x="10800" y="0"/>
                      </a:cubicBezTo>
                      <a:close/>
                    </a:path>
                  </a:pathLst>
                </a:custGeom>
                <a:solidFill>
                  <a:srgbClr val="CDCED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06" name="iSḻïḓè">
                  <a:extLst>
                    <a:ext uri="{FF2B5EF4-FFF2-40B4-BE49-F238E27FC236}">
                      <a16:creationId xmlns="" xmlns:a16="http://schemas.microsoft.com/office/drawing/2014/main" id="{BDF9A8D1-57AA-4A41-8749-45FBD3C2CDF0}"/>
                    </a:ext>
                  </a:extLst>
                </p:cNvPr>
                <p:cNvSpPr/>
                <p:nvPr/>
              </p:nvSpPr>
              <p:spPr>
                <a:xfrm>
                  <a:off x="2015367" y="1763443"/>
                  <a:ext cx="6211171" cy="3841160"/>
                </a:xfrm>
                <a:prstGeom prst="rect">
                  <a:avLst/>
                </a:prstGeom>
                <a:solidFill>
                  <a:srgbClr val="EBECF0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07" name="ïṥḻíḑe">
                  <a:extLst>
                    <a:ext uri="{FF2B5EF4-FFF2-40B4-BE49-F238E27FC236}">
                      <a16:creationId xmlns="" xmlns:a16="http://schemas.microsoft.com/office/drawing/2014/main" id="{593ABA33-424E-40BA-A99A-5B3DAB4BCC57}"/>
                    </a:ext>
                  </a:extLst>
                </p:cNvPr>
                <p:cNvSpPr/>
                <p:nvPr/>
              </p:nvSpPr>
              <p:spPr>
                <a:xfrm>
                  <a:off x="2015367" y="5047219"/>
                  <a:ext cx="6211171" cy="560272"/>
                </a:xfrm>
                <a:prstGeom prst="rect">
                  <a:avLst/>
                </a:prstGeom>
                <a:solidFill>
                  <a:srgbClr val="DDDEE0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08" name="iṧ1îḍé">
                  <a:extLst>
                    <a:ext uri="{FF2B5EF4-FFF2-40B4-BE49-F238E27FC236}">
                      <a16:creationId xmlns="" xmlns:a16="http://schemas.microsoft.com/office/drawing/2014/main" id="{78D3E811-1E57-42D2-88A2-089F972C4E5C}"/>
                    </a:ext>
                  </a:extLst>
                </p:cNvPr>
                <p:cNvSpPr/>
                <p:nvPr/>
              </p:nvSpPr>
              <p:spPr>
                <a:xfrm>
                  <a:off x="7500870" y="1806354"/>
                  <a:ext cx="946376" cy="5518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64" h="21436" extrusionOk="0">
                      <a:moveTo>
                        <a:pt x="11" y="0"/>
                      </a:moveTo>
                      <a:lnTo>
                        <a:pt x="21417" y="0"/>
                      </a:lnTo>
                      <a:cubicBezTo>
                        <a:pt x="21549" y="2708"/>
                        <a:pt x="21400" y="5399"/>
                        <a:pt x="20996" y="7959"/>
                      </a:cubicBezTo>
                      <a:cubicBezTo>
                        <a:pt x="20600" y="10469"/>
                        <a:pt x="19953" y="12887"/>
                        <a:pt x="18968" y="14939"/>
                      </a:cubicBezTo>
                      <a:cubicBezTo>
                        <a:pt x="16893" y="19259"/>
                        <a:pt x="13867" y="21258"/>
                        <a:pt x="10926" y="21425"/>
                      </a:cubicBezTo>
                      <a:cubicBezTo>
                        <a:pt x="7848" y="21600"/>
                        <a:pt x="4729" y="19767"/>
                        <a:pt x="2594" y="15351"/>
                      </a:cubicBezTo>
                      <a:cubicBezTo>
                        <a:pt x="1595" y="13285"/>
                        <a:pt x="974" y="10820"/>
                        <a:pt x="570" y="8294"/>
                      </a:cubicBezTo>
                      <a:cubicBezTo>
                        <a:pt x="144" y="5628"/>
                        <a:pt x="-51" y="2834"/>
                        <a:pt x="11" y="0"/>
                      </a:cubicBezTo>
                      <a:close/>
                    </a:path>
                  </a:pathLst>
                </a:custGeom>
                <a:solidFill>
                  <a:srgbClr val="DDDEE0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09" name="ísļiḋe">
                  <a:extLst>
                    <a:ext uri="{FF2B5EF4-FFF2-40B4-BE49-F238E27FC236}">
                      <a16:creationId xmlns="" xmlns:a16="http://schemas.microsoft.com/office/drawing/2014/main" id="{0236921D-F316-4D85-B342-3D05C163FE6E}"/>
                    </a:ext>
                  </a:extLst>
                </p:cNvPr>
                <p:cNvSpPr/>
                <p:nvPr/>
              </p:nvSpPr>
              <p:spPr>
                <a:xfrm>
                  <a:off x="6551028" y="1806354"/>
                  <a:ext cx="946375" cy="5518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64" h="21436" extrusionOk="0">
                      <a:moveTo>
                        <a:pt x="11" y="0"/>
                      </a:moveTo>
                      <a:lnTo>
                        <a:pt x="21417" y="0"/>
                      </a:lnTo>
                      <a:cubicBezTo>
                        <a:pt x="21549" y="2708"/>
                        <a:pt x="21400" y="5399"/>
                        <a:pt x="20996" y="7959"/>
                      </a:cubicBezTo>
                      <a:cubicBezTo>
                        <a:pt x="20600" y="10469"/>
                        <a:pt x="19953" y="12887"/>
                        <a:pt x="18968" y="14939"/>
                      </a:cubicBezTo>
                      <a:cubicBezTo>
                        <a:pt x="16893" y="19259"/>
                        <a:pt x="13867" y="21258"/>
                        <a:pt x="10926" y="21425"/>
                      </a:cubicBezTo>
                      <a:cubicBezTo>
                        <a:pt x="7848" y="21600"/>
                        <a:pt x="4729" y="19767"/>
                        <a:pt x="2594" y="15351"/>
                      </a:cubicBezTo>
                      <a:cubicBezTo>
                        <a:pt x="1595" y="13285"/>
                        <a:pt x="974" y="10820"/>
                        <a:pt x="570" y="8294"/>
                      </a:cubicBezTo>
                      <a:cubicBezTo>
                        <a:pt x="144" y="5628"/>
                        <a:pt x="-51" y="2834"/>
                        <a:pt x="11" y="0"/>
                      </a:cubicBezTo>
                      <a:close/>
                    </a:path>
                  </a:pathLst>
                </a:custGeom>
                <a:solidFill>
                  <a:srgbClr val="A7AAA9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10" name="iṧḻidê">
                  <a:extLst>
                    <a:ext uri="{FF2B5EF4-FFF2-40B4-BE49-F238E27FC236}">
                      <a16:creationId xmlns="" xmlns:a16="http://schemas.microsoft.com/office/drawing/2014/main" id="{ECAC4BBF-8A5F-4E5A-A361-B4291300B2A3}"/>
                    </a:ext>
                  </a:extLst>
                </p:cNvPr>
                <p:cNvSpPr/>
                <p:nvPr/>
              </p:nvSpPr>
              <p:spPr>
                <a:xfrm>
                  <a:off x="5605341" y="1806354"/>
                  <a:ext cx="946376" cy="5518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64" h="21436" extrusionOk="0">
                      <a:moveTo>
                        <a:pt x="11" y="0"/>
                      </a:moveTo>
                      <a:lnTo>
                        <a:pt x="21417" y="0"/>
                      </a:lnTo>
                      <a:cubicBezTo>
                        <a:pt x="21549" y="2708"/>
                        <a:pt x="21400" y="5399"/>
                        <a:pt x="20996" y="7959"/>
                      </a:cubicBezTo>
                      <a:cubicBezTo>
                        <a:pt x="20600" y="10469"/>
                        <a:pt x="19953" y="12887"/>
                        <a:pt x="18968" y="14939"/>
                      </a:cubicBezTo>
                      <a:cubicBezTo>
                        <a:pt x="16893" y="19259"/>
                        <a:pt x="13867" y="21258"/>
                        <a:pt x="10926" y="21425"/>
                      </a:cubicBezTo>
                      <a:cubicBezTo>
                        <a:pt x="7848" y="21600"/>
                        <a:pt x="4729" y="19767"/>
                        <a:pt x="2594" y="15351"/>
                      </a:cubicBezTo>
                      <a:cubicBezTo>
                        <a:pt x="1595" y="13285"/>
                        <a:pt x="974" y="10820"/>
                        <a:pt x="570" y="8294"/>
                      </a:cubicBezTo>
                      <a:cubicBezTo>
                        <a:pt x="144" y="5628"/>
                        <a:pt x="-51" y="2834"/>
                        <a:pt x="11" y="0"/>
                      </a:cubicBezTo>
                      <a:close/>
                    </a:path>
                  </a:pathLst>
                </a:custGeom>
                <a:solidFill>
                  <a:srgbClr val="DDDEE0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11" name="îsļïde">
                  <a:extLst>
                    <a:ext uri="{FF2B5EF4-FFF2-40B4-BE49-F238E27FC236}">
                      <a16:creationId xmlns="" xmlns:a16="http://schemas.microsoft.com/office/drawing/2014/main" id="{DE685F81-6579-4101-A12E-3CAB2893D8E6}"/>
                    </a:ext>
                  </a:extLst>
                </p:cNvPr>
                <p:cNvSpPr/>
                <p:nvPr/>
              </p:nvSpPr>
              <p:spPr>
                <a:xfrm>
                  <a:off x="4647093" y="1806354"/>
                  <a:ext cx="946375" cy="5518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64" h="21436" extrusionOk="0">
                      <a:moveTo>
                        <a:pt x="11" y="0"/>
                      </a:moveTo>
                      <a:lnTo>
                        <a:pt x="21417" y="0"/>
                      </a:lnTo>
                      <a:cubicBezTo>
                        <a:pt x="21549" y="2708"/>
                        <a:pt x="21400" y="5399"/>
                        <a:pt x="20996" y="7959"/>
                      </a:cubicBezTo>
                      <a:cubicBezTo>
                        <a:pt x="20600" y="10469"/>
                        <a:pt x="19953" y="12887"/>
                        <a:pt x="18968" y="14939"/>
                      </a:cubicBezTo>
                      <a:cubicBezTo>
                        <a:pt x="16893" y="19259"/>
                        <a:pt x="13867" y="21258"/>
                        <a:pt x="10926" y="21425"/>
                      </a:cubicBezTo>
                      <a:cubicBezTo>
                        <a:pt x="7848" y="21600"/>
                        <a:pt x="4729" y="19767"/>
                        <a:pt x="2594" y="15351"/>
                      </a:cubicBezTo>
                      <a:cubicBezTo>
                        <a:pt x="1595" y="13285"/>
                        <a:pt x="974" y="10820"/>
                        <a:pt x="570" y="8294"/>
                      </a:cubicBezTo>
                      <a:cubicBezTo>
                        <a:pt x="144" y="5628"/>
                        <a:pt x="-51" y="2834"/>
                        <a:pt x="11" y="0"/>
                      </a:cubicBezTo>
                      <a:close/>
                    </a:path>
                  </a:pathLst>
                </a:custGeom>
                <a:solidFill>
                  <a:srgbClr val="A7AAA9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12" name="îšľîḋè">
                  <a:extLst>
                    <a:ext uri="{FF2B5EF4-FFF2-40B4-BE49-F238E27FC236}">
                      <a16:creationId xmlns="" xmlns:a16="http://schemas.microsoft.com/office/drawing/2014/main" id="{A723488D-FA62-426B-9723-81EA4AA63E5B}"/>
                    </a:ext>
                  </a:extLst>
                </p:cNvPr>
                <p:cNvSpPr/>
                <p:nvPr/>
              </p:nvSpPr>
              <p:spPr>
                <a:xfrm>
                  <a:off x="3701407" y="1806354"/>
                  <a:ext cx="946375" cy="5518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64" h="21436" extrusionOk="0">
                      <a:moveTo>
                        <a:pt x="11" y="0"/>
                      </a:moveTo>
                      <a:lnTo>
                        <a:pt x="21417" y="0"/>
                      </a:lnTo>
                      <a:cubicBezTo>
                        <a:pt x="21549" y="2708"/>
                        <a:pt x="21400" y="5399"/>
                        <a:pt x="20996" y="7959"/>
                      </a:cubicBezTo>
                      <a:cubicBezTo>
                        <a:pt x="20600" y="10469"/>
                        <a:pt x="19953" y="12887"/>
                        <a:pt x="18968" y="14939"/>
                      </a:cubicBezTo>
                      <a:cubicBezTo>
                        <a:pt x="16893" y="19259"/>
                        <a:pt x="13867" y="21258"/>
                        <a:pt x="10926" y="21425"/>
                      </a:cubicBezTo>
                      <a:cubicBezTo>
                        <a:pt x="7848" y="21600"/>
                        <a:pt x="4729" y="19767"/>
                        <a:pt x="2594" y="15351"/>
                      </a:cubicBezTo>
                      <a:cubicBezTo>
                        <a:pt x="1595" y="13285"/>
                        <a:pt x="974" y="10820"/>
                        <a:pt x="570" y="8294"/>
                      </a:cubicBezTo>
                      <a:cubicBezTo>
                        <a:pt x="144" y="5628"/>
                        <a:pt x="-51" y="2834"/>
                        <a:pt x="11" y="0"/>
                      </a:cubicBezTo>
                      <a:close/>
                    </a:path>
                  </a:pathLst>
                </a:custGeom>
                <a:solidFill>
                  <a:srgbClr val="DDDEE0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13" name="iŝlíḋè">
                  <a:extLst>
                    <a:ext uri="{FF2B5EF4-FFF2-40B4-BE49-F238E27FC236}">
                      <a16:creationId xmlns="" xmlns:a16="http://schemas.microsoft.com/office/drawing/2014/main" id="{F4BAB193-1BF6-4AB5-8DC8-84F4FE9827FF}"/>
                    </a:ext>
                  </a:extLst>
                </p:cNvPr>
                <p:cNvSpPr/>
                <p:nvPr/>
              </p:nvSpPr>
              <p:spPr>
                <a:xfrm>
                  <a:off x="2751564" y="1806354"/>
                  <a:ext cx="946375" cy="5518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64" h="21436" extrusionOk="0">
                      <a:moveTo>
                        <a:pt x="11" y="0"/>
                      </a:moveTo>
                      <a:lnTo>
                        <a:pt x="21417" y="0"/>
                      </a:lnTo>
                      <a:cubicBezTo>
                        <a:pt x="21549" y="2708"/>
                        <a:pt x="21400" y="5399"/>
                        <a:pt x="20996" y="7959"/>
                      </a:cubicBezTo>
                      <a:cubicBezTo>
                        <a:pt x="20600" y="10469"/>
                        <a:pt x="19953" y="12887"/>
                        <a:pt x="18968" y="14939"/>
                      </a:cubicBezTo>
                      <a:cubicBezTo>
                        <a:pt x="16893" y="19259"/>
                        <a:pt x="13867" y="21258"/>
                        <a:pt x="10926" y="21425"/>
                      </a:cubicBezTo>
                      <a:cubicBezTo>
                        <a:pt x="7848" y="21600"/>
                        <a:pt x="4729" y="19767"/>
                        <a:pt x="2594" y="15351"/>
                      </a:cubicBezTo>
                      <a:cubicBezTo>
                        <a:pt x="1595" y="13285"/>
                        <a:pt x="974" y="10820"/>
                        <a:pt x="570" y="8294"/>
                      </a:cubicBezTo>
                      <a:cubicBezTo>
                        <a:pt x="144" y="5628"/>
                        <a:pt x="-51" y="2834"/>
                        <a:pt x="11" y="0"/>
                      </a:cubicBezTo>
                      <a:close/>
                    </a:path>
                  </a:pathLst>
                </a:custGeom>
                <a:solidFill>
                  <a:srgbClr val="A7AAA9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14" name="îṥľiḑe">
                  <a:extLst>
                    <a:ext uri="{FF2B5EF4-FFF2-40B4-BE49-F238E27FC236}">
                      <a16:creationId xmlns="" xmlns:a16="http://schemas.microsoft.com/office/drawing/2014/main" id="{ED642C3E-6E0D-4949-BEEF-D6801C92119F}"/>
                    </a:ext>
                  </a:extLst>
                </p:cNvPr>
                <p:cNvSpPr/>
                <p:nvPr/>
              </p:nvSpPr>
              <p:spPr>
                <a:xfrm>
                  <a:off x="1793315" y="1806354"/>
                  <a:ext cx="946376" cy="5518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64" h="21436" extrusionOk="0">
                      <a:moveTo>
                        <a:pt x="11" y="0"/>
                      </a:moveTo>
                      <a:lnTo>
                        <a:pt x="21417" y="0"/>
                      </a:lnTo>
                      <a:cubicBezTo>
                        <a:pt x="21549" y="2708"/>
                        <a:pt x="21400" y="5399"/>
                        <a:pt x="20996" y="7959"/>
                      </a:cubicBezTo>
                      <a:cubicBezTo>
                        <a:pt x="20600" y="10469"/>
                        <a:pt x="19953" y="12887"/>
                        <a:pt x="18968" y="14939"/>
                      </a:cubicBezTo>
                      <a:cubicBezTo>
                        <a:pt x="16893" y="19259"/>
                        <a:pt x="13867" y="21258"/>
                        <a:pt x="10926" y="21425"/>
                      </a:cubicBezTo>
                      <a:cubicBezTo>
                        <a:pt x="7848" y="21600"/>
                        <a:pt x="4729" y="19767"/>
                        <a:pt x="2594" y="15351"/>
                      </a:cubicBezTo>
                      <a:cubicBezTo>
                        <a:pt x="1595" y="13285"/>
                        <a:pt x="974" y="10820"/>
                        <a:pt x="570" y="8294"/>
                      </a:cubicBezTo>
                      <a:cubicBezTo>
                        <a:pt x="144" y="5628"/>
                        <a:pt x="-51" y="2834"/>
                        <a:pt x="11" y="0"/>
                      </a:cubicBezTo>
                      <a:close/>
                    </a:path>
                  </a:pathLst>
                </a:custGeom>
                <a:solidFill>
                  <a:srgbClr val="DDDEE0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15" name="ísḷïḓê">
                  <a:extLst>
                    <a:ext uri="{FF2B5EF4-FFF2-40B4-BE49-F238E27FC236}">
                      <a16:creationId xmlns="" xmlns:a16="http://schemas.microsoft.com/office/drawing/2014/main" id="{24C621F1-1EF4-48DD-9BC3-EF7D4DB91FC8}"/>
                    </a:ext>
                  </a:extLst>
                </p:cNvPr>
                <p:cNvSpPr/>
                <p:nvPr/>
              </p:nvSpPr>
              <p:spPr>
                <a:xfrm>
                  <a:off x="2502896" y="2609570"/>
                  <a:ext cx="3212935" cy="1913489"/>
                </a:xfrm>
                <a:prstGeom prst="rect">
                  <a:avLst/>
                </a:prstGeom>
                <a:solidFill>
                  <a:srgbClr val="A7AAA9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16" name="íŝļiḓè">
                  <a:extLst>
                    <a:ext uri="{FF2B5EF4-FFF2-40B4-BE49-F238E27FC236}">
                      <a16:creationId xmlns="" xmlns:a16="http://schemas.microsoft.com/office/drawing/2014/main" id="{7C5D9677-5EB6-4E79-9D39-E5B3EDD97CA8}"/>
                    </a:ext>
                  </a:extLst>
                </p:cNvPr>
                <p:cNvSpPr/>
                <p:nvPr/>
              </p:nvSpPr>
              <p:spPr>
                <a:xfrm>
                  <a:off x="2650127" y="2776863"/>
                  <a:ext cx="2918474" cy="1746196"/>
                </a:xfrm>
                <a:prstGeom prst="rect">
                  <a:avLst/>
                </a:prstGeom>
                <a:solidFill>
                  <a:srgbClr val="F2F3F7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17" name="îsḷïďé">
                  <a:extLst>
                    <a:ext uri="{FF2B5EF4-FFF2-40B4-BE49-F238E27FC236}">
                      <a16:creationId xmlns="" xmlns:a16="http://schemas.microsoft.com/office/drawing/2014/main" id="{BDA77AA7-C501-4312-B48D-A31F72405F49}"/>
                    </a:ext>
                  </a:extLst>
                </p:cNvPr>
                <p:cNvSpPr/>
                <p:nvPr/>
              </p:nvSpPr>
              <p:spPr>
                <a:xfrm>
                  <a:off x="2393710" y="4521798"/>
                  <a:ext cx="3440118" cy="6845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703" y="1158"/>
                      </a:moveTo>
                      <a:lnTo>
                        <a:pt x="0" y="21600"/>
                      </a:lnTo>
                      <a:lnTo>
                        <a:pt x="21600" y="21600"/>
                      </a:lnTo>
                      <a:lnTo>
                        <a:pt x="20838" y="0"/>
                      </a:lnTo>
                      <a:lnTo>
                        <a:pt x="703" y="1158"/>
                      </a:lnTo>
                      <a:close/>
                    </a:path>
                  </a:pathLst>
                </a:custGeom>
                <a:solidFill>
                  <a:srgbClr val="DDDEE0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18" name="íṣḻíḓé">
                  <a:extLst>
                    <a:ext uri="{FF2B5EF4-FFF2-40B4-BE49-F238E27FC236}">
                      <a16:creationId xmlns="" xmlns:a16="http://schemas.microsoft.com/office/drawing/2014/main" id="{0ABD5114-E7D5-42A7-A501-1C2E2C33F7E9}"/>
                    </a:ext>
                  </a:extLst>
                </p:cNvPr>
                <p:cNvSpPr/>
                <p:nvPr/>
              </p:nvSpPr>
              <p:spPr>
                <a:xfrm>
                  <a:off x="2392353" y="4588987"/>
                  <a:ext cx="3434022" cy="76861"/>
                </a:xfrm>
                <a:prstGeom prst="rect">
                  <a:avLst/>
                </a:prstGeom>
                <a:solidFill>
                  <a:srgbClr val="D1D3D6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19" name="ïṣļîḑè">
                  <a:extLst>
                    <a:ext uri="{FF2B5EF4-FFF2-40B4-BE49-F238E27FC236}">
                      <a16:creationId xmlns="" xmlns:a16="http://schemas.microsoft.com/office/drawing/2014/main" id="{FB82A3E2-9647-4089-9394-4FECBAA233A2}"/>
                    </a:ext>
                  </a:extLst>
                </p:cNvPr>
                <p:cNvSpPr/>
                <p:nvPr/>
              </p:nvSpPr>
              <p:spPr>
                <a:xfrm>
                  <a:off x="2501463" y="2610744"/>
                  <a:ext cx="3215802" cy="51545"/>
                </a:xfrm>
                <a:prstGeom prst="rect">
                  <a:avLst/>
                </a:prstGeom>
                <a:solidFill>
                  <a:srgbClr val="989C9C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20" name="íṥľíḑê">
                  <a:extLst>
                    <a:ext uri="{FF2B5EF4-FFF2-40B4-BE49-F238E27FC236}">
                      <a16:creationId xmlns="" xmlns:a16="http://schemas.microsoft.com/office/drawing/2014/main" id="{98D972C8-7348-4CB5-ABBA-FEAF93584EBE}"/>
                    </a:ext>
                  </a:extLst>
                </p:cNvPr>
                <p:cNvSpPr/>
                <p:nvPr/>
              </p:nvSpPr>
              <p:spPr>
                <a:xfrm>
                  <a:off x="2650992" y="2781188"/>
                  <a:ext cx="1586935" cy="159607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72"/>
                      </a:moveTo>
                      <a:lnTo>
                        <a:pt x="0" y="21600"/>
                      </a:lnTo>
                      <a:lnTo>
                        <a:pt x="21600" y="0"/>
                      </a:lnTo>
                      <a:lnTo>
                        <a:pt x="0" y="72"/>
                      </a:lnTo>
                      <a:close/>
                    </a:path>
                  </a:pathLst>
                </a:custGeom>
                <a:solidFill>
                  <a:srgbClr val="FFFFFF">
                    <a:alpha val="57878"/>
                  </a:srgb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21" name="íš1íḋé">
                  <a:extLst>
                    <a:ext uri="{FF2B5EF4-FFF2-40B4-BE49-F238E27FC236}">
                      <a16:creationId xmlns="" xmlns:a16="http://schemas.microsoft.com/office/drawing/2014/main" id="{D4A9396D-DFEC-41D3-972D-E391D12F16BA}"/>
                    </a:ext>
                  </a:extLst>
                </p:cNvPr>
                <p:cNvSpPr/>
                <p:nvPr/>
              </p:nvSpPr>
              <p:spPr>
                <a:xfrm>
                  <a:off x="4145784" y="3012981"/>
                  <a:ext cx="965133" cy="86731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350" y="67"/>
                      </a:moveTo>
                      <a:lnTo>
                        <a:pt x="0" y="21600"/>
                      </a:lnTo>
                      <a:lnTo>
                        <a:pt x="2189" y="21600"/>
                      </a:lnTo>
                      <a:lnTo>
                        <a:pt x="21600" y="0"/>
                      </a:lnTo>
                      <a:lnTo>
                        <a:pt x="19350" y="67"/>
                      </a:lnTo>
                      <a:close/>
                    </a:path>
                  </a:pathLst>
                </a:custGeom>
                <a:solidFill>
                  <a:srgbClr val="FFFFFF">
                    <a:alpha val="57878"/>
                  </a:srgb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22" name="ïsḻïďe">
                  <a:extLst>
                    <a:ext uri="{FF2B5EF4-FFF2-40B4-BE49-F238E27FC236}">
                      <a16:creationId xmlns="" xmlns:a16="http://schemas.microsoft.com/office/drawing/2014/main" id="{7642FB1C-C175-415D-A8B8-4459A4BCFEF3}"/>
                    </a:ext>
                  </a:extLst>
                </p:cNvPr>
                <p:cNvSpPr/>
                <p:nvPr/>
              </p:nvSpPr>
              <p:spPr>
                <a:xfrm>
                  <a:off x="4086944" y="3794800"/>
                  <a:ext cx="397576" cy="35728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350" y="67"/>
                      </a:moveTo>
                      <a:lnTo>
                        <a:pt x="0" y="21600"/>
                      </a:lnTo>
                      <a:lnTo>
                        <a:pt x="2189" y="21600"/>
                      </a:lnTo>
                      <a:lnTo>
                        <a:pt x="21600" y="0"/>
                      </a:lnTo>
                      <a:lnTo>
                        <a:pt x="19350" y="67"/>
                      </a:lnTo>
                      <a:close/>
                    </a:path>
                  </a:pathLst>
                </a:custGeom>
                <a:solidFill>
                  <a:srgbClr val="FFFFFF">
                    <a:alpha val="25213"/>
                  </a:srgb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23" name="îṧļïḑe">
                  <a:extLst>
                    <a:ext uri="{FF2B5EF4-FFF2-40B4-BE49-F238E27FC236}">
                      <a16:creationId xmlns="" xmlns:a16="http://schemas.microsoft.com/office/drawing/2014/main" id="{5B340D86-978D-433D-BD7F-344F407DA827}"/>
                    </a:ext>
                  </a:extLst>
                </p:cNvPr>
                <p:cNvSpPr/>
                <p:nvPr/>
              </p:nvSpPr>
              <p:spPr>
                <a:xfrm>
                  <a:off x="6046671" y="2610744"/>
                  <a:ext cx="1700229" cy="2844249"/>
                </a:xfrm>
                <a:prstGeom prst="rect">
                  <a:avLst/>
                </a:prstGeom>
                <a:solidFill>
                  <a:srgbClr val="A7AAA9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24" name="iSľiḓe">
                  <a:extLst>
                    <a:ext uri="{FF2B5EF4-FFF2-40B4-BE49-F238E27FC236}">
                      <a16:creationId xmlns="" xmlns:a16="http://schemas.microsoft.com/office/drawing/2014/main" id="{3E8131C2-73E4-4204-8445-13B87E29E083}"/>
                    </a:ext>
                  </a:extLst>
                </p:cNvPr>
                <p:cNvSpPr/>
                <p:nvPr/>
              </p:nvSpPr>
              <p:spPr>
                <a:xfrm>
                  <a:off x="6046671" y="2606492"/>
                  <a:ext cx="1700229" cy="52398"/>
                </a:xfrm>
                <a:prstGeom prst="rect">
                  <a:avLst/>
                </a:prstGeom>
                <a:solidFill>
                  <a:srgbClr val="989C9C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25" name="íṧliḓe">
                  <a:extLst>
                    <a:ext uri="{FF2B5EF4-FFF2-40B4-BE49-F238E27FC236}">
                      <a16:creationId xmlns="" xmlns:a16="http://schemas.microsoft.com/office/drawing/2014/main" id="{E082C64D-6F52-43BA-A292-A529C91A54E8}"/>
                    </a:ext>
                  </a:extLst>
                </p:cNvPr>
                <p:cNvSpPr/>
                <p:nvPr/>
              </p:nvSpPr>
              <p:spPr>
                <a:xfrm>
                  <a:off x="6261684" y="2778598"/>
                  <a:ext cx="1270204" cy="1537771"/>
                </a:xfrm>
                <a:prstGeom prst="rect">
                  <a:avLst/>
                </a:prstGeom>
                <a:solidFill>
                  <a:srgbClr val="F2F3F7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26" name="iSļïḍe">
                  <a:extLst>
                    <a:ext uri="{FF2B5EF4-FFF2-40B4-BE49-F238E27FC236}">
                      <a16:creationId xmlns="" xmlns:a16="http://schemas.microsoft.com/office/drawing/2014/main" id="{428EDA9B-7411-4ACB-9716-688C4F4C16E1}"/>
                    </a:ext>
                  </a:extLst>
                </p:cNvPr>
                <p:cNvSpPr/>
                <p:nvPr/>
              </p:nvSpPr>
              <p:spPr>
                <a:xfrm>
                  <a:off x="6261684" y="4544964"/>
                  <a:ext cx="1270204" cy="745568"/>
                </a:xfrm>
                <a:prstGeom prst="rect">
                  <a:avLst/>
                </a:prstGeom>
                <a:solidFill>
                  <a:srgbClr val="F2F3F7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27" name="îşľíḍé">
                  <a:extLst>
                    <a:ext uri="{FF2B5EF4-FFF2-40B4-BE49-F238E27FC236}">
                      <a16:creationId xmlns="" xmlns:a16="http://schemas.microsoft.com/office/drawing/2014/main" id="{BA7E824E-5F59-42BD-BF0D-587C4BF8205B}"/>
                    </a:ext>
                  </a:extLst>
                </p:cNvPr>
                <p:cNvSpPr/>
                <p:nvPr/>
              </p:nvSpPr>
              <p:spPr>
                <a:xfrm>
                  <a:off x="7596152" y="3916701"/>
                  <a:ext cx="76364" cy="30426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CE2E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28" name="îsḷíďê">
                  <a:extLst>
                    <a:ext uri="{FF2B5EF4-FFF2-40B4-BE49-F238E27FC236}">
                      <a16:creationId xmlns="" xmlns:a16="http://schemas.microsoft.com/office/drawing/2014/main" id="{6AE721AC-A1B6-4CE6-A193-41512FB9EE90}"/>
                    </a:ext>
                  </a:extLst>
                </p:cNvPr>
                <p:cNvSpPr/>
                <p:nvPr/>
              </p:nvSpPr>
              <p:spPr>
                <a:xfrm>
                  <a:off x="6261717" y="2772782"/>
                  <a:ext cx="1180113" cy="118011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21600"/>
                      </a:moveTo>
                      <a:lnTo>
                        <a:pt x="21600" y="0"/>
                      </a:lnTo>
                      <a:lnTo>
                        <a:pt x="83" y="0"/>
                      </a:lnTo>
                      <a:lnTo>
                        <a:pt x="0" y="21600"/>
                      </a:lnTo>
                      <a:close/>
                    </a:path>
                  </a:pathLst>
                </a:custGeom>
                <a:solidFill>
                  <a:srgbClr val="FFFFFF">
                    <a:alpha val="57878"/>
                  </a:srgb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29" name="ïṥḻíḋé">
                  <a:extLst>
                    <a:ext uri="{FF2B5EF4-FFF2-40B4-BE49-F238E27FC236}">
                      <a16:creationId xmlns="" xmlns:a16="http://schemas.microsoft.com/office/drawing/2014/main" id="{E40C32FE-2E76-44D6-B7CD-468E07848E89}"/>
                    </a:ext>
                  </a:extLst>
                </p:cNvPr>
                <p:cNvSpPr/>
                <p:nvPr/>
              </p:nvSpPr>
              <p:spPr>
                <a:xfrm>
                  <a:off x="6552613" y="3794800"/>
                  <a:ext cx="397576" cy="35728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350" y="67"/>
                      </a:moveTo>
                      <a:lnTo>
                        <a:pt x="0" y="21600"/>
                      </a:lnTo>
                      <a:lnTo>
                        <a:pt x="2189" y="21600"/>
                      </a:lnTo>
                      <a:lnTo>
                        <a:pt x="21600" y="0"/>
                      </a:lnTo>
                      <a:lnTo>
                        <a:pt x="19350" y="67"/>
                      </a:lnTo>
                      <a:close/>
                    </a:path>
                  </a:pathLst>
                </a:custGeom>
                <a:solidFill>
                  <a:srgbClr val="FFFFFF">
                    <a:alpha val="57878"/>
                  </a:srgb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30" name="îś1ïdè">
                  <a:extLst>
                    <a:ext uri="{FF2B5EF4-FFF2-40B4-BE49-F238E27FC236}">
                      <a16:creationId xmlns="" xmlns:a16="http://schemas.microsoft.com/office/drawing/2014/main" id="{B0E7C638-057F-402E-B6C5-28ED9892CB60}"/>
                    </a:ext>
                  </a:extLst>
                </p:cNvPr>
                <p:cNvSpPr/>
                <p:nvPr/>
              </p:nvSpPr>
              <p:spPr>
                <a:xfrm>
                  <a:off x="6638662" y="3395464"/>
                  <a:ext cx="567027" cy="50955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350" y="67"/>
                      </a:moveTo>
                      <a:lnTo>
                        <a:pt x="0" y="21600"/>
                      </a:lnTo>
                      <a:lnTo>
                        <a:pt x="2189" y="21600"/>
                      </a:lnTo>
                      <a:lnTo>
                        <a:pt x="21600" y="0"/>
                      </a:lnTo>
                      <a:lnTo>
                        <a:pt x="19350" y="67"/>
                      </a:lnTo>
                      <a:close/>
                    </a:path>
                  </a:pathLst>
                </a:custGeom>
                <a:solidFill>
                  <a:srgbClr val="FFFFFF">
                    <a:alpha val="57878"/>
                  </a:srgb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31" name="íṧľîḓê">
                  <a:extLst>
                    <a:ext uri="{FF2B5EF4-FFF2-40B4-BE49-F238E27FC236}">
                      <a16:creationId xmlns="" xmlns:a16="http://schemas.microsoft.com/office/drawing/2014/main" id="{34BA3008-C628-47F5-AA95-99ABC8271959}"/>
                    </a:ext>
                  </a:extLst>
                </p:cNvPr>
                <p:cNvSpPr/>
                <p:nvPr/>
              </p:nvSpPr>
              <p:spPr>
                <a:xfrm>
                  <a:off x="6623260" y="2773888"/>
                  <a:ext cx="551316" cy="31536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21364"/>
                      </a:moveTo>
                      <a:lnTo>
                        <a:pt x="11043" y="0"/>
                      </a:lnTo>
                      <a:lnTo>
                        <a:pt x="21600" y="21600"/>
                      </a:lnTo>
                    </a:path>
                  </a:pathLst>
                </a:custGeom>
                <a:noFill/>
                <a:ln w="25400" cap="flat">
                  <a:solidFill>
                    <a:srgbClr val="A7AAA9"/>
                  </a:solidFill>
                  <a:prstDash val="solid"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32" name="îšľîḋé">
                  <a:extLst>
                    <a:ext uri="{FF2B5EF4-FFF2-40B4-BE49-F238E27FC236}">
                      <a16:creationId xmlns="" xmlns:a16="http://schemas.microsoft.com/office/drawing/2014/main" id="{E8E14667-4FD6-4AAA-B5BA-C2D10E116A8B}"/>
                    </a:ext>
                  </a:extLst>
                </p:cNvPr>
                <p:cNvSpPr/>
                <p:nvPr/>
              </p:nvSpPr>
              <p:spPr>
                <a:xfrm>
                  <a:off x="6567823" y="3082814"/>
                  <a:ext cx="654444" cy="300410"/>
                </a:xfrm>
                <a:prstGeom prst="rect">
                  <a:avLst/>
                </a:prstGeom>
                <a:solidFill>
                  <a:srgbClr val="CDD3D4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33" name="îšļîḑé">
                  <a:extLst>
                    <a:ext uri="{FF2B5EF4-FFF2-40B4-BE49-F238E27FC236}">
                      <a16:creationId xmlns="" xmlns:a16="http://schemas.microsoft.com/office/drawing/2014/main" id="{7F2D09FB-DC29-4285-A774-6E376F7F6887}"/>
                    </a:ext>
                  </a:extLst>
                </p:cNvPr>
                <p:cNvSpPr/>
                <p:nvPr/>
              </p:nvSpPr>
              <p:spPr>
                <a:xfrm rot="16200000">
                  <a:off x="7565365" y="3949759"/>
                  <a:ext cx="27910" cy="132595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34" name="îşḻíḋe">
                  <a:extLst>
                    <a:ext uri="{FF2B5EF4-FFF2-40B4-BE49-F238E27FC236}">
                      <a16:creationId xmlns="" xmlns:a16="http://schemas.microsoft.com/office/drawing/2014/main" id="{1E05B891-6A1F-41AD-8510-3AB140716112}"/>
                    </a:ext>
                  </a:extLst>
                </p:cNvPr>
                <p:cNvSpPr/>
                <p:nvPr/>
              </p:nvSpPr>
              <p:spPr>
                <a:xfrm>
                  <a:off x="144607" y="5601231"/>
                  <a:ext cx="9952691" cy="89529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394" y="0"/>
                      </a:moveTo>
                      <a:lnTo>
                        <a:pt x="20206" y="0"/>
                      </a:lnTo>
                      <a:cubicBezTo>
                        <a:pt x="20406" y="0"/>
                        <a:pt x="20556" y="0"/>
                        <a:pt x="20684" y="95"/>
                      </a:cubicBezTo>
                      <a:cubicBezTo>
                        <a:pt x="20812" y="190"/>
                        <a:pt x="20916" y="380"/>
                        <a:pt x="21024" y="760"/>
                      </a:cubicBezTo>
                      <a:cubicBezTo>
                        <a:pt x="21142" y="1237"/>
                        <a:pt x="21247" y="1992"/>
                        <a:pt x="21334" y="2956"/>
                      </a:cubicBezTo>
                      <a:cubicBezTo>
                        <a:pt x="21421" y="3920"/>
                        <a:pt x="21489" y="5092"/>
                        <a:pt x="21532" y="6403"/>
                      </a:cubicBezTo>
                      <a:cubicBezTo>
                        <a:pt x="21566" y="7602"/>
                        <a:pt x="21583" y="8765"/>
                        <a:pt x="21591" y="10193"/>
                      </a:cubicBezTo>
                      <a:cubicBezTo>
                        <a:pt x="21600" y="11621"/>
                        <a:pt x="21600" y="13313"/>
                        <a:pt x="21600" y="15569"/>
                      </a:cubicBezTo>
                      <a:lnTo>
                        <a:pt x="21600" y="21600"/>
                      </a:lnTo>
                      <a:lnTo>
                        <a:pt x="0" y="21531"/>
                      </a:lnTo>
                      <a:lnTo>
                        <a:pt x="0" y="15500"/>
                      </a:lnTo>
                      <a:cubicBezTo>
                        <a:pt x="0" y="13278"/>
                        <a:pt x="0" y="11603"/>
                        <a:pt x="9" y="10184"/>
                      </a:cubicBezTo>
                      <a:cubicBezTo>
                        <a:pt x="17" y="8765"/>
                        <a:pt x="34" y="7602"/>
                        <a:pt x="68" y="6403"/>
                      </a:cubicBezTo>
                      <a:cubicBezTo>
                        <a:pt x="111" y="5092"/>
                        <a:pt x="179" y="3920"/>
                        <a:pt x="266" y="2956"/>
                      </a:cubicBezTo>
                      <a:cubicBezTo>
                        <a:pt x="353" y="1992"/>
                        <a:pt x="458" y="1237"/>
                        <a:pt x="576" y="760"/>
                      </a:cubicBezTo>
                      <a:cubicBezTo>
                        <a:pt x="684" y="380"/>
                        <a:pt x="788" y="190"/>
                        <a:pt x="917" y="95"/>
                      </a:cubicBezTo>
                      <a:cubicBezTo>
                        <a:pt x="1045" y="0"/>
                        <a:pt x="1198" y="0"/>
                        <a:pt x="1401" y="0"/>
                      </a:cubicBezTo>
                      <a:lnTo>
                        <a:pt x="1394" y="0"/>
                      </a:lnTo>
                      <a:close/>
                    </a:path>
                  </a:pathLst>
                </a:custGeom>
                <a:solidFill>
                  <a:srgbClr val="BFC0C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35" name="íṣḷïḋe">
                  <a:extLst>
                    <a:ext uri="{FF2B5EF4-FFF2-40B4-BE49-F238E27FC236}">
                      <a16:creationId xmlns="" xmlns:a16="http://schemas.microsoft.com/office/drawing/2014/main" id="{7B6EB804-3D08-470B-9C3B-41AC31AF1460}"/>
                    </a:ext>
                  </a:extLst>
                </p:cNvPr>
                <p:cNvSpPr/>
                <p:nvPr/>
              </p:nvSpPr>
              <p:spPr>
                <a:xfrm>
                  <a:off x="2740767" y="1154720"/>
                  <a:ext cx="1177129" cy="66644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6232" y="0"/>
                      </a:moveTo>
                      <a:lnTo>
                        <a:pt x="21600" y="0"/>
                      </a:lnTo>
                      <a:lnTo>
                        <a:pt x="17574" y="21600"/>
                      </a:lnTo>
                      <a:lnTo>
                        <a:pt x="0" y="21600"/>
                      </a:lnTo>
                      <a:lnTo>
                        <a:pt x="6232" y="0"/>
                      </a:lnTo>
                      <a:close/>
                    </a:path>
                  </a:pathLst>
                </a:custGeom>
                <a:solidFill>
                  <a:srgbClr val="979C9C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36" name="iŝḻïdé">
                  <a:extLst>
                    <a:ext uri="{FF2B5EF4-FFF2-40B4-BE49-F238E27FC236}">
                      <a16:creationId xmlns="" xmlns:a16="http://schemas.microsoft.com/office/drawing/2014/main" id="{374E408F-D7BF-4E24-8CA1-770D077BF298}"/>
                    </a:ext>
                  </a:extLst>
                </p:cNvPr>
                <p:cNvSpPr/>
                <p:nvPr/>
              </p:nvSpPr>
              <p:spPr>
                <a:xfrm>
                  <a:off x="1789573" y="1149039"/>
                  <a:ext cx="1296644" cy="67048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21494"/>
                      </a:moveTo>
                      <a:lnTo>
                        <a:pt x="8169" y="0"/>
                      </a:lnTo>
                      <a:lnTo>
                        <a:pt x="21600" y="0"/>
                      </a:lnTo>
                      <a:lnTo>
                        <a:pt x="15923" y="21600"/>
                      </a:lnTo>
                      <a:lnTo>
                        <a:pt x="0" y="21494"/>
                      </a:lnTo>
                      <a:close/>
                    </a:path>
                  </a:pathLst>
                </a:custGeom>
                <a:solidFill>
                  <a:srgbClr val="C4C5C8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37" name="işľïḓe">
                  <a:extLst>
                    <a:ext uri="{FF2B5EF4-FFF2-40B4-BE49-F238E27FC236}">
                      <a16:creationId xmlns="" xmlns:a16="http://schemas.microsoft.com/office/drawing/2014/main" id="{EF56C21F-1D1E-4A85-8EBB-69E6F7CE84B7}"/>
                    </a:ext>
                  </a:extLst>
                </p:cNvPr>
                <p:cNvSpPr/>
                <p:nvPr/>
              </p:nvSpPr>
              <p:spPr>
                <a:xfrm>
                  <a:off x="3699742" y="1160684"/>
                  <a:ext cx="1031684" cy="65609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794" y="21600"/>
                      </a:moveTo>
                      <a:lnTo>
                        <a:pt x="0" y="21600"/>
                      </a:lnTo>
                      <a:lnTo>
                        <a:pt x="4172" y="0"/>
                      </a:lnTo>
                      <a:lnTo>
                        <a:pt x="21600" y="145"/>
                      </a:lnTo>
                      <a:lnTo>
                        <a:pt x="19794" y="21600"/>
                      </a:lnTo>
                      <a:close/>
                    </a:path>
                  </a:pathLst>
                </a:custGeom>
                <a:solidFill>
                  <a:srgbClr val="C4C5C8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38" name="íśliḓè">
                  <a:extLst>
                    <a:ext uri="{FF2B5EF4-FFF2-40B4-BE49-F238E27FC236}">
                      <a16:creationId xmlns="" xmlns:a16="http://schemas.microsoft.com/office/drawing/2014/main" id="{DE31D812-9D06-4287-AF8E-31C9FCB27522}"/>
                    </a:ext>
                  </a:extLst>
                </p:cNvPr>
                <p:cNvSpPr/>
                <p:nvPr/>
              </p:nvSpPr>
              <p:spPr>
                <a:xfrm>
                  <a:off x="4641419" y="1159547"/>
                  <a:ext cx="959324" cy="65487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21600"/>
                      </a:moveTo>
                      <a:lnTo>
                        <a:pt x="0" y="21600"/>
                      </a:lnTo>
                      <a:lnTo>
                        <a:pt x="1701" y="0"/>
                      </a:lnTo>
                      <a:lnTo>
                        <a:pt x="20309" y="0"/>
                      </a:lnTo>
                      <a:lnTo>
                        <a:pt x="21600" y="21600"/>
                      </a:lnTo>
                      <a:close/>
                    </a:path>
                  </a:pathLst>
                </a:custGeom>
                <a:solidFill>
                  <a:srgbClr val="979C9C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39" name="išḷíḍe">
                  <a:extLst>
                    <a:ext uri="{FF2B5EF4-FFF2-40B4-BE49-F238E27FC236}">
                      <a16:creationId xmlns="" xmlns:a16="http://schemas.microsoft.com/office/drawing/2014/main" id="{D0B379D2-F37D-4181-8207-6015521F98A8}"/>
                    </a:ext>
                  </a:extLst>
                </p:cNvPr>
                <p:cNvSpPr/>
                <p:nvPr/>
              </p:nvSpPr>
              <p:spPr>
                <a:xfrm>
                  <a:off x="5539538" y="1160698"/>
                  <a:ext cx="1024984" cy="66162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235" y="21462"/>
                      </a:moveTo>
                      <a:lnTo>
                        <a:pt x="21600" y="21600"/>
                      </a:lnTo>
                      <a:lnTo>
                        <a:pt x="17254" y="0"/>
                      </a:lnTo>
                      <a:lnTo>
                        <a:pt x="0" y="282"/>
                      </a:lnTo>
                      <a:lnTo>
                        <a:pt x="1235" y="21462"/>
                      </a:lnTo>
                      <a:close/>
                    </a:path>
                  </a:pathLst>
                </a:custGeom>
                <a:solidFill>
                  <a:srgbClr val="C4C5C8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40" name="îşļíḍe">
                  <a:extLst>
                    <a:ext uri="{FF2B5EF4-FFF2-40B4-BE49-F238E27FC236}">
                      <a16:creationId xmlns="" xmlns:a16="http://schemas.microsoft.com/office/drawing/2014/main" id="{D2D02CA1-F72B-4383-BE7D-47575D7D90EF}"/>
                    </a:ext>
                  </a:extLst>
                </p:cNvPr>
                <p:cNvSpPr/>
                <p:nvPr/>
              </p:nvSpPr>
              <p:spPr>
                <a:xfrm>
                  <a:off x="6345401" y="1168346"/>
                  <a:ext cx="1152084" cy="6569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15555" y="0"/>
                      </a:lnTo>
                      <a:lnTo>
                        <a:pt x="21600" y="21600"/>
                      </a:lnTo>
                      <a:lnTo>
                        <a:pt x="3878" y="2160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979C9C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41" name="iṣļíḍé">
                  <a:extLst>
                    <a:ext uri="{FF2B5EF4-FFF2-40B4-BE49-F238E27FC236}">
                      <a16:creationId xmlns="" xmlns:a16="http://schemas.microsoft.com/office/drawing/2014/main" id="{2C371B48-EB04-4B02-B545-79B6FC3CA637}"/>
                    </a:ext>
                  </a:extLst>
                </p:cNvPr>
                <p:cNvSpPr/>
                <p:nvPr/>
              </p:nvSpPr>
              <p:spPr>
                <a:xfrm>
                  <a:off x="7167078" y="1166738"/>
                  <a:ext cx="1281486" cy="65219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21600"/>
                      </a:moveTo>
                      <a:lnTo>
                        <a:pt x="5423" y="21600"/>
                      </a:lnTo>
                      <a:lnTo>
                        <a:pt x="0" y="0"/>
                      </a:lnTo>
                      <a:lnTo>
                        <a:pt x="13488" y="0"/>
                      </a:lnTo>
                      <a:lnTo>
                        <a:pt x="21600" y="21600"/>
                      </a:lnTo>
                      <a:close/>
                    </a:path>
                  </a:pathLst>
                </a:custGeom>
                <a:solidFill>
                  <a:srgbClr val="C4C5C8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142" name="ïŝḻïḑé">
                  <a:extLst>
                    <a:ext uri="{FF2B5EF4-FFF2-40B4-BE49-F238E27FC236}">
                      <a16:creationId xmlns="" xmlns:a16="http://schemas.microsoft.com/office/drawing/2014/main" id="{66BD22DB-2A55-4F71-9144-06DE0A32354F}"/>
                    </a:ext>
                  </a:extLst>
                </p:cNvPr>
                <p:cNvSpPr/>
                <p:nvPr/>
              </p:nvSpPr>
              <p:spPr>
                <a:xfrm>
                  <a:off x="2266771" y="0"/>
                  <a:ext cx="5699057" cy="30426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886" y="0"/>
                      </a:moveTo>
                      <a:lnTo>
                        <a:pt x="20714" y="0"/>
                      </a:lnTo>
                      <a:cubicBezTo>
                        <a:pt x="20841" y="0"/>
                        <a:pt x="20937" y="0"/>
                        <a:pt x="21018" y="102"/>
                      </a:cubicBezTo>
                      <a:cubicBezTo>
                        <a:pt x="21099" y="203"/>
                        <a:pt x="21166" y="407"/>
                        <a:pt x="21234" y="813"/>
                      </a:cubicBezTo>
                      <a:cubicBezTo>
                        <a:pt x="21309" y="1324"/>
                        <a:pt x="21376" y="2132"/>
                        <a:pt x="21431" y="3164"/>
                      </a:cubicBezTo>
                      <a:cubicBezTo>
                        <a:pt x="21486" y="4195"/>
                        <a:pt x="21529" y="5450"/>
                        <a:pt x="21557" y="6854"/>
                      </a:cubicBezTo>
                      <a:cubicBezTo>
                        <a:pt x="21578" y="8136"/>
                        <a:pt x="21589" y="9381"/>
                        <a:pt x="21595" y="10910"/>
                      </a:cubicBezTo>
                      <a:cubicBezTo>
                        <a:pt x="21600" y="12438"/>
                        <a:pt x="21600" y="14249"/>
                        <a:pt x="21600" y="16664"/>
                      </a:cubicBezTo>
                      <a:lnTo>
                        <a:pt x="21600" y="21600"/>
                      </a:lnTo>
                      <a:lnTo>
                        <a:pt x="0" y="21526"/>
                      </a:lnTo>
                      <a:lnTo>
                        <a:pt x="0" y="16591"/>
                      </a:lnTo>
                      <a:cubicBezTo>
                        <a:pt x="0" y="14212"/>
                        <a:pt x="0" y="12419"/>
                        <a:pt x="5" y="10900"/>
                      </a:cubicBezTo>
                      <a:cubicBezTo>
                        <a:pt x="11" y="9381"/>
                        <a:pt x="22" y="8136"/>
                        <a:pt x="43" y="6854"/>
                      </a:cubicBezTo>
                      <a:cubicBezTo>
                        <a:pt x="71" y="5450"/>
                        <a:pt x="114" y="4195"/>
                        <a:pt x="169" y="3164"/>
                      </a:cubicBezTo>
                      <a:cubicBezTo>
                        <a:pt x="224" y="2132"/>
                        <a:pt x="291" y="1324"/>
                        <a:pt x="366" y="813"/>
                      </a:cubicBezTo>
                      <a:cubicBezTo>
                        <a:pt x="434" y="407"/>
                        <a:pt x="501" y="203"/>
                        <a:pt x="582" y="102"/>
                      </a:cubicBezTo>
                      <a:cubicBezTo>
                        <a:pt x="664" y="0"/>
                        <a:pt x="761" y="0"/>
                        <a:pt x="890" y="0"/>
                      </a:cubicBezTo>
                      <a:lnTo>
                        <a:pt x="886" y="0"/>
                      </a:lnTo>
                      <a:close/>
                    </a:path>
                  </a:pathLst>
                </a:custGeom>
                <a:solidFill>
                  <a:srgbClr val="A7AAA9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43" name="iṣ1ïdê">
                  <a:extLst>
                    <a:ext uri="{FF2B5EF4-FFF2-40B4-BE49-F238E27FC236}">
                      <a16:creationId xmlns="" xmlns:a16="http://schemas.microsoft.com/office/drawing/2014/main" id="{41182B8F-46E6-4BF7-BC41-16C5EDFB6D20}"/>
                    </a:ext>
                  </a:extLst>
                </p:cNvPr>
                <p:cNvSpPr/>
                <p:nvPr/>
              </p:nvSpPr>
              <p:spPr>
                <a:xfrm>
                  <a:off x="2266771" y="287102"/>
                  <a:ext cx="5699057" cy="883263"/>
                </a:xfrm>
                <a:prstGeom prst="rect">
                  <a:avLst/>
                </a:prstGeom>
                <a:solidFill>
                  <a:srgbClr val="DDDEE0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  <p:sp>
              <p:nvSpPr>
                <p:cNvPr id="144" name="ïSḻíďè">
                  <a:extLst>
                    <a:ext uri="{FF2B5EF4-FFF2-40B4-BE49-F238E27FC236}">
                      <a16:creationId xmlns="" xmlns:a16="http://schemas.microsoft.com/office/drawing/2014/main" id="{0220EFF5-9689-46B0-A0AB-F8CCA473DD47}"/>
                    </a:ext>
                  </a:extLst>
                </p:cNvPr>
                <p:cNvSpPr/>
                <p:nvPr/>
              </p:nvSpPr>
              <p:spPr>
                <a:xfrm>
                  <a:off x="2494490" y="390886"/>
                  <a:ext cx="5378109" cy="675695"/>
                </a:xfrm>
                <a:prstGeom prst="rect">
                  <a:avLst/>
                </a:prstGeom>
                <a:solidFill>
                  <a:srgbClr val="CBCDD0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defRPr sz="3200" cap="none">
                      <a:solidFill>
                        <a:srgbClr val="FFFFFF"/>
                      </a:solidFill>
                    </a:defRPr>
                  </a:pPr>
                  <a:endParaRPr/>
                </a:p>
              </p:txBody>
            </p:sp>
          </p:grpSp>
        </p:grpSp>
        <p:grpSp>
          <p:nvGrpSpPr>
            <p:cNvPr id="63" name="ïšḷide">
              <a:extLst>
                <a:ext uri="{FF2B5EF4-FFF2-40B4-BE49-F238E27FC236}">
                  <a16:creationId xmlns="" xmlns:a16="http://schemas.microsoft.com/office/drawing/2014/main" id="{8D3A980D-923C-4A27-BF3C-E73C48F69E42}"/>
                </a:ext>
              </a:extLst>
            </p:cNvPr>
            <p:cNvGrpSpPr/>
            <p:nvPr/>
          </p:nvGrpSpPr>
          <p:grpSpPr>
            <a:xfrm>
              <a:off x="665890" y="2539588"/>
              <a:ext cx="3880775" cy="2045336"/>
              <a:chOff x="783917" y="2398652"/>
              <a:chExt cx="3524774" cy="1998194"/>
            </a:xfrm>
          </p:grpSpPr>
          <p:sp>
            <p:nvSpPr>
              <p:cNvPr id="72" name="íŝľïḍe">
                <a:extLst>
                  <a:ext uri="{FF2B5EF4-FFF2-40B4-BE49-F238E27FC236}">
                    <a16:creationId xmlns="" xmlns:a16="http://schemas.microsoft.com/office/drawing/2014/main" id="{CB0C9D87-7510-467E-AD51-BB844836F1D4}"/>
                  </a:ext>
                </a:extLst>
              </p:cNvPr>
              <p:cNvSpPr/>
              <p:nvPr/>
            </p:nvSpPr>
            <p:spPr>
              <a:xfrm>
                <a:off x="783918" y="2840457"/>
                <a:ext cx="3524773" cy="155638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90000" anchor="t" anchorCtr="0">
                <a:normAutofit/>
              </a:bodyPr>
              <a:lstStyle/>
              <a:p>
                <a:pPr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1100" dirty="0"/>
                  <a:t>Unified fonts make reading more fluent.</a:t>
                </a:r>
              </a:p>
              <a:p>
                <a:pPr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1100" dirty="0"/>
                  <a:t>Theme color makes PPT more convenient to change.</a:t>
                </a:r>
              </a:p>
              <a:p>
                <a:pPr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1100" dirty="0"/>
                  <a:t>Adjust the spacing to adapt to Chinese typesetting, use the reference line in PPT.</a:t>
                </a:r>
              </a:p>
            </p:txBody>
          </p:sp>
          <p:sp>
            <p:nvSpPr>
              <p:cNvPr id="73" name="iṧļíḓe">
                <a:extLst>
                  <a:ext uri="{FF2B5EF4-FFF2-40B4-BE49-F238E27FC236}">
                    <a16:creationId xmlns="" xmlns:a16="http://schemas.microsoft.com/office/drawing/2014/main" id="{280F4F13-4D13-4003-B53E-397811537DBC}"/>
                  </a:ext>
                </a:extLst>
              </p:cNvPr>
              <p:cNvSpPr txBox="1"/>
              <p:nvPr/>
            </p:nvSpPr>
            <p:spPr bwMode="auto">
              <a:xfrm>
                <a:off x="783917" y="2398652"/>
                <a:ext cx="3524773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lnSpcReduction="1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400" b="1" dirty="0"/>
                  <a:t>Text here</a:t>
                </a: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7723556" y="1143277"/>
              <a:ext cx="3924722" cy="3878931"/>
              <a:chOff x="7723556" y="1143277"/>
              <a:chExt cx="3924722" cy="3878931"/>
            </a:xfrm>
          </p:grpSpPr>
          <p:sp>
            <p:nvSpPr>
              <p:cNvPr id="64" name="íSḻîḍe">
                <a:extLst>
                  <a:ext uri="{FF2B5EF4-FFF2-40B4-BE49-F238E27FC236}">
                    <a16:creationId xmlns="" xmlns:a16="http://schemas.microsoft.com/office/drawing/2014/main" id="{5041F235-4431-4C76-BCEA-8FBE2C7B3D93}"/>
                  </a:ext>
                </a:extLst>
              </p:cNvPr>
              <p:cNvSpPr/>
              <p:nvPr/>
            </p:nvSpPr>
            <p:spPr bwMode="auto">
              <a:xfrm>
                <a:off x="7723556" y="1544074"/>
                <a:ext cx="3796931" cy="6959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Copy paste fonts. Choose the only option to retain text.</a:t>
                </a:r>
              </a:p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……</a:t>
                </a:r>
              </a:p>
            </p:txBody>
          </p:sp>
          <p:sp>
            <p:nvSpPr>
              <p:cNvPr id="65" name="î$lidé">
                <a:extLst>
                  <a:ext uri="{FF2B5EF4-FFF2-40B4-BE49-F238E27FC236}">
                    <a16:creationId xmlns="" xmlns:a16="http://schemas.microsoft.com/office/drawing/2014/main" id="{6F1766C5-AD3A-4807-A84B-E74286C467B4}"/>
                  </a:ext>
                </a:extLst>
              </p:cNvPr>
              <p:cNvSpPr txBox="1"/>
              <p:nvPr/>
            </p:nvSpPr>
            <p:spPr bwMode="auto">
              <a:xfrm>
                <a:off x="7723556" y="1143277"/>
                <a:ext cx="3796931" cy="4007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b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800" b="1" dirty="0"/>
                  <a:t>01.Text here</a:t>
                </a:r>
              </a:p>
            </p:txBody>
          </p:sp>
          <p:sp>
            <p:nvSpPr>
              <p:cNvPr id="66" name="ïṧḻîḑè">
                <a:extLst>
                  <a:ext uri="{FF2B5EF4-FFF2-40B4-BE49-F238E27FC236}">
                    <a16:creationId xmlns="" xmlns:a16="http://schemas.microsoft.com/office/drawing/2014/main" id="{A0EB4B81-C2E2-4C1F-BD43-A440CBDBCE70}"/>
                  </a:ext>
                </a:extLst>
              </p:cNvPr>
              <p:cNvSpPr/>
              <p:nvPr/>
            </p:nvSpPr>
            <p:spPr bwMode="auto">
              <a:xfrm>
                <a:off x="7723556" y="2935177"/>
                <a:ext cx="3796931" cy="6959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Copy paste fonts. Choose the only option to retain text.</a:t>
                </a:r>
              </a:p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……</a:t>
                </a:r>
              </a:p>
            </p:txBody>
          </p:sp>
          <p:sp>
            <p:nvSpPr>
              <p:cNvPr id="67" name="iṣḷíďê">
                <a:extLst>
                  <a:ext uri="{FF2B5EF4-FFF2-40B4-BE49-F238E27FC236}">
                    <a16:creationId xmlns="" xmlns:a16="http://schemas.microsoft.com/office/drawing/2014/main" id="{EFFA72DB-4967-40FF-9995-D2ED05749B09}"/>
                  </a:ext>
                </a:extLst>
              </p:cNvPr>
              <p:cNvSpPr txBox="1"/>
              <p:nvPr/>
            </p:nvSpPr>
            <p:spPr bwMode="auto">
              <a:xfrm>
                <a:off x="7723556" y="2534380"/>
                <a:ext cx="3924722" cy="4007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b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800" b="1" dirty="0"/>
                  <a:t>02.Text here</a:t>
                </a:r>
              </a:p>
            </p:txBody>
          </p:sp>
          <p:sp>
            <p:nvSpPr>
              <p:cNvPr id="68" name="işlïḑé">
                <a:extLst>
                  <a:ext uri="{FF2B5EF4-FFF2-40B4-BE49-F238E27FC236}">
                    <a16:creationId xmlns="" xmlns:a16="http://schemas.microsoft.com/office/drawing/2014/main" id="{2E615A59-AFB5-4DA5-947F-EDD233358AFC}"/>
                  </a:ext>
                </a:extLst>
              </p:cNvPr>
              <p:cNvSpPr/>
              <p:nvPr/>
            </p:nvSpPr>
            <p:spPr bwMode="auto">
              <a:xfrm>
                <a:off x="7723556" y="4326280"/>
                <a:ext cx="3796931" cy="6959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Copy paste fonts. Choose the only option to retain text.</a:t>
                </a:r>
              </a:p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……</a:t>
                </a:r>
              </a:p>
            </p:txBody>
          </p:sp>
          <p:sp>
            <p:nvSpPr>
              <p:cNvPr id="69" name="ïşḻïḋê">
                <a:extLst>
                  <a:ext uri="{FF2B5EF4-FFF2-40B4-BE49-F238E27FC236}">
                    <a16:creationId xmlns="" xmlns:a16="http://schemas.microsoft.com/office/drawing/2014/main" id="{9FF1E2CD-1239-4190-8F46-972BC0C564D2}"/>
                  </a:ext>
                </a:extLst>
              </p:cNvPr>
              <p:cNvSpPr txBox="1"/>
              <p:nvPr/>
            </p:nvSpPr>
            <p:spPr bwMode="auto">
              <a:xfrm>
                <a:off x="7723556" y="3925483"/>
                <a:ext cx="3796931" cy="4007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b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800" b="1" dirty="0"/>
                  <a:t>03.Text here</a:t>
                </a:r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F5EC9940-B827-4152-9CF1-5825F9597D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800138" y="2372463"/>
                <a:ext cx="3720349" cy="0"/>
              </a:xfrm>
              <a:prstGeom prst="line">
                <a:avLst/>
              </a:prstGeom>
              <a:ln w="3175" cap="rnd">
                <a:solidFill>
                  <a:schemeClr val="bg1">
                    <a:lumMod val="75000"/>
                  </a:schemeClr>
                </a:solidFill>
                <a:round/>
                <a:headEnd type="none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31B037E5-FC2D-482A-8E70-082C587ED63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800138" y="3763423"/>
                <a:ext cx="3720349" cy="0"/>
              </a:xfrm>
              <a:prstGeom prst="line">
                <a:avLst/>
              </a:prstGeom>
              <a:ln w="3175" cap="rnd">
                <a:solidFill>
                  <a:schemeClr val="bg1">
                    <a:lumMod val="75000"/>
                  </a:schemeClr>
                </a:solidFill>
                <a:round/>
                <a:headEnd type="none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5955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任意多边形: 形状 61">
            <a:extLst>
              <a:ext uri="{FF2B5EF4-FFF2-40B4-BE49-F238E27FC236}">
                <a16:creationId xmlns="" xmlns:a16="http://schemas.microsoft.com/office/drawing/2014/main" id="{FB4070B2-A9CF-4ED7-9B36-B8C2AB0F01A5}"/>
              </a:ext>
            </a:extLst>
          </p:cNvPr>
          <p:cNvSpPr/>
          <p:nvPr/>
        </p:nvSpPr>
        <p:spPr>
          <a:xfrm>
            <a:off x="2032001" y="1677501"/>
            <a:ext cx="8127998" cy="3500193"/>
          </a:xfrm>
          <a:custGeom>
            <a:avLst/>
            <a:gdLst>
              <a:gd name="connsiteX0" fmla="*/ 4285728 w 8127998"/>
              <a:gd name="connsiteY0" fmla="*/ 2184118 h 3500193"/>
              <a:gd name="connsiteX1" fmla="*/ 5160630 w 8127998"/>
              <a:gd name="connsiteY1" fmla="*/ 2184118 h 3500193"/>
              <a:gd name="connsiteX2" fmla="*/ 5489649 w 8127998"/>
              <a:gd name="connsiteY2" fmla="*/ 2842156 h 3500193"/>
              <a:gd name="connsiteX3" fmla="*/ 5160630 w 8127998"/>
              <a:gd name="connsiteY3" fmla="*/ 3500193 h 3500193"/>
              <a:gd name="connsiteX4" fmla="*/ 4285728 w 8127998"/>
              <a:gd name="connsiteY4" fmla="*/ 3500193 h 3500193"/>
              <a:gd name="connsiteX5" fmla="*/ 3956709 w 8127998"/>
              <a:gd name="connsiteY5" fmla="*/ 2842156 h 3500193"/>
              <a:gd name="connsiteX6" fmla="*/ 329018 w 8127998"/>
              <a:gd name="connsiteY6" fmla="*/ 1459348 h 3500193"/>
              <a:gd name="connsiteX7" fmla="*/ 1203920 w 8127998"/>
              <a:gd name="connsiteY7" fmla="*/ 1459348 h 3500193"/>
              <a:gd name="connsiteX8" fmla="*/ 1532939 w 8127998"/>
              <a:gd name="connsiteY8" fmla="*/ 2117386 h 3500193"/>
              <a:gd name="connsiteX9" fmla="*/ 1203920 w 8127998"/>
              <a:gd name="connsiteY9" fmla="*/ 2775423 h 3500193"/>
              <a:gd name="connsiteX10" fmla="*/ 329018 w 8127998"/>
              <a:gd name="connsiteY10" fmla="*/ 2775423 h 3500193"/>
              <a:gd name="connsiteX11" fmla="*/ 0 w 8127998"/>
              <a:gd name="connsiteY11" fmla="*/ 2117386 h 3500193"/>
              <a:gd name="connsiteX12" fmla="*/ 2967366 w 8127998"/>
              <a:gd name="connsiteY12" fmla="*/ 1455145 h 3500193"/>
              <a:gd name="connsiteX13" fmla="*/ 3842268 w 8127998"/>
              <a:gd name="connsiteY13" fmla="*/ 1455145 h 3500193"/>
              <a:gd name="connsiteX14" fmla="*/ 4171287 w 8127998"/>
              <a:gd name="connsiteY14" fmla="*/ 2113183 h 3500193"/>
              <a:gd name="connsiteX15" fmla="*/ 3842268 w 8127998"/>
              <a:gd name="connsiteY15" fmla="*/ 2771220 h 3500193"/>
              <a:gd name="connsiteX16" fmla="*/ 2967366 w 8127998"/>
              <a:gd name="connsiteY16" fmla="*/ 2771220 h 3500193"/>
              <a:gd name="connsiteX17" fmla="*/ 2638347 w 8127998"/>
              <a:gd name="connsiteY17" fmla="*/ 2113183 h 3500193"/>
              <a:gd name="connsiteX18" fmla="*/ 6924077 w 8127998"/>
              <a:gd name="connsiteY18" fmla="*/ 748240 h 3500193"/>
              <a:gd name="connsiteX19" fmla="*/ 7798979 w 8127998"/>
              <a:gd name="connsiteY19" fmla="*/ 748240 h 3500193"/>
              <a:gd name="connsiteX20" fmla="*/ 8127998 w 8127998"/>
              <a:gd name="connsiteY20" fmla="*/ 1406278 h 3500193"/>
              <a:gd name="connsiteX21" fmla="*/ 7798979 w 8127998"/>
              <a:gd name="connsiteY21" fmla="*/ 2064315 h 3500193"/>
              <a:gd name="connsiteX22" fmla="*/ 6924077 w 8127998"/>
              <a:gd name="connsiteY22" fmla="*/ 2064315 h 3500193"/>
              <a:gd name="connsiteX23" fmla="*/ 6595058 w 8127998"/>
              <a:gd name="connsiteY23" fmla="*/ 1406278 h 3500193"/>
              <a:gd name="connsiteX24" fmla="*/ 4285728 w 8127998"/>
              <a:gd name="connsiteY24" fmla="*/ 728974 h 3500193"/>
              <a:gd name="connsiteX25" fmla="*/ 5160630 w 8127998"/>
              <a:gd name="connsiteY25" fmla="*/ 728974 h 3500193"/>
              <a:gd name="connsiteX26" fmla="*/ 5489649 w 8127998"/>
              <a:gd name="connsiteY26" fmla="*/ 1387012 h 3500193"/>
              <a:gd name="connsiteX27" fmla="*/ 5160630 w 8127998"/>
              <a:gd name="connsiteY27" fmla="*/ 2045049 h 3500193"/>
              <a:gd name="connsiteX28" fmla="*/ 4285728 w 8127998"/>
              <a:gd name="connsiteY28" fmla="*/ 2045049 h 3500193"/>
              <a:gd name="connsiteX29" fmla="*/ 3956709 w 8127998"/>
              <a:gd name="connsiteY29" fmla="*/ 1387012 h 3500193"/>
              <a:gd name="connsiteX30" fmla="*/ 2967366 w 8127998"/>
              <a:gd name="connsiteY30" fmla="*/ 0 h 3500193"/>
              <a:gd name="connsiteX31" fmla="*/ 3842268 w 8127998"/>
              <a:gd name="connsiteY31" fmla="*/ 0 h 3500193"/>
              <a:gd name="connsiteX32" fmla="*/ 4171287 w 8127998"/>
              <a:gd name="connsiteY32" fmla="*/ 658038 h 3500193"/>
              <a:gd name="connsiteX33" fmla="*/ 3842268 w 8127998"/>
              <a:gd name="connsiteY33" fmla="*/ 1316075 h 3500193"/>
              <a:gd name="connsiteX34" fmla="*/ 2967366 w 8127998"/>
              <a:gd name="connsiteY34" fmla="*/ 1316075 h 3500193"/>
              <a:gd name="connsiteX35" fmla="*/ 2638347 w 8127998"/>
              <a:gd name="connsiteY35" fmla="*/ 658038 h 3500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8127998" h="3500193">
                <a:moveTo>
                  <a:pt x="4285728" y="2184118"/>
                </a:moveTo>
                <a:lnTo>
                  <a:pt x="5160630" y="2184118"/>
                </a:lnTo>
                <a:lnTo>
                  <a:pt x="5489649" y="2842156"/>
                </a:lnTo>
                <a:lnTo>
                  <a:pt x="5160630" y="3500193"/>
                </a:lnTo>
                <a:lnTo>
                  <a:pt x="4285728" y="3500193"/>
                </a:lnTo>
                <a:lnTo>
                  <a:pt x="3956709" y="2842156"/>
                </a:lnTo>
                <a:close/>
                <a:moveTo>
                  <a:pt x="329018" y="1459348"/>
                </a:moveTo>
                <a:lnTo>
                  <a:pt x="1203920" y="1459348"/>
                </a:lnTo>
                <a:lnTo>
                  <a:pt x="1532939" y="2117386"/>
                </a:lnTo>
                <a:lnTo>
                  <a:pt x="1203920" y="2775423"/>
                </a:lnTo>
                <a:lnTo>
                  <a:pt x="329018" y="2775423"/>
                </a:lnTo>
                <a:lnTo>
                  <a:pt x="0" y="2117386"/>
                </a:lnTo>
                <a:close/>
                <a:moveTo>
                  <a:pt x="2967366" y="1455145"/>
                </a:moveTo>
                <a:lnTo>
                  <a:pt x="3842268" y="1455145"/>
                </a:lnTo>
                <a:lnTo>
                  <a:pt x="4171287" y="2113183"/>
                </a:lnTo>
                <a:lnTo>
                  <a:pt x="3842268" y="2771220"/>
                </a:lnTo>
                <a:lnTo>
                  <a:pt x="2967366" y="2771220"/>
                </a:lnTo>
                <a:lnTo>
                  <a:pt x="2638347" y="2113183"/>
                </a:lnTo>
                <a:close/>
                <a:moveTo>
                  <a:pt x="6924077" y="748240"/>
                </a:moveTo>
                <a:lnTo>
                  <a:pt x="7798979" y="748240"/>
                </a:lnTo>
                <a:lnTo>
                  <a:pt x="8127998" y="1406278"/>
                </a:lnTo>
                <a:lnTo>
                  <a:pt x="7798979" y="2064315"/>
                </a:lnTo>
                <a:lnTo>
                  <a:pt x="6924077" y="2064315"/>
                </a:lnTo>
                <a:lnTo>
                  <a:pt x="6595058" y="1406278"/>
                </a:lnTo>
                <a:close/>
                <a:moveTo>
                  <a:pt x="4285728" y="728974"/>
                </a:moveTo>
                <a:lnTo>
                  <a:pt x="5160630" y="728974"/>
                </a:lnTo>
                <a:lnTo>
                  <a:pt x="5489649" y="1387012"/>
                </a:lnTo>
                <a:lnTo>
                  <a:pt x="5160630" y="2045049"/>
                </a:lnTo>
                <a:lnTo>
                  <a:pt x="4285728" y="2045049"/>
                </a:lnTo>
                <a:lnTo>
                  <a:pt x="3956709" y="1387012"/>
                </a:lnTo>
                <a:close/>
                <a:moveTo>
                  <a:pt x="2967366" y="0"/>
                </a:moveTo>
                <a:lnTo>
                  <a:pt x="3842268" y="0"/>
                </a:lnTo>
                <a:lnTo>
                  <a:pt x="4171287" y="658038"/>
                </a:lnTo>
                <a:lnTo>
                  <a:pt x="3842268" y="1316075"/>
                </a:lnTo>
                <a:lnTo>
                  <a:pt x="2967366" y="1316075"/>
                </a:lnTo>
                <a:lnTo>
                  <a:pt x="2638347" y="658038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 t="-27504" b="-27306"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0B006C4-31D2-4B72-BD26-B4775A6D4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BBFFC766-FE45-44B8-BE6D-D6ED2CD79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8B54B1AD-FBDA-4D0C-B555-6642AD862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5</a:t>
            </a:fld>
            <a:endParaRPr lang="zh-CN" altLang="en-US"/>
          </a:p>
        </p:txBody>
      </p:sp>
      <p:grpSp>
        <p:nvGrpSpPr>
          <p:cNvPr id="6" name="íśḷíḍè">
            <a:extLst>
              <a:ext uri="{FF2B5EF4-FFF2-40B4-BE49-F238E27FC236}">
                <a16:creationId xmlns="" xmlns:a16="http://schemas.microsoft.com/office/drawing/2014/main" id="{5A2802C1-A4E2-4859-A7F6-CEBB2D099AF3}"/>
              </a:ext>
            </a:extLst>
          </p:cNvPr>
          <p:cNvGrpSpPr/>
          <p:nvPr/>
        </p:nvGrpSpPr>
        <p:grpSpPr>
          <a:xfrm>
            <a:off x="8511805" y="1565405"/>
            <a:ext cx="3008683" cy="126108"/>
            <a:chOff x="8511805" y="1565405"/>
            <a:chExt cx="3008683" cy="126108"/>
          </a:xfrm>
        </p:grpSpPr>
        <p:cxnSp>
          <p:nvCxnSpPr>
            <p:cNvPr id="58" name="直接连接符 57">
              <a:extLst>
                <a:ext uri="{FF2B5EF4-FFF2-40B4-BE49-F238E27FC236}">
                  <a16:creationId xmlns="" xmlns:a16="http://schemas.microsoft.com/office/drawing/2014/main" id="{66527DCC-400B-43E9-8CDD-69A244E5B49A}"/>
                </a:ext>
              </a:extLst>
            </p:cNvPr>
            <p:cNvCxnSpPr/>
            <p:nvPr/>
          </p:nvCxnSpPr>
          <p:spPr>
            <a:xfrm flipH="1">
              <a:off x="8627059" y="1565405"/>
              <a:ext cx="2893429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>
              <a:extLst>
                <a:ext uri="{FF2B5EF4-FFF2-40B4-BE49-F238E27FC236}">
                  <a16:creationId xmlns="" xmlns:a16="http://schemas.microsoft.com/office/drawing/2014/main" id="{5D21CD90-11CD-4A3F-8982-4CB04F0A9CE2}"/>
                </a:ext>
              </a:extLst>
            </p:cNvPr>
            <p:cNvCxnSpPr>
              <a:stCxn id="23" idx="2"/>
            </p:cNvCxnSpPr>
            <p:nvPr/>
          </p:nvCxnSpPr>
          <p:spPr>
            <a:xfrm flipV="1">
              <a:off x="8511805" y="1565405"/>
              <a:ext cx="122569" cy="126108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iŝlîḋé">
            <a:extLst>
              <a:ext uri="{FF2B5EF4-FFF2-40B4-BE49-F238E27FC236}">
                <a16:creationId xmlns="" xmlns:a16="http://schemas.microsoft.com/office/drawing/2014/main" id="{30BC1935-D5ED-4B98-BE74-2F9496004444}"/>
              </a:ext>
            </a:extLst>
          </p:cNvPr>
          <p:cNvSpPr/>
          <p:nvPr/>
        </p:nvSpPr>
        <p:spPr>
          <a:xfrm>
            <a:off x="3351174" y="3864421"/>
            <a:ext cx="1532940" cy="1316075"/>
          </a:xfrm>
          <a:custGeom>
            <a:avLst/>
            <a:gdLst>
              <a:gd name="connsiteX0" fmla="*/ 0 w 1532940"/>
              <a:gd name="connsiteY0" fmla="*/ 658038 h 1316075"/>
              <a:gd name="connsiteX1" fmla="*/ 329019 w 1532940"/>
              <a:gd name="connsiteY1" fmla="*/ 0 h 1316075"/>
              <a:gd name="connsiteX2" fmla="*/ 1203921 w 1532940"/>
              <a:gd name="connsiteY2" fmla="*/ 0 h 1316075"/>
              <a:gd name="connsiteX3" fmla="*/ 1532940 w 1532940"/>
              <a:gd name="connsiteY3" fmla="*/ 658038 h 1316075"/>
              <a:gd name="connsiteX4" fmla="*/ 1203921 w 1532940"/>
              <a:gd name="connsiteY4" fmla="*/ 1316075 h 1316075"/>
              <a:gd name="connsiteX5" fmla="*/ 329019 w 1532940"/>
              <a:gd name="connsiteY5" fmla="*/ 1316075 h 1316075"/>
              <a:gd name="connsiteX6" fmla="*/ 0 w 1532940"/>
              <a:gd name="connsiteY6" fmla="*/ 658038 h 1316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32940" h="1316075">
                <a:moveTo>
                  <a:pt x="0" y="658038"/>
                </a:moveTo>
                <a:lnTo>
                  <a:pt x="329019" y="0"/>
                </a:lnTo>
                <a:lnTo>
                  <a:pt x="1203921" y="0"/>
                </a:lnTo>
                <a:lnTo>
                  <a:pt x="1532940" y="658038"/>
                </a:lnTo>
                <a:lnTo>
                  <a:pt x="1203921" y="1316075"/>
                </a:lnTo>
                <a:lnTo>
                  <a:pt x="329019" y="1316075"/>
                </a:lnTo>
                <a:lnTo>
                  <a:pt x="0" y="65803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none" lIns="237418" tIns="249550" rIns="237418" bIns="249550" numCol="1" spcCol="1270" anchor="ctr" anchorCtr="0">
            <a:normAutofit/>
          </a:bodyPr>
          <a:lstStyle/>
          <a:p>
            <a:pPr marL="0" lvl="0" indent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3600" kern="1200"/>
          </a:p>
        </p:txBody>
      </p:sp>
      <p:sp>
        <p:nvSpPr>
          <p:cNvPr id="8" name="ïŝḻïḑé">
            <a:extLst>
              <a:ext uri="{FF2B5EF4-FFF2-40B4-BE49-F238E27FC236}">
                <a16:creationId xmlns="" xmlns:a16="http://schemas.microsoft.com/office/drawing/2014/main" id="{BDBE9150-19E8-4DF5-AD2F-96436A7A0565}"/>
              </a:ext>
            </a:extLst>
          </p:cNvPr>
          <p:cNvSpPr/>
          <p:nvPr/>
        </p:nvSpPr>
        <p:spPr>
          <a:xfrm>
            <a:off x="3387750" y="4452925"/>
            <a:ext cx="178816" cy="154131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10" name="îśḻîḓè">
            <a:extLst>
              <a:ext uri="{FF2B5EF4-FFF2-40B4-BE49-F238E27FC236}">
                <a16:creationId xmlns="" xmlns:a16="http://schemas.microsoft.com/office/drawing/2014/main" id="{3576C547-4DC4-4309-9C27-EC93D1EC095B}"/>
              </a:ext>
            </a:extLst>
          </p:cNvPr>
          <p:cNvSpPr/>
          <p:nvPr/>
        </p:nvSpPr>
        <p:spPr>
          <a:xfrm>
            <a:off x="3082137" y="4278125"/>
            <a:ext cx="178816" cy="154131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12" name="íśḻîḍé">
            <a:extLst>
              <a:ext uri="{FF2B5EF4-FFF2-40B4-BE49-F238E27FC236}">
                <a16:creationId xmlns="" xmlns:a16="http://schemas.microsoft.com/office/drawing/2014/main" id="{5270BF0B-C713-4BE5-A1B6-9327A957C9DC}"/>
              </a:ext>
            </a:extLst>
          </p:cNvPr>
          <p:cNvSpPr/>
          <p:nvPr/>
        </p:nvSpPr>
        <p:spPr>
          <a:xfrm>
            <a:off x="5725363" y="4271119"/>
            <a:ext cx="178816" cy="154131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14" name="íṥľîḑe">
            <a:extLst>
              <a:ext uri="{FF2B5EF4-FFF2-40B4-BE49-F238E27FC236}">
                <a16:creationId xmlns="" xmlns:a16="http://schemas.microsoft.com/office/drawing/2014/main" id="{8A688F29-FED2-40A7-B3C1-80D9037A779A}"/>
              </a:ext>
            </a:extLst>
          </p:cNvPr>
          <p:cNvSpPr/>
          <p:nvPr/>
        </p:nvSpPr>
        <p:spPr>
          <a:xfrm>
            <a:off x="6026099" y="4447320"/>
            <a:ext cx="178816" cy="154131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15" name="íślïḓé">
            <a:extLst>
              <a:ext uri="{FF2B5EF4-FFF2-40B4-BE49-F238E27FC236}">
                <a16:creationId xmlns="" xmlns:a16="http://schemas.microsoft.com/office/drawing/2014/main" id="{D840D817-6AF6-4118-A398-2E7BC59AD5C4}"/>
              </a:ext>
            </a:extLst>
          </p:cNvPr>
          <p:cNvSpPr/>
          <p:nvPr/>
        </p:nvSpPr>
        <p:spPr>
          <a:xfrm>
            <a:off x="3351174" y="2409277"/>
            <a:ext cx="1532940" cy="1316075"/>
          </a:xfrm>
          <a:custGeom>
            <a:avLst/>
            <a:gdLst>
              <a:gd name="connsiteX0" fmla="*/ 0 w 1532940"/>
              <a:gd name="connsiteY0" fmla="*/ 658038 h 1316075"/>
              <a:gd name="connsiteX1" fmla="*/ 329019 w 1532940"/>
              <a:gd name="connsiteY1" fmla="*/ 0 h 1316075"/>
              <a:gd name="connsiteX2" fmla="*/ 1203921 w 1532940"/>
              <a:gd name="connsiteY2" fmla="*/ 0 h 1316075"/>
              <a:gd name="connsiteX3" fmla="*/ 1532940 w 1532940"/>
              <a:gd name="connsiteY3" fmla="*/ 658038 h 1316075"/>
              <a:gd name="connsiteX4" fmla="*/ 1203921 w 1532940"/>
              <a:gd name="connsiteY4" fmla="*/ 1316075 h 1316075"/>
              <a:gd name="connsiteX5" fmla="*/ 329019 w 1532940"/>
              <a:gd name="connsiteY5" fmla="*/ 1316075 h 1316075"/>
              <a:gd name="connsiteX6" fmla="*/ 0 w 1532940"/>
              <a:gd name="connsiteY6" fmla="*/ 658038 h 1316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32940" h="1316075">
                <a:moveTo>
                  <a:pt x="0" y="658038"/>
                </a:moveTo>
                <a:lnTo>
                  <a:pt x="329019" y="0"/>
                </a:lnTo>
                <a:lnTo>
                  <a:pt x="1203921" y="0"/>
                </a:lnTo>
                <a:lnTo>
                  <a:pt x="1532940" y="658038"/>
                </a:lnTo>
                <a:lnTo>
                  <a:pt x="1203921" y="1316075"/>
                </a:lnTo>
                <a:lnTo>
                  <a:pt x="329019" y="1316075"/>
                </a:lnTo>
                <a:lnTo>
                  <a:pt x="0" y="6580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none" lIns="237418" tIns="249550" rIns="237418" bIns="249550" numCol="1" spcCol="1270" anchor="ctr" anchorCtr="0">
            <a:normAutofit/>
          </a:bodyPr>
          <a:lstStyle/>
          <a:p>
            <a:pPr marL="0" lvl="0" indent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3600" kern="1200" dirty="0"/>
          </a:p>
        </p:txBody>
      </p:sp>
      <p:sp>
        <p:nvSpPr>
          <p:cNvPr id="16" name="îṥḻïďê">
            <a:extLst>
              <a:ext uri="{FF2B5EF4-FFF2-40B4-BE49-F238E27FC236}">
                <a16:creationId xmlns="" xmlns:a16="http://schemas.microsoft.com/office/drawing/2014/main" id="{22365AE1-7B3E-4CC5-B1C0-C055CFCC2DBF}"/>
              </a:ext>
            </a:extLst>
          </p:cNvPr>
          <p:cNvSpPr/>
          <p:nvPr/>
        </p:nvSpPr>
        <p:spPr>
          <a:xfrm>
            <a:off x="4401312" y="2434148"/>
            <a:ext cx="178816" cy="154131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18" name="îsḻïḓè">
            <a:extLst>
              <a:ext uri="{FF2B5EF4-FFF2-40B4-BE49-F238E27FC236}">
                <a16:creationId xmlns="" xmlns:a16="http://schemas.microsoft.com/office/drawing/2014/main" id="{1BB0A7A2-84BA-45F1-BFFF-EA40EB77A168}"/>
              </a:ext>
            </a:extLst>
          </p:cNvPr>
          <p:cNvSpPr/>
          <p:nvPr/>
        </p:nvSpPr>
        <p:spPr>
          <a:xfrm>
            <a:off x="4713427" y="2260750"/>
            <a:ext cx="178816" cy="154131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0" name="isḻïḋê">
            <a:extLst>
              <a:ext uri="{FF2B5EF4-FFF2-40B4-BE49-F238E27FC236}">
                <a16:creationId xmlns="" xmlns:a16="http://schemas.microsoft.com/office/drawing/2014/main" id="{E34E9521-7E66-454A-9281-BC9A9790EBBD}"/>
              </a:ext>
            </a:extLst>
          </p:cNvPr>
          <p:cNvSpPr/>
          <p:nvPr/>
        </p:nvSpPr>
        <p:spPr>
          <a:xfrm>
            <a:off x="7315200" y="2989723"/>
            <a:ext cx="178816" cy="154131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1" name="îṥļídê">
            <a:extLst>
              <a:ext uri="{FF2B5EF4-FFF2-40B4-BE49-F238E27FC236}">
                <a16:creationId xmlns="" xmlns:a16="http://schemas.microsoft.com/office/drawing/2014/main" id="{C81F52B5-9F47-441C-B84E-27A77C86FDCB}"/>
              </a:ext>
            </a:extLst>
          </p:cNvPr>
          <p:cNvSpPr/>
          <p:nvPr/>
        </p:nvSpPr>
        <p:spPr>
          <a:xfrm>
            <a:off x="7307884" y="3146307"/>
            <a:ext cx="1532940" cy="1316075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>
            <a:normAutofit/>
          </a:bodyPr>
          <a:lstStyle/>
          <a:p>
            <a:endParaRPr lang="zh-CN" altLang="en-US"/>
          </a:p>
        </p:txBody>
      </p:sp>
      <p:sp>
        <p:nvSpPr>
          <p:cNvPr id="22" name="îślídè">
            <a:extLst>
              <a:ext uri="{FF2B5EF4-FFF2-40B4-BE49-F238E27FC236}">
                <a16:creationId xmlns="" xmlns:a16="http://schemas.microsoft.com/office/drawing/2014/main" id="{F269E907-9030-4024-8A9F-F6B5FD72ADBA}"/>
              </a:ext>
            </a:extLst>
          </p:cNvPr>
          <p:cNvSpPr/>
          <p:nvPr/>
        </p:nvSpPr>
        <p:spPr>
          <a:xfrm>
            <a:off x="7606995" y="3170128"/>
            <a:ext cx="178816" cy="154131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3" name="iṡ1iďè">
            <a:extLst>
              <a:ext uri="{FF2B5EF4-FFF2-40B4-BE49-F238E27FC236}">
                <a16:creationId xmlns="" xmlns:a16="http://schemas.microsoft.com/office/drawing/2014/main" id="{6B540FB3-B71E-49FF-95BB-BF6BC1D05D89}"/>
              </a:ext>
            </a:extLst>
          </p:cNvPr>
          <p:cNvSpPr/>
          <p:nvPr/>
        </p:nvSpPr>
        <p:spPr>
          <a:xfrm>
            <a:off x="7307884" y="1691513"/>
            <a:ext cx="1532940" cy="1316075"/>
          </a:xfrm>
          <a:custGeom>
            <a:avLst/>
            <a:gdLst>
              <a:gd name="connsiteX0" fmla="*/ 0 w 1532940"/>
              <a:gd name="connsiteY0" fmla="*/ 658038 h 1316075"/>
              <a:gd name="connsiteX1" fmla="*/ 329019 w 1532940"/>
              <a:gd name="connsiteY1" fmla="*/ 0 h 1316075"/>
              <a:gd name="connsiteX2" fmla="*/ 1203921 w 1532940"/>
              <a:gd name="connsiteY2" fmla="*/ 0 h 1316075"/>
              <a:gd name="connsiteX3" fmla="*/ 1532940 w 1532940"/>
              <a:gd name="connsiteY3" fmla="*/ 658038 h 1316075"/>
              <a:gd name="connsiteX4" fmla="*/ 1203921 w 1532940"/>
              <a:gd name="connsiteY4" fmla="*/ 1316075 h 1316075"/>
              <a:gd name="connsiteX5" fmla="*/ 329019 w 1532940"/>
              <a:gd name="connsiteY5" fmla="*/ 1316075 h 1316075"/>
              <a:gd name="connsiteX6" fmla="*/ 0 w 1532940"/>
              <a:gd name="connsiteY6" fmla="*/ 658038 h 1316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32940" h="1316075">
                <a:moveTo>
                  <a:pt x="0" y="658038"/>
                </a:moveTo>
                <a:lnTo>
                  <a:pt x="329019" y="0"/>
                </a:lnTo>
                <a:lnTo>
                  <a:pt x="1203921" y="0"/>
                </a:lnTo>
                <a:lnTo>
                  <a:pt x="1532940" y="658038"/>
                </a:lnTo>
                <a:lnTo>
                  <a:pt x="1203921" y="1316075"/>
                </a:lnTo>
                <a:lnTo>
                  <a:pt x="329019" y="1316075"/>
                </a:lnTo>
                <a:lnTo>
                  <a:pt x="0" y="65803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none" lIns="237418" tIns="276220" rIns="237418" bIns="276220" numCol="1" spcCol="1270" anchor="ctr" anchorCtr="0">
            <a:normAutofit lnSpcReduction="10000"/>
          </a:bodyPr>
          <a:lstStyle/>
          <a:p>
            <a:pPr marL="0" lvl="0" indent="0" algn="ctr" defTabSz="2533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5700" kern="1200" dirty="0"/>
          </a:p>
        </p:txBody>
      </p:sp>
      <p:sp>
        <p:nvSpPr>
          <p:cNvPr id="24" name="íṩļïḓê">
            <a:extLst>
              <a:ext uri="{FF2B5EF4-FFF2-40B4-BE49-F238E27FC236}">
                <a16:creationId xmlns="" xmlns:a16="http://schemas.microsoft.com/office/drawing/2014/main" id="{7FF2F5EE-8952-42F2-80D2-AEDBE14B7DEB}"/>
              </a:ext>
            </a:extLst>
          </p:cNvPr>
          <p:cNvSpPr/>
          <p:nvPr/>
        </p:nvSpPr>
        <p:spPr>
          <a:xfrm>
            <a:off x="8634374" y="2281418"/>
            <a:ext cx="178816" cy="154131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6" name="ïṧ1ïḍê">
            <a:extLst>
              <a:ext uri="{FF2B5EF4-FFF2-40B4-BE49-F238E27FC236}">
                <a16:creationId xmlns="" xmlns:a16="http://schemas.microsoft.com/office/drawing/2014/main" id="{42CCF642-FD09-42C7-9586-E94F3723EBE9}"/>
              </a:ext>
            </a:extLst>
          </p:cNvPr>
          <p:cNvSpPr/>
          <p:nvPr/>
        </p:nvSpPr>
        <p:spPr>
          <a:xfrm>
            <a:off x="8932672" y="2455166"/>
            <a:ext cx="178816" cy="154131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grpSp>
        <p:nvGrpSpPr>
          <p:cNvPr id="27" name="íśļiḓé">
            <a:extLst>
              <a:ext uri="{FF2B5EF4-FFF2-40B4-BE49-F238E27FC236}">
                <a16:creationId xmlns="" xmlns:a16="http://schemas.microsoft.com/office/drawing/2014/main" id="{65412397-9D6B-4C4A-ADE7-DA8910D9DC23}"/>
              </a:ext>
            </a:extLst>
          </p:cNvPr>
          <p:cNvGrpSpPr/>
          <p:nvPr/>
        </p:nvGrpSpPr>
        <p:grpSpPr>
          <a:xfrm>
            <a:off x="669925" y="1152525"/>
            <a:ext cx="2582899" cy="1435749"/>
            <a:chOff x="669925" y="1152525"/>
            <a:chExt cx="2582899" cy="1435749"/>
          </a:xfrm>
        </p:grpSpPr>
        <p:sp>
          <p:nvSpPr>
            <p:cNvPr id="56" name="î$1iḋè">
              <a:extLst>
                <a:ext uri="{FF2B5EF4-FFF2-40B4-BE49-F238E27FC236}">
                  <a16:creationId xmlns="" xmlns:a16="http://schemas.microsoft.com/office/drawing/2014/main" id="{3B24EC07-0F57-46ED-AA86-54079222A68A}"/>
                </a:ext>
              </a:extLst>
            </p:cNvPr>
            <p:cNvSpPr/>
            <p:nvPr/>
          </p:nvSpPr>
          <p:spPr bwMode="auto">
            <a:xfrm>
              <a:off x="669925" y="1565405"/>
              <a:ext cx="2582899" cy="10228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  <a:p>
              <a:pPr>
                <a:lnSpc>
                  <a:spcPct val="120000"/>
                </a:lnSpc>
              </a:pPr>
              <a:endParaRPr lang="en-US" altLang="zh-CN" sz="1100" dirty="0"/>
            </a:p>
            <a:p>
              <a:pPr>
                <a:lnSpc>
                  <a:spcPct val="120000"/>
                </a:lnSpc>
              </a:pPr>
              <a:r>
                <a:rPr lang="en-US" altLang="zh-CN" sz="1100" dirty="0"/>
                <a:t>……</a:t>
              </a:r>
            </a:p>
          </p:txBody>
        </p:sp>
        <p:sp>
          <p:nvSpPr>
            <p:cNvPr id="57" name="iṧḻíḋê">
              <a:extLst>
                <a:ext uri="{FF2B5EF4-FFF2-40B4-BE49-F238E27FC236}">
                  <a16:creationId xmlns="" xmlns:a16="http://schemas.microsoft.com/office/drawing/2014/main" id="{2DD85AE1-6A30-450C-B4E4-F264E149EB65}"/>
                </a:ext>
              </a:extLst>
            </p:cNvPr>
            <p:cNvSpPr txBox="1"/>
            <p:nvPr/>
          </p:nvSpPr>
          <p:spPr bwMode="auto">
            <a:xfrm>
              <a:off x="669925" y="1152525"/>
              <a:ext cx="2582899" cy="41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360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</p:grpSp>
      <p:cxnSp>
        <p:nvCxnSpPr>
          <p:cNvPr id="28" name="直接连接符 27">
            <a:extLst>
              <a:ext uri="{FF2B5EF4-FFF2-40B4-BE49-F238E27FC236}">
                <a16:creationId xmlns="" xmlns:a16="http://schemas.microsoft.com/office/drawing/2014/main" id="{36BA8469-CBF5-4652-9AEA-7489B0758247}"/>
              </a:ext>
            </a:extLst>
          </p:cNvPr>
          <p:cNvCxnSpPr>
            <a:cxnSpLocks/>
          </p:cNvCxnSpPr>
          <p:nvPr/>
        </p:nvCxnSpPr>
        <p:spPr>
          <a:xfrm>
            <a:off x="669925" y="1565405"/>
            <a:ext cx="2591028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B6C68BD0-6871-4053-8492-93AEB3E07CBC}"/>
              </a:ext>
            </a:extLst>
          </p:cNvPr>
          <p:cNvCxnSpPr>
            <a:stCxn id="15" idx="1"/>
          </p:cNvCxnSpPr>
          <p:nvPr/>
        </p:nvCxnSpPr>
        <p:spPr>
          <a:xfrm flipH="1" flipV="1">
            <a:off x="3260953" y="1565405"/>
            <a:ext cx="419240" cy="843872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îsḻîdè">
            <a:extLst>
              <a:ext uri="{FF2B5EF4-FFF2-40B4-BE49-F238E27FC236}">
                <a16:creationId xmlns="" xmlns:a16="http://schemas.microsoft.com/office/drawing/2014/main" id="{FF301B20-ECD6-4C6E-94CB-1DC6E4E996DF}"/>
              </a:ext>
            </a:extLst>
          </p:cNvPr>
          <p:cNvGrpSpPr/>
          <p:nvPr/>
        </p:nvGrpSpPr>
        <p:grpSpPr>
          <a:xfrm>
            <a:off x="669925" y="5200412"/>
            <a:ext cx="2582899" cy="1010125"/>
            <a:chOff x="669925" y="1152525"/>
            <a:chExt cx="2582899" cy="1010125"/>
          </a:xfrm>
        </p:grpSpPr>
        <p:sp>
          <p:nvSpPr>
            <p:cNvPr id="54" name="iş1íḑé">
              <a:extLst>
                <a:ext uri="{FF2B5EF4-FFF2-40B4-BE49-F238E27FC236}">
                  <a16:creationId xmlns="" xmlns:a16="http://schemas.microsoft.com/office/drawing/2014/main" id="{8C770045-3DCB-4DF4-B372-250CA5B93763}"/>
                </a:ext>
              </a:extLst>
            </p:cNvPr>
            <p:cNvSpPr/>
            <p:nvPr/>
          </p:nvSpPr>
          <p:spPr bwMode="auto">
            <a:xfrm>
              <a:off x="669925" y="1565406"/>
              <a:ext cx="2582899" cy="597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55" name="iṧḻïḋé">
              <a:extLst>
                <a:ext uri="{FF2B5EF4-FFF2-40B4-BE49-F238E27FC236}">
                  <a16:creationId xmlns="" xmlns:a16="http://schemas.microsoft.com/office/drawing/2014/main" id="{F007D020-DA38-43DF-AEE4-1660F982505C}"/>
                </a:ext>
              </a:extLst>
            </p:cNvPr>
            <p:cNvSpPr txBox="1"/>
            <p:nvPr/>
          </p:nvSpPr>
          <p:spPr bwMode="auto">
            <a:xfrm>
              <a:off x="669925" y="1152525"/>
              <a:ext cx="2582899" cy="41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360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</p:grpSp>
      <p:grpSp>
        <p:nvGrpSpPr>
          <p:cNvPr id="31" name="íṥḻîḑê">
            <a:extLst>
              <a:ext uri="{FF2B5EF4-FFF2-40B4-BE49-F238E27FC236}">
                <a16:creationId xmlns="" xmlns:a16="http://schemas.microsoft.com/office/drawing/2014/main" id="{36C88219-3DDC-46B9-8FEB-B8CCC2F175E5}"/>
              </a:ext>
            </a:extLst>
          </p:cNvPr>
          <p:cNvGrpSpPr/>
          <p:nvPr/>
        </p:nvGrpSpPr>
        <p:grpSpPr>
          <a:xfrm>
            <a:off x="669925" y="5180496"/>
            <a:ext cx="3010268" cy="432796"/>
            <a:chOff x="669925" y="5180496"/>
            <a:chExt cx="3010268" cy="432796"/>
          </a:xfrm>
        </p:grpSpPr>
        <p:cxnSp>
          <p:nvCxnSpPr>
            <p:cNvPr id="52" name="直接连接符 51">
              <a:extLst>
                <a:ext uri="{FF2B5EF4-FFF2-40B4-BE49-F238E27FC236}">
                  <a16:creationId xmlns="" xmlns:a16="http://schemas.microsoft.com/office/drawing/2014/main" id="{FE56A1EB-3072-407D-ABB1-60A9E5C6DE6E}"/>
                </a:ext>
              </a:extLst>
            </p:cNvPr>
            <p:cNvCxnSpPr>
              <a:cxnSpLocks/>
            </p:cNvCxnSpPr>
            <p:nvPr/>
          </p:nvCxnSpPr>
          <p:spPr>
            <a:xfrm>
              <a:off x="669925" y="5613292"/>
              <a:ext cx="2800648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>
              <a:extLst>
                <a:ext uri="{FF2B5EF4-FFF2-40B4-BE49-F238E27FC236}">
                  <a16:creationId xmlns="" xmlns:a16="http://schemas.microsoft.com/office/drawing/2014/main" id="{842D90F6-3A60-43BA-8FE8-C07044385EC5}"/>
                </a:ext>
              </a:extLst>
            </p:cNvPr>
            <p:cNvCxnSpPr>
              <a:stCxn id="7" idx="5"/>
            </p:cNvCxnSpPr>
            <p:nvPr/>
          </p:nvCxnSpPr>
          <p:spPr>
            <a:xfrm flipH="1">
              <a:off x="3470573" y="5180496"/>
              <a:ext cx="209620" cy="432796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iŝḻïḑe">
            <a:extLst>
              <a:ext uri="{FF2B5EF4-FFF2-40B4-BE49-F238E27FC236}">
                <a16:creationId xmlns="" xmlns:a16="http://schemas.microsoft.com/office/drawing/2014/main" id="{2D217C54-DBFB-4021-894B-50F4C05B0C25}"/>
              </a:ext>
            </a:extLst>
          </p:cNvPr>
          <p:cNvGrpSpPr/>
          <p:nvPr/>
        </p:nvGrpSpPr>
        <p:grpSpPr>
          <a:xfrm>
            <a:off x="8955301" y="1152525"/>
            <a:ext cx="2582899" cy="1435749"/>
            <a:chOff x="669925" y="1152525"/>
            <a:chExt cx="2582899" cy="1435749"/>
          </a:xfrm>
        </p:grpSpPr>
        <p:sp>
          <p:nvSpPr>
            <p:cNvPr id="50" name="îsľíḍè">
              <a:extLst>
                <a:ext uri="{FF2B5EF4-FFF2-40B4-BE49-F238E27FC236}">
                  <a16:creationId xmlns="" xmlns:a16="http://schemas.microsoft.com/office/drawing/2014/main" id="{A7F25D14-15E5-44BE-91D3-479EE27776CE}"/>
                </a:ext>
              </a:extLst>
            </p:cNvPr>
            <p:cNvSpPr/>
            <p:nvPr/>
          </p:nvSpPr>
          <p:spPr bwMode="auto">
            <a:xfrm>
              <a:off x="669925" y="1565405"/>
              <a:ext cx="2582899" cy="10228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  <a:p>
              <a:pPr algn="r">
                <a:lnSpc>
                  <a:spcPct val="120000"/>
                </a:lnSpc>
              </a:pPr>
              <a:endParaRPr lang="en-US" altLang="zh-CN" sz="1100" dirty="0"/>
            </a:p>
            <a:p>
              <a:pPr algn="r">
                <a:lnSpc>
                  <a:spcPct val="120000"/>
                </a:lnSpc>
              </a:pPr>
              <a:r>
                <a:rPr lang="en-US" altLang="zh-CN" sz="1100" dirty="0"/>
                <a:t>……</a:t>
              </a:r>
            </a:p>
          </p:txBody>
        </p:sp>
        <p:sp>
          <p:nvSpPr>
            <p:cNvPr id="51" name="íśḻiḍé">
              <a:extLst>
                <a:ext uri="{FF2B5EF4-FFF2-40B4-BE49-F238E27FC236}">
                  <a16:creationId xmlns="" xmlns:a16="http://schemas.microsoft.com/office/drawing/2014/main" id="{283F62B1-1197-405F-AA6E-89135AB33728}"/>
                </a:ext>
              </a:extLst>
            </p:cNvPr>
            <p:cNvSpPr txBox="1"/>
            <p:nvPr/>
          </p:nvSpPr>
          <p:spPr bwMode="auto">
            <a:xfrm>
              <a:off x="669925" y="1152525"/>
              <a:ext cx="2582899" cy="41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360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</p:grpSp>
      <p:grpSp>
        <p:nvGrpSpPr>
          <p:cNvPr id="33" name="íṩḻiḑé">
            <a:extLst>
              <a:ext uri="{FF2B5EF4-FFF2-40B4-BE49-F238E27FC236}">
                <a16:creationId xmlns="" xmlns:a16="http://schemas.microsoft.com/office/drawing/2014/main" id="{52A702CE-F488-4B5F-B889-2F4F44835B7E}"/>
              </a:ext>
            </a:extLst>
          </p:cNvPr>
          <p:cNvGrpSpPr/>
          <p:nvPr/>
        </p:nvGrpSpPr>
        <p:grpSpPr>
          <a:xfrm>
            <a:off x="8943889" y="5200412"/>
            <a:ext cx="2582899" cy="1010125"/>
            <a:chOff x="669925" y="1152525"/>
            <a:chExt cx="2582899" cy="1010125"/>
          </a:xfrm>
        </p:grpSpPr>
        <p:sp>
          <p:nvSpPr>
            <p:cNvPr id="48" name="íśliḓê">
              <a:extLst>
                <a:ext uri="{FF2B5EF4-FFF2-40B4-BE49-F238E27FC236}">
                  <a16:creationId xmlns="" xmlns:a16="http://schemas.microsoft.com/office/drawing/2014/main" id="{FF8AB9D7-473B-4861-87DB-4051E0A9BB93}"/>
                </a:ext>
              </a:extLst>
            </p:cNvPr>
            <p:cNvSpPr/>
            <p:nvPr/>
          </p:nvSpPr>
          <p:spPr bwMode="auto">
            <a:xfrm>
              <a:off x="669925" y="1565406"/>
              <a:ext cx="2582899" cy="597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49" name="ïṧlíḍê">
              <a:extLst>
                <a:ext uri="{FF2B5EF4-FFF2-40B4-BE49-F238E27FC236}">
                  <a16:creationId xmlns="" xmlns:a16="http://schemas.microsoft.com/office/drawing/2014/main" id="{3E0E2F76-8738-4E4A-87B5-C52744501DDF}"/>
                </a:ext>
              </a:extLst>
            </p:cNvPr>
            <p:cNvSpPr txBox="1"/>
            <p:nvPr/>
          </p:nvSpPr>
          <p:spPr bwMode="auto">
            <a:xfrm>
              <a:off x="669925" y="1152525"/>
              <a:ext cx="2582899" cy="41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360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</p:grpSp>
      <p:cxnSp>
        <p:nvCxnSpPr>
          <p:cNvPr id="34" name="直接连接符 33">
            <a:extLst>
              <a:ext uri="{FF2B5EF4-FFF2-40B4-BE49-F238E27FC236}">
                <a16:creationId xmlns="" xmlns:a16="http://schemas.microsoft.com/office/drawing/2014/main" id="{3EC19887-54F7-4078-9488-A88C6E368C5F}"/>
              </a:ext>
            </a:extLst>
          </p:cNvPr>
          <p:cNvCxnSpPr>
            <a:cxnSpLocks/>
          </p:cNvCxnSpPr>
          <p:nvPr/>
        </p:nvCxnSpPr>
        <p:spPr>
          <a:xfrm flipH="1">
            <a:off x="9246000" y="5613292"/>
            <a:ext cx="2292200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>
            <a:extLst>
              <a:ext uri="{FF2B5EF4-FFF2-40B4-BE49-F238E27FC236}">
                <a16:creationId xmlns="" xmlns:a16="http://schemas.microsoft.com/office/drawing/2014/main" id="{A1108BBB-F42C-4A52-9374-C5A6D86BEC88}"/>
              </a:ext>
            </a:extLst>
          </p:cNvPr>
          <p:cNvCxnSpPr>
            <a:stCxn id="21" idx="1"/>
          </p:cNvCxnSpPr>
          <p:nvPr/>
        </p:nvCxnSpPr>
        <p:spPr>
          <a:xfrm>
            <a:off x="8511805" y="4462382"/>
            <a:ext cx="734195" cy="115091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îsḷídè">
            <a:extLst>
              <a:ext uri="{FF2B5EF4-FFF2-40B4-BE49-F238E27FC236}">
                <a16:creationId xmlns="" xmlns:a16="http://schemas.microsoft.com/office/drawing/2014/main" id="{2353CF89-E93D-4CF9-A19A-3D8965CF154F}"/>
              </a:ext>
            </a:extLst>
          </p:cNvPr>
          <p:cNvGrpSpPr/>
          <p:nvPr/>
        </p:nvGrpSpPr>
        <p:grpSpPr>
          <a:xfrm>
            <a:off x="3495394" y="2717600"/>
            <a:ext cx="1181458" cy="699429"/>
            <a:chOff x="5425470" y="5313107"/>
            <a:chExt cx="1181458" cy="699429"/>
          </a:xfrm>
        </p:grpSpPr>
        <p:sp>
          <p:nvSpPr>
            <p:cNvPr id="46" name="îṥlíḑé">
              <a:extLst>
                <a:ext uri="{FF2B5EF4-FFF2-40B4-BE49-F238E27FC236}">
                  <a16:creationId xmlns="" xmlns:a16="http://schemas.microsoft.com/office/drawing/2014/main" id="{7F7FE245-E6EF-44BA-ACAB-F78B9F45030E}"/>
                </a:ext>
              </a:extLst>
            </p:cNvPr>
            <p:cNvSpPr/>
            <p:nvPr/>
          </p:nvSpPr>
          <p:spPr>
            <a:xfrm>
              <a:off x="5791648" y="5313107"/>
              <a:ext cx="449102" cy="272872"/>
            </a:xfrm>
            <a:prstGeom prst="rect">
              <a:avLst/>
            </a:prstGeom>
          </p:spPr>
          <p:txBody>
            <a:bodyPr wrap="none">
              <a:prstTxWarp prst="textPlain">
                <a:avLst/>
              </a:prstTxWarp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</a:rPr>
                <a:t>18K</a:t>
              </a:r>
            </a:p>
          </p:txBody>
        </p:sp>
        <p:sp>
          <p:nvSpPr>
            <p:cNvPr id="47" name="išḻíḑe">
              <a:extLst>
                <a:ext uri="{FF2B5EF4-FFF2-40B4-BE49-F238E27FC236}">
                  <a16:creationId xmlns="" xmlns:a16="http://schemas.microsoft.com/office/drawing/2014/main" id="{E8AB3798-4E49-4BE6-B410-C8F0A1A95044}"/>
                </a:ext>
              </a:extLst>
            </p:cNvPr>
            <p:cNvSpPr txBox="1"/>
            <p:nvPr/>
          </p:nvSpPr>
          <p:spPr bwMode="auto">
            <a:xfrm>
              <a:off x="5425470" y="5593302"/>
              <a:ext cx="1181458" cy="419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ctr">
              <a:normAutofit/>
            </a:bodyPr>
            <a:lstStyle>
              <a:defPPr>
                <a:defRPr lang="zh-CN"/>
              </a:defPPr>
              <a:lvl1pPr>
                <a:lnSpc>
                  <a:spcPct val="100000"/>
                </a:lnSpc>
                <a:spcBef>
                  <a:spcPct val="0"/>
                </a:spcBef>
                <a:buFontTx/>
                <a:buNone/>
                <a:defRPr b="1">
                  <a:solidFill>
                    <a:schemeClr val="accent2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r>
                <a:rPr lang="en-US" altLang="zh-CN" sz="1600" dirty="0">
                  <a:solidFill>
                    <a:schemeClr val="bg1"/>
                  </a:solidFill>
                </a:rPr>
                <a:t>2018 Q1</a:t>
              </a:r>
            </a:p>
          </p:txBody>
        </p:sp>
      </p:grpSp>
      <p:grpSp>
        <p:nvGrpSpPr>
          <p:cNvPr id="37" name="išliḓe">
            <a:extLst>
              <a:ext uri="{FF2B5EF4-FFF2-40B4-BE49-F238E27FC236}">
                <a16:creationId xmlns="" xmlns:a16="http://schemas.microsoft.com/office/drawing/2014/main" id="{0AE5A3C2-E389-4765-A5F1-806E51E418BF}"/>
              </a:ext>
            </a:extLst>
          </p:cNvPr>
          <p:cNvGrpSpPr/>
          <p:nvPr/>
        </p:nvGrpSpPr>
        <p:grpSpPr>
          <a:xfrm>
            <a:off x="3526915" y="4172744"/>
            <a:ext cx="1181458" cy="699429"/>
            <a:chOff x="5425470" y="5313107"/>
            <a:chExt cx="1181458" cy="699429"/>
          </a:xfrm>
        </p:grpSpPr>
        <p:sp>
          <p:nvSpPr>
            <p:cNvPr id="44" name="iŝľîďê">
              <a:extLst>
                <a:ext uri="{FF2B5EF4-FFF2-40B4-BE49-F238E27FC236}">
                  <a16:creationId xmlns="" xmlns:a16="http://schemas.microsoft.com/office/drawing/2014/main" id="{2B74FEA8-869B-416E-A90C-6B762341D834}"/>
                </a:ext>
              </a:extLst>
            </p:cNvPr>
            <p:cNvSpPr/>
            <p:nvPr/>
          </p:nvSpPr>
          <p:spPr>
            <a:xfrm>
              <a:off x="5791648" y="5313107"/>
              <a:ext cx="449102" cy="272872"/>
            </a:xfrm>
            <a:prstGeom prst="rect">
              <a:avLst/>
            </a:prstGeom>
          </p:spPr>
          <p:txBody>
            <a:bodyPr wrap="none">
              <a:prstTxWarp prst="textPlain">
                <a:avLst/>
              </a:prstTxWarp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</a:rPr>
                <a:t>26K</a:t>
              </a:r>
            </a:p>
          </p:txBody>
        </p:sp>
        <p:sp>
          <p:nvSpPr>
            <p:cNvPr id="45" name="ïSļíde">
              <a:extLst>
                <a:ext uri="{FF2B5EF4-FFF2-40B4-BE49-F238E27FC236}">
                  <a16:creationId xmlns="" xmlns:a16="http://schemas.microsoft.com/office/drawing/2014/main" id="{1613B5E0-22BC-4508-AF2F-E0C06E2D901F}"/>
                </a:ext>
              </a:extLst>
            </p:cNvPr>
            <p:cNvSpPr txBox="1"/>
            <p:nvPr/>
          </p:nvSpPr>
          <p:spPr bwMode="auto">
            <a:xfrm>
              <a:off x="5425470" y="5593302"/>
              <a:ext cx="1181458" cy="419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ctr">
              <a:normAutofit/>
            </a:bodyPr>
            <a:lstStyle>
              <a:defPPr>
                <a:defRPr lang="zh-CN"/>
              </a:defPPr>
              <a:lvl1pPr>
                <a:lnSpc>
                  <a:spcPct val="100000"/>
                </a:lnSpc>
                <a:spcBef>
                  <a:spcPct val="0"/>
                </a:spcBef>
                <a:buFontTx/>
                <a:buNone/>
                <a:defRPr b="1">
                  <a:solidFill>
                    <a:schemeClr val="accent2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r>
                <a:rPr lang="en-US" altLang="zh-CN" sz="1600" dirty="0">
                  <a:solidFill>
                    <a:schemeClr val="bg1"/>
                  </a:solidFill>
                </a:rPr>
                <a:t>2018 Q2</a:t>
              </a:r>
            </a:p>
          </p:txBody>
        </p:sp>
      </p:grpSp>
      <p:grpSp>
        <p:nvGrpSpPr>
          <p:cNvPr id="38" name="î$ḻíḓé">
            <a:extLst>
              <a:ext uri="{FF2B5EF4-FFF2-40B4-BE49-F238E27FC236}">
                <a16:creationId xmlns="" xmlns:a16="http://schemas.microsoft.com/office/drawing/2014/main" id="{B1AD394F-E4DE-4ECA-A92E-A647CD92C226}"/>
              </a:ext>
            </a:extLst>
          </p:cNvPr>
          <p:cNvGrpSpPr/>
          <p:nvPr/>
        </p:nvGrpSpPr>
        <p:grpSpPr>
          <a:xfrm>
            <a:off x="7483625" y="1999836"/>
            <a:ext cx="1181458" cy="699429"/>
            <a:chOff x="5425470" y="5313107"/>
            <a:chExt cx="1181458" cy="699429"/>
          </a:xfrm>
        </p:grpSpPr>
        <p:sp>
          <p:nvSpPr>
            <p:cNvPr id="42" name="îS1ïďè">
              <a:extLst>
                <a:ext uri="{FF2B5EF4-FFF2-40B4-BE49-F238E27FC236}">
                  <a16:creationId xmlns="" xmlns:a16="http://schemas.microsoft.com/office/drawing/2014/main" id="{E767E06C-185D-43E0-ACDE-CD6C849B930D}"/>
                </a:ext>
              </a:extLst>
            </p:cNvPr>
            <p:cNvSpPr/>
            <p:nvPr/>
          </p:nvSpPr>
          <p:spPr>
            <a:xfrm>
              <a:off x="5791648" y="5313107"/>
              <a:ext cx="449102" cy="272872"/>
            </a:xfrm>
            <a:prstGeom prst="rect">
              <a:avLst/>
            </a:prstGeom>
          </p:spPr>
          <p:txBody>
            <a:bodyPr wrap="none">
              <a:prstTxWarp prst="textPlain">
                <a:avLst/>
              </a:prstTxWarp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</a:rPr>
                <a:t>32K</a:t>
              </a:r>
            </a:p>
          </p:txBody>
        </p:sp>
        <p:sp>
          <p:nvSpPr>
            <p:cNvPr id="43" name="ísḷîḓê">
              <a:extLst>
                <a:ext uri="{FF2B5EF4-FFF2-40B4-BE49-F238E27FC236}">
                  <a16:creationId xmlns="" xmlns:a16="http://schemas.microsoft.com/office/drawing/2014/main" id="{BBC8795C-9B99-4CF3-AD13-6325EE4969A2}"/>
                </a:ext>
              </a:extLst>
            </p:cNvPr>
            <p:cNvSpPr txBox="1"/>
            <p:nvPr/>
          </p:nvSpPr>
          <p:spPr bwMode="auto">
            <a:xfrm>
              <a:off x="5425470" y="5593302"/>
              <a:ext cx="1181458" cy="419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ctr">
              <a:normAutofit/>
            </a:bodyPr>
            <a:lstStyle>
              <a:defPPr>
                <a:defRPr lang="zh-CN"/>
              </a:defPPr>
              <a:lvl1pPr>
                <a:lnSpc>
                  <a:spcPct val="100000"/>
                </a:lnSpc>
                <a:spcBef>
                  <a:spcPct val="0"/>
                </a:spcBef>
                <a:buFontTx/>
                <a:buNone/>
                <a:defRPr b="1">
                  <a:solidFill>
                    <a:schemeClr val="accent2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r>
                <a:rPr lang="en-US" altLang="zh-CN" sz="1600" dirty="0">
                  <a:solidFill>
                    <a:schemeClr val="bg1"/>
                  </a:solidFill>
                </a:rPr>
                <a:t>2018 Q3</a:t>
              </a:r>
            </a:p>
          </p:txBody>
        </p:sp>
      </p:grpSp>
      <p:grpSp>
        <p:nvGrpSpPr>
          <p:cNvPr id="39" name="iṧḷïdé">
            <a:extLst>
              <a:ext uri="{FF2B5EF4-FFF2-40B4-BE49-F238E27FC236}">
                <a16:creationId xmlns="" xmlns:a16="http://schemas.microsoft.com/office/drawing/2014/main" id="{18D8B990-5D7D-473B-BEC2-9AFF7C7546B4}"/>
              </a:ext>
            </a:extLst>
          </p:cNvPr>
          <p:cNvGrpSpPr/>
          <p:nvPr/>
        </p:nvGrpSpPr>
        <p:grpSpPr>
          <a:xfrm>
            <a:off x="7483625" y="3454630"/>
            <a:ext cx="1181458" cy="699429"/>
            <a:chOff x="5425470" y="5313107"/>
            <a:chExt cx="1181458" cy="699429"/>
          </a:xfrm>
        </p:grpSpPr>
        <p:sp>
          <p:nvSpPr>
            <p:cNvPr id="40" name="ïşḷídé">
              <a:extLst>
                <a:ext uri="{FF2B5EF4-FFF2-40B4-BE49-F238E27FC236}">
                  <a16:creationId xmlns="" xmlns:a16="http://schemas.microsoft.com/office/drawing/2014/main" id="{271F01A5-8068-49DB-AC05-BA26F0968609}"/>
                </a:ext>
              </a:extLst>
            </p:cNvPr>
            <p:cNvSpPr/>
            <p:nvPr/>
          </p:nvSpPr>
          <p:spPr>
            <a:xfrm>
              <a:off x="5791648" y="5313107"/>
              <a:ext cx="449102" cy="272872"/>
            </a:xfrm>
            <a:prstGeom prst="rect">
              <a:avLst/>
            </a:prstGeom>
          </p:spPr>
          <p:txBody>
            <a:bodyPr wrap="none">
              <a:prstTxWarp prst="textPlain">
                <a:avLst/>
              </a:prstTxWarp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</a:rPr>
                <a:t>52K</a:t>
              </a:r>
            </a:p>
          </p:txBody>
        </p:sp>
        <p:sp>
          <p:nvSpPr>
            <p:cNvPr id="41" name="ïşḷide">
              <a:extLst>
                <a:ext uri="{FF2B5EF4-FFF2-40B4-BE49-F238E27FC236}">
                  <a16:creationId xmlns="" xmlns:a16="http://schemas.microsoft.com/office/drawing/2014/main" id="{E567194F-47C9-4B43-8B7F-5BE6B4A8952E}"/>
                </a:ext>
              </a:extLst>
            </p:cNvPr>
            <p:cNvSpPr txBox="1"/>
            <p:nvPr/>
          </p:nvSpPr>
          <p:spPr bwMode="auto">
            <a:xfrm>
              <a:off x="5425470" y="5593302"/>
              <a:ext cx="1181458" cy="419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ctr">
              <a:normAutofit/>
            </a:bodyPr>
            <a:lstStyle>
              <a:defPPr>
                <a:defRPr lang="zh-CN"/>
              </a:defPPr>
              <a:lvl1pPr>
                <a:lnSpc>
                  <a:spcPct val="100000"/>
                </a:lnSpc>
                <a:spcBef>
                  <a:spcPct val="0"/>
                </a:spcBef>
                <a:buFontTx/>
                <a:buNone/>
                <a:defRPr b="1">
                  <a:solidFill>
                    <a:schemeClr val="accent2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r>
                <a:rPr lang="en-US" altLang="zh-CN" sz="1600" dirty="0">
                  <a:solidFill>
                    <a:schemeClr val="bg1"/>
                  </a:solidFill>
                </a:rPr>
                <a:t>2018 Q4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79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3B5D9FF-B8A9-4F1B-BA4C-DA7CADF95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E4127213-2B49-43E2-A42A-4CEBD3AC85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26CCC991-1A1B-4E7C-A4A7-C4AC5E46B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6</a:t>
            </a:fld>
            <a:endParaRPr lang="zh-CN" altLang="en-US"/>
          </a:p>
        </p:txBody>
      </p:sp>
      <p:grpSp>
        <p:nvGrpSpPr>
          <p:cNvPr id="43" name="206372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D6975CBE-6C48-4B4D-9E6D-11E207364FC8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390055" y="1191096"/>
            <a:ext cx="7411887" cy="4954937"/>
            <a:chOff x="2390055" y="1191096"/>
            <a:chExt cx="7411887" cy="4954937"/>
          </a:xfrm>
        </p:grpSpPr>
        <p:grpSp>
          <p:nvGrpSpPr>
            <p:cNvPr id="44" name="íṡliḍè">
              <a:extLst>
                <a:ext uri="{FF2B5EF4-FFF2-40B4-BE49-F238E27FC236}">
                  <a16:creationId xmlns="" xmlns:a16="http://schemas.microsoft.com/office/drawing/2014/main" id="{874762FD-470B-47BF-8EC9-E84B159866FB}"/>
                </a:ext>
              </a:extLst>
            </p:cNvPr>
            <p:cNvGrpSpPr/>
            <p:nvPr/>
          </p:nvGrpSpPr>
          <p:grpSpPr>
            <a:xfrm>
              <a:off x="2795783" y="1463047"/>
              <a:ext cx="1339703" cy="3156749"/>
              <a:chOff x="3567730" y="1798026"/>
              <a:chExt cx="1339703" cy="3156749"/>
            </a:xfrm>
          </p:grpSpPr>
          <p:sp>
            <p:nvSpPr>
              <p:cNvPr id="70" name="íṣ1ïďê">
                <a:extLst>
                  <a:ext uri="{FF2B5EF4-FFF2-40B4-BE49-F238E27FC236}">
                    <a16:creationId xmlns="" xmlns:a16="http://schemas.microsoft.com/office/drawing/2014/main" id="{B73EF2DE-04D3-4E70-AF47-B3B9CD7CEC11}"/>
                  </a:ext>
                </a:extLst>
              </p:cNvPr>
              <p:cNvSpPr/>
              <p:nvPr/>
            </p:nvSpPr>
            <p:spPr>
              <a:xfrm>
                <a:off x="4059741" y="2152066"/>
                <a:ext cx="355684" cy="1586763"/>
              </a:xfrm>
              <a:prstGeom prst="roundRect">
                <a:avLst>
                  <a:gd name="adj" fmla="val 19656"/>
                </a:avLst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baseline="-25000"/>
              </a:p>
            </p:txBody>
          </p:sp>
          <p:sp>
            <p:nvSpPr>
              <p:cNvPr id="71" name="îṡļíḋè">
                <a:extLst>
                  <a:ext uri="{FF2B5EF4-FFF2-40B4-BE49-F238E27FC236}">
                    <a16:creationId xmlns="" xmlns:a16="http://schemas.microsoft.com/office/drawing/2014/main" id="{03369080-27E1-45C5-AEEB-B9BC15FA1080}"/>
                  </a:ext>
                </a:extLst>
              </p:cNvPr>
              <p:cNvSpPr/>
              <p:nvPr/>
            </p:nvSpPr>
            <p:spPr>
              <a:xfrm>
                <a:off x="3567730" y="3615072"/>
                <a:ext cx="1339703" cy="13397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ECF0F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r>
                  <a:rPr lang="en-US" dirty="0">
                    <a:solidFill>
                      <a:schemeClr val="tx1"/>
                    </a:solidFill>
                  </a:rPr>
                  <a:t>65%</a:t>
                </a:r>
              </a:p>
            </p:txBody>
          </p:sp>
          <p:sp>
            <p:nvSpPr>
              <p:cNvPr id="72" name="ïṧḷïḍé">
                <a:extLst>
                  <a:ext uri="{FF2B5EF4-FFF2-40B4-BE49-F238E27FC236}">
                    <a16:creationId xmlns="" xmlns:a16="http://schemas.microsoft.com/office/drawing/2014/main" id="{5D28622D-CC5F-4802-B616-DC6AB85D3486}"/>
                  </a:ext>
                </a:extLst>
              </p:cNvPr>
              <p:cNvSpPr/>
              <p:nvPr/>
            </p:nvSpPr>
            <p:spPr>
              <a:xfrm flipH="1">
                <a:off x="3695320" y="3742662"/>
                <a:ext cx="1084521" cy="1084521"/>
              </a:xfrm>
              <a:prstGeom prst="arc">
                <a:avLst>
                  <a:gd name="adj1" fmla="val 16200000"/>
                  <a:gd name="adj2" fmla="val 7447828"/>
                </a:avLst>
              </a:prstGeom>
              <a:ln w="101600" cap="rnd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baseline="-25000"/>
              </a:p>
            </p:txBody>
          </p:sp>
          <p:sp>
            <p:nvSpPr>
              <p:cNvPr id="73" name="iṩ1ide">
                <a:extLst>
                  <a:ext uri="{FF2B5EF4-FFF2-40B4-BE49-F238E27FC236}">
                    <a16:creationId xmlns="" xmlns:a16="http://schemas.microsoft.com/office/drawing/2014/main" id="{3A15590E-36A6-4A44-870F-31E176D26E78}"/>
                  </a:ext>
                </a:extLst>
              </p:cNvPr>
              <p:cNvSpPr/>
              <p:nvPr/>
            </p:nvSpPr>
            <p:spPr bwMode="auto">
              <a:xfrm>
                <a:off x="4119466" y="1798026"/>
                <a:ext cx="236227" cy="257614"/>
              </a:xfrm>
              <a:custGeom>
                <a:avLst/>
                <a:gdLst>
                  <a:gd name="T0" fmla="*/ 48 w 73"/>
                  <a:gd name="T1" fmla="*/ 27 h 80"/>
                  <a:gd name="T2" fmla="*/ 55 w 73"/>
                  <a:gd name="T3" fmla="*/ 11 h 80"/>
                  <a:gd name="T4" fmla="*/ 58 w 73"/>
                  <a:gd name="T5" fmla="*/ 10 h 80"/>
                  <a:gd name="T6" fmla="*/ 56 w 73"/>
                  <a:gd name="T7" fmla="*/ 8 h 80"/>
                  <a:gd name="T8" fmla="*/ 56 w 73"/>
                  <a:gd name="T9" fmla="*/ 8 h 80"/>
                  <a:gd name="T10" fmla="*/ 56 w 73"/>
                  <a:gd name="T11" fmla="*/ 8 h 80"/>
                  <a:gd name="T12" fmla="*/ 54 w 73"/>
                  <a:gd name="T13" fmla="*/ 10 h 80"/>
                  <a:gd name="T14" fmla="*/ 39 w 73"/>
                  <a:gd name="T15" fmla="*/ 24 h 80"/>
                  <a:gd name="T16" fmla="*/ 35 w 73"/>
                  <a:gd name="T17" fmla="*/ 24 h 80"/>
                  <a:gd name="T18" fmla="*/ 34 w 73"/>
                  <a:gd name="T19" fmla="*/ 24 h 80"/>
                  <a:gd name="T20" fmla="*/ 16 w 73"/>
                  <a:gd name="T21" fmla="*/ 1 h 80"/>
                  <a:gd name="T22" fmla="*/ 13 w 73"/>
                  <a:gd name="T23" fmla="*/ 1 h 80"/>
                  <a:gd name="T24" fmla="*/ 15 w 73"/>
                  <a:gd name="T25" fmla="*/ 3 h 80"/>
                  <a:gd name="T26" fmla="*/ 29 w 73"/>
                  <a:gd name="T27" fmla="*/ 24 h 80"/>
                  <a:gd name="T28" fmla="*/ 4 w 73"/>
                  <a:gd name="T29" fmla="*/ 27 h 80"/>
                  <a:gd name="T30" fmla="*/ 0 w 73"/>
                  <a:gd name="T31" fmla="*/ 75 h 80"/>
                  <a:gd name="T32" fmla="*/ 6 w 73"/>
                  <a:gd name="T33" fmla="*/ 79 h 80"/>
                  <a:gd name="T34" fmla="*/ 15 w 73"/>
                  <a:gd name="T35" fmla="*/ 80 h 80"/>
                  <a:gd name="T36" fmla="*/ 58 w 73"/>
                  <a:gd name="T37" fmla="*/ 79 h 80"/>
                  <a:gd name="T38" fmla="*/ 67 w 73"/>
                  <a:gd name="T39" fmla="*/ 80 h 80"/>
                  <a:gd name="T40" fmla="*/ 69 w 73"/>
                  <a:gd name="T41" fmla="*/ 79 h 80"/>
                  <a:gd name="T42" fmla="*/ 73 w 73"/>
                  <a:gd name="T43" fmla="*/ 32 h 80"/>
                  <a:gd name="T44" fmla="*/ 62 w 73"/>
                  <a:gd name="T45" fmla="*/ 69 h 80"/>
                  <a:gd name="T46" fmla="*/ 11 w 73"/>
                  <a:gd name="T47" fmla="*/ 76 h 80"/>
                  <a:gd name="T48" fmla="*/ 4 w 73"/>
                  <a:gd name="T49" fmla="*/ 38 h 80"/>
                  <a:gd name="T50" fmla="*/ 54 w 73"/>
                  <a:gd name="T51" fmla="*/ 30 h 80"/>
                  <a:gd name="T52" fmla="*/ 62 w 73"/>
                  <a:gd name="T53" fmla="*/ 69 h 80"/>
                  <a:gd name="T54" fmla="*/ 64 w 73"/>
                  <a:gd name="T55" fmla="*/ 43 h 80"/>
                  <a:gd name="T56" fmla="*/ 70 w 73"/>
                  <a:gd name="T57" fmla="*/ 43 h 80"/>
                  <a:gd name="T58" fmla="*/ 67 w 73"/>
                  <a:gd name="T59" fmla="*/ 39 h 80"/>
                  <a:gd name="T60" fmla="*/ 67 w 73"/>
                  <a:gd name="T61" fmla="*/ 34 h 80"/>
                  <a:gd name="T62" fmla="*/ 67 w 73"/>
                  <a:gd name="T63" fmla="*/ 39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3" h="80">
                    <a:moveTo>
                      <a:pt x="69" y="27"/>
                    </a:moveTo>
                    <a:cubicBezTo>
                      <a:pt x="48" y="27"/>
                      <a:pt x="48" y="27"/>
                      <a:pt x="48" y="27"/>
                    </a:cubicBezTo>
                    <a:cubicBezTo>
                      <a:pt x="47" y="26"/>
                      <a:pt x="44" y="25"/>
                      <a:pt x="40" y="24"/>
                    </a:cubicBezTo>
                    <a:cubicBezTo>
                      <a:pt x="55" y="11"/>
                      <a:pt x="55" y="11"/>
                      <a:pt x="55" y="11"/>
                    </a:cubicBezTo>
                    <a:cubicBezTo>
                      <a:pt x="55" y="11"/>
                      <a:pt x="56" y="12"/>
                      <a:pt x="56" y="12"/>
                    </a:cubicBezTo>
                    <a:cubicBezTo>
                      <a:pt x="57" y="12"/>
                      <a:pt x="58" y="11"/>
                      <a:pt x="58" y="10"/>
                    </a:cubicBezTo>
                    <a:cubicBezTo>
                      <a:pt x="58" y="9"/>
                      <a:pt x="57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5" y="8"/>
                      <a:pt x="54" y="9"/>
                      <a:pt x="54" y="10"/>
                    </a:cubicBezTo>
                    <a:cubicBezTo>
                      <a:pt x="54" y="10"/>
                      <a:pt x="54" y="10"/>
                      <a:pt x="55" y="10"/>
                    </a:cubicBezTo>
                    <a:cubicBezTo>
                      <a:pt x="39" y="24"/>
                      <a:pt x="39" y="24"/>
                      <a:pt x="39" y="24"/>
                    </a:cubicBezTo>
                    <a:cubicBezTo>
                      <a:pt x="38" y="24"/>
                      <a:pt x="37" y="24"/>
                      <a:pt x="36" y="24"/>
                    </a:cubicBezTo>
                    <a:cubicBezTo>
                      <a:pt x="36" y="24"/>
                      <a:pt x="35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24"/>
                      <a:pt x="34" y="24"/>
                      <a:pt x="34" y="24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1"/>
                    </a:cubicBezTo>
                    <a:cubicBezTo>
                      <a:pt x="16" y="0"/>
                      <a:pt x="15" y="0"/>
                      <a:pt x="14" y="0"/>
                    </a:cubicBezTo>
                    <a:cubicBezTo>
                      <a:pt x="13" y="0"/>
                      <a:pt x="13" y="0"/>
                      <a:pt x="13" y="1"/>
                    </a:cubicBezTo>
                    <a:cubicBezTo>
                      <a:pt x="13" y="2"/>
                      <a:pt x="13" y="3"/>
                      <a:pt x="14" y="3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33" y="24"/>
                      <a:pt x="33" y="24"/>
                      <a:pt x="33" y="24"/>
                    </a:cubicBezTo>
                    <a:cubicBezTo>
                      <a:pt x="32" y="24"/>
                      <a:pt x="30" y="24"/>
                      <a:pt x="29" y="24"/>
                    </a:cubicBezTo>
                    <a:cubicBezTo>
                      <a:pt x="26" y="25"/>
                      <a:pt x="24" y="26"/>
                      <a:pt x="23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2" y="27"/>
                      <a:pt x="0" y="29"/>
                      <a:pt x="0" y="32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77"/>
                      <a:pt x="2" y="79"/>
                      <a:pt x="4" y="79"/>
                    </a:cubicBezTo>
                    <a:cubicBezTo>
                      <a:pt x="6" y="79"/>
                      <a:pt x="6" y="79"/>
                      <a:pt x="6" y="79"/>
                    </a:cubicBezTo>
                    <a:cubicBezTo>
                      <a:pt x="6" y="80"/>
                      <a:pt x="6" y="80"/>
                      <a:pt x="6" y="80"/>
                    </a:cubicBezTo>
                    <a:cubicBezTo>
                      <a:pt x="15" y="80"/>
                      <a:pt x="15" y="80"/>
                      <a:pt x="15" y="80"/>
                    </a:cubicBezTo>
                    <a:cubicBezTo>
                      <a:pt x="15" y="79"/>
                      <a:pt x="15" y="79"/>
                      <a:pt x="15" y="79"/>
                    </a:cubicBezTo>
                    <a:cubicBezTo>
                      <a:pt x="58" y="79"/>
                      <a:pt x="58" y="79"/>
                      <a:pt x="58" y="79"/>
                    </a:cubicBezTo>
                    <a:cubicBezTo>
                      <a:pt x="58" y="80"/>
                      <a:pt x="58" y="80"/>
                      <a:pt x="58" y="80"/>
                    </a:cubicBezTo>
                    <a:cubicBezTo>
                      <a:pt x="67" y="80"/>
                      <a:pt x="67" y="80"/>
                      <a:pt x="67" y="80"/>
                    </a:cubicBezTo>
                    <a:cubicBezTo>
                      <a:pt x="67" y="79"/>
                      <a:pt x="67" y="79"/>
                      <a:pt x="67" y="79"/>
                    </a:cubicBezTo>
                    <a:cubicBezTo>
                      <a:pt x="69" y="79"/>
                      <a:pt x="69" y="79"/>
                      <a:pt x="69" y="79"/>
                    </a:cubicBezTo>
                    <a:cubicBezTo>
                      <a:pt x="71" y="79"/>
                      <a:pt x="73" y="77"/>
                      <a:pt x="73" y="75"/>
                    </a:cubicBezTo>
                    <a:cubicBezTo>
                      <a:pt x="73" y="32"/>
                      <a:pt x="73" y="32"/>
                      <a:pt x="73" y="32"/>
                    </a:cubicBezTo>
                    <a:cubicBezTo>
                      <a:pt x="73" y="29"/>
                      <a:pt x="71" y="27"/>
                      <a:pt x="69" y="27"/>
                    </a:cubicBezTo>
                    <a:close/>
                    <a:moveTo>
                      <a:pt x="62" y="69"/>
                    </a:moveTo>
                    <a:cubicBezTo>
                      <a:pt x="62" y="73"/>
                      <a:pt x="58" y="76"/>
                      <a:pt x="54" y="76"/>
                    </a:cubicBezTo>
                    <a:cubicBezTo>
                      <a:pt x="11" y="76"/>
                      <a:pt x="11" y="76"/>
                      <a:pt x="11" y="76"/>
                    </a:cubicBezTo>
                    <a:cubicBezTo>
                      <a:pt x="7" y="76"/>
                      <a:pt x="4" y="73"/>
                      <a:pt x="4" y="69"/>
                    </a:cubicBezTo>
                    <a:cubicBezTo>
                      <a:pt x="4" y="38"/>
                      <a:pt x="4" y="38"/>
                      <a:pt x="4" y="38"/>
                    </a:cubicBezTo>
                    <a:cubicBezTo>
                      <a:pt x="4" y="34"/>
                      <a:pt x="7" y="30"/>
                      <a:pt x="11" y="30"/>
                    </a:cubicBezTo>
                    <a:cubicBezTo>
                      <a:pt x="54" y="30"/>
                      <a:pt x="54" y="30"/>
                      <a:pt x="54" y="30"/>
                    </a:cubicBezTo>
                    <a:cubicBezTo>
                      <a:pt x="58" y="30"/>
                      <a:pt x="62" y="34"/>
                      <a:pt x="62" y="38"/>
                    </a:cubicBezTo>
                    <a:lnTo>
                      <a:pt x="62" y="69"/>
                    </a:lnTo>
                    <a:close/>
                    <a:moveTo>
                      <a:pt x="67" y="46"/>
                    </a:moveTo>
                    <a:cubicBezTo>
                      <a:pt x="65" y="46"/>
                      <a:pt x="64" y="45"/>
                      <a:pt x="64" y="43"/>
                    </a:cubicBezTo>
                    <a:cubicBezTo>
                      <a:pt x="64" y="42"/>
                      <a:pt x="65" y="40"/>
                      <a:pt x="67" y="40"/>
                    </a:cubicBezTo>
                    <a:cubicBezTo>
                      <a:pt x="68" y="40"/>
                      <a:pt x="70" y="42"/>
                      <a:pt x="70" y="43"/>
                    </a:cubicBezTo>
                    <a:cubicBezTo>
                      <a:pt x="70" y="45"/>
                      <a:pt x="68" y="46"/>
                      <a:pt x="67" y="46"/>
                    </a:cubicBezTo>
                    <a:close/>
                    <a:moveTo>
                      <a:pt x="67" y="39"/>
                    </a:moveTo>
                    <a:cubicBezTo>
                      <a:pt x="65" y="39"/>
                      <a:pt x="64" y="38"/>
                      <a:pt x="64" y="36"/>
                    </a:cubicBezTo>
                    <a:cubicBezTo>
                      <a:pt x="64" y="35"/>
                      <a:pt x="65" y="34"/>
                      <a:pt x="67" y="34"/>
                    </a:cubicBezTo>
                    <a:cubicBezTo>
                      <a:pt x="68" y="34"/>
                      <a:pt x="70" y="35"/>
                      <a:pt x="70" y="36"/>
                    </a:cubicBezTo>
                    <a:cubicBezTo>
                      <a:pt x="70" y="38"/>
                      <a:pt x="68" y="39"/>
                      <a:pt x="67" y="39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-2500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5" name="iṧļïďê">
              <a:extLst>
                <a:ext uri="{FF2B5EF4-FFF2-40B4-BE49-F238E27FC236}">
                  <a16:creationId xmlns="" xmlns:a16="http://schemas.microsoft.com/office/drawing/2014/main" id="{A58AA0E1-2CAF-4325-9C94-AA08A590DD9E}"/>
                </a:ext>
              </a:extLst>
            </p:cNvPr>
            <p:cNvGrpSpPr/>
            <p:nvPr/>
          </p:nvGrpSpPr>
          <p:grpSpPr>
            <a:xfrm>
              <a:off x="8056515" y="1503361"/>
              <a:ext cx="1339703" cy="3116435"/>
              <a:chOff x="7284568" y="1838340"/>
              <a:chExt cx="1339703" cy="3116435"/>
            </a:xfrm>
          </p:grpSpPr>
          <p:sp>
            <p:nvSpPr>
              <p:cNvPr id="66" name="íṥľîďê">
                <a:extLst>
                  <a:ext uri="{FF2B5EF4-FFF2-40B4-BE49-F238E27FC236}">
                    <a16:creationId xmlns="" xmlns:a16="http://schemas.microsoft.com/office/drawing/2014/main" id="{26A6ED17-2B78-44D0-A3E6-72841988C2CD}"/>
                  </a:ext>
                </a:extLst>
              </p:cNvPr>
              <p:cNvSpPr/>
              <p:nvPr/>
            </p:nvSpPr>
            <p:spPr>
              <a:xfrm>
                <a:off x="7776576" y="2152067"/>
                <a:ext cx="355684" cy="1586763"/>
              </a:xfrm>
              <a:prstGeom prst="roundRect">
                <a:avLst>
                  <a:gd name="adj" fmla="val 19656"/>
                </a:avLst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baseline="-25000"/>
              </a:p>
            </p:txBody>
          </p:sp>
          <p:sp>
            <p:nvSpPr>
              <p:cNvPr id="67" name="íš1îḍé">
                <a:extLst>
                  <a:ext uri="{FF2B5EF4-FFF2-40B4-BE49-F238E27FC236}">
                    <a16:creationId xmlns="" xmlns:a16="http://schemas.microsoft.com/office/drawing/2014/main" id="{1A850A6E-86D5-443D-AC45-F5D8225781DB}"/>
                  </a:ext>
                </a:extLst>
              </p:cNvPr>
              <p:cNvSpPr/>
              <p:nvPr/>
            </p:nvSpPr>
            <p:spPr>
              <a:xfrm>
                <a:off x="7284568" y="3615072"/>
                <a:ext cx="1339703" cy="13397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ECF0F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r>
                  <a:rPr lang="en-US" dirty="0">
                    <a:solidFill>
                      <a:schemeClr val="tx1"/>
                    </a:solidFill>
                  </a:rPr>
                  <a:t>85%</a:t>
                </a:r>
              </a:p>
            </p:txBody>
          </p:sp>
          <p:sp>
            <p:nvSpPr>
              <p:cNvPr id="68" name="ïṧḷïdê">
                <a:extLst>
                  <a:ext uri="{FF2B5EF4-FFF2-40B4-BE49-F238E27FC236}">
                    <a16:creationId xmlns="" xmlns:a16="http://schemas.microsoft.com/office/drawing/2014/main" id="{78A47FF3-7672-43D6-814C-0C69EF67BBA8}"/>
                  </a:ext>
                </a:extLst>
              </p:cNvPr>
              <p:cNvSpPr/>
              <p:nvPr/>
            </p:nvSpPr>
            <p:spPr>
              <a:xfrm>
                <a:off x="7412158" y="3742660"/>
                <a:ext cx="1084521" cy="1084521"/>
              </a:xfrm>
              <a:prstGeom prst="arc">
                <a:avLst>
                  <a:gd name="adj1" fmla="val 16200000"/>
                  <a:gd name="adj2" fmla="val 9599996"/>
                </a:avLst>
              </a:prstGeom>
              <a:ln w="101600" cap="rnd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baseline="-25000"/>
              </a:p>
            </p:txBody>
          </p:sp>
          <p:sp>
            <p:nvSpPr>
              <p:cNvPr id="69" name="íṥlîḓê">
                <a:extLst>
                  <a:ext uri="{FF2B5EF4-FFF2-40B4-BE49-F238E27FC236}">
                    <a16:creationId xmlns="" xmlns:a16="http://schemas.microsoft.com/office/drawing/2014/main" id="{36276B13-FC52-49C9-BE86-18F1F36F8540}"/>
                  </a:ext>
                </a:extLst>
              </p:cNvPr>
              <p:cNvSpPr/>
              <p:nvPr/>
            </p:nvSpPr>
            <p:spPr bwMode="auto">
              <a:xfrm>
                <a:off x="7830494" y="1838340"/>
                <a:ext cx="256443" cy="226457"/>
              </a:xfrm>
              <a:custGeom>
                <a:avLst/>
                <a:gdLst>
                  <a:gd name="T0" fmla="*/ 35 w 102"/>
                  <a:gd name="T1" fmla="*/ 64 h 90"/>
                  <a:gd name="T2" fmla="*/ 16 w 102"/>
                  <a:gd name="T3" fmla="*/ 64 h 90"/>
                  <a:gd name="T4" fmla="*/ 13 w 102"/>
                  <a:gd name="T5" fmla="*/ 67 h 90"/>
                  <a:gd name="T6" fmla="*/ 16 w 102"/>
                  <a:gd name="T7" fmla="*/ 70 h 90"/>
                  <a:gd name="T8" fmla="*/ 35 w 102"/>
                  <a:gd name="T9" fmla="*/ 70 h 90"/>
                  <a:gd name="T10" fmla="*/ 38 w 102"/>
                  <a:gd name="T11" fmla="*/ 67 h 90"/>
                  <a:gd name="T12" fmla="*/ 35 w 102"/>
                  <a:gd name="T13" fmla="*/ 64 h 90"/>
                  <a:gd name="T14" fmla="*/ 35 w 102"/>
                  <a:gd name="T15" fmla="*/ 51 h 90"/>
                  <a:gd name="T16" fmla="*/ 16 w 102"/>
                  <a:gd name="T17" fmla="*/ 51 h 90"/>
                  <a:gd name="T18" fmla="*/ 13 w 102"/>
                  <a:gd name="T19" fmla="*/ 54 h 90"/>
                  <a:gd name="T20" fmla="*/ 16 w 102"/>
                  <a:gd name="T21" fmla="*/ 58 h 90"/>
                  <a:gd name="T22" fmla="*/ 35 w 102"/>
                  <a:gd name="T23" fmla="*/ 58 h 90"/>
                  <a:gd name="T24" fmla="*/ 38 w 102"/>
                  <a:gd name="T25" fmla="*/ 54 h 90"/>
                  <a:gd name="T26" fmla="*/ 35 w 102"/>
                  <a:gd name="T27" fmla="*/ 51 h 90"/>
                  <a:gd name="T28" fmla="*/ 90 w 102"/>
                  <a:gd name="T29" fmla="*/ 19 h 90"/>
                  <a:gd name="T30" fmla="*/ 83 w 102"/>
                  <a:gd name="T31" fmla="*/ 19 h 90"/>
                  <a:gd name="T32" fmla="*/ 49 w 102"/>
                  <a:gd name="T33" fmla="*/ 0 h 90"/>
                  <a:gd name="T34" fmla="*/ 45 w 102"/>
                  <a:gd name="T35" fmla="*/ 2 h 90"/>
                  <a:gd name="T36" fmla="*/ 46 w 102"/>
                  <a:gd name="T37" fmla="*/ 6 h 90"/>
                  <a:gd name="T38" fmla="*/ 70 w 102"/>
                  <a:gd name="T39" fmla="*/ 19 h 90"/>
                  <a:gd name="T40" fmla="*/ 13 w 102"/>
                  <a:gd name="T41" fmla="*/ 19 h 90"/>
                  <a:gd name="T42" fmla="*/ 0 w 102"/>
                  <a:gd name="T43" fmla="*/ 32 h 90"/>
                  <a:gd name="T44" fmla="*/ 0 w 102"/>
                  <a:gd name="T45" fmla="*/ 77 h 90"/>
                  <a:gd name="T46" fmla="*/ 13 w 102"/>
                  <a:gd name="T47" fmla="*/ 90 h 90"/>
                  <a:gd name="T48" fmla="*/ 90 w 102"/>
                  <a:gd name="T49" fmla="*/ 90 h 90"/>
                  <a:gd name="T50" fmla="*/ 102 w 102"/>
                  <a:gd name="T51" fmla="*/ 77 h 90"/>
                  <a:gd name="T52" fmla="*/ 102 w 102"/>
                  <a:gd name="T53" fmla="*/ 32 h 90"/>
                  <a:gd name="T54" fmla="*/ 90 w 102"/>
                  <a:gd name="T55" fmla="*/ 19 h 90"/>
                  <a:gd name="T56" fmla="*/ 96 w 102"/>
                  <a:gd name="T57" fmla="*/ 77 h 90"/>
                  <a:gd name="T58" fmla="*/ 90 w 102"/>
                  <a:gd name="T59" fmla="*/ 83 h 90"/>
                  <a:gd name="T60" fmla="*/ 13 w 102"/>
                  <a:gd name="T61" fmla="*/ 83 h 90"/>
                  <a:gd name="T62" fmla="*/ 6 w 102"/>
                  <a:gd name="T63" fmla="*/ 77 h 90"/>
                  <a:gd name="T64" fmla="*/ 6 w 102"/>
                  <a:gd name="T65" fmla="*/ 32 h 90"/>
                  <a:gd name="T66" fmla="*/ 13 w 102"/>
                  <a:gd name="T67" fmla="*/ 26 h 90"/>
                  <a:gd name="T68" fmla="*/ 90 w 102"/>
                  <a:gd name="T69" fmla="*/ 26 h 90"/>
                  <a:gd name="T70" fmla="*/ 96 w 102"/>
                  <a:gd name="T71" fmla="*/ 32 h 90"/>
                  <a:gd name="T72" fmla="*/ 96 w 102"/>
                  <a:gd name="T73" fmla="*/ 77 h 90"/>
                  <a:gd name="T74" fmla="*/ 67 w 102"/>
                  <a:gd name="T75" fmla="*/ 35 h 90"/>
                  <a:gd name="T76" fmla="*/ 48 w 102"/>
                  <a:gd name="T77" fmla="*/ 54 h 90"/>
                  <a:gd name="T78" fmla="*/ 67 w 102"/>
                  <a:gd name="T79" fmla="*/ 74 h 90"/>
                  <a:gd name="T80" fmla="*/ 86 w 102"/>
                  <a:gd name="T81" fmla="*/ 54 h 90"/>
                  <a:gd name="T82" fmla="*/ 67 w 102"/>
                  <a:gd name="T83" fmla="*/ 35 h 90"/>
                  <a:gd name="T84" fmla="*/ 67 w 102"/>
                  <a:gd name="T85" fmla="*/ 67 h 90"/>
                  <a:gd name="T86" fmla="*/ 54 w 102"/>
                  <a:gd name="T87" fmla="*/ 54 h 90"/>
                  <a:gd name="T88" fmla="*/ 67 w 102"/>
                  <a:gd name="T89" fmla="*/ 42 h 90"/>
                  <a:gd name="T90" fmla="*/ 80 w 102"/>
                  <a:gd name="T91" fmla="*/ 54 h 90"/>
                  <a:gd name="T92" fmla="*/ 67 w 102"/>
                  <a:gd name="T93" fmla="*/ 67 h 90"/>
                  <a:gd name="T94" fmla="*/ 35 w 102"/>
                  <a:gd name="T95" fmla="*/ 38 h 90"/>
                  <a:gd name="T96" fmla="*/ 16 w 102"/>
                  <a:gd name="T97" fmla="*/ 38 h 90"/>
                  <a:gd name="T98" fmla="*/ 13 w 102"/>
                  <a:gd name="T99" fmla="*/ 42 h 90"/>
                  <a:gd name="T100" fmla="*/ 16 w 102"/>
                  <a:gd name="T101" fmla="*/ 45 h 90"/>
                  <a:gd name="T102" fmla="*/ 35 w 102"/>
                  <a:gd name="T103" fmla="*/ 45 h 90"/>
                  <a:gd name="T104" fmla="*/ 38 w 102"/>
                  <a:gd name="T105" fmla="*/ 42 h 90"/>
                  <a:gd name="T106" fmla="*/ 35 w 102"/>
                  <a:gd name="T107" fmla="*/ 38 h 90"/>
                  <a:gd name="T108" fmla="*/ 35 w 102"/>
                  <a:gd name="T109" fmla="*/ 38 h 90"/>
                  <a:gd name="T110" fmla="*/ 35 w 102"/>
                  <a:gd name="T111" fmla="*/ 38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02" h="90">
                    <a:moveTo>
                      <a:pt x="35" y="64"/>
                    </a:moveTo>
                    <a:cubicBezTo>
                      <a:pt x="16" y="64"/>
                      <a:pt x="16" y="64"/>
                      <a:pt x="16" y="64"/>
                    </a:cubicBezTo>
                    <a:cubicBezTo>
                      <a:pt x="14" y="64"/>
                      <a:pt x="13" y="65"/>
                      <a:pt x="13" y="67"/>
                    </a:cubicBezTo>
                    <a:cubicBezTo>
                      <a:pt x="13" y="69"/>
                      <a:pt x="14" y="70"/>
                      <a:pt x="16" y="70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37" y="70"/>
                      <a:pt x="38" y="69"/>
                      <a:pt x="38" y="67"/>
                    </a:cubicBezTo>
                    <a:cubicBezTo>
                      <a:pt x="38" y="65"/>
                      <a:pt x="37" y="64"/>
                      <a:pt x="35" y="64"/>
                    </a:cubicBezTo>
                    <a:close/>
                    <a:moveTo>
                      <a:pt x="35" y="51"/>
                    </a:moveTo>
                    <a:cubicBezTo>
                      <a:pt x="16" y="51"/>
                      <a:pt x="16" y="51"/>
                      <a:pt x="16" y="51"/>
                    </a:cubicBezTo>
                    <a:cubicBezTo>
                      <a:pt x="14" y="51"/>
                      <a:pt x="13" y="53"/>
                      <a:pt x="13" y="54"/>
                    </a:cubicBezTo>
                    <a:cubicBezTo>
                      <a:pt x="13" y="56"/>
                      <a:pt x="14" y="58"/>
                      <a:pt x="16" y="58"/>
                    </a:cubicBezTo>
                    <a:cubicBezTo>
                      <a:pt x="35" y="58"/>
                      <a:pt x="35" y="58"/>
                      <a:pt x="35" y="58"/>
                    </a:cubicBezTo>
                    <a:cubicBezTo>
                      <a:pt x="37" y="58"/>
                      <a:pt x="38" y="56"/>
                      <a:pt x="38" y="54"/>
                    </a:cubicBezTo>
                    <a:cubicBezTo>
                      <a:pt x="38" y="53"/>
                      <a:pt x="37" y="51"/>
                      <a:pt x="35" y="51"/>
                    </a:cubicBezTo>
                    <a:close/>
                    <a:moveTo>
                      <a:pt x="90" y="19"/>
                    </a:moveTo>
                    <a:cubicBezTo>
                      <a:pt x="83" y="19"/>
                      <a:pt x="83" y="19"/>
                      <a:pt x="83" y="19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8" y="0"/>
                      <a:pt x="46" y="0"/>
                      <a:pt x="45" y="2"/>
                    </a:cubicBezTo>
                    <a:cubicBezTo>
                      <a:pt x="44" y="3"/>
                      <a:pt x="44" y="5"/>
                      <a:pt x="46" y="6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6" y="19"/>
                      <a:pt x="0" y="25"/>
                      <a:pt x="0" y="32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0" y="84"/>
                      <a:pt x="6" y="90"/>
                      <a:pt x="13" y="90"/>
                    </a:cubicBezTo>
                    <a:cubicBezTo>
                      <a:pt x="90" y="90"/>
                      <a:pt x="90" y="90"/>
                      <a:pt x="90" y="90"/>
                    </a:cubicBezTo>
                    <a:cubicBezTo>
                      <a:pt x="97" y="90"/>
                      <a:pt x="102" y="84"/>
                      <a:pt x="102" y="77"/>
                    </a:cubicBezTo>
                    <a:cubicBezTo>
                      <a:pt x="102" y="32"/>
                      <a:pt x="102" y="32"/>
                      <a:pt x="102" y="32"/>
                    </a:cubicBezTo>
                    <a:cubicBezTo>
                      <a:pt x="102" y="25"/>
                      <a:pt x="97" y="19"/>
                      <a:pt x="90" y="19"/>
                    </a:cubicBezTo>
                    <a:close/>
                    <a:moveTo>
                      <a:pt x="96" y="77"/>
                    </a:moveTo>
                    <a:cubicBezTo>
                      <a:pt x="96" y="80"/>
                      <a:pt x="93" y="83"/>
                      <a:pt x="90" y="83"/>
                    </a:cubicBezTo>
                    <a:cubicBezTo>
                      <a:pt x="13" y="83"/>
                      <a:pt x="13" y="83"/>
                      <a:pt x="13" y="83"/>
                    </a:cubicBezTo>
                    <a:cubicBezTo>
                      <a:pt x="9" y="83"/>
                      <a:pt x="6" y="80"/>
                      <a:pt x="6" y="77"/>
                    </a:cubicBezTo>
                    <a:cubicBezTo>
                      <a:pt x="6" y="32"/>
                      <a:pt x="6" y="32"/>
                      <a:pt x="6" y="32"/>
                    </a:cubicBezTo>
                    <a:cubicBezTo>
                      <a:pt x="6" y="28"/>
                      <a:pt x="9" y="26"/>
                      <a:pt x="13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3" y="26"/>
                      <a:pt x="96" y="28"/>
                      <a:pt x="96" y="32"/>
                    </a:cubicBezTo>
                    <a:lnTo>
                      <a:pt x="96" y="77"/>
                    </a:lnTo>
                    <a:close/>
                    <a:moveTo>
                      <a:pt x="67" y="35"/>
                    </a:moveTo>
                    <a:cubicBezTo>
                      <a:pt x="57" y="35"/>
                      <a:pt x="48" y="44"/>
                      <a:pt x="48" y="54"/>
                    </a:cubicBezTo>
                    <a:cubicBezTo>
                      <a:pt x="48" y="65"/>
                      <a:pt x="57" y="74"/>
                      <a:pt x="67" y="74"/>
                    </a:cubicBezTo>
                    <a:cubicBezTo>
                      <a:pt x="78" y="74"/>
                      <a:pt x="86" y="65"/>
                      <a:pt x="86" y="54"/>
                    </a:cubicBezTo>
                    <a:cubicBezTo>
                      <a:pt x="86" y="44"/>
                      <a:pt x="78" y="35"/>
                      <a:pt x="67" y="35"/>
                    </a:cubicBezTo>
                    <a:close/>
                    <a:moveTo>
                      <a:pt x="67" y="67"/>
                    </a:moveTo>
                    <a:cubicBezTo>
                      <a:pt x="60" y="67"/>
                      <a:pt x="54" y="61"/>
                      <a:pt x="54" y="54"/>
                    </a:cubicBezTo>
                    <a:cubicBezTo>
                      <a:pt x="54" y="47"/>
                      <a:pt x="60" y="42"/>
                      <a:pt x="67" y="42"/>
                    </a:cubicBezTo>
                    <a:cubicBezTo>
                      <a:pt x="74" y="42"/>
                      <a:pt x="80" y="47"/>
                      <a:pt x="80" y="54"/>
                    </a:cubicBezTo>
                    <a:cubicBezTo>
                      <a:pt x="80" y="61"/>
                      <a:pt x="74" y="67"/>
                      <a:pt x="67" y="67"/>
                    </a:cubicBezTo>
                    <a:close/>
                    <a:moveTo>
                      <a:pt x="35" y="38"/>
                    </a:moveTo>
                    <a:cubicBezTo>
                      <a:pt x="16" y="38"/>
                      <a:pt x="16" y="38"/>
                      <a:pt x="16" y="38"/>
                    </a:cubicBezTo>
                    <a:cubicBezTo>
                      <a:pt x="14" y="38"/>
                      <a:pt x="13" y="40"/>
                      <a:pt x="13" y="42"/>
                    </a:cubicBezTo>
                    <a:cubicBezTo>
                      <a:pt x="13" y="43"/>
                      <a:pt x="14" y="45"/>
                      <a:pt x="16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7" y="45"/>
                      <a:pt x="38" y="43"/>
                      <a:pt x="38" y="42"/>
                    </a:cubicBezTo>
                    <a:cubicBezTo>
                      <a:pt x="38" y="40"/>
                      <a:pt x="37" y="38"/>
                      <a:pt x="35" y="38"/>
                    </a:cubicBezTo>
                    <a:close/>
                    <a:moveTo>
                      <a:pt x="35" y="38"/>
                    </a:moveTo>
                    <a:cubicBezTo>
                      <a:pt x="35" y="38"/>
                      <a:pt x="35" y="38"/>
                      <a:pt x="35" y="38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rmAutofit fontScale="850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-2500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6" name="îślîḋè">
              <a:extLst>
                <a:ext uri="{FF2B5EF4-FFF2-40B4-BE49-F238E27FC236}">
                  <a16:creationId xmlns="" xmlns:a16="http://schemas.microsoft.com/office/drawing/2014/main" id="{9967DDA0-40B9-4CB2-BEF1-A4982E4AB430}"/>
                </a:ext>
              </a:extLst>
            </p:cNvPr>
            <p:cNvGrpSpPr/>
            <p:nvPr/>
          </p:nvGrpSpPr>
          <p:grpSpPr>
            <a:xfrm>
              <a:off x="5035023" y="1191096"/>
              <a:ext cx="2121955" cy="3819824"/>
              <a:chOff x="5035023" y="1526075"/>
              <a:chExt cx="2121955" cy="3819824"/>
            </a:xfrm>
          </p:grpSpPr>
          <p:sp>
            <p:nvSpPr>
              <p:cNvPr id="56" name="iṣļídé">
                <a:extLst>
                  <a:ext uri="{FF2B5EF4-FFF2-40B4-BE49-F238E27FC236}">
                    <a16:creationId xmlns="" xmlns:a16="http://schemas.microsoft.com/office/drawing/2014/main" id="{C217541E-CC2F-40E9-BD41-C4FB3CF9AA46}"/>
                  </a:ext>
                </a:extLst>
              </p:cNvPr>
              <p:cNvSpPr/>
              <p:nvPr/>
            </p:nvSpPr>
            <p:spPr>
              <a:xfrm>
                <a:off x="5918158" y="1895407"/>
                <a:ext cx="355684" cy="1586763"/>
              </a:xfrm>
              <a:prstGeom prst="roundRect">
                <a:avLst>
                  <a:gd name="adj" fmla="val 19656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baseline="-25000"/>
              </a:p>
            </p:txBody>
          </p:sp>
          <p:sp>
            <p:nvSpPr>
              <p:cNvPr id="57" name="îSļiḍè">
                <a:extLst>
                  <a:ext uri="{FF2B5EF4-FFF2-40B4-BE49-F238E27FC236}">
                    <a16:creationId xmlns="" xmlns:a16="http://schemas.microsoft.com/office/drawing/2014/main" id="{E588877F-E6C0-443A-92C3-16901CE255AC}"/>
                  </a:ext>
                </a:extLst>
              </p:cNvPr>
              <p:cNvSpPr/>
              <p:nvPr/>
            </p:nvSpPr>
            <p:spPr>
              <a:xfrm>
                <a:off x="6401432" y="2607559"/>
                <a:ext cx="355684" cy="900370"/>
              </a:xfrm>
              <a:prstGeom prst="roundRect">
                <a:avLst>
                  <a:gd name="adj" fmla="val 19656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baseline="-25000"/>
              </a:p>
            </p:txBody>
          </p:sp>
          <p:sp>
            <p:nvSpPr>
              <p:cNvPr id="58" name="íSľîďè">
                <a:extLst>
                  <a:ext uri="{FF2B5EF4-FFF2-40B4-BE49-F238E27FC236}">
                    <a16:creationId xmlns="" xmlns:a16="http://schemas.microsoft.com/office/drawing/2014/main" id="{AF99EF21-B621-487E-9632-1B042CF9389E}"/>
                  </a:ext>
                </a:extLst>
              </p:cNvPr>
              <p:cNvSpPr/>
              <p:nvPr/>
            </p:nvSpPr>
            <p:spPr>
              <a:xfrm>
                <a:off x="5437796" y="2362689"/>
                <a:ext cx="355684" cy="1145239"/>
              </a:xfrm>
              <a:prstGeom prst="roundRect">
                <a:avLst>
                  <a:gd name="adj" fmla="val 19656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baseline="-25000"/>
              </a:p>
            </p:txBody>
          </p:sp>
          <p:sp>
            <p:nvSpPr>
              <p:cNvPr id="59" name="ísliďé">
                <a:extLst>
                  <a:ext uri="{FF2B5EF4-FFF2-40B4-BE49-F238E27FC236}">
                    <a16:creationId xmlns="" xmlns:a16="http://schemas.microsoft.com/office/drawing/2014/main" id="{12C1EA4A-28F4-466C-8FAC-4F78074B7129}"/>
                  </a:ext>
                </a:extLst>
              </p:cNvPr>
              <p:cNvSpPr/>
              <p:nvPr/>
            </p:nvSpPr>
            <p:spPr>
              <a:xfrm>
                <a:off x="5035023" y="3223944"/>
                <a:ext cx="2121955" cy="2121955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ECF0F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r>
                  <a:rPr lang="en-US" sz="2800" b="1" dirty="0">
                    <a:solidFill>
                      <a:schemeClr val="accent1"/>
                    </a:solidFill>
                  </a:rPr>
                  <a:t>90%</a:t>
                </a:r>
              </a:p>
            </p:txBody>
          </p:sp>
          <p:sp>
            <p:nvSpPr>
              <p:cNvPr id="60" name="ïśľiďè">
                <a:extLst>
                  <a:ext uri="{FF2B5EF4-FFF2-40B4-BE49-F238E27FC236}">
                    <a16:creationId xmlns="" xmlns:a16="http://schemas.microsoft.com/office/drawing/2014/main" id="{74C7C5EA-B60D-49CF-9F48-BCDFA7782E27}"/>
                  </a:ext>
                </a:extLst>
              </p:cNvPr>
              <p:cNvSpPr/>
              <p:nvPr/>
            </p:nvSpPr>
            <p:spPr>
              <a:xfrm>
                <a:off x="5163312" y="3352233"/>
                <a:ext cx="1865376" cy="1865376"/>
              </a:xfrm>
              <a:prstGeom prst="arc">
                <a:avLst>
                  <a:gd name="adj1" fmla="val 16200000"/>
                  <a:gd name="adj2" fmla="val 12264189"/>
                </a:avLst>
              </a:prstGeom>
              <a:ln w="101600" cap="rnd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baseline="-25000"/>
              </a:p>
            </p:txBody>
          </p:sp>
          <p:grpSp>
            <p:nvGrpSpPr>
              <p:cNvPr id="61" name="îṣḻïďè">
                <a:extLst>
                  <a:ext uri="{FF2B5EF4-FFF2-40B4-BE49-F238E27FC236}">
                    <a16:creationId xmlns="" xmlns:a16="http://schemas.microsoft.com/office/drawing/2014/main" id="{FD57C69D-B50F-4114-BA14-DBD8515EC59D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5964418" y="1526075"/>
                <a:ext cx="263163" cy="280760"/>
                <a:chOff x="328" y="1931"/>
                <a:chExt cx="329" cy="351"/>
              </a:xfrm>
              <a:solidFill>
                <a:schemeClr val="accent1"/>
              </a:solidFill>
            </p:grpSpPr>
            <p:sp>
              <p:nvSpPr>
                <p:cNvPr id="64" name="ïŝḷîḍè">
                  <a:extLst>
                    <a:ext uri="{FF2B5EF4-FFF2-40B4-BE49-F238E27FC236}">
                      <a16:creationId xmlns="" xmlns:a16="http://schemas.microsoft.com/office/drawing/2014/main" id="{E7A284BA-9087-4ACE-BAFC-A60AED7432D5}"/>
                    </a:ext>
                  </a:extLst>
                </p:cNvPr>
                <p:cNvSpPr/>
                <p:nvPr/>
              </p:nvSpPr>
              <p:spPr bwMode="auto">
                <a:xfrm>
                  <a:off x="328" y="1931"/>
                  <a:ext cx="329" cy="351"/>
                </a:xfrm>
                <a:custGeom>
                  <a:avLst/>
                  <a:gdLst>
                    <a:gd name="T0" fmla="*/ 116 w 136"/>
                    <a:gd name="T1" fmla="*/ 46 h 146"/>
                    <a:gd name="T2" fmla="*/ 113 w 136"/>
                    <a:gd name="T3" fmla="*/ 43 h 146"/>
                    <a:gd name="T4" fmla="*/ 109 w 136"/>
                    <a:gd name="T5" fmla="*/ 41 h 146"/>
                    <a:gd name="T6" fmla="*/ 33 w 136"/>
                    <a:gd name="T7" fmla="*/ 3 h 146"/>
                    <a:gd name="T8" fmla="*/ 24 w 136"/>
                    <a:gd name="T9" fmla="*/ 2 h 146"/>
                    <a:gd name="T10" fmla="*/ 31 w 136"/>
                    <a:gd name="T11" fmla="*/ 8 h 146"/>
                    <a:gd name="T12" fmla="*/ 99 w 136"/>
                    <a:gd name="T13" fmla="*/ 43 h 146"/>
                    <a:gd name="T14" fmla="*/ 98 w 136"/>
                    <a:gd name="T15" fmla="*/ 45 h 146"/>
                    <a:gd name="T16" fmla="*/ 28 w 136"/>
                    <a:gd name="T17" fmla="*/ 45 h 146"/>
                    <a:gd name="T18" fmla="*/ 4 w 136"/>
                    <a:gd name="T19" fmla="*/ 94 h 146"/>
                    <a:gd name="T20" fmla="*/ 28 w 136"/>
                    <a:gd name="T21" fmla="*/ 146 h 146"/>
                    <a:gd name="T22" fmla="*/ 118 w 136"/>
                    <a:gd name="T23" fmla="*/ 146 h 146"/>
                    <a:gd name="T24" fmla="*/ 135 w 136"/>
                    <a:gd name="T25" fmla="*/ 94 h 146"/>
                    <a:gd name="T26" fmla="*/ 117 w 136"/>
                    <a:gd name="T27" fmla="*/ 46 h 146"/>
                    <a:gd name="T28" fmla="*/ 116 w 136"/>
                    <a:gd name="T29" fmla="*/ 46 h 146"/>
                    <a:gd name="T30" fmla="*/ 121 w 136"/>
                    <a:gd name="T31" fmla="*/ 130 h 146"/>
                    <a:gd name="T32" fmla="*/ 108 w 136"/>
                    <a:gd name="T33" fmla="*/ 142 h 146"/>
                    <a:gd name="T34" fmla="*/ 95 w 136"/>
                    <a:gd name="T35" fmla="*/ 130 h 146"/>
                    <a:gd name="T36" fmla="*/ 95 w 136"/>
                    <a:gd name="T37" fmla="*/ 97 h 146"/>
                    <a:gd name="T38" fmla="*/ 108 w 136"/>
                    <a:gd name="T39" fmla="*/ 85 h 146"/>
                    <a:gd name="T40" fmla="*/ 121 w 136"/>
                    <a:gd name="T41" fmla="*/ 97 h 146"/>
                    <a:gd name="T42" fmla="*/ 121 w 136"/>
                    <a:gd name="T43" fmla="*/ 130 h 146"/>
                    <a:gd name="T44" fmla="*/ 127 w 136"/>
                    <a:gd name="T45" fmla="*/ 68 h 146"/>
                    <a:gd name="T46" fmla="*/ 116 w 136"/>
                    <a:gd name="T47" fmla="*/ 79 h 146"/>
                    <a:gd name="T48" fmla="*/ 23 w 136"/>
                    <a:gd name="T49" fmla="*/ 79 h 146"/>
                    <a:gd name="T50" fmla="*/ 12 w 136"/>
                    <a:gd name="T51" fmla="*/ 68 h 146"/>
                    <a:gd name="T52" fmla="*/ 12 w 136"/>
                    <a:gd name="T53" fmla="*/ 67 h 146"/>
                    <a:gd name="T54" fmla="*/ 23 w 136"/>
                    <a:gd name="T55" fmla="*/ 56 h 146"/>
                    <a:gd name="T56" fmla="*/ 116 w 136"/>
                    <a:gd name="T57" fmla="*/ 56 h 146"/>
                    <a:gd name="T58" fmla="*/ 127 w 136"/>
                    <a:gd name="T59" fmla="*/ 67 h 146"/>
                    <a:gd name="T60" fmla="*/ 127 w 136"/>
                    <a:gd name="T61" fmla="*/ 68 h 146"/>
                    <a:gd name="T62" fmla="*/ 127 w 136"/>
                    <a:gd name="T63" fmla="*/ 68 h 146"/>
                    <a:gd name="T64" fmla="*/ 127 w 136"/>
                    <a:gd name="T65" fmla="*/ 68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36" h="146">
                      <a:moveTo>
                        <a:pt x="116" y="46"/>
                      </a:moveTo>
                      <a:cubicBezTo>
                        <a:pt x="116" y="46"/>
                        <a:pt x="114" y="44"/>
                        <a:pt x="113" y="43"/>
                      </a:cubicBezTo>
                      <a:cubicBezTo>
                        <a:pt x="112" y="42"/>
                        <a:pt x="111" y="42"/>
                        <a:pt x="109" y="41"/>
                      </a:cubicBezTo>
                      <a:cubicBezTo>
                        <a:pt x="33" y="3"/>
                        <a:pt x="33" y="3"/>
                        <a:pt x="33" y="3"/>
                      </a:cubicBezTo>
                      <a:cubicBezTo>
                        <a:pt x="29" y="1"/>
                        <a:pt x="25" y="0"/>
                        <a:pt x="24" y="2"/>
                      </a:cubicBezTo>
                      <a:cubicBezTo>
                        <a:pt x="24" y="3"/>
                        <a:pt x="26" y="6"/>
                        <a:pt x="31" y="8"/>
                      </a:cubicBezTo>
                      <a:cubicBezTo>
                        <a:pt x="99" y="43"/>
                        <a:pt x="99" y="43"/>
                        <a:pt x="99" y="43"/>
                      </a:cubicBezTo>
                      <a:cubicBezTo>
                        <a:pt x="102" y="44"/>
                        <a:pt x="102" y="46"/>
                        <a:pt x="98" y="45"/>
                      </a:cubicBezTo>
                      <a:cubicBezTo>
                        <a:pt x="28" y="45"/>
                        <a:pt x="28" y="45"/>
                        <a:pt x="28" y="45"/>
                      </a:cubicBezTo>
                      <a:cubicBezTo>
                        <a:pt x="1" y="45"/>
                        <a:pt x="4" y="46"/>
                        <a:pt x="4" y="94"/>
                      </a:cubicBezTo>
                      <a:cubicBezTo>
                        <a:pt x="4" y="143"/>
                        <a:pt x="0" y="146"/>
                        <a:pt x="28" y="146"/>
                      </a:cubicBezTo>
                      <a:cubicBezTo>
                        <a:pt x="118" y="146"/>
                        <a:pt x="118" y="146"/>
                        <a:pt x="118" y="146"/>
                      </a:cubicBezTo>
                      <a:cubicBezTo>
                        <a:pt x="135" y="146"/>
                        <a:pt x="135" y="143"/>
                        <a:pt x="135" y="94"/>
                      </a:cubicBezTo>
                      <a:cubicBezTo>
                        <a:pt x="135" y="51"/>
                        <a:pt x="136" y="46"/>
                        <a:pt x="117" y="46"/>
                      </a:cubicBezTo>
                      <a:cubicBezTo>
                        <a:pt x="117" y="46"/>
                        <a:pt x="117" y="46"/>
                        <a:pt x="116" y="46"/>
                      </a:cubicBezTo>
                      <a:close/>
                      <a:moveTo>
                        <a:pt x="121" y="130"/>
                      </a:moveTo>
                      <a:cubicBezTo>
                        <a:pt x="121" y="137"/>
                        <a:pt x="116" y="142"/>
                        <a:pt x="108" y="142"/>
                      </a:cubicBezTo>
                      <a:cubicBezTo>
                        <a:pt x="100" y="142"/>
                        <a:pt x="95" y="137"/>
                        <a:pt x="95" y="130"/>
                      </a:cubicBezTo>
                      <a:cubicBezTo>
                        <a:pt x="95" y="97"/>
                        <a:pt x="95" y="97"/>
                        <a:pt x="95" y="97"/>
                      </a:cubicBezTo>
                      <a:cubicBezTo>
                        <a:pt x="95" y="90"/>
                        <a:pt x="100" y="85"/>
                        <a:pt x="108" y="85"/>
                      </a:cubicBezTo>
                      <a:cubicBezTo>
                        <a:pt x="116" y="85"/>
                        <a:pt x="121" y="90"/>
                        <a:pt x="121" y="97"/>
                      </a:cubicBezTo>
                      <a:lnTo>
                        <a:pt x="121" y="130"/>
                      </a:lnTo>
                      <a:close/>
                      <a:moveTo>
                        <a:pt x="127" y="68"/>
                      </a:moveTo>
                      <a:cubicBezTo>
                        <a:pt x="127" y="74"/>
                        <a:pt x="122" y="79"/>
                        <a:pt x="116" y="79"/>
                      </a:cubicBezTo>
                      <a:cubicBezTo>
                        <a:pt x="23" y="79"/>
                        <a:pt x="23" y="79"/>
                        <a:pt x="23" y="79"/>
                      </a:cubicBezTo>
                      <a:cubicBezTo>
                        <a:pt x="17" y="79"/>
                        <a:pt x="12" y="74"/>
                        <a:pt x="12" y="68"/>
                      </a:cubicBezTo>
                      <a:cubicBezTo>
                        <a:pt x="12" y="67"/>
                        <a:pt x="12" y="67"/>
                        <a:pt x="12" y="67"/>
                      </a:cubicBezTo>
                      <a:cubicBezTo>
                        <a:pt x="12" y="61"/>
                        <a:pt x="17" y="56"/>
                        <a:pt x="23" y="56"/>
                      </a:cubicBezTo>
                      <a:cubicBezTo>
                        <a:pt x="116" y="56"/>
                        <a:pt x="116" y="56"/>
                        <a:pt x="116" y="56"/>
                      </a:cubicBezTo>
                      <a:cubicBezTo>
                        <a:pt x="122" y="56"/>
                        <a:pt x="127" y="61"/>
                        <a:pt x="127" y="67"/>
                      </a:cubicBezTo>
                      <a:lnTo>
                        <a:pt x="127" y="68"/>
                      </a:lnTo>
                      <a:close/>
                      <a:moveTo>
                        <a:pt x="127" y="68"/>
                      </a:moveTo>
                      <a:cubicBezTo>
                        <a:pt x="127" y="68"/>
                        <a:pt x="127" y="68"/>
                        <a:pt x="127" y="6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-2500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65" name="íšḻîdè">
                  <a:extLst>
                    <a:ext uri="{FF2B5EF4-FFF2-40B4-BE49-F238E27FC236}">
                      <a16:creationId xmlns="" xmlns:a16="http://schemas.microsoft.com/office/drawing/2014/main" id="{29AFFB46-4ECA-4F56-826D-57F32C901C2A}"/>
                    </a:ext>
                  </a:extLst>
                </p:cNvPr>
                <p:cNvSpPr/>
                <p:nvPr/>
              </p:nvSpPr>
              <p:spPr bwMode="auto">
                <a:xfrm>
                  <a:off x="567" y="2147"/>
                  <a:ext cx="44" cy="44"/>
                </a:xfrm>
                <a:custGeom>
                  <a:avLst/>
                  <a:gdLst>
                    <a:gd name="T0" fmla="*/ 18 w 18"/>
                    <a:gd name="T1" fmla="*/ 9 h 18"/>
                    <a:gd name="T2" fmla="*/ 9 w 18"/>
                    <a:gd name="T3" fmla="*/ 18 h 18"/>
                    <a:gd name="T4" fmla="*/ 0 w 18"/>
                    <a:gd name="T5" fmla="*/ 9 h 18"/>
                    <a:gd name="T6" fmla="*/ 9 w 18"/>
                    <a:gd name="T7" fmla="*/ 0 h 18"/>
                    <a:gd name="T8" fmla="*/ 18 w 18"/>
                    <a:gd name="T9" fmla="*/ 9 h 18"/>
                    <a:gd name="T10" fmla="*/ 18 w 18"/>
                    <a:gd name="T11" fmla="*/ 9 h 18"/>
                    <a:gd name="T12" fmla="*/ 18 w 18"/>
                    <a:gd name="T13" fmla="*/ 9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8" h="18">
                      <a:moveTo>
                        <a:pt x="18" y="9"/>
                      </a:moveTo>
                      <a:cubicBezTo>
                        <a:pt x="18" y="14"/>
                        <a:pt x="14" y="18"/>
                        <a:pt x="9" y="18"/>
                      </a:cubicBezTo>
                      <a:cubicBezTo>
                        <a:pt x="4" y="18"/>
                        <a:pt x="0" y="14"/>
                        <a:pt x="0" y="9"/>
                      </a:cubicBezTo>
                      <a:cubicBezTo>
                        <a:pt x="0" y="4"/>
                        <a:pt x="4" y="0"/>
                        <a:pt x="9" y="0"/>
                      </a:cubicBezTo>
                      <a:cubicBezTo>
                        <a:pt x="14" y="0"/>
                        <a:pt x="18" y="4"/>
                        <a:pt x="18" y="9"/>
                      </a:cubicBezTo>
                      <a:close/>
                      <a:moveTo>
                        <a:pt x="18" y="9"/>
                      </a:moveTo>
                      <a:cubicBezTo>
                        <a:pt x="18" y="9"/>
                        <a:pt x="18" y="9"/>
                        <a:pt x="18" y="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  <a:normAutofit fontScale="25000" lnSpcReduction="200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-2500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62" name="ïšľíḑe">
                <a:extLst>
                  <a:ext uri="{FF2B5EF4-FFF2-40B4-BE49-F238E27FC236}">
                    <a16:creationId xmlns="" xmlns:a16="http://schemas.microsoft.com/office/drawing/2014/main" id="{B3BB6FF3-A6E8-4D27-B394-B3871F2BE377}"/>
                  </a:ext>
                </a:extLst>
              </p:cNvPr>
              <p:cNvSpPr/>
              <p:nvPr/>
            </p:nvSpPr>
            <p:spPr bwMode="auto">
              <a:xfrm>
                <a:off x="5524227" y="2054768"/>
                <a:ext cx="143148" cy="229394"/>
              </a:xfrm>
              <a:custGeom>
                <a:avLst/>
                <a:gdLst>
                  <a:gd name="T0" fmla="*/ 870 w 1024"/>
                  <a:gd name="T1" fmla="*/ 0 h 1638"/>
                  <a:gd name="T2" fmla="*/ 154 w 1024"/>
                  <a:gd name="T3" fmla="*/ 0 h 1638"/>
                  <a:gd name="T4" fmla="*/ 0 w 1024"/>
                  <a:gd name="T5" fmla="*/ 154 h 1638"/>
                  <a:gd name="T6" fmla="*/ 0 w 1024"/>
                  <a:gd name="T7" fmla="*/ 1485 h 1638"/>
                  <a:gd name="T8" fmla="*/ 154 w 1024"/>
                  <a:gd name="T9" fmla="*/ 1638 h 1638"/>
                  <a:gd name="T10" fmla="*/ 870 w 1024"/>
                  <a:gd name="T11" fmla="*/ 1638 h 1638"/>
                  <a:gd name="T12" fmla="*/ 1024 w 1024"/>
                  <a:gd name="T13" fmla="*/ 1485 h 1638"/>
                  <a:gd name="T14" fmla="*/ 1024 w 1024"/>
                  <a:gd name="T15" fmla="*/ 154 h 1638"/>
                  <a:gd name="T16" fmla="*/ 870 w 1024"/>
                  <a:gd name="T17" fmla="*/ 0 h 1638"/>
                  <a:gd name="T18" fmla="*/ 307 w 1024"/>
                  <a:gd name="T19" fmla="*/ 77 h 1638"/>
                  <a:gd name="T20" fmla="*/ 717 w 1024"/>
                  <a:gd name="T21" fmla="*/ 77 h 1638"/>
                  <a:gd name="T22" fmla="*/ 717 w 1024"/>
                  <a:gd name="T23" fmla="*/ 128 h 1638"/>
                  <a:gd name="T24" fmla="*/ 307 w 1024"/>
                  <a:gd name="T25" fmla="*/ 128 h 1638"/>
                  <a:gd name="T26" fmla="*/ 307 w 1024"/>
                  <a:gd name="T27" fmla="*/ 77 h 1638"/>
                  <a:gd name="T28" fmla="*/ 512 w 1024"/>
                  <a:gd name="T29" fmla="*/ 1536 h 1638"/>
                  <a:gd name="T30" fmla="*/ 410 w 1024"/>
                  <a:gd name="T31" fmla="*/ 1434 h 1638"/>
                  <a:gd name="T32" fmla="*/ 512 w 1024"/>
                  <a:gd name="T33" fmla="*/ 1331 h 1638"/>
                  <a:gd name="T34" fmla="*/ 614 w 1024"/>
                  <a:gd name="T35" fmla="*/ 1434 h 1638"/>
                  <a:gd name="T36" fmla="*/ 512 w 1024"/>
                  <a:gd name="T37" fmla="*/ 1536 h 1638"/>
                  <a:gd name="T38" fmla="*/ 922 w 1024"/>
                  <a:gd name="T39" fmla="*/ 1229 h 1638"/>
                  <a:gd name="T40" fmla="*/ 102 w 1024"/>
                  <a:gd name="T41" fmla="*/ 1229 h 1638"/>
                  <a:gd name="T42" fmla="*/ 102 w 1024"/>
                  <a:gd name="T43" fmla="*/ 205 h 1638"/>
                  <a:gd name="T44" fmla="*/ 922 w 1024"/>
                  <a:gd name="T45" fmla="*/ 205 h 1638"/>
                  <a:gd name="T46" fmla="*/ 922 w 1024"/>
                  <a:gd name="T47" fmla="*/ 1229 h 1638"/>
                  <a:gd name="T48" fmla="*/ 922 w 1024"/>
                  <a:gd name="T49" fmla="*/ 1229 h 1638"/>
                  <a:gd name="T50" fmla="*/ 922 w 1024"/>
                  <a:gd name="T51" fmla="*/ 1229 h 16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24" h="1638">
                    <a:moveTo>
                      <a:pt x="870" y="0"/>
                    </a:moveTo>
                    <a:cubicBezTo>
                      <a:pt x="154" y="0"/>
                      <a:pt x="154" y="0"/>
                      <a:pt x="154" y="0"/>
                    </a:cubicBezTo>
                    <a:cubicBezTo>
                      <a:pt x="69" y="0"/>
                      <a:pt x="0" y="69"/>
                      <a:pt x="0" y="154"/>
                    </a:cubicBezTo>
                    <a:cubicBezTo>
                      <a:pt x="0" y="1485"/>
                      <a:pt x="0" y="1485"/>
                      <a:pt x="0" y="1485"/>
                    </a:cubicBezTo>
                    <a:cubicBezTo>
                      <a:pt x="0" y="1569"/>
                      <a:pt x="69" y="1638"/>
                      <a:pt x="154" y="1638"/>
                    </a:cubicBezTo>
                    <a:cubicBezTo>
                      <a:pt x="870" y="1638"/>
                      <a:pt x="870" y="1638"/>
                      <a:pt x="870" y="1638"/>
                    </a:cubicBezTo>
                    <a:cubicBezTo>
                      <a:pt x="955" y="1638"/>
                      <a:pt x="1024" y="1569"/>
                      <a:pt x="1024" y="1485"/>
                    </a:cubicBezTo>
                    <a:cubicBezTo>
                      <a:pt x="1024" y="154"/>
                      <a:pt x="1024" y="154"/>
                      <a:pt x="1024" y="154"/>
                    </a:cubicBezTo>
                    <a:cubicBezTo>
                      <a:pt x="1024" y="69"/>
                      <a:pt x="955" y="0"/>
                      <a:pt x="870" y="0"/>
                    </a:cubicBezTo>
                    <a:close/>
                    <a:moveTo>
                      <a:pt x="307" y="77"/>
                    </a:moveTo>
                    <a:cubicBezTo>
                      <a:pt x="717" y="77"/>
                      <a:pt x="717" y="77"/>
                      <a:pt x="717" y="77"/>
                    </a:cubicBezTo>
                    <a:cubicBezTo>
                      <a:pt x="717" y="128"/>
                      <a:pt x="717" y="128"/>
                      <a:pt x="717" y="128"/>
                    </a:cubicBezTo>
                    <a:cubicBezTo>
                      <a:pt x="307" y="128"/>
                      <a:pt x="307" y="128"/>
                      <a:pt x="307" y="128"/>
                    </a:cubicBezTo>
                    <a:lnTo>
                      <a:pt x="307" y="77"/>
                    </a:lnTo>
                    <a:close/>
                    <a:moveTo>
                      <a:pt x="512" y="1536"/>
                    </a:moveTo>
                    <a:cubicBezTo>
                      <a:pt x="455" y="1536"/>
                      <a:pt x="410" y="1490"/>
                      <a:pt x="410" y="1434"/>
                    </a:cubicBezTo>
                    <a:cubicBezTo>
                      <a:pt x="410" y="1377"/>
                      <a:pt x="455" y="1331"/>
                      <a:pt x="512" y="1331"/>
                    </a:cubicBezTo>
                    <a:cubicBezTo>
                      <a:pt x="569" y="1331"/>
                      <a:pt x="614" y="1377"/>
                      <a:pt x="614" y="1434"/>
                    </a:cubicBezTo>
                    <a:cubicBezTo>
                      <a:pt x="614" y="1490"/>
                      <a:pt x="569" y="1536"/>
                      <a:pt x="512" y="1536"/>
                    </a:cubicBezTo>
                    <a:close/>
                    <a:moveTo>
                      <a:pt x="922" y="1229"/>
                    </a:moveTo>
                    <a:cubicBezTo>
                      <a:pt x="102" y="1229"/>
                      <a:pt x="102" y="1229"/>
                      <a:pt x="102" y="1229"/>
                    </a:cubicBezTo>
                    <a:cubicBezTo>
                      <a:pt x="102" y="205"/>
                      <a:pt x="102" y="205"/>
                      <a:pt x="102" y="205"/>
                    </a:cubicBezTo>
                    <a:cubicBezTo>
                      <a:pt x="922" y="205"/>
                      <a:pt x="922" y="205"/>
                      <a:pt x="922" y="205"/>
                    </a:cubicBezTo>
                    <a:lnTo>
                      <a:pt x="922" y="1229"/>
                    </a:lnTo>
                    <a:close/>
                    <a:moveTo>
                      <a:pt x="922" y="1229"/>
                    </a:moveTo>
                    <a:cubicBezTo>
                      <a:pt x="922" y="1229"/>
                      <a:pt x="922" y="1229"/>
                      <a:pt x="922" y="1229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rmAutofit fontScale="85000"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-2500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3" name="îṣļïḋé">
                <a:extLst>
                  <a:ext uri="{FF2B5EF4-FFF2-40B4-BE49-F238E27FC236}">
                    <a16:creationId xmlns="" xmlns:a16="http://schemas.microsoft.com/office/drawing/2014/main" id="{F6518E3F-C665-4C0F-AD1A-E1EE6AD283F8}"/>
                  </a:ext>
                </a:extLst>
              </p:cNvPr>
              <p:cNvSpPr/>
              <p:nvPr/>
            </p:nvSpPr>
            <p:spPr bwMode="auto">
              <a:xfrm>
                <a:off x="6454070" y="2278632"/>
                <a:ext cx="263111" cy="255257"/>
              </a:xfrm>
              <a:custGeom>
                <a:avLst/>
                <a:gdLst>
                  <a:gd name="T0" fmla="*/ 163 w 166"/>
                  <a:gd name="T1" fmla="*/ 79 h 160"/>
                  <a:gd name="T2" fmla="*/ 163 w 166"/>
                  <a:gd name="T3" fmla="*/ 67 h 160"/>
                  <a:gd name="T4" fmla="*/ 89 w 166"/>
                  <a:gd name="T5" fmla="*/ 3 h 160"/>
                  <a:gd name="T6" fmla="*/ 77 w 166"/>
                  <a:gd name="T7" fmla="*/ 3 h 160"/>
                  <a:gd name="T8" fmla="*/ 4 w 166"/>
                  <a:gd name="T9" fmla="*/ 71 h 160"/>
                  <a:gd name="T10" fmla="*/ 3 w 166"/>
                  <a:gd name="T11" fmla="*/ 82 h 160"/>
                  <a:gd name="T12" fmla="*/ 5 w 166"/>
                  <a:gd name="T13" fmla="*/ 84 h 160"/>
                  <a:gd name="T14" fmla="*/ 16 w 166"/>
                  <a:gd name="T15" fmla="*/ 85 h 160"/>
                  <a:gd name="T16" fmla="*/ 22 w 166"/>
                  <a:gd name="T17" fmla="*/ 80 h 160"/>
                  <a:gd name="T18" fmla="*/ 22 w 166"/>
                  <a:gd name="T19" fmla="*/ 152 h 160"/>
                  <a:gd name="T20" fmla="*/ 30 w 166"/>
                  <a:gd name="T21" fmla="*/ 160 h 160"/>
                  <a:gd name="T22" fmla="*/ 58 w 166"/>
                  <a:gd name="T23" fmla="*/ 160 h 160"/>
                  <a:gd name="T24" fmla="*/ 66 w 166"/>
                  <a:gd name="T25" fmla="*/ 152 h 160"/>
                  <a:gd name="T26" fmla="*/ 66 w 166"/>
                  <a:gd name="T27" fmla="*/ 102 h 160"/>
                  <a:gd name="T28" fmla="*/ 103 w 166"/>
                  <a:gd name="T29" fmla="*/ 102 h 160"/>
                  <a:gd name="T30" fmla="*/ 103 w 166"/>
                  <a:gd name="T31" fmla="*/ 152 h 160"/>
                  <a:gd name="T32" fmla="*/ 111 w 166"/>
                  <a:gd name="T33" fmla="*/ 160 h 160"/>
                  <a:gd name="T34" fmla="*/ 141 w 166"/>
                  <a:gd name="T35" fmla="*/ 160 h 160"/>
                  <a:gd name="T36" fmla="*/ 149 w 166"/>
                  <a:gd name="T37" fmla="*/ 152 h 160"/>
                  <a:gd name="T38" fmla="*/ 149 w 166"/>
                  <a:gd name="T39" fmla="*/ 81 h 160"/>
                  <a:gd name="T40" fmla="*/ 153 w 166"/>
                  <a:gd name="T41" fmla="*/ 84 h 160"/>
                  <a:gd name="T42" fmla="*/ 161 w 166"/>
                  <a:gd name="T43" fmla="*/ 81 h 160"/>
                  <a:gd name="T44" fmla="*/ 163 w 166"/>
                  <a:gd name="T45" fmla="*/ 79 h 160"/>
                  <a:gd name="T46" fmla="*/ 163 w 166"/>
                  <a:gd name="T47" fmla="*/ 79 h 160"/>
                  <a:gd name="T48" fmla="*/ 163 w 166"/>
                  <a:gd name="T49" fmla="*/ 7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6" h="160">
                    <a:moveTo>
                      <a:pt x="163" y="79"/>
                    </a:moveTo>
                    <a:cubicBezTo>
                      <a:pt x="166" y="75"/>
                      <a:pt x="166" y="70"/>
                      <a:pt x="163" y="67"/>
                    </a:cubicBezTo>
                    <a:cubicBezTo>
                      <a:pt x="89" y="3"/>
                      <a:pt x="89" y="3"/>
                      <a:pt x="89" y="3"/>
                    </a:cubicBezTo>
                    <a:cubicBezTo>
                      <a:pt x="86" y="0"/>
                      <a:pt x="81" y="0"/>
                      <a:pt x="77" y="3"/>
                    </a:cubicBezTo>
                    <a:cubicBezTo>
                      <a:pt x="4" y="71"/>
                      <a:pt x="4" y="71"/>
                      <a:pt x="4" y="71"/>
                    </a:cubicBezTo>
                    <a:cubicBezTo>
                      <a:pt x="0" y="74"/>
                      <a:pt x="0" y="79"/>
                      <a:pt x="3" y="82"/>
                    </a:cubicBezTo>
                    <a:cubicBezTo>
                      <a:pt x="5" y="84"/>
                      <a:pt x="5" y="84"/>
                      <a:pt x="5" y="84"/>
                    </a:cubicBezTo>
                    <a:cubicBezTo>
                      <a:pt x="8" y="87"/>
                      <a:pt x="13" y="88"/>
                      <a:pt x="16" y="85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152"/>
                      <a:pt x="22" y="152"/>
                      <a:pt x="22" y="152"/>
                    </a:cubicBezTo>
                    <a:cubicBezTo>
                      <a:pt x="22" y="157"/>
                      <a:pt x="25" y="160"/>
                      <a:pt x="30" y="160"/>
                    </a:cubicBezTo>
                    <a:cubicBezTo>
                      <a:pt x="58" y="160"/>
                      <a:pt x="58" y="160"/>
                      <a:pt x="58" y="160"/>
                    </a:cubicBezTo>
                    <a:cubicBezTo>
                      <a:pt x="63" y="160"/>
                      <a:pt x="66" y="157"/>
                      <a:pt x="66" y="152"/>
                    </a:cubicBezTo>
                    <a:cubicBezTo>
                      <a:pt x="66" y="102"/>
                      <a:pt x="66" y="102"/>
                      <a:pt x="66" y="102"/>
                    </a:cubicBezTo>
                    <a:cubicBezTo>
                      <a:pt x="103" y="102"/>
                      <a:pt x="103" y="102"/>
                      <a:pt x="103" y="102"/>
                    </a:cubicBezTo>
                    <a:cubicBezTo>
                      <a:pt x="103" y="152"/>
                      <a:pt x="103" y="152"/>
                      <a:pt x="103" y="152"/>
                    </a:cubicBezTo>
                    <a:cubicBezTo>
                      <a:pt x="103" y="157"/>
                      <a:pt x="106" y="160"/>
                      <a:pt x="111" y="160"/>
                    </a:cubicBezTo>
                    <a:cubicBezTo>
                      <a:pt x="141" y="160"/>
                      <a:pt x="141" y="160"/>
                      <a:pt x="141" y="160"/>
                    </a:cubicBezTo>
                    <a:cubicBezTo>
                      <a:pt x="146" y="160"/>
                      <a:pt x="149" y="157"/>
                      <a:pt x="149" y="152"/>
                    </a:cubicBezTo>
                    <a:cubicBezTo>
                      <a:pt x="149" y="81"/>
                      <a:pt x="149" y="81"/>
                      <a:pt x="149" y="81"/>
                    </a:cubicBezTo>
                    <a:cubicBezTo>
                      <a:pt x="149" y="81"/>
                      <a:pt x="151" y="82"/>
                      <a:pt x="153" y="84"/>
                    </a:cubicBezTo>
                    <a:cubicBezTo>
                      <a:pt x="154" y="86"/>
                      <a:pt x="158" y="84"/>
                      <a:pt x="161" y="81"/>
                    </a:cubicBezTo>
                    <a:lnTo>
                      <a:pt x="163" y="79"/>
                    </a:lnTo>
                    <a:close/>
                    <a:moveTo>
                      <a:pt x="163" y="79"/>
                    </a:moveTo>
                    <a:cubicBezTo>
                      <a:pt x="163" y="79"/>
                      <a:pt x="163" y="79"/>
                      <a:pt x="163" y="79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rmAutofit fontScale="92500"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-2500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7" name="ïṧ1ïḋè">
              <a:extLst>
                <a:ext uri="{FF2B5EF4-FFF2-40B4-BE49-F238E27FC236}">
                  <a16:creationId xmlns="" xmlns:a16="http://schemas.microsoft.com/office/drawing/2014/main" id="{4334B2C3-A424-4DE9-A593-E83E96E59627}"/>
                </a:ext>
              </a:extLst>
            </p:cNvPr>
            <p:cNvGrpSpPr/>
            <p:nvPr/>
          </p:nvGrpSpPr>
          <p:grpSpPr>
            <a:xfrm>
              <a:off x="5010137" y="5010919"/>
              <a:ext cx="2151154" cy="1135114"/>
              <a:chOff x="5010137" y="5010919"/>
              <a:chExt cx="2151154" cy="1135114"/>
            </a:xfrm>
          </p:grpSpPr>
          <p:sp>
            <p:nvSpPr>
              <p:cNvPr id="54" name="îsḷiḓé">
                <a:extLst>
                  <a:ext uri="{FF2B5EF4-FFF2-40B4-BE49-F238E27FC236}">
                    <a16:creationId xmlns="" xmlns:a16="http://schemas.microsoft.com/office/drawing/2014/main" id="{747495CF-6861-4502-B3FE-46957D6914E6}"/>
                  </a:ext>
                </a:extLst>
              </p:cNvPr>
              <p:cNvSpPr txBox="1"/>
              <p:nvPr/>
            </p:nvSpPr>
            <p:spPr>
              <a:xfrm>
                <a:off x="5010137" y="5010919"/>
                <a:ext cx="2151154" cy="3985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ctr" anchorCtr="0">
                <a:normAutofit/>
              </a:bodyPr>
              <a:lstStyle/>
              <a:p>
                <a:pPr algn="ctr">
                  <a:buSzPct val="25000"/>
                </a:pPr>
                <a:r>
                  <a:rPr lang="de-DE" b="1" dirty="0"/>
                  <a:t>Text here</a:t>
                </a:r>
              </a:p>
            </p:txBody>
          </p:sp>
          <p:sp>
            <p:nvSpPr>
              <p:cNvPr id="55" name="iṣliḋé">
                <a:extLst>
                  <a:ext uri="{FF2B5EF4-FFF2-40B4-BE49-F238E27FC236}">
                    <a16:creationId xmlns="" xmlns:a16="http://schemas.microsoft.com/office/drawing/2014/main" id="{6B897F08-22DD-4E56-B2A1-5744F575B3E3}"/>
                  </a:ext>
                </a:extLst>
              </p:cNvPr>
              <p:cNvSpPr txBox="1"/>
              <p:nvPr/>
            </p:nvSpPr>
            <p:spPr>
              <a:xfrm>
                <a:off x="5010137" y="5409506"/>
                <a:ext cx="2151154" cy="73652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rmAutofit/>
              </a:bodyPr>
              <a:lstStyle/>
              <a:p>
                <a:pPr algn="ctr">
                  <a:lnSpc>
                    <a:spcPct val="150000"/>
                  </a:lnSpc>
                  <a:buSzPct val="25000"/>
                </a:pPr>
                <a:r>
                  <a:rPr lang="en-US" sz="1100" dirty="0"/>
                  <a:t>Copy paste fonts. Choose the only option to retain text.…</a:t>
                </a:r>
                <a:r>
                  <a:rPr lang="de-DE" sz="1100" dirty="0"/>
                  <a:t>..</a:t>
                </a:r>
              </a:p>
            </p:txBody>
          </p:sp>
        </p:grpSp>
        <p:grpSp>
          <p:nvGrpSpPr>
            <p:cNvPr id="48" name="íṡļiḓe">
              <a:extLst>
                <a:ext uri="{FF2B5EF4-FFF2-40B4-BE49-F238E27FC236}">
                  <a16:creationId xmlns="" xmlns:a16="http://schemas.microsoft.com/office/drawing/2014/main" id="{DC8B9943-9EE2-4359-A622-221685516CE3}"/>
                </a:ext>
              </a:extLst>
            </p:cNvPr>
            <p:cNvGrpSpPr/>
            <p:nvPr/>
          </p:nvGrpSpPr>
          <p:grpSpPr>
            <a:xfrm>
              <a:off x="7650788" y="4642655"/>
              <a:ext cx="2151154" cy="1135114"/>
              <a:chOff x="7547917" y="4612332"/>
              <a:chExt cx="2368438" cy="1135114"/>
            </a:xfrm>
          </p:grpSpPr>
          <p:sp>
            <p:nvSpPr>
              <p:cNvPr id="52" name="îŝļiḍe">
                <a:extLst>
                  <a:ext uri="{FF2B5EF4-FFF2-40B4-BE49-F238E27FC236}">
                    <a16:creationId xmlns="" xmlns:a16="http://schemas.microsoft.com/office/drawing/2014/main" id="{8ABD363D-B83B-49B3-B89D-58FF66751826}"/>
                  </a:ext>
                </a:extLst>
              </p:cNvPr>
              <p:cNvSpPr txBox="1"/>
              <p:nvPr/>
            </p:nvSpPr>
            <p:spPr>
              <a:xfrm>
                <a:off x="7547917" y="4612332"/>
                <a:ext cx="2368438" cy="3985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ctr" anchorCtr="0">
                <a:normAutofit/>
              </a:bodyPr>
              <a:lstStyle/>
              <a:p>
                <a:pPr algn="ctr">
                  <a:buSzPct val="25000"/>
                </a:pPr>
                <a:r>
                  <a:rPr lang="de-DE" b="1" dirty="0"/>
                  <a:t>Text here</a:t>
                </a:r>
              </a:p>
            </p:txBody>
          </p:sp>
          <p:sp>
            <p:nvSpPr>
              <p:cNvPr id="53" name="îš1ïḋê">
                <a:extLst>
                  <a:ext uri="{FF2B5EF4-FFF2-40B4-BE49-F238E27FC236}">
                    <a16:creationId xmlns="" xmlns:a16="http://schemas.microsoft.com/office/drawing/2014/main" id="{A243A152-1C58-4963-858A-AB20E7C1B122}"/>
                  </a:ext>
                </a:extLst>
              </p:cNvPr>
              <p:cNvSpPr txBox="1"/>
              <p:nvPr/>
            </p:nvSpPr>
            <p:spPr>
              <a:xfrm>
                <a:off x="7547917" y="5010919"/>
                <a:ext cx="2368438" cy="73652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rmAutofit/>
              </a:bodyPr>
              <a:lstStyle/>
              <a:p>
                <a:pPr algn="ctr">
                  <a:lnSpc>
                    <a:spcPct val="150000"/>
                  </a:lnSpc>
                  <a:buSzPct val="25000"/>
                </a:pPr>
                <a:r>
                  <a:rPr lang="en-US" sz="1100" dirty="0"/>
                  <a:t>Copy paste fonts. Choose the only option to retain text.…</a:t>
                </a:r>
                <a:r>
                  <a:rPr lang="de-DE" sz="1100" dirty="0"/>
                  <a:t>..</a:t>
                </a:r>
              </a:p>
            </p:txBody>
          </p:sp>
        </p:grpSp>
        <p:grpSp>
          <p:nvGrpSpPr>
            <p:cNvPr id="49" name="ïṡľîḓè">
              <a:extLst>
                <a:ext uri="{FF2B5EF4-FFF2-40B4-BE49-F238E27FC236}">
                  <a16:creationId xmlns="" xmlns:a16="http://schemas.microsoft.com/office/drawing/2014/main" id="{F5A8EF3F-BBAA-407D-B5A6-EC39C75DD13C}"/>
                </a:ext>
              </a:extLst>
            </p:cNvPr>
            <p:cNvGrpSpPr/>
            <p:nvPr/>
          </p:nvGrpSpPr>
          <p:grpSpPr>
            <a:xfrm>
              <a:off x="2390055" y="4642655"/>
              <a:ext cx="2151154" cy="1135114"/>
              <a:chOff x="7547917" y="4612332"/>
              <a:chExt cx="2368438" cy="1135114"/>
            </a:xfrm>
          </p:grpSpPr>
          <p:sp>
            <p:nvSpPr>
              <p:cNvPr id="50" name="iṡḷíḑe">
                <a:extLst>
                  <a:ext uri="{FF2B5EF4-FFF2-40B4-BE49-F238E27FC236}">
                    <a16:creationId xmlns="" xmlns:a16="http://schemas.microsoft.com/office/drawing/2014/main" id="{AEC33F15-8524-4670-8D3C-79A4937F57A5}"/>
                  </a:ext>
                </a:extLst>
              </p:cNvPr>
              <p:cNvSpPr txBox="1"/>
              <p:nvPr/>
            </p:nvSpPr>
            <p:spPr>
              <a:xfrm>
                <a:off x="7547917" y="4612332"/>
                <a:ext cx="2368438" cy="3985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ctr" anchorCtr="0">
                <a:normAutofit/>
              </a:bodyPr>
              <a:lstStyle/>
              <a:p>
                <a:pPr algn="ctr">
                  <a:buSzPct val="25000"/>
                </a:pPr>
                <a:r>
                  <a:rPr lang="de-DE" b="1" dirty="0"/>
                  <a:t>Text here</a:t>
                </a:r>
              </a:p>
            </p:txBody>
          </p:sp>
          <p:sp>
            <p:nvSpPr>
              <p:cNvPr id="51" name="ïşľidè">
                <a:extLst>
                  <a:ext uri="{FF2B5EF4-FFF2-40B4-BE49-F238E27FC236}">
                    <a16:creationId xmlns="" xmlns:a16="http://schemas.microsoft.com/office/drawing/2014/main" id="{1B02EC64-75AA-4988-B6E0-4D811D0DBD66}"/>
                  </a:ext>
                </a:extLst>
              </p:cNvPr>
              <p:cNvSpPr txBox="1"/>
              <p:nvPr/>
            </p:nvSpPr>
            <p:spPr>
              <a:xfrm>
                <a:off x="7547917" y="5010919"/>
                <a:ext cx="2368438" cy="73652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rmAutofit/>
              </a:bodyPr>
              <a:lstStyle/>
              <a:p>
                <a:pPr algn="ctr">
                  <a:lnSpc>
                    <a:spcPct val="150000"/>
                  </a:lnSpc>
                  <a:buSzPct val="25000"/>
                </a:pPr>
                <a:r>
                  <a:rPr lang="en-US" sz="1100" dirty="0"/>
                  <a:t>Copy paste fonts. Choose the only option to retain text.…</a:t>
                </a:r>
                <a:r>
                  <a:rPr lang="de-DE" sz="1100" dirty="0"/>
                  <a:t>..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76021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F32580F-AFD2-4C16-97E6-D414440D2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5ED8BBD0-B1E6-4BA4-9D73-693F51A93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5B6DAE02-643D-472B-BA58-DD49BDF33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7</a:t>
            </a:fld>
            <a:endParaRPr lang="zh-CN" altLang="en-US"/>
          </a:p>
        </p:txBody>
      </p:sp>
      <p:grpSp>
        <p:nvGrpSpPr>
          <p:cNvPr id="5" name="373f196b-f0b4-4d1d-a561-37f59dd9ff9e" descr="OQAAAB+LCAAAAAAABACrVlIpqSxIVbJSCs5NLCpxyUxML0rM9SxJzVXSUfJMUbLKK83J0VFyysxLycxLdy/KLy0oVrKKjq0FALpUkis5AAAA" title="iSlide™ 版权声明  COPYRIGHT NOTICE">
            <a:extLst>
              <a:ext uri="{FF2B5EF4-FFF2-40B4-BE49-F238E27FC236}">
                <a16:creationId xmlns="" xmlns:a16="http://schemas.microsoft.com/office/drawing/2014/main" id="{529E6210-241E-47CE-AB79-3EE76AF42AE2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69925" y="1124744"/>
            <a:ext cx="10850563" cy="5015387"/>
            <a:chOff x="669925" y="1124744"/>
            <a:chExt cx="10850563" cy="5015387"/>
          </a:xfrm>
        </p:grpSpPr>
        <p:grpSp>
          <p:nvGrpSpPr>
            <p:cNvPr id="6" name="ïṧḷïďè">
              <a:extLst>
                <a:ext uri="{FF2B5EF4-FFF2-40B4-BE49-F238E27FC236}">
                  <a16:creationId xmlns="" xmlns:a16="http://schemas.microsoft.com/office/drawing/2014/main" id="{C6D05910-2AD9-48E4-B5F3-753D88046AE2}"/>
                </a:ext>
              </a:extLst>
            </p:cNvPr>
            <p:cNvGrpSpPr/>
            <p:nvPr/>
          </p:nvGrpSpPr>
          <p:grpSpPr>
            <a:xfrm>
              <a:off x="1683597" y="1370619"/>
              <a:ext cx="8824897" cy="4336942"/>
              <a:chOff x="3011299" y="414885"/>
              <a:chExt cx="5646553" cy="2774950"/>
            </a:xfrm>
            <a:solidFill>
              <a:srgbClr val="E4E6EA">
                <a:alpha val="40000"/>
              </a:srgbClr>
            </a:solidFill>
          </p:grpSpPr>
          <p:sp>
            <p:nvSpPr>
              <p:cNvPr id="285" name="îṩľiḓê">
                <a:extLst>
                  <a:ext uri="{FF2B5EF4-FFF2-40B4-BE49-F238E27FC236}">
                    <a16:creationId xmlns="" xmlns:a16="http://schemas.microsoft.com/office/drawing/2014/main" id="{C0527FE3-F379-4FC9-8D9E-66BBB4EB555A}"/>
                  </a:ext>
                </a:extLst>
              </p:cNvPr>
              <p:cNvSpPr/>
              <p:nvPr/>
            </p:nvSpPr>
            <p:spPr bwMode="auto">
              <a:xfrm>
                <a:off x="6523059" y="505936"/>
                <a:ext cx="42023" cy="22413"/>
              </a:xfrm>
              <a:custGeom>
                <a:avLst/>
                <a:gdLst>
                  <a:gd name="T0" fmla="*/ 10 w 20"/>
                  <a:gd name="T1" fmla="*/ 0 h 11"/>
                  <a:gd name="T2" fmla="*/ 12 w 20"/>
                  <a:gd name="T3" fmla="*/ 2 h 11"/>
                  <a:gd name="T4" fmla="*/ 16 w 20"/>
                  <a:gd name="T5" fmla="*/ 9 h 11"/>
                  <a:gd name="T6" fmla="*/ 6 w 20"/>
                  <a:gd name="T7" fmla="*/ 6 h 11"/>
                  <a:gd name="T8" fmla="*/ 10 w 20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1">
                    <a:moveTo>
                      <a:pt x="10" y="0"/>
                    </a:moveTo>
                    <a:cubicBezTo>
                      <a:pt x="12" y="0"/>
                      <a:pt x="12" y="1"/>
                      <a:pt x="12" y="2"/>
                    </a:cubicBezTo>
                    <a:cubicBezTo>
                      <a:pt x="14" y="5"/>
                      <a:pt x="20" y="5"/>
                      <a:pt x="16" y="9"/>
                    </a:cubicBezTo>
                    <a:cubicBezTo>
                      <a:pt x="10" y="11"/>
                      <a:pt x="13" y="3"/>
                      <a:pt x="6" y="6"/>
                    </a:cubicBezTo>
                    <a:cubicBezTo>
                      <a:pt x="0" y="3"/>
                      <a:pt x="14" y="6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286" name="ïṩ1iḓê">
                <a:extLst>
                  <a:ext uri="{FF2B5EF4-FFF2-40B4-BE49-F238E27FC236}">
                    <a16:creationId xmlns="" xmlns:a16="http://schemas.microsoft.com/office/drawing/2014/main" id="{71025242-E5DC-4B1D-B77D-AE3EEA079B61}"/>
                  </a:ext>
                </a:extLst>
              </p:cNvPr>
              <p:cNvSpPr/>
              <p:nvPr/>
            </p:nvSpPr>
            <p:spPr bwMode="auto">
              <a:xfrm>
                <a:off x="7114188" y="505936"/>
                <a:ext cx="81245" cy="42023"/>
              </a:xfrm>
              <a:custGeom>
                <a:avLst/>
                <a:gdLst>
                  <a:gd name="T0" fmla="*/ 37 w 39"/>
                  <a:gd name="T1" fmla="*/ 15 h 20"/>
                  <a:gd name="T2" fmla="*/ 23 w 39"/>
                  <a:gd name="T3" fmla="*/ 19 h 20"/>
                  <a:gd name="T4" fmla="*/ 4 w 39"/>
                  <a:gd name="T5" fmla="*/ 19 h 20"/>
                  <a:gd name="T6" fmla="*/ 0 w 39"/>
                  <a:gd name="T7" fmla="*/ 15 h 20"/>
                  <a:gd name="T8" fmla="*/ 30 w 39"/>
                  <a:gd name="T9" fmla="*/ 0 h 20"/>
                  <a:gd name="T10" fmla="*/ 36 w 39"/>
                  <a:gd name="T11" fmla="*/ 4 h 20"/>
                  <a:gd name="T12" fmla="*/ 32 w 39"/>
                  <a:gd name="T13" fmla="*/ 6 h 20"/>
                  <a:gd name="T14" fmla="*/ 37 w 39"/>
                  <a:gd name="T15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0">
                    <a:moveTo>
                      <a:pt x="37" y="15"/>
                    </a:moveTo>
                    <a:cubicBezTo>
                      <a:pt x="32" y="16"/>
                      <a:pt x="23" y="13"/>
                      <a:pt x="23" y="19"/>
                    </a:cubicBezTo>
                    <a:cubicBezTo>
                      <a:pt x="19" y="16"/>
                      <a:pt x="12" y="20"/>
                      <a:pt x="4" y="19"/>
                    </a:cubicBezTo>
                    <a:cubicBezTo>
                      <a:pt x="5" y="16"/>
                      <a:pt x="2" y="15"/>
                      <a:pt x="0" y="15"/>
                    </a:cubicBezTo>
                    <a:cubicBezTo>
                      <a:pt x="4" y="4"/>
                      <a:pt x="15" y="0"/>
                      <a:pt x="30" y="0"/>
                    </a:cubicBezTo>
                    <a:cubicBezTo>
                      <a:pt x="28" y="5"/>
                      <a:pt x="34" y="2"/>
                      <a:pt x="36" y="4"/>
                    </a:cubicBezTo>
                    <a:cubicBezTo>
                      <a:pt x="37" y="5"/>
                      <a:pt x="32" y="5"/>
                      <a:pt x="32" y="6"/>
                    </a:cubicBezTo>
                    <a:cubicBezTo>
                      <a:pt x="31" y="8"/>
                      <a:pt x="39" y="7"/>
                      <a:pt x="37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287" name="iś1îḓe">
                <a:extLst>
                  <a:ext uri="{FF2B5EF4-FFF2-40B4-BE49-F238E27FC236}">
                    <a16:creationId xmlns="" xmlns:a16="http://schemas.microsoft.com/office/drawing/2014/main" id="{AC76BFDE-8228-4536-8F8D-2A08A3851E38}"/>
                  </a:ext>
                </a:extLst>
              </p:cNvPr>
              <p:cNvSpPr/>
              <p:nvPr/>
            </p:nvSpPr>
            <p:spPr bwMode="auto">
              <a:xfrm>
                <a:off x="6651931" y="510139"/>
                <a:ext cx="39222" cy="22413"/>
              </a:xfrm>
              <a:custGeom>
                <a:avLst/>
                <a:gdLst>
                  <a:gd name="T0" fmla="*/ 19 w 19"/>
                  <a:gd name="T1" fmla="*/ 2 h 11"/>
                  <a:gd name="T2" fmla="*/ 17 w 19"/>
                  <a:gd name="T3" fmla="*/ 9 h 11"/>
                  <a:gd name="T4" fmla="*/ 10 w 19"/>
                  <a:gd name="T5" fmla="*/ 11 h 11"/>
                  <a:gd name="T6" fmla="*/ 0 w 19"/>
                  <a:gd name="T7" fmla="*/ 6 h 11"/>
                  <a:gd name="T8" fmla="*/ 12 w 19"/>
                  <a:gd name="T9" fmla="*/ 6 h 11"/>
                  <a:gd name="T10" fmla="*/ 19 w 19"/>
                  <a:gd name="T11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1">
                    <a:moveTo>
                      <a:pt x="19" y="2"/>
                    </a:moveTo>
                    <a:cubicBezTo>
                      <a:pt x="18" y="3"/>
                      <a:pt x="17" y="6"/>
                      <a:pt x="17" y="9"/>
                    </a:cubicBezTo>
                    <a:cubicBezTo>
                      <a:pt x="13" y="8"/>
                      <a:pt x="12" y="11"/>
                      <a:pt x="10" y="11"/>
                    </a:cubicBezTo>
                    <a:cubicBezTo>
                      <a:pt x="6" y="9"/>
                      <a:pt x="0" y="11"/>
                      <a:pt x="0" y="6"/>
                    </a:cubicBezTo>
                    <a:cubicBezTo>
                      <a:pt x="6" y="6"/>
                      <a:pt x="8" y="1"/>
                      <a:pt x="12" y="6"/>
                    </a:cubicBezTo>
                    <a:cubicBezTo>
                      <a:pt x="14" y="5"/>
                      <a:pt x="13" y="0"/>
                      <a:pt x="19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288" name="íŝḻíḍè">
                <a:extLst>
                  <a:ext uri="{FF2B5EF4-FFF2-40B4-BE49-F238E27FC236}">
                    <a16:creationId xmlns="" xmlns:a16="http://schemas.microsoft.com/office/drawing/2014/main" id="{A07C9B0F-EF3E-4A39-8B4C-8AAC423C400D}"/>
                  </a:ext>
                </a:extLst>
              </p:cNvPr>
              <p:cNvSpPr/>
              <p:nvPr/>
            </p:nvSpPr>
            <p:spPr bwMode="auto">
              <a:xfrm>
                <a:off x="6402592" y="522746"/>
                <a:ext cx="50428" cy="26615"/>
              </a:xfrm>
              <a:custGeom>
                <a:avLst/>
                <a:gdLst>
                  <a:gd name="T0" fmla="*/ 23 w 24"/>
                  <a:gd name="T1" fmla="*/ 0 h 13"/>
                  <a:gd name="T2" fmla="*/ 20 w 24"/>
                  <a:gd name="T3" fmla="*/ 5 h 13"/>
                  <a:gd name="T4" fmla="*/ 14 w 24"/>
                  <a:gd name="T5" fmla="*/ 11 h 13"/>
                  <a:gd name="T6" fmla="*/ 10 w 24"/>
                  <a:gd name="T7" fmla="*/ 7 h 13"/>
                  <a:gd name="T8" fmla="*/ 5 w 24"/>
                  <a:gd name="T9" fmla="*/ 9 h 13"/>
                  <a:gd name="T10" fmla="*/ 1 w 24"/>
                  <a:gd name="T11" fmla="*/ 5 h 13"/>
                  <a:gd name="T12" fmla="*/ 10 w 24"/>
                  <a:gd name="T13" fmla="*/ 3 h 13"/>
                  <a:gd name="T14" fmla="*/ 10 w 24"/>
                  <a:gd name="T15" fmla="*/ 1 h 13"/>
                  <a:gd name="T16" fmla="*/ 23 w 24"/>
                  <a:gd name="T1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" h="13">
                    <a:moveTo>
                      <a:pt x="23" y="0"/>
                    </a:moveTo>
                    <a:cubicBezTo>
                      <a:pt x="24" y="4"/>
                      <a:pt x="20" y="2"/>
                      <a:pt x="20" y="5"/>
                    </a:cubicBezTo>
                    <a:cubicBezTo>
                      <a:pt x="20" y="6"/>
                      <a:pt x="17" y="10"/>
                      <a:pt x="14" y="11"/>
                    </a:cubicBezTo>
                    <a:cubicBezTo>
                      <a:pt x="10" y="13"/>
                      <a:pt x="11" y="7"/>
                      <a:pt x="10" y="7"/>
                    </a:cubicBezTo>
                    <a:cubicBezTo>
                      <a:pt x="10" y="7"/>
                      <a:pt x="7" y="9"/>
                      <a:pt x="5" y="9"/>
                    </a:cubicBezTo>
                    <a:cubicBezTo>
                      <a:pt x="4" y="9"/>
                      <a:pt x="3" y="5"/>
                      <a:pt x="1" y="5"/>
                    </a:cubicBezTo>
                    <a:cubicBezTo>
                      <a:pt x="0" y="0"/>
                      <a:pt x="8" y="5"/>
                      <a:pt x="10" y="3"/>
                    </a:cubicBezTo>
                    <a:cubicBezTo>
                      <a:pt x="11" y="3"/>
                      <a:pt x="10" y="1"/>
                      <a:pt x="10" y="1"/>
                    </a:cubicBezTo>
                    <a:cubicBezTo>
                      <a:pt x="15" y="0"/>
                      <a:pt x="17" y="1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289" name="iṣḻidé">
                <a:extLst>
                  <a:ext uri="{FF2B5EF4-FFF2-40B4-BE49-F238E27FC236}">
                    <a16:creationId xmlns="" xmlns:a16="http://schemas.microsoft.com/office/drawing/2014/main" id="{55F356F0-0E1B-4231-B199-AEAD0895C103}"/>
                  </a:ext>
                </a:extLst>
              </p:cNvPr>
              <p:cNvSpPr/>
              <p:nvPr/>
            </p:nvSpPr>
            <p:spPr bwMode="auto">
              <a:xfrm>
                <a:off x="6604304" y="518544"/>
                <a:ext cx="42023" cy="14008"/>
              </a:xfrm>
              <a:custGeom>
                <a:avLst/>
                <a:gdLst>
                  <a:gd name="T0" fmla="*/ 18 w 20"/>
                  <a:gd name="T1" fmla="*/ 7 h 7"/>
                  <a:gd name="T2" fmla="*/ 3 w 20"/>
                  <a:gd name="T3" fmla="*/ 7 h 7"/>
                  <a:gd name="T4" fmla="*/ 8 w 20"/>
                  <a:gd name="T5" fmla="*/ 2 h 7"/>
                  <a:gd name="T6" fmla="*/ 18 w 20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7">
                    <a:moveTo>
                      <a:pt x="18" y="7"/>
                    </a:moveTo>
                    <a:cubicBezTo>
                      <a:pt x="13" y="7"/>
                      <a:pt x="8" y="7"/>
                      <a:pt x="3" y="7"/>
                    </a:cubicBezTo>
                    <a:cubicBezTo>
                      <a:pt x="0" y="1"/>
                      <a:pt x="9" y="6"/>
                      <a:pt x="8" y="2"/>
                    </a:cubicBezTo>
                    <a:cubicBezTo>
                      <a:pt x="10" y="5"/>
                      <a:pt x="20" y="0"/>
                      <a:pt x="18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290" name="îśḷíḓè">
                <a:extLst>
                  <a:ext uri="{FF2B5EF4-FFF2-40B4-BE49-F238E27FC236}">
                    <a16:creationId xmlns="" xmlns:a16="http://schemas.microsoft.com/office/drawing/2014/main" id="{CD74C67A-62DA-4ABD-8366-591FF386E605}"/>
                  </a:ext>
                </a:extLst>
              </p:cNvPr>
              <p:cNvSpPr/>
              <p:nvPr/>
            </p:nvSpPr>
            <p:spPr bwMode="auto">
              <a:xfrm>
                <a:off x="6544071" y="536753"/>
                <a:ext cx="50428" cy="18211"/>
              </a:xfrm>
              <a:custGeom>
                <a:avLst/>
                <a:gdLst>
                  <a:gd name="T0" fmla="*/ 17 w 24"/>
                  <a:gd name="T1" fmla="*/ 0 h 9"/>
                  <a:gd name="T2" fmla="*/ 17 w 24"/>
                  <a:gd name="T3" fmla="*/ 7 h 9"/>
                  <a:gd name="T4" fmla="*/ 0 w 24"/>
                  <a:gd name="T5" fmla="*/ 6 h 9"/>
                  <a:gd name="T6" fmla="*/ 17 w 24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9">
                    <a:moveTo>
                      <a:pt x="17" y="0"/>
                    </a:moveTo>
                    <a:cubicBezTo>
                      <a:pt x="24" y="3"/>
                      <a:pt x="17" y="2"/>
                      <a:pt x="17" y="7"/>
                    </a:cubicBezTo>
                    <a:cubicBezTo>
                      <a:pt x="11" y="7"/>
                      <a:pt x="3" y="9"/>
                      <a:pt x="0" y="6"/>
                    </a:cubicBezTo>
                    <a:cubicBezTo>
                      <a:pt x="3" y="1"/>
                      <a:pt x="13" y="4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291" name="ïṩļîḍé">
                <a:extLst>
                  <a:ext uri="{FF2B5EF4-FFF2-40B4-BE49-F238E27FC236}">
                    <a16:creationId xmlns="" xmlns:a16="http://schemas.microsoft.com/office/drawing/2014/main" id="{C79C8DE5-DBD7-4A2A-BB0E-46578784EA2E}"/>
                  </a:ext>
                </a:extLst>
              </p:cNvPr>
              <p:cNvSpPr/>
              <p:nvPr/>
            </p:nvSpPr>
            <p:spPr bwMode="auto">
              <a:xfrm>
                <a:off x="4077293" y="552163"/>
                <a:ext cx="22413" cy="15409"/>
              </a:xfrm>
              <a:custGeom>
                <a:avLst/>
                <a:gdLst>
                  <a:gd name="T0" fmla="*/ 1 w 11"/>
                  <a:gd name="T1" fmla="*/ 0 h 8"/>
                  <a:gd name="T2" fmla="*/ 10 w 11"/>
                  <a:gd name="T3" fmla="*/ 8 h 8"/>
                  <a:gd name="T4" fmla="*/ 1 w 11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8">
                    <a:moveTo>
                      <a:pt x="1" y="0"/>
                    </a:moveTo>
                    <a:cubicBezTo>
                      <a:pt x="6" y="1"/>
                      <a:pt x="11" y="1"/>
                      <a:pt x="10" y="8"/>
                    </a:cubicBezTo>
                    <a:cubicBezTo>
                      <a:pt x="7" y="5"/>
                      <a:pt x="0" y="6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292" name="îṧḻïḋè">
                <a:extLst>
                  <a:ext uri="{FF2B5EF4-FFF2-40B4-BE49-F238E27FC236}">
                    <a16:creationId xmlns="" xmlns:a16="http://schemas.microsoft.com/office/drawing/2014/main" id="{2B7F832D-0C56-41E6-A19C-CD74F159B335}"/>
                  </a:ext>
                </a:extLst>
              </p:cNvPr>
              <p:cNvSpPr/>
              <p:nvPr/>
            </p:nvSpPr>
            <p:spPr bwMode="auto">
              <a:xfrm>
                <a:off x="7143606" y="549361"/>
                <a:ext cx="89650" cy="46226"/>
              </a:xfrm>
              <a:custGeom>
                <a:avLst/>
                <a:gdLst>
                  <a:gd name="T0" fmla="*/ 38 w 43"/>
                  <a:gd name="T1" fmla="*/ 5 h 22"/>
                  <a:gd name="T2" fmla="*/ 42 w 43"/>
                  <a:gd name="T3" fmla="*/ 15 h 22"/>
                  <a:gd name="T4" fmla="*/ 23 w 43"/>
                  <a:gd name="T5" fmla="*/ 20 h 22"/>
                  <a:gd name="T6" fmla="*/ 20 w 43"/>
                  <a:gd name="T7" fmla="*/ 18 h 22"/>
                  <a:gd name="T8" fmla="*/ 12 w 43"/>
                  <a:gd name="T9" fmla="*/ 18 h 22"/>
                  <a:gd name="T10" fmla="*/ 12 w 43"/>
                  <a:gd name="T11" fmla="*/ 15 h 22"/>
                  <a:gd name="T12" fmla="*/ 7 w 43"/>
                  <a:gd name="T13" fmla="*/ 16 h 22"/>
                  <a:gd name="T14" fmla="*/ 9 w 43"/>
                  <a:gd name="T15" fmla="*/ 13 h 22"/>
                  <a:gd name="T16" fmla="*/ 1 w 43"/>
                  <a:gd name="T17" fmla="*/ 11 h 22"/>
                  <a:gd name="T18" fmla="*/ 5 w 43"/>
                  <a:gd name="T19" fmla="*/ 7 h 22"/>
                  <a:gd name="T20" fmla="*/ 10 w 43"/>
                  <a:gd name="T21" fmla="*/ 3 h 22"/>
                  <a:gd name="T22" fmla="*/ 27 w 43"/>
                  <a:gd name="T23" fmla="*/ 1 h 22"/>
                  <a:gd name="T24" fmla="*/ 27 w 43"/>
                  <a:gd name="T25" fmla="*/ 5 h 22"/>
                  <a:gd name="T26" fmla="*/ 38 w 43"/>
                  <a:gd name="T27" fmla="*/ 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3" h="22">
                    <a:moveTo>
                      <a:pt x="38" y="5"/>
                    </a:moveTo>
                    <a:cubicBezTo>
                      <a:pt x="37" y="11"/>
                      <a:pt x="31" y="15"/>
                      <a:pt x="42" y="15"/>
                    </a:cubicBezTo>
                    <a:cubicBezTo>
                      <a:pt x="43" y="22"/>
                      <a:pt x="31" y="21"/>
                      <a:pt x="23" y="20"/>
                    </a:cubicBezTo>
                    <a:cubicBezTo>
                      <a:pt x="20" y="20"/>
                      <a:pt x="21" y="20"/>
                      <a:pt x="20" y="18"/>
                    </a:cubicBezTo>
                    <a:cubicBezTo>
                      <a:pt x="16" y="15"/>
                      <a:pt x="17" y="21"/>
                      <a:pt x="12" y="18"/>
                    </a:cubicBezTo>
                    <a:cubicBezTo>
                      <a:pt x="12" y="18"/>
                      <a:pt x="13" y="15"/>
                      <a:pt x="12" y="15"/>
                    </a:cubicBezTo>
                    <a:cubicBezTo>
                      <a:pt x="11" y="14"/>
                      <a:pt x="9" y="17"/>
                      <a:pt x="7" y="16"/>
                    </a:cubicBezTo>
                    <a:cubicBezTo>
                      <a:pt x="6" y="16"/>
                      <a:pt x="9" y="13"/>
                      <a:pt x="9" y="13"/>
                    </a:cubicBezTo>
                    <a:cubicBezTo>
                      <a:pt x="7" y="11"/>
                      <a:pt x="0" y="15"/>
                      <a:pt x="1" y="11"/>
                    </a:cubicBezTo>
                    <a:cubicBezTo>
                      <a:pt x="0" y="7"/>
                      <a:pt x="3" y="8"/>
                      <a:pt x="5" y="7"/>
                    </a:cubicBezTo>
                    <a:cubicBezTo>
                      <a:pt x="7" y="5"/>
                      <a:pt x="6" y="4"/>
                      <a:pt x="10" y="3"/>
                    </a:cubicBezTo>
                    <a:cubicBezTo>
                      <a:pt x="12" y="3"/>
                      <a:pt x="20" y="0"/>
                      <a:pt x="27" y="1"/>
                    </a:cubicBezTo>
                    <a:cubicBezTo>
                      <a:pt x="27" y="2"/>
                      <a:pt x="27" y="5"/>
                      <a:pt x="27" y="5"/>
                    </a:cubicBezTo>
                    <a:cubicBezTo>
                      <a:pt x="30" y="7"/>
                      <a:pt x="37" y="3"/>
                      <a:pt x="38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293" name="ïsľiḑé">
                <a:extLst>
                  <a:ext uri="{FF2B5EF4-FFF2-40B4-BE49-F238E27FC236}">
                    <a16:creationId xmlns="" xmlns:a16="http://schemas.microsoft.com/office/drawing/2014/main" id="{2CEDFF7C-3B80-406E-AACC-5E15956832BC}"/>
                  </a:ext>
                </a:extLst>
              </p:cNvPr>
              <p:cNvSpPr/>
              <p:nvPr/>
            </p:nvSpPr>
            <p:spPr bwMode="auto">
              <a:xfrm>
                <a:off x="7105785" y="552163"/>
                <a:ext cx="35020" cy="22413"/>
              </a:xfrm>
              <a:custGeom>
                <a:avLst/>
                <a:gdLst>
                  <a:gd name="T0" fmla="*/ 17 w 17"/>
                  <a:gd name="T1" fmla="*/ 6 h 11"/>
                  <a:gd name="T2" fmla="*/ 12 w 17"/>
                  <a:gd name="T3" fmla="*/ 6 h 11"/>
                  <a:gd name="T4" fmla="*/ 10 w 17"/>
                  <a:gd name="T5" fmla="*/ 10 h 11"/>
                  <a:gd name="T6" fmla="*/ 0 w 17"/>
                  <a:gd name="T7" fmla="*/ 6 h 11"/>
                  <a:gd name="T8" fmla="*/ 17 w 17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1">
                    <a:moveTo>
                      <a:pt x="17" y="6"/>
                    </a:moveTo>
                    <a:cubicBezTo>
                      <a:pt x="16" y="9"/>
                      <a:pt x="14" y="6"/>
                      <a:pt x="12" y="6"/>
                    </a:cubicBezTo>
                    <a:cubicBezTo>
                      <a:pt x="10" y="6"/>
                      <a:pt x="10" y="8"/>
                      <a:pt x="10" y="10"/>
                    </a:cubicBezTo>
                    <a:cubicBezTo>
                      <a:pt x="4" y="11"/>
                      <a:pt x="6" y="5"/>
                      <a:pt x="0" y="6"/>
                    </a:cubicBezTo>
                    <a:cubicBezTo>
                      <a:pt x="4" y="0"/>
                      <a:pt x="12" y="4"/>
                      <a:pt x="17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294" name="ïśḻiḋe">
                <a:extLst>
                  <a:ext uri="{FF2B5EF4-FFF2-40B4-BE49-F238E27FC236}">
                    <a16:creationId xmlns="" xmlns:a16="http://schemas.microsoft.com/office/drawing/2014/main" id="{2997FA20-F680-4C53-837B-3D7B73BDF9FF}"/>
                  </a:ext>
                </a:extLst>
              </p:cNvPr>
              <p:cNvSpPr/>
              <p:nvPr/>
            </p:nvSpPr>
            <p:spPr bwMode="auto">
              <a:xfrm>
                <a:off x="3997449" y="578777"/>
                <a:ext cx="91051" cy="49028"/>
              </a:xfrm>
              <a:custGeom>
                <a:avLst/>
                <a:gdLst>
                  <a:gd name="T0" fmla="*/ 31 w 44"/>
                  <a:gd name="T1" fmla="*/ 6 h 24"/>
                  <a:gd name="T2" fmla="*/ 37 w 44"/>
                  <a:gd name="T3" fmla="*/ 14 h 24"/>
                  <a:gd name="T4" fmla="*/ 42 w 44"/>
                  <a:gd name="T5" fmla="*/ 23 h 24"/>
                  <a:gd name="T6" fmla="*/ 37 w 44"/>
                  <a:gd name="T7" fmla="*/ 23 h 24"/>
                  <a:gd name="T8" fmla="*/ 37 w 44"/>
                  <a:gd name="T9" fmla="*/ 19 h 24"/>
                  <a:gd name="T10" fmla="*/ 33 w 44"/>
                  <a:gd name="T11" fmla="*/ 17 h 24"/>
                  <a:gd name="T12" fmla="*/ 9 w 44"/>
                  <a:gd name="T13" fmla="*/ 15 h 24"/>
                  <a:gd name="T14" fmla="*/ 15 w 44"/>
                  <a:gd name="T15" fmla="*/ 12 h 24"/>
                  <a:gd name="T16" fmla="*/ 11 w 44"/>
                  <a:gd name="T17" fmla="*/ 8 h 24"/>
                  <a:gd name="T18" fmla="*/ 0 w 44"/>
                  <a:gd name="T19" fmla="*/ 2 h 24"/>
                  <a:gd name="T20" fmla="*/ 15 w 44"/>
                  <a:gd name="T21" fmla="*/ 2 h 24"/>
                  <a:gd name="T22" fmla="*/ 18 w 44"/>
                  <a:gd name="T23" fmla="*/ 6 h 24"/>
                  <a:gd name="T24" fmla="*/ 26 w 44"/>
                  <a:gd name="T25" fmla="*/ 6 h 24"/>
                  <a:gd name="T26" fmla="*/ 31 w 44"/>
                  <a:gd name="T27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4" h="24">
                    <a:moveTo>
                      <a:pt x="31" y="6"/>
                    </a:moveTo>
                    <a:cubicBezTo>
                      <a:pt x="34" y="8"/>
                      <a:pt x="35" y="11"/>
                      <a:pt x="37" y="14"/>
                    </a:cubicBezTo>
                    <a:cubicBezTo>
                      <a:pt x="39" y="16"/>
                      <a:pt x="44" y="18"/>
                      <a:pt x="42" y="23"/>
                    </a:cubicBezTo>
                    <a:cubicBezTo>
                      <a:pt x="41" y="22"/>
                      <a:pt x="38" y="24"/>
                      <a:pt x="37" y="23"/>
                    </a:cubicBezTo>
                    <a:cubicBezTo>
                      <a:pt x="36" y="22"/>
                      <a:pt x="37" y="20"/>
                      <a:pt x="37" y="19"/>
                    </a:cubicBezTo>
                    <a:cubicBezTo>
                      <a:pt x="36" y="19"/>
                      <a:pt x="32" y="23"/>
                      <a:pt x="33" y="17"/>
                    </a:cubicBezTo>
                    <a:cubicBezTo>
                      <a:pt x="22" y="17"/>
                      <a:pt x="15" y="17"/>
                      <a:pt x="9" y="15"/>
                    </a:cubicBezTo>
                    <a:cubicBezTo>
                      <a:pt x="8" y="11"/>
                      <a:pt x="12" y="12"/>
                      <a:pt x="15" y="12"/>
                    </a:cubicBezTo>
                    <a:cubicBezTo>
                      <a:pt x="14" y="10"/>
                      <a:pt x="11" y="10"/>
                      <a:pt x="11" y="8"/>
                    </a:cubicBezTo>
                    <a:cubicBezTo>
                      <a:pt x="4" y="6"/>
                      <a:pt x="1" y="11"/>
                      <a:pt x="0" y="2"/>
                    </a:cubicBezTo>
                    <a:cubicBezTo>
                      <a:pt x="4" y="0"/>
                      <a:pt x="10" y="1"/>
                      <a:pt x="15" y="2"/>
                    </a:cubicBezTo>
                    <a:cubicBezTo>
                      <a:pt x="17" y="3"/>
                      <a:pt x="18" y="3"/>
                      <a:pt x="18" y="6"/>
                    </a:cubicBezTo>
                    <a:cubicBezTo>
                      <a:pt x="20" y="8"/>
                      <a:pt x="26" y="0"/>
                      <a:pt x="26" y="6"/>
                    </a:cubicBezTo>
                    <a:cubicBezTo>
                      <a:pt x="26" y="8"/>
                      <a:pt x="32" y="9"/>
                      <a:pt x="31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295" name="ïŝlíḍè">
                <a:extLst>
                  <a:ext uri="{FF2B5EF4-FFF2-40B4-BE49-F238E27FC236}">
                    <a16:creationId xmlns="" xmlns:a16="http://schemas.microsoft.com/office/drawing/2014/main" id="{2F76C79F-FE07-4469-BA0F-C2F061553588}"/>
                  </a:ext>
                </a:extLst>
              </p:cNvPr>
              <p:cNvSpPr/>
              <p:nvPr/>
            </p:nvSpPr>
            <p:spPr bwMode="auto">
              <a:xfrm>
                <a:off x="7237457" y="578777"/>
                <a:ext cx="88250" cy="44825"/>
              </a:xfrm>
              <a:custGeom>
                <a:avLst/>
                <a:gdLst>
                  <a:gd name="T0" fmla="*/ 18 w 43"/>
                  <a:gd name="T1" fmla="*/ 1 h 22"/>
                  <a:gd name="T2" fmla="*/ 25 w 43"/>
                  <a:gd name="T3" fmla="*/ 6 h 22"/>
                  <a:gd name="T4" fmla="*/ 27 w 43"/>
                  <a:gd name="T5" fmla="*/ 2 h 22"/>
                  <a:gd name="T6" fmla="*/ 31 w 43"/>
                  <a:gd name="T7" fmla="*/ 6 h 22"/>
                  <a:gd name="T8" fmla="*/ 34 w 43"/>
                  <a:gd name="T9" fmla="*/ 6 h 22"/>
                  <a:gd name="T10" fmla="*/ 34 w 43"/>
                  <a:gd name="T11" fmla="*/ 8 h 22"/>
                  <a:gd name="T12" fmla="*/ 42 w 43"/>
                  <a:gd name="T13" fmla="*/ 10 h 22"/>
                  <a:gd name="T14" fmla="*/ 29 w 43"/>
                  <a:gd name="T15" fmla="*/ 14 h 22"/>
                  <a:gd name="T16" fmla="*/ 27 w 43"/>
                  <a:gd name="T17" fmla="*/ 17 h 22"/>
                  <a:gd name="T18" fmla="*/ 10 w 43"/>
                  <a:gd name="T19" fmla="*/ 17 h 22"/>
                  <a:gd name="T20" fmla="*/ 8 w 43"/>
                  <a:gd name="T21" fmla="*/ 21 h 22"/>
                  <a:gd name="T22" fmla="*/ 1 w 43"/>
                  <a:gd name="T23" fmla="*/ 19 h 22"/>
                  <a:gd name="T24" fmla="*/ 1 w 43"/>
                  <a:gd name="T25" fmla="*/ 14 h 22"/>
                  <a:gd name="T26" fmla="*/ 5 w 43"/>
                  <a:gd name="T27" fmla="*/ 14 h 22"/>
                  <a:gd name="T28" fmla="*/ 6 w 43"/>
                  <a:gd name="T29" fmla="*/ 8 h 22"/>
                  <a:gd name="T30" fmla="*/ 10 w 43"/>
                  <a:gd name="T31" fmla="*/ 8 h 22"/>
                  <a:gd name="T32" fmla="*/ 18 w 43"/>
                  <a:gd name="T33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22">
                    <a:moveTo>
                      <a:pt x="18" y="1"/>
                    </a:moveTo>
                    <a:cubicBezTo>
                      <a:pt x="19" y="4"/>
                      <a:pt x="27" y="0"/>
                      <a:pt x="25" y="6"/>
                    </a:cubicBezTo>
                    <a:cubicBezTo>
                      <a:pt x="27" y="7"/>
                      <a:pt x="27" y="2"/>
                      <a:pt x="27" y="2"/>
                    </a:cubicBezTo>
                    <a:cubicBezTo>
                      <a:pt x="29" y="2"/>
                      <a:pt x="29" y="5"/>
                      <a:pt x="31" y="6"/>
                    </a:cubicBezTo>
                    <a:cubicBezTo>
                      <a:pt x="31" y="7"/>
                      <a:pt x="34" y="5"/>
                      <a:pt x="34" y="6"/>
                    </a:cubicBezTo>
                    <a:cubicBezTo>
                      <a:pt x="35" y="6"/>
                      <a:pt x="34" y="8"/>
                      <a:pt x="34" y="8"/>
                    </a:cubicBezTo>
                    <a:cubicBezTo>
                      <a:pt x="37" y="9"/>
                      <a:pt x="42" y="6"/>
                      <a:pt x="42" y="10"/>
                    </a:cubicBezTo>
                    <a:cubicBezTo>
                      <a:pt x="43" y="17"/>
                      <a:pt x="33" y="12"/>
                      <a:pt x="29" y="14"/>
                    </a:cubicBezTo>
                    <a:cubicBezTo>
                      <a:pt x="27" y="13"/>
                      <a:pt x="28" y="17"/>
                      <a:pt x="27" y="17"/>
                    </a:cubicBezTo>
                    <a:cubicBezTo>
                      <a:pt x="23" y="19"/>
                      <a:pt x="12" y="18"/>
                      <a:pt x="10" y="17"/>
                    </a:cubicBezTo>
                    <a:cubicBezTo>
                      <a:pt x="8" y="17"/>
                      <a:pt x="9" y="20"/>
                      <a:pt x="8" y="21"/>
                    </a:cubicBezTo>
                    <a:cubicBezTo>
                      <a:pt x="4" y="18"/>
                      <a:pt x="5" y="22"/>
                      <a:pt x="1" y="19"/>
                    </a:cubicBezTo>
                    <a:cubicBezTo>
                      <a:pt x="2" y="18"/>
                      <a:pt x="0" y="14"/>
                      <a:pt x="1" y="14"/>
                    </a:cubicBezTo>
                    <a:cubicBezTo>
                      <a:pt x="1" y="13"/>
                      <a:pt x="4" y="14"/>
                      <a:pt x="5" y="14"/>
                    </a:cubicBezTo>
                    <a:cubicBezTo>
                      <a:pt x="6" y="12"/>
                      <a:pt x="5" y="9"/>
                      <a:pt x="6" y="8"/>
                    </a:cubicBezTo>
                    <a:cubicBezTo>
                      <a:pt x="7" y="7"/>
                      <a:pt x="10" y="9"/>
                      <a:pt x="10" y="8"/>
                    </a:cubicBezTo>
                    <a:cubicBezTo>
                      <a:pt x="12" y="5"/>
                      <a:pt x="15" y="4"/>
                      <a:pt x="18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296" name="iṧļîḓè">
                <a:extLst>
                  <a:ext uri="{FF2B5EF4-FFF2-40B4-BE49-F238E27FC236}">
                    <a16:creationId xmlns="" xmlns:a16="http://schemas.microsoft.com/office/drawing/2014/main" id="{E672C2FC-3247-4DAD-A0BA-59FEF4FCEFF7}"/>
                  </a:ext>
                </a:extLst>
              </p:cNvPr>
              <p:cNvSpPr/>
              <p:nvPr/>
            </p:nvSpPr>
            <p:spPr bwMode="auto">
              <a:xfrm>
                <a:off x="3837760" y="612396"/>
                <a:ext cx="16809" cy="26615"/>
              </a:xfrm>
              <a:custGeom>
                <a:avLst/>
                <a:gdLst>
                  <a:gd name="T0" fmla="*/ 8 w 8"/>
                  <a:gd name="T1" fmla="*/ 7 h 13"/>
                  <a:gd name="T2" fmla="*/ 8 w 8"/>
                  <a:gd name="T3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8" h="13">
                    <a:moveTo>
                      <a:pt x="8" y="7"/>
                    </a:moveTo>
                    <a:cubicBezTo>
                      <a:pt x="3" y="13"/>
                      <a:pt x="0" y="0"/>
                      <a:pt x="8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297" name="îṧlíḓé">
                <a:extLst>
                  <a:ext uri="{FF2B5EF4-FFF2-40B4-BE49-F238E27FC236}">
                    <a16:creationId xmlns="" xmlns:a16="http://schemas.microsoft.com/office/drawing/2014/main" id="{F6D5C470-0A01-44FC-AA2F-B3D57EA4496B}"/>
                  </a:ext>
                </a:extLst>
              </p:cNvPr>
              <p:cNvSpPr/>
              <p:nvPr/>
            </p:nvSpPr>
            <p:spPr bwMode="auto">
              <a:xfrm>
                <a:off x="3872779" y="617999"/>
                <a:ext cx="50428" cy="29417"/>
              </a:xfrm>
              <a:custGeom>
                <a:avLst/>
                <a:gdLst>
                  <a:gd name="T0" fmla="*/ 22 w 24"/>
                  <a:gd name="T1" fmla="*/ 4 h 14"/>
                  <a:gd name="T2" fmla="*/ 6 w 24"/>
                  <a:gd name="T3" fmla="*/ 13 h 14"/>
                  <a:gd name="T4" fmla="*/ 0 w 24"/>
                  <a:gd name="T5" fmla="*/ 8 h 14"/>
                  <a:gd name="T6" fmla="*/ 11 w 24"/>
                  <a:gd name="T7" fmla="*/ 4 h 14"/>
                  <a:gd name="T8" fmla="*/ 22 w 24"/>
                  <a:gd name="T9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22" y="4"/>
                    </a:moveTo>
                    <a:cubicBezTo>
                      <a:pt x="24" y="14"/>
                      <a:pt x="10" y="9"/>
                      <a:pt x="6" y="13"/>
                    </a:cubicBezTo>
                    <a:cubicBezTo>
                      <a:pt x="2" y="13"/>
                      <a:pt x="4" y="7"/>
                      <a:pt x="0" y="8"/>
                    </a:cubicBezTo>
                    <a:cubicBezTo>
                      <a:pt x="1" y="2"/>
                      <a:pt x="11" y="9"/>
                      <a:pt x="11" y="4"/>
                    </a:cubicBezTo>
                    <a:cubicBezTo>
                      <a:pt x="11" y="0"/>
                      <a:pt x="16" y="6"/>
                      <a:pt x="22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298" name="îslíḋe">
                <a:extLst>
                  <a:ext uri="{FF2B5EF4-FFF2-40B4-BE49-F238E27FC236}">
                    <a16:creationId xmlns="" xmlns:a16="http://schemas.microsoft.com/office/drawing/2014/main" id="{86B86D0D-BD59-4578-BBF7-187C57A70293}"/>
                  </a:ext>
                </a:extLst>
              </p:cNvPr>
              <p:cNvSpPr/>
              <p:nvPr/>
            </p:nvSpPr>
            <p:spPr bwMode="auto">
              <a:xfrm>
                <a:off x="4148733" y="622202"/>
                <a:ext cx="44825" cy="22413"/>
              </a:xfrm>
              <a:custGeom>
                <a:avLst/>
                <a:gdLst>
                  <a:gd name="T0" fmla="*/ 18 w 21"/>
                  <a:gd name="T1" fmla="*/ 4 h 11"/>
                  <a:gd name="T2" fmla="*/ 18 w 21"/>
                  <a:gd name="T3" fmla="*/ 7 h 11"/>
                  <a:gd name="T4" fmla="*/ 12 w 21"/>
                  <a:gd name="T5" fmla="*/ 9 h 11"/>
                  <a:gd name="T6" fmla="*/ 10 w 21"/>
                  <a:gd name="T7" fmla="*/ 11 h 11"/>
                  <a:gd name="T8" fmla="*/ 5 w 21"/>
                  <a:gd name="T9" fmla="*/ 9 h 11"/>
                  <a:gd name="T10" fmla="*/ 3 w 21"/>
                  <a:gd name="T11" fmla="*/ 11 h 11"/>
                  <a:gd name="T12" fmla="*/ 1 w 21"/>
                  <a:gd name="T13" fmla="*/ 9 h 11"/>
                  <a:gd name="T14" fmla="*/ 18 w 21"/>
                  <a:gd name="T15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11">
                    <a:moveTo>
                      <a:pt x="18" y="4"/>
                    </a:moveTo>
                    <a:cubicBezTo>
                      <a:pt x="21" y="5"/>
                      <a:pt x="19" y="7"/>
                      <a:pt x="18" y="7"/>
                    </a:cubicBezTo>
                    <a:cubicBezTo>
                      <a:pt x="16" y="9"/>
                      <a:pt x="15" y="9"/>
                      <a:pt x="12" y="9"/>
                    </a:cubicBezTo>
                    <a:cubicBezTo>
                      <a:pt x="11" y="10"/>
                      <a:pt x="10" y="11"/>
                      <a:pt x="10" y="11"/>
                    </a:cubicBezTo>
                    <a:cubicBezTo>
                      <a:pt x="9" y="11"/>
                      <a:pt x="7" y="9"/>
                      <a:pt x="5" y="9"/>
                    </a:cubicBezTo>
                    <a:cubicBezTo>
                      <a:pt x="5" y="9"/>
                      <a:pt x="4" y="11"/>
                      <a:pt x="3" y="11"/>
                    </a:cubicBezTo>
                    <a:cubicBezTo>
                      <a:pt x="1" y="11"/>
                      <a:pt x="1" y="11"/>
                      <a:pt x="1" y="9"/>
                    </a:cubicBezTo>
                    <a:cubicBezTo>
                      <a:pt x="0" y="0"/>
                      <a:pt x="17" y="10"/>
                      <a:pt x="18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299" name="iṥḷiḍè">
                <a:extLst>
                  <a:ext uri="{FF2B5EF4-FFF2-40B4-BE49-F238E27FC236}">
                    <a16:creationId xmlns="" xmlns:a16="http://schemas.microsoft.com/office/drawing/2014/main" id="{5D0B9E58-FEE1-4561-84E7-0C233F0FED6F}"/>
                  </a:ext>
                </a:extLst>
              </p:cNvPr>
              <p:cNvSpPr/>
              <p:nvPr/>
            </p:nvSpPr>
            <p:spPr bwMode="auto">
              <a:xfrm>
                <a:off x="3984841" y="634808"/>
                <a:ext cx="25214" cy="9806"/>
              </a:xfrm>
              <a:custGeom>
                <a:avLst/>
                <a:gdLst>
                  <a:gd name="T0" fmla="*/ 0 w 12"/>
                  <a:gd name="T1" fmla="*/ 3 h 5"/>
                  <a:gd name="T2" fmla="*/ 9 w 12"/>
                  <a:gd name="T3" fmla="*/ 5 h 5"/>
                  <a:gd name="T4" fmla="*/ 0 w 12"/>
                  <a:gd name="T5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5">
                    <a:moveTo>
                      <a:pt x="0" y="3"/>
                    </a:moveTo>
                    <a:cubicBezTo>
                      <a:pt x="0" y="0"/>
                      <a:pt x="12" y="0"/>
                      <a:pt x="9" y="5"/>
                    </a:cubicBezTo>
                    <a:cubicBezTo>
                      <a:pt x="5" y="3"/>
                      <a:pt x="6" y="5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00" name="íšlíḓê">
                <a:extLst>
                  <a:ext uri="{FF2B5EF4-FFF2-40B4-BE49-F238E27FC236}">
                    <a16:creationId xmlns="" xmlns:a16="http://schemas.microsoft.com/office/drawing/2014/main" id="{C22AEC4A-465F-41CE-91FE-8691438228D7}"/>
                  </a:ext>
                </a:extLst>
              </p:cNvPr>
              <p:cNvSpPr/>
              <p:nvPr/>
            </p:nvSpPr>
            <p:spPr bwMode="auto">
              <a:xfrm>
                <a:off x="4228577" y="636209"/>
                <a:ext cx="12607" cy="12607"/>
              </a:xfrm>
              <a:custGeom>
                <a:avLst/>
                <a:gdLst>
                  <a:gd name="T0" fmla="*/ 0 w 6"/>
                  <a:gd name="T1" fmla="*/ 0 h 6"/>
                  <a:gd name="T2" fmla="*/ 6 w 6"/>
                  <a:gd name="T3" fmla="*/ 6 h 6"/>
                  <a:gd name="T4" fmla="*/ 0 w 6"/>
                  <a:gd name="T5" fmla="*/ 6 h 6"/>
                  <a:gd name="T6" fmla="*/ 0 w 6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6">
                    <a:moveTo>
                      <a:pt x="0" y="0"/>
                    </a:moveTo>
                    <a:cubicBezTo>
                      <a:pt x="4" y="0"/>
                      <a:pt x="6" y="2"/>
                      <a:pt x="6" y="6"/>
                    </a:cubicBezTo>
                    <a:cubicBezTo>
                      <a:pt x="4" y="6"/>
                      <a:pt x="2" y="6"/>
                      <a:pt x="0" y="6"/>
                    </a:cubicBezTo>
                    <a:cubicBezTo>
                      <a:pt x="0" y="4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01" name="ísľíḓé">
                <a:extLst>
                  <a:ext uri="{FF2B5EF4-FFF2-40B4-BE49-F238E27FC236}">
                    <a16:creationId xmlns="" xmlns:a16="http://schemas.microsoft.com/office/drawing/2014/main" id="{2A04E24C-C1A5-4891-BC8C-5DDCE00D457D}"/>
                  </a:ext>
                </a:extLst>
              </p:cNvPr>
              <p:cNvSpPr/>
              <p:nvPr/>
            </p:nvSpPr>
            <p:spPr bwMode="auto">
              <a:xfrm>
                <a:off x="4124920" y="657221"/>
                <a:ext cx="274553" cy="84047"/>
              </a:xfrm>
              <a:custGeom>
                <a:avLst/>
                <a:gdLst>
                  <a:gd name="T0" fmla="*/ 132 w 132"/>
                  <a:gd name="T1" fmla="*/ 22 h 40"/>
                  <a:gd name="T2" fmla="*/ 132 w 132"/>
                  <a:gd name="T3" fmla="*/ 31 h 40"/>
                  <a:gd name="T4" fmla="*/ 127 w 132"/>
                  <a:gd name="T5" fmla="*/ 35 h 40"/>
                  <a:gd name="T6" fmla="*/ 104 w 132"/>
                  <a:gd name="T7" fmla="*/ 35 h 40"/>
                  <a:gd name="T8" fmla="*/ 97 w 132"/>
                  <a:gd name="T9" fmla="*/ 39 h 40"/>
                  <a:gd name="T10" fmla="*/ 91 w 132"/>
                  <a:gd name="T11" fmla="*/ 37 h 40"/>
                  <a:gd name="T12" fmla="*/ 90 w 132"/>
                  <a:gd name="T13" fmla="*/ 39 h 40"/>
                  <a:gd name="T14" fmla="*/ 82 w 132"/>
                  <a:gd name="T15" fmla="*/ 39 h 40"/>
                  <a:gd name="T16" fmla="*/ 82 w 132"/>
                  <a:gd name="T17" fmla="*/ 37 h 40"/>
                  <a:gd name="T18" fmla="*/ 78 w 132"/>
                  <a:gd name="T19" fmla="*/ 39 h 40"/>
                  <a:gd name="T20" fmla="*/ 71 w 132"/>
                  <a:gd name="T21" fmla="*/ 35 h 40"/>
                  <a:gd name="T22" fmla="*/ 43 w 132"/>
                  <a:gd name="T23" fmla="*/ 35 h 40"/>
                  <a:gd name="T24" fmla="*/ 45 w 132"/>
                  <a:gd name="T25" fmla="*/ 31 h 40"/>
                  <a:gd name="T26" fmla="*/ 41 w 132"/>
                  <a:gd name="T27" fmla="*/ 30 h 40"/>
                  <a:gd name="T28" fmla="*/ 37 w 132"/>
                  <a:gd name="T29" fmla="*/ 22 h 40"/>
                  <a:gd name="T30" fmla="*/ 41 w 132"/>
                  <a:gd name="T31" fmla="*/ 18 h 40"/>
                  <a:gd name="T32" fmla="*/ 37 w 132"/>
                  <a:gd name="T33" fmla="*/ 11 h 40"/>
                  <a:gd name="T34" fmla="*/ 21 w 132"/>
                  <a:gd name="T35" fmla="*/ 13 h 40"/>
                  <a:gd name="T36" fmla="*/ 17 w 132"/>
                  <a:gd name="T37" fmla="*/ 9 h 40"/>
                  <a:gd name="T38" fmla="*/ 13 w 132"/>
                  <a:gd name="T39" fmla="*/ 7 h 40"/>
                  <a:gd name="T40" fmla="*/ 6 w 132"/>
                  <a:gd name="T41" fmla="*/ 9 h 40"/>
                  <a:gd name="T42" fmla="*/ 2 w 132"/>
                  <a:gd name="T43" fmla="*/ 2 h 40"/>
                  <a:gd name="T44" fmla="*/ 22 w 132"/>
                  <a:gd name="T45" fmla="*/ 0 h 40"/>
                  <a:gd name="T46" fmla="*/ 26 w 132"/>
                  <a:gd name="T47" fmla="*/ 2 h 40"/>
                  <a:gd name="T48" fmla="*/ 26 w 132"/>
                  <a:gd name="T49" fmla="*/ 5 h 40"/>
                  <a:gd name="T50" fmla="*/ 32 w 132"/>
                  <a:gd name="T51" fmla="*/ 9 h 40"/>
                  <a:gd name="T52" fmla="*/ 49 w 132"/>
                  <a:gd name="T53" fmla="*/ 9 h 40"/>
                  <a:gd name="T54" fmla="*/ 49 w 132"/>
                  <a:gd name="T55" fmla="*/ 18 h 40"/>
                  <a:gd name="T56" fmla="*/ 62 w 132"/>
                  <a:gd name="T57" fmla="*/ 20 h 40"/>
                  <a:gd name="T58" fmla="*/ 62 w 132"/>
                  <a:gd name="T59" fmla="*/ 24 h 40"/>
                  <a:gd name="T60" fmla="*/ 65 w 132"/>
                  <a:gd name="T61" fmla="*/ 22 h 40"/>
                  <a:gd name="T62" fmla="*/ 88 w 132"/>
                  <a:gd name="T63" fmla="*/ 22 h 40"/>
                  <a:gd name="T64" fmla="*/ 91 w 132"/>
                  <a:gd name="T65" fmla="*/ 24 h 40"/>
                  <a:gd name="T66" fmla="*/ 97 w 132"/>
                  <a:gd name="T67" fmla="*/ 20 h 40"/>
                  <a:gd name="T68" fmla="*/ 103 w 132"/>
                  <a:gd name="T69" fmla="*/ 20 h 40"/>
                  <a:gd name="T70" fmla="*/ 132 w 132"/>
                  <a:gd name="T71" fmla="*/ 2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32" h="40">
                    <a:moveTo>
                      <a:pt x="132" y="22"/>
                    </a:moveTo>
                    <a:cubicBezTo>
                      <a:pt x="132" y="25"/>
                      <a:pt x="132" y="28"/>
                      <a:pt x="132" y="31"/>
                    </a:cubicBezTo>
                    <a:cubicBezTo>
                      <a:pt x="129" y="31"/>
                      <a:pt x="128" y="33"/>
                      <a:pt x="127" y="35"/>
                    </a:cubicBezTo>
                    <a:cubicBezTo>
                      <a:pt x="118" y="36"/>
                      <a:pt x="111" y="35"/>
                      <a:pt x="104" y="35"/>
                    </a:cubicBezTo>
                    <a:cubicBezTo>
                      <a:pt x="102" y="35"/>
                      <a:pt x="99" y="38"/>
                      <a:pt x="97" y="39"/>
                    </a:cubicBezTo>
                    <a:cubicBezTo>
                      <a:pt x="94" y="40"/>
                      <a:pt x="94" y="37"/>
                      <a:pt x="91" y="37"/>
                    </a:cubicBezTo>
                    <a:cubicBezTo>
                      <a:pt x="92" y="37"/>
                      <a:pt x="90" y="39"/>
                      <a:pt x="90" y="39"/>
                    </a:cubicBezTo>
                    <a:cubicBezTo>
                      <a:pt x="89" y="39"/>
                      <a:pt x="82" y="39"/>
                      <a:pt x="82" y="39"/>
                    </a:cubicBezTo>
                    <a:cubicBezTo>
                      <a:pt x="82" y="39"/>
                      <a:pt x="82" y="37"/>
                      <a:pt x="82" y="37"/>
                    </a:cubicBezTo>
                    <a:cubicBezTo>
                      <a:pt x="80" y="37"/>
                      <a:pt x="78" y="39"/>
                      <a:pt x="78" y="39"/>
                    </a:cubicBezTo>
                    <a:cubicBezTo>
                      <a:pt x="74" y="38"/>
                      <a:pt x="74" y="35"/>
                      <a:pt x="71" y="35"/>
                    </a:cubicBezTo>
                    <a:cubicBezTo>
                      <a:pt x="63" y="35"/>
                      <a:pt x="54" y="40"/>
                      <a:pt x="43" y="35"/>
                    </a:cubicBezTo>
                    <a:cubicBezTo>
                      <a:pt x="43" y="34"/>
                      <a:pt x="45" y="33"/>
                      <a:pt x="45" y="31"/>
                    </a:cubicBezTo>
                    <a:cubicBezTo>
                      <a:pt x="44" y="29"/>
                      <a:pt x="42" y="31"/>
                      <a:pt x="41" y="30"/>
                    </a:cubicBezTo>
                    <a:cubicBezTo>
                      <a:pt x="39" y="27"/>
                      <a:pt x="41" y="23"/>
                      <a:pt x="37" y="22"/>
                    </a:cubicBezTo>
                    <a:cubicBezTo>
                      <a:pt x="38" y="20"/>
                      <a:pt x="41" y="21"/>
                      <a:pt x="41" y="18"/>
                    </a:cubicBezTo>
                    <a:cubicBezTo>
                      <a:pt x="41" y="15"/>
                      <a:pt x="36" y="16"/>
                      <a:pt x="37" y="11"/>
                    </a:cubicBezTo>
                    <a:cubicBezTo>
                      <a:pt x="34" y="14"/>
                      <a:pt x="26" y="12"/>
                      <a:pt x="21" y="13"/>
                    </a:cubicBezTo>
                    <a:cubicBezTo>
                      <a:pt x="17" y="14"/>
                      <a:pt x="18" y="10"/>
                      <a:pt x="17" y="9"/>
                    </a:cubicBezTo>
                    <a:cubicBezTo>
                      <a:pt x="16" y="8"/>
                      <a:pt x="13" y="10"/>
                      <a:pt x="13" y="7"/>
                    </a:cubicBezTo>
                    <a:cubicBezTo>
                      <a:pt x="11" y="9"/>
                      <a:pt x="9" y="9"/>
                      <a:pt x="6" y="9"/>
                    </a:cubicBezTo>
                    <a:cubicBezTo>
                      <a:pt x="12" y="3"/>
                      <a:pt x="0" y="8"/>
                      <a:pt x="2" y="2"/>
                    </a:cubicBezTo>
                    <a:cubicBezTo>
                      <a:pt x="10" y="3"/>
                      <a:pt x="16" y="1"/>
                      <a:pt x="22" y="0"/>
                    </a:cubicBezTo>
                    <a:cubicBezTo>
                      <a:pt x="22" y="2"/>
                      <a:pt x="26" y="1"/>
                      <a:pt x="26" y="2"/>
                    </a:cubicBezTo>
                    <a:cubicBezTo>
                      <a:pt x="27" y="2"/>
                      <a:pt x="26" y="5"/>
                      <a:pt x="26" y="5"/>
                    </a:cubicBezTo>
                    <a:cubicBezTo>
                      <a:pt x="28" y="7"/>
                      <a:pt x="33" y="4"/>
                      <a:pt x="32" y="9"/>
                    </a:cubicBezTo>
                    <a:cubicBezTo>
                      <a:pt x="37" y="4"/>
                      <a:pt x="42" y="10"/>
                      <a:pt x="49" y="9"/>
                    </a:cubicBezTo>
                    <a:cubicBezTo>
                      <a:pt x="47" y="15"/>
                      <a:pt x="52" y="15"/>
                      <a:pt x="49" y="18"/>
                    </a:cubicBezTo>
                    <a:cubicBezTo>
                      <a:pt x="52" y="19"/>
                      <a:pt x="57" y="18"/>
                      <a:pt x="62" y="20"/>
                    </a:cubicBezTo>
                    <a:cubicBezTo>
                      <a:pt x="63" y="21"/>
                      <a:pt x="53" y="25"/>
                      <a:pt x="62" y="24"/>
                    </a:cubicBezTo>
                    <a:cubicBezTo>
                      <a:pt x="63" y="24"/>
                      <a:pt x="63" y="22"/>
                      <a:pt x="65" y="22"/>
                    </a:cubicBezTo>
                    <a:cubicBezTo>
                      <a:pt x="71" y="22"/>
                      <a:pt x="80" y="21"/>
                      <a:pt x="88" y="22"/>
                    </a:cubicBezTo>
                    <a:cubicBezTo>
                      <a:pt x="89" y="22"/>
                      <a:pt x="92" y="24"/>
                      <a:pt x="91" y="24"/>
                    </a:cubicBezTo>
                    <a:cubicBezTo>
                      <a:pt x="96" y="24"/>
                      <a:pt x="88" y="21"/>
                      <a:pt x="97" y="20"/>
                    </a:cubicBezTo>
                    <a:cubicBezTo>
                      <a:pt x="99" y="20"/>
                      <a:pt x="101" y="21"/>
                      <a:pt x="103" y="20"/>
                    </a:cubicBezTo>
                    <a:cubicBezTo>
                      <a:pt x="110" y="19"/>
                      <a:pt x="122" y="19"/>
                      <a:pt x="132" y="2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02" name="ïSliḍê">
                <a:extLst>
                  <a:ext uri="{FF2B5EF4-FFF2-40B4-BE49-F238E27FC236}">
                    <a16:creationId xmlns="" xmlns:a16="http://schemas.microsoft.com/office/drawing/2014/main" id="{5A319BCF-B2FE-412A-80E3-749E5FF605EC}"/>
                  </a:ext>
                </a:extLst>
              </p:cNvPr>
              <p:cNvSpPr/>
              <p:nvPr/>
            </p:nvSpPr>
            <p:spPr bwMode="auto">
              <a:xfrm>
                <a:off x="6475433" y="655820"/>
                <a:ext cx="278756" cy="198911"/>
              </a:xfrm>
              <a:custGeom>
                <a:avLst/>
                <a:gdLst>
                  <a:gd name="T0" fmla="*/ 110 w 134"/>
                  <a:gd name="T1" fmla="*/ 3 h 96"/>
                  <a:gd name="T2" fmla="*/ 132 w 134"/>
                  <a:gd name="T3" fmla="*/ 1 h 96"/>
                  <a:gd name="T4" fmla="*/ 130 w 134"/>
                  <a:gd name="T5" fmla="*/ 10 h 96"/>
                  <a:gd name="T6" fmla="*/ 106 w 134"/>
                  <a:gd name="T7" fmla="*/ 14 h 96"/>
                  <a:gd name="T8" fmla="*/ 102 w 134"/>
                  <a:gd name="T9" fmla="*/ 18 h 96"/>
                  <a:gd name="T10" fmla="*/ 98 w 134"/>
                  <a:gd name="T11" fmla="*/ 18 h 96"/>
                  <a:gd name="T12" fmla="*/ 95 w 134"/>
                  <a:gd name="T13" fmla="*/ 21 h 96"/>
                  <a:gd name="T14" fmla="*/ 91 w 134"/>
                  <a:gd name="T15" fmla="*/ 19 h 96"/>
                  <a:gd name="T16" fmla="*/ 83 w 134"/>
                  <a:gd name="T17" fmla="*/ 21 h 96"/>
                  <a:gd name="T18" fmla="*/ 76 w 134"/>
                  <a:gd name="T19" fmla="*/ 23 h 96"/>
                  <a:gd name="T20" fmla="*/ 74 w 134"/>
                  <a:gd name="T21" fmla="*/ 27 h 96"/>
                  <a:gd name="T22" fmla="*/ 65 w 134"/>
                  <a:gd name="T23" fmla="*/ 32 h 96"/>
                  <a:gd name="T24" fmla="*/ 59 w 134"/>
                  <a:gd name="T25" fmla="*/ 36 h 96"/>
                  <a:gd name="T26" fmla="*/ 56 w 134"/>
                  <a:gd name="T27" fmla="*/ 40 h 96"/>
                  <a:gd name="T28" fmla="*/ 54 w 134"/>
                  <a:gd name="T29" fmla="*/ 44 h 96"/>
                  <a:gd name="T30" fmla="*/ 44 w 134"/>
                  <a:gd name="T31" fmla="*/ 47 h 96"/>
                  <a:gd name="T32" fmla="*/ 43 w 134"/>
                  <a:gd name="T33" fmla="*/ 49 h 96"/>
                  <a:gd name="T34" fmla="*/ 35 w 134"/>
                  <a:gd name="T35" fmla="*/ 53 h 96"/>
                  <a:gd name="T36" fmla="*/ 31 w 134"/>
                  <a:gd name="T37" fmla="*/ 60 h 96"/>
                  <a:gd name="T38" fmla="*/ 33 w 134"/>
                  <a:gd name="T39" fmla="*/ 72 h 96"/>
                  <a:gd name="T40" fmla="*/ 28 w 134"/>
                  <a:gd name="T41" fmla="*/ 75 h 96"/>
                  <a:gd name="T42" fmla="*/ 31 w 134"/>
                  <a:gd name="T43" fmla="*/ 83 h 96"/>
                  <a:gd name="T44" fmla="*/ 29 w 134"/>
                  <a:gd name="T45" fmla="*/ 85 h 96"/>
                  <a:gd name="T46" fmla="*/ 31 w 134"/>
                  <a:gd name="T47" fmla="*/ 87 h 96"/>
                  <a:gd name="T48" fmla="*/ 33 w 134"/>
                  <a:gd name="T49" fmla="*/ 85 h 96"/>
                  <a:gd name="T50" fmla="*/ 39 w 134"/>
                  <a:gd name="T51" fmla="*/ 88 h 96"/>
                  <a:gd name="T52" fmla="*/ 37 w 134"/>
                  <a:gd name="T53" fmla="*/ 96 h 96"/>
                  <a:gd name="T54" fmla="*/ 20 w 134"/>
                  <a:gd name="T55" fmla="*/ 96 h 96"/>
                  <a:gd name="T56" fmla="*/ 22 w 134"/>
                  <a:gd name="T57" fmla="*/ 92 h 96"/>
                  <a:gd name="T58" fmla="*/ 16 w 134"/>
                  <a:gd name="T59" fmla="*/ 90 h 96"/>
                  <a:gd name="T60" fmla="*/ 13 w 134"/>
                  <a:gd name="T61" fmla="*/ 87 h 96"/>
                  <a:gd name="T62" fmla="*/ 9 w 134"/>
                  <a:gd name="T63" fmla="*/ 87 h 96"/>
                  <a:gd name="T64" fmla="*/ 3 w 134"/>
                  <a:gd name="T65" fmla="*/ 87 h 96"/>
                  <a:gd name="T66" fmla="*/ 2 w 134"/>
                  <a:gd name="T67" fmla="*/ 73 h 96"/>
                  <a:gd name="T68" fmla="*/ 11 w 134"/>
                  <a:gd name="T69" fmla="*/ 70 h 96"/>
                  <a:gd name="T70" fmla="*/ 9 w 134"/>
                  <a:gd name="T71" fmla="*/ 68 h 96"/>
                  <a:gd name="T72" fmla="*/ 11 w 134"/>
                  <a:gd name="T73" fmla="*/ 64 h 96"/>
                  <a:gd name="T74" fmla="*/ 20 w 134"/>
                  <a:gd name="T75" fmla="*/ 60 h 96"/>
                  <a:gd name="T76" fmla="*/ 20 w 134"/>
                  <a:gd name="T77" fmla="*/ 53 h 96"/>
                  <a:gd name="T78" fmla="*/ 26 w 134"/>
                  <a:gd name="T79" fmla="*/ 51 h 96"/>
                  <a:gd name="T80" fmla="*/ 29 w 134"/>
                  <a:gd name="T81" fmla="*/ 46 h 96"/>
                  <a:gd name="T82" fmla="*/ 29 w 134"/>
                  <a:gd name="T83" fmla="*/ 36 h 96"/>
                  <a:gd name="T84" fmla="*/ 44 w 134"/>
                  <a:gd name="T85" fmla="*/ 31 h 96"/>
                  <a:gd name="T86" fmla="*/ 46 w 134"/>
                  <a:gd name="T87" fmla="*/ 27 h 96"/>
                  <a:gd name="T88" fmla="*/ 48 w 134"/>
                  <a:gd name="T89" fmla="*/ 29 h 96"/>
                  <a:gd name="T90" fmla="*/ 52 w 134"/>
                  <a:gd name="T91" fmla="*/ 25 h 96"/>
                  <a:gd name="T92" fmla="*/ 54 w 134"/>
                  <a:gd name="T93" fmla="*/ 21 h 96"/>
                  <a:gd name="T94" fmla="*/ 63 w 134"/>
                  <a:gd name="T95" fmla="*/ 19 h 96"/>
                  <a:gd name="T96" fmla="*/ 74 w 134"/>
                  <a:gd name="T97" fmla="*/ 18 h 96"/>
                  <a:gd name="T98" fmla="*/ 76 w 134"/>
                  <a:gd name="T99" fmla="*/ 16 h 96"/>
                  <a:gd name="T100" fmla="*/ 80 w 134"/>
                  <a:gd name="T101" fmla="*/ 18 h 96"/>
                  <a:gd name="T102" fmla="*/ 82 w 134"/>
                  <a:gd name="T103" fmla="*/ 14 h 96"/>
                  <a:gd name="T104" fmla="*/ 83 w 134"/>
                  <a:gd name="T105" fmla="*/ 14 h 96"/>
                  <a:gd name="T106" fmla="*/ 97 w 134"/>
                  <a:gd name="T107" fmla="*/ 12 h 96"/>
                  <a:gd name="T108" fmla="*/ 100 w 134"/>
                  <a:gd name="T109" fmla="*/ 10 h 96"/>
                  <a:gd name="T110" fmla="*/ 102 w 134"/>
                  <a:gd name="T111" fmla="*/ 8 h 96"/>
                  <a:gd name="T112" fmla="*/ 110 w 134"/>
                  <a:gd name="T113" fmla="*/ 3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34" h="96">
                    <a:moveTo>
                      <a:pt x="110" y="3"/>
                    </a:moveTo>
                    <a:cubicBezTo>
                      <a:pt x="116" y="7"/>
                      <a:pt x="124" y="0"/>
                      <a:pt x="132" y="1"/>
                    </a:cubicBezTo>
                    <a:cubicBezTo>
                      <a:pt x="134" y="6"/>
                      <a:pt x="129" y="6"/>
                      <a:pt x="130" y="10"/>
                    </a:cubicBezTo>
                    <a:cubicBezTo>
                      <a:pt x="124" y="7"/>
                      <a:pt x="114" y="13"/>
                      <a:pt x="106" y="14"/>
                    </a:cubicBezTo>
                    <a:cubicBezTo>
                      <a:pt x="104" y="14"/>
                      <a:pt x="103" y="17"/>
                      <a:pt x="102" y="18"/>
                    </a:cubicBezTo>
                    <a:cubicBezTo>
                      <a:pt x="101" y="18"/>
                      <a:pt x="99" y="17"/>
                      <a:pt x="98" y="18"/>
                    </a:cubicBezTo>
                    <a:cubicBezTo>
                      <a:pt x="98" y="18"/>
                      <a:pt x="95" y="21"/>
                      <a:pt x="95" y="21"/>
                    </a:cubicBezTo>
                    <a:cubicBezTo>
                      <a:pt x="93" y="22"/>
                      <a:pt x="93" y="19"/>
                      <a:pt x="91" y="19"/>
                    </a:cubicBezTo>
                    <a:cubicBezTo>
                      <a:pt x="89" y="20"/>
                      <a:pt x="86" y="21"/>
                      <a:pt x="83" y="21"/>
                    </a:cubicBezTo>
                    <a:cubicBezTo>
                      <a:pt x="82" y="22"/>
                      <a:pt x="78" y="22"/>
                      <a:pt x="76" y="23"/>
                    </a:cubicBezTo>
                    <a:cubicBezTo>
                      <a:pt x="74" y="24"/>
                      <a:pt x="76" y="26"/>
                      <a:pt x="74" y="27"/>
                    </a:cubicBezTo>
                    <a:cubicBezTo>
                      <a:pt x="73" y="28"/>
                      <a:pt x="65" y="27"/>
                      <a:pt x="65" y="32"/>
                    </a:cubicBezTo>
                    <a:cubicBezTo>
                      <a:pt x="65" y="34"/>
                      <a:pt x="61" y="35"/>
                      <a:pt x="59" y="36"/>
                    </a:cubicBezTo>
                    <a:cubicBezTo>
                      <a:pt x="58" y="37"/>
                      <a:pt x="56" y="39"/>
                      <a:pt x="56" y="40"/>
                    </a:cubicBezTo>
                    <a:cubicBezTo>
                      <a:pt x="55" y="41"/>
                      <a:pt x="53" y="42"/>
                      <a:pt x="54" y="44"/>
                    </a:cubicBezTo>
                    <a:cubicBezTo>
                      <a:pt x="48" y="46"/>
                      <a:pt x="48" y="42"/>
                      <a:pt x="44" y="47"/>
                    </a:cubicBezTo>
                    <a:cubicBezTo>
                      <a:pt x="44" y="48"/>
                      <a:pt x="43" y="47"/>
                      <a:pt x="43" y="49"/>
                    </a:cubicBezTo>
                    <a:cubicBezTo>
                      <a:pt x="42" y="52"/>
                      <a:pt x="38" y="51"/>
                      <a:pt x="35" y="53"/>
                    </a:cubicBezTo>
                    <a:cubicBezTo>
                      <a:pt x="35" y="56"/>
                      <a:pt x="37" y="62"/>
                      <a:pt x="31" y="60"/>
                    </a:cubicBezTo>
                    <a:cubicBezTo>
                      <a:pt x="32" y="64"/>
                      <a:pt x="29" y="71"/>
                      <a:pt x="33" y="72"/>
                    </a:cubicBezTo>
                    <a:cubicBezTo>
                      <a:pt x="32" y="73"/>
                      <a:pt x="30" y="74"/>
                      <a:pt x="28" y="75"/>
                    </a:cubicBezTo>
                    <a:cubicBezTo>
                      <a:pt x="25" y="80"/>
                      <a:pt x="32" y="79"/>
                      <a:pt x="31" y="83"/>
                    </a:cubicBezTo>
                    <a:cubicBezTo>
                      <a:pt x="31" y="83"/>
                      <a:pt x="28" y="83"/>
                      <a:pt x="29" y="85"/>
                    </a:cubicBezTo>
                    <a:cubicBezTo>
                      <a:pt x="29" y="84"/>
                      <a:pt x="33" y="87"/>
                      <a:pt x="31" y="87"/>
                    </a:cubicBezTo>
                    <a:cubicBezTo>
                      <a:pt x="33" y="87"/>
                      <a:pt x="34" y="85"/>
                      <a:pt x="33" y="85"/>
                    </a:cubicBezTo>
                    <a:cubicBezTo>
                      <a:pt x="35" y="86"/>
                      <a:pt x="35" y="89"/>
                      <a:pt x="39" y="88"/>
                    </a:cubicBezTo>
                    <a:cubicBezTo>
                      <a:pt x="39" y="92"/>
                      <a:pt x="36" y="92"/>
                      <a:pt x="37" y="96"/>
                    </a:cubicBezTo>
                    <a:cubicBezTo>
                      <a:pt x="31" y="96"/>
                      <a:pt x="26" y="96"/>
                      <a:pt x="20" y="96"/>
                    </a:cubicBezTo>
                    <a:cubicBezTo>
                      <a:pt x="20" y="95"/>
                      <a:pt x="23" y="93"/>
                      <a:pt x="22" y="92"/>
                    </a:cubicBezTo>
                    <a:cubicBezTo>
                      <a:pt x="21" y="90"/>
                      <a:pt x="18" y="91"/>
                      <a:pt x="16" y="90"/>
                    </a:cubicBezTo>
                    <a:cubicBezTo>
                      <a:pt x="15" y="90"/>
                      <a:pt x="14" y="87"/>
                      <a:pt x="13" y="87"/>
                    </a:cubicBezTo>
                    <a:cubicBezTo>
                      <a:pt x="12" y="86"/>
                      <a:pt x="9" y="87"/>
                      <a:pt x="9" y="87"/>
                    </a:cubicBezTo>
                    <a:cubicBezTo>
                      <a:pt x="7" y="84"/>
                      <a:pt x="7" y="87"/>
                      <a:pt x="3" y="87"/>
                    </a:cubicBezTo>
                    <a:cubicBezTo>
                      <a:pt x="3" y="82"/>
                      <a:pt x="0" y="80"/>
                      <a:pt x="2" y="73"/>
                    </a:cubicBezTo>
                    <a:cubicBezTo>
                      <a:pt x="7" y="80"/>
                      <a:pt x="2" y="66"/>
                      <a:pt x="11" y="70"/>
                    </a:cubicBezTo>
                    <a:cubicBezTo>
                      <a:pt x="12" y="68"/>
                      <a:pt x="9" y="68"/>
                      <a:pt x="9" y="68"/>
                    </a:cubicBezTo>
                    <a:cubicBezTo>
                      <a:pt x="9" y="66"/>
                      <a:pt x="15" y="65"/>
                      <a:pt x="11" y="64"/>
                    </a:cubicBezTo>
                    <a:cubicBezTo>
                      <a:pt x="12" y="61"/>
                      <a:pt x="17" y="61"/>
                      <a:pt x="20" y="60"/>
                    </a:cubicBezTo>
                    <a:cubicBezTo>
                      <a:pt x="18" y="57"/>
                      <a:pt x="26" y="54"/>
                      <a:pt x="20" y="53"/>
                    </a:cubicBezTo>
                    <a:cubicBezTo>
                      <a:pt x="20" y="51"/>
                      <a:pt x="24" y="51"/>
                      <a:pt x="26" y="51"/>
                    </a:cubicBezTo>
                    <a:cubicBezTo>
                      <a:pt x="26" y="48"/>
                      <a:pt x="27" y="46"/>
                      <a:pt x="29" y="46"/>
                    </a:cubicBezTo>
                    <a:cubicBezTo>
                      <a:pt x="26" y="42"/>
                      <a:pt x="31" y="42"/>
                      <a:pt x="29" y="36"/>
                    </a:cubicBezTo>
                    <a:cubicBezTo>
                      <a:pt x="37" y="37"/>
                      <a:pt x="39" y="32"/>
                      <a:pt x="44" y="31"/>
                    </a:cubicBezTo>
                    <a:cubicBezTo>
                      <a:pt x="47" y="31"/>
                      <a:pt x="45" y="27"/>
                      <a:pt x="46" y="27"/>
                    </a:cubicBezTo>
                    <a:cubicBezTo>
                      <a:pt x="47" y="26"/>
                      <a:pt x="49" y="28"/>
                      <a:pt x="48" y="29"/>
                    </a:cubicBezTo>
                    <a:cubicBezTo>
                      <a:pt x="49" y="28"/>
                      <a:pt x="51" y="26"/>
                      <a:pt x="52" y="25"/>
                    </a:cubicBezTo>
                    <a:cubicBezTo>
                      <a:pt x="53" y="24"/>
                      <a:pt x="54" y="23"/>
                      <a:pt x="54" y="21"/>
                    </a:cubicBezTo>
                    <a:cubicBezTo>
                      <a:pt x="57" y="22"/>
                      <a:pt x="60" y="21"/>
                      <a:pt x="63" y="19"/>
                    </a:cubicBezTo>
                    <a:cubicBezTo>
                      <a:pt x="66" y="18"/>
                      <a:pt x="68" y="19"/>
                      <a:pt x="74" y="18"/>
                    </a:cubicBezTo>
                    <a:cubicBezTo>
                      <a:pt x="76" y="17"/>
                      <a:pt x="75" y="16"/>
                      <a:pt x="76" y="16"/>
                    </a:cubicBezTo>
                    <a:cubicBezTo>
                      <a:pt x="78" y="15"/>
                      <a:pt x="80" y="18"/>
                      <a:pt x="80" y="18"/>
                    </a:cubicBezTo>
                    <a:cubicBezTo>
                      <a:pt x="83" y="17"/>
                      <a:pt x="78" y="14"/>
                      <a:pt x="82" y="14"/>
                    </a:cubicBezTo>
                    <a:cubicBezTo>
                      <a:pt x="82" y="14"/>
                      <a:pt x="83" y="14"/>
                      <a:pt x="83" y="14"/>
                    </a:cubicBezTo>
                    <a:cubicBezTo>
                      <a:pt x="85" y="13"/>
                      <a:pt x="91" y="13"/>
                      <a:pt x="97" y="12"/>
                    </a:cubicBezTo>
                    <a:cubicBezTo>
                      <a:pt x="100" y="11"/>
                      <a:pt x="99" y="12"/>
                      <a:pt x="100" y="10"/>
                    </a:cubicBezTo>
                    <a:cubicBezTo>
                      <a:pt x="100" y="10"/>
                      <a:pt x="102" y="8"/>
                      <a:pt x="102" y="8"/>
                    </a:cubicBezTo>
                    <a:cubicBezTo>
                      <a:pt x="107" y="6"/>
                      <a:pt x="110" y="12"/>
                      <a:pt x="110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03" name="íṥļíḍe">
                <a:extLst>
                  <a:ext uri="{FF2B5EF4-FFF2-40B4-BE49-F238E27FC236}">
                    <a16:creationId xmlns="" xmlns:a16="http://schemas.microsoft.com/office/drawing/2014/main" id="{F6408E57-D6D4-40EE-BE10-B65A34E6E65C}"/>
                  </a:ext>
                </a:extLst>
              </p:cNvPr>
              <p:cNvSpPr/>
              <p:nvPr/>
            </p:nvSpPr>
            <p:spPr bwMode="auto">
              <a:xfrm>
                <a:off x="4053480" y="668427"/>
                <a:ext cx="29417" cy="12607"/>
              </a:xfrm>
              <a:custGeom>
                <a:avLst/>
                <a:gdLst>
                  <a:gd name="T0" fmla="*/ 10 w 14"/>
                  <a:gd name="T1" fmla="*/ 0 h 6"/>
                  <a:gd name="T2" fmla="*/ 14 w 14"/>
                  <a:gd name="T3" fmla="*/ 0 h 6"/>
                  <a:gd name="T4" fmla="*/ 10 w 14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6">
                    <a:moveTo>
                      <a:pt x="10" y="0"/>
                    </a:moveTo>
                    <a:cubicBezTo>
                      <a:pt x="11" y="0"/>
                      <a:pt x="12" y="0"/>
                      <a:pt x="14" y="0"/>
                    </a:cubicBezTo>
                    <a:cubicBezTo>
                      <a:pt x="14" y="6"/>
                      <a:pt x="0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04" name="ïṩľíḋê">
                <a:extLst>
                  <a:ext uri="{FF2B5EF4-FFF2-40B4-BE49-F238E27FC236}">
                    <a16:creationId xmlns="" xmlns:a16="http://schemas.microsoft.com/office/drawing/2014/main" id="{CA43F2BD-4C68-4127-912B-CFE0A4F24CBE}"/>
                  </a:ext>
                </a:extLst>
              </p:cNvPr>
              <p:cNvSpPr/>
              <p:nvPr/>
            </p:nvSpPr>
            <p:spPr bwMode="auto">
              <a:xfrm>
                <a:off x="7827188" y="682435"/>
                <a:ext cx="85448" cy="67238"/>
              </a:xfrm>
              <a:custGeom>
                <a:avLst/>
                <a:gdLst>
                  <a:gd name="T0" fmla="*/ 11 w 41"/>
                  <a:gd name="T1" fmla="*/ 1 h 32"/>
                  <a:gd name="T2" fmla="*/ 13 w 41"/>
                  <a:gd name="T3" fmla="*/ 3 h 32"/>
                  <a:gd name="T4" fmla="*/ 24 w 41"/>
                  <a:gd name="T5" fmla="*/ 8 h 32"/>
                  <a:gd name="T6" fmla="*/ 30 w 41"/>
                  <a:gd name="T7" fmla="*/ 5 h 32"/>
                  <a:gd name="T8" fmla="*/ 41 w 41"/>
                  <a:gd name="T9" fmla="*/ 6 h 32"/>
                  <a:gd name="T10" fmla="*/ 37 w 41"/>
                  <a:gd name="T11" fmla="*/ 16 h 32"/>
                  <a:gd name="T12" fmla="*/ 23 w 41"/>
                  <a:gd name="T13" fmla="*/ 19 h 32"/>
                  <a:gd name="T14" fmla="*/ 23 w 41"/>
                  <a:gd name="T15" fmla="*/ 21 h 32"/>
                  <a:gd name="T16" fmla="*/ 19 w 41"/>
                  <a:gd name="T17" fmla="*/ 25 h 32"/>
                  <a:gd name="T18" fmla="*/ 13 w 41"/>
                  <a:gd name="T19" fmla="*/ 27 h 32"/>
                  <a:gd name="T20" fmla="*/ 6 w 41"/>
                  <a:gd name="T21" fmla="*/ 23 h 32"/>
                  <a:gd name="T22" fmla="*/ 0 w 41"/>
                  <a:gd name="T23" fmla="*/ 8 h 32"/>
                  <a:gd name="T24" fmla="*/ 11 w 41"/>
                  <a:gd name="T25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1" h="32">
                    <a:moveTo>
                      <a:pt x="11" y="1"/>
                    </a:moveTo>
                    <a:cubicBezTo>
                      <a:pt x="13" y="0"/>
                      <a:pt x="13" y="2"/>
                      <a:pt x="13" y="3"/>
                    </a:cubicBezTo>
                    <a:cubicBezTo>
                      <a:pt x="15" y="7"/>
                      <a:pt x="21" y="6"/>
                      <a:pt x="24" y="8"/>
                    </a:cubicBezTo>
                    <a:cubicBezTo>
                      <a:pt x="28" y="10"/>
                      <a:pt x="29" y="5"/>
                      <a:pt x="30" y="5"/>
                    </a:cubicBezTo>
                    <a:cubicBezTo>
                      <a:pt x="32" y="4"/>
                      <a:pt x="35" y="8"/>
                      <a:pt x="41" y="6"/>
                    </a:cubicBezTo>
                    <a:cubicBezTo>
                      <a:pt x="40" y="8"/>
                      <a:pt x="31" y="12"/>
                      <a:pt x="37" y="16"/>
                    </a:cubicBezTo>
                    <a:cubicBezTo>
                      <a:pt x="36" y="20"/>
                      <a:pt x="29" y="20"/>
                      <a:pt x="23" y="19"/>
                    </a:cubicBezTo>
                    <a:cubicBezTo>
                      <a:pt x="20" y="20"/>
                      <a:pt x="21" y="21"/>
                      <a:pt x="23" y="21"/>
                    </a:cubicBezTo>
                    <a:cubicBezTo>
                      <a:pt x="24" y="25"/>
                      <a:pt x="12" y="22"/>
                      <a:pt x="19" y="25"/>
                    </a:cubicBezTo>
                    <a:cubicBezTo>
                      <a:pt x="19" y="32"/>
                      <a:pt x="13" y="21"/>
                      <a:pt x="13" y="27"/>
                    </a:cubicBezTo>
                    <a:cubicBezTo>
                      <a:pt x="10" y="26"/>
                      <a:pt x="12" y="21"/>
                      <a:pt x="6" y="23"/>
                    </a:cubicBezTo>
                    <a:cubicBezTo>
                      <a:pt x="4" y="18"/>
                      <a:pt x="5" y="10"/>
                      <a:pt x="0" y="8"/>
                    </a:cubicBezTo>
                    <a:cubicBezTo>
                      <a:pt x="2" y="4"/>
                      <a:pt x="13" y="8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05" name="îSľíḍê">
                <a:extLst>
                  <a:ext uri="{FF2B5EF4-FFF2-40B4-BE49-F238E27FC236}">
                    <a16:creationId xmlns="" xmlns:a16="http://schemas.microsoft.com/office/drawing/2014/main" id="{ADF502A1-4DB5-4520-B7B9-FF34AF0EEF4D}"/>
                  </a:ext>
                </a:extLst>
              </p:cNvPr>
              <p:cNvSpPr/>
              <p:nvPr/>
            </p:nvSpPr>
            <p:spPr bwMode="auto">
              <a:xfrm>
                <a:off x="3770522" y="692241"/>
                <a:ext cx="23814" cy="15409"/>
              </a:xfrm>
              <a:custGeom>
                <a:avLst/>
                <a:gdLst>
                  <a:gd name="T0" fmla="*/ 6 w 11"/>
                  <a:gd name="T1" fmla="*/ 0 h 7"/>
                  <a:gd name="T2" fmla="*/ 8 w 11"/>
                  <a:gd name="T3" fmla="*/ 7 h 7"/>
                  <a:gd name="T4" fmla="*/ 0 w 11"/>
                  <a:gd name="T5" fmla="*/ 5 h 7"/>
                  <a:gd name="T6" fmla="*/ 6 w 11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7">
                    <a:moveTo>
                      <a:pt x="6" y="0"/>
                    </a:moveTo>
                    <a:cubicBezTo>
                      <a:pt x="11" y="1"/>
                      <a:pt x="8" y="2"/>
                      <a:pt x="8" y="7"/>
                    </a:cubicBezTo>
                    <a:cubicBezTo>
                      <a:pt x="6" y="6"/>
                      <a:pt x="4" y="5"/>
                      <a:pt x="0" y="5"/>
                    </a:cubicBezTo>
                    <a:cubicBezTo>
                      <a:pt x="1" y="2"/>
                      <a:pt x="7" y="4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06" name="i$1ídé">
                <a:extLst>
                  <a:ext uri="{FF2B5EF4-FFF2-40B4-BE49-F238E27FC236}">
                    <a16:creationId xmlns="" xmlns:a16="http://schemas.microsoft.com/office/drawing/2014/main" id="{34F10F6E-5509-4F70-B570-AC2F569BD594}"/>
                  </a:ext>
                </a:extLst>
              </p:cNvPr>
              <p:cNvSpPr/>
              <p:nvPr/>
            </p:nvSpPr>
            <p:spPr bwMode="auto">
              <a:xfrm>
                <a:off x="7921040" y="692241"/>
                <a:ext cx="39222" cy="36420"/>
              </a:xfrm>
              <a:custGeom>
                <a:avLst/>
                <a:gdLst>
                  <a:gd name="T0" fmla="*/ 0 w 19"/>
                  <a:gd name="T1" fmla="*/ 5 h 17"/>
                  <a:gd name="T2" fmla="*/ 19 w 19"/>
                  <a:gd name="T3" fmla="*/ 9 h 17"/>
                  <a:gd name="T4" fmla="*/ 11 w 19"/>
                  <a:gd name="T5" fmla="*/ 16 h 17"/>
                  <a:gd name="T6" fmla="*/ 7 w 19"/>
                  <a:gd name="T7" fmla="*/ 13 h 17"/>
                  <a:gd name="T8" fmla="*/ 4 w 19"/>
                  <a:gd name="T9" fmla="*/ 13 h 17"/>
                  <a:gd name="T10" fmla="*/ 0 w 19"/>
                  <a:gd name="T11" fmla="*/ 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7">
                    <a:moveTo>
                      <a:pt x="0" y="5"/>
                    </a:moveTo>
                    <a:cubicBezTo>
                      <a:pt x="6" y="0"/>
                      <a:pt x="16" y="5"/>
                      <a:pt x="19" y="9"/>
                    </a:cubicBezTo>
                    <a:cubicBezTo>
                      <a:pt x="18" y="13"/>
                      <a:pt x="10" y="10"/>
                      <a:pt x="11" y="16"/>
                    </a:cubicBezTo>
                    <a:cubicBezTo>
                      <a:pt x="9" y="17"/>
                      <a:pt x="8" y="13"/>
                      <a:pt x="7" y="13"/>
                    </a:cubicBezTo>
                    <a:cubicBezTo>
                      <a:pt x="7" y="12"/>
                      <a:pt x="4" y="13"/>
                      <a:pt x="4" y="13"/>
                    </a:cubicBezTo>
                    <a:cubicBezTo>
                      <a:pt x="2" y="10"/>
                      <a:pt x="4" y="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07" name="ísľîḓe">
                <a:extLst>
                  <a:ext uri="{FF2B5EF4-FFF2-40B4-BE49-F238E27FC236}">
                    <a16:creationId xmlns="" xmlns:a16="http://schemas.microsoft.com/office/drawing/2014/main" id="{71857102-2D0D-4440-8387-7636CB8CFADB}"/>
                  </a:ext>
                </a:extLst>
              </p:cNvPr>
              <p:cNvSpPr/>
              <p:nvPr/>
            </p:nvSpPr>
            <p:spPr bwMode="auto">
              <a:xfrm>
                <a:off x="7971468" y="703447"/>
                <a:ext cx="60234" cy="30817"/>
              </a:xfrm>
              <a:custGeom>
                <a:avLst/>
                <a:gdLst>
                  <a:gd name="T0" fmla="*/ 2 w 29"/>
                  <a:gd name="T1" fmla="*/ 2 h 15"/>
                  <a:gd name="T2" fmla="*/ 6 w 29"/>
                  <a:gd name="T3" fmla="*/ 2 h 15"/>
                  <a:gd name="T4" fmla="*/ 15 w 29"/>
                  <a:gd name="T5" fmla="*/ 6 h 15"/>
                  <a:gd name="T6" fmla="*/ 24 w 29"/>
                  <a:gd name="T7" fmla="*/ 9 h 15"/>
                  <a:gd name="T8" fmla="*/ 28 w 29"/>
                  <a:gd name="T9" fmla="*/ 13 h 15"/>
                  <a:gd name="T10" fmla="*/ 6 w 29"/>
                  <a:gd name="T11" fmla="*/ 9 h 15"/>
                  <a:gd name="T12" fmla="*/ 2 w 29"/>
                  <a:gd name="T13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15">
                    <a:moveTo>
                      <a:pt x="2" y="2"/>
                    </a:moveTo>
                    <a:cubicBezTo>
                      <a:pt x="3" y="2"/>
                      <a:pt x="4" y="2"/>
                      <a:pt x="6" y="2"/>
                    </a:cubicBezTo>
                    <a:cubicBezTo>
                      <a:pt x="11" y="0"/>
                      <a:pt x="11" y="5"/>
                      <a:pt x="15" y="6"/>
                    </a:cubicBezTo>
                    <a:cubicBezTo>
                      <a:pt x="19" y="7"/>
                      <a:pt x="21" y="8"/>
                      <a:pt x="24" y="9"/>
                    </a:cubicBezTo>
                    <a:cubicBezTo>
                      <a:pt x="26" y="11"/>
                      <a:pt x="29" y="9"/>
                      <a:pt x="28" y="13"/>
                    </a:cubicBezTo>
                    <a:cubicBezTo>
                      <a:pt x="17" y="15"/>
                      <a:pt x="14" y="10"/>
                      <a:pt x="6" y="9"/>
                    </a:cubicBezTo>
                    <a:cubicBezTo>
                      <a:pt x="8" y="3"/>
                      <a:pt x="0" y="8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08" name="îs1ïḓê">
                <a:extLst>
                  <a:ext uri="{FF2B5EF4-FFF2-40B4-BE49-F238E27FC236}">
                    <a16:creationId xmlns="" xmlns:a16="http://schemas.microsoft.com/office/drawing/2014/main" id="{0F329451-BDC9-433E-988B-BD47F4DEC533}"/>
                  </a:ext>
                </a:extLst>
              </p:cNvPr>
              <p:cNvSpPr/>
              <p:nvPr/>
            </p:nvSpPr>
            <p:spPr bwMode="auto">
              <a:xfrm>
                <a:off x="4035270" y="752474"/>
                <a:ext cx="98055" cy="81245"/>
              </a:xfrm>
              <a:custGeom>
                <a:avLst/>
                <a:gdLst>
                  <a:gd name="T0" fmla="*/ 15 w 47"/>
                  <a:gd name="T1" fmla="*/ 8 h 39"/>
                  <a:gd name="T2" fmla="*/ 15 w 47"/>
                  <a:gd name="T3" fmla="*/ 6 h 39"/>
                  <a:gd name="T4" fmla="*/ 36 w 47"/>
                  <a:gd name="T5" fmla="*/ 0 h 39"/>
                  <a:gd name="T6" fmla="*/ 39 w 47"/>
                  <a:gd name="T7" fmla="*/ 8 h 39"/>
                  <a:gd name="T8" fmla="*/ 36 w 47"/>
                  <a:gd name="T9" fmla="*/ 13 h 39"/>
                  <a:gd name="T10" fmla="*/ 45 w 47"/>
                  <a:gd name="T11" fmla="*/ 15 h 39"/>
                  <a:gd name="T12" fmla="*/ 47 w 47"/>
                  <a:gd name="T13" fmla="*/ 30 h 39"/>
                  <a:gd name="T14" fmla="*/ 41 w 47"/>
                  <a:gd name="T15" fmla="*/ 30 h 39"/>
                  <a:gd name="T16" fmla="*/ 41 w 47"/>
                  <a:gd name="T17" fmla="*/ 34 h 39"/>
                  <a:gd name="T18" fmla="*/ 36 w 47"/>
                  <a:gd name="T19" fmla="*/ 34 h 39"/>
                  <a:gd name="T20" fmla="*/ 30 w 47"/>
                  <a:gd name="T21" fmla="*/ 38 h 39"/>
                  <a:gd name="T22" fmla="*/ 24 w 47"/>
                  <a:gd name="T23" fmla="*/ 32 h 39"/>
                  <a:gd name="T24" fmla="*/ 19 w 47"/>
                  <a:gd name="T25" fmla="*/ 26 h 39"/>
                  <a:gd name="T26" fmla="*/ 15 w 47"/>
                  <a:gd name="T27" fmla="*/ 23 h 39"/>
                  <a:gd name="T28" fmla="*/ 6 w 47"/>
                  <a:gd name="T29" fmla="*/ 21 h 39"/>
                  <a:gd name="T30" fmla="*/ 0 w 47"/>
                  <a:gd name="T31" fmla="*/ 17 h 39"/>
                  <a:gd name="T32" fmla="*/ 19 w 47"/>
                  <a:gd name="T33" fmla="*/ 19 h 39"/>
                  <a:gd name="T34" fmla="*/ 21 w 47"/>
                  <a:gd name="T35" fmla="*/ 12 h 39"/>
                  <a:gd name="T36" fmla="*/ 13 w 47"/>
                  <a:gd name="T37" fmla="*/ 6 h 39"/>
                  <a:gd name="T38" fmla="*/ 15 w 47"/>
                  <a:gd name="T39" fmla="*/ 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7" h="39">
                    <a:moveTo>
                      <a:pt x="15" y="8"/>
                    </a:moveTo>
                    <a:cubicBezTo>
                      <a:pt x="17" y="7"/>
                      <a:pt x="16" y="6"/>
                      <a:pt x="15" y="6"/>
                    </a:cubicBezTo>
                    <a:cubicBezTo>
                      <a:pt x="19" y="2"/>
                      <a:pt x="33" y="6"/>
                      <a:pt x="36" y="0"/>
                    </a:cubicBezTo>
                    <a:cubicBezTo>
                      <a:pt x="38" y="2"/>
                      <a:pt x="39" y="4"/>
                      <a:pt x="39" y="8"/>
                    </a:cubicBezTo>
                    <a:cubicBezTo>
                      <a:pt x="40" y="12"/>
                      <a:pt x="36" y="11"/>
                      <a:pt x="36" y="13"/>
                    </a:cubicBezTo>
                    <a:cubicBezTo>
                      <a:pt x="37" y="19"/>
                      <a:pt x="41" y="16"/>
                      <a:pt x="45" y="15"/>
                    </a:cubicBezTo>
                    <a:cubicBezTo>
                      <a:pt x="47" y="23"/>
                      <a:pt x="45" y="22"/>
                      <a:pt x="47" y="30"/>
                    </a:cubicBezTo>
                    <a:cubicBezTo>
                      <a:pt x="46" y="31"/>
                      <a:pt x="42" y="29"/>
                      <a:pt x="41" y="30"/>
                    </a:cubicBezTo>
                    <a:cubicBezTo>
                      <a:pt x="41" y="31"/>
                      <a:pt x="42" y="34"/>
                      <a:pt x="41" y="34"/>
                    </a:cubicBezTo>
                    <a:cubicBezTo>
                      <a:pt x="40" y="35"/>
                      <a:pt x="37" y="34"/>
                      <a:pt x="36" y="34"/>
                    </a:cubicBezTo>
                    <a:cubicBezTo>
                      <a:pt x="33" y="34"/>
                      <a:pt x="33" y="37"/>
                      <a:pt x="30" y="38"/>
                    </a:cubicBezTo>
                    <a:cubicBezTo>
                      <a:pt x="26" y="39"/>
                      <a:pt x="26" y="34"/>
                      <a:pt x="24" y="32"/>
                    </a:cubicBezTo>
                    <a:cubicBezTo>
                      <a:pt x="23" y="31"/>
                      <a:pt x="17" y="31"/>
                      <a:pt x="19" y="26"/>
                    </a:cubicBezTo>
                    <a:cubicBezTo>
                      <a:pt x="16" y="27"/>
                      <a:pt x="15" y="25"/>
                      <a:pt x="15" y="23"/>
                    </a:cubicBezTo>
                    <a:cubicBezTo>
                      <a:pt x="12" y="24"/>
                      <a:pt x="9" y="22"/>
                      <a:pt x="6" y="21"/>
                    </a:cubicBezTo>
                    <a:cubicBezTo>
                      <a:pt x="3" y="20"/>
                      <a:pt x="0" y="22"/>
                      <a:pt x="0" y="17"/>
                    </a:cubicBezTo>
                    <a:cubicBezTo>
                      <a:pt x="8" y="16"/>
                      <a:pt x="11" y="20"/>
                      <a:pt x="19" y="19"/>
                    </a:cubicBezTo>
                    <a:cubicBezTo>
                      <a:pt x="21" y="18"/>
                      <a:pt x="20" y="14"/>
                      <a:pt x="21" y="12"/>
                    </a:cubicBezTo>
                    <a:cubicBezTo>
                      <a:pt x="21" y="7"/>
                      <a:pt x="10" y="13"/>
                      <a:pt x="13" y="6"/>
                    </a:cubicBezTo>
                    <a:cubicBezTo>
                      <a:pt x="15" y="6"/>
                      <a:pt x="15" y="7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09" name="ïşľiḑè">
                <a:extLst>
                  <a:ext uri="{FF2B5EF4-FFF2-40B4-BE49-F238E27FC236}">
                    <a16:creationId xmlns="" xmlns:a16="http://schemas.microsoft.com/office/drawing/2014/main" id="{64040D7C-90B0-4730-A01B-2CBAC683EE93}"/>
                  </a:ext>
                </a:extLst>
              </p:cNvPr>
              <p:cNvSpPr/>
              <p:nvPr/>
            </p:nvSpPr>
            <p:spPr bwMode="auto">
              <a:xfrm>
                <a:off x="4384064" y="760879"/>
                <a:ext cx="58833" cy="28016"/>
              </a:xfrm>
              <a:custGeom>
                <a:avLst/>
                <a:gdLst>
                  <a:gd name="T0" fmla="*/ 0 w 28"/>
                  <a:gd name="T1" fmla="*/ 2 h 13"/>
                  <a:gd name="T2" fmla="*/ 7 w 28"/>
                  <a:gd name="T3" fmla="*/ 0 h 13"/>
                  <a:gd name="T4" fmla="*/ 28 w 28"/>
                  <a:gd name="T5" fmla="*/ 6 h 13"/>
                  <a:gd name="T6" fmla="*/ 26 w 28"/>
                  <a:gd name="T7" fmla="*/ 13 h 13"/>
                  <a:gd name="T8" fmla="*/ 6 w 28"/>
                  <a:gd name="T9" fmla="*/ 6 h 13"/>
                  <a:gd name="T10" fmla="*/ 0 w 28"/>
                  <a:gd name="T11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13">
                    <a:moveTo>
                      <a:pt x="0" y="2"/>
                    </a:moveTo>
                    <a:cubicBezTo>
                      <a:pt x="0" y="0"/>
                      <a:pt x="5" y="0"/>
                      <a:pt x="7" y="0"/>
                    </a:cubicBezTo>
                    <a:cubicBezTo>
                      <a:pt x="14" y="1"/>
                      <a:pt x="22" y="5"/>
                      <a:pt x="28" y="6"/>
                    </a:cubicBezTo>
                    <a:cubicBezTo>
                      <a:pt x="28" y="9"/>
                      <a:pt x="26" y="10"/>
                      <a:pt x="26" y="13"/>
                    </a:cubicBezTo>
                    <a:cubicBezTo>
                      <a:pt x="16" y="13"/>
                      <a:pt x="12" y="11"/>
                      <a:pt x="6" y="6"/>
                    </a:cubicBezTo>
                    <a:cubicBezTo>
                      <a:pt x="4" y="4"/>
                      <a:pt x="4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10" name="íSḷíḓé">
                <a:extLst>
                  <a:ext uri="{FF2B5EF4-FFF2-40B4-BE49-F238E27FC236}">
                    <a16:creationId xmlns="" xmlns:a16="http://schemas.microsoft.com/office/drawing/2014/main" id="{45ACAF7C-99B3-4DB4-B7C7-B2AB484CEFA9}"/>
                  </a:ext>
                </a:extLst>
              </p:cNvPr>
              <p:cNvSpPr/>
              <p:nvPr/>
            </p:nvSpPr>
            <p:spPr bwMode="auto">
              <a:xfrm>
                <a:off x="7881818" y="760879"/>
                <a:ext cx="39222" cy="15409"/>
              </a:xfrm>
              <a:custGeom>
                <a:avLst/>
                <a:gdLst>
                  <a:gd name="T0" fmla="*/ 19 w 19"/>
                  <a:gd name="T1" fmla="*/ 6 h 7"/>
                  <a:gd name="T2" fmla="*/ 0 w 19"/>
                  <a:gd name="T3" fmla="*/ 4 h 7"/>
                  <a:gd name="T4" fmla="*/ 6 w 19"/>
                  <a:gd name="T5" fmla="*/ 0 h 7"/>
                  <a:gd name="T6" fmla="*/ 19 w 19"/>
                  <a:gd name="T7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7">
                    <a:moveTo>
                      <a:pt x="19" y="6"/>
                    </a:moveTo>
                    <a:cubicBezTo>
                      <a:pt x="16" y="7"/>
                      <a:pt x="5" y="6"/>
                      <a:pt x="0" y="4"/>
                    </a:cubicBezTo>
                    <a:cubicBezTo>
                      <a:pt x="1" y="1"/>
                      <a:pt x="6" y="3"/>
                      <a:pt x="6" y="0"/>
                    </a:cubicBezTo>
                    <a:cubicBezTo>
                      <a:pt x="10" y="2"/>
                      <a:pt x="19" y="0"/>
                      <a:pt x="19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11" name="iṩļíde">
                <a:extLst>
                  <a:ext uri="{FF2B5EF4-FFF2-40B4-BE49-F238E27FC236}">
                    <a16:creationId xmlns="" xmlns:a16="http://schemas.microsoft.com/office/drawing/2014/main" id="{436C986C-D3EE-4157-AC13-373B563A6AAC}"/>
                  </a:ext>
                </a:extLst>
              </p:cNvPr>
              <p:cNvSpPr/>
              <p:nvPr/>
            </p:nvSpPr>
            <p:spPr bwMode="auto">
              <a:xfrm>
                <a:off x="4811304" y="846327"/>
                <a:ext cx="30817" cy="21012"/>
              </a:xfrm>
              <a:custGeom>
                <a:avLst/>
                <a:gdLst>
                  <a:gd name="T0" fmla="*/ 15 w 15"/>
                  <a:gd name="T1" fmla="*/ 8 h 10"/>
                  <a:gd name="T2" fmla="*/ 0 w 15"/>
                  <a:gd name="T3" fmla="*/ 4 h 10"/>
                  <a:gd name="T4" fmla="*/ 15 w 15"/>
                  <a:gd name="T5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0">
                    <a:moveTo>
                      <a:pt x="15" y="8"/>
                    </a:moveTo>
                    <a:cubicBezTo>
                      <a:pt x="6" y="10"/>
                      <a:pt x="8" y="2"/>
                      <a:pt x="0" y="4"/>
                    </a:cubicBezTo>
                    <a:cubicBezTo>
                      <a:pt x="3" y="0"/>
                      <a:pt x="15" y="2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12" name="îšľïdè">
                <a:extLst>
                  <a:ext uri="{FF2B5EF4-FFF2-40B4-BE49-F238E27FC236}">
                    <a16:creationId xmlns="" xmlns:a16="http://schemas.microsoft.com/office/drawing/2014/main" id="{B512192F-8F2C-4C2F-AE0F-4FD218D2C76A}"/>
                  </a:ext>
                </a:extLst>
              </p:cNvPr>
              <p:cNvSpPr/>
              <p:nvPr/>
            </p:nvSpPr>
            <p:spPr bwMode="auto">
              <a:xfrm>
                <a:off x="4790291" y="867338"/>
                <a:ext cx="43425" cy="25214"/>
              </a:xfrm>
              <a:custGeom>
                <a:avLst/>
                <a:gdLst>
                  <a:gd name="T0" fmla="*/ 21 w 21"/>
                  <a:gd name="T1" fmla="*/ 7 h 12"/>
                  <a:gd name="T2" fmla="*/ 3 w 21"/>
                  <a:gd name="T3" fmla="*/ 7 h 12"/>
                  <a:gd name="T4" fmla="*/ 8 w 21"/>
                  <a:gd name="T5" fmla="*/ 1 h 12"/>
                  <a:gd name="T6" fmla="*/ 21 w 21"/>
                  <a:gd name="T7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19" y="12"/>
                      <a:pt x="5" y="12"/>
                      <a:pt x="3" y="7"/>
                    </a:cubicBezTo>
                    <a:cubicBezTo>
                      <a:pt x="0" y="0"/>
                      <a:pt x="9" y="6"/>
                      <a:pt x="8" y="1"/>
                    </a:cubicBezTo>
                    <a:cubicBezTo>
                      <a:pt x="12" y="4"/>
                      <a:pt x="16" y="6"/>
                      <a:pt x="21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13" name="îSḷiḑe">
                <a:extLst>
                  <a:ext uri="{FF2B5EF4-FFF2-40B4-BE49-F238E27FC236}">
                    <a16:creationId xmlns="" xmlns:a16="http://schemas.microsoft.com/office/drawing/2014/main" id="{3FBFDDB6-381A-4C0E-ABC2-27DBF2209BD4}"/>
                  </a:ext>
                </a:extLst>
              </p:cNvPr>
              <p:cNvSpPr/>
              <p:nvPr/>
            </p:nvSpPr>
            <p:spPr bwMode="auto">
              <a:xfrm>
                <a:off x="6419400" y="885549"/>
                <a:ext cx="29417" cy="23814"/>
              </a:xfrm>
              <a:custGeom>
                <a:avLst/>
                <a:gdLst>
                  <a:gd name="T0" fmla="*/ 6 w 14"/>
                  <a:gd name="T1" fmla="*/ 0 h 11"/>
                  <a:gd name="T2" fmla="*/ 14 w 14"/>
                  <a:gd name="T3" fmla="*/ 7 h 11"/>
                  <a:gd name="T4" fmla="*/ 4 w 14"/>
                  <a:gd name="T5" fmla="*/ 11 h 11"/>
                  <a:gd name="T6" fmla="*/ 2 w 14"/>
                  <a:gd name="T7" fmla="*/ 2 h 11"/>
                  <a:gd name="T8" fmla="*/ 6 w 14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6" y="0"/>
                    </a:moveTo>
                    <a:cubicBezTo>
                      <a:pt x="11" y="0"/>
                      <a:pt x="13" y="2"/>
                      <a:pt x="14" y="7"/>
                    </a:cubicBezTo>
                    <a:cubicBezTo>
                      <a:pt x="9" y="7"/>
                      <a:pt x="5" y="7"/>
                      <a:pt x="4" y="11"/>
                    </a:cubicBezTo>
                    <a:cubicBezTo>
                      <a:pt x="0" y="11"/>
                      <a:pt x="3" y="4"/>
                      <a:pt x="2" y="2"/>
                    </a:cubicBezTo>
                    <a:cubicBezTo>
                      <a:pt x="5" y="2"/>
                      <a:pt x="6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14" name="ïṧlîḍè">
                <a:extLst>
                  <a:ext uri="{FF2B5EF4-FFF2-40B4-BE49-F238E27FC236}">
                    <a16:creationId xmlns="" xmlns:a16="http://schemas.microsoft.com/office/drawing/2014/main" id="{8000301B-8A22-42C3-A37A-887FB8B34EEE}"/>
                  </a:ext>
                </a:extLst>
              </p:cNvPr>
              <p:cNvSpPr/>
              <p:nvPr/>
            </p:nvSpPr>
            <p:spPr bwMode="auto">
              <a:xfrm>
                <a:off x="3945620" y="900957"/>
                <a:ext cx="29417" cy="21012"/>
              </a:xfrm>
              <a:custGeom>
                <a:avLst/>
                <a:gdLst>
                  <a:gd name="T0" fmla="*/ 13 w 14"/>
                  <a:gd name="T1" fmla="*/ 8 h 10"/>
                  <a:gd name="T2" fmla="*/ 0 w 14"/>
                  <a:gd name="T3" fmla="*/ 10 h 10"/>
                  <a:gd name="T4" fmla="*/ 13 w 14"/>
                  <a:gd name="T5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0">
                    <a:moveTo>
                      <a:pt x="13" y="8"/>
                    </a:moveTo>
                    <a:cubicBezTo>
                      <a:pt x="7" y="7"/>
                      <a:pt x="5" y="9"/>
                      <a:pt x="0" y="10"/>
                    </a:cubicBezTo>
                    <a:cubicBezTo>
                      <a:pt x="1" y="6"/>
                      <a:pt x="14" y="0"/>
                      <a:pt x="13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15" name="îṧļïde">
                <a:extLst>
                  <a:ext uri="{FF2B5EF4-FFF2-40B4-BE49-F238E27FC236}">
                    <a16:creationId xmlns="" xmlns:a16="http://schemas.microsoft.com/office/drawing/2014/main" id="{C7EFEB2D-4993-4925-8F21-0554C53536E0}"/>
                  </a:ext>
                </a:extLst>
              </p:cNvPr>
              <p:cNvSpPr/>
              <p:nvPr/>
            </p:nvSpPr>
            <p:spPr bwMode="auto">
              <a:xfrm>
                <a:off x="4434494" y="917766"/>
                <a:ext cx="47627" cy="29417"/>
              </a:xfrm>
              <a:custGeom>
                <a:avLst/>
                <a:gdLst>
                  <a:gd name="T0" fmla="*/ 19 w 23"/>
                  <a:gd name="T1" fmla="*/ 2 h 14"/>
                  <a:gd name="T2" fmla="*/ 21 w 23"/>
                  <a:gd name="T3" fmla="*/ 13 h 14"/>
                  <a:gd name="T4" fmla="*/ 2 w 23"/>
                  <a:gd name="T5" fmla="*/ 9 h 14"/>
                  <a:gd name="T6" fmla="*/ 6 w 23"/>
                  <a:gd name="T7" fmla="*/ 2 h 14"/>
                  <a:gd name="T8" fmla="*/ 19 w 23"/>
                  <a:gd name="T9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4">
                    <a:moveTo>
                      <a:pt x="19" y="2"/>
                    </a:moveTo>
                    <a:cubicBezTo>
                      <a:pt x="21" y="4"/>
                      <a:pt x="23" y="11"/>
                      <a:pt x="21" y="13"/>
                    </a:cubicBezTo>
                    <a:cubicBezTo>
                      <a:pt x="13" y="12"/>
                      <a:pt x="4" y="14"/>
                      <a:pt x="2" y="9"/>
                    </a:cubicBezTo>
                    <a:cubicBezTo>
                      <a:pt x="0" y="3"/>
                      <a:pt x="8" y="8"/>
                      <a:pt x="6" y="2"/>
                    </a:cubicBezTo>
                    <a:cubicBezTo>
                      <a:pt x="11" y="0"/>
                      <a:pt x="19" y="5"/>
                      <a:pt x="19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16" name="ïṧľîḑe">
                <a:extLst>
                  <a:ext uri="{FF2B5EF4-FFF2-40B4-BE49-F238E27FC236}">
                    <a16:creationId xmlns="" xmlns:a16="http://schemas.microsoft.com/office/drawing/2014/main" id="{5EB170C2-14EE-4D8C-A7DF-A5AB259E20ED}"/>
                  </a:ext>
                </a:extLst>
              </p:cNvPr>
              <p:cNvSpPr/>
              <p:nvPr/>
            </p:nvSpPr>
            <p:spPr bwMode="auto">
              <a:xfrm>
                <a:off x="4416282" y="999012"/>
                <a:ext cx="57433" cy="26615"/>
              </a:xfrm>
              <a:custGeom>
                <a:avLst/>
                <a:gdLst>
                  <a:gd name="T0" fmla="*/ 26 w 28"/>
                  <a:gd name="T1" fmla="*/ 5 h 13"/>
                  <a:gd name="T2" fmla="*/ 19 w 28"/>
                  <a:gd name="T3" fmla="*/ 9 h 13"/>
                  <a:gd name="T4" fmla="*/ 11 w 28"/>
                  <a:gd name="T5" fmla="*/ 11 h 13"/>
                  <a:gd name="T6" fmla="*/ 4 w 28"/>
                  <a:gd name="T7" fmla="*/ 9 h 13"/>
                  <a:gd name="T8" fmla="*/ 5 w 28"/>
                  <a:gd name="T9" fmla="*/ 4 h 13"/>
                  <a:gd name="T10" fmla="*/ 11 w 28"/>
                  <a:gd name="T11" fmla="*/ 0 h 13"/>
                  <a:gd name="T12" fmla="*/ 26 w 28"/>
                  <a:gd name="T13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13">
                    <a:moveTo>
                      <a:pt x="26" y="5"/>
                    </a:moveTo>
                    <a:cubicBezTo>
                      <a:pt x="28" y="11"/>
                      <a:pt x="21" y="9"/>
                      <a:pt x="19" y="9"/>
                    </a:cubicBezTo>
                    <a:cubicBezTo>
                      <a:pt x="18" y="9"/>
                      <a:pt x="13" y="13"/>
                      <a:pt x="11" y="11"/>
                    </a:cubicBezTo>
                    <a:cubicBezTo>
                      <a:pt x="10" y="9"/>
                      <a:pt x="6" y="10"/>
                      <a:pt x="4" y="9"/>
                    </a:cubicBezTo>
                    <a:cubicBezTo>
                      <a:pt x="0" y="4"/>
                      <a:pt x="12" y="6"/>
                      <a:pt x="5" y="4"/>
                    </a:cubicBezTo>
                    <a:cubicBezTo>
                      <a:pt x="6" y="1"/>
                      <a:pt x="11" y="3"/>
                      <a:pt x="11" y="0"/>
                    </a:cubicBezTo>
                    <a:cubicBezTo>
                      <a:pt x="16" y="1"/>
                      <a:pt x="22" y="2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17" name="îś1ïḋê">
                <a:extLst>
                  <a:ext uri="{FF2B5EF4-FFF2-40B4-BE49-F238E27FC236}">
                    <a16:creationId xmlns="" xmlns:a16="http://schemas.microsoft.com/office/drawing/2014/main" id="{AA7351DB-27D6-4AA2-AE77-15CC56E21459}"/>
                  </a:ext>
                </a:extLst>
              </p:cNvPr>
              <p:cNvSpPr/>
              <p:nvPr/>
            </p:nvSpPr>
            <p:spPr bwMode="auto">
              <a:xfrm>
                <a:off x="4417683" y="1039635"/>
                <a:ext cx="26615" cy="12607"/>
              </a:xfrm>
              <a:custGeom>
                <a:avLst/>
                <a:gdLst>
                  <a:gd name="T0" fmla="*/ 10 w 13"/>
                  <a:gd name="T1" fmla="*/ 6 h 6"/>
                  <a:gd name="T2" fmla="*/ 3 w 13"/>
                  <a:gd name="T3" fmla="*/ 6 h 6"/>
                  <a:gd name="T4" fmla="*/ 10 w 13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6">
                    <a:moveTo>
                      <a:pt x="10" y="6"/>
                    </a:moveTo>
                    <a:cubicBezTo>
                      <a:pt x="6" y="3"/>
                      <a:pt x="8" y="6"/>
                      <a:pt x="3" y="6"/>
                    </a:cubicBezTo>
                    <a:cubicBezTo>
                      <a:pt x="0" y="0"/>
                      <a:pt x="13" y="0"/>
                      <a:pt x="10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18" name="íSḻiḍé">
                <a:extLst>
                  <a:ext uri="{FF2B5EF4-FFF2-40B4-BE49-F238E27FC236}">
                    <a16:creationId xmlns="" xmlns:a16="http://schemas.microsoft.com/office/drawing/2014/main" id="{FB25EC35-0A69-41DF-80C1-0B038446EF27}"/>
                  </a:ext>
                </a:extLst>
              </p:cNvPr>
              <p:cNvSpPr/>
              <p:nvPr/>
            </p:nvSpPr>
            <p:spPr bwMode="auto">
              <a:xfrm>
                <a:off x="4330835" y="1059246"/>
                <a:ext cx="30817" cy="18211"/>
              </a:xfrm>
              <a:custGeom>
                <a:avLst/>
                <a:gdLst>
                  <a:gd name="T0" fmla="*/ 13 w 15"/>
                  <a:gd name="T1" fmla="*/ 1 h 9"/>
                  <a:gd name="T2" fmla="*/ 15 w 15"/>
                  <a:gd name="T3" fmla="*/ 4 h 9"/>
                  <a:gd name="T4" fmla="*/ 7 w 15"/>
                  <a:gd name="T5" fmla="*/ 6 h 9"/>
                  <a:gd name="T6" fmla="*/ 0 w 15"/>
                  <a:gd name="T7" fmla="*/ 6 h 9"/>
                  <a:gd name="T8" fmla="*/ 13 w 15"/>
                  <a:gd name="T9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9">
                    <a:moveTo>
                      <a:pt x="13" y="1"/>
                    </a:moveTo>
                    <a:cubicBezTo>
                      <a:pt x="13" y="3"/>
                      <a:pt x="13" y="4"/>
                      <a:pt x="15" y="4"/>
                    </a:cubicBezTo>
                    <a:cubicBezTo>
                      <a:pt x="15" y="8"/>
                      <a:pt x="9" y="5"/>
                      <a:pt x="7" y="6"/>
                    </a:cubicBezTo>
                    <a:cubicBezTo>
                      <a:pt x="5" y="9"/>
                      <a:pt x="7" y="6"/>
                      <a:pt x="0" y="6"/>
                    </a:cubicBezTo>
                    <a:cubicBezTo>
                      <a:pt x="3" y="3"/>
                      <a:pt x="6" y="0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19" name="î$ľîḑê">
                <a:extLst>
                  <a:ext uri="{FF2B5EF4-FFF2-40B4-BE49-F238E27FC236}">
                    <a16:creationId xmlns="" xmlns:a16="http://schemas.microsoft.com/office/drawing/2014/main" id="{E6124520-9489-40EE-9F31-76ACCE59897E}"/>
                  </a:ext>
                </a:extLst>
              </p:cNvPr>
              <p:cNvSpPr/>
              <p:nvPr/>
            </p:nvSpPr>
            <p:spPr bwMode="auto">
              <a:xfrm>
                <a:off x="4388266" y="1076055"/>
                <a:ext cx="12607" cy="18211"/>
              </a:xfrm>
              <a:custGeom>
                <a:avLst/>
                <a:gdLst>
                  <a:gd name="T0" fmla="*/ 2 w 6"/>
                  <a:gd name="T1" fmla="*/ 0 h 9"/>
                  <a:gd name="T2" fmla="*/ 5 w 6"/>
                  <a:gd name="T3" fmla="*/ 8 h 9"/>
                  <a:gd name="T4" fmla="*/ 2 w 6"/>
                  <a:gd name="T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9">
                    <a:moveTo>
                      <a:pt x="2" y="0"/>
                    </a:moveTo>
                    <a:cubicBezTo>
                      <a:pt x="5" y="1"/>
                      <a:pt x="6" y="3"/>
                      <a:pt x="5" y="8"/>
                    </a:cubicBezTo>
                    <a:cubicBezTo>
                      <a:pt x="0" y="9"/>
                      <a:pt x="2" y="3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20" name="íṩ1iďe">
                <a:extLst>
                  <a:ext uri="{FF2B5EF4-FFF2-40B4-BE49-F238E27FC236}">
                    <a16:creationId xmlns="" xmlns:a16="http://schemas.microsoft.com/office/drawing/2014/main" id="{F97678D1-7E2A-4AB1-A09F-A2E64A331BD9}"/>
                  </a:ext>
                </a:extLst>
              </p:cNvPr>
              <p:cNvSpPr/>
              <p:nvPr/>
            </p:nvSpPr>
            <p:spPr bwMode="auto">
              <a:xfrm>
                <a:off x="5499087" y="1237145"/>
                <a:ext cx="68639" cy="84047"/>
              </a:xfrm>
              <a:custGeom>
                <a:avLst/>
                <a:gdLst>
                  <a:gd name="T0" fmla="*/ 12 w 33"/>
                  <a:gd name="T1" fmla="*/ 0 h 40"/>
                  <a:gd name="T2" fmla="*/ 14 w 33"/>
                  <a:gd name="T3" fmla="*/ 2 h 40"/>
                  <a:gd name="T4" fmla="*/ 27 w 33"/>
                  <a:gd name="T5" fmla="*/ 2 h 40"/>
                  <a:gd name="T6" fmla="*/ 32 w 33"/>
                  <a:gd name="T7" fmla="*/ 6 h 40"/>
                  <a:gd name="T8" fmla="*/ 31 w 33"/>
                  <a:gd name="T9" fmla="*/ 10 h 40"/>
                  <a:gd name="T10" fmla="*/ 27 w 33"/>
                  <a:gd name="T11" fmla="*/ 12 h 40"/>
                  <a:gd name="T12" fmla="*/ 31 w 33"/>
                  <a:gd name="T13" fmla="*/ 21 h 40"/>
                  <a:gd name="T14" fmla="*/ 29 w 33"/>
                  <a:gd name="T15" fmla="*/ 30 h 40"/>
                  <a:gd name="T16" fmla="*/ 19 w 33"/>
                  <a:gd name="T17" fmla="*/ 30 h 40"/>
                  <a:gd name="T18" fmla="*/ 18 w 33"/>
                  <a:gd name="T19" fmla="*/ 36 h 40"/>
                  <a:gd name="T20" fmla="*/ 14 w 33"/>
                  <a:gd name="T21" fmla="*/ 40 h 40"/>
                  <a:gd name="T22" fmla="*/ 3 w 33"/>
                  <a:gd name="T23" fmla="*/ 40 h 40"/>
                  <a:gd name="T24" fmla="*/ 6 w 33"/>
                  <a:gd name="T25" fmla="*/ 28 h 40"/>
                  <a:gd name="T26" fmla="*/ 6 w 33"/>
                  <a:gd name="T27" fmla="*/ 21 h 40"/>
                  <a:gd name="T28" fmla="*/ 3 w 33"/>
                  <a:gd name="T29" fmla="*/ 12 h 40"/>
                  <a:gd name="T30" fmla="*/ 10 w 33"/>
                  <a:gd name="T31" fmla="*/ 13 h 40"/>
                  <a:gd name="T32" fmla="*/ 12 w 33"/>
                  <a:gd name="T33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3" h="40">
                    <a:moveTo>
                      <a:pt x="12" y="0"/>
                    </a:moveTo>
                    <a:cubicBezTo>
                      <a:pt x="14" y="0"/>
                      <a:pt x="14" y="1"/>
                      <a:pt x="14" y="2"/>
                    </a:cubicBezTo>
                    <a:cubicBezTo>
                      <a:pt x="14" y="5"/>
                      <a:pt x="22" y="0"/>
                      <a:pt x="27" y="2"/>
                    </a:cubicBezTo>
                    <a:cubicBezTo>
                      <a:pt x="28" y="5"/>
                      <a:pt x="29" y="6"/>
                      <a:pt x="32" y="6"/>
                    </a:cubicBezTo>
                    <a:cubicBezTo>
                      <a:pt x="33" y="8"/>
                      <a:pt x="32" y="9"/>
                      <a:pt x="31" y="10"/>
                    </a:cubicBezTo>
                    <a:cubicBezTo>
                      <a:pt x="31" y="11"/>
                      <a:pt x="28" y="11"/>
                      <a:pt x="27" y="12"/>
                    </a:cubicBezTo>
                    <a:cubicBezTo>
                      <a:pt x="27" y="16"/>
                      <a:pt x="30" y="17"/>
                      <a:pt x="31" y="21"/>
                    </a:cubicBezTo>
                    <a:cubicBezTo>
                      <a:pt x="31" y="24"/>
                      <a:pt x="28" y="26"/>
                      <a:pt x="29" y="30"/>
                    </a:cubicBezTo>
                    <a:cubicBezTo>
                      <a:pt x="26" y="30"/>
                      <a:pt x="23" y="30"/>
                      <a:pt x="19" y="30"/>
                    </a:cubicBezTo>
                    <a:cubicBezTo>
                      <a:pt x="17" y="30"/>
                      <a:pt x="19" y="34"/>
                      <a:pt x="18" y="36"/>
                    </a:cubicBezTo>
                    <a:cubicBezTo>
                      <a:pt x="17" y="37"/>
                      <a:pt x="12" y="36"/>
                      <a:pt x="14" y="40"/>
                    </a:cubicBezTo>
                    <a:cubicBezTo>
                      <a:pt x="10" y="40"/>
                      <a:pt x="6" y="40"/>
                      <a:pt x="3" y="40"/>
                    </a:cubicBezTo>
                    <a:cubicBezTo>
                      <a:pt x="4" y="36"/>
                      <a:pt x="0" y="27"/>
                      <a:pt x="6" y="28"/>
                    </a:cubicBezTo>
                    <a:cubicBezTo>
                      <a:pt x="7" y="23"/>
                      <a:pt x="3" y="25"/>
                      <a:pt x="6" y="21"/>
                    </a:cubicBezTo>
                    <a:cubicBezTo>
                      <a:pt x="8" y="15"/>
                      <a:pt x="1" y="17"/>
                      <a:pt x="3" y="12"/>
                    </a:cubicBezTo>
                    <a:cubicBezTo>
                      <a:pt x="7" y="11"/>
                      <a:pt x="8" y="13"/>
                      <a:pt x="10" y="13"/>
                    </a:cubicBezTo>
                    <a:cubicBezTo>
                      <a:pt x="14" y="13"/>
                      <a:pt x="11" y="4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21" name="îšḷíďè">
                <a:extLst>
                  <a:ext uri="{FF2B5EF4-FFF2-40B4-BE49-F238E27FC236}">
                    <a16:creationId xmlns="" xmlns:a16="http://schemas.microsoft.com/office/drawing/2014/main" id="{1EBB221C-2C74-4A6D-A4E6-98C26B10DA34}"/>
                  </a:ext>
                </a:extLst>
              </p:cNvPr>
              <p:cNvSpPr/>
              <p:nvPr/>
            </p:nvSpPr>
            <p:spPr bwMode="auto">
              <a:xfrm>
                <a:off x="3054722" y="1241347"/>
                <a:ext cx="21012" cy="19611"/>
              </a:xfrm>
              <a:custGeom>
                <a:avLst/>
                <a:gdLst>
                  <a:gd name="T0" fmla="*/ 9 w 10"/>
                  <a:gd name="T1" fmla="*/ 0 h 9"/>
                  <a:gd name="T2" fmla="*/ 7 w 10"/>
                  <a:gd name="T3" fmla="*/ 4 h 9"/>
                  <a:gd name="T4" fmla="*/ 0 w 10"/>
                  <a:gd name="T5" fmla="*/ 6 h 9"/>
                  <a:gd name="T6" fmla="*/ 9 w 10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9">
                    <a:moveTo>
                      <a:pt x="9" y="0"/>
                    </a:moveTo>
                    <a:cubicBezTo>
                      <a:pt x="10" y="3"/>
                      <a:pt x="8" y="3"/>
                      <a:pt x="7" y="4"/>
                    </a:cubicBezTo>
                    <a:cubicBezTo>
                      <a:pt x="5" y="7"/>
                      <a:pt x="4" y="9"/>
                      <a:pt x="0" y="6"/>
                    </a:cubicBezTo>
                    <a:cubicBezTo>
                      <a:pt x="1" y="2"/>
                      <a:pt x="5" y="1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22" name="ïSľíḑè">
                <a:extLst>
                  <a:ext uri="{FF2B5EF4-FFF2-40B4-BE49-F238E27FC236}">
                    <a16:creationId xmlns="" xmlns:a16="http://schemas.microsoft.com/office/drawing/2014/main" id="{EF604162-B528-441F-8B3B-2EF7982AB2A0}"/>
                  </a:ext>
                </a:extLst>
              </p:cNvPr>
              <p:cNvSpPr/>
              <p:nvPr/>
            </p:nvSpPr>
            <p:spPr bwMode="auto">
              <a:xfrm>
                <a:off x="3560405" y="1258157"/>
                <a:ext cx="25214" cy="37822"/>
              </a:xfrm>
              <a:custGeom>
                <a:avLst/>
                <a:gdLst>
                  <a:gd name="T0" fmla="*/ 3 w 12"/>
                  <a:gd name="T1" fmla="*/ 0 h 18"/>
                  <a:gd name="T2" fmla="*/ 12 w 12"/>
                  <a:gd name="T3" fmla="*/ 13 h 18"/>
                  <a:gd name="T4" fmla="*/ 5 w 12"/>
                  <a:gd name="T5" fmla="*/ 9 h 18"/>
                  <a:gd name="T6" fmla="*/ 3 w 12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8">
                    <a:moveTo>
                      <a:pt x="3" y="0"/>
                    </a:moveTo>
                    <a:cubicBezTo>
                      <a:pt x="6" y="4"/>
                      <a:pt x="7" y="11"/>
                      <a:pt x="12" y="13"/>
                    </a:cubicBezTo>
                    <a:cubicBezTo>
                      <a:pt x="10" y="18"/>
                      <a:pt x="5" y="12"/>
                      <a:pt x="5" y="9"/>
                    </a:cubicBezTo>
                    <a:cubicBezTo>
                      <a:pt x="0" y="9"/>
                      <a:pt x="0" y="2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23" name="ïşļíḍè">
                <a:extLst>
                  <a:ext uri="{FF2B5EF4-FFF2-40B4-BE49-F238E27FC236}">
                    <a16:creationId xmlns="" xmlns:a16="http://schemas.microsoft.com/office/drawing/2014/main" id="{8ED00BEF-64A0-46FB-AD2F-34039D84AAEC}"/>
                  </a:ext>
                </a:extLst>
              </p:cNvPr>
              <p:cNvSpPr/>
              <p:nvPr/>
            </p:nvSpPr>
            <p:spPr bwMode="auto">
              <a:xfrm>
                <a:off x="7900029" y="1241347"/>
                <a:ext cx="40623" cy="180701"/>
              </a:xfrm>
              <a:custGeom>
                <a:avLst/>
                <a:gdLst>
                  <a:gd name="T0" fmla="*/ 6 w 19"/>
                  <a:gd name="T1" fmla="*/ 10 h 87"/>
                  <a:gd name="T2" fmla="*/ 10 w 19"/>
                  <a:gd name="T3" fmla="*/ 23 h 87"/>
                  <a:gd name="T4" fmla="*/ 12 w 19"/>
                  <a:gd name="T5" fmla="*/ 30 h 87"/>
                  <a:gd name="T6" fmla="*/ 12 w 19"/>
                  <a:gd name="T7" fmla="*/ 36 h 87"/>
                  <a:gd name="T8" fmla="*/ 14 w 19"/>
                  <a:gd name="T9" fmla="*/ 51 h 87"/>
                  <a:gd name="T10" fmla="*/ 19 w 19"/>
                  <a:gd name="T11" fmla="*/ 58 h 87"/>
                  <a:gd name="T12" fmla="*/ 12 w 19"/>
                  <a:gd name="T13" fmla="*/ 60 h 87"/>
                  <a:gd name="T14" fmla="*/ 12 w 19"/>
                  <a:gd name="T15" fmla="*/ 73 h 87"/>
                  <a:gd name="T16" fmla="*/ 8 w 19"/>
                  <a:gd name="T17" fmla="*/ 73 h 87"/>
                  <a:gd name="T18" fmla="*/ 12 w 19"/>
                  <a:gd name="T19" fmla="*/ 86 h 87"/>
                  <a:gd name="T20" fmla="*/ 2 w 19"/>
                  <a:gd name="T21" fmla="*/ 84 h 87"/>
                  <a:gd name="T22" fmla="*/ 4 w 19"/>
                  <a:gd name="T23" fmla="*/ 73 h 87"/>
                  <a:gd name="T24" fmla="*/ 1 w 19"/>
                  <a:gd name="T25" fmla="*/ 67 h 87"/>
                  <a:gd name="T26" fmla="*/ 4 w 19"/>
                  <a:gd name="T27" fmla="*/ 45 h 87"/>
                  <a:gd name="T28" fmla="*/ 1 w 19"/>
                  <a:gd name="T29" fmla="*/ 36 h 87"/>
                  <a:gd name="T30" fmla="*/ 1 w 19"/>
                  <a:gd name="T31" fmla="*/ 23 h 87"/>
                  <a:gd name="T32" fmla="*/ 6 w 19"/>
                  <a:gd name="T33" fmla="*/ 17 h 87"/>
                  <a:gd name="T34" fmla="*/ 8 w 19"/>
                  <a:gd name="T35" fmla="*/ 11 h 87"/>
                  <a:gd name="T36" fmla="*/ 6 w 19"/>
                  <a:gd name="T37" fmla="*/ 1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" h="87">
                    <a:moveTo>
                      <a:pt x="6" y="10"/>
                    </a:moveTo>
                    <a:cubicBezTo>
                      <a:pt x="14" y="0"/>
                      <a:pt x="7" y="20"/>
                      <a:pt x="10" y="23"/>
                    </a:cubicBezTo>
                    <a:cubicBezTo>
                      <a:pt x="13" y="25"/>
                      <a:pt x="8" y="26"/>
                      <a:pt x="12" y="30"/>
                    </a:cubicBezTo>
                    <a:cubicBezTo>
                      <a:pt x="14" y="33"/>
                      <a:pt x="12" y="33"/>
                      <a:pt x="12" y="36"/>
                    </a:cubicBezTo>
                    <a:cubicBezTo>
                      <a:pt x="12" y="38"/>
                      <a:pt x="15" y="43"/>
                      <a:pt x="14" y="51"/>
                    </a:cubicBezTo>
                    <a:cubicBezTo>
                      <a:pt x="13" y="55"/>
                      <a:pt x="16" y="56"/>
                      <a:pt x="19" y="58"/>
                    </a:cubicBezTo>
                    <a:cubicBezTo>
                      <a:pt x="19" y="62"/>
                      <a:pt x="14" y="62"/>
                      <a:pt x="12" y="60"/>
                    </a:cubicBezTo>
                    <a:cubicBezTo>
                      <a:pt x="11" y="65"/>
                      <a:pt x="11" y="73"/>
                      <a:pt x="12" y="73"/>
                    </a:cubicBezTo>
                    <a:cubicBezTo>
                      <a:pt x="12" y="73"/>
                      <a:pt x="8" y="73"/>
                      <a:pt x="8" y="73"/>
                    </a:cubicBezTo>
                    <a:cubicBezTo>
                      <a:pt x="8" y="77"/>
                      <a:pt x="13" y="78"/>
                      <a:pt x="12" y="86"/>
                    </a:cubicBezTo>
                    <a:cubicBezTo>
                      <a:pt x="6" y="84"/>
                      <a:pt x="7" y="87"/>
                      <a:pt x="2" y="84"/>
                    </a:cubicBezTo>
                    <a:cubicBezTo>
                      <a:pt x="6" y="79"/>
                      <a:pt x="2" y="78"/>
                      <a:pt x="4" y="73"/>
                    </a:cubicBezTo>
                    <a:cubicBezTo>
                      <a:pt x="4" y="70"/>
                      <a:pt x="3" y="68"/>
                      <a:pt x="1" y="67"/>
                    </a:cubicBezTo>
                    <a:cubicBezTo>
                      <a:pt x="2" y="63"/>
                      <a:pt x="6" y="55"/>
                      <a:pt x="4" y="45"/>
                    </a:cubicBezTo>
                    <a:cubicBezTo>
                      <a:pt x="4" y="41"/>
                      <a:pt x="1" y="39"/>
                      <a:pt x="1" y="36"/>
                    </a:cubicBezTo>
                    <a:cubicBezTo>
                      <a:pt x="0" y="30"/>
                      <a:pt x="5" y="26"/>
                      <a:pt x="1" y="23"/>
                    </a:cubicBezTo>
                    <a:cubicBezTo>
                      <a:pt x="2" y="20"/>
                      <a:pt x="3" y="18"/>
                      <a:pt x="6" y="17"/>
                    </a:cubicBezTo>
                    <a:cubicBezTo>
                      <a:pt x="6" y="14"/>
                      <a:pt x="6" y="12"/>
                      <a:pt x="8" y="11"/>
                    </a:cubicBezTo>
                    <a:cubicBezTo>
                      <a:pt x="8" y="10"/>
                      <a:pt x="7" y="10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24" name="îṥľiḋê">
                <a:extLst>
                  <a:ext uri="{FF2B5EF4-FFF2-40B4-BE49-F238E27FC236}">
                    <a16:creationId xmlns="" xmlns:a16="http://schemas.microsoft.com/office/drawing/2014/main" id="{29D151B3-E4FA-4562-8CFF-FB7579C659EC}"/>
                  </a:ext>
                </a:extLst>
              </p:cNvPr>
              <p:cNvSpPr/>
              <p:nvPr/>
            </p:nvSpPr>
            <p:spPr bwMode="auto">
              <a:xfrm>
                <a:off x="3023905" y="1260958"/>
                <a:ext cx="9806" cy="18211"/>
              </a:xfrm>
              <a:custGeom>
                <a:avLst/>
                <a:gdLst>
                  <a:gd name="T0" fmla="*/ 2 w 5"/>
                  <a:gd name="T1" fmla="*/ 1 h 9"/>
                  <a:gd name="T2" fmla="*/ 0 w 5"/>
                  <a:gd name="T3" fmla="*/ 6 h 9"/>
                  <a:gd name="T4" fmla="*/ 0 w 5"/>
                  <a:gd name="T5" fmla="*/ 2 h 9"/>
                  <a:gd name="T6" fmla="*/ 2 w 5"/>
                  <a:gd name="T7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9">
                    <a:moveTo>
                      <a:pt x="2" y="1"/>
                    </a:moveTo>
                    <a:cubicBezTo>
                      <a:pt x="5" y="0"/>
                      <a:pt x="4" y="9"/>
                      <a:pt x="0" y="6"/>
                    </a:cubicBezTo>
                    <a:cubicBezTo>
                      <a:pt x="0" y="5"/>
                      <a:pt x="0" y="4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25" name="î$1îḋe">
                <a:extLst>
                  <a:ext uri="{FF2B5EF4-FFF2-40B4-BE49-F238E27FC236}">
                    <a16:creationId xmlns="" xmlns:a16="http://schemas.microsoft.com/office/drawing/2014/main" id="{82B8116F-C5D6-4645-8B17-47B2745E0ACB}"/>
                  </a:ext>
                </a:extLst>
              </p:cNvPr>
              <p:cNvSpPr/>
              <p:nvPr/>
            </p:nvSpPr>
            <p:spPr bwMode="auto">
              <a:xfrm>
                <a:off x="4717451" y="1322593"/>
                <a:ext cx="116265" cy="98055"/>
              </a:xfrm>
              <a:custGeom>
                <a:avLst/>
                <a:gdLst>
                  <a:gd name="T0" fmla="*/ 25 w 56"/>
                  <a:gd name="T1" fmla="*/ 0 h 47"/>
                  <a:gd name="T2" fmla="*/ 30 w 56"/>
                  <a:gd name="T3" fmla="*/ 4 h 47"/>
                  <a:gd name="T4" fmla="*/ 28 w 56"/>
                  <a:gd name="T5" fmla="*/ 12 h 47"/>
                  <a:gd name="T6" fmla="*/ 36 w 56"/>
                  <a:gd name="T7" fmla="*/ 15 h 47"/>
                  <a:gd name="T8" fmla="*/ 47 w 56"/>
                  <a:gd name="T9" fmla="*/ 19 h 47"/>
                  <a:gd name="T10" fmla="*/ 45 w 56"/>
                  <a:gd name="T11" fmla="*/ 26 h 47"/>
                  <a:gd name="T12" fmla="*/ 51 w 56"/>
                  <a:gd name="T13" fmla="*/ 28 h 47"/>
                  <a:gd name="T14" fmla="*/ 54 w 56"/>
                  <a:gd name="T15" fmla="*/ 34 h 47"/>
                  <a:gd name="T16" fmla="*/ 51 w 56"/>
                  <a:gd name="T17" fmla="*/ 43 h 47"/>
                  <a:gd name="T18" fmla="*/ 49 w 56"/>
                  <a:gd name="T19" fmla="*/ 40 h 47"/>
                  <a:gd name="T20" fmla="*/ 38 w 56"/>
                  <a:gd name="T21" fmla="*/ 40 h 47"/>
                  <a:gd name="T22" fmla="*/ 30 w 56"/>
                  <a:gd name="T23" fmla="*/ 47 h 47"/>
                  <a:gd name="T24" fmla="*/ 26 w 56"/>
                  <a:gd name="T25" fmla="*/ 41 h 47"/>
                  <a:gd name="T26" fmla="*/ 21 w 56"/>
                  <a:gd name="T27" fmla="*/ 40 h 47"/>
                  <a:gd name="T28" fmla="*/ 13 w 56"/>
                  <a:gd name="T29" fmla="*/ 34 h 47"/>
                  <a:gd name="T30" fmla="*/ 0 w 56"/>
                  <a:gd name="T31" fmla="*/ 36 h 47"/>
                  <a:gd name="T32" fmla="*/ 2 w 56"/>
                  <a:gd name="T33" fmla="*/ 28 h 47"/>
                  <a:gd name="T34" fmla="*/ 10 w 56"/>
                  <a:gd name="T35" fmla="*/ 25 h 47"/>
                  <a:gd name="T36" fmla="*/ 13 w 56"/>
                  <a:gd name="T37" fmla="*/ 17 h 47"/>
                  <a:gd name="T38" fmla="*/ 15 w 56"/>
                  <a:gd name="T39" fmla="*/ 8 h 47"/>
                  <a:gd name="T40" fmla="*/ 19 w 56"/>
                  <a:gd name="T41" fmla="*/ 8 h 47"/>
                  <a:gd name="T42" fmla="*/ 19 w 56"/>
                  <a:gd name="T43" fmla="*/ 4 h 47"/>
                  <a:gd name="T44" fmla="*/ 25 w 56"/>
                  <a:gd name="T45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6" h="47">
                    <a:moveTo>
                      <a:pt x="25" y="0"/>
                    </a:moveTo>
                    <a:cubicBezTo>
                      <a:pt x="27" y="1"/>
                      <a:pt x="27" y="4"/>
                      <a:pt x="30" y="4"/>
                    </a:cubicBezTo>
                    <a:cubicBezTo>
                      <a:pt x="29" y="8"/>
                      <a:pt x="24" y="8"/>
                      <a:pt x="28" y="12"/>
                    </a:cubicBezTo>
                    <a:cubicBezTo>
                      <a:pt x="27" y="16"/>
                      <a:pt x="33" y="14"/>
                      <a:pt x="36" y="15"/>
                    </a:cubicBezTo>
                    <a:cubicBezTo>
                      <a:pt x="37" y="16"/>
                      <a:pt x="40" y="22"/>
                      <a:pt x="47" y="19"/>
                    </a:cubicBezTo>
                    <a:cubicBezTo>
                      <a:pt x="47" y="24"/>
                      <a:pt x="50" y="25"/>
                      <a:pt x="45" y="26"/>
                    </a:cubicBezTo>
                    <a:cubicBezTo>
                      <a:pt x="45" y="29"/>
                      <a:pt x="49" y="27"/>
                      <a:pt x="51" y="28"/>
                    </a:cubicBezTo>
                    <a:cubicBezTo>
                      <a:pt x="52" y="30"/>
                      <a:pt x="49" y="36"/>
                      <a:pt x="54" y="34"/>
                    </a:cubicBezTo>
                    <a:cubicBezTo>
                      <a:pt x="56" y="40"/>
                      <a:pt x="49" y="38"/>
                      <a:pt x="51" y="43"/>
                    </a:cubicBezTo>
                    <a:cubicBezTo>
                      <a:pt x="49" y="43"/>
                      <a:pt x="49" y="41"/>
                      <a:pt x="49" y="40"/>
                    </a:cubicBezTo>
                    <a:cubicBezTo>
                      <a:pt x="42" y="40"/>
                      <a:pt x="43" y="42"/>
                      <a:pt x="38" y="40"/>
                    </a:cubicBezTo>
                    <a:cubicBezTo>
                      <a:pt x="35" y="42"/>
                      <a:pt x="30" y="42"/>
                      <a:pt x="30" y="47"/>
                    </a:cubicBezTo>
                    <a:cubicBezTo>
                      <a:pt x="27" y="47"/>
                      <a:pt x="28" y="43"/>
                      <a:pt x="26" y="41"/>
                    </a:cubicBezTo>
                    <a:cubicBezTo>
                      <a:pt x="25" y="40"/>
                      <a:pt x="22" y="41"/>
                      <a:pt x="21" y="40"/>
                    </a:cubicBezTo>
                    <a:cubicBezTo>
                      <a:pt x="19" y="38"/>
                      <a:pt x="18" y="35"/>
                      <a:pt x="13" y="34"/>
                    </a:cubicBezTo>
                    <a:cubicBezTo>
                      <a:pt x="7" y="33"/>
                      <a:pt x="7" y="37"/>
                      <a:pt x="0" y="36"/>
                    </a:cubicBezTo>
                    <a:cubicBezTo>
                      <a:pt x="2" y="34"/>
                      <a:pt x="2" y="32"/>
                      <a:pt x="2" y="28"/>
                    </a:cubicBezTo>
                    <a:cubicBezTo>
                      <a:pt x="8" y="31"/>
                      <a:pt x="4" y="22"/>
                      <a:pt x="10" y="25"/>
                    </a:cubicBezTo>
                    <a:cubicBezTo>
                      <a:pt x="7" y="20"/>
                      <a:pt x="12" y="19"/>
                      <a:pt x="13" y="17"/>
                    </a:cubicBezTo>
                    <a:cubicBezTo>
                      <a:pt x="14" y="15"/>
                      <a:pt x="13" y="11"/>
                      <a:pt x="15" y="8"/>
                    </a:cubicBezTo>
                    <a:cubicBezTo>
                      <a:pt x="16" y="7"/>
                      <a:pt x="18" y="8"/>
                      <a:pt x="19" y="8"/>
                    </a:cubicBezTo>
                    <a:cubicBezTo>
                      <a:pt x="20" y="7"/>
                      <a:pt x="18" y="5"/>
                      <a:pt x="19" y="4"/>
                    </a:cubicBezTo>
                    <a:cubicBezTo>
                      <a:pt x="21" y="3"/>
                      <a:pt x="25" y="4"/>
                      <a:pt x="2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26" name="iṩľïḋè">
                <a:extLst>
                  <a:ext uri="{FF2B5EF4-FFF2-40B4-BE49-F238E27FC236}">
                    <a16:creationId xmlns="" xmlns:a16="http://schemas.microsoft.com/office/drawing/2014/main" id="{1AF2EE89-663B-4451-B359-635BEC3CD926}"/>
                  </a:ext>
                </a:extLst>
              </p:cNvPr>
              <p:cNvSpPr/>
              <p:nvPr/>
            </p:nvSpPr>
            <p:spPr bwMode="auto">
              <a:xfrm>
                <a:off x="4654415" y="1353410"/>
                <a:ext cx="29417" cy="25214"/>
              </a:xfrm>
              <a:custGeom>
                <a:avLst/>
                <a:gdLst>
                  <a:gd name="T0" fmla="*/ 0 w 14"/>
                  <a:gd name="T1" fmla="*/ 0 h 12"/>
                  <a:gd name="T2" fmla="*/ 14 w 14"/>
                  <a:gd name="T3" fmla="*/ 6 h 12"/>
                  <a:gd name="T4" fmla="*/ 0 w 14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2">
                    <a:moveTo>
                      <a:pt x="0" y="0"/>
                    </a:moveTo>
                    <a:cubicBezTo>
                      <a:pt x="7" y="0"/>
                      <a:pt x="7" y="6"/>
                      <a:pt x="14" y="6"/>
                    </a:cubicBezTo>
                    <a:cubicBezTo>
                      <a:pt x="12" y="12"/>
                      <a:pt x="1" y="6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27" name="iş1îdè">
                <a:extLst>
                  <a:ext uri="{FF2B5EF4-FFF2-40B4-BE49-F238E27FC236}">
                    <a16:creationId xmlns="" xmlns:a16="http://schemas.microsoft.com/office/drawing/2014/main" id="{468E313F-D16B-4758-A710-E78A98269A8E}"/>
                  </a:ext>
                </a:extLst>
              </p:cNvPr>
              <p:cNvSpPr/>
              <p:nvPr/>
            </p:nvSpPr>
            <p:spPr bwMode="auto">
              <a:xfrm>
                <a:off x="7886021" y="1451465"/>
                <a:ext cx="81245" cy="58833"/>
              </a:xfrm>
              <a:custGeom>
                <a:avLst/>
                <a:gdLst>
                  <a:gd name="T0" fmla="*/ 11 w 39"/>
                  <a:gd name="T1" fmla="*/ 0 h 28"/>
                  <a:gd name="T2" fmla="*/ 13 w 39"/>
                  <a:gd name="T3" fmla="*/ 2 h 28"/>
                  <a:gd name="T4" fmla="*/ 21 w 39"/>
                  <a:gd name="T5" fmla="*/ 9 h 28"/>
                  <a:gd name="T6" fmla="*/ 39 w 39"/>
                  <a:gd name="T7" fmla="*/ 7 h 28"/>
                  <a:gd name="T8" fmla="*/ 32 w 39"/>
                  <a:gd name="T9" fmla="*/ 19 h 28"/>
                  <a:gd name="T10" fmla="*/ 26 w 39"/>
                  <a:gd name="T11" fmla="*/ 17 h 28"/>
                  <a:gd name="T12" fmla="*/ 19 w 39"/>
                  <a:gd name="T13" fmla="*/ 20 h 28"/>
                  <a:gd name="T14" fmla="*/ 17 w 39"/>
                  <a:gd name="T15" fmla="*/ 26 h 28"/>
                  <a:gd name="T16" fmla="*/ 8 w 39"/>
                  <a:gd name="T17" fmla="*/ 22 h 28"/>
                  <a:gd name="T18" fmla="*/ 11 w 39"/>
                  <a:gd name="T1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28">
                    <a:moveTo>
                      <a:pt x="11" y="0"/>
                    </a:moveTo>
                    <a:cubicBezTo>
                      <a:pt x="13" y="0"/>
                      <a:pt x="13" y="1"/>
                      <a:pt x="13" y="2"/>
                    </a:cubicBezTo>
                    <a:cubicBezTo>
                      <a:pt x="13" y="7"/>
                      <a:pt x="20" y="4"/>
                      <a:pt x="21" y="9"/>
                    </a:cubicBezTo>
                    <a:cubicBezTo>
                      <a:pt x="27" y="7"/>
                      <a:pt x="32" y="10"/>
                      <a:pt x="39" y="7"/>
                    </a:cubicBezTo>
                    <a:cubicBezTo>
                      <a:pt x="39" y="13"/>
                      <a:pt x="32" y="13"/>
                      <a:pt x="32" y="19"/>
                    </a:cubicBezTo>
                    <a:cubicBezTo>
                      <a:pt x="29" y="19"/>
                      <a:pt x="29" y="17"/>
                      <a:pt x="26" y="17"/>
                    </a:cubicBezTo>
                    <a:cubicBezTo>
                      <a:pt x="22" y="16"/>
                      <a:pt x="20" y="25"/>
                      <a:pt x="19" y="20"/>
                    </a:cubicBezTo>
                    <a:cubicBezTo>
                      <a:pt x="17" y="21"/>
                      <a:pt x="17" y="24"/>
                      <a:pt x="17" y="26"/>
                    </a:cubicBezTo>
                    <a:cubicBezTo>
                      <a:pt x="12" y="28"/>
                      <a:pt x="12" y="15"/>
                      <a:pt x="8" y="22"/>
                    </a:cubicBezTo>
                    <a:cubicBezTo>
                      <a:pt x="0" y="17"/>
                      <a:pt x="6" y="3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28" name="isḷiḓé">
                <a:extLst>
                  <a:ext uri="{FF2B5EF4-FFF2-40B4-BE49-F238E27FC236}">
                    <a16:creationId xmlns="" xmlns:a16="http://schemas.microsoft.com/office/drawing/2014/main" id="{42EA812A-C4C0-4EA5-B879-44A7D855A49A}"/>
                  </a:ext>
                </a:extLst>
              </p:cNvPr>
              <p:cNvSpPr/>
              <p:nvPr/>
            </p:nvSpPr>
            <p:spPr bwMode="auto">
              <a:xfrm>
                <a:off x="7743141" y="1520103"/>
                <a:ext cx="156888" cy="137277"/>
              </a:xfrm>
              <a:custGeom>
                <a:avLst/>
                <a:gdLst>
                  <a:gd name="T0" fmla="*/ 67 w 76"/>
                  <a:gd name="T1" fmla="*/ 0 h 66"/>
                  <a:gd name="T2" fmla="*/ 73 w 76"/>
                  <a:gd name="T3" fmla="*/ 2 h 66"/>
                  <a:gd name="T4" fmla="*/ 73 w 76"/>
                  <a:gd name="T5" fmla="*/ 30 h 66"/>
                  <a:gd name="T6" fmla="*/ 71 w 76"/>
                  <a:gd name="T7" fmla="*/ 27 h 66"/>
                  <a:gd name="T8" fmla="*/ 71 w 76"/>
                  <a:gd name="T9" fmla="*/ 38 h 66"/>
                  <a:gd name="T10" fmla="*/ 67 w 76"/>
                  <a:gd name="T11" fmla="*/ 36 h 66"/>
                  <a:gd name="T12" fmla="*/ 67 w 76"/>
                  <a:gd name="T13" fmla="*/ 55 h 66"/>
                  <a:gd name="T14" fmla="*/ 64 w 76"/>
                  <a:gd name="T15" fmla="*/ 53 h 66"/>
                  <a:gd name="T16" fmla="*/ 58 w 76"/>
                  <a:gd name="T17" fmla="*/ 56 h 66"/>
                  <a:gd name="T18" fmla="*/ 54 w 76"/>
                  <a:gd name="T19" fmla="*/ 55 h 66"/>
                  <a:gd name="T20" fmla="*/ 47 w 76"/>
                  <a:gd name="T21" fmla="*/ 56 h 66"/>
                  <a:gd name="T22" fmla="*/ 37 w 76"/>
                  <a:gd name="T23" fmla="*/ 58 h 66"/>
                  <a:gd name="T24" fmla="*/ 34 w 76"/>
                  <a:gd name="T25" fmla="*/ 66 h 66"/>
                  <a:gd name="T26" fmla="*/ 26 w 76"/>
                  <a:gd name="T27" fmla="*/ 56 h 66"/>
                  <a:gd name="T28" fmla="*/ 23 w 76"/>
                  <a:gd name="T29" fmla="*/ 60 h 66"/>
                  <a:gd name="T30" fmla="*/ 19 w 76"/>
                  <a:gd name="T31" fmla="*/ 58 h 66"/>
                  <a:gd name="T32" fmla="*/ 0 w 76"/>
                  <a:gd name="T33" fmla="*/ 62 h 66"/>
                  <a:gd name="T34" fmla="*/ 2 w 76"/>
                  <a:gd name="T35" fmla="*/ 55 h 66"/>
                  <a:gd name="T36" fmla="*/ 6 w 76"/>
                  <a:gd name="T37" fmla="*/ 56 h 66"/>
                  <a:gd name="T38" fmla="*/ 8 w 76"/>
                  <a:gd name="T39" fmla="*/ 53 h 66"/>
                  <a:gd name="T40" fmla="*/ 34 w 76"/>
                  <a:gd name="T41" fmla="*/ 51 h 66"/>
                  <a:gd name="T42" fmla="*/ 37 w 76"/>
                  <a:gd name="T43" fmla="*/ 38 h 66"/>
                  <a:gd name="T44" fmla="*/ 41 w 76"/>
                  <a:gd name="T45" fmla="*/ 34 h 66"/>
                  <a:gd name="T46" fmla="*/ 52 w 76"/>
                  <a:gd name="T47" fmla="*/ 36 h 66"/>
                  <a:gd name="T48" fmla="*/ 52 w 76"/>
                  <a:gd name="T49" fmla="*/ 28 h 66"/>
                  <a:gd name="T50" fmla="*/ 54 w 76"/>
                  <a:gd name="T51" fmla="*/ 32 h 66"/>
                  <a:gd name="T52" fmla="*/ 56 w 76"/>
                  <a:gd name="T53" fmla="*/ 23 h 66"/>
                  <a:gd name="T54" fmla="*/ 62 w 76"/>
                  <a:gd name="T55" fmla="*/ 8 h 66"/>
                  <a:gd name="T56" fmla="*/ 67 w 76"/>
                  <a:gd name="T5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6" h="66">
                    <a:moveTo>
                      <a:pt x="67" y="0"/>
                    </a:moveTo>
                    <a:cubicBezTo>
                      <a:pt x="70" y="0"/>
                      <a:pt x="70" y="2"/>
                      <a:pt x="73" y="2"/>
                    </a:cubicBezTo>
                    <a:cubicBezTo>
                      <a:pt x="73" y="16"/>
                      <a:pt x="76" y="22"/>
                      <a:pt x="73" y="30"/>
                    </a:cubicBezTo>
                    <a:cubicBezTo>
                      <a:pt x="71" y="30"/>
                      <a:pt x="71" y="28"/>
                      <a:pt x="71" y="27"/>
                    </a:cubicBezTo>
                    <a:cubicBezTo>
                      <a:pt x="66" y="28"/>
                      <a:pt x="71" y="34"/>
                      <a:pt x="71" y="38"/>
                    </a:cubicBezTo>
                    <a:cubicBezTo>
                      <a:pt x="69" y="37"/>
                      <a:pt x="69" y="36"/>
                      <a:pt x="67" y="36"/>
                    </a:cubicBezTo>
                    <a:cubicBezTo>
                      <a:pt x="67" y="42"/>
                      <a:pt x="67" y="48"/>
                      <a:pt x="67" y="55"/>
                    </a:cubicBezTo>
                    <a:cubicBezTo>
                      <a:pt x="66" y="54"/>
                      <a:pt x="65" y="53"/>
                      <a:pt x="64" y="53"/>
                    </a:cubicBezTo>
                    <a:cubicBezTo>
                      <a:pt x="60" y="51"/>
                      <a:pt x="59" y="56"/>
                      <a:pt x="58" y="56"/>
                    </a:cubicBezTo>
                    <a:cubicBezTo>
                      <a:pt x="57" y="57"/>
                      <a:pt x="56" y="55"/>
                      <a:pt x="54" y="55"/>
                    </a:cubicBezTo>
                    <a:cubicBezTo>
                      <a:pt x="54" y="54"/>
                      <a:pt x="49" y="56"/>
                      <a:pt x="47" y="56"/>
                    </a:cubicBezTo>
                    <a:cubicBezTo>
                      <a:pt x="46" y="57"/>
                      <a:pt x="42" y="59"/>
                      <a:pt x="37" y="58"/>
                    </a:cubicBezTo>
                    <a:cubicBezTo>
                      <a:pt x="34" y="58"/>
                      <a:pt x="36" y="65"/>
                      <a:pt x="34" y="66"/>
                    </a:cubicBezTo>
                    <a:cubicBezTo>
                      <a:pt x="30" y="64"/>
                      <a:pt x="26" y="62"/>
                      <a:pt x="26" y="56"/>
                    </a:cubicBezTo>
                    <a:cubicBezTo>
                      <a:pt x="23" y="54"/>
                      <a:pt x="23" y="60"/>
                      <a:pt x="23" y="60"/>
                    </a:cubicBezTo>
                    <a:cubicBezTo>
                      <a:pt x="20" y="61"/>
                      <a:pt x="19" y="58"/>
                      <a:pt x="19" y="58"/>
                    </a:cubicBezTo>
                    <a:cubicBezTo>
                      <a:pt x="12" y="59"/>
                      <a:pt x="5" y="65"/>
                      <a:pt x="0" y="62"/>
                    </a:cubicBezTo>
                    <a:cubicBezTo>
                      <a:pt x="2" y="60"/>
                      <a:pt x="2" y="58"/>
                      <a:pt x="2" y="55"/>
                    </a:cubicBezTo>
                    <a:cubicBezTo>
                      <a:pt x="4" y="53"/>
                      <a:pt x="6" y="56"/>
                      <a:pt x="6" y="56"/>
                    </a:cubicBezTo>
                    <a:cubicBezTo>
                      <a:pt x="8" y="56"/>
                      <a:pt x="7" y="53"/>
                      <a:pt x="8" y="53"/>
                    </a:cubicBezTo>
                    <a:cubicBezTo>
                      <a:pt x="14" y="52"/>
                      <a:pt x="26" y="54"/>
                      <a:pt x="34" y="51"/>
                    </a:cubicBezTo>
                    <a:cubicBezTo>
                      <a:pt x="31" y="42"/>
                      <a:pt x="39" y="45"/>
                      <a:pt x="37" y="38"/>
                    </a:cubicBezTo>
                    <a:cubicBezTo>
                      <a:pt x="41" y="40"/>
                      <a:pt x="42" y="39"/>
                      <a:pt x="41" y="34"/>
                    </a:cubicBezTo>
                    <a:cubicBezTo>
                      <a:pt x="45" y="38"/>
                      <a:pt x="49" y="31"/>
                      <a:pt x="52" y="36"/>
                    </a:cubicBezTo>
                    <a:cubicBezTo>
                      <a:pt x="53" y="35"/>
                      <a:pt x="51" y="29"/>
                      <a:pt x="52" y="28"/>
                    </a:cubicBezTo>
                    <a:cubicBezTo>
                      <a:pt x="54" y="27"/>
                      <a:pt x="54" y="32"/>
                      <a:pt x="54" y="32"/>
                    </a:cubicBezTo>
                    <a:cubicBezTo>
                      <a:pt x="56" y="33"/>
                      <a:pt x="60" y="31"/>
                      <a:pt x="56" y="23"/>
                    </a:cubicBezTo>
                    <a:cubicBezTo>
                      <a:pt x="63" y="21"/>
                      <a:pt x="59" y="13"/>
                      <a:pt x="62" y="8"/>
                    </a:cubicBezTo>
                    <a:cubicBezTo>
                      <a:pt x="63" y="5"/>
                      <a:pt x="70" y="5"/>
                      <a:pt x="6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29" name="íS1îḑè">
                <a:extLst>
                  <a:ext uri="{FF2B5EF4-FFF2-40B4-BE49-F238E27FC236}">
                    <a16:creationId xmlns="" xmlns:a16="http://schemas.microsoft.com/office/drawing/2014/main" id="{3867C0BB-DCBA-49FF-9961-7565EF7A9C7D}"/>
                  </a:ext>
                </a:extLst>
              </p:cNvPr>
              <p:cNvSpPr/>
              <p:nvPr/>
            </p:nvSpPr>
            <p:spPr bwMode="auto">
              <a:xfrm>
                <a:off x="5794652" y="1528507"/>
                <a:ext cx="28016" cy="30817"/>
              </a:xfrm>
              <a:custGeom>
                <a:avLst/>
                <a:gdLst>
                  <a:gd name="T0" fmla="*/ 4 w 13"/>
                  <a:gd name="T1" fmla="*/ 0 h 15"/>
                  <a:gd name="T2" fmla="*/ 0 w 13"/>
                  <a:gd name="T3" fmla="*/ 13 h 15"/>
                  <a:gd name="T4" fmla="*/ 4 w 13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5">
                    <a:moveTo>
                      <a:pt x="4" y="0"/>
                    </a:moveTo>
                    <a:cubicBezTo>
                      <a:pt x="13" y="0"/>
                      <a:pt x="10" y="15"/>
                      <a:pt x="0" y="13"/>
                    </a:cubicBezTo>
                    <a:cubicBezTo>
                      <a:pt x="4" y="12"/>
                      <a:pt x="0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30" name="ïṥļïḑê">
                <a:extLst>
                  <a:ext uri="{FF2B5EF4-FFF2-40B4-BE49-F238E27FC236}">
                    <a16:creationId xmlns="" xmlns:a16="http://schemas.microsoft.com/office/drawing/2014/main" id="{4FA46E24-EE6B-49DE-B18D-97B4ABDCF32F}"/>
                  </a:ext>
                </a:extLst>
              </p:cNvPr>
              <p:cNvSpPr/>
              <p:nvPr/>
            </p:nvSpPr>
            <p:spPr bwMode="auto">
              <a:xfrm>
                <a:off x="5861890" y="1571932"/>
                <a:ext cx="39222" cy="29417"/>
              </a:xfrm>
              <a:custGeom>
                <a:avLst/>
                <a:gdLst>
                  <a:gd name="T0" fmla="*/ 15 w 19"/>
                  <a:gd name="T1" fmla="*/ 3 h 14"/>
                  <a:gd name="T2" fmla="*/ 19 w 19"/>
                  <a:gd name="T3" fmla="*/ 13 h 14"/>
                  <a:gd name="T4" fmla="*/ 9 w 19"/>
                  <a:gd name="T5" fmla="*/ 13 h 14"/>
                  <a:gd name="T6" fmla="*/ 9 w 19"/>
                  <a:gd name="T7" fmla="*/ 11 h 14"/>
                  <a:gd name="T8" fmla="*/ 2 w 19"/>
                  <a:gd name="T9" fmla="*/ 9 h 14"/>
                  <a:gd name="T10" fmla="*/ 15 w 19"/>
                  <a:gd name="T11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4">
                    <a:moveTo>
                      <a:pt x="15" y="3"/>
                    </a:moveTo>
                    <a:cubicBezTo>
                      <a:pt x="18" y="5"/>
                      <a:pt x="19" y="8"/>
                      <a:pt x="19" y="13"/>
                    </a:cubicBezTo>
                    <a:cubicBezTo>
                      <a:pt x="17" y="12"/>
                      <a:pt x="11" y="14"/>
                      <a:pt x="9" y="13"/>
                    </a:cubicBezTo>
                    <a:cubicBezTo>
                      <a:pt x="9" y="13"/>
                      <a:pt x="10" y="11"/>
                      <a:pt x="9" y="11"/>
                    </a:cubicBezTo>
                    <a:cubicBezTo>
                      <a:pt x="7" y="10"/>
                      <a:pt x="2" y="12"/>
                      <a:pt x="2" y="9"/>
                    </a:cubicBezTo>
                    <a:cubicBezTo>
                      <a:pt x="0" y="0"/>
                      <a:pt x="15" y="9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31" name="iṡḷíḋe">
                <a:extLst>
                  <a:ext uri="{FF2B5EF4-FFF2-40B4-BE49-F238E27FC236}">
                    <a16:creationId xmlns="" xmlns:a16="http://schemas.microsoft.com/office/drawing/2014/main" id="{2B19600B-C8EE-4951-9488-DA87E4073FD2}"/>
                  </a:ext>
                </a:extLst>
              </p:cNvPr>
              <p:cNvSpPr/>
              <p:nvPr/>
            </p:nvSpPr>
            <p:spPr bwMode="auto">
              <a:xfrm>
                <a:off x="6175665" y="1627963"/>
                <a:ext cx="29417" cy="15409"/>
              </a:xfrm>
              <a:custGeom>
                <a:avLst/>
                <a:gdLst>
                  <a:gd name="T0" fmla="*/ 0 w 14"/>
                  <a:gd name="T1" fmla="*/ 6 h 7"/>
                  <a:gd name="T2" fmla="*/ 8 w 14"/>
                  <a:gd name="T3" fmla="*/ 1 h 7"/>
                  <a:gd name="T4" fmla="*/ 6 w 14"/>
                  <a:gd name="T5" fmla="*/ 3 h 7"/>
                  <a:gd name="T6" fmla="*/ 0 w 14"/>
                  <a:gd name="T7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7">
                    <a:moveTo>
                      <a:pt x="0" y="6"/>
                    </a:moveTo>
                    <a:cubicBezTo>
                      <a:pt x="0" y="1"/>
                      <a:pt x="3" y="0"/>
                      <a:pt x="8" y="1"/>
                    </a:cubicBezTo>
                    <a:cubicBezTo>
                      <a:pt x="14" y="0"/>
                      <a:pt x="10" y="4"/>
                      <a:pt x="6" y="3"/>
                    </a:cubicBezTo>
                    <a:cubicBezTo>
                      <a:pt x="4" y="4"/>
                      <a:pt x="4" y="7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32" name="ïSļiḋè">
                <a:extLst>
                  <a:ext uri="{FF2B5EF4-FFF2-40B4-BE49-F238E27FC236}">
                    <a16:creationId xmlns="" xmlns:a16="http://schemas.microsoft.com/office/drawing/2014/main" id="{F78CFCEF-5A64-4DB2-8470-A53B37B1904F}"/>
                  </a:ext>
                </a:extLst>
              </p:cNvPr>
              <p:cNvSpPr/>
              <p:nvPr/>
            </p:nvSpPr>
            <p:spPr bwMode="auto">
              <a:xfrm>
                <a:off x="7757148" y="1651776"/>
                <a:ext cx="29417" cy="18211"/>
              </a:xfrm>
              <a:custGeom>
                <a:avLst/>
                <a:gdLst>
                  <a:gd name="T0" fmla="*/ 12 w 14"/>
                  <a:gd name="T1" fmla="*/ 1 h 9"/>
                  <a:gd name="T2" fmla="*/ 8 w 14"/>
                  <a:gd name="T3" fmla="*/ 8 h 9"/>
                  <a:gd name="T4" fmla="*/ 1 w 14"/>
                  <a:gd name="T5" fmla="*/ 3 h 9"/>
                  <a:gd name="T6" fmla="*/ 12 w 14"/>
                  <a:gd name="T7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9">
                    <a:moveTo>
                      <a:pt x="12" y="1"/>
                    </a:moveTo>
                    <a:cubicBezTo>
                      <a:pt x="14" y="7"/>
                      <a:pt x="6" y="2"/>
                      <a:pt x="8" y="8"/>
                    </a:cubicBezTo>
                    <a:cubicBezTo>
                      <a:pt x="3" y="9"/>
                      <a:pt x="0" y="8"/>
                      <a:pt x="1" y="3"/>
                    </a:cubicBezTo>
                    <a:cubicBezTo>
                      <a:pt x="5" y="8"/>
                      <a:pt x="6" y="0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33" name="íšľïďe">
                <a:extLst>
                  <a:ext uri="{FF2B5EF4-FFF2-40B4-BE49-F238E27FC236}">
                    <a16:creationId xmlns="" xmlns:a16="http://schemas.microsoft.com/office/drawing/2014/main" id="{49D13F30-A908-44A9-9562-2A38BC7043D7}"/>
                  </a:ext>
                </a:extLst>
              </p:cNvPr>
              <p:cNvSpPr/>
              <p:nvPr/>
            </p:nvSpPr>
            <p:spPr bwMode="auto">
              <a:xfrm>
                <a:off x="7706721" y="1653177"/>
                <a:ext cx="42023" cy="43425"/>
              </a:xfrm>
              <a:custGeom>
                <a:avLst/>
                <a:gdLst>
                  <a:gd name="T0" fmla="*/ 17 w 20"/>
                  <a:gd name="T1" fmla="*/ 4 h 21"/>
                  <a:gd name="T2" fmla="*/ 17 w 20"/>
                  <a:gd name="T3" fmla="*/ 17 h 21"/>
                  <a:gd name="T4" fmla="*/ 6 w 20"/>
                  <a:gd name="T5" fmla="*/ 18 h 21"/>
                  <a:gd name="T6" fmla="*/ 0 w 20"/>
                  <a:gd name="T7" fmla="*/ 11 h 21"/>
                  <a:gd name="T8" fmla="*/ 17 w 20"/>
                  <a:gd name="T9" fmla="*/ 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17" y="4"/>
                    </a:moveTo>
                    <a:cubicBezTo>
                      <a:pt x="20" y="9"/>
                      <a:pt x="12" y="14"/>
                      <a:pt x="17" y="17"/>
                    </a:cubicBezTo>
                    <a:cubicBezTo>
                      <a:pt x="17" y="21"/>
                      <a:pt x="9" y="17"/>
                      <a:pt x="6" y="18"/>
                    </a:cubicBezTo>
                    <a:cubicBezTo>
                      <a:pt x="6" y="11"/>
                      <a:pt x="7" y="8"/>
                      <a:pt x="0" y="11"/>
                    </a:cubicBezTo>
                    <a:cubicBezTo>
                      <a:pt x="0" y="2"/>
                      <a:pt x="10" y="0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34" name="iṣľíḋe">
                <a:extLst>
                  <a:ext uri="{FF2B5EF4-FFF2-40B4-BE49-F238E27FC236}">
                    <a16:creationId xmlns="" xmlns:a16="http://schemas.microsoft.com/office/drawing/2014/main" id="{EF5C7C5E-4099-484D-B040-738DC56FB53E}"/>
                  </a:ext>
                </a:extLst>
              </p:cNvPr>
              <p:cNvSpPr/>
              <p:nvPr/>
            </p:nvSpPr>
            <p:spPr bwMode="auto">
              <a:xfrm>
                <a:off x="7561039" y="1807263"/>
                <a:ext cx="25214" cy="39222"/>
              </a:xfrm>
              <a:custGeom>
                <a:avLst/>
                <a:gdLst>
                  <a:gd name="T0" fmla="*/ 11 w 12"/>
                  <a:gd name="T1" fmla="*/ 8 h 19"/>
                  <a:gd name="T2" fmla="*/ 7 w 12"/>
                  <a:gd name="T3" fmla="*/ 19 h 19"/>
                  <a:gd name="T4" fmla="*/ 0 w 12"/>
                  <a:gd name="T5" fmla="*/ 19 h 19"/>
                  <a:gd name="T6" fmla="*/ 1 w 12"/>
                  <a:gd name="T7" fmla="*/ 6 h 19"/>
                  <a:gd name="T8" fmla="*/ 11 w 12"/>
                  <a:gd name="T9" fmla="*/ 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9">
                    <a:moveTo>
                      <a:pt x="11" y="8"/>
                    </a:moveTo>
                    <a:cubicBezTo>
                      <a:pt x="11" y="13"/>
                      <a:pt x="4" y="11"/>
                      <a:pt x="7" y="19"/>
                    </a:cubicBezTo>
                    <a:cubicBezTo>
                      <a:pt x="5" y="19"/>
                      <a:pt x="2" y="19"/>
                      <a:pt x="0" y="19"/>
                    </a:cubicBezTo>
                    <a:cubicBezTo>
                      <a:pt x="0" y="16"/>
                      <a:pt x="6" y="9"/>
                      <a:pt x="1" y="6"/>
                    </a:cubicBezTo>
                    <a:cubicBezTo>
                      <a:pt x="3" y="2"/>
                      <a:pt x="12" y="0"/>
                      <a:pt x="11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35" name="iṩḻidé">
                <a:extLst>
                  <a:ext uri="{FF2B5EF4-FFF2-40B4-BE49-F238E27FC236}">
                    <a16:creationId xmlns="" xmlns:a16="http://schemas.microsoft.com/office/drawing/2014/main" id="{30EC0EC1-9A9E-41AF-9FAC-53532C85EF79}"/>
                  </a:ext>
                </a:extLst>
              </p:cNvPr>
              <p:cNvSpPr/>
              <p:nvPr/>
            </p:nvSpPr>
            <p:spPr bwMode="auto">
              <a:xfrm>
                <a:off x="3912001" y="1825473"/>
                <a:ext cx="16809" cy="12607"/>
              </a:xfrm>
              <a:custGeom>
                <a:avLst/>
                <a:gdLst>
                  <a:gd name="T0" fmla="*/ 0 w 8"/>
                  <a:gd name="T1" fmla="*/ 3 h 6"/>
                  <a:gd name="T2" fmla="*/ 7 w 8"/>
                  <a:gd name="T3" fmla="*/ 1 h 6"/>
                  <a:gd name="T4" fmla="*/ 5 w 8"/>
                  <a:gd name="T5" fmla="*/ 6 h 6"/>
                  <a:gd name="T6" fmla="*/ 1 w 8"/>
                  <a:gd name="T7" fmla="*/ 6 h 6"/>
                  <a:gd name="T8" fmla="*/ 0 w 8"/>
                  <a:gd name="T9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0" y="3"/>
                    </a:moveTo>
                    <a:cubicBezTo>
                      <a:pt x="0" y="0"/>
                      <a:pt x="4" y="1"/>
                      <a:pt x="7" y="1"/>
                    </a:cubicBezTo>
                    <a:cubicBezTo>
                      <a:pt x="8" y="4"/>
                      <a:pt x="5" y="4"/>
                      <a:pt x="5" y="6"/>
                    </a:cubicBezTo>
                    <a:cubicBezTo>
                      <a:pt x="4" y="6"/>
                      <a:pt x="3" y="6"/>
                      <a:pt x="1" y="6"/>
                    </a:cubicBezTo>
                    <a:cubicBezTo>
                      <a:pt x="2" y="4"/>
                      <a:pt x="1" y="3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36" name="ïśliḑé">
                <a:extLst>
                  <a:ext uri="{FF2B5EF4-FFF2-40B4-BE49-F238E27FC236}">
                    <a16:creationId xmlns="" xmlns:a16="http://schemas.microsoft.com/office/drawing/2014/main" id="{C9CF65B7-C4C6-495B-B31A-559346F1B600}"/>
                  </a:ext>
                </a:extLst>
              </p:cNvPr>
              <p:cNvSpPr/>
              <p:nvPr/>
            </p:nvSpPr>
            <p:spPr bwMode="auto">
              <a:xfrm>
                <a:off x="4322430" y="1838081"/>
                <a:ext cx="158289" cy="63036"/>
              </a:xfrm>
              <a:custGeom>
                <a:avLst/>
                <a:gdLst>
                  <a:gd name="T0" fmla="*/ 75 w 76"/>
                  <a:gd name="T1" fmla="*/ 21 h 30"/>
                  <a:gd name="T2" fmla="*/ 58 w 76"/>
                  <a:gd name="T3" fmla="*/ 26 h 30"/>
                  <a:gd name="T4" fmla="*/ 54 w 76"/>
                  <a:gd name="T5" fmla="*/ 17 h 30"/>
                  <a:gd name="T6" fmla="*/ 34 w 76"/>
                  <a:gd name="T7" fmla="*/ 13 h 30"/>
                  <a:gd name="T8" fmla="*/ 32 w 76"/>
                  <a:gd name="T9" fmla="*/ 8 h 30"/>
                  <a:gd name="T10" fmla="*/ 13 w 76"/>
                  <a:gd name="T11" fmla="*/ 8 h 30"/>
                  <a:gd name="T12" fmla="*/ 0 w 76"/>
                  <a:gd name="T13" fmla="*/ 11 h 30"/>
                  <a:gd name="T14" fmla="*/ 8 w 76"/>
                  <a:gd name="T15" fmla="*/ 2 h 30"/>
                  <a:gd name="T16" fmla="*/ 24 w 76"/>
                  <a:gd name="T17" fmla="*/ 0 h 30"/>
                  <a:gd name="T18" fmla="*/ 30 w 76"/>
                  <a:gd name="T19" fmla="*/ 4 h 30"/>
                  <a:gd name="T20" fmla="*/ 36 w 76"/>
                  <a:gd name="T21" fmla="*/ 6 h 30"/>
                  <a:gd name="T22" fmla="*/ 50 w 76"/>
                  <a:gd name="T23" fmla="*/ 8 h 30"/>
                  <a:gd name="T24" fmla="*/ 56 w 76"/>
                  <a:gd name="T25" fmla="*/ 17 h 30"/>
                  <a:gd name="T26" fmla="*/ 62 w 76"/>
                  <a:gd name="T27" fmla="*/ 19 h 30"/>
                  <a:gd name="T28" fmla="*/ 75 w 76"/>
                  <a:gd name="T29" fmla="*/ 2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6" h="30">
                    <a:moveTo>
                      <a:pt x="75" y="21"/>
                    </a:moveTo>
                    <a:cubicBezTo>
                      <a:pt x="76" y="30"/>
                      <a:pt x="59" y="20"/>
                      <a:pt x="58" y="26"/>
                    </a:cubicBezTo>
                    <a:cubicBezTo>
                      <a:pt x="54" y="26"/>
                      <a:pt x="57" y="18"/>
                      <a:pt x="54" y="17"/>
                    </a:cubicBezTo>
                    <a:cubicBezTo>
                      <a:pt x="48" y="15"/>
                      <a:pt x="41" y="15"/>
                      <a:pt x="34" y="13"/>
                    </a:cubicBezTo>
                    <a:cubicBezTo>
                      <a:pt x="33" y="12"/>
                      <a:pt x="32" y="10"/>
                      <a:pt x="32" y="8"/>
                    </a:cubicBezTo>
                    <a:cubicBezTo>
                      <a:pt x="24" y="8"/>
                      <a:pt x="19" y="7"/>
                      <a:pt x="13" y="8"/>
                    </a:cubicBezTo>
                    <a:cubicBezTo>
                      <a:pt x="9" y="8"/>
                      <a:pt x="5" y="13"/>
                      <a:pt x="0" y="11"/>
                    </a:cubicBezTo>
                    <a:cubicBezTo>
                      <a:pt x="0" y="6"/>
                      <a:pt x="8" y="8"/>
                      <a:pt x="8" y="2"/>
                    </a:cubicBezTo>
                    <a:cubicBezTo>
                      <a:pt x="13" y="1"/>
                      <a:pt x="22" y="4"/>
                      <a:pt x="24" y="0"/>
                    </a:cubicBezTo>
                    <a:cubicBezTo>
                      <a:pt x="33" y="2"/>
                      <a:pt x="22" y="2"/>
                      <a:pt x="30" y="4"/>
                    </a:cubicBezTo>
                    <a:cubicBezTo>
                      <a:pt x="30" y="4"/>
                      <a:pt x="35" y="6"/>
                      <a:pt x="36" y="6"/>
                    </a:cubicBezTo>
                    <a:cubicBezTo>
                      <a:pt x="37" y="8"/>
                      <a:pt x="43" y="8"/>
                      <a:pt x="50" y="8"/>
                    </a:cubicBezTo>
                    <a:cubicBezTo>
                      <a:pt x="49" y="14"/>
                      <a:pt x="60" y="9"/>
                      <a:pt x="56" y="17"/>
                    </a:cubicBezTo>
                    <a:cubicBezTo>
                      <a:pt x="59" y="15"/>
                      <a:pt x="61" y="15"/>
                      <a:pt x="62" y="19"/>
                    </a:cubicBezTo>
                    <a:cubicBezTo>
                      <a:pt x="66" y="20"/>
                      <a:pt x="74" y="17"/>
                      <a:pt x="75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37" name="îšḷîdé">
                <a:extLst>
                  <a:ext uri="{FF2B5EF4-FFF2-40B4-BE49-F238E27FC236}">
                    <a16:creationId xmlns="" xmlns:a16="http://schemas.microsoft.com/office/drawing/2014/main" id="{9C585052-05A0-4235-BDA7-6A4A33A41FA3}"/>
                  </a:ext>
                </a:extLst>
              </p:cNvPr>
              <p:cNvSpPr/>
              <p:nvPr/>
            </p:nvSpPr>
            <p:spPr bwMode="auto">
              <a:xfrm>
                <a:off x="4508734" y="1892711"/>
                <a:ext cx="64436" cy="35020"/>
              </a:xfrm>
              <a:custGeom>
                <a:avLst/>
                <a:gdLst>
                  <a:gd name="T0" fmla="*/ 1 w 31"/>
                  <a:gd name="T1" fmla="*/ 0 h 17"/>
                  <a:gd name="T2" fmla="*/ 16 w 31"/>
                  <a:gd name="T3" fmla="*/ 2 h 17"/>
                  <a:gd name="T4" fmla="*/ 24 w 31"/>
                  <a:gd name="T5" fmla="*/ 4 h 17"/>
                  <a:gd name="T6" fmla="*/ 31 w 31"/>
                  <a:gd name="T7" fmla="*/ 8 h 17"/>
                  <a:gd name="T8" fmla="*/ 5 w 31"/>
                  <a:gd name="T9" fmla="*/ 12 h 17"/>
                  <a:gd name="T10" fmla="*/ 9 w 31"/>
                  <a:gd name="T11" fmla="*/ 10 h 17"/>
                  <a:gd name="T12" fmla="*/ 1 w 31"/>
                  <a:gd name="T1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17">
                    <a:moveTo>
                      <a:pt x="1" y="0"/>
                    </a:moveTo>
                    <a:cubicBezTo>
                      <a:pt x="5" y="3"/>
                      <a:pt x="12" y="1"/>
                      <a:pt x="16" y="2"/>
                    </a:cubicBezTo>
                    <a:cubicBezTo>
                      <a:pt x="17" y="2"/>
                      <a:pt x="22" y="9"/>
                      <a:pt x="24" y="4"/>
                    </a:cubicBezTo>
                    <a:cubicBezTo>
                      <a:pt x="27" y="5"/>
                      <a:pt x="25" y="10"/>
                      <a:pt x="31" y="8"/>
                    </a:cubicBezTo>
                    <a:cubicBezTo>
                      <a:pt x="31" y="17"/>
                      <a:pt x="11" y="13"/>
                      <a:pt x="5" y="12"/>
                    </a:cubicBezTo>
                    <a:cubicBezTo>
                      <a:pt x="4" y="10"/>
                      <a:pt x="9" y="10"/>
                      <a:pt x="9" y="10"/>
                    </a:cubicBezTo>
                    <a:cubicBezTo>
                      <a:pt x="9" y="7"/>
                      <a:pt x="0" y="7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38" name="i$ḻîḋé">
                <a:extLst>
                  <a:ext uri="{FF2B5EF4-FFF2-40B4-BE49-F238E27FC236}">
                    <a16:creationId xmlns="" xmlns:a16="http://schemas.microsoft.com/office/drawing/2014/main" id="{4F173757-0344-49BC-8B63-9E0DD794228A}"/>
                  </a:ext>
                </a:extLst>
              </p:cNvPr>
              <p:cNvSpPr/>
              <p:nvPr/>
            </p:nvSpPr>
            <p:spPr bwMode="auto">
              <a:xfrm>
                <a:off x="7378938" y="1896914"/>
                <a:ext cx="30817" cy="22413"/>
              </a:xfrm>
              <a:custGeom>
                <a:avLst/>
                <a:gdLst>
                  <a:gd name="T0" fmla="*/ 13 w 15"/>
                  <a:gd name="T1" fmla="*/ 0 h 11"/>
                  <a:gd name="T2" fmla="*/ 9 w 15"/>
                  <a:gd name="T3" fmla="*/ 11 h 11"/>
                  <a:gd name="T4" fmla="*/ 0 w 15"/>
                  <a:gd name="T5" fmla="*/ 4 h 11"/>
                  <a:gd name="T6" fmla="*/ 4 w 15"/>
                  <a:gd name="T7" fmla="*/ 0 h 11"/>
                  <a:gd name="T8" fmla="*/ 13 w 15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">
                    <a:moveTo>
                      <a:pt x="13" y="0"/>
                    </a:moveTo>
                    <a:cubicBezTo>
                      <a:pt x="15" y="7"/>
                      <a:pt x="8" y="6"/>
                      <a:pt x="9" y="11"/>
                    </a:cubicBezTo>
                    <a:cubicBezTo>
                      <a:pt x="5" y="10"/>
                      <a:pt x="0" y="10"/>
                      <a:pt x="0" y="4"/>
                    </a:cubicBezTo>
                    <a:cubicBezTo>
                      <a:pt x="3" y="5"/>
                      <a:pt x="3" y="2"/>
                      <a:pt x="4" y="0"/>
                    </a:cubicBezTo>
                    <a:cubicBezTo>
                      <a:pt x="7" y="0"/>
                      <a:pt x="10" y="0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39" name="ïşļíḓe">
                <a:extLst>
                  <a:ext uri="{FF2B5EF4-FFF2-40B4-BE49-F238E27FC236}">
                    <a16:creationId xmlns="" xmlns:a16="http://schemas.microsoft.com/office/drawing/2014/main" id="{BF5CA8C1-EC09-44AF-B1B5-78E2635D0EB5}"/>
                  </a:ext>
                </a:extLst>
              </p:cNvPr>
              <p:cNvSpPr/>
              <p:nvPr/>
            </p:nvSpPr>
            <p:spPr bwMode="auto">
              <a:xfrm>
                <a:off x="4484921" y="1905318"/>
                <a:ext cx="23814" cy="18211"/>
              </a:xfrm>
              <a:custGeom>
                <a:avLst/>
                <a:gdLst>
                  <a:gd name="T0" fmla="*/ 10 w 12"/>
                  <a:gd name="T1" fmla="*/ 9 h 9"/>
                  <a:gd name="T2" fmla="*/ 0 w 12"/>
                  <a:gd name="T3" fmla="*/ 7 h 9"/>
                  <a:gd name="T4" fmla="*/ 10 w 12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9">
                    <a:moveTo>
                      <a:pt x="10" y="9"/>
                    </a:moveTo>
                    <a:cubicBezTo>
                      <a:pt x="8" y="8"/>
                      <a:pt x="5" y="7"/>
                      <a:pt x="0" y="7"/>
                    </a:cubicBezTo>
                    <a:cubicBezTo>
                      <a:pt x="1" y="4"/>
                      <a:pt x="12" y="0"/>
                      <a:pt x="10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40" name="íŝlîḋê">
                <a:extLst>
                  <a:ext uri="{FF2B5EF4-FFF2-40B4-BE49-F238E27FC236}">
                    <a16:creationId xmlns="" xmlns:a16="http://schemas.microsoft.com/office/drawing/2014/main" id="{07EC0EF8-152F-4F2A-B264-94C2260CF2C5}"/>
                  </a:ext>
                </a:extLst>
              </p:cNvPr>
              <p:cNvSpPr/>
              <p:nvPr/>
            </p:nvSpPr>
            <p:spPr bwMode="auto">
              <a:xfrm>
                <a:off x="4420485" y="1910921"/>
                <a:ext cx="30817" cy="19611"/>
              </a:xfrm>
              <a:custGeom>
                <a:avLst/>
                <a:gdLst>
                  <a:gd name="T0" fmla="*/ 2 w 15"/>
                  <a:gd name="T1" fmla="*/ 3 h 9"/>
                  <a:gd name="T2" fmla="*/ 13 w 15"/>
                  <a:gd name="T3" fmla="*/ 6 h 9"/>
                  <a:gd name="T4" fmla="*/ 2 w 15"/>
                  <a:gd name="T5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9">
                    <a:moveTo>
                      <a:pt x="2" y="3"/>
                    </a:moveTo>
                    <a:cubicBezTo>
                      <a:pt x="5" y="4"/>
                      <a:pt x="15" y="0"/>
                      <a:pt x="13" y="6"/>
                    </a:cubicBezTo>
                    <a:cubicBezTo>
                      <a:pt x="9" y="5"/>
                      <a:pt x="0" y="9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41" name="işḻïḋê">
                <a:extLst>
                  <a:ext uri="{FF2B5EF4-FFF2-40B4-BE49-F238E27FC236}">
                    <a16:creationId xmlns="" xmlns:a16="http://schemas.microsoft.com/office/drawing/2014/main" id="{CF58F6AD-A616-4655-9D76-3D0ECF94226D}"/>
                  </a:ext>
                </a:extLst>
              </p:cNvPr>
              <p:cNvSpPr/>
              <p:nvPr/>
            </p:nvSpPr>
            <p:spPr bwMode="auto">
              <a:xfrm>
                <a:off x="7551233" y="1919326"/>
                <a:ext cx="43425" cy="77043"/>
              </a:xfrm>
              <a:custGeom>
                <a:avLst/>
                <a:gdLst>
                  <a:gd name="T0" fmla="*/ 10 w 21"/>
                  <a:gd name="T1" fmla="*/ 0 h 37"/>
                  <a:gd name="T2" fmla="*/ 18 w 21"/>
                  <a:gd name="T3" fmla="*/ 0 h 37"/>
                  <a:gd name="T4" fmla="*/ 21 w 21"/>
                  <a:gd name="T5" fmla="*/ 13 h 37"/>
                  <a:gd name="T6" fmla="*/ 16 w 21"/>
                  <a:gd name="T7" fmla="*/ 19 h 37"/>
                  <a:gd name="T8" fmla="*/ 14 w 21"/>
                  <a:gd name="T9" fmla="*/ 25 h 37"/>
                  <a:gd name="T10" fmla="*/ 12 w 21"/>
                  <a:gd name="T11" fmla="*/ 34 h 37"/>
                  <a:gd name="T12" fmla="*/ 6 w 21"/>
                  <a:gd name="T13" fmla="*/ 28 h 37"/>
                  <a:gd name="T14" fmla="*/ 1 w 21"/>
                  <a:gd name="T15" fmla="*/ 21 h 37"/>
                  <a:gd name="T16" fmla="*/ 5 w 21"/>
                  <a:gd name="T17" fmla="*/ 10 h 37"/>
                  <a:gd name="T18" fmla="*/ 10 w 21"/>
                  <a:gd name="T19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37">
                    <a:moveTo>
                      <a:pt x="10" y="0"/>
                    </a:moveTo>
                    <a:cubicBezTo>
                      <a:pt x="13" y="0"/>
                      <a:pt x="15" y="0"/>
                      <a:pt x="18" y="0"/>
                    </a:cubicBezTo>
                    <a:cubicBezTo>
                      <a:pt x="20" y="4"/>
                      <a:pt x="20" y="9"/>
                      <a:pt x="21" y="13"/>
                    </a:cubicBezTo>
                    <a:cubicBezTo>
                      <a:pt x="18" y="14"/>
                      <a:pt x="20" y="20"/>
                      <a:pt x="16" y="19"/>
                    </a:cubicBezTo>
                    <a:cubicBezTo>
                      <a:pt x="16" y="22"/>
                      <a:pt x="16" y="24"/>
                      <a:pt x="14" y="25"/>
                    </a:cubicBezTo>
                    <a:cubicBezTo>
                      <a:pt x="13" y="27"/>
                      <a:pt x="16" y="34"/>
                      <a:pt x="12" y="34"/>
                    </a:cubicBezTo>
                    <a:cubicBezTo>
                      <a:pt x="6" y="37"/>
                      <a:pt x="11" y="29"/>
                      <a:pt x="6" y="28"/>
                    </a:cubicBezTo>
                    <a:cubicBezTo>
                      <a:pt x="4" y="28"/>
                      <a:pt x="3" y="23"/>
                      <a:pt x="1" y="21"/>
                    </a:cubicBezTo>
                    <a:cubicBezTo>
                      <a:pt x="0" y="16"/>
                      <a:pt x="7" y="17"/>
                      <a:pt x="5" y="10"/>
                    </a:cubicBezTo>
                    <a:cubicBezTo>
                      <a:pt x="9" y="14"/>
                      <a:pt x="9" y="5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42" name="i$ľïḋe">
                <a:extLst>
                  <a:ext uri="{FF2B5EF4-FFF2-40B4-BE49-F238E27FC236}">
                    <a16:creationId xmlns="" xmlns:a16="http://schemas.microsoft.com/office/drawing/2014/main" id="{D8A58822-A12D-47A5-B3F6-8DE4F6722C4C}"/>
                  </a:ext>
                </a:extLst>
              </p:cNvPr>
              <p:cNvSpPr/>
              <p:nvPr/>
            </p:nvSpPr>
            <p:spPr bwMode="auto">
              <a:xfrm>
                <a:off x="7594658" y="1983762"/>
                <a:ext cx="58833" cy="60234"/>
              </a:xfrm>
              <a:custGeom>
                <a:avLst/>
                <a:gdLst>
                  <a:gd name="T0" fmla="*/ 15 w 28"/>
                  <a:gd name="T1" fmla="*/ 3 h 29"/>
                  <a:gd name="T2" fmla="*/ 21 w 28"/>
                  <a:gd name="T3" fmla="*/ 9 h 29"/>
                  <a:gd name="T4" fmla="*/ 19 w 28"/>
                  <a:gd name="T5" fmla="*/ 10 h 29"/>
                  <a:gd name="T6" fmla="*/ 21 w 28"/>
                  <a:gd name="T7" fmla="*/ 14 h 29"/>
                  <a:gd name="T8" fmla="*/ 28 w 28"/>
                  <a:gd name="T9" fmla="*/ 23 h 29"/>
                  <a:gd name="T10" fmla="*/ 25 w 28"/>
                  <a:gd name="T11" fmla="*/ 29 h 29"/>
                  <a:gd name="T12" fmla="*/ 19 w 28"/>
                  <a:gd name="T13" fmla="*/ 29 h 29"/>
                  <a:gd name="T14" fmla="*/ 10 w 28"/>
                  <a:gd name="T15" fmla="*/ 20 h 29"/>
                  <a:gd name="T16" fmla="*/ 13 w 28"/>
                  <a:gd name="T17" fmla="*/ 16 h 29"/>
                  <a:gd name="T18" fmla="*/ 0 w 28"/>
                  <a:gd name="T19" fmla="*/ 5 h 29"/>
                  <a:gd name="T20" fmla="*/ 15 w 28"/>
                  <a:gd name="T21" fmla="*/ 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29">
                    <a:moveTo>
                      <a:pt x="15" y="3"/>
                    </a:moveTo>
                    <a:cubicBezTo>
                      <a:pt x="10" y="9"/>
                      <a:pt x="20" y="7"/>
                      <a:pt x="21" y="9"/>
                    </a:cubicBezTo>
                    <a:cubicBezTo>
                      <a:pt x="22" y="10"/>
                      <a:pt x="19" y="10"/>
                      <a:pt x="19" y="10"/>
                    </a:cubicBezTo>
                    <a:cubicBezTo>
                      <a:pt x="19" y="11"/>
                      <a:pt x="21" y="14"/>
                      <a:pt x="21" y="14"/>
                    </a:cubicBezTo>
                    <a:cubicBezTo>
                      <a:pt x="23" y="18"/>
                      <a:pt x="28" y="18"/>
                      <a:pt x="28" y="23"/>
                    </a:cubicBezTo>
                    <a:cubicBezTo>
                      <a:pt x="24" y="23"/>
                      <a:pt x="25" y="26"/>
                      <a:pt x="25" y="29"/>
                    </a:cubicBezTo>
                    <a:cubicBezTo>
                      <a:pt x="23" y="28"/>
                      <a:pt x="19" y="26"/>
                      <a:pt x="19" y="29"/>
                    </a:cubicBezTo>
                    <a:cubicBezTo>
                      <a:pt x="14" y="28"/>
                      <a:pt x="15" y="21"/>
                      <a:pt x="10" y="20"/>
                    </a:cubicBezTo>
                    <a:cubicBezTo>
                      <a:pt x="10" y="18"/>
                      <a:pt x="13" y="18"/>
                      <a:pt x="13" y="16"/>
                    </a:cubicBezTo>
                    <a:cubicBezTo>
                      <a:pt x="9" y="13"/>
                      <a:pt x="6" y="7"/>
                      <a:pt x="0" y="5"/>
                    </a:cubicBezTo>
                    <a:cubicBezTo>
                      <a:pt x="5" y="0"/>
                      <a:pt x="9" y="2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43" name="íṥľïḍe">
                <a:extLst>
                  <a:ext uri="{FF2B5EF4-FFF2-40B4-BE49-F238E27FC236}">
                    <a16:creationId xmlns="" xmlns:a16="http://schemas.microsoft.com/office/drawing/2014/main" id="{D9EF4BCF-49A3-4CF8-9603-FDA7CE98A466}"/>
                  </a:ext>
                </a:extLst>
              </p:cNvPr>
              <p:cNvSpPr/>
              <p:nvPr/>
            </p:nvSpPr>
            <p:spPr bwMode="auto">
              <a:xfrm>
                <a:off x="7572246" y="2008976"/>
                <a:ext cx="12607" cy="8405"/>
              </a:xfrm>
              <a:custGeom>
                <a:avLst/>
                <a:gdLst>
                  <a:gd name="T0" fmla="*/ 0 w 6"/>
                  <a:gd name="T1" fmla="*/ 0 h 4"/>
                  <a:gd name="T2" fmla="*/ 6 w 6"/>
                  <a:gd name="T3" fmla="*/ 0 h 4"/>
                  <a:gd name="T4" fmla="*/ 6 w 6"/>
                  <a:gd name="T5" fmla="*/ 4 h 4"/>
                  <a:gd name="T6" fmla="*/ 0 w 6"/>
                  <a:gd name="T7" fmla="*/ 4 h 4"/>
                  <a:gd name="T8" fmla="*/ 0 w 6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cubicBezTo>
                      <a:pt x="2" y="0"/>
                      <a:pt x="4" y="0"/>
                      <a:pt x="6" y="0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4" y="4"/>
                      <a:pt x="2" y="4"/>
                      <a:pt x="0" y="4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44" name="íṡlide">
                <a:extLst>
                  <a:ext uri="{FF2B5EF4-FFF2-40B4-BE49-F238E27FC236}">
                    <a16:creationId xmlns="" xmlns:a16="http://schemas.microsoft.com/office/drawing/2014/main" id="{FFAB0FDB-E582-4041-82E0-0E92B5164CBD}"/>
                  </a:ext>
                </a:extLst>
              </p:cNvPr>
              <p:cNvSpPr/>
              <p:nvPr/>
            </p:nvSpPr>
            <p:spPr bwMode="auto">
              <a:xfrm>
                <a:off x="7590455" y="2018781"/>
                <a:ext cx="33619" cy="50428"/>
              </a:xfrm>
              <a:custGeom>
                <a:avLst/>
                <a:gdLst>
                  <a:gd name="T0" fmla="*/ 15 w 16"/>
                  <a:gd name="T1" fmla="*/ 20 h 24"/>
                  <a:gd name="T2" fmla="*/ 6 w 16"/>
                  <a:gd name="T3" fmla="*/ 21 h 24"/>
                  <a:gd name="T4" fmla="*/ 0 w 16"/>
                  <a:gd name="T5" fmla="*/ 12 h 24"/>
                  <a:gd name="T6" fmla="*/ 15 w 16"/>
                  <a:gd name="T7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24">
                    <a:moveTo>
                      <a:pt x="15" y="20"/>
                    </a:moveTo>
                    <a:cubicBezTo>
                      <a:pt x="16" y="24"/>
                      <a:pt x="9" y="20"/>
                      <a:pt x="6" y="21"/>
                    </a:cubicBezTo>
                    <a:cubicBezTo>
                      <a:pt x="6" y="16"/>
                      <a:pt x="8" y="10"/>
                      <a:pt x="0" y="12"/>
                    </a:cubicBezTo>
                    <a:cubicBezTo>
                      <a:pt x="7" y="0"/>
                      <a:pt x="7" y="21"/>
                      <a:pt x="15" y="2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45" name="iṩļiḓê">
                <a:extLst>
                  <a:ext uri="{FF2B5EF4-FFF2-40B4-BE49-F238E27FC236}">
                    <a16:creationId xmlns="" xmlns:a16="http://schemas.microsoft.com/office/drawing/2014/main" id="{6858C506-94C9-42A4-9163-0797B9FF1FB0}"/>
                  </a:ext>
                </a:extLst>
              </p:cNvPr>
              <p:cNvSpPr/>
              <p:nvPr/>
            </p:nvSpPr>
            <p:spPr bwMode="auto">
              <a:xfrm>
                <a:off x="6922283" y="2060805"/>
                <a:ext cx="33619" cy="56031"/>
              </a:xfrm>
              <a:custGeom>
                <a:avLst/>
                <a:gdLst>
                  <a:gd name="T0" fmla="*/ 3 w 16"/>
                  <a:gd name="T1" fmla="*/ 1 h 27"/>
                  <a:gd name="T2" fmla="*/ 8 w 16"/>
                  <a:gd name="T3" fmla="*/ 7 h 27"/>
                  <a:gd name="T4" fmla="*/ 10 w 16"/>
                  <a:gd name="T5" fmla="*/ 9 h 27"/>
                  <a:gd name="T6" fmla="*/ 14 w 16"/>
                  <a:gd name="T7" fmla="*/ 13 h 27"/>
                  <a:gd name="T8" fmla="*/ 12 w 16"/>
                  <a:gd name="T9" fmla="*/ 14 h 27"/>
                  <a:gd name="T10" fmla="*/ 14 w 16"/>
                  <a:gd name="T11" fmla="*/ 24 h 27"/>
                  <a:gd name="T12" fmla="*/ 10 w 16"/>
                  <a:gd name="T13" fmla="*/ 27 h 27"/>
                  <a:gd name="T14" fmla="*/ 3 w 16"/>
                  <a:gd name="T15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27">
                    <a:moveTo>
                      <a:pt x="3" y="1"/>
                    </a:moveTo>
                    <a:cubicBezTo>
                      <a:pt x="6" y="0"/>
                      <a:pt x="7" y="5"/>
                      <a:pt x="8" y="7"/>
                    </a:cubicBezTo>
                    <a:cubicBezTo>
                      <a:pt x="9" y="8"/>
                      <a:pt x="10" y="7"/>
                      <a:pt x="10" y="9"/>
                    </a:cubicBezTo>
                    <a:cubicBezTo>
                      <a:pt x="10" y="11"/>
                      <a:pt x="13" y="11"/>
                      <a:pt x="14" y="13"/>
                    </a:cubicBezTo>
                    <a:cubicBezTo>
                      <a:pt x="15" y="15"/>
                      <a:pt x="12" y="14"/>
                      <a:pt x="12" y="14"/>
                    </a:cubicBezTo>
                    <a:cubicBezTo>
                      <a:pt x="12" y="16"/>
                      <a:pt x="16" y="18"/>
                      <a:pt x="14" y="24"/>
                    </a:cubicBezTo>
                    <a:cubicBezTo>
                      <a:pt x="11" y="23"/>
                      <a:pt x="10" y="25"/>
                      <a:pt x="10" y="27"/>
                    </a:cubicBezTo>
                    <a:cubicBezTo>
                      <a:pt x="0" y="24"/>
                      <a:pt x="1" y="13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46" name="îSļïḍe">
                <a:extLst>
                  <a:ext uri="{FF2B5EF4-FFF2-40B4-BE49-F238E27FC236}">
                    <a16:creationId xmlns="" xmlns:a16="http://schemas.microsoft.com/office/drawing/2014/main" id="{B69FC0B5-2011-4256-867B-6A3AD450A65E}"/>
                  </a:ext>
                </a:extLst>
              </p:cNvPr>
              <p:cNvSpPr/>
              <p:nvPr/>
            </p:nvSpPr>
            <p:spPr bwMode="auto">
              <a:xfrm>
                <a:off x="7619872" y="2063606"/>
                <a:ext cx="42023" cy="64436"/>
              </a:xfrm>
              <a:custGeom>
                <a:avLst/>
                <a:gdLst>
                  <a:gd name="T0" fmla="*/ 16 w 20"/>
                  <a:gd name="T1" fmla="*/ 0 h 31"/>
                  <a:gd name="T2" fmla="*/ 20 w 20"/>
                  <a:gd name="T3" fmla="*/ 15 h 31"/>
                  <a:gd name="T4" fmla="*/ 14 w 20"/>
                  <a:gd name="T5" fmla="*/ 17 h 31"/>
                  <a:gd name="T6" fmla="*/ 14 w 20"/>
                  <a:gd name="T7" fmla="*/ 30 h 31"/>
                  <a:gd name="T8" fmla="*/ 5 w 20"/>
                  <a:gd name="T9" fmla="*/ 25 h 31"/>
                  <a:gd name="T10" fmla="*/ 7 w 20"/>
                  <a:gd name="T11" fmla="*/ 17 h 31"/>
                  <a:gd name="T12" fmla="*/ 7 w 20"/>
                  <a:gd name="T13" fmla="*/ 13 h 31"/>
                  <a:gd name="T14" fmla="*/ 5 w 20"/>
                  <a:gd name="T15" fmla="*/ 13 h 31"/>
                  <a:gd name="T16" fmla="*/ 9 w 20"/>
                  <a:gd name="T17" fmla="*/ 8 h 31"/>
                  <a:gd name="T18" fmla="*/ 13 w 20"/>
                  <a:gd name="T19" fmla="*/ 2 h 31"/>
                  <a:gd name="T20" fmla="*/ 16 w 20"/>
                  <a:gd name="T2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" h="31">
                    <a:moveTo>
                      <a:pt x="16" y="0"/>
                    </a:moveTo>
                    <a:cubicBezTo>
                      <a:pt x="16" y="7"/>
                      <a:pt x="16" y="13"/>
                      <a:pt x="20" y="15"/>
                    </a:cubicBezTo>
                    <a:cubicBezTo>
                      <a:pt x="20" y="17"/>
                      <a:pt x="17" y="17"/>
                      <a:pt x="14" y="17"/>
                    </a:cubicBezTo>
                    <a:cubicBezTo>
                      <a:pt x="18" y="20"/>
                      <a:pt x="13" y="23"/>
                      <a:pt x="14" y="30"/>
                    </a:cubicBezTo>
                    <a:cubicBezTo>
                      <a:pt x="9" y="31"/>
                      <a:pt x="10" y="25"/>
                      <a:pt x="5" y="25"/>
                    </a:cubicBezTo>
                    <a:cubicBezTo>
                      <a:pt x="4" y="21"/>
                      <a:pt x="7" y="20"/>
                      <a:pt x="7" y="17"/>
                    </a:cubicBezTo>
                    <a:cubicBezTo>
                      <a:pt x="7" y="16"/>
                      <a:pt x="4" y="14"/>
                      <a:pt x="7" y="13"/>
                    </a:cubicBezTo>
                    <a:cubicBezTo>
                      <a:pt x="7" y="11"/>
                      <a:pt x="5" y="12"/>
                      <a:pt x="5" y="13"/>
                    </a:cubicBezTo>
                    <a:cubicBezTo>
                      <a:pt x="0" y="13"/>
                      <a:pt x="5" y="6"/>
                      <a:pt x="9" y="8"/>
                    </a:cubicBezTo>
                    <a:cubicBezTo>
                      <a:pt x="9" y="5"/>
                      <a:pt x="11" y="3"/>
                      <a:pt x="13" y="2"/>
                    </a:cubicBezTo>
                    <a:cubicBezTo>
                      <a:pt x="13" y="2"/>
                      <a:pt x="14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47" name="î$ḻïḑe">
                <a:extLst>
                  <a:ext uri="{FF2B5EF4-FFF2-40B4-BE49-F238E27FC236}">
                    <a16:creationId xmlns="" xmlns:a16="http://schemas.microsoft.com/office/drawing/2014/main" id="{3F70F695-3F2D-4389-B2BE-DC05B16A9BB4}"/>
                  </a:ext>
                </a:extLst>
              </p:cNvPr>
              <p:cNvSpPr/>
              <p:nvPr/>
            </p:nvSpPr>
            <p:spPr bwMode="auto">
              <a:xfrm>
                <a:off x="7589055" y="2074812"/>
                <a:ext cx="30817" cy="28016"/>
              </a:xfrm>
              <a:custGeom>
                <a:avLst/>
                <a:gdLst>
                  <a:gd name="T0" fmla="*/ 9 w 15"/>
                  <a:gd name="T1" fmla="*/ 0 h 13"/>
                  <a:gd name="T2" fmla="*/ 15 w 15"/>
                  <a:gd name="T3" fmla="*/ 6 h 13"/>
                  <a:gd name="T4" fmla="*/ 13 w 15"/>
                  <a:gd name="T5" fmla="*/ 7 h 13"/>
                  <a:gd name="T6" fmla="*/ 1 w 15"/>
                  <a:gd name="T7" fmla="*/ 13 h 13"/>
                  <a:gd name="T8" fmla="*/ 9 w 15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3">
                    <a:moveTo>
                      <a:pt x="9" y="0"/>
                    </a:moveTo>
                    <a:cubicBezTo>
                      <a:pt x="13" y="0"/>
                      <a:pt x="15" y="2"/>
                      <a:pt x="15" y="6"/>
                    </a:cubicBezTo>
                    <a:cubicBezTo>
                      <a:pt x="11" y="5"/>
                      <a:pt x="11" y="7"/>
                      <a:pt x="13" y="7"/>
                    </a:cubicBezTo>
                    <a:cubicBezTo>
                      <a:pt x="11" y="9"/>
                      <a:pt x="6" y="12"/>
                      <a:pt x="1" y="13"/>
                    </a:cubicBezTo>
                    <a:cubicBezTo>
                      <a:pt x="0" y="5"/>
                      <a:pt x="9" y="7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48" name="ísḷîďe">
                <a:extLst>
                  <a:ext uri="{FF2B5EF4-FFF2-40B4-BE49-F238E27FC236}">
                    <a16:creationId xmlns="" xmlns:a16="http://schemas.microsoft.com/office/drawing/2014/main" id="{36EFA1B5-E7E5-4F01-BF98-B9DF4465C95C}"/>
                  </a:ext>
                </a:extLst>
              </p:cNvPr>
              <p:cNvSpPr/>
              <p:nvPr/>
            </p:nvSpPr>
            <p:spPr bwMode="auto">
              <a:xfrm>
                <a:off x="7675903" y="2175669"/>
                <a:ext cx="21012" cy="39222"/>
              </a:xfrm>
              <a:custGeom>
                <a:avLst/>
                <a:gdLst>
                  <a:gd name="T0" fmla="*/ 2 w 10"/>
                  <a:gd name="T1" fmla="*/ 0 h 19"/>
                  <a:gd name="T2" fmla="*/ 10 w 10"/>
                  <a:gd name="T3" fmla="*/ 6 h 19"/>
                  <a:gd name="T4" fmla="*/ 0 w 10"/>
                  <a:gd name="T5" fmla="*/ 17 h 19"/>
                  <a:gd name="T6" fmla="*/ 4 w 10"/>
                  <a:gd name="T7" fmla="*/ 15 h 19"/>
                  <a:gd name="T8" fmla="*/ 2 w 10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9">
                    <a:moveTo>
                      <a:pt x="2" y="0"/>
                    </a:moveTo>
                    <a:cubicBezTo>
                      <a:pt x="7" y="0"/>
                      <a:pt x="4" y="8"/>
                      <a:pt x="10" y="6"/>
                    </a:cubicBezTo>
                    <a:cubicBezTo>
                      <a:pt x="8" y="11"/>
                      <a:pt x="9" y="19"/>
                      <a:pt x="0" y="17"/>
                    </a:cubicBezTo>
                    <a:cubicBezTo>
                      <a:pt x="0" y="15"/>
                      <a:pt x="3" y="16"/>
                      <a:pt x="4" y="15"/>
                    </a:cubicBezTo>
                    <a:cubicBezTo>
                      <a:pt x="1" y="8"/>
                      <a:pt x="1" y="1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49" name="îṥľiḋê">
                <a:extLst>
                  <a:ext uri="{FF2B5EF4-FFF2-40B4-BE49-F238E27FC236}">
                    <a16:creationId xmlns="" xmlns:a16="http://schemas.microsoft.com/office/drawing/2014/main" id="{6FCC213D-1E6B-4B43-909E-DC0507E1BBE2}"/>
                  </a:ext>
                </a:extLst>
              </p:cNvPr>
              <p:cNvSpPr/>
              <p:nvPr/>
            </p:nvSpPr>
            <p:spPr bwMode="auto">
              <a:xfrm>
                <a:off x="7556836" y="2185475"/>
                <a:ext cx="79845" cy="25214"/>
              </a:xfrm>
              <a:custGeom>
                <a:avLst/>
                <a:gdLst>
                  <a:gd name="T0" fmla="*/ 37 w 38"/>
                  <a:gd name="T1" fmla="*/ 5 h 12"/>
                  <a:gd name="T2" fmla="*/ 26 w 38"/>
                  <a:gd name="T3" fmla="*/ 10 h 12"/>
                  <a:gd name="T4" fmla="*/ 0 w 38"/>
                  <a:gd name="T5" fmla="*/ 12 h 12"/>
                  <a:gd name="T6" fmla="*/ 31 w 38"/>
                  <a:gd name="T7" fmla="*/ 3 h 12"/>
                  <a:gd name="T8" fmla="*/ 37 w 38"/>
                  <a:gd name="T9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12">
                    <a:moveTo>
                      <a:pt x="37" y="5"/>
                    </a:moveTo>
                    <a:cubicBezTo>
                      <a:pt x="38" y="10"/>
                      <a:pt x="30" y="10"/>
                      <a:pt x="26" y="10"/>
                    </a:cubicBezTo>
                    <a:cubicBezTo>
                      <a:pt x="18" y="11"/>
                      <a:pt x="7" y="9"/>
                      <a:pt x="0" y="12"/>
                    </a:cubicBezTo>
                    <a:cubicBezTo>
                      <a:pt x="1" y="0"/>
                      <a:pt x="27" y="12"/>
                      <a:pt x="31" y="3"/>
                    </a:cubicBezTo>
                    <a:cubicBezTo>
                      <a:pt x="33" y="4"/>
                      <a:pt x="34" y="5"/>
                      <a:pt x="37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50" name="îSḻïḓê">
                <a:extLst>
                  <a:ext uri="{FF2B5EF4-FFF2-40B4-BE49-F238E27FC236}">
                    <a16:creationId xmlns="" xmlns:a16="http://schemas.microsoft.com/office/drawing/2014/main" id="{B9770360-F942-478F-9A21-03DAA6ABC9DC}"/>
                  </a:ext>
                </a:extLst>
              </p:cNvPr>
              <p:cNvSpPr/>
              <p:nvPr/>
            </p:nvSpPr>
            <p:spPr bwMode="auto">
              <a:xfrm>
                <a:off x="7727732" y="2216292"/>
                <a:ext cx="50428" cy="32218"/>
              </a:xfrm>
              <a:custGeom>
                <a:avLst/>
                <a:gdLst>
                  <a:gd name="T0" fmla="*/ 24 w 24"/>
                  <a:gd name="T1" fmla="*/ 10 h 15"/>
                  <a:gd name="T2" fmla="*/ 20 w 24"/>
                  <a:gd name="T3" fmla="*/ 14 h 15"/>
                  <a:gd name="T4" fmla="*/ 9 w 24"/>
                  <a:gd name="T5" fmla="*/ 14 h 15"/>
                  <a:gd name="T6" fmla="*/ 7 w 24"/>
                  <a:gd name="T7" fmla="*/ 12 h 15"/>
                  <a:gd name="T8" fmla="*/ 0 w 24"/>
                  <a:gd name="T9" fmla="*/ 7 h 15"/>
                  <a:gd name="T10" fmla="*/ 9 w 24"/>
                  <a:gd name="T11" fmla="*/ 3 h 15"/>
                  <a:gd name="T12" fmla="*/ 15 w 24"/>
                  <a:gd name="T13" fmla="*/ 1 h 15"/>
                  <a:gd name="T14" fmla="*/ 15 w 24"/>
                  <a:gd name="T15" fmla="*/ 3 h 15"/>
                  <a:gd name="T16" fmla="*/ 16 w 24"/>
                  <a:gd name="T17" fmla="*/ 1 h 15"/>
                  <a:gd name="T18" fmla="*/ 24 w 24"/>
                  <a:gd name="T1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15">
                    <a:moveTo>
                      <a:pt x="24" y="10"/>
                    </a:moveTo>
                    <a:cubicBezTo>
                      <a:pt x="22" y="11"/>
                      <a:pt x="21" y="12"/>
                      <a:pt x="20" y="14"/>
                    </a:cubicBezTo>
                    <a:cubicBezTo>
                      <a:pt x="16" y="11"/>
                      <a:pt x="13" y="15"/>
                      <a:pt x="9" y="14"/>
                    </a:cubicBezTo>
                    <a:cubicBezTo>
                      <a:pt x="8" y="14"/>
                      <a:pt x="9" y="12"/>
                      <a:pt x="7" y="12"/>
                    </a:cubicBezTo>
                    <a:cubicBezTo>
                      <a:pt x="5" y="12"/>
                      <a:pt x="3" y="8"/>
                      <a:pt x="0" y="7"/>
                    </a:cubicBezTo>
                    <a:cubicBezTo>
                      <a:pt x="0" y="4"/>
                      <a:pt x="6" y="5"/>
                      <a:pt x="9" y="3"/>
                    </a:cubicBezTo>
                    <a:cubicBezTo>
                      <a:pt x="9" y="3"/>
                      <a:pt x="14" y="0"/>
                      <a:pt x="15" y="1"/>
                    </a:cubicBezTo>
                    <a:cubicBezTo>
                      <a:pt x="15" y="1"/>
                      <a:pt x="15" y="3"/>
                      <a:pt x="15" y="3"/>
                    </a:cubicBezTo>
                    <a:cubicBezTo>
                      <a:pt x="16" y="3"/>
                      <a:pt x="17" y="1"/>
                      <a:pt x="16" y="1"/>
                    </a:cubicBezTo>
                    <a:cubicBezTo>
                      <a:pt x="20" y="2"/>
                      <a:pt x="23" y="6"/>
                      <a:pt x="24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51" name="íšľîḋe">
                <a:extLst>
                  <a:ext uri="{FF2B5EF4-FFF2-40B4-BE49-F238E27FC236}">
                    <a16:creationId xmlns="" xmlns:a16="http://schemas.microsoft.com/office/drawing/2014/main" id="{59B89DA7-0E2C-42CC-AF77-158270D353B7}"/>
                  </a:ext>
                </a:extLst>
              </p:cNvPr>
              <p:cNvSpPr/>
              <p:nvPr/>
            </p:nvSpPr>
            <p:spPr bwMode="auto">
              <a:xfrm>
                <a:off x="7754347" y="2233101"/>
                <a:ext cx="282958" cy="149884"/>
              </a:xfrm>
              <a:custGeom>
                <a:avLst/>
                <a:gdLst>
                  <a:gd name="T0" fmla="*/ 44 w 136"/>
                  <a:gd name="T1" fmla="*/ 36 h 72"/>
                  <a:gd name="T2" fmla="*/ 37 w 136"/>
                  <a:gd name="T3" fmla="*/ 32 h 72"/>
                  <a:gd name="T4" fmla="*/ 33 w 136"/>
                  <a:gd name="T5" fmla="*/ 25 h 72"/>
                  <a:gd name="T6" fmla="*/ 13 w 136"/>
                  <a:gd name="T7" fmla="*/ 19 h 72"/>
                  <a:gd name="T8" fmla="*/ 2 w 136"/>
                  <a:gd name="T9" fmla="*/ 19 h 72"/>
                  <a:gd name="T10" fmla="*/ 0 w 136"/>
                  <a:gd name="T11" fmla="*/ 12 h 72"/>
                  <a:gd name="T12" fmla="*/ 5 w 136"/>
                  <a:gd name="T13" fmla="*/ 12 h 72"/>
                  <a:gd name="T14" fmla="*/ 11 w 136"/>
                  <a:gd name="T15" fmla="*/ 10 h 72"/>
                  <a:gd name="T16" fmla="*/ 20 w 136"/>
                  <a:gd name="T17" fmla="*/ 13 h 72"/>
                  <a:gd name="T18" fmla="*/ 28 w 136"/>
                  <a:gd name="T19" fmla="*/ 8 h 72"/>
                  <a:gd name="T20" fmla="*/ 43 w 136"/>
                  <a:gd name="T21" fmla="*/ 2 h 72"/>
                  <a:gd name="T22" fmla="*/ 46 w 136"/>
                  <a:gd name="T23" fmla="*/ 6 h 72"/>
                  <a:gd name="T24" fmla="*/ 61 w 136"/>
                  <a:gd name="T25" fmla="*/ 12 h 72"/>
                  <a:gd name="T26" fmla="*/ 65 w 136"/>
                  <a:gd name="T27" fmla="*/ 10 h 72"/>
                  <a:gd name="T28" fmla="*/ 69 w 136"/>
                  <a:gd name="T29" fmla="*/ 13 h 72"/>
                  <a:gd name="T30" fmla="*/ 78 w 136"/>
                  <a:gd name="T31" fmla="*/ 13 h 72"/>
                  <a:gd name="T32" fmla="*/ 85 w 136"/>
                  <a:gd name="T33" fmla="*/ 17 h 72"/>
                  <a:gd name="T34" fmla="*/ 85 w 136"/>
                  <a:gd name="T35" fmla="*/ 23 h 72"/>
                  <a:gd name="T36" fmla="*/ 89 w 136"/>
                  <a:gd name="T37" fmla="*/ 21 h 72"/>
                  <a:gd name="T38" fmla="*/ 91 w 136"/>
                  <a:gd name="T39" fmla="*/ 27 h 72"/>
                  <a:gd name="T40" fmla="*/ 100 w 136"/>
                  <a:gd name="T41" fmla="*/ 32 h 72"/>
                  <a:gd name="T42" fmla="*/ 115 w 136"/>
                  <a:gd name="T43" fmla="*/ 38 h 72"/>
                  <a:gd name="T44" fmla="*/ 113 w 136"/>
                  <a:gd name="T45" fmla="*/ 43 h 72"/>
                  <a:gd name="T46" fmla="*/ 119 w 136"/>
                  <a:gd name="T47" fmla="*/ 47 h 72"/>
                  <a:gd name="T48" fmla="*/ 119 w 136"/>
                  <a:gd name="T49" fmla="*/ 51 h 72"/>
                  <a:gd name="T50" fmla="*/ 126 w 136"/>
                  <a:gd name="T51" fmla="*/ 58 h 72"/>
                  <a:gd name="T52" fmla="*/ 136 w 136"/>
                  <a:gd name="T53" fmla="*/ 68 h 72"/>
                  <a:gd name="T54" fmla="*/ 123 w 136"/>
                  <a:gd name="T55" fmla="*/ 68 h 72"/>
                  <a:gd name="T56" fmla="*/ 112 w 136"/>
                  <a:gd name="T57" fmla="*/ 60 h 72"/>
                  <a:gd name="T58" fmla="*/ 108 w 136"/>
                  <a:gd name="T59" fmla="*/ 56 h 72"/>
                  <a:gd name="T60" fmla="*/ 106 w 136"/>
                  <a:gd name="T61" fmla="*/ 54 h 72"/>
                  <a:gd name="T62" fmla="*/ 100 w 136"/>
                  <a:gd name="T63" fmla="*/ 49 h 72"/>
                  <a:gd name="T64" fmla="*/ 85 w 136"/>
                  <a:gd name="T65" fmla="*/ 47 h 72"/>
                  <a:gd name="T66" fmla="*/ 78 w 136"/>
                  <a:gd name="T67" fmla="*/ 64 h 72"/>
                  <a:gd name="T68" fmla="*/ 67 w 136"/>
                  <a:gd name="T69" fmla="*/ 60 h 72"/>
                  <a:gd name="T70" fmla="*/ 61 w 136"/>
                  <a:gd name="T71" fmla="*/ 58 h 72"/>
                  <a:gd name="T72" fmla="*/ 54 w 136"/>
                  <a:gd name="T73" fmla="*/ 49 h 72"/>
                  <a:gd name="T74" fmla="*/ 46 w 136"/>
                  <a:gd name="T75" fmla="*/ 56 h 72"/>
                  <a:gd name="T76" fmla="*/ 41 w 136"/>
                  <a:gd name="T77" fmla="*/ 53 h 72"/>
                  <a:gd name="T78" fmla="*/ 46 w 136"/>
                  <a:gd name="T79" fmla="*/ 47 h 72"/>
                  <a:gd name="T80" fmla="*/ 50 w 136"/>
                  <a:gd name="T81" fmla="*/ 40 h 72"/>
                  <a:gd name="T82" fmla="*/ 48 w 136"/>
                  <a:gd name="T83" fmla="*/ 43 h 72"/>
                  <a:gd name="T84" fmla="*/ 44 w 136"/>
                  <a:gd name="T8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6" h="72">
                    <a:moveTo>
                      <a:pt x="44" y="36"/>
                    </a:moveTo>
                    <a:cubicBezTo>
                      <a:pt x="41" y="36"/>
                      <a:pt x="42" y="31"/>
                      <a:pt x="37" y="32"/>
                    </a:cubicBezTo>
                    <a:cubicBezTo>
                      <a:pt x="36" y="29"/>
                      <a:pt x="34" y="27"/>
                      <a:pt x="33" y="25"/>
                    </a:cubicBezTo>
                    <a:cubicBezTo>
                      <a:pt x="25" y="24"/>
                      <a:pt x="17" y="23"/>
                      <a:pt x="13" y="19"/>
                    </a:cubicBezTo>
                    <a:cubicBezTo>
                      <a:pt x="7" y="21"/>
                      <a:pt x="9" y="19"/>
                      <a:pt x="2" y="19"/>
                    </a:cubicBezTo>
                    <a:cubicBezTo>
                      <a:pt x="1" y="16"/>
                      <a:pt x="3" y="12"/>
                      <a:pt x="0" y="12"/>
                    </a:cubicBezTo>
                    <a:cubicBezTo>
                      <a:pt x="1" y="8"/>
                      <a:pt x="3" y="12"/>
                      <a:pt x="5" y="12"/>
                    </a:cubicBezTo>
                    <a:cubicBezTo>
                      <a:pt x="8" y="11"/>
                      <a:pt x="9" y="9"/>
                      <a:pt x="11" y="10"/>
                    </a:cubicBezTo>
                    <a:cubicBezTo>
                      <a:pt x="15" y="10"/>
                      <a:pt x="17" y="13"/>
                      <a:pt x="20" y="13"/>
                    </a:cubicBezTo>
                    <a:cubicBezTo>
                      <a:pt x="24" y="15"/>
                      <a:pt x="25" y="9"/>
                      <a:pt x="28" y="8"/>
                    </a:cubicBezTo>
                    <a:cubicBezTo>
                      <a:pt x="32" y="5"/>
                      <a:pt x="39" y="6"/>
                      <a:pt x="43" y="2"/>
                    </a:cubicBezTo>
                    <a:cubicBezTo>
                      <a:pt x="46" y="0"/>
                      <a:pt x="45" y="5"/>
                      <a:pt x="46" y="6"/>
                    </a:cubicBezTo>
                    <a:cubicBezTo>
                      <a:pt x="50" y="8"/>
                      <a:pt x="61" y="5"/>
                      <a:pt x="61" y="12"/>
                    </a:cubicBezTo>
                    <a:cubicBezTo>
                      <a:pt x="63" y="13"/>
                      <a:pt x="65" y="10"/>
                      <a:pt x="65" y="10"/>
                    </a:cubicBezTo>
                    <a:cubicBezTo>
                      <a:pt x="67" y="10"/>
                      <a:pt x="67" y="13"/>
                      <a:pt x="69" y="13"/>
                    </a:cubicBezTo>
                    <a:cubicBezTo>
                      <a:pt x="71" y="15"/>
                      <a:pt x="75" y="12"/>
                      <a:pt x="78" y="13"/>
                    </a:cubicBezTo>
                    <a:cubicBezTo>
                      <a:pt x="79" y="14"/>
                      <a:pt x="80" y="19"/>
                      <a:pt x="85" y="17"/>
                    </a:cubicBezTo>
                    <a:cubicBezTo>
                      <a:pt x="88" y="20"/>
                      <a:pt x="86" y="20"/>
                      <a:pt x="85" y="23"/>
                    </a:cubicBezTo>
                    <a:cubicBezTo>
                      <a:pt x="88" y="23"/>
                      <a:pt x="89" y="22"/>
                      <a:pt x="89" y="21"/>
                    </a:cubicBezTo>
                    <a:cubicBezTo>
                      <a:pt x="91" y="21"/>
                      <a:pt x="91" y="24"/>
                      <a:pt x="91" y="27"/>
                    </a:cubicBezTo>
                    <a:cubicBezTo>
                      <a:pt x="93" y="30"/>
                      <a:pt x="97" y="30"/>
                      <a:pt x="100" y="32"/>
                    </a:cubicBezTo>
                    <a:cubicBezTo>
                      <a:pt x="102" y="33"/>
                      <a:pt x="109" y="38"/>
                      <a:pt x="115" y="38"/>
                    </a:cubicBezTo>
                    <a:cubicBezTo>
                      <a:pt x="116" y="41"/>
                      <a:pt x="114" y="41"/>
                      <a:pt x="113" y="43"/>
                    </a:cubicBezTo>
                    <a:cubicBezTo>
                      <a:pt x="114" y="46"/>
                      <a:pt x="118" y="45"/>
                      <a:pt x="119" y="47"/>
                    </a:cubicBezTo>
                    <a:cubicBezTo>
                      <a:pt x="120" y="48"/>
                      <a:pt x="118" y="50"/>
                      <a:pt x="119" y="51"/>
                    </a:cubicBezTo>
                    <a:cubicBezTo>
                      <a:pt x="121" y="53"/>
                      <a:pt x="124" y="55"/>
                      <a:pt x="126" y="58"/>
                    </a:cubicBezTo>
                    <a:cubicBezTo>
                      <a:pt x="129" y="62"/>
                      <a:pt x="131" y="67"/>
                      <a:pt x="136" y="68"/>
                    </a:cubicBezTo>
                    <a:cubicBezTo>
                      <a:pt x="132" y="72"/>
                      <a:pt x="125" y="68"/>
                      <a:pt x="123" y="68"/>
                    </a:cubicBezTo>
                    <a:cubicBezTo>
                      <a:pt x="119" y="67"/>
                      <a:pt x="117" y="65"/>
                      <a:pt x="112" y="60"/>
                    </a:cubicBezTo>
                    <a:cubicBezTo>
                      <a:pt x="110" y="59"/>
                      <a:pt x="109" y="57"/>
                      <a:pt x="108" y="56"/>
                    </a:cubicBezTo>
                    <a:cubicBezTo>
                      <a:pt x="107" y="55"/>
                      <a:pt x="106" y="57"/>
                      <a:pt x="106" y="54"/>
                    </a:cubicBezTo>
                    <a:cubicBezTo>
                      <a:pt x="106" y="54"/>
                      <a:pt x="101" y="49"/>
                      <a:pt x="100" y="49"/>
                    </a:cubicBezTo>
                    <a:cubicBezTo>
                      <a:pt x="96" y="47"/>
                      <a:pt x="90" y="50"/>
                      <a:pt x="85" y="47"/>
                    </a:cubicBezTo>
                    <a:cubicBezTo>
                      <a:pt x="81" y="51"/>
                      <a:pt x="80" y="58"/>
                      <a:pt x="78" y="64"/>
                    </a:cubicBezTo>
                    <a:cubicBezTo>
                      <a:pt x="77" y="61"/>
                      <a:pt x="70" y="62"/>
                      <a:pt x="67" y="60"/>
                    </a:cubicBezTo>
                    <a:cubicBezTo>
                      <a:pt x="65" y="58"/>
                      <a:pt x="68" y="55"/>
                      <a:pt x="61" y="58"/>
                    </a:cubicBezTo>
                    <a:cubicBezTo>
                      <a:pt x="65" y="49"/>
                      <a:pt x="52" y="56"/>
                      <a:pt x="54" y="49"/>
                    </a:cubicBezTo>
                    <a:cubicBezTo>
                      <a:pt x="49" y="50"/>
                      <a:pt x="45" y="50"/>
                      <a:pt x="46" y="56"/>
                    </a:cubicBezTo>
                    <a:cubicBezTo>
                      <a:pt x="44" y="55"/>
                      <a:pt x="44" y="52"/>
                      <a:pt x="41" y="53"/>
                    </a:cubicBezTo>
                    <a:cubicBezTo>
                      <a:pt x="41" y="49"/>
                      <a:pt x="44" y="49"/>
                      <a:pt x="46" y="47"/>
                    </a:cubicBezTo>
                    <a:cubicBezTo>
                      <a:pt x="49" y="45"/>
                      <a:pt x="51" y="45"/>
                      <a:pt x="50" y="40"/>
                    </a:cubicBezTo>
                    <a:cubicBezTo>
                      <a:pt x="49" y="38"/>
                      <a:pt x="48" y="43"/>
                      <a:pt x="48" y="43"/>
                    </a:cubicBezTo>
                    <a:cubicBezTo>
                      <a:pt x="45" y="42"/>
                      <a:pt x="46" y="31"/>
                      <a:pt x="44" y="3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52" name="íṡ1ide">
                <a:extLst>
                  <a:ext uri="{FF2B5EF4-FFF2-40B4-BE49-F238E27FC236}">
                    <a16:creationId xmlns="" xmlns:a16="http://schemas.microsoft.com/office/drawing/2014/main" id="{05E279B8-6531-49BE-8835-563C73D505F2}"/>
                  </a:ext>
                </a:extLst>
              </p:cNvPr>
              <p:cNvSpPr/>
              <p:nvPr/>
            </p:nvSpPr>
            <p:spPr bwMode="auto">
              <a:xfrm>
                <a:off x="7688510" y="2252712"/>
                <a:ext cx="29417" cy="23814"/>
              </a:xfrm>
              <a:custGeom>
                <a:avLst/>
                <a:gdLst>
                  <a:gd name="T0" fmla="*/ 13 w 14"/>
                  <a:gd name="T1" fmla="*/ 4 h 12"/>
                  <a:gd name="T2" fmla="*/ 0 w 14"/>
                  <a:gd name="T3" fmla="*/ 6 h 12"/>
                  <a:gd name="T4" fmla="*/ 13 w 14"/>
                  <a:gd name="T5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2">
                    <a:moveTo>
                      <a:pt x="13" y="4"/>
                    </a:moveTo>
                    <a:cubicBezTo>
                      <a:pt x="14" y="12"/>
                      <a:pt x="3" y="6"/>
                      <a:pt x="0" y="6"/>
                    </a:cubicBezTo>
                    <a:cubicBezTo>
                      <a:pt x="2" y="4"/>
                      <a:pt x="11" y="0"/>
                      <a:pt x="13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53" name="iṡḻiďê">
                <a:extLst>
                  <a:ext uri="{FF2B5EF4-FFF2-40B4-BE49-F238E27FC236}">
                    <a16:creationId xmlns="" xmlns:a16="http://schemas.microsoft.com/office/drawing/2014/main" id="{987DEE45-7915-4089-ACDE-3F7338B196E1}"/>
                  </a:ext>
                </a:extLst>
              </p:cNvPr>
              <p:cNvSpPr/>
              <p:nvPr/>
            </p:nvSpPr>
            <p:spPr bwMode="auto">
              <a:xfrm>
                <a:off x="7653491" y="2258315"/>
                <a:ext cx="18211" cy="9806"/>
              </a:xfrm>
              <a:custGeom>
                <a:avLst/>
                <a:gdLst>
                  <a:gd name="T0" fmla="*/ 0 w 9"/>
                  <a:gd name="T1" fmla="*/ 3 h 5"/>
                  <a:gd name="T2" fmla="*/ 6 w 9"/>
                  <a:gd name="T3" fmla="*/ 5 h 5"/>
                  <a:gd name="T4" fmla="*/ 2 w 9"/>
                  <a:gd name="T5" fmla="*/ 5 h 5"/>
                  <a:gd name="T6" fmla="*/ 0 w 9"/>
                  <a:gd name="T7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5">
                    <a:moveTo>
                      <a:pt x="0" y="3"/>
                    </a:moveTo>
                    <a:cubicBezTo>
                      <a:pt x="0" y="0"/>
                      <a:pt x="9" y="1"/>
                      <a:pt x="6" y="5"/>
                    </a:cubicBezTo>
                    <a:cubicBezTo>
                      <a:pt x="5" y="5"/>
                      <a:pt x="3" y="5"/>
                      <a:pt x="2" y="5"/>
                    </a:cubicBezTo>
                    <a:cubicBezTo>
                      <a:pt x="2" y="4"/>
                      <a:pt x="1" y="3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54" name="îṥľíḑè">
                <a:extLst>
                  <a:ext uri="{FF2B5EF4-FFF2-40B4-BE49-F238E27FC236}">
                    <a16:creationId xmlns="" xmlns:a16="http://schemas.microsoft.com/office/drawing/2014/main" id="{788D32A6-33F1-479C-973C-58EEBA1FD584}"/>
                  </a:ext>
                </a:extLst>
              </p:cNvPr>
              <p:cNvSpPr/>
              <p:nvPr/>
            </p:nvSpPr>
            <p:spPr bwMode="auto">
              <a:xfrm>
                <a:off x="8013490" y="2280728"/>
                <a:ext cx="56031" cy="40623"/>
              </a:xfrm>
              <a:custGeom>
                <a:avLst/>
                <a:gdLst>
                  <a:gd name="T0" fmla="*/ 21 w 27"/>
                  <a:gd name="T1" fmla="*/ 0 h 19"/>
                  <a:gd name="T2" fmla="*/ 27 w 27"/>
                  <a:gd name="T3" fmla="*/ 0 h 19"/>
                  <a:gd name="T4" fmla="*/ 27 w 27"/>
                  <a:gd name="T5" fmla="*/ 5 h 19"/>
                  <a:gd name="T6" fmla="*/ 23 w 27"/>
                  <a:gd name="T7" fmla="*/ 7 h 19"/>
                  <a:gd name="T8" fmla="*/ 23 w 27"/>
                  <a:gd name="T9" fmla="*/ 13 h 19"/>
                  <a:gd name="T10" fmla="*/ 19 w 27"/>
                  <a:gd name="T11" fmla="*/ 15 h 19"/>
                  <a:gd name="T12" fmla="*/ 2 w 27"/>
                  <a:gd name="T13" fmla="*/ 9 h 19"/>
                  <a:gd name="T14" fmla="*/ 21 w 27"/>
                  <a:gd name="T1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19">
                    <a:moveTo>
                      <a:pt x="21" y="0"/>
                    </a:moveTo>
                    <a:cubicBezTo>
                      <a:pt x="23" y="0"/>
                      <a:pt x="25" y="0"/>
                      <a:pt x="27" y="0"/>
                    </a:cubicBezTo>
                    <a:cubicBezTo>
                      <a:pt x="26" y="1"/>
                      <a:pt x="27" y="4"/>
                      <a:pt x="27" y="5"/>
                    </a:cubicBezTo>
                    <a:cubicBezTo>
                      <a:pt x="26" y="7"/>
                      <a:pt x="23" y="6"/>
                      <a:pt x="23" y="7"/>
                    </a:cubicBezTo>
                    <a:cubicBezTo>
                      <a:pt x="22" y="9"/>
                      <a:pt x="26" y="11"/>
                      <a:pt x="23" y="13"/>
                    </a:cubicBezTo>
                    <a:cubicBezTo>
                      <a:pt x="21" y="11"/>
                      <a:pt x="19" y="11"/>
                      <a:pt x="19" y="15"/>
                    </a:cubicBezTo>
                    <a:cubicBezTo>
                      <a:pt x="13" y="13"/>
                      <a:pt x="0" y="19"/>
                      <a:pt x="2" y="9"/>
                    </a:cubicBezTo>
                    <a:cubicBezTo>
                      <a:pt x="12" y="13"/>
                      <a:pt x="18" y="8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55" name="íśḷïḍè">
                <a:extLst>
                  <a:ext uri="{FF2B5EF4-FFF2-40B4-BE49-F238E27FC236}">
                    <a16:creationId xmlns="" xmlns:a16="http://schemas.microsoft.com/office/drawing/2014/main" id="{A68BF2B8-557C-4AD0-ADA5-EDBDA596C9AB}"/>
                  </a:ext>
                </a:extLst>
              </p:cNvPr>
              <p:cNvSpPr/>
              <p:nvPr/>
            </p:nvSpPr>
            <p:spPr bwMode="auto">
              <a:xfrm>
                <a:off x="7509210" y="2340961"/>
                <a:ext cx="30817" cy="15409"/>
              </a:xfrm>
              <a:custGeom>
                <a:avLst/>
                <a:gdLst>
                  <a:gd name="T0" fmla="*/ 15 w 15"/>
                  <a:gd name="T1" fmla="*/ 1 h 7"/>
                  <a:gd name="T2" fmla="*/ 0 w 15"/>
                  <a:gd name="T3" fmla="*/ 6 h 7"/>
                  <a:gd name="T4" fmla="*/ 15 w 15"/>
                  <a:gd name="T5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7">
                    <a:moveTo>
                      <a:pt x="15" y="1"/>
                    </a:moveTo>
                    <a:cubicBezTo>
                      <a:pt x="12" y="4"/>
                      <a:pt x="8" y="7"/>
                      <a:pt x="0" y="6"/>
                    </a:cubicBezTo>
                    <a:cubicBezTo>
                      <a:pt x="1" y="0"/>
                      <a:pt x="9" y="1"/>
                      <a:pt x="1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56" name="íşľiḍé">
                <a:extLst>
                  <a:ext uri="{FF2B5EF4-FFF2-40B4-BE49-F238E27FC236}">
                    <a16:creationId xmlns="" xmlns:a16="http://schemas.microsoft.com/office/drawing/2014/main" id="{A1A43496-4B55-4CEA-8709-64F477C78320}"/>
                  </a:ext>
                </a:extLst>
              </p:cNvPr>
              <p:cNvSpPr/>
              <p:nvPr/>
            </p:nvSpPr>
            <p:spPr bwMode="auto">
              <a:xfrm>
                <a:off x="7556836" y="2340961"/>
                <a:ext cx="32218" cy="11206"/>
              </a:xfrm>
              <a:custGeom>
                <a:avLst/>
                <a:gdLst>
                  <a:gd name="T0" fmla="*/ 15 w 15"/>
                  <a:gd name="T1" fmla="*/ 1 h 5"/>
                  <a:gd name="T2" fmla="*/ 0 w 15"/>
                  <a:gd name="T3" fmla="*/ 4 h 5"/>
                  <a:gd name="T4" fmla="*/ 15 w 15"/>
                  <a:gd name="T5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5">
                    <a:moveTo>
                      <a:pt x="15" y="1"/>
                    </a:moveTo>
                    <a:cubicBezTo>
                      <a:pt x="13" y="5"/>
                      <a:pt x="6" y="4"/>
                      <a:pt x="0" y="4"/>
                    </a:cubicBezTo>
                    <a:cubicBezTo>
                      <a:pt x="2" y="0"/>
                      <a:pt x="8" y="0"/>
                      <a:pt x="1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57" name="îŝḻídé">
                <a:extLst>
                  <a:ext uri="{FF2B5EF4-FFF2-40B4-BE49-F238E27FC236}">
                    <a16:creationId xmlns="" xmlns:a16="http://schemas.microsoft.com/office/drawing/2014/main" id="{F326E9FC-F872-4938-ABDC-A6828C00CC21}"/>
                  </a:ext>
                </a:extLst>
              </p:cNvPr>
              <p:cNvSpPr/>
              <p:nvPr/>
            </p:nvSpPr>
            <p:spPr bwMode="auto">
              <a:xfrm>
                <a:off x="7615669" y="2340961"/>
                <a:ext cx="51829" cy="33619"/>
              </a:xfrm>
              <a:custGeom>
                <a:avLst/>
                <a:gdLst>
                  <a:gd name="T0" fmla="*/ 24 w 25"/>
                  <a:gd name="T1" fmla="*/ 1 h 16"/>
                  <a:gd name="T2" fmla="*/ 22 w 25"/>
                  <a:gd name="T3" fmla="*/ 8 h 16"/>
                  <a:gd name="T4" fmla="*/ 18 w 25"/>
                  <a:gd name="T5" fmla="*/ 8 h 16"/>
                  <a:gd name="T6" fmla="*/ 2 w 25"/>
                  <a:gd name="T7" fmla="*/ 16 h 16"/>
                  <a:gd name="T8" fmla="*/ 7 w 25"/>
                  <a:gd name="T9" fmla="*/ 10 h 16"/>
                  <a:gd name="T10" fmla="*/ 11 w 25"/>
                  <a:gd name="T11" fmla="*/ 6 h 16"/>
                  <a:gd name="T12" fmla="*/ 15 w 25"/>
                  <a:gd name="T13" fmla="*/ 2 h 16"/>
                  <a:gd name="T14" fmla="*/ 24 w 25"/>
                  <a:gd name="T15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16">
                    <a:moveTo>
                      <a:pt x="24" y="1"/>
                    </a:moveTo>
                    <a:cubicBezTo>
                      <a:pt x="25" y="4"/>
                      <a:pt x="23" y="7"/>
                      <a:pt x="22" y="8"/>
                    </a:cubicBezTo>
                    <a:cubicBezTo>
                      <a:pt x="21" y="9"/>
                      <a:pt x="19" y="7"/>
                      <a:pt x="18" y="8"/>
                    </a:cubicBezTo>
                    <a:cubicBezTo>
                      <a:pt x="16" y="11"/>
                      <a:pt x="10" y="16"/>
                      <a:pt x="2" y="16"/>
                    </a:cubicBezTo>
                    <a:cubicBezTo>
                      <a:pt x="0" y="11"/>
                      <a:pt x="5" y="11"/>
                      <a:pt x="7" y="10"/>
                    </a:cubicBezTo>
                    <a:cubicBezTo>
                      <a:pt x="8" y="9"/>
                      <a:pt x="10" y="7"/>
                      <a:pt x="11" y="6"/>
                    </a:cubicBezTo>
                    <a:cubicBezTo>
                      <a:pt x="12" y="5"/>
                      <a:pt x="14" y="5"/>
                      <a:pt x="15" y="2"/>
                    </a:cubicBezTo>
                    <a:cubicBezTo>
                      <a:pt x="20" y="4"/>
                      <a:pt x="19" y="0"/>
                      <a:pt x="2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58" name="iṡľidê">
                <a:extLst>
                  <a:ext uri="{FF2B5EF4-FFF2-40B4-BE49-F238E27FC236}">
                    <a16:creationId xmlns="" xmlns:a16="http://schemas.microsoft.com/office/drawing/2014/main" id="{F8CF660F-A7B0-47C2-883B-F53FC8C76EBA}"/>
                  </a:ext>
                </a:extLst>
              </p:cNvPr>
              <p:cNvSpPr/>
              <p:nvPr/>
            </p:nvSpPr>
            <p:spPr bwMode="auto">
              <a:xfrm>
                <a:off x="8401509" y="2785009"/>
                <a:ext cx="28016" cy="39222"/>
              </a:xfrm>
              <a:custGeom>
                <a:avLst/>
                <a:gdLst>
                  <a:gd name="T0" fmla="*/ 2 w 13"/>
                  <a:gd name="T1" fmla="*/ 0 h 19"/>
                  <a:gd name="T2" fmla="*/ 4 w 13"/>
                  <a:gd name="T3" fmla="*/ 4 h 19"/>
                  <a:gd name="T4" fmla="*/ 9 w 13"/>
                  <a:gd name="T5" fmla="*/ 9 h 19"/>
                  <a:gd name="T6" fmla="*/ 11 w 13"/>
                  <a:gd name="T7" fmla="*/ 19 h 19"/>
                  <a:gd name="T8" fmla="*/ 6 w 13"/>
                  <a:gd name="T9" fmla="*/ 19 h 19"/>
                  <a:gd name="T10" fmla="*/ 0 w 13"/>
                  <a:gd name="T11" fmla="*/ 4 h 19"/>
                  <a:gd name="T12" fmla="*/ 2 w 13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19">
                    <a:moveTo>
                      <a:pt x="2" y="0"/>
                    </a:moveTo>
                    <a:cubicBezTo>
                      <a:pt x="4" y="0"/>
                      <a:pt x="3" y="2"/>
                      <a:pt x="4" y="4"/>
                    </a:cubicBezTo>
                    <a:cubicBezTo>
                      <a:pt x="2" y="6"/>
                      <a:pt x="12" y="7"/>
                      <a:pt x="9" y="9"/>
                    </a:cubicBezTo>
                    <a:cubicBezTo>
                      <a:pt x="6" y="13"/>
                      <a:pt x="13" y="10"/>
                      <a:pt x="11" y="19"/>
                    </a:cubicBezTo>
                    <a:cubicBezTo>
                      <a:pt x="8" y="19"/>
                      <a:pt x="6" y="16"/>
                      <a:pt x="6" y="19"/>
                    </a:cubicBezTo>
                    <a:cubicBezTo>
                      <a:pt x="3" y="16"/>
                      <a:pt x="2" y="8"/>
                      <a:pt x="0" y="4"/>
                    </a:cubicBezTo>
                    <a:cubicBezTo>
                      <a:pt x="2" y="4"/>
                      <a:pt x="1" y="2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59" name="ïṥlïḋè">
                <a:extLst>
                  <a:ext uri="{FF2B5EF4-FFF2-40B4-BE49-F238E27FC236}">
                    <a16:creationId xmlns="" xmlns:a16="http://schemas.microsoft.com/office/drawing/2014/main" id="{EAD81AAA-DF85-4993-98E8-F555EF0E674C}"/>
                  </a:ext>
                </a:extLst>
              </p:cNvPr>
              <p:cNvSpPr/>
              <p:nvPr/>
            </p:nvSpPr>
            <p:spPr bwMode="auto">
              <a:xfrm>
                <a:off x="8408512" y="2820029"/>
                <a:ext cx="64436" cy="85448"/>
              </a:xfrm>
              <a:custGeom>
                <a:avLst/>
                <a:gdLst>
                  <a:gd name="T0" fmla="*/ 10 w 31"/>
                  <a:gd name="T1" fmla="*/ 0 h 41"/>
                  <a:gd name="T2" fmla="*/ 12 w 31"/>
                  <a:gd name="T3" fmla="*/ 2 h 41"/>
                  <a:gd name="T4" fmla="*/ 16 w 31"/>
                  <a:gd name="T5" fmla="*/ 2 h 41"/>
                  <a:gd name="T6" fmla="*/ 31 w 31"/>
                  <a:gd name="T7" fmla="*/ 9 h 41"/>
                  <a:gd name="T8" fmla="*/ 31 w 31"/>
                  <a:gd name="T9" fmla="*/ 19 h 41"/>
                  <a:gd name="T10" fmla="*/ 25 w 31"/>
                  <a:gd name="T11" fmla="*/ 19 h 41"/>
                  <a:gd name="T12" fmla="*/ 23 w 31"/>
                  <a:gd name="T13" fmla="*/ 22 h 41"/>
                  <a:gd name="T14" fmla="*/ 21 w 31"/>
                  <a:gd name="T15" fmla="*/ 33 h 41"/>
                  <a:gd name="T16" fmla="*/ 19 w 31"/>
                  <a:gd name="T17" fmla="*/ 37 h 41"/>
                  <a:gd name="T18" fmla="*/ 10 w 31"/>
                  <a:gd name="T19" fmla="*/ 39 h 41"/>
                  <a:gd name="T20" fmla="*/ 8 w 31"/>
                  <a:gd name="T21" fmla="*/ 33 h 41"/>
                  <a:gd name="T22" fmla="*/ 12 w 31"/>
                  <a:gd name="T23" fmla="*/ 30 h 41"/>
                  <a:gd name="T24" fmla="*/ 1 w 31"/>
                  <a:gd name="T25" fmla="*/ 24 h 41"/>
                  <a:gd name="T26" fmla="*/ 8 w 31"/>
                  <a:gd name="T27" fmla="*/ 17 h 41"/>
                  <a:gd name="T28" fmla="*/ 10 w 31"/>
                  <a:gd name="T2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1" h="41">
                    <a:moveTo>
                      <a:pt x="10" y="0"/>
                    </a:moveTo>
                    <a:cubicBezTo>
                      <a:pt x="12" y="0"/>
                      <a:pt x="12" y="1"/>
                      <a:pt x="12" y="2"/>
                    </a:cubicBezTo>
                    <a:cubicBezTo>
                      <a:pt x="12" y="5"/>
                      <a:pt x="16" y="2"/>
                      <a:pt x="16" y="2"/>
                    </a:cubicBezTo>
                    <a:cubicBezTo>
                      <a:pt x="21" y="5"/>
                      <a:pt x="19" y="12"/>
                      <a:pt x="31" y="9"/>
                    </a:cubicBezTo>
                    <a:cubicBezTo>
                      <a:pt x="31" y="12"/>
                      <a:pt x="31" y="15"/>
                      <a:pt x="31" y="19"/>
                    </a:cubicBezTo>
                    <a:cubicBezTo>
                      <a:pt x="29" y="19"/>
                      <a:pt x="27" y="19"/>
                      <a:pt x="25" y="19"/>
                    </a:cubicBezTo>
                    <a:cubicBezTo>
                      <a:pt x="25" y="21"/>
                      <a:pt x="25" y="22"/>
                      <a:pt x="23" y="22"/>
                    </a:cubicBezTo>
                    <a:cubicBezTo>
                      <a:pt x="27" y="27"/>
                      <a:pt x="22" y="28"/>
                      <a:pt x="21" y="33"/>
                    </a:cubicBezTo>
                    <a:cubicBezTo>
                      <a:pt x="21" y="35"/>
                      <a:pt x="15" y="36"/>
                      <a:pt x="19" y="37"/>
                    </a:cubicBezTo>
                    <a:cubicBezTo>
                      <a:pt x="20" y="41"/>
                      <a:pt x="13" y="38"/>
                      <a:pt x="10" y="39"/>
                    </a:cubicBezTo>
                    <a:cubicBezTo>
                      <a:pt x="11" y="36"/>
                      <a:pt x="8" y="36"/>
                      <a:pt x="8" y="33"/>
                    </a:cubicBezTo>
                    <a:cubicBezTo>
                      <a:pt x="8" y="30"/>
                      <a:pt x="10" y="30"/>
                      <a:pt x="12" y="30"/>
                    </a:cubicBezTo>
                    <a:cubicBezTo>
                      <a:pt x="9" y="27"/>
                      <a:pt x="8" y="22"/>
                      <a:pt x="1" y="24"/>
                    </a:cubicBezTo>
                    <a:cubicBezTo>
                      <a:pt x="0" y="19"/>
                      <a:pt x="6" y="19"/>
                      <a:pt x="8" y="17"/>
                    </a:cubicBezTo>
                    <a:cubicBezTo>
                      <a:pt x="9" y="7"/>
                      <a:pt x="8" y="7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60" name="íSlidê">
                <a:extLst>
                  <a:ext uri="{FF2B5EF4-FFF2-40B4-BE49-F238E27FC236}">
                    <a16:creationId xmlns="" xmlns:a16="http://schemas.microsoft.com/office/drawing/2014/main" id="{89B5AAFB-CFC5-472A-A950-CAC0614BAD8D}"/>
                  </a:ext>
                </a:extLst>
              </p:cNvPr>
              <p:cNvSpPr/>
              <p:nvPr/>
            </p:nvSpPr>
            <p:spPr bwMode="auto">
              <a:xfrm>
                <a:off x="7957460" y="2890068"/>
                <a:ext cx="51829" cy="56031"/>
              </a:xfrm>
              <a:custGeom>
                <a:avLst/>
                <a:gdLst>
                  <a:gd name="T0" fmla="*/ 24 w 25"/>
                  <a:gd name="T1" fmla="*/ 1 h 27"/>
                  <a:gd name="T2" fmla="*/ 24 w 25"/>
                  <a:gd name="T3" fmla="*/ 12 h 27"/>
                  <a:gd name="T4" fmla="*/ 22 w 25"/>
                  <a:gd name="T5" fmla="*/ 9 h 27"/>
                  <a:gd name="T6" fmla="*/ 20 w 25"/>
                  <a:gd name="T7" fmla="*/ 11 h 27"/>
                  <a:gd name="T8" fmla="*/ 20 w 25"/>
                  <a:gd name="T9" fmla="*/ 20 h 27"/>
                  <a:gd name="T10" fmla="*/ 16 w 25"/>
                  <a:gd name="T11" fmla="*/ 20 h 27"/>
                  <a:gd name="T12" fmla="*/ 16 w 25"/>
                  <a:gd name="T13" fmla="*/ 24 h 27"/>
                  <a:gd name="T14" fmla="*/ 11 w 25"/>
                  <a:gd name="T15" fmla="*/ 27 h 27"/>
                  <a:gd name="T16" fmla="*/ 7 w 25"/>
                  <a:gd name="T17" fmla="*/ 22 h 27"/>
                  <a:gd name="T18" fmla="*/ 3 w 25"/>
                  <a:gd name="T19" fmla="*/ 18 h 27"/>
                  <a:gd name="T20" fmla="*/ 0 w 25"/>
                  <a:gd name="T21" fmla="*/ 7 h 27"/>
                  <a:gd name="T22" fmla="*/ 15 w 25"/>
                  <a:gd name="T23" fmla="*/ 3 h 27"/>
                  <a:gd name="T24" fmla="*/ 24 w 25"/>
                  <a:gd name="T25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" h="27">
                    <a:moveTo>
                      <a:pt x="24" y="1"/>
                    </a:moveTo>
                    <a:cubicBezTo>
                      <a:pt x="23" y="5"/>
                      <a:pt x="25" y="8"/>
                      <a:pt x="24" y="12"/>
                    </a:cubicBezTo>
                    <a:cubicBezTo>
                      <a:pt x="24" y="13"/>
                      <a:pt x="22" y="10"/>
                      <a:pt x="22" y="9"/>
                    </a:cubicBezTo>
                    <a:cubicBezTo>
                      <a:pt x="22" y="9"/>
                      <a:pt x="21" y="9"/>
                      <a:pt x="20" y="11"/>
                    </a:cubicBezTo>
                    <a:cubicBezTo>
                      <a:pt x="19" y="13"/>
                      <a:pt x="21" y="17"/>
                      <a:pt x="20" y="20"/>
                    </a:cubicBezTo>
                    <a:cubicBezTo>
                      <a:pt x="20" y="20"/>
                      <a:pt x="17" y="19"/>
                      <a:pt x="16" y="20"/>
                    </a:cubicBezTo>
                    <a:cubicBezTo>
                      <a:pt x="16" y="20"/>
                      <a:pt x="17" y="23"/>
                      <a:pt x="16" y="24"/>
                    </a:cubicBezTo>
                    <a:cubicBezTo>
                      <a:pt x="15" y="25"/>
                      <a:pt x="11" y="24"/>
                      <a:pt x="11" y="27"/>
                    </a:cubicBezTo>
                    <a:cubicBezTo>
                      <a:pt x="9" y="26"/>
                      <a:pt x="8" y="24"/>
                      <a:pt x="7" y="22"/>
                    </a:cubicBezTo>
                    <a:cubicBezTo>
                      <a:pt x="6" y="21"/>
                      <a:pt x="4" y="19"/>
                      <a:pt x="3" y="18"/>
                    </a:cubicBezTo>
                    <a:cubicBezTo>
                      <a:pt x="2" y="14"/>
                      <a:pt x="4" y="9"/>
                      <a:pt x="0" y="7"/>
                    </a:cubicBezTo>
                    <a:cubicBezTo>
                      <a:pt x="2" y="4"/>
                      <a:pt x="9" y="4"/>
                      <a:pt x="15" y="3"/>
                    </a:cubicBezTo>
                    <a:cubicBezTo>
                      <a:pt x="18" y="2"/>
                      <a:pt x="20" y="0"/>
                      <a:pt x="2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61" name="îṣ1îďe">
                <a:extLst>
                  <a:ext uri="{FF2B5EF4-FFF2-40B4-BE49-F238E27FC236}">
                    <a16:creationId xmlns="" xmlns:a16="http://schemas.microsoft.com/office/drawing/2014/main" id="{857E673B-A23A-480F-9344-0330D4E613E3}"/>
                  </a:ext>
                </a:extLst>
              </p:cNvPr>
              <p:cNvSpPr/>
              <p:nvPr/>
            </p:nvSpPr>
            <p:spPr bwMode="auto">
              <a:xfrm>
                <a:off x="4511536" y="414885"/>
                <a:ext cx="952532" cy="710197"/>
              </a:xfrm>
              <a:custGeom>
                <a:avLst/>
                <a:gdLst>
                  <a:gd name="T0" fmla="*/ 325 w 458"/>
                  <a:gd name="T1" fmla="*/ 39 h 342"/>
                  <a:gd name="T2" fmla="*/ 343 w 458"/>
                  <a:gd name="T3" fmla="*/ 40 h 342"/>
                  <a:gd name="T4" fmla="*/ 370 w 458"/>
                  <a:gd name="T5" fmla="*/ 35 h 342"/>
                  <a:gd name="T6" fmla="*/ 384 w 458"/>
                  <a:gd name="T7" fmla="*/ 37 h 342"/>
                  <a:gd name="T8" fmla="*/ 383 w 458"/>
                  <a:gd name="T9" fmla="*/ 42 h 342"/>
                  <a:gd name="T10" fmla="*/ 431 w 458"/>
                  <a:gd name="T11" fmla="*/ 33 h 342"/>
                  <a:gd name="T12" fmla="*/ 457 w 458"/>
                  <a:gd name="T13" fmla="*/ 39 h 342"/>
                  <a:gd name="T14" fmla="*/ 424 w 458"/>
                  <a:gd name="T15" fmla="*/ 55 h 342"/>
                  <a:gd name="T16" fmla="*/ 414 w 458"/>
                  <a:gd name="T17" fmla="*/ 68 h 342"/>
                  <a:gd name="T18" fmla="*/ 397 w 458"/>
                  <a:gd name="T19" fmla="*/ 87 h 342"/>
                  <a:gd name="T20" fmla="*/ 401 w 458"/>
                  <a:gd name="T21" fmla="*/ 104 h 342"/>
                  <a:gd name="T22" fmla="*/ 390 w 458"/>
                  <a:gd name="T23" fmla="*/ 121 h 342"/>
                  <a:gd name="T24" fmla="*/ 403 w 458"/>
                  <a:gd name="T25" fmla="*/ 143 h 342"/>
                  <a:gd name="T26" fmla="*/ 392 w 458"/>
                  <a:gd name="T27" fmla="*/ 160 h 342"/>
                  <a:gd name="T28" fmla="*/ 379 w 458"/>
                  <a:gd name="T29" fmla="*/ 175 h 342"/>
                  <a:gd name="T30" fmla="*/ 397 w 458"/>
                  <a:gd name="T31" fmla="*/ 208 h 342"/>
                  <a:gd name="T32" fmla="*/ 368 w 458"/>
                  <a:gd name="T33" fmla="*/ 204 h 342"/>
                  <a:gd name="T34" fmla="*/ 366 w 458"/>
                  <a:gd name="T35" fmla="*/ 216 h 342"/>
                  <a:gd name="T36" fmla="*/ 353 w 458"/>
                  <a:gd name="T37" fmla="*/ 234 h 342"/>
                  <a:gd name="T38" fmla="*/ 323 w 458"/>
                  <a:gd name="T39" fmla="*/ 242 h 342"/>
                  <a:gd name="T40" fmla="*/ 308 w 458"/>
                  <a:gd name="T41" fmla="*/ 251 h 342"/>
                  <a:gd name="T42" fmla="*/ 299 w 458"/>
                  <a:gd name="T43" fmla="*/ 262 h 342"/>
                  <a:gd name="T44" fmla="*/ 258 w 458"/>
                  <a:gd name="T45" fmla="*/ 273 h 342"/>
                  <a:gd name="T46" fmla="*/ 247 w 458"/>
                  <a:gd name="T47" fmla="*/ 290 h 342"/>
                  <a:gd name="T48" fmla="*/ 235 w 458"/>
                  <a:gd name="T49" fmla="*/ 305 h 342"/>
                  <a:gd name="T50" fmla="*/ 232 w 458"/>
                  <a:gd name="T51" fmla="*/ 320 h 342"/>
                  <a:gd name="T52" fmla="*/ 207 w 458"/>
                  <a:gd name="T53" fmla="*/ 335 h 342"/>
                  <a:gd name="T54" fmla="*/ 181 w 458"/>
                  <a:gd name="T55" fmla="*/ 322 h 342"/>
                  <a:gd name="T56" fmla="*/ 166 w 458"/>
                  <a:gd name="T57" fmla="*/ 303 h 342"/>
                  <a:gd name="T58" fmla="*/ 157 w 458"/>
                  <a:gd name="T59" fmla="*/ 290 h 342"/>
                  <a:gd name="T60" fmla="*/ 150 w 458"/>
                  <a:gd name="T61" fmla="*/ 262 h 342"/>
                  <a:gd name="T62" fmla="*/ 153 w 458"/>
                  <a:gd name="T63" fmla="*/ 253 h 342"/>
                  <a:gd name="T64" fmla="*/ 166 w 458"/>
                  <a:gd name="T65" fmla="*/ 238 h 342"/>
                  <a:gd name="T66" fmla="*/ 159 w 458"/>
                  <a:gd name="T67" fmla="*/ 219 h 342"/>
                  <a:gd name="T68" fmla="*/ 163 w 458"/>
                  <a:gd name="T69" fmla="*/ 204 h 342"/>
                  <a:gd name="T70" fmla="*/ 144 w 458"/>
                  <a:gd name="T71" fmla="*/ 199 h 342"/>
                  <a:gd name="T72" fmla="*/ 131 w 458"/>
                  <a:gd name="T73" fmla="*/ 175 h 342"/>
                  <a:gd name="T74" fmla="*/ 118 w 458"/>
                  <a:gd name="T75" fmla="*/ 148 h 342"/>
                  <a:gd name="T76" fmla="*/ 84 w 458"/>
                  <a:gd name="T77" fmla="*/ 132 h 342"/>
                  <a:gd name="T78" fmla="*/ 38 w 458"/>
                  <a:gd name="T79" fmla="*/ 134 h 342"/>
                  <a:gd name="T80" fmla="*/ 38 w 458"/>
                  <a:gd name="T81" fmla="*/ 122 h 342"/>
                  <a:gd name="T82" fmla="*/ 19 w 458"/>
                  <a:gd name="T83" fmla="*/ 106 h 342"/>
                  <a:gd name="T84" fmla="*/ 28 w 458"/>
                  <a:gd name="T85" fmla="*/ 89 h 342"/>
                  <a:gd name="T86" fmla="*/ 51 w 458"/>
                  <a:gd name="T87" fmla="*/ 80 h 342"/>
                  <a:gd name="T88" fmla="*/ 55 w 458"/>
                  <a:gd name="T89" fmla="*/ 68 h 342"/>
                  <a:gd name="T90" fmla="*/ 49 w 458"/>
                  <a:gd name="T91" fmla="*/ 61 h 342"/>
                  <a:gd name="T92" fmla="*/ 66 w 458"/>
                  <a:gd name="T93" fmla="*/ 55 h 342"/>
                  <a:gd name="T94" fmla="*/ 84 w 458"/>
                  <a:gd name="T95" fmla="*/ 37 h 342"/>
                  <a:gd name="T96" fmla="*/ 140 w 458"/>
                  <a:gd name="T97" fmla="*/ 29 h 342"/>
                  <a:gd name="T98" fmla="*/ 166 w 458"/>
                  <a:gd name="T99" fmla="*/ 37 h 342"/>
                  <a:gd name="T100" fmla="*/ 191 w 458"/>
                  <a:gd name="T101" fmla="*/ 24 h 342"/>
                  <a:gd name="T102" fmla="*/ 213 w 458"/>
                  <a:gd name="T103" fmla="*/ 25 h 342"/>
                  <a:gd name="T104" fmla="*/ 220 w 458"/>
                  <a:gd name="T105" fmla="*/ 12 h 342"/>
                  <a:gd name="T106" fmla="*/ 263 w 458"/>
                  <a:gd name="T107" fmla="*/ 3 h 342"/>
                  <a:gd name="T108" fmla="*/ 323 w 458"/>
                  <a:gd name="T109" fmla="*/ 1 h 342"/>
                  <a:gd name="T110" fmla="*/ 368 w 458"/>
                  <a:gd name="T111" fmla="*/ 16 h 342"/>
                  <a:gd name="T112" fmla="*/ 383 w 458"/>
                  <a:gd name="T113" fmla="*/ 27 h 342"/>
                  <a:gd name="T114" fmla="*/ 319 w 458"/>
                  <a:gd name="T115" fmla="*/ 29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58" h="342">
                    <a:moveTo>
                      <a:pt x="310" y="35"/>
                    </a:moveTo>
                    <a:cubicBezTo>
                      <a:pt x="310" y="37"/>
                      <a:pt x="314" y="36"/>
                      <a:pt x="314" y="39"/>
                    </a:cubicBezTo>
                    <a:cubicBezTo>
                      <a:pt x="316" y="40"/>
                      <a:pt x="319" y="37"/>
                      <a:pt x="319" y="37"/>
                    </a:cubicBezTo>
                    <a:cubicBezTo>
                      <a:pt x="322" y="36"/>
                      <a:pt x="322" y="39"/>
                      <a:pt x="325" y="39"/>
                    </a:cubicBezTo>
                    <a:cubicBezTo>
                      <a:pt x="326" y="38"/>
                      <a:pt x="327" y="37"/>
                      <a:pt x="329" y="37"/>
                    </a:cubicBezTo>
                    <a:cubicBezTo>
                      <a:pt x="330" y="36"/>
                      <a:pt x="332" y="37"/>
                      <a:pt x="334" y="37"/>
                    </a:cubicBezTo>
                    <a:cubicBezTo>
                      <a:pt x="341" y="35"/>
                      <a:pt x="349" y="32"/>
                      <a:pt x="355" y="35"/>
                    </a:cubicBezTo>
                    <a:cubicBezTo>
                      <a:pt x="353" y="39"/>
                      <a:pt x="345" y="36"/>
                      <a:pt x="343" y="40"/>
                    </a:cubicBezTo>
                    <a:cubicBezTo>
                      <a:pt x="344" y="44"/>
                      <a:pt x="347" y="40"/>
                      <a:pt x="347" y="40"/>
                    </a:cubicBezTo>
                    <a:cubicBezTo>
                      <a:pt x="351" y="41"/>
                      <a:pt x="351" y="43"/>
                      <a:pt x="356" y="40"/>
                    </a:cubicBezTo>
                    <a:cubicBezTo>
                      <a:pt x="358" y="40"/>
                      <a:pt x="359" y="39"/>
                      <a:pt x="360" y="39"/>
                    </a:cubicBezTo>
                    <a:cubicBezTo>
                      <a:pt x="361" y="38"/>
                      <a:pt x="369" y="35"/>
                      <a:pt x="370" y="35"/>
                    </a:cubicBezTo>
                    <a:cubicBezTo>
                      <a:pt x="373" y="40"/>
                      <a:pt x="368" y="33"/>
                      <a:pt x="371" y="33"/>
                    </a:cubicBezTo>
                    <a:cubicBezTo>
                      <a:pt x="372" y="33"/>
                      <a:pt x="377" y="33"/>
                      <a:pt x="377" y="33"/>
                    </a:cubicBezTo>
                    <a:cubicBezTo>
                      <a:pt x="378" y="32"/>
                      <a:pt x="381" y="30"/>
                      <a:pt x="386" y="31"/>
                    </a:cubicBezTo>
                    <a:cubicBezTo>
                      <a:pt x="386" y="34"/>
                      <a:pt x="387" y="36"/>
                      <a:pt x="384" y="37"/>
                    </a:cubicBezTo>
                    <a:cubicBezTo>
                      <a:pt x="384" y="38"/>
                      <a:pt x="382" y="39"/>
                      <a:pt x="381" y="40"/>
                    </a:cubicBezTo>
                    <a:cubicBezTo>
                      <a:pt x="379" y="43"/>
                      <a:pt x="378" y="47"/>
                      <a:pt x="373" y="46"/>
                    </a:cubicBezTo>
                    <a:cubicBezTo>
                      <a:pt x="374" y="52"/>
                      <a:pt x="377" y="44"/>
                      <a:pt x="381" y="46"/>
                    </a:cubicBezTo>
                    <a:cubicBezTo>
                      <a:pt x="383" y="47"/>
                      <a:pt x="382" y="43"/>
                      <a:pt x="383" y="42"/>
                    </a:cubicBezTo>
                    <a:cubicBezTo>
                      <a:pt x="385" y="41"/>
                      <a:pt x="392" y="43"/>
                      <a:pt x="392" y="39"/>
                    </a:cubicBezTo>
                    <a:cubicBezTo>
                      <a:pt x="396" y="45"/>
                      <a:pt x="408" y="36"/>
                      <a:pt x="411" y="40"/>
                    </a:cubicBezTo>
                    <a:cubicBezTo>
                      <a:pt x="412" y="39"/>
                      <a:pt x="414" y="37"/>
                      <a:pt x="416" y="35"/>
                    </a:cubicBezTo>
                    <a:cubicBezTo>
                      <a:pt x="422" y="37"/>
                      <a:pt x="426" y="33"/>
                      <a:pt x="431" y="33"/>
                    </a:cubicBezTo>
                    <a:cubicBezTo>
                      <a:pt x="430" y="33"/>
                      <a:pt x="432" y="35"/>
                      <a:pt x="433" y="35"/>
                    </a:cubicBezTo>
                    <a:cubicBezTo>
                      <a:pt x="434" y="35"/>
                      <a:pt x="441" y="34"/>
                      <a:pt x="442" y="35"/>
                    </a:cubicBezTo>
                    <a:cubicBezTo>
                      <a:pt x="444" y="37"/>
                      <a:pt x="443" y="34"/>
                      <a:pt x="446" y="35"/>
                    </a:cubicBezTo>
                    <a:cubicBezTo>
                      <a:pt x="449" y="36"/>
                      <a:pt x="453" y="39"/>
                      <a:pt x="457" y="39"/>
                    </a:cubicBezTo>
                    <a:cubicBezTo>
                      <a:pt x="458" y="42"/>
                      <a:pt x="455" y="41"/>
                      <a:pt x="453" y="42"/>
                    </a:cubicBezTo>
                    <a:cubicBezTo>
                      <a:pt x="452" y="43"/>
                      <a:pt x="451" y="45"/>
                      <a:pt x="450" y="46"/>
                    </a:cubicBezTo>
                    <a:cubicBezTo>
                      <a:pt x="445" y="48"/>
                      <a:pt x="437" y="47"/>
                      <a:pt x="437" y="53"/>
                    </a:cubicBezTo>
                    <a:cubicBezTo>
                      <a:pt x="432" y="53"/>
                      <a:pt x="426" y="53"/>
                      <a:pt x="424" y="55"/>
                    </a:cubicBezTo>
                    <a:cubicBezTo>
                      <a:pt x="426" y="58"/>
                      <a:pt x="430" y="59"/>
                      <a:pt x="422" y="59"/>
                    </a:cubicBezTo>
                    <a:cubicBezTo>
                      <a:pt x="422" y="61"/>
                      <a:pt x="425" y="61"/>
                      <a:pt x="427" y="61"/>
                    </a:cubicBezTo>
                    <a:cubicBezTo>
                      <a:pt x="424" y="66"/>
                      <a:pt x="415" y="65"/>
                      <a:pt x="414" y="72"/>
                    </a:cubicBezTo>
                    <a:cubicBezTo>
                      <a:pt x="411" y="72"/>
                      <a:pt x="415" y="69"/>
                      <a:pt x="414" y="68"/>
                    </a:cubicBezTo>
                    <a:cubicBezTo>
                      <a:pt x="413" y="68"/>
                      <a:pt x="408" y="71"/>
                      <a:pt x="405" y="72"/>
                    </a:cubicBezTo>
                    <a:cubicBezTo>
                      <a:pt x="405" y="74"/>
                      <a:pt x="407" y="73"/>
                      <a:pt x="409" y="74"/>
                    </a:cubicBezTo>
                    <a:cubicBezTo>
                      <a:pt x="404" y="78"/>
                      <a:pt x="407" y="77"/>
                      <a:pt x="405" y="83"/>
                    </a:cubicBezTo>
                    <a:cubicBezTo>
                      <a:pt x="405" y="85"/>
                      <a:pt x="398" y="86"/>
                      <a:pt x="397" y="87"/>
                    </a:cubicBezTo>
                    <a:cubicBezTo>
                      <a:pt x="397" y="88"/>
                      <a:pt x="398" y="92"/>
                      <a:pt x="397" y="93"/>
                    </a:cubicBezTo>
                    <a:cubicBezTo>
                      <a:pt x="396" y="94"/>
                      <a:pt x="392" y="93"/>
                      <a:pt x="390" y="94"/>
                    </a:cubicBezTo>
                    <a:cubicBezTo>
                      <a:pt x="391" y="97"/>
                      <a:pt x="393" y="97"/>
                      <a:pt x="394" y="100"/>
                    </a:cubicBezTo>
                    <a:cubicBezTo>
                      <a:pt x="395" y="104"/>
                      <a:pt x="399" y="102"/>
                      <a:pt x="401" y="104"/>
                    </a:cubicBezTo>
                    <a:cubicBezTo>
                      <a:pt x="402" y="104"/>
                      <a:pt x="401" y="107"/>
                      <a:pt x="401" y="107"/>
                    </a:cubicBezTo>
                    <a:cubicBezTo>
                      <a:pt x="403" y="109"/>
                      <a:pt x="406" y="108"/>
                      <a:pt x="407" y="109"/>
                    </a:cubicBezTo>
                    <a:cubicBezTo>
                      <a:pt x="407" y="113"/>
                      <a:pt x="409" y="113"/>
                      <a:pt x="409" y="117"/>
                    </a:cubicBezTo>
                    <a:cubicBezTo>
                      <a:pt x="403" y="119"/>
                      <a:pt x="397" y="117"/>
                      <a:pt x="390" y="121"/>
                    </a:cubicBezTo>
                    <a:cubicBezTo>
                      <a:pt x="395" y="125"/>
                      <a:pt x="399" y="131"/>
                      <a:pt x="409" y="130"/>
                    </a:cubicBezTo>
                    <a:cubicBezTo>
                      <a:pt x="408" y="133"/>
                      <a:pt x="410" y="133"/>
                      <a:pt x="412" y="134"/>
                    </a:cubicBezTo>
                    <a:cubicBezTo>
                      <a:pt x="413" y="138"/>
                      <a:pt x="409" y="136"/>
                      <a:pt x="409" y="139"/>
                    </a:cubicBezTo>
                    <a:cubicBezTo>
                      <a:pt x="409" y="141"/>
                      <a:pt x="406" y="143"/>
                      <a:pt x="403" y="143"/>
                    </a:cubicBezTo>
                    <a:cubicBezTo>
                      <a:pt x="401" y="150"/>
                      <a:pt x="410" y="146"/>
                      <a:pt x="409" y="152"/>
                    </a:cubicBezTo>
                    <a:cubicBezTo>
                      <a:pt x="405" y="152"/>
                      <a:pt x="405" y="154"/>
                      <a:pt x="407" y="154"/>
                    </a:cubicBezTo>
                    <a:cubicBezTo>
                      <a:pt x="405" y="160"/>
                      <a:pt x="401" y="153"/>
                      <a:pt x="397" y="154"/>
                    </a:cubicBezTo>
                    <a:cubicBezTo>
                      <a:pt x="394" y="154"/>
                      <a:pt x="396" y="160"/>
                      <a:pt x="392" y="160"/>
                    </a:cubicBezTo>
                    <a:cubicBezTo>
                      <a:pt x="392" y="163"/>
                      <a:pt x="393" y="164"/>
                      <a:pt x="396" y="165"/>
                    </a:cubicBezTo>
                    <a:cubicBezTo>
                      <a:pt x="395" y="168"/>
                      <a:pt x="391" y="166"/>
                      <a:pt x="388" y="167"/>
                    </a:cubicBezTo>
                    <a:cubicBezTo>
                      <a:pt x="383" y="168"/>
                      <a:pt x="378" y="172"/>
                      <a:pt x="373" y="173"/>
                    </a:cubicBezTo>
                    <a:cubicBezTo>
                      <a:pt x="373" y="175"/>
                      <a:pt x="377" y="174"/>
                      <a:pt x="379" y="175"/>
                    </a:cubicBezTo>
                    <a:cubicBezTo>
                      <a:pt x="381" y="176"/>
                      <a:pt x="382" y="182"/>
                      <a:pt x="386" y="180"/>
                    </a:cubicBezTo>
                    <a:cubicBezTo>
                      <a:pt x="388" y="184"/>
                      <a:pt x="383" y="184"/>
                      <a:pt x="383" y="186"/>
                    </a:cubicBezTo>
                    <a:cubicBezTo>
                      <a:pt x="382" y="188"/>
                      <a:pt x="385" y="194"/>
                      <a:pt x="381" y="195"/>
                    </a:cubicBezTo>
                    <a:cubicBezTo>
                      <a:pt x="383" y="202"/>
                      <a:pt x="396" y="200"/>
                      <a:pt x="397" y="208"/>
                    </a:cubicBezTo>
                    <a:cubicBezTo>
                      <a:pt x="395" y="208"/>
                      <a:pt x="390" y="209"/>
                      <a:pt x="390" y="206"/>
                    </a:cubicBezTo>
                    <a:cubicBezTo>
                      <a:pt x="388" y="207"/>
                      <a:pt x="389" y="208"/>
                      <a:pt x="390" y="208"/>
                    </a:cubicBezTo>
                    <a:cubicBezTo>
                      <a:pt x="385" y="214"/>
                      <a:pt x="382" y="213"/>
                      <a:pt x="373" y="212"/>
                    </a:cubicBezTo>
                    <a:cubicBezTo>
                      <a:pt x="376" y="205"/>
                      <a:pt x="365" y="211"/>
                      <a:pt x="368" y="204"/>
                    </a:cubicBezTo>
                    <a:cubicBezTo>
                      <a:pt x="362" y="203"/>
                      <a:pt x="362" y="208"/>
                      <a:pt x="356" y="206"/>
                    </a:cubicBezTo>
                    <a:cubicBezTo>
                      <a:pt x="359" y="209"/>
                      <a:pt x="358" y="210"/>
                      <a:pt x="355" y="210"/>
                    </a:cubicBezTo>
                    <a:cubicBezTo>
                      <a:pt x="355" y="213"/>
                      <a:pt x="366" y="213"/>
                      <a:pt x="356" y="214"/>
                    </a:cubicBezTo>
                    <a:cubicBezTo>
                      <a:pt x="358" y="218"/>
                      <a:pt x="363" y="215"/>
                      <a:pt x="366" y="216"/>
                    </a:cubicBezTo>
                    <a:cubicBezTo>
                      <a:pt x="370" y="216"/>
                      <a:pt x="375" y="219"/>
                      <a:pt x="381" y="217"/>
                    </a:cubicBezTo>
                    <a:cubicBezTo>
                      <a:pt x="377" y="223"/>
                      <a:pt x="372" y="228"/>
                      <a:pt x="368" y="232"/>
                    </a:cubicBezTo>
                    <a:cubicBezTo>
                      <a:pt x="363" y="231"/>
                      <a:pt x="360" y="233"/>
                      <a:pt x="356" y="234"/>
                    </a:cubicBezTo>
                    <a:cubicBezTo>
                      <a:pt x="356" y="234"/>
                      <a:pt x="353" y="234"/>
                      <a:pt x="353" y="234"/>
                    </a:cubicBezTo>
                    <a:cubicBezTo>
                      <a:pt x="351" y="236"/>
                      <a:pt x="352" y="234"/>
                      <a:pt x="349" y="234"/>
                    </a:cubicBezTo>
                    <a:cubicBezTo>
                      <a:pt x="344" y="234"/>
                      <a:pt x="339" y="238"/>
                      <a:pt x="332" y="238"/>
                    </a:cubicBezTo>
                    <a:cubicBezTo>
                      <a:pt x="329" y="238"/>
                      <a:pt x="332" y="240"/>
                      <a:pt x="332" y="240"/>
                    </a:cubicBezTo>
                    <a:cubicBezTo>
                      <a:pt x="330" y="244"/>
                      <a:pt x="329" y="241"/>
                      <a:pt x="323" y="242"/>
                    </a:cubicBezTo>
                    <a:cubicBezTo>
                      <a:pt x="323" y="243"/>
                      <a:pt x="325" y="243"/>
                      <a:pt x="327" y="244"/>
                    </a:cubicBezTo>
                    <a:cubicBezTo>
                      <a:pt x="327" y="246"/>
                      <a:pt x="313" y="248"/>
                      <a:pt x="315" y="242"/>
                    </a:cubicBezTo>
                    <a:cubicBezTo>
                      <a:pt x="314" y="243"/>
                      <a:pt x="309" y="242"/>
                      <a:pt x="308" y="244"/>
                    </a:cubicBezTo>
                    <a:cubicBezTo>
                      <a:pt x="307" y="245"/>
                      <a:pt x="309" y="249"/>
                      <a:pt x="308" y="251"/>
                    </a:cubicBezTo>
                    <a:cubicBezTo>
                      <a:pt x="308" y="251"/>
                      <a:pt x="303" y="249"/>
                      <a:pt x="302" y="251"/>
                    </a:cubicBezTo>
                    <a:cubicBezTo>
                      <a:pt x="302" y="252"/>
                      <a:pt x="305" y="254"/>
                      <a:pt x="304" y="257"/>
                    </a:cubicBezTo>
                    <a:cubicBezTo>
                      <a:pt x="302" y="259"/>
                      <a:pt x="301" y="257"/>
                      <a:pt x="299" y="257"/>
                    </a:cubicBezTo>
                    <a:cubicBezTo>
                      <a:pt x="299" y="258"/>
                      <a:pt x="299" y="260"/>
                      <a:pt x="299" y="262"/>
                    </a:cubicBezTo>
                    <a:cubicBezTo>
                      <a:pt x="298" y="262"/>
                      <a:pt x="296" y="262"/>
                      <a:pt x="295" y="262"/>
                    </a:cubicBezTo>
                    <a:cubicBezTo>
                      <a:pt x="293" y="263"/>
                      <a:pt x="295" y="265"/>
                      <a:pt x="293" y="266"/>
                    </a:cubicBezTo>
                    <a:cubicBezTo>
                      <a:pt x="290" y="267"/>
                      <a:pt x="282" y="265"/>
                      <a:pt x="284" y="271"/>
                    </a:cubicBezTo>
                    <a:cubicBezTo>
                      <a:pt x="276" y="273"/>
                      <a:pt x="267" y="274"/>
                      <a:pt x="258" y="273"/>
                    </a:cubicBezTo>
                    <a:cubicBezTo>
                      <a:pt x="254" y="276"/>
                      <a:pt x="252" y="285"/>
                      <a:pt x="247" y="281"/>
                    </a:cubicBezTo>
                    <a:cubicBezTo>
                      <a:pt x="247" y="282"/>
                      <a:pt x="249" y="284"/>
                      <a:pt x="248" y="286"/>
                    </a:cubicBezTo>
                    <a:cubicBezTo>
                      <a:pt x="248" y="287"/>
                      <a:pt x="245" y="286"/>
                      <a:pt x="245" y="286"/>
                    </a:cubicBezTo>
                    <a:cubicBezTo>
                      <a:pt x="244" y="287"/>
                      <a:pt x="247" y="289"/>
                      <a:pt x="247" y="290"/>
                    </a:cubicBezTo>
                    <a:cubicBezTo>
                      <a:pt x="247" y="290"/>
                      <a:pt x="245" y="291"/>
                      <a:pt x="245" y="292"/>
                    </a:cubicBezTo>
                    <a:cubicBezTo>
                      <a:pt x="245" y="294"/>
                      <a:pt x="239" y="298"/>
                      <a:pt x="243" y="299"/>
                    </a:cubicBezTo>
                    <a:cubicBezTo>
                      <a:pt x="243" y="302"/>
                      <a:pt x="240" y="300"/>
                      <a:pt x="239" y="301"/>
                    </a:cubicBezTo>
                    <a:cubicBezTo>
                      <a:pt x="238" y="302"/>
                      <a:pt x="236" y="304"/>
                      <a:pt x="235" y="305"/>
                    </a:cubicBezTo>
                    <a:cubicBezTo>
                      <a:pt x="235" y="306"/>
                      <a:pt x="236" y="308"/>
                      <a:pt x="235" y="309"/>
                    </a:cubicBezTo>
                    <a:cubicBezTo>
                      <a:pt x="233" y="311"/>
                      <a:pt x="235" y="313"/>
                      <a:pt x="233" y="316"/>
                    </a:cubicBezTo>
                    <a:cubicBezTo>
                      <a:pt x="233" y="317"/>
                      <a:pt x="230" y="316"/>
                      <a:pt x="230" y="316"/>
                    </a:cubicBezTo>
                    <a:cubicBezTo>
                      <a:pt x="230" y="317"/>
                      <a:pt x="231" y="319"/>
                      <a:pt x="232" y="320"/>
                    </a:cubicBezTo>
                    <a:cubicBezTo>
                      <a:pt x="232" y="323"/>
                      <a:pt x="230" y="323"/>
                      <a:pt x="230" y="326"/>
                    </a:cubicBezTo>
                    <a:cubicBezTo>
                      <a:pt x="230" y="327"/>
                      <a:pt x="231" y="330"/>
                      <a:pt x="232" y="329"/>
                    </a:cubicBezTo>
                    <a:cubicBezTo>
                      <a:pt x="229" y="336"/>
                      <a:pt x="226" y="338"/>
                      <a:pt x="220" y="342"/>
                    </a:cubicBezTo>
                    <a:cubicBezTo>
                      <a:pt x="214" y="342"/>
                      <a:pt x="211" y="338"/>
                      <a:pt x="207" y="335"/>
                    </a:cubicBezTo>
                    <a:cubicBezTo>
                      <a:pt x="202" y="342"/>
                      <a:pt x="191" y="331"/>
                      <a:pt x="192" y="331"/>
                    </a:cubicBezTo>
                    <a:cubicBezTo>
                      <a:pt x="191" y="331"/>
                      <a:pt x="190" y="335"/>
                      <a:pt x="191" y="335"/>
                    </a:cubicBezTo>
                    <a:cubicBezTo>
                      <a:pt x="188" y="334"/>
                      <a:pt x="188" y="331"/>
                      <a:pt x="187" y="329"/>
                    </a:cubicBezTo>
                    <a:cubicBezTo>
                      <a:pt x="185" y="327"/>
                      <a:pt x="180" y="327"/>
                      <a:pt x="181" y="322"/>
                    </a:cubicBezTo>
                    <a:cubicBezTo>
                      <a:pt x="179" y="319"/>
                      <a:pt x="176" y="318"/>
                      <a:pt x="174" y="316"/>
                    </a:cubicBezTo>
                    <a:cubicBezTo>
                      <a:pt x="174" y="314"/>
                      <a:pt x="176" y="315"/>
                      <a:pt x="178" y="314"/>
                    </a:cubicBezTo>
                    <a:cubicBezTo>
                      <a:pt x="177" y="310"/>
                      <a:pt x="173" y="312"/>
                      <a:pt x="170" y="309"/>
                    </a:cubicBezTo>
                    <a:cubicBezTo>
                      <a:pt x="169" y="307"/>
                      <a:pt x="169" y="304"/>
                      <a:pt x="166" y="303"/>
                    </a:cubicBezTo>
                    <a:cubicBezTo>
                      <a:pt x="163" y="307"/>
                      <a:pt x="166" y="300"/>
                      <a:pt x="166" y="301"/>
                    </a:cubicBezTo>
                    <a:cubicBezTo>
                      <a:pt x="166" y="299"/>
                      <a:pt x="164" y="301"/>
                      <a:pt x="163" y="299"/>
                    </a:cubicBezTo>
                    <a:cubicBezTo>
                      <a:pt x="161" y="297"/>
                      <a:pt x="164" y="294"/>
                      <a:pt x="161" y="294"/>
                    </a:cubicBezTo>
                    <a:cubicBezTo>
                      <a:pt x="157" y="294"/>
                      <a:pt x="160" y="286"/>
                      <a:pt x="157" y="290"/>
                    </a:cubicBezTo>
                    <a:cubicBezTo>
                      <a:pt x="155" y="289"/>
                      <a:pt x="155" y="286"/>
                      <a:pt x="151" y="286"/>
                    </a:cubicBezTo>
                    <a:cubicBezTo>
                      <a:pt x="152" y="284"/>
                      <a:pt x="155" y="283"/>
                      <a:pt x="155" y="281"/>
                    </a:cubicBezTo>
                    <a:cubicBezTo>
                      <a:pt x="155" y="278"/>
                      <a:pt x="151" y="279"/>
                      <a:pt x="148" y="279"/>
                    </a:cubicBezTo>
                    <a:cubicBezTo>
                      <a:pt x="146" y="272"/>
                      <a:pt x="147" y="269"/>
                      <a:pt x="150" y="262"/>
                    </a:cubicBezTo>
                    <a:cubicBezTo>
                      <a:pt x="145" y="259"/>
                      <a:pt x="153" y="256"/>
                      <a:pt x="146" y="257"/>
                    </a:cubicBezTo>
                    <a:cubicBezTo>
                      <a:pt x="145" y="254"/>
                      <a:pt x="149" y="256"/>
                      <a:pt x="150" y="255"/>
                    </a:cubicBezTo>
                    <a:cubicBezTo>
                      <a:pt x="150" y="254"/>
                      <a:pt x="149" y="251"/>
                      <a:pt x="150" y="251"/>
                    </a:cubicBezTo>
                    <a:cubicBezTo>
                      <a:pt x="151" y="251"/>
                      <a:pt x="152" y="253"/>
                      <a:pt x="153" y="253"/>
                    </a:cubicBezTo>
                    <a:cubicBezTo>
                      <a:pt x="153" y="249"/>
                      <a:pt x="153" y="245"/>
                      <a:pt x="153" y="242"/>
                    </a:cubicBezTo>
                    <a:cubicBezTo>
                      <a:pt x="156" y="242"/>
                      <a:pt x="158" y="240"/>
                      <a:pt x="159" y="238"/>
                    </a:cubicBezTo>
                    <a:cubicBezTo>
                      <a:pt x="161" y="238"/>
                      <a:pt x="160" y="240"/>
                      <a:pt x="161" y="242"/>
                    </a:cubicBezTo>
                    <a:cubicBezTo>
                      <a:pt x="163" y="240"/>
                      <a:pt x="163" y="237"/>
                      <a:pt x="166" y="238"/>
                    </a:cubicBezTo>
                    <a:cubicBezTo>
                      <a:pt x="168" y="236"/>
                      <a:pt x="164" y="235"/>
                      <a:pt x="164" y="234"/>
                    </a:cubicBezTo>
                    <a:cubicBezTo>
                      <a:pt x="165" y="232"/>
                      <a:pt x="170" y="232"/>
                      <a:pt x="170" y="230"/>
                    </a:cubicBezTo>
                    <a:cubicBezTo>
                      <a:pt x="171" y="227"/>
                      <a:pt x="164" y="226"/>
                      <a:pt x="168" y="221"/>
                    </a:cubicBezTo>
                    <a:cubicBezTo>
                      <a:pt x="160" y="226"/>
                      <a:pt x="172" y="217"/>
                      <a:pt x="159" y="219"/>
                    </a:cubicBezTo>
                    <a:cubicBezTo>
                      <a:pt x="158" y="213"/>
                      <a:pt x="164" y="214"/>
                      <a:pt x="170" y="214"/>
                    </a:cubicBezTo>
                    <a:cubicBezTo>
                      <a:pt x="170" y="212"/>
                      <a:pt x="166" y="212"/>
                      <a:pt x="166" y="210"/>
                    </a:cubicBezTo>
                    <a:cubicBezTo>
                      <a:pt x="167" y="208"/>
                      <a:pt x="164" y="209"/>
                      <a:pt x="163" y="208"/>
                    </a:cubicBezTo>
                    <a:cubicBezTo>
                      <a:pt x="162" y="208"/>
                      <a:pt x="163" y="205"/>
                      <a:pt x="163" y="204"/>
                    </a:cubicBezTo>
                    <a:cubicBezTo>
                      <a:pt x="162" y="204"/>
                      <a:pt x="158" y="201"/>
                      <a:pt x="157" y="201"/>
                    </a:cubicBezTo>
                    <a:cubicBezTo>
                      <a:pt x="156" y="201"/>
                      <a:pt x="154" y="196"/>
                      <a:pt x="151" y="193"/>
                    </a:cubicBezTo>
                    <a:cubicBezTo>
                      <a:pt x="149" y="196"/>
                      <a:pt x="148" y="199"/>
                      <a:pt x="146" y="193"/>
                    </a:cubicBezTo>
                    <a:cubicBezTo>
                      <a:pt x="144" y="194"/>
                      <a:pt x="144" y="197"/>
                      <a:pt x="144" y="199"/>
                    </a:cubicBezTo>
                    <a:cubicBezTo>
                      <a:pt x="141" y="199"/>
                      <a:pt x="138" y="199"/>
                      <a:pt x="135" y="199"/>
                    </a:cubicBezTo>
                    <a:cubicBezTo>
                      <a:pt x="129" y="191"/>
                      <a:pt x="133" y="185"/>
                      <a:pt x="135" y="176"/>
                    </a:cubicBezTo>
                    <a:cubicBezTo>
                      <a:pt x="134" y="175"/>
                      <a:pt x="133" y="173"/>
                      <a:pt x="133" y="171"/>
                    </a:cubicBezTo>
                    <a:cubicBezTo>
                      <a:pt x="131" y="171"/>
                      <a:pt x="131" y="173"/>
                      <a:pt x="131" y="175"/>
                    </a:cubicBezTo>
                    <a:cubicBezTo>
                      <a:pt x="126" y="175"/>
                      <a:pt x="133" y="164"/>
                      <a:pt x="125" y="167"/>
                    </a:cubicBezTo>
                    <a:cubicBezTo>
                      <a:pt x="128" y="164"/>
                      <a:pt x="128" y="162"/>
                      <a:pt x="125" y="160"/>
                    </a:cubicBezTo>
                    <a:cubicBezTo>
                      <a:pt x="125" y="157"/>
                      <a:pt x="122" y="158"/>
                      <a:pt x="120" y="158"/>
                    </a:cubicBezTo>
                    <a:cubicBezTo>
                      <a:pt x="118" y="155"/>
                      <a:pt x="119" y="151"/>
                      <a:pt x="118" y="148"/>
                    </a:cubicBezTo>
                    <a:cubicBezTo>
                      <a:pt x="117" y="146"/>
                      <a:pt x="112" y="146"/>
                      <a:pt x="114" y="141"/>
                    </a:cubicBezTo>
                    <a:cubicBezTo>
                      <a:pt x="111" y="142"/>
                      <a:pt x="110" y="140"/>
                      <a:pt x="109" y="139"/>
                    </a:cubicBezTo>
                    <a:cubicBezTo>
                      <a:pt x="108" y="139"/>
                      <a:pt x="105" y="140"/>
                      <a:pt x="105" y="139"/>
                    </a:cubicBezTo>
                    <a:cubicBezTo>
                      <a:pt x="103" y="136"/>
                      <a:pt x="88" y="138"/>
                      <a:pt x="84" y="132"/>
                    </a:cubicBezTo>
                    <a:cubicBezTo>
                      <a:pt x="77" y="135"/>
                      <a:pt x="62" y="127"/>
                      <a:pt x="58" y="132"/>
                    </a:cubicBezTo>
                    <a:cubicBezTo>
                      <a:pt x="56" y="135"/>
                      <a:pt x="56" y="131"/>
                      <a:pt x="53" y="132"/>
                    </a:cubicBezTo>
                    <a:cubicBezTo>
                      <a:pt x="48" y="132"/>
                      <a:pt x="44" y="135"/>
                      <a:pt x="40" y="135"/>
                    </a:cubicBezTo>
                    <a:cubicBezTo>
                      <a:pt x="40" y="135"/>
                      <a:pt x="39" y="134"/>
                      <a:pt x="38" y="134"/>
                    </a:cubicBezTo>
                    <a:cubicBezTo>
                      <a:pt x="36" y="133"/>
                      <a:pt x="34" y="134"/>
                      <a:pt x="32" y="134"/>
                    </a:cubicBezTo>
                    <a:cubicBezTo>
                      <a:pt x="32" y="130"/>
                      <a:pt x="31" y="129"/>
                      <a:pt x="28" y="128"/>
                    </a:cubicBezTo>
                    <a:cubicBezTo>
                      <a:pt x="28" y="125"/>
                      <a:pt x="33" y="127"/>
                      <a:pt x="34" y="126"/>
                    </a:cubicBezTo>
                    <a:cubicBezTo>
                      <a:pt x="35" y="125"/>
                      <a:pt x="29" y="121"/>
                      <a:pt x="38" y="122"/>
                    </a:cubicBezTo>
                    <a:cubicBezTo>
                      <a:pt x="35" y="117"/>
                      <a:pt x="21" y="123"/>
                      <a:pt x="17" y="119"/>
                    </a:cubicBezTo>
                    <a:cubicBezTo>
                      <a:pt x="21" y="109"/>
                      <a:pt x="33" y="119"/>
                      <a:pt x="40" y="111"/>
                    </a:cubicBezTo>
                    <a:cubicBezTo>
                      <a:pt x="36" y="107"/>
                      <a:pt x="24" y="110"/>
                      <a:pt x="19" y="111"/>
                    </a:cubicBezTo>
                    <a:cubicBezTo>
                      <a:pt x="17" y="109"/>
                      <a:pt x="18" y="108"/>
                      <a:pt x="19" y="106"/>
                    </a:cubicBezTo>
                    <a:cubicBezTo>
                      <a:pt x="18" y="105"/>
                      <a:pt x="17" y="106"/>
                      <a:pt x="17" y="107"/>
                    </a:cubicBezTo>
                    <a:cubicBezTo>
                      <a:pt x="15" y="107"/>
                      <a:pt x="16" y="105"/>
                      <a:pt x="15" y="104"/>
                    </a:cubicBezTo>
                    <a:cubicBezTo>
                      <a:pt x="8" y="105"/>
                      <a:pt x="5" y="102"/>
                      <a:pt x="0" y="100"/>
                    </a:cubicBezTo>
                    <a:cubicBezTo>
                      <a:pt x="4" y="88"/>
                      <a:pt x="19" y="91"/>
                      <a:pt x="28" y="89"/>
                    </a:cubicBezTo>
                    <a:cubicBezTo>
                      <a:pt x="31" y="88"/>
                      <a:pt x="30" y="89"/>
                      <a:pt x="32" y="87"/>
                    </a:cubicBezTo>
                    <a:cubicBezTo>
                      <a:pt x="32" y="87"/>
                      <a:pt x="35" y="85"/>
                      <a:pt x="34" y="85"/>
                    </a:cubicBezTo>
                    <a:cubicBezTo>
                      <a:pt x="39" y="83"/>
                      <a:pt x="46" y="85"/>
                      <a:pt x="49" y="83"/>
                    </a:cubicBezTo>
                    <a:cubicBezTo>
                      <a:pt x="51" y="82"/>
                      <a:pt x="49" y="81"/>
                      <a:pt x="51" y="80"/>
                    </a:cubicBezTo>
                    <a:cubicBezTo>
                      <a:pt x="52" y="78"/>
                      <a:pt x="55" y="79"/>
                      <a:pt x="56" y="78"/>
                    </a:cubicBezTo>
                    <a:cubicBezTo>
                      <a:pt x="58" y="76"/>
                      <a:pt x="59" y="74"/>
                      <a:pt x="62" y="72"/>
                    </a:cubicBezTo>
                    <a:cubicBezTo>
                      <a:pt x="64" y="66"/>
                      <a:pt x="56" y="71"/>
                      <a:pt x="58" y="65"/>
                    </a:cubicBezTo>
                    <a:cubicBezTo>
                      <a:pt x="55" y="62"/>
                      <a:pt x="55" y="68"/>
                      <a:pt x="55" y="68"/>
                    </a:cubicBezTo>
                    <a:cubicBezTo>
                      <a:pt x="53" y="69"/>
                      <a:pt x="45" y="64"/>
                      <a:pt x="40" y="66"/>
                    </a:cubicBezTo>
                    <a:cubicBezTo>
                      <a:pt x="37" y="61"/>
                      <a:pt x="44" y="64"/>
                      <a:pt x="45" y="63"/>
                    </a:cubicBezTo>
                    <a:cubicBezTo>
                      <a:pt x="45" y="62"/>
                      <a:pt x="45" y="61"/>
                      <a:pt x="45" y="61"/>
                    </a:cubicBezTo>
                    <a:cubicBezTo>
                      <a:pt x="46" y="60"/>
                      <a:pt x="48" y="61"/>
                      <a:pt x="49" y="61"/>
                    </a:cubicBezTo>
                    <a:cubicBezTo>
                      <a:pt x="49" y="60"/>
                      <a:pt x="50" y="57"/>
                      <a:pt x="51" y="57"/>
                    </a:cubicBezTo>
                    <a:cubicBezTo>
                      <a:pt x="53" y="56"/>
                      <a:pt x="52" y="59"/>
                      <a:pt x="53" y="59"/>
                    </a:cubicBezTo>
                    <a:cubicBezTo>
                      <a:pt x="53" y="59"/>
                      <a:pt x="59" y="58"/>
                      <a:pt x="58" y="53"/>
                    </a:cubicBezTo>
                    <a:cubicBezTo>
                      <a:pt x="62" y="53"/>
                      <a:pt x="62" y="56"/>
                      <a:pt x="66" y="55"/>
                    </a:cubicBezTo>
                    <a:cubicBezTo>
                      <a:pt x="69" y="55"/>
                      <a:pt x="66" y="53"/>
                      <a:pt x="66" y="53"/>
                    </a:cubicBezTo>
                    <a:cubicBezTo>
                      <a:pt x="66" y="51"/>
                      <a:pt x="70" y="52"/>
                      <a:pt x="69" y="48"/>
                    </a:cubicBezTo>
                    <a:cubicBezTo>
                      <a:pt x="74" y="48"/>
                      <a:pt x="78" y="48"/>
                      <a:pt x="83" y="48"/>
                    </a:cubicBezTo>
                    <a:cubicBezTo>
                      <a:pt x="87" y="48"/>
                      <a:pt x="83" y="40"/>
                      <a:pt x="84" y="37"/>
                    </a:cubicBezTo>
                    <a:cubicBezTo>
                      <a:pt x="91" y="38"/>
                      <a:pt x="97" y="40"/>
                      <a:pt x="103" y="37"/>
                    </a:cubicBezTo>
                    <a:cubicBezTo>
                      <a:pt x="103" y="35"/>
                      <a:pt x="101" y="35"/>
                      <a:pt x="99" y="35"/>
                    </a:cubicBezTo>
                    <a:cubicBezTo>
                      <a:pt x="101" y="32"/>
                      <a:pt x="107" y="33"/>
                      <a:pt x="110" y="31"/>
                    </a:cubicBezTo>
                    <a:cubicBezTo>
                      <a:pt x="115" y="28"/>
                      <a:pt x="129" y="30"/>
                      <a:pt x="140" y="29"/>
                    </a:cubicBezTo>
                    <a:cubicBezTo>
                      <a:pt x="143" y="29"/>
                      <a:pt x="144" y="27"/>
                      <a:pt x="146" y="27"/>
                    </a:cubicBezTo>
                    <a:cubicBezTo>
                      <a:pt x="151" y="27"/>
                      <a:pt x="155" y="29"/>
                      <a:pt x="159" y="27"/>
                    </a:cubicBezTo>
                    <a:cubicBezTo>
                      <a:pt x="158" y="29"/>
                      <a:pt x="160" y="34"/>
                      <a:pt x="161" y="33"/>
                    </a:cubicBezTo>
                    <a:cubicBezTo>
                      <a:pt x="163" y="30"/>
                      <a:pt x="161" y="32"/>
                      <a:pt x="166" y="37"/>
                    </a:cubicBezTo>
                    <a:cubicBezTo>
                      <a:pt x="170" y="36"/>
                      <a:pt x="163" y="31"/>
                      <a:pt x="172" y="33"/>
                    </a:cubicBezTo>
                    <a:cubicBezTo>
                      <a:pt x="169" y="30"/>
                      <a:pt x="175" y="26"/>
                      <a:pt x="166" y="25"/>
                    </a:cubicBezTo>
                    <a:cubicBezTo>
                      <a:pt x="167" y="22"/>
                      <a:pt x="181" y="16"/>
                      <a:pt x="181" y="24"/>
                    </a:cubicBezTo>
                    <a:cubicBezTo>
                      <a:pt x="187" y="24"/>
                      <a:pt x="186" y="21"/>
                      <a:pt x="191" y="24"/>
                    </a:cubicBezTo>
                    <a:cubicBezTo>
                      <a:pt x="193" y="25"/>
                      <a:pt x="194" y="26"/>
                      <a:pt x="196" y="27"/>
                    </a:cubicBezTo>
                    <a:cubicBezTo>
                      <a:pt x="198" y="29"/>
                      <a:pt x="204" y="29"/>
                      <a:pt x="211" y="31"/>
                    </a:cubicBezTo>
                    <a:cubicBezTo>
                      <a:pt x="211" y="29"/>
                      <a:pt x="209" y="30"/>
                      <a:pt x="207" y="29"/>
                    </a:cubicBezTo>
                    <a:cubicBezTo>
                      <a:pt x="208" y="27"/>
                      <a:pt x="210" y="25"/>
                      <a:pt x="213" y="25"/>
                    </a:cubicBezTo>
                    <a:cubicBezTo>
                      <a:pt x="210" y="21"/>
                      <a:pt x="202" y="21"/>
                      <a:pt x="196" y="20"/>
                    </a:cubicBezTo>
                    <a:cubicBezTo>
                      <a:pt x="196" y="15"/>
                      <a:pt x="204" y="16"/>
                      <a:pt x="209" y="16"/>
                    </a:cubicBezTo>
                    <a:cubicBezTo>
                      <a:pt x="210" y="12"/>
                      <a:pt x="207" y="13"/>
                      <a:pt x="204" y="12"/>
                    </a:cubicBezTo>
                    <a:cubicBezTo>
                      <a:pt x="208" y="5"/>
                      <a:pt x="215" y="12"/>
                      <a:pt x="220" y="12"/>
                    </a:cubicBezTo>
                    <a:cubicBezTo>
                      <a:pt x="224" y="13"/>
                      <a:pt x="224" y="10"/>
                      <a:pt x="228" y="11"/>
                    </a:cubicBezTo>
                    <a:cubicBezTo>
                      <a:pt x="237" y="11"/>
                      <a:pt x="243" y="15"/>
                      <a:pt x="250" y="11"/>
                    </a:cubicBezTo>
                    <a:cubicBezTo>
                      <a:pt x="253" y="9"/>
                      <a:pt x="257" y="10"/>
                      <a:pt x="261" y="9"/>
                    </a:cubicBezTo>
                    <a:cubicBezTo>
                      <a:pt x="264" y="8"/>
                      <a:pt x="263" y="5"/>
                      <a:pt x="263" y="3"/>
                    </a:cubicBezTo>
                    <a:cubicBezTo>
                      <a:pt x="266" y="3"/>
                      <a:pt x="270" y="4"/>
                      <a:pt x="273" y="3"/>
                    </a:cubicBezTo>
                    <a:cubicBezTo>
                      <a:pt x="275" y="3"/>
                      <a:pt x="276" y="1"/>
                      <a:pt x="278" y="1"/>
                    </a:cubicBezTo>
                    <a:cubicBezTo>
                      <a:pt x="282" y="1"/>
                      <a:pt x="287" y="4"/>
                      <a:pt x="295" y="3"/>
                    </a:cubicBezTo>
                    <a:cubicBezTo>
                      <a:pt x="300" y="2"/>
                      <a:pt x="312" y="0"/>
                      <a:pt x="323" y="1"/>
                    </a:cubicBezTo>
                    <a:cubicBezTo>
                      <a:pt x="326" y="1"/>
                      <a:pt x="326" y="3"/>
                      <a:pt x="329" y="3"/>
                    </a:cubicBezTo>
                    <a:cubicBezTo>
                      <a:pt x="339" y="5"/>
                      <a:pt x="349" y="1"/>
                      <a:pt x="349" y="11"/>
                    </a:cubicBezTo>
                    <a:cubicBezTo>
                      <a:pt x="354" y="12"/>
                      <a:pt x="354" y="8"/>
                      <a:pt x="358" y="9"/>
                    </a:cubicBezTo>
                    <a:cubicBezTo>
                      <a:pt x="358" y="15"/>
                      <a:pt x="365" y="13"/>
                      <a:pt x="368" y="16"/>
                    </a:cubicBezTo>
                    <a:cubicBezTo>
                      <a:pt x="373" y="18"/>
                      <a:pt x="373" y="14"/>
                      <a:pt x="377" y="14"/>
                    </a:cubicBezTo>
                    <a:cubicBezTo>
                      <a:pt x="375" y="21"/>
                      <a:pt x="384" y="17"/>
                      <a:pt x="388" y="18"/>
                    </a:cubicBezTo>
                    <a:cubicBezTo>
                      <a:pt x="385" y="22"/>
                      <a:pt x="385" y="19"/>
                      <a:pt x="386" y="25"/>
                    </a:cubicBezTo>
                    <a:cubicBezTo>
                      <a:pt x="384" y="23"/>
                      <a:pt x="382" y="24"/>
                      <a:pt x="383" y="27"/>
                    </a:cubicBezTo>
                    <a:cubicBezTo>
                      <a:pt x="363" y="29"/>
                      <a:pt x="339" y="30"/>
                      <a:pt x="325" y="31"/>
                    </a:cubicBezTo>
                    <a:cubicBezTo>
                      <a:pt x="323" y="31"/>
                      <a:pt x="323" y="32"/>
                      <a:pt x="323" y="33"/>
                    </a:cubicBezTo>
                    <a:cubicBezTo>
                      <a:pt x="321" y="33"/>
                      <a:pt x="322" y="31"/>
                      <a:pt x="323" y="31"/>
                    </a:cubicBezTo>
                    <a:cubicBezTo>
                      <a:pt x="324" y="30"/>
                      <a:pt x="320" y="29"/>
                      <a:pt x="319" y="29"/>
                    </a:cubicBezTo>
                    <a:cubicBezTo>
                      <a:pt x="319" y="30"/>
                      <a:pt x="320" y="33"/>
                      <a:pt x="319" y="33"/>
                    </a:cubicBezTo>
                    <a:cubicBezTo>
                      <a:pt x="316" y="34"/>
                      <a:pt x="312" y="32"/>
                      <a:pt x="310" y="3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62" name="îSḻiḋe">
                <a:extLst>
                  <a:ext uri="{FF2B5EF4-FFF2-40B4-BE49-F238E27FC236}">
                    <a16:creationId xmlns="" xmlns:a16="http://schemas.microsoft.com/office/drawing/2014/main" id="{24D964B8-D6F2-4494-B0BB-E2772602481C}"/>
                  </a:ext>
                </a:extLst>
              </p:cNvPr>
              <p:cNvSpPr/>
              <p:nvPr/>
            </p:nvSpPr>
            <p:spPr bwMode="auto">
              <a:xfrm>
                <a:off x="4224375" y="434497"/>
                <a:ext cx="466461" cy="253542"/>
              </a:xfrm>
              <a:custGeom>
                <a:avLst/>
                <a:gdLst>
                  <a:gd name="T0" fmla="*/ 209 w 224"/>
                  <a:gd name="T1" fmla="*/ 12 h 122"/>
                  <a:gd name="T2" fmla="*/ 222 w 224"/>
                  <a:gd name="T3" fmla="*/ 19 h 122"/>
                  <a:gd name="T4" fmla="*/ 217 w 224"/>
                  <a:gd name="T5" fmla="*/ 23 h 122"/>
                  <a:gd name="T6" fmla="*/ 207 w 224"/>
                  <a:gd name="T7" fmla="*/ 27 h 122"/>
                  <a:gd name="T8" fmla="*/ 181 w 224"/>
                  <a:gd name="T9" fmla="*/ 32 h 122"/>
                  <a:gd name="T10" fmla="*/ 193 w 224"/>
                  <a:gd name="T11" fmla="*/ 36 h 122"/>
                  <a:gd name="T12" fmla="*/ 170 w 224"/>
                  <a:gd name="T13" fmla="*/ 45 h 122"/>
                  <a:gd name="T14" fmla="*/ 163 w 224"/>
                  <a:gd name="T15" fmla="*/ 49 h 122"/>
                  <a:gd name="T16" fmla="*/ 152 w 224"/>
                  <a:gd name="T17" fmla="*/ 55 h 122"/>
                  <a:gd name="T18" fmla="*/ 133 w 224"/>
                  <a:gd name="T19" fmla="*/ 62 h 122"/>
                  <a:gd name="T20" fmla="*/ 127 w 224"/>
                  <a:gd name="T21" fmla="*/ 68 h 122"/>
                  <a:gd name="T22" fmla="*/ 114 w 224"/>
                  <a:gd name="T23" fmla="*/ 70 h 122"/>
                  <a:gd name="T24" fmla="*/ 122 w 224"/>
                  <a:gd name="T25" fmla="*/ 81 h 122"/>
                  <a:gd name="T26" fmla="*/ 109 w 224"/>
                  <a:gd name="T27" fmla="*/ 90 h 122"/>
                  <a:gd name="T28" fmla="*/ 99 w 224"/>
                  <a:gd name="T29" fmla="*/ 96 h 122"/>
                  <a:gd name="T30" fmla="*/ 83 w 224"/>
                  <a:gd name="T31" fmla="*/ 107 h 122"/>
                  <a:gd name="T32" fmla="*/ 88 w 224"/>
                  <a:gd name="T33" fmla="*/ 116 h 122"/>
                  <a:gd name="T34" fmla="*/ 73 w 224"/>
                  <a:gd name="T35" fmla="*/ 120 h 122"/>
                  <a:gd name="T36" fmla="*/ 45 w 224"/>
                  <a:gd name="T37" fmla="*/ 114 h 122"/>
                  <a:gd name="T38" fmla="*/ 36 w 224"/>
                  <a:gd name="T39" fmla="*/ 116 h 122"/>
                  <a:gd name="T40" fmla="*/ 23 w 224"/>
                  <a:gd name="T41" fmla="*/ 107 h 122"/>
                  <a:gd name="T42" fmla="*/ 36 w 224"/>
                  <a:gd name="T43" fmla="*/ 96 h 122"/>
                  <a:gd name="T44" fmla="*/ 51 w 224"/>
                  <a:gd name="T45" fmla="*/ 96 h 122"/>
                  <a:gd name="T46" fmla="*/ 25 w 224"/>
                  <a:gd name="T47" fmla="*/ 90 h 122"/>
                  <a:gd name="T48" fmla="*/ 40 w 224"/>
                  <a:gd name="T49" fmla="*/ 79 h 122"/>
                  <a:gd name="T50" fmla="*/ 53 w 224"/>
                  <a:gd name="T51" fmla="*/ 79 h 122"/>
                  <a:gd name="T52" fmla="*/ 53 w 224"/>
                  <a:gd name="T53" fmla="*/ 71 h 122"/>
                  <a:gd name="T54" fmla="*/ 49 w 224"/>
                  <a:gd name="T55" fmla="*/ 62 h 122"/>
                  <a:gd name="T56" fmla="*/ 40 w 224"/>
                  <a:gd name="T57" fmla="*/ 58 h 122"/>
                  <a:gd name="T58" fmla="*/ 60 w 224"/>
                  <a:gd name="T59" fmla="*/ 56 h 122"/>
                  <a:gd name="T60" fmla="*/ 68 w 224"/>
                  <a:gd name="T61" fmla="*/ 53 h 122"/>
                  <a:gd name="T62" fmla="*/ 83 w 224"/>
                  <a:gd name="T63" fmla="*/ 42 h 122"/>
                  <a:gd name="T64" fmla="*/ 51 w 224"/>
                  <a:gd name="T65" fmla="*/ 47 h 122"/>
                  <a:gd name="T66" fmla="*/ 29 w 224"/>
                  <a:gd name="T67" fmla="*/ 42 h 122"/>
                  <a:gd name="T68" fmla="*/ 6 w 224"/>
                  <a:gd name="T69" fmla="*/ 36 h 122"/>
                  <a:gd name="T70" fmla="*/ 2 w 224"/>
                  <a:gd name="T71" fmla="*/ 25 h 122"/>
                  <a:gd name="T72" fmla="*/ 40 w 224"/>
                  <a:gd name="T73" fmla="*/ 15 h 122"/>
                  <a:gd name="T74" fmla="*/ 66 w 224"/>
                  <a:gd name="T75" fmla="*/ 10 h 122"/>
                  <a:gd name="T76" fmla="*/ 97 w 224"/>
                  <a:gd name="T77" fmla="*/ 4 h 122"/>
                  <a:gd name="T78" fmla="*/ 129 w 224"/>
                  <a:gd name="T79" fmla="*/ 2 h 122"/>
                  <a:gd name="T80" fmla="*/ 146 w 224"/>
                  <a:gd name="T81" fmla="*/ 2 h 122"/>
                  <a:gd name="T82" fmla="*/ 178 w 224"/>
                  <a:gd name="T83" fmla="*/ 2 h 122"/>
                  <a:gd name="T84" fmla="*/ 209 w 224"/>
                  <a:gd name="T85" fmla="*/ 4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24" h="122">
                    <a:moveTo>
                      <a:pt x="209" y="4"/>
                    </a:moveTo>
                    <a:cubicBezTo>
                      <a:pt x="206" y="8"/>
                      <a:pt x="209" y="7"/>
                      <a:pt x="209" y="12"/>
                    </a:cubicBezTo>
                    <a:cubicBezTo>
                      <a:pt x="214" y="12"/>
                      <a:pt x="219" y="12"/>
                      <a:pt x="224" y="12"/>
                    </a:cubicBezTo>
                    <a:cubicBezTo>
                      <a:pt x="224" y="15"/>
                      <a:pt x="222" y="16"/>
                      <a:pt x="222" y="19"/>
                    </a:cubicBezTo>
                    <a:cubicBezTo>
                      <a:pt x="221" y="20"/>
                      <a:pt x="218" y="18"/>
                      <a:pt x="217" y="19"/>
                    </a:cubicBezTo>
                    <a:cubicBezTo>
                      <a:pt x="216" y="20"/>
                      <a:pt x="217" y="23"/>
                      <a:pt x="217" y="23"/>
                    </a:cubicBezTo>
                    <a:cubicBezTo>
                      <a:pt x="214" y="24"/>
                      <a:pt x="210" y="25"/>
                      <a:pt x="209" y="23"/>
                    </a:cubicBezTo>
                    <a:cubicBezTo>
                      <a:pt x="207" y="22"/>
                      <a:pt x="208" y="26"/>
                      <a:pt x="207" y="27"/>
                    </a:cubicBezTo>
                    <a:cubicBezTo>
                      <a:pt x="205" y="28"/>
                      <a:pt x="200" y="25"/>
                      <a:pt x="200" y="29"/>
                    </a:cubicBezTo>
                    <a:cubicBezTo>
                      <a:pt x="194" y="28"/>
                      <a:pt x="185" y="26"/>
                      <a:pt x="181" y="32"/>
                    </a:cubicBezTo>
                    <a:cubicBezTo>
                      <a:pt x="183" y="37"/>
                      <a:pt x="191" y="32"/>
                      <a:pt x="193" y="30"/>
                    </a:cubicBezTo>
                    <a:cubicBezTo>
                      <a:pt x="195" y="31"/>
                      <a:pt x="192" y="33"/>
                      <a:pt x="193" y="36"/>
                    </a:cubicBezTo>
                    <a:cubicBezTo>
                      <a:pt x="186" y="36"/>
                      <a:pt x="182" y="39"/>
                      <a:pt x="176" y="40"/>
                    </a:cubicBezTo>
                    <a:cubicBezTo>
                      <a:pt x="173" y="41"/>
                      <a:pt x="171" y="43"/>
                      <a:pt x="170" y="45"/>
                    </a:cubicBezTo>
                    <a:cubicBezTo>
                      <a:pt x="169" y="46"/>
                      <a:pt x="166" y="45"/>
                      <a:pt x="165" y="45"/>
                    </a:cubicBezTo>
                    <a:cubicBezTo>
                      <a:pt x="163" y="46"/>
                      <a:pt x="164" y="48"/>
                      <a:pt x="163" y="49"/>
                    </a:cubicBezTo>
                    <a:cubicBezTo>
                      <a:pt x="161" y="50"/>
                      <a:pt x="157" y="47"/>
                      <a:pt x="157" y="51"/>
                    </a:cubicBezTo>
                    <a:cubicBezTo>
                      <a:pt x="157" y="54"/>
                      <a:pt x="152" y="52"/>
                      <a:pt x="152" y="55"/>
                    </a:cubicBezTo>
                    <a:cubicBezTo>
                      <a:pt x="151" y="59"/>
                      <a:pt x="146" y="56"/>
                      <a:pt x="144" y="58"/>
                    </a:cubicBezTo>
                    <a:cubicBezTo>
                      <a:pt x="142" y="61"/>
                      <a:pt x="137" y="60"/>
                      <a:pt x="133" y="62"/>
                    </a:cubicBezTo>
                    <a:cubicBezTo>
                      <a:pt x="132" y="62"/>
                      <a:pt x="133" y="64"/>
                      <a:pt x="131" y="64"/>
                    </a:cubicBezTo>
                    <a:cubicBezTo>
                      <a:pt x="126" y="64"/>
                      <a:pt x="129" y="66"/>
                      <a:pt x="127" y="68"/>
                    </a:cubicBezTo>
                    <a:cubicBezTo>
                      <a:pt x="127" y="68"/>
                      <a:pt x="126" y="68"/>
                      <a:pt x="125" y="68"/>
                    </a:cubicBezTo>
                    <a:cubicBezTo>
                      <a:pt x="124" y="68"/>
                      <a:pt x="120" y="71"/>
                      <a:pt x="114" y="70"/>
                    </a:cubicBezTo>
                    <a:cubicBezTo>
                      <a:pt x="115" y="72"/>
                      <a:pt x="122" y="73"/>
                      <a:pt x="114" y="73"/>
                    </a:cubicBezTo>
                    <a:cubicBezTo>
                      <a:pt x="115" y="77"/>
                      <a:pt x="124" y="74"/>
                      <a:pt x="122" y="81"/>
                    </a:cubicBezTo>
                    <a:cubicBezTo>
                      <a:pt x="118" y="77"/>
                      <a:pt x="118" y="81"/>
                      <a:pt x="118" y="86"/>
                    </a:cubicBezTo>
                    <a:cubicBezTo>
                      <a:pt x="114" y="81"/>
                      <a:pt x="112" y="88"/>
                      <a:pt x="109" y="90"/>
                    </a:cubicBezTo>
                    <a:cubicBezTo>
                      <a:pt x="105" y="92"/>
                      <a:pt x="100" y="90"/>
                      <a:pt x="97" y="94"/>
                    </a:cubicBezTo>
                    <a:cubicBezTo>
                      <a:pt x="96" y="96"/>
                      <a:pt x="99" y="95"/>
                      <a:pt x="99" y="96"/>
                    </a:cubicBezTo>
                    <a:cubicBezTo>
                      <a:pt x="100" y="97"/>
                      <a:pt x="93" y="99"/>
                      <a:pt x="97" y="99"/>
                    </a:cubicBezTo>
                    <a:cubicBezTo>
                      <a:pt x="95" y="105"/>
                      <a:pt x="85" y="101"/>
                      <a:pt x="83" y="107"/>
                    </a:cubicBezTo>
                    <a:cubicBezTo>
                      <a:pt x="86" y="110"/>
                      <a:pt x="91" y="111"/>
                      <a:pt x="97" y="111"/>
                    </a:cubicBezTo>
                    <a:cubicBezTo>
                      <a:pt x="99" y="117"/>
                      <a:pt x="88" y="112"/>
                      <a:pt x="88" y="116"/>
                    </a:cubicBezTo>
                    <a:cubicBezTo>
                      <a:pt x="88" y="119"/>
                      <a:pt x="86" y="116"/>
                      <a:pt x="84" y="116"/>
                    </a:cubicBezTo>
                    <a:cubicBezTo>
                      <a:pt x="80" y="116"/>
                      <a:pt x="78" y="122"/>
                      <a:pt x="73" y="120"/>
                    </a:cubicBezTo>
                    <a:cubicBezTo>
                      <a:pt x="72" y="118"/>
                      <a:pt x="69" y="118"/>
                      <a:pt x="70" y="114"/>
                    </a:cubicBezTo>
                    <a:cubicBezTo>
                      <a:pt x="60" y="113"/>
                      <a:pt x="54" y="116"/>
                      <a:pt x="45" y="114"/>
                    </a:cubicBezTo>
                    <a:cubicBezTo>
                      <a:pt x="45" y="114"/>
                      <a:pt x="43" y="112"/>
                      <a:pt x="43" y="112"/>
                    </a:cubicBezTo>
                    <a:cubicBezTo>
                      <a:pt x="40" y="112"/>
                      <a:pt x="39" y="116"/>
                      <a:pt x="36" y="116"/>
                    </a:cubicBezTo>
                    <a:cubicBezTo>
                      <a:pt x="27" y="117"/>
                      <a:pt x="20" y="114"/>
                      <a:pt x="10" y="112"/>
                    </a:cubicBezTo>
                    <a:cubicBezTo>
                      <a:pt x="13" y="109"/>
                      <a:pt x="17" y="107"/>
                      <a:pt x="23" y="107"/>
                    </a:cubicBezTo>
                    <a:cubicBezTo>
                      <a:pt x="27" y="106"/>
                      <a:pt x="23" y="99"/>
                      <a:pt x="27" y="97"/>
                    </a:cubicBezTo>
                    <a:cubicBezTo>
                      <a:pt x="32" y="99"/>
                      <a:pt x="31" y="95"/>
                      <a:pt x="36" y="96"/>
                    </a:cubicBezTo>
                    <a:cubicBezTo>
                      <a:pt x="36" y="102"/>
                      <a:pt x="43" y="101"/>
                      <a:pt x="49" y="101"/>
                    </a:cubicBezTo>
                    <a:cubicBezTo>
                      <a:pt x="53" y="100"/>
                      <a:pt x="47" y="98"/>
                      <a:pt x="51" y="96"/>
                    </a:cubicBezTo>
                    <a:cubicBezTo>
                      <a:pt x="50" y="91"/>
                      <a:pt x="40" y="97"/>
                      <a:pt x="43" y="88"/>
                    </a:cubicBezTo>
                    <a:cubicBezTo>
                      <a:pt x="36" y="90"/>
                      <a:pt x="33" y="93"/>
                      <a:pt x="25" y="90"/>
                    </a:cubicBezTo>
                    <a:cubicBezTo>
                      <a:pt x="26" y="86"/>
                      <a:pt x="30" y="85"/>
                      <a:pt x="34" y="84"/>
                    </a:cubicBezTo>
                    <a:cubicBezTo>
                      <a:pt x="36" y="83"/>
                      <a:pt x="38" y="81"/>
                      <a:pt x="40" y="79"/>
                    </a:cubicBezTo>
                    <a:cubicBezTo>
                      <a:pt x="42" y="79"/>
                      <a:pt x="43" y="78"/>
                      <a:pt x="43" y="77"/>
                    </a:cubicBezTo>
                    <a:cubicBezTo>
                      <a:pt x="48" y="76"/>
                      <a:pt x="51" y="77"/>
                      <a:pt x="53" y="79"/>
                    </a:cubicBezTo>
                    <a:cubicBezTo>
                      <a:pt x="55" y="78"/>
                      <a:pt x="57" y="76"/>
                      <a:pt x="58" y="73"/>
                    </a:cubicBezTo>
                    <a:cubicBezTo>
                      <a:pt x="59" y="70"/>
                      <a:pt x="54" y="73"/>
                      <a:pt x="53" y="71"/>
                    </a:cubicBezTo>
                    <a:cubicBezTo>
                      <a:pt x="52" y="71"/>
                      <a:pt x="51" y="67"/>
                      <a:pt x="51" y="66"/>
                    </a:cubicBezTo>
                    <a:cubicBezTo>
                      <a:pt x="50" y="65"/>
                      <a:pt x="48" y="64"/>
                      <a:pt x="49" y="62"/>
                    </a:cubicBezTo>
                    <a:cubicBezTo>
                      <a:pt x="48" y="63"/>
                      <a:pt x="46" y="64"/>
                      <a:pt x="43" y="64"/>
                    </a:cubicBezTo>
                    <a:cubicBezTo>
                      <a:pt x="44" y="60"/>
                      <a:pt x="43" y="58"/>
                      <a:pt x="40" y="58"/>
                    </a:cubicBezTo>
                    <a:cubicBezTo>
                      <a:pt x="41" y="55"/>
                      <a:pt x="43" y="52"/>
                      <a:pt x="49" y="53"/>
                    </a:cubicBezTo>
                    <a:cubicBezTo>
                      <a:pt x="54" y="52"/>
                      <a:pt x="53" y="59"/>
                      <a:pt x="60" y="56"/>
                    </a:cubicBezTo>
                    <a:cubicBezTo>
                      <a:pt x="60" y="59"/>
                      <a:pt x="61" y="60"/>
                      <a:pt x="62" y="60"/>
                    </a:cubicBezTo>
                    <a:cubicBezTo>
                      <a:pt x="68" y="62"/>
                      <a:pt x="65" y="54"/>
                      <a:pt x="68" y="53"/>
                    </a:cubicBezTo>
                    <a:cubicBezTo>
                      <a:pt x="77" y="51"/>
                      <a:pt x="85" y="48"/>
                      <a:pt x="90" y="42"/>
                    </a:cubicBezTo>
                    <a:cubicBezTo>
                      <a:pt x="90" y="37"/>
                      <a:pt x="87" y="44"/>
                      <a:pt x="83" y="42"/>
                    </a:cubicBezTo>
                    <a:cubicBezTo>
                      <a:pt x="80" y="44"/>
                      <a:pt x="75" y="44"/>
                      <a:pt x="73" y="47"/>
                    </a:cubicBezTo>
                    <a:cubicBezTo>
                      <a:pt x="68" y="46"/>
                      <a:pt x="59" y="48"/>
                      <a:pt x="51" y="47"/>
                    </a:cubicBezTo>
                    <a:cubicBezTo>
                      <a:pt x="46" y="47"/>
                      <a:pt x="44" y="44"/>
                      <a:pt x="38" y="47"/>
                    </a:cubicBezTo>
                    <a:cubicBezTo>
                      <a:pt x="36" y="40"/>
                      <a:pt x="31" y="48"/>
                      <a:pt x="29" y="42"/>
                    </a:cubicBezTo>
                    <a:cubicBezTo>
                      <a:pt x="26" y="45"/>
                      <a:pt x="21" y="40"/>
                      <a:pt x="14" y="42"/>
                    </a:cubicBezTo>
                    <a:cubicBezTo>
                      <a:pt x="15" y="36"/>
                      <a:pt x="8" y="39"/>
                      <a:pt x="6" y="36"/>
                    </a:cubicBezTo>
                    <a:cubicBezTo>
                      <a:pt x="5" y="31"/>
                      <a:pt x="10" y="32"/>
                      <a:pt x="12" y="30"/>
                    </a:cubicBezTo>
                    <a:cubicBezTo>
                      <a:pt x="12" y="25"/>
                      <a:pt x="0" y="33"/>
                      <a:pt x="2" y="25"/>
                    </a:cubicBezTo>
                    <a:cubicBezTo>
                      <a:pt x="11" y="22"/>
                      <a:pt x="25" y="21"/>
                      <a:pt x="38" y="19"/>
                    </a:cubicBezTo>
                    <a:cubicBezTo>
                      <a:pt x="40" y="19"/>
                      <a:pt x="39" y="17"/>
                      <a:pt x="40" y="15"/>
                    </a:cubicBezTo>
                    <a:cubicBezTo>
                      <a:pt x="49" y="17"/>
                      <a:pt x="57" y="13"/>
                      <a:pt x="62" y="15"/>
                    </a:cubicBezTo>
                    <a:cubicBezTo>
                      <a:pt x="64" y="14"/>
                      <a:pt x="65" y="12"/>
                      <a:pt x="66" y="10"/>
                    </a:cubicBezTo>
                    <a:cubicBezTo>
                      <a:pt x="77" y="9"/>
                      <a:pt x="87" y="6"/>
                      <a:pt x="96" y="8"/>
                    </a:cubicBezTo>
                    <a:cubicBezTo>
                      <a:pt x="97" y="8"/>
                      <a:pt x="97" y="6"/>
                      <a:pt x="97" y="4"/>
                    </a:cubicBezTo>
                    <a:cubicBezTo>
                      <a:pt x="105" y="5"/>
                      <a:pt x="115" y="3"/>
                      <a:pt x="120" y="6"/>
                    </a:cubicBezTo>
                    <a:cubicBezTo>
                      <a:pt x="121" y="3"/>
                      <a:pt x="129" y="6"/>
                      <a:pt x="129" y="2"/>
                    </a:cubicBezTo>
                    <a:cubicBezTo>
                      <a:pt x="134" y="4"/>
                      <a:pt x="141" y="5"/>
                      <a:pt x="148" y="4"/>
                    </a:cubicBezTo>
                    <a:cubicBezTo>
                      <a:pt x="148" y="3"/>
                      <a:pt x="147" y="3"/>
                      <a:pt x="146" y="2"/>
                    </a:cubicBezTo>
                    <a:cubicBezTo>
                      <a:pt x="146" y="0"/>
                      <a:pt x="148" y="1"/>
                      <a:pt x="148" y="2"/>
                    </a:cubicBezTo>
                    <a:cubicBezTo>
                      <a:pt x="156" y="4"/>
                      <a:pt x="169" y="1"/>
                      <a:pt x="178" y="2"/>
                    </a:cubicBezTo>
                    <a:cubicBezTo>
                      <a:pt x="178" y="2"/>
                      <a:pt x="177" y="6"/>
                      <a:pt x="178" y="6"/>
                    </a:cubicBezTo>
                    <a:cubicBezTo>
                      <a:pt x="192" y="6"/>
                      <a:pt x="193" y="3"/>
                      <a:pt x="209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63" name="iSľïḋè">
                <a:extLst>
                  <a:ext uri="{FF2B5EF4-FFF2-40B4-BE49-F238E27FC236}">
                    <a16:creationId xmlns="" xmlns:a16="http://schemas.microsoft.com/office/drawing/2014/main" id="{766B3F73-5FDD-4C0F-8CA3-14B5981414CC}"/>
                  </a:ext>
                </a:extLst>
              </p:cNvPr>
              <p:cNvSpPr/>
              <p:nvPr/>
            </p:nvSpPr>
            <p:spPr bwMode="auto">
              <a:xfrm>
                <a:off x="5955742" y="531150"/>
                <a:ext cx="133075" cy="49028"/>
              </a:xfrm>
              <a:custGeom>
                <a:avLst/>
                <a:gdLst>
                  <a:gd name="T0" fmla="*/ 17 w 64"/>
                  <a:gd name="T1" fmla="*/ 3 h 24"/>
                  <a:gd name="T2" fmla="*/ 17 w 64"/>
                  <a:gd name="T3" fmla="*/ 5 h 24"/>
                  <a:gd name="T4" fmla="*/ 22 w 64"/>
                  <a:gd name="T5" fmla="*/ 10 h 24"/>
                  <a:gd name="T6" fmla="*/ 28 w 64"/>
                  <a:gd name="T7" fmla="*/ 7 h 24"/>
                  <a:gd name="T8" fmla="*/ 37 w 64"/>
                  <a:gd name="T9" fmla="*/ 10 h 24"/>
                  <a:gd name="T10" fmla="*/ 54 w 64"/>
                  <a:gd name="T11" fmla="*/ 7 h 24"/>
                  <a:gd name="T12" fmla="*/ 61 w 64"/>
                  <a:gd name="T13" fmla="*/ 10 h 24"/>
                  <a:gd name="T14" fmla="*/ 58 w 64"/>
                  <a:gd name="T15" fmla="*/ 18 h 24"/>
                  <a:gd name="T16" fmla="*/ 41 w 64"/>
                  <a:gd name="T17" fmla="*/ 20 h 24"/>
                  <a:gd name="T18" fmla="*/ 30 w 64"/>
                  <a:gd name="T19" fmla="*/ 24 h 24"/>
                  <a:gd name="T20" fmla="*/ 11 w 64"/>
                  <a:gd name="T21" fmla="*/ 10 h 24"/>
                  <a:gd name="T22" fmla="*/ 2 w 64"/>
                  <a:gd name="T23" fmla="*/ 9 h 24"/>
                  <a:gd name="T24" fmla="*/ 17 w 64"/>
                  <a:gd name="T25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24">
                    <a:moveTo>
                      <a:pt x="17" y="3"/>
                    </a:moveTo>
                    <a:cubicBezTo>
                      <a:pt x="19" y="3"/>
                      <a:pt x="18" y="5"/>
                      <a:pt x="17" y="5"/>
                    </a:cubicBezTo>
                    <a:cubicBezTo>
                      <a:pt x="16" y="9"/>
                      <a:pt x="25" y="4"/>
                      <a:pt x="22" y="10"/>
                    </a:cubicBezTo>
                    <a:cubicBezTo>
                      <a:pt x="26" y="11"/>
                      <a:pt x="25" y="7"/>
                      <a:pt x="28" y="7"/>
                    </a:cubicBezTo>
                    <a:cubicBezTo>
                      <a:pt x="32" y="11"/>
                      <a:pt x="36" y="3"/>
                      <a:pt x="37" y="10"/>
                    </a:cubicBezTo>
                    <a:cubicBezTo>
                      <a:pt x="42" y="9"/>
                      <a:pt x="49" y="8"/>
                      <a:pt x="54" y="7"/>
                    </a:cubicBezTo>
                    <a:cubicBezTo>
                      <a:pt x="53" y="12"/>
                      <a:pt x="63" y="5"/>
                      <a:pt x="61" y="10"/>
                    </a:cubicBezTo>
                    <a:cubicBezTo>
                      <a:pt x="64" y="16"/>
                      <a:pt x="50" y="14"/>
                      <a:pt x="58" y="18"/>
                    </a:cubicBezTo>
                    <a:cubicBezTo>
                      <a:pt x="56" y="22"/>
                      <a:pt x="46" y="19"/>
                      <a:pt x="41" y="20"/>
                    </a:cubicBezTo>
                    <a:cubicBezTo>
                      <a:pt x="37" y="20"/>
                      <a:pt x="33" y="22"/>
                      <a:pt x="30" y="24"/>
                    </a:cubicBezTo>
                    <a:cubicBezTo>
                      <a:pt x="22" y="20"/>
                      <a:pt x="15" y="17"/>
                      <a:pt x="11" y="10"/>
                    </a:cubicBezTo>
                    <a:cubicBezTo>
                      <a:pt x="8" y="9"/>
                      <a:pt x="1" y="13"/>
                      <a:pt x="2" y="9"/>
                    </a:cubicBezTo>
                    <a:cubicBezTo>
                      <a:pt x="0" y="0"/>
                      <a:pt x="16" y="9"/>
                      <a:pt x="17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64" name="ï$lïďê">
                <a:extLst>
                  <a:ext uri="{FF2B5EF4-FFF2-40B4-BE49-F238E27FC236}">
                    <a16:creationId xmlns="" xmlns:a16="http://schemas.microsoft.com/office/drawing/2014/main" id="{065B5B79-3E00-4081-88D9-EC818B3B233C}"/>
                  </a:ext>
                </a:extLst>
              </p:cNvPr>
              <p:cNvSpPr/>
              <p:nvPr/>
            </p:nvSpPr>
            <p:spPr bwMode="auto">
              <a:xfrm>
                <a:off x="3864374" y="596988"/>
                <a:ext cx="63036" cy="19611"/>
              </a:xfrm>
              <a:custGeom>
                <a:avLst/>
                <a:gdLst>
                  <a:gd name="T0" fmla="*/ 28 w 30"/>
                  <a:gd name="T1" fmla="*/ 1 h 9"/>
                  <a:gd name="T2" fmla="*/ 17 w 30"/>
                  <a:gd name="T3" fmla="*/ 6 h 9"/>
                  <a:gd name="T4" fmla="*/ 13 w 30"/>
                  <a:gd name="T5" fmla="*/ 8 h 9"/>
                  <a:gd name="T6" fmla="*/ 6 w 30"/>
                  <a:gd name="T7" fmla="*/ 8 h 9"/>
                  <a:gd name="T8" fmla="*/ 10 w 30"/>
                  <a:gd name="T9" fmla="*/ 3 h 9"/>
                  <a:gd name="T10" fmla="*/ 28 w 30"/>
                  <a:gd name="T11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9">
                    <a:moveTo>
                      <a:pt x="28" y="1"/>
                    </a:moveTo>
                    <a:cubicBezTo>
                      <a:pt x="30" y="7"/>
                      <a:pt x="22" y="6"/>
                      <a:pt x="17" y="6"/>
                    </a:cubicBezTo>
                    <a:cubicBezTo>
                      <a:pt x="15" y="7"/>
                      <a:pt x="15" y="8"/>
                      <a:pt x="13" y="8"/>
                    </a:cubicBezTo>
                    <a:cubicBezTo>
                      <a:pt x="10" y="8"/>
                      <a:pt x="6" y="6"/>
                      <a:pt x="6" y="8"/>
                    </a:cubicBezTo>
                    <a:cubicBezTo>
                      <a:pt x="0" y="9"/>
                      <a:pt x="9" y="2"/>
                      <a:pt x="10" y="3"/>
                    </a:cubicBezTo>
                    <a:cubicBezTo>
                      <a:pt x="13" y="7"/>
                      <a:pt x="22" y="0"/>
                      <a:pt x="28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65" name="iṩḷiḓè">
                <a:extLst>
                  <a:ext uri="{FF2B5EF4-FFF2-40B4-BE49-F238E27FC236}">
                    <a16:creationId xmlns="" xmlns:a16="http://schemas.microsoft.com/office/drawing/2014/main" id="{48C7664D-CBB2-448B-81BC-39488560ED73}"/>
                  </a:ext>
                </a:extLst>
              </p:cNvPr>
              <p:cNvSpPr/>
              <p:nvPr/>
            </p:nvSpPr>
            <p:spPr bwMode="auto">
              <a:xfrm>
                <a:off x="4109512" y="596988"/>
                <a:ext cx="56031" cy="37822"/>
              </a:xfrm>
              <a:custGeom>
                <a:avLst/>
                <a:gdLst>
                  <a:gd name="T0" fmla="*/ 13 w 27"/>
                  <a:gd name="T1" fmla="*/ 1 h 18"/>
                  <a:gd name="T2" fmla="*/ 9 w 27"/>
                  <a:gd name="T3" fmla="*/ 3 h 18"/>
                  <a:gd name="T4" fmla="*/ 18 w 27"/>
                  <a:gd name="T5" fmla="*/ 8 h 18"/>
                  <a:gd name="T6" fmla="*/ 22 w 27"/>
                  <a:gd name="T7" fmla="*/ 6 h 18"/>
                  <a:gd name="T8" fmla="*/ 11 w 27"/>
                  <a:gd name="T9" fmla="*/ 18 h 18"/>
                  <a:gd name="T10" fmla="*/ 0 w 27"/>
                  <a:gd name="T11" fmla="*/ 5 h 18"/>
                  <a:gd name="T12" fmla="*/ 13 w 27"/>
                  <a:gd name="T13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8">
                    <a:moveTo>
                      <a:pt x="13" y="1"/>
                    </a:moveTo>
                    <a:cubicBezTo>
                      <a:pt x="13" y="3"/>
                      <a:pt x="10" y="2"/>
                      <a:pt x="9" y="3"/>
                    </a:cubicBezTo>
                    <a:cubicBezTo>
                      <a:pt x="9" y="8"/>
                      <a:pt x="21" y="0"/>
                      <a:pt x="18" y="8"/>
                    </a:cubicBezTo>
                    <a:cubicBezTo>
                      <a:pt x="20" y="9"/>
                      <a:pt x="22" y="8"/>
                      <a:pt x="22" y="6"/>
                    </a:cubicBezTo>
                    <a:cubicBezTo>
                      <a:pt x="27" y="12"/>
                      <a:pt x="12" y="13"/>
                      <a:pt x="11" y="18"/>
                    </a:cubicBezTo>
                    <a:cubicBezTo>
                      <a:pt x="6" y="14"/>
                      <a:pt x="7" y="5"/>
                      <a:pt x="0" y="5"/>
                    </a:cubicBezTo>
                    <a:cubicBezTo>
                      <a:pt x="2" y="1"/>
                      <a:pt x="9" y="3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66" name="íŝļïďé">
                <a:extLst>
                  <a:ext uri="{FF2B5EF4-FFF2-40B4-BE49-F238E27FC236}">
                    <a16:creationId xmlns="" xmlns:a16="http://schemas.microsoft.com/office/drawing/2014/main" id="{EB4B36CA-B549-4556-B4D3-3B6957DD2394}"/>
                  </a:ext>
                </a:extLst>
              </p:cNvPr>
              <p:cNvSpPr/>
              <p:nvPr/>
            </p:nvSpPr>
            <p:spPr bwMode="auto">
              <a:xfrm>
                <a:off x="5381422" y="639011"/>
                <a:ext cx="3276430" cy="2147400"/>
              </a:xfrm>
              <a:custGeom>
                <a:avLst/>
                <a:gdLst>
                  <a:gd name="T0" fmla="*/ 936 w 1575"/>
                  <a:gd name="T1" fmla="*/ 72 h 1033"/>
                  <a:gd name="T2" fmla="*/ 1105 w 1575"/>
                  <a:gd name="T3" fmla="*/ 72 h 1033"/>
                  <a:gd name="T4" fmla="*/ 1247 w 1575"/>
                  <a:gd name="T5" fmla="*/ 85 h 1033"/>
                  <a:gd name="T6" fmla="*/ 1432 w 1575"/>
                  <a:gd name="T7" fmla="*/ 115 h 1033"/>
                  <a:gd name="T8" fmla="*/ 1575 w 1575"/>
                  <a:gd name="T9" fmla="*/ 162 h 1033"/>
                  <a:gd name="T10" fmla="*/ 1484 w 1575"/>
                  <a:gd name="T11" fmla="*/ 184 h 1033"/>
                  <a:gd name="T12" fmla="*/ 1366 w 1575"/>
                  <a:gd name="T13" fmla="*/ 273 h 1033"/>
                  <a:gd name="T14" fmla="*/ 1320 w 1575"/>
                  <a:gd name="T15" fmla="*/ 301 h 1033"/>
                  <a:gd name="T16" fmla="*/ 1381 w 1575"/>
                  <a:gd name="T17" fmla="*/ 208 h 1033"/>
                  <a:gd name="T18" fmla="*/ 1247 w 1575"/>
                  <a:gd name="T19" fmla="*/ 247 h 1033"/>
                  <a:gd name="T20" fmla="*/ 1204 w 1575"/>
                  <a:gd name="T21" fmla="*/ 313 h 1033"/>
                  <a:gd name="T22" fmla="*/ 1130 w 1575"/>
                  <a:gd name="T23" fmla="*/ 415 h 1033"/>
                  <a:gd name="T24" fmla="*/ 1081 w 1575"/>
                  <a:gd name="T25" fmla="*/ 439 h 1033"/>
                  <a:gd name="T26" fmla="*/ 1061 w 1575"/>
                  <a:gd name="T27" fmla="*/ 464 h 1033"/>
                  <a:gd name="T28" fmla="*/ 993 w 1575"/>
                  <a:gd name="T29" fmla="*/ 587 h 1033"/>
                  <a:gd name="T30" fmla="*/ 956 w 1575"/>
                  <a:gd name="T31" fmla="*/ 674 h 1033"/>
                  <a:gd name="T32" fmla="*/ 895 w 1575"/>
                  <a:gd name="T33" fmla="*/ 685 h 1033"/>
                  <a:gd name="T34" fmla="*/ 882 w 1575"/>
                  <a:gd name="T35" fmla="*/ 689 h 1033"/>
                  <a:gd name="T36" fmla="*/ 848 w 1575"/>
                  <a:gd name="T37" fmla="*/ 602 h 1033"/>
                  <a:gd name="T38" fmla="*/ 742 w 1575"/>
                  <a:gd name="T39" fmla="*/ 657 h 1033"/>
                  <a:gd name="T40" fmla="*/ 665 w 1575"/>
                  <a:gd name="T41" fmla="*/ 579 h 1033"/>
                  <a:gd name="T42" fmla="*/ 524 w 1575"/>
                  <a:gd name="T43" fmla="*/ 557 h 1033"/>
                  <a:gd name="T44" fmla="*/ 557 w 1575"/>
                  <a:gd name="T45" fmla="*/ 616 h 1033"/>
                  <a:gd name="T46" fmla="*/ 453 w 1575"/>
                  <a:gd name="T47" fmla="*/ 622 h 1033"/>
                  <a:gd name="T48" fmla="*/ 391 w 1575"/>
                  <a:gd name="T49" fmla="*/ 546 h 1033"/>
                  <a:gd name="T50" fmla="*/ 440 w 1575"/>
                  <a:gd name="T51" fmla="*/ 646 h 1033"/>
                  <a:gd name="T52" fmla="*/ 470 w 1575"/>
                  <a:gd name="T53" fmla="*/ 749 h 1033"/>
                  <a:gd name="T54" fmla="*/ 412 w 1575"/>
                  <a:gd name="T55" fmla="*/ 898 h 1033"/>
                  <a:gd name="T56" fmla="*/ 352 w 1575"/>
                  <a:gd name="T57" fmla="*/ 1013 h 1033"/>
                  <a:gd name="T58" fmla="*/ 237 w 1575"/>
                  <a:gd name="T59" fmla="*/ 924 h 1033"/>
                  <a:gd name="T60" fmla="*/ 224 w 1575"/>
                  <a:gd name="T61" fmla="*/ 788 h 1033"/>
                  <a:gd name="T62" fmla="*/ 47 w 1575"/>
                  <a:gd name="T63" fmla="*/ 702 h 1033"/>
                  <a:gd name="T64" fmla="*/ 6 w 1575"/>
                  <a:gd name="T65" fmla="*/ 588 h 1033"/>
                  <a:gd name="T66" fmla="*/ 162 w 1575"/>
                  <a:gd name="T67" fmla="*/ 465 h 1033"/>
                  <a:gd name="T68" fmla="*/ 263 w 1575"/>
                  <a:gd name="T69" fmla="*/ 512 h 1033"/>
                  <a:gd name="T70" fmla="*/ 378 w 1575"/>
                  <a:gd name="T71" fmla="*/ 512 h 1033"/>
                  <a:gd name="T72" fmla="*/ 309 w 1575"/>
                  <a:gd name="T73" fmla="*/ 436 h 1033"/>
                  <a:gd name="T74" fmla="*/ 255 w 1575"/>
                  <a:gd name="T75" fmla="*/ 402 h 1033"/>
                  <a:gd name="T76" fmla="*/ 259 w 1575"/>
                  <a:gd name="T77" fmla="*/ 432 h 1033"/>
                  <a:gd name="T78" fmla="*/ 158 w 1575"/>
                  <a:gd name="T79" fmla="*/ 408 h 1033"/>
                  <a:gd name="T80" fmla="*/ 116 w 1575"/>
                  <a:gd name="T81" fmla="*/ 406 h 1033"/>
                  <a:gd name="T82" fmla="*/ 158 w 1575"/>
                  <a:gd name="T83" fmla="*/ 329 h 1033"/>
                  <a:gd name="T84" fmla="*/ 214 w 1575"/>
                  <a:gd name="T85" fmla="*/ 292 h 1033"/>
                  <a:gd name="T86" fmla="*/ 317 w 1575"/>
                  <a:gd name="T87" fmla="*/ 247 h 1033"/>
                  <a:gd name="T88" fmla="*/ 313 w 1575"/>
                  <a:gd name="T89" fmla="*/ 197 h 1033"/>
                  <a:gd name="T90" fmla="*/ 278 w 1575"/>
                  <a:gd name="T91" fmla="*/ 238 h 1033"/>
                  <a:gd name="T92" fmla="*/ 183 w 1575"/>
                  <a:gd name="T93" fmla="*/ 251 h 1033"/>
                  <a:gd name="T94" fmla="*/ 227 w 1575"/>
                  <a:gd name="T95" fmla="*/ 167 h 1033"/>
                  <a:gd name="T96" fmla="*/ 354 w 1575"/>
                  <a:gd name="T97" fmla="*/ 106 h 1033"/>
                  <a:gd name="T98" fmla="*/ 397 w 1575"/>
                  <a:gd name="T99" fmla="*/ 154 h 1033"/>
                  <a:gd name="T100" fmla="*/ 470 w 1575"/>
                  <a:gd name="T101" fmla="*/ 134 h 1033"/>
                  <a:gd name="T102" fmla="*/ 596 w 1575"/>
                  <a:gd name="T103" fmla="*/ 126 h 1033"/>
                  <a:gd name="T104" fmla="*/ 660 w 1575"/>
                  <a:gd name="T105" fmla="*/ 83 h 1033"/>
                  <a:gd name="T106" fmla="*/ 705 w 1575"/>
                  <a:gd name="T107" fmla="*/ 130 h 1033"/>
                  <a:gd name="T108" fmla="*/ 734 w 1575"/>
                  <a:gd name="T109" fmla="*/ 81 h 1033"/>
                  <a:gd name="T110" fmla="*/ 889 w 1575"/>
                  <a:gd name="T111" fmla="*/ 18 h 1033"/>
                  <a:gd name="T112" fmla="*/ 373 w 1575"/>
                  <a:gd name="T113" fmla="*/ 374 h 1033"/>
                  <a:gd name="T114" fmla="*/ 449 w 1575"/>
                  <a:gd name="T115" fmla="*/ 424 h 1033"/>
                  <a:gd name="T116" fmla="*/ 531 w 1575"/>
                  <a:gd name="T117" fmla="*/ 411 h 1033"/>
                  <a:gd name="T118" fmla="*/ 505 w 1575"/>
                  <a:gd name="T119" fmla="*/ 451 h 1033"/>
                  <a:gd name="T120" fmla="*/ 375 w 1575"/>
                  <a:gd name="T121" fmla="*/ 762 h 1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5" h="1033">
                    <a:moveTo>
                      <a:pt x="949" y="11"/>
                    </a:moveTo>
                    <a:cubicBezTo>
                      <a:pt x="949" y="13"/>
                      <a:pt x="952" y="12"/>
                      <a:pt x="954" y="13"/>
                    </a:cubicBezTo>
                    <a:cubicBezTo>
                      <a:pt x="954" y="15"/>
                      <a:pt x="951" y="14"/>
                      <a:pt x="949" y="14"/>
                    </a:cubicBezTo>
                    <a:cubicBezTo>
                      <a:pt x="957" y="22"/>
                      <a:pt x="965" y="11"/>
                      <a:pt x="979" y="14"/>
                    </a:cubicBezTo>
                    <a:cubicBezTo>
                      <a:pt x="982" y="19"/>
                      <a:pt x="987" y="22"/>
                      <a:pt x="993" y="24"/>
                    </a:cubicBezTo>
                    <a:cubicBezTo>
                      <a:pt x="994" y="26"/>
                      <a:pt x="993" y="29"/>
                      <a:pt x="993" y="31"/>
                    </a:cubicBezTo>
                    <a:cubicBezTo>
                      <a:pt x="994" y="33"/>
                      <a:pt x="998" y="33"/>
                      <a:pt x="997" y="37"/>
                    </a:cubicBezTo>
                    <a:cubicBezTo>
                      <a:pt x="993" y="36"/>
                      <a:pt x="994" y="39"/>
                      <a:pt x="993" y="42"/>
                    </a:cubicBezTo>
                    <a:cubicBezTo>
                      <a:pt x="992" y="41"/>
                      <a:pt x="989" y="40"/>
                      <a:pt x="986" y="40"/>
                    </a:cubicBezTo>
                    <a:cubicBezTo>
                      <a:pt x="983" y="41"/>
                      <a:pt x="986" y="43"/>
                      <a:pt x="984" y="44"/>
                    </a:cubicBezTo>
                    <a:cubicBezTo>
                      <a:pt x="983" y="45"/>
                      <a:pt x="982" y="42"/>
                      <a:pt x="980" y="42"/>
                    </a:cubicBezTo>
                    <a:cubicBezTo>
                      <a:pt x="979" y="43"/>
                      <a:pt x="975" y="46"/>
                      <a:pt x="969" y="44"/>
                    </a:cubicBezTo>
                    <a:cubicBezTo>
                      <a:pt x="967" y="44"/>
                      <a:pt x="968" y="47"/>
                      <a:pt x="967" y="48"/>
                    </a:cubicBezTo>
                    <a:cubicBezTo>
                      <a:pt x="967" y="48"/>
                      <a:pt x="964" y="47"/>
                      <a:pt x="964" y="48"/>
                    </a:cubicBezTo>
                    <a:cubicBezTo>
                      <a:pt x="963" y="50"/>
                      <a:pt x="967" y="51"/>
                      <a:pt x="964" y="55"/>
                    </a:cubicBezTo>
                    <a:cubicBezTo>
                      <a:pt x="963" y="52"/>
                      <a:pt x="954" y="56"/>
                      <a:pt x="958" y="57"/>
                    </a:cubicBezTo>
                    <a:cubicBezTo>
                      <a:pt x="954" y="61"/>
                      <a:pt x="948" y="59"/>
                      <a:pt x="943" y="61"/>
                    </a:cubicBezTo>
                    <a:cubicBezTo>
                      <a:pt x="940" y="62"/>
                      <a:pt x="938" y="67"/>
                      <a:pt x="934" y="67"/>
                    </a:cubicBezTo>
                    <a:cubicBezTo>
                      <a:pt x="934" y="69"/>
                      <a:pt x="934" y="72"/>
                      <a:pt x="932" y="72"/>
                    </a:cubicBezTo>
                    <a:cubicBezTo>
                      <a:pt x="933" y="75"/>
                      <a:pt x="934" y="72"/>
                      <a:pt x="936" y="72"/>
                    </a:cubicBezTo>
                    <a:cubicBezTo>
                      <a:pt x="941" y="72"/>
                      <a:pt x="943" y="68"/>
                      <a:pt x="947" y="67"/>
                    </a:cubicBezTo>
                    <a:cubicBezTo>
                      <a:pt x="950" y="66"/>
                      <a:pt x="950" y="69"/>
                      <a:pt x="952" y="68"/>
                    </a:cubicBezTo>
                    <a:cubicBezTo>
                      <a:pt x="955" y="68"/>
                      <a:pt x="955" y="65"/>
                      <a:pt x="956" y="65"/>
                    </a:cubicBezTo>
                    <a:cubicBezTo>
                      <a:pt x="960" y="63"/>
                      <a:pt x="965" y="65"/>
                      <a:pt x="969" y="63"/>
                    </a:cubicBezTo>
                    <a:cubicBezTo>
                      <a:pt x="972" y="62"/>
                      <a:pt x="968" y="60"/>
                      <a:pt x="971" y="59"/>
                    </a:cubicBezTo>
                    <a:cubicBezTo>
                      <a:pt x="972" y="59"/>
                      <a:pt x="974" y="60"/>
                      <a:pt x="975" y="59"/>
                    </a:cubicBezTo>
                    <a:cubicBezTo>
                      <a:pt x="975" y="59"/>
                      <a:pt x="976" y="55"/>
                      <a:pt x="977" y="55"/>
                    </a:cubicBezTo>
                    <a:cubicBezTo>
                      <a:pt x="977" y="55"/>
                      <a:pt x="982" y="57"/>
                      <a:pt x="984" y="57"/>
                    </a:cubicBezTo>
                    <a:cubicBezTo>
                      <a:pt x="989" y="57"/>
                      <a:pt x="989" y="56"/>
                      <a:pt x="993" y="55"/>
                    </a:cubicBezTo>
                    <a:cubicBezTo>
                      <a:pt x="993" y="57"/>
                      <a:pt x="993" y="59"/>
                      <a:pt x="993" y="61"/>
                    </a:cubicBezTo>
                    <a:cubicBezTo>
                      <a:pt x="996" y="59"/>
                      <a:pt x="997" y="59"/>
                      <a:pt x="997" y="63"/>
                    </a:cubicBezTo>
                    <a:cubicBezTo>
                      <a:pt x="1007" y="62"/>
                      <a:pt x="1023" y="64"/>
                      <a:pt x="1038" y="63"/>
                    </a:cubicBezTo>
                    <a:cubicBezTo>
                      <a:pt x="1037" y="71"/>
                      <a:pt x="1051" y="65"/>
                      <a:pt x="1049" y="74"/>
                    </a:cubicBezTo>
                    <a:cubicBezTo>
                      <a:pt x="1051" y="71"/>
                      <a:pt x="1054" y="74"/>
                      <a:pt x="1057" y="74"/>
                    </a:cubicBezTo>
                    <a:cubicBezTo>
                      <a:pt x="1062" y="74"/>
                      <a:pt x="1069" y="72"/>
                      <a:pt x="1072" y="74"/>
                    </a:cubicBezTo>
                    <a:cubicBezTo>
                      <a:pt x="1076" y="74"/>
                      <a:pt x="1072" y="66"/>
                      <a:pt x="1076" y="65"/>
                    </a:cubicBezTo>
                    <a:cubicBezTo>
                      <a:pt x="1082" y="66"/>
                      <a:pt x="1088" y="65"/>
                      <a:pt x="1094" y="67"/>
                    </a:cubicBezTo>
                    <a:cubicBezTo>
                      <a:pt x="1094" y="67"/>
                      <a:pt x="1094" y="68"/>
                      <a:pt x="1094" y="68"/>
                    </a:cubicBezTo>
                    <a:cubicBezTo>
                      <a:pt x="1097" y="69"/>
                      <a:pt x="1101" y="68"/>
                      <a:pt x="1103" y="68"/>
                    </a:cubicBezTo>
                    <a:cubicBezTo>
                      <a:pt x="1104" y="69"/>
                      <a:pt x="1105" y="72"/>
                      <a:pt x="1105" y="72"/>
                    </a:cubicBezTo>
                    <a:cubicBezTo>
                      <a:pt x="1108" y="74"/>
                      <a:pt x="1113" y="71"/>
                      <a:pt x="1115" y="74"/>
                    </a:cubicBezTo>
                    <a:cubicBezTo>
                      <a:pt x="1114" y="78"/>
                      <a:pt x="1114" y="82"/>
                      <a:pt x="1109" y="81"/>
                    </a:cubicBezTo>
                    <a:cubicBezTo>
                      <a:pt x="1109" y="85"/>
                      <a:pt x="1112" y="86"/>
                      <a:pt x="1117" y="85"/>
                    </a:cubicBezTo>
                    <a:cubicBezTo>
                      <a:pt x="1115" y="96"/>
                      <a:pt x="1124" y="97"/>
                      <a:pt x="1128" y="102"/>
                    </a:cubicBezTo>
                    <a:cubicBezTo>
                      <a:pt x="1131" y="100"/>
                      <a:pt x="1134" y="99"/>
                      <a:pt x="1137" y="96"/>
                    </a:cubicBezTo>
                    <a:cubicBezTo>
                      <a:pt x="1138" y="95"/>
                      <a:pt x="1138" y="92"/>
                      <a:pt x="1139" y="91"/>
                    </a:cubicBezTo>
                    <a:cubicBezTo>
                      <a:pt x="1140" y="90"/>
                      <a:pt x="1143" y="91"/>
                      <a:pt x="1143" y="89"/>
                    </a:cubicBezTo>
                    <a:cubicBezTo>
                      <a:pt x="1148" y="88"/>
                      <a:pt x="1146" y="93"/>
                      <a:pt x="1148" y="95"/>
                    </a:cubicBezTo>
                    <a:cubicBezTo>
                      <a:pt x="1153" y="95"/>
                      <a:pt x="1157" y="95"/>
                      <a:pt x="1161" y="95"/>
                    </a:cubicBezTo>
                    <a:cubicBezTo>
                      <a:pt x="1163" y="93"/>
                      <a:pt x="1168" y="94"/>
                      <a:pt x="1167" y="89"/>
                    </a:cubicBezTo>
                    <a:cubicBezTo>
                      <a:pt x="1173" y="91"/>
                      <a:pt x="1187" y="85"/>
                      <a:pt x="1187" y="93"/>
                    </a:cubicBezTo>
                    <a:cubicBezTo>
                      <a:pt x="1193" y="93"/>
                      <a:pt x="1191" y="86"/>
                      <a:pt x="1199" y="89"/>
                    </a:cubicBezTo>
                    <a:cubicBezTo>
                      <a:pt x="1198" y="87"/>
                      <a:pt x="1196" y="87"/>
                      <a:pt x="1195" y="87"/>
                    </a:cubicBezTo>
                    <a:cubicBezTo>
                      <a:pt x="1196" y="86"/>
                      <a:pt x="1196" y="82"/>
                      <a:pt x="1199" y="81"/>
                    </a:cubicBezTo>
                    <a:cubicBezTo>
                      <a:pt x="1204" y="82"/>
                      <a:pt x="1202" y="75"/>
                      <a:pt x="1210" y="78"/>
                    </a:cubicBezTo>
                    <a:cubicBezTo>
                      <a:pt x="1212" y="78"/>
                      <a:pt x="1210" y="75"/>
                      <a:pt x="1210" y="76"/>
                    </a:cubicBezTo>
                    <a:cubicBezTo>
                      <a:pt x="1213" y="72"/>
                      <a:pt x="1218" y="75"/>
                      <a:pt x="1225" y="74"/>
                    </a:cubicBezTo>
                    <a:cubicBezTo>
                      <a:pt x="1223" y="84"/>
                      <a:pt x="1235" y="71"/>
                      <a:pt x="1232" y="80"/>
                    </a:cubicBezTo>
                    <a:cubicBezTo>
                      <a:pt x="1240" y="81"/>
                      <a:pt x="1246" y="79"/>
                      <a:pt x="1253" y="78"/>
                    </a:cubicBezTo>
                    <a:cubicBezTo>
                      <a:pt x="1253" y="83"/>
                      <a:pt x="1245" y="79"/>
                      <a:pt x="1247" y="85"/>
                    </a:cubicBezTo>
                    <a:cubicBezTo>
                      <a:pt x="1248" y="89"/>
                      <a:pt x="1254" y="87"/>
                      <a:pt x="1258" y="87"/>
                    </a:cubicBezTo>
                    <a:cubicBezTo>
                      <a:pt x="1265" y="87"/>
                      <a:pt x="1271" y="87"/>
                      <a:pt x="1277" y="85"/>
                    </a:cubicBezTo>
                    <a:cubicBezTo>
                      <a:pt x="1278" y="92"/>
                      <a:pt x="1287" y="92"/>
                      <a:pt x="1290" y="98"/>
                    </a:cubicBezTo>
                    <a:cubicBezTo>
                      <a:pt x="1294" y="97"/>
                      <a:pt x="1296" y="100"/>
                      <a:pt x="1299" y="100"/>
                    </a:cubicBezTo>
                    <a:cubicBezTo>
                      <a:pt x="1311" y="101"/>
                      <a:pt x="1324" y="98"/>
                      <a:pt x="1335" y="100"/>
                    </a:cubicBezTo>
                    <a:cubicBezTo>
                      <a:pt x="1339" y="101"/>
                      <a:pt x="1343" y="106"/>
                      <a:pt x="1348" y="104"/>
                    </a:cubicBezTo>
                    <a:cubicBezTo>
                      <a:pt x="1347" y="107"/>
                      <a:pt x="1349" y="107"/>
                      <a:pt x="1351" y="108"/>
                    </a:cubicBezTo>
                    <a:cubicBezTo>
                      <a:pt x="1351" y="110"/>
                      <a:pt x="1351" y="113"/>
                      <a:pt x="1351" y="115"/>
                    </a:cubicBezTo>
                    <a:cubicBezTo>
                      <a:pt x="1351" y="118"/>
                      <a:pt x="1358" y="115"/>
                      <a:pt x="1359" y="117"/>
                    </a:cubicBezTo>
                    <a:cubicBezTo>
                      <a:pt x="1361" y="120"/>
                      <a:pt x="1360" y="116"/>
                      <a:pt x="1363" y="117"/>
                    </a:cubicBezTo>
                    <a:cubicBezTo>
                      <a:pt x="1363" y="117"/>
                      <a:pt x="1363" y="119"/>
                      <a:pt x="1364" y="119"/>
                    </a:cubicBezTo>
                    <a:cubicBezTo>
                      <a:pt x="1367" y="119"/>
                      <a:pt x="1387" y="121"/>
                      <a:pt x="1389" y="119"/>
                    </a:cubicBezTo>
                    <a:cubicBezTo>
                      <a:pt x="1389" y="119"/>
                      <a:pt x="1389" y="117"/>
                      <a:pt x="1389" y="117"/>
                    </a:cubicBezTo>
                    <a:cubicBezTo>
                      <a:pt x="1390" y="117"/>
                      <a:pt x="1394" y="119"/>
                      <a:pt x="1394" y="119"/>
                    </a:cubicBezTo>
                    <a:cubicBezTo>
                      <a:pt x="1396" y="117"/>
                      <a:pt x="1399" y="116"/>
                      <a:pt x="1400" y="119"/>
                    </a:cubicBezTo>
                    <a:cubicBezTo>
                      <a:pt x="1403" y="115"/>
                      <a:pt x="1409" y="115"/>
                      <a:pt x="1415" y="113"/>
                    </a:cubicBezTo>
                    <a:cubicBezTo>
                      <a:pt x="1414" y="119"/>
                      <a:pt x="1416" y="122"/>
                      <a:pt x="1417" y="126"/>
                    </a:cubicBezTo>
                    <a:cubicBezTo>
                      <a:pt x="1424" y="126"/>
                      <a:pt x="1427" y="130"/>
                      <a:pt x="1433" y="126"/>
                    </a:cubicBezTo>
                    <a:cubicBezTo>
                      <a:pt x="1434" y="123"/>
                      <a:pt x="1432" y="123"/>
                      <a:pt x="1430" y="122"/>
                    </a:cubicBezTo>
                    <a:cubicBezTo>
                      <a:pt x="1431" y="121"/>
                      <a:pt x="1432" y="118"/>
                      <a:pt x="1432" y="115"/>
                    </a:cubicBezTo>
                    <a:cubicBezTo>
                      <a:pt x="1436" y="111"/>
                      <a:pt x="1448" y="113"/>
                      <a:pt x="1450" y="117"/>
                    </a:cubicBezTo>
                    <a:cubicBezTo>
                      <a:pt x="1458" y="117"/>
                      <a:pt x="1466" y="116"/>
                      <a:pt x="1474" y="117"/>
                    </a:cubicBezTo>
                    <a:cubicBezTo>
                      <a:pt x="1477" y="117"/>
                      <a:pt x="1483" y="121"/>
                      <a:pt x="1484" y="117"/>
                    </a:cubicBezTo>
                    <a:cubicBezTo>
                      <a:pt x="1488" y="119"/>
                      <a:pt x="1487" y="121"/>
                      <a:pt x="1493" y="122"/>
                    </a:cubicBezTo>
                    <a:cubicBezTo>
                      <a:pt x="1495" y="123"/>
                      <a:pt x="1496" y="126"/>
                      <a:pt x="1497" y="126"/>
                    </a:cubicBezTo>
                    <a:cubicBezTo>
                      <a:pt x="1498" y="126"/>
                      <a:pt x="1499" y="125"/>
                      <a:pt x="1499" y="124"/>
                    </a:cubicBezTo>
                    <a:cubicBezTo>
                      <a:pt x="1501" y="125"/>
                      <a:pt x="1499" y="127"/>
                      <a:pt x="1500" y="128"/>
                    </a:cubicBezTo>
                    <a:cubicBezTo>
                      <a:pt x="1501" y="129"/>
                      <a:pt x="1504" y="127"/>
                      <a:pt x="1504" y="128"/>
                    </a:cubicBezTo>
                    <a:cubicBezTo>
                      <a:pt x="1505" y="129"/>
                      <a:pt x="1509" y="130"/>
                      <a:pt x="1514" y="132"/>
                    </a:cubicBezTo>
                    <a:cubicBezTo>
                      <a:pt x="1516" y="133"/>
                      <a:pt x="1521" y="134"/>
                      <a:pt x="1525" y="136"/>
                    </a:cubicBezTo>
                    <a:cubicBezTo>
                      <a:pt x="1526" y="136"/>
                      <a:pt x="1526" y="139"/>
                      <a:pt x="1527" y="139"/>
                    </a:cubicBezTo>
                    <a:cubicBezTo>
                      <a:pt x="1527" y="140"/>
                      <a:pt x="1530" y="139"/>
                      <a:pt x="1530" y="139"/>
                    </a:cubicBezTo>
                    <a:cubicBezTo>
                      <a:pt x="1531" y="140"/>
                      <a:pt x="1530" y="142"/>
                      <a:pt x="1530" y="143"/>
                    </a:cubicBezTo>
                    <a:cubicBezTo>
                      <a:pt x="1531" y="144"/>
                      <a:pt x="1534" y="142"/>
                      <a:pt x="1534" y="143"/>
                    </a:cubicBezTo>
                    <a:cubicBezTo>
                      <a:pt x="1535" y="145"/>
                      <a:pt x="1532" y="151"/>
                      <a:pt x="1540" y="149"/>
                    </a:cubicBezTo>
                    <a:cubicBezTo>
                      <a:pt x="1540" y="153"/>
                      <a:pt x="1540" y="157"/>
                      <a:pt x="1540" y="162"/>
                    </a:cubicBezTo>
                    <a:cubicBezTo>
                      <a:pt x="1546" y="161"/>
                      <a:pt x="1551" y="160"/>
                      <a:pt x="1553" y="154"/>
                    </a:cubicBezTo>
                    <a:cubicBezTo>
                      <a:pt x="1558" y="157"/>
                      <a:pt x="1565" y="156"/>
                      <a:pt x="1569" y="158"/>
                    </a:cubicBezTo>
                    <a:cubicBezTo>
                      <a:pt x="1570" y="158"/>
                      <a:pt x="1569" y="161"/>
                      <a:pt x="1569" y="162"/>
                    </a:cubicBezTo>
                    <a:cubicBezTo>
                      <a:pt x="1570" y="163"/>
                      <a:pt x="1574" y="161"/>
                      <a:pt x="1575" y="162"/>
                    </a:cubicBezTo>
                    <a:cubicBezTo>
                      <a:pt x="1574" y="164"/>
                      <a:pt x="1571" y="164"/>
                      <a:pt x="1571" y="167"/>
                    </a:cubicBezTo>
                    <a:cubicBezTo>
                      <a:pt x="1568" y="168"/>
                      <a:pt x="1568" y="165"/>
                      <a:pt x="1566" y="165"/>
                    </a:cubicBezTo>
                    <a:cubicBezTo>
                      <a:pt x="1564" y="167"/>
                      <a:pt x="1564" y="170"/>
                      <a:pt x="1560" y="169"/>
                    </a:cubicBezTo>
                    <a:cubicBezTo>
                      <a:pt x="1561" y="172"/>
                      <a:pt x="1566" y="171"/>
                      <a:pt x="1564" y="177"/>
                    </a:cubicBezTo>
                    <a:cubicBezTo>
                      <a:pt x="1557" y="171"/>
                      <a:pt x="1563" y="179"/>
                      <a:pt x="1558" y="180"/>
                    </a:cubicBezTo>
                    <a:cubicBezTo>
                      <a:pt x="1557" y="181"/>
                      <a:pt x="1555" y="182"/>
                      <a:pt x="1554" y="184"/>
                    </a:cubicBezTo>
                    <a:cubicBezTo>
                      <a:pt x="1552" y="184"/>
                      <a:pt x="1551" y="183"/>
                      <a:pt x="1549" y="182"/>
                    </a:cubicBezTo>
                    <a:cubicBezTo>
                      <a:pt x="1548" y="181"/>
                      <a:pt x="1546" y="179"/>
                      <a:pt x="1545" y="178"/>
                    </a:cubicBezTo>
                    <a:cubicBezTo>
                      <a:pt x="1542" y="177"/>
                      <a:pt x="1540" y="178"/>
                      <a:pt x="1538" y="177"/>
                    </a:cubicBezTo>
                    <a:cubicBezTo>
                      <a:pt x="1536" y="176"/>
                      <a:pt x="1535" y="173"/>
                      <a:pt x="1534" y="173"/>
                    </a:cubicBezTo>
                    <a:cubicBezTo>
                      <a:pt x="1532" y="172"/>
                      <a:pt x="1529" y="173"/>
                      <a:pt x="1527" y="173"/>
                    </a:cubicBezTo>
                    <a:cubicBezTo>
                      <a:pt x="1526" y="173"/>
                      <a:pt x="1526" y="171"/>
                      <a:pt x="1525" y="171"/>
                    </a:cubicBezTo>
                    <a:cubicBezTo>
                      <a:pt x="1522" y="171"/>
                      <a:pt x="1520" y="164"/>
                      <a:pt x="1517" y="169"/>
                    </a:cubicBezTo>
                    <a:cubicBezTo>
                      <a:pt x="1515" y="169"/>
                      <a:pt x="1516" y="166"/>
                      <a:pt x="1515" y="163"/>
                    </a:cubicBezTo>
                    <a:cubicBezTo>
                      <a:pt x="1512" y="163"/>
                      <a:pt x="1508" y="163"/>
                      <a:pt x="1504" y="163"/>
                    </a:cubicBezTo>
                    <a:cubicBezTo>
                      <a:pt x="1500" y="164"/>
                      <a:pt x="1504" y="168"/>
                      <a:pt x="1504" y="167"/>
                    </a:cubicBezTo>
                    <a:cubicBezTo>
                      <a:pt x="1504" y="170"/>
                      <a:pt x="1500" y="170"/>
                      <a:pt x="1500" y="175"/>
                    </a:cubicBezTo>
                    <a:cubicBezTo>
                      <a:pt x="1492" y="174"/>
                      <a:pt x="1491" y="180"/>
                      <a:pt x="1482" y="178"/>
                    </a:cubicBezTo>
                    <a:cubicBezTo>
                      <a:pt x="1480" y="180"/>
                      <a:pt x="1480" y="183"/>
                      <a:pt x="1476" y="182"/>
                    </a:cubicBezTo>
                    <a:cubicBezTo>
                      <a:pt x="1477" y="185"/>
                      <a:pt x="1481" y="184"/>
                      <a:pt x="1484" y="184"/>
                    </a:cubicBezTo>
                    <a:cubicBezTo>
                      <a:pt x="1486" y="185"/>
                      <a:pt x="1487" y="187"/>
                      <a:pt x="1489" y="188"/>
                    </a:cubicBezTo>
                    <a:cubicBezTo>
                      <a:pt x="1488" y="194"/>
                      <a:pt x="1488" y="192"/>
                      <a:pt x="1491" y="195"/>
                    </a:cubicBezTo>
                    <a:cubicBezTo>
                      <a:pt x="1493" y="199"/>
                      <a:pt x="1498" y="200"/>
                      <a:pt x="1500" y="203"/>
                    </a:cubicBezTo>
                    <a:cubicBezTo>
                      <a:pt x="1500" y="203"/>
                      <a:pt x="1495" y="208"/>
                      <a:pt x="1495" y="208"/>
                    </a:cubicBezTo>
                    <a:cubicBezTo>
                      <a:pt x="1490" y="209"/>
                      <a:pt x="1490" y="204"/>
                      <a:pt x="1487" y="204"/>
                    </a:cubicBezTo>
                    <a:cubicBezTo>
                      <a:pt x="1488" y="204"/>
                      <a:pt x="1490" y="208"/>
                      <a:pt x="1487" y="208"/>
                    </a:cubicBezTo>
                    <a:cubicBezTo>
                      <a:pt x="1482" y="209"/>
                      <a:pt x="1473" y="208"/>
                      <a:pt x="1467" y="210"/>
                    </a:cubicBezTo>
                    <a:cubicBezTo>
                      <a:pt x="1464" y="211"/>
                      <a:pt x="1457" y="213"/>
                      <a:pt x="1458" y="218"/>
                    </a:cubicBezTo>
                    <a:cubicBezTo>
                      <a:pt x="1449" y="216"/>
                      <a:pt x="1448" y="222"/>
                      <a:pt x="1443" y="223"/>
                    </a:cubicBezTo>
                    <a:cubicBezTo>
                      <a:pt x="1441" y="225"/>
                      <a:pt x="1441" y="226"/>
                      <a:pt x="1439" y="227"/>
                    </a:cubicBezTo>
                    <a:cubicBezTo>
                      <a:pt x="1438" y="228"/>
                      <a:pt x="1435" y="231"/>
                      <a:pt x="1433" y="231"/>
                    </a:cubicBezTo>
                    <a:cubicBezTo>
                      <a:pt x="1432" y="231"/>
                      <a:pt x="1430" y="233"/>
                      <a:pt x="1430" y="234"/>
                    </a:cubicBezTo>
                    <a:cubicBezTo>
                      <a:pt x="1424" y="233"/>
                      <a:pt x="1414" y="237"/>
                      <a:pt x="1411" y="232"/>
                    </a:cubicBezTo>
                    <a:cubicBezTo>
                      <a:pt x="1409" y="234"/>
                      <a:pt x="1404" y="233"/>
                      <a:pt x="1405" y="238"/>
                    </a:cubicBezTo>
                    <a:cubicBezTo>
                      <a:pt x="1395" y="239"/>
                      <a:pt x="1394" y="239"/>
                      <a:pt x="1383" y="238"/>
                    </a:cubicBezTo>
                    <a:cubicBezTo>
                      <a:pt x="1382" y="238"/>
                      <a:pt x="1381" y="240"/>
                      <a:pt x="1379" y="240"/>
                    </a:cubicBezTo>
                    <a:cubicBezTo>
                      <a:pt x="1378" y="241"/>
                      <a:pt x="1374" y="242"/>
                      <a:pt x="1374" y="246"/>
                    </a:cubicBezTo>
                    <a:cubicBezTo>
                      <a:pt x="1373" y="251"/>
                      <a:pt x="1365" y="248"/>
                      <a:pt x="1366" y="257"/>
                    </a:cubicBezTo>
                    <a:cubicBezTo>
                      <a:pt x="1365" y="263"/>
                      <a:pt x="1371" y="262"/>
                      <a:pt x="1374" y="264"/>
                    </a:cubicBezTo>
                    <a:cubicBezTo>
                      <a:pt x="1373" y="269"/>
                      <a:pt x="1372" y="274"/>
                      <a:pt x="1366" y="273"/>
                    </a:cubicBezTo>
                    <a:cubicBezTo>
                      <a:pt x="1367" y="277"/>
                      <a:pt x="1366" y="279"/>
                      <a:pt x="1363" y="279"/>
                    </a:cubicBezTo>
                    <a:cubicBezTo>
                      <a:pt x="1363" y="282"/>
                      <a:pt x="1363" y="284"/>
                      <a:pt x="1363" y="287"/>
                    </a:cubicBezTo>
                    <a:cubicBezTo>
                      <a:pt x="1363" y="289"/>
                      <a:pt x="1366" y="285"/>
                      <a:pt x="1366" y="288"/>
                    </a:cubicBezTo>
                    <a:cubicBezTo>
                      <a:pt x="1368" y="292"/>
                      <a:pt x="1364" y="291"/>
                      <a:pt x="1363" y="292"/>
                    </a:cubicBezTo>
                    <a:cubicBezTo>
                      <a:pt x="1362" y="293"/>
                      <a:pt x="1361" y="297"/>
                      <a:pt x="1361" y="298"/>
                    </a:cubicBezTo>
                    <a:cubicBezTo>
                      <a:pt x="1359" y="299"/>
                      <a:pt x="1353" y="298"/>
                      <a:pt x="1351" y="300"/>
                    </a:cubicBezTo>
                    <a:cubicBezTo>
                      <a:pt x="1350" y="301"/>
                      <a:pt x="1353" y="306"/>
                      <a:pt x="1351" y="307"/>
                    </a:cubicBezTo>
                    <a:cubicBezTo>
                      <a:pt x="1350" y="308"/>
                      <a:pt x="1350" y="303"/>
                      <a:pt x="1350" y="303"/>
                    </a:cubicBezTo>
                    <a:cubicBezTo>
                      <a:pt x="1348" y="303"/>
                      <a:pt x="1344" y="304"/>
                      <a:pt x="1348" y="313"/>
                    </a:cubicBezTo>
                    <a:cubicBezTo>
                      <a:pt x="1344" y="311"/>
                      <a:pt x="1345" y="315"/>
                      <a:pt x="1344" y="316"/>
                    </a:cubicBezTo>
                    <a:cubicBezTo>
                      <a:pt x="1343" y="317"/>
                      <a:pt x="1341" y="316"/>
                      <a:pt x="1340" y="316"/>
                    </a:cubicBezTo>
                    <a:cubicBezTo>
                      <a:pt x="1339" y="317"/>
                      <a:pt x="1340" y="322"/>
                      <a:pt x="1336" y="320"/>
                    </a:cubicBezTo>
                    <a:cubicBezTo>
                      <a:pt x="1337" y="323"/>
                      <a:pt x="1334" y="324"/>
                      <a:pt x="1335" y="328"/>
                    </a:cubicBezTo>
                    <a:cubicBezTo>
                      <a:pt x="1332" y="328"/>
                      <a:pt x="1327" y="327"/>
                      <a:pt x="1327" y="329"/>
                    </a:cubicBezTo>
                    <a:cubicBezTo>
                      <a:pt x="1325" y="329"/>
                      <a:pt x="1328" y="327"/>
                      <a:pt x="1327" y="324"/>
                    </a:cubicBezTo>
                    <a:cubicBezTo>
                      <a:pt x="1327" y="324"/>
                      <a:pt x="1325" y="323"/>
                      <a:pt x="1325" y="322"/>
                    </a:cubicBezTo>
                    <a:cubicBezTo>
                      <a:pt x="1325" y="321"/>
                      <a:pt x="1325" y="319"/>
                      <a:pt x="1325" y="318"/>
                    </a:cubicBezTo>
                    <a:cubicBezTo>
                      <a:pt x="1324" y="317"/>
                      <a:pt x="1323" y="315"/>
                      <a:pt x="1322" y="314"/>
                    </a:cubicBezTo>
                    <a:cubicBezTo>
                      <a:pt x="1321" y="314"/>
                      <a:pt x="1320" y="312"/>
                      <a:pt x="1318" y="313"/>
                    </a:cubicBezTo>
                    <a:cubicBezTo>
                      <a:pt x="1320" y="310"/>
                      <a:pt x="1320" y="305"/>
                      <a:pt x="1320" y="301"/>
                    </a:cubicBezTo>
                    <a:cubicBezTo>
                      <a:pt x="1320" y="298"/>
                      <a:pt x="1318" y="298"/>
                      <a:pt x="1318" y="296"/>
                    </a:cubicBezTo>
                    <a:cubicBezTo>
                      <a:pt x="1317" y="289"/>
                      <a:pt x="1320" y="281"/>
                      <a:pt x="1318" y="275"/>
                    </a:cubicBezTo>
                    <a:cubicBezTo>
                      <a:pt x="1325" y="281"/>
                      <a:pt x="1319" y="272"/>
                      <a:pt x="1322" y="268"/>
                    </a:cubicBezTo>
                    <a:cubicBezTo>
                      <a:pt x="1322" y="267"/>
                      <a:pt x="1324" y="274"/>
                      <a:pt x="1325" y="270"/>
                    </a:cubicBezTo>
                    <a:cubicBezTo>
                      <a:pt x="1325" y="269"/>
                      <a:pt x="1325" y="267"/>
                      <a:pt x="1325" y="266"/>
                    </a:cubicBezTo>
                    <a:cubicBezTo>
                      <a:pt x="1327" y="263"/>
                      <a:pt x="1335" y="258"/>
                      <a:pt x="1336" y="257"/>
                    </a:cubicBezTo>
                    <a:cubicBezTo>
                      <a:pt x="1336" y="257"/>
                      <a:pt x="1340" y="256"/>
                      <a:pt x="1338" y="255"/>
                    </a:cubicBezTo>
                    <a:cubicBezTo>
                      <a:pt x="1336" y="253"/>
                      <a:pt x="1339" y="253"/>
                      <a:pt x="1342" y="253"/>
                    </a:cubicBezTo>
                    <a:cubicBezTo>
                      <a:pt x="1345" y="251"/>
                      <a:pt x="1346" y="248"/>
                      <a:pt x="1346" y="244"/>
                    </a:cubicBezTo>
                    <a:cubicBezTo>
                      <a:pt x="1346" y="243"/>
                      <a:pt x="1352" y="241"/>
                      <a:pt x="1351" y="240"/>
                    </a:cubicBezTo>
                    <a:cubicBezTo>
                      <a:pt x="1351" y="240"/>
                      <a:pt x="1350" y="240"/>
                      <a:pt x="1350" y="240"/>
                    </a:cubicBezTo>
                    <a:cubicBezTo>
                      <a:pt x="1350" y="240"/>
                      <a:pt x="1351" y="236"/>
                      <a:pt x="1351" y="236"/>
                    </a:cubicBezTo>
                    <a:cubicBezTo>
                      <a:pt x="1353" y="236"/>
                      <a:pt x="1356" y="241"/>
                      <a:pt x="1355" y="232"/>
                    </a:cubicBezTo>
                    <a:cubicBezTo>
                      <a:pt x="1358" y="232"/>
                      <a:pt x="1362" y="232"/>
                      <a:pt x="1364" y="231"/>
                    </a:cubicBezTo>
                    <a:cubicBezTo>
                      <a:pt x="1365" y="230"/>
                      <a:pt x="1366" y="227"/>
                      <a:pt x="1366" y="227"/>
                    </a:cubicBezTo>
                    <a:cubicBezTo>
                      <a:pt x="1367" y="226"/>
                      <a:pt x="1369" y="227"/>
                      <a:pt x="1370" y="227"/>
                    </a:cubicBezTo>
                    <a:cubicBezTo>
                      <a:pt x="1371" y="226"/>
                      <a:pt x="1373" y="224"/>
                      <a:pt x="1374" y="223"/>
                    </a:cubicBezTo>
                    <a:cubicBezTo>
                      <a:pt x="1375" y="222"/>
                      <a:pt x="1375" y="223"/>
                      <a:pt x="1376" y="221"/>
                    </a:cubicBezTo>
                    <a:cubicBezTo>
                      <a:pt x="1376" y="219"/>
                      <a:pt x="1378" y="214"/>
                      <a:pt x="1381" y="218"/>
                    </a:cubicBezTo>
                    <a:cubicBezTo>
                      <a:pt x="1381" y="214"/>
                      <a:pt x="1381" y="211"/>
                      <a:pt x="1381" y="208"/>
                    </a:cubicBezTo>
                    <a:cubicBezTo>
                      <a:pt x="1377" y="208"/>
                      <a:pt x="1374" y="209"/>
                      <a:pt x="1372" y="210"/>
                    </a:cubicBezTo>
                    <a:cubicBezTo>
                      <a:pt x="1371" y="211"/>
                      <a:pt x="1369" y="213"/>
                      <a:pt x="1368" y="214"/>
                    </a:cubicBezTo>
                    <a:cubicBezTo>
                      <a:pt x="1367" y="215"/>
                      <a:pt x="1366" y="214"/>
                      <a:pt x="1366" y="216"/>
                    </a:cubicBezTo>
                    <a:cubicBezTo>
                      <a:pt x="1366" y="219"/>
                      <a:pt x="1359" y="218"/>
                      <a:pt x="1359" y="223"/>
                    </a:cubicBezTo>
                    <a:cubicBezTo>
                      <a:pt x="1355" y="223"/>
                      <a:pt x="1353" y="224"/>
                      <a:pt x="1353" y="227"/>
                    </a:cubicBezTo>
                    <a:cubicBezTo>
                      <a:pt x="1351" y="227"/>
                      <a:pt x="1352" y="224"/>
                      <a:pt x="1351" y="223"/>
                    </a:cubicBezTo>
                    <a:cubicBezTo>
                      <a:pt x="1351" y="223"/>
                      <a:pt x="1348" y="224"/>
                      <a:pt x="1348" y="223"/>
                    </a:cubicBezTo>
                    <a:cubicBezTo>
                      <a:pt x="1347" y="222"/>
                      <a:pt x="1348" y="219"/>
                      <a:pt x="1348" y="218"/>
                    </a:cubicBezTo>
                    <a:cubicBezTo>
                      <a:pt x="1340" y="219"/>
                      <a:pt x="1335" y="216"/>
                      <a:pt x="1329" y="218"/>
                    </a:cubicBezTo>
                    <a:cubicBezTo>
                      <a:pt x="1327" y="218"/>
                      <a:pt x="1329" y="220"/>
                      <a:pt x="1327" y="221"/>
                    </a:cubicBezTo>
                    <a:cubicBezTo>
                      <a:pt x="1325" y="223"/>
                      <a:pt x="1322" y="222"/>
                      <a:pt x="1320" y="223"/>
                    </a:cubicBezTo>
                    <a:cubicBezTo>
                      <a:pt x="1316" y="225"/>
                      <a:pt x="1316" y="226"/>
                      <a:pt x="1314" y="229"/>
                    </a:cubicBezTo>
                    <a:cubicBezTo>
                      <a:pt x="1313" y="230"/>
                      <a:pt x="1312" y="233"/>
                      <a:pt x="1308" y="232"/>
                    </a:cubicBezTo>
                    <a:cubicBezTo>
                      <a:pt x="1307" y="238"/>
                      <a:pt x="1311" y="237"/>
                      <a:pt x="1310" y="242"/>
                    </a:cubicBezTo>
                    <a:cubicBezTo>
                      <a:pt x="1308" y="243"/>
                      <a:pt x="1307" y="244"/>
                      <a:pt x="1307" y="247"/>
                    </a:cubicBezTo>
                    <a:cubicBezTo>
                      <a:pt x="1299" y="246"/>
                      <a:pt x="1297" y="250"/>
                      <a:pt x="1290" y="249"/>
                    </a:cubicBezTo>
                    <a:cubicBezTo>
                      <a:pt x="1288" y="247"/>
                      <a:pt x="1289" y="246"/>
                      <a:pt x="1290" y="244"/>
                    </a:cubicBezTo>
                    <a:cubicBezTo>
                      <a:pt x="1287" y="244"/>
                      <a:pt x="1286" y="242"/>
                      <a:pt x="1286" y="240"/>
                    </a:cubicBezTo>
                    <a:cubicBezTo>
                      <a:pt x="1283" y="240"/>
                      <a:pt x="1279" y="241"/>
                      <a:pt x="1279" y="238"/>
                    </a:cubicBezTo>
                    <a:cubicBezTo>
                      <a:pt x="1270" y="243"/>
                      <a:pt x="1259" y="246"/>
                      <a:pt x="1247" y="247"/>
                    </a:cubicBezTo>
                    <a:cubicBezTo>
                      <a:pt x="1246" y="244"/>
                      <a:pt x="1241" y="246"/>
                      <a:pt x="1243" y="240"/>
                    </a:cubicBezTo>
                    <a:cubicBezTo>
                      <a:pt x="1241" y="240"/>
                      <a:pt x="1238" y="240"/>
                      <a:pt x="1236" y="240"/>
                    </a:cubicBezTo>
                    <a:cubicBezTo>
                      <a:pt x="1228" y="242"/>
                      <a:pt x="1222" y="244"/>
                      <a:pt x="1215" y="247"/>
                    </a:cubicBezTo>
                    <a:cubicBezTo>
                      <a:pt x="1210" y="250"/>
                      <a:pt x="1206" y="255"/>
                      <a:pt x="1200" y="257"/>
                    </a:cubicBezTo>
                    <a:cubicBezTo>
                      <a:pt x="1201" y="260"/>
                      <a:pt x="1200" y="263"/>
                      <a:pt x="1197" y="262"/>
                    </a:cubicBezTo>
                    <a:cubicBezTo>
                      <a:pt x="1198" y="268"/>
                      <a:pt x="1194" y="267"/>
                      <a:pt x="1195" y="272"/>
                    </a:cubicBezTo>
                    <a:cubicBezTo>
                      <a:pt x="1191" y="268"/>
                      <a:pt x="1187" y="279"/>
                      <a:pt x="1185" y="277"/>
                    </a:cubicBezTo>
                    <a:cubicBezTo>
                      <a:pt x="1182" y="274"/>
                      <a:pt x="1185" y="279"/>
                      <a:pt x="1180" y="279"/>
                    </a:cubicBezTo>
                    <a:cubicBezTo>
                      <a:pt x="1177" y="279"/>
                      <a:pt x="1176" y="280"/>
                      <a:pt x="1176" y="283"/>
                    </a:cubicBezTo>
                    <a:cubicBezTo>
                      <a:pt x="1167" y="280"/>
                      <a:pt x="1170" y="289"/>
                      <a:pt x="1163" y="288"/>
                    </a:cubicBezTo>
                    <a:cubicBezTo>
                      <a:pt x="1164" y="290"/>
                      <a:pt x="1169" y="298"/>
                      <a:pt x="1171" y="294"/>
                    </a:cubicBezTo>
                    <a:cubicBezTo>
                      <a:pt x="1173" y="295"/>
                      <a:pt x="1172" y="299"/>
                      <a:pt x="1172" y="301"/>
                    </a:cubicBezTo>
                    <a:cubicBezTo>
                      <a:pt x="1175" y="300"/>
                      <a:pt x="1178" y="303"/>
                      <a:pt x="1178" y="303"/>
                    </a:cubicBezTo>
                    <a:cubicBezTo>
                      <a:pt x="1180" y="303"/>
                      <a:pt x="1182" y="301"/>
                      <a:pt x="1185" y="301"/>
                    </a:cubicBezTo>
                    <a:cubicBezTo>
                      <a:pt x="1186" y="302"/>
                      <a:pt x="1188" y="303"/>
                      <a:pt x="1187" y="303"/>
                    </a:cubicBezTo>
                    <a:cubicBezTo>
                      <a:pt x="1190" y="303"/>
                      <a:pt x="1192" y="298"/>
                      <a:pt x="1193" y="301"/>
                    </a:cubicBezTo>
                    <a:cubicBezTo>
                      <a:pt x="1195" y="301"/>
                      <a:pt x="1194" y="299"/>
                      <a:pt x="1195" y="298"/>
                    </a:cubicBezTo>
                    <a:cubicBezTo>
                      <a:pt x="1198" y="299"/>
                      <a:pt x="1198" y="312"/>
                      <a:pt x="1202" y="305"/>
                    </a:cubicBezTo>
                    <a:cubicBezTo>
                      <a:pt x="1207" y="304"/>
                      <a:pt x="1201" y="314"/>
                      <a:pt x="1208" y="311"/>
                    </a:cubicBezTo>
                    <a:cubicBezTo>
                      <a:pt x="1208" y="313"/>
                      <a:pt x="1205" y="312"/>
                      <a:pt x="1204" y="313"/>
                    </a:cubicBezTo>
                    <a:cubicBezTo>
                      <a:pt x="1204" y="313"/>
                      <a:pt x="1207" y="318"/>
                      <a:pt x="1206" y="320"/>
                    </a:cubicBezTo>
                    <a:cubicBezTo>
                      <a:pt x="1206" y="321"/>
                      <a:pt x="1204" y="320"/>
                      <a:pt x="1204" y="322"/>
                    </a:cubicBezTo>
                    <a:cubicBezTo>
                      <a:pt x="1204" y="323"/>
                      <a:pt x="1202" y="324"/>
                      <a:pt x="1202" y="326"/>
                    </a:cubicBezTo>
                    <a:cubicBezTo>
                      <a:pt x="1201" y="332"/>
                      <a:pt x="1205" y="342"/>
                      <a:pt x="1199" y="337"/>
                    </a:cubicBezTo>
                    <a:cubicBezTo>
                      <a:pt x="1200" y="353"/>
                      <a:pt x="1193" y="361"/>
                      <a:pt x="1189" y="372"/>
                    </a:cubicBezTo>
                    <a:cubicBezTo>
                      <a:pt x="1187" y="374"/>
                      <a:pt x="1186" y="373"/>
                      <a:pt x="1184" y="372"/>
                    </a:cubicBezTo>
                    <a:cubicBezTo>
                      <a:pt x="1183" y="374"/>
                      <a:pt x="1184" y="376"/>
                      <a:pt x="1184" y="378"/>
                    </a:cubicBezTo>
                    <a:cubicBezTo>
                      <a:pt x="1183" y="380"/>
                      <a:pt x="1180" y="378"/>
                      <a:pt x="1178" y="380"/>
                    </a:cubicBezTo>
                    <a:cubicBezTo>
                      <a:pt x="1177" y="380"/>
                      <a:pt x="1179" y="383"/>
                      <a:pt x="1178" y="383"/>
                    </a:cubicBezTo>
                    <a:cubicBezTo>
                      <a:pt x="1177" y="384"/>
                      <a:pt x="1175" y="383"/>
                      <a:pt x="1174" y="383"/>
                    </a:cubicBezTo>
                    <a:cubicBezTo>
                      <a:pt x="1173" y="385"/>
                      <a:pt x="1176" y="386"/>
                      <a:pt x="1176" y="385"/>
                    </a:cubicBezTo>
                    <a:cubicBezTo>
                      <a:pt x="1175" y="387"/>
                      <a:pt x="1172" y="387"/>
                      <a:pt x="1171" y="389"/>
                    </a:cubicBezTo>
                    <a:cubicBezTo>
                      <a:pt x="1170" y="390"/>
                      <a:pt x="1170" y="393"/>
                      <a:pt x="1169" y="395"/>
                    </a:cubicBezTo>
                    <a:cubicBezTo>
                      <a:pt x="1167" y="396"/>
                      <a:pt x="1165" y="395"/>
                      <a:pt x="1163" y="396"/>
                    </a:cubicBezTo>
                    <a:cubicBezTo>
                      <a:pt x="1161" y="398"/>
                      <a:pt x="1163" y="400"/>
                      <a:pt x="1161" y="402"/>
                    </a:cubicBezTo>
                    <a:cubicBezTo>
                      <a:pt x="1161" y="403"/>
                      <a:pt x="1158" y="401"/>
                      <a:pt x="1158" y="402"/>
                    </a:cubicBezTo>
                    <a:cubicBezTo>
                      <a:pt x="1157" y="402"/>
                      <a:pt x="1157" y="407"/>
                      <a:pt x="1156" y="406"/>
                    </a:cubicBezTo>
                    <a:cubicBezTo>
                      <a:pt x="1154" y="404"/>
                      <a:pt x="1152" y="404"/>
                      <a:pt x="1152" y="410"/>
                    </a:cubicBezTo>
                    <a:cubicBezTo>
                      <a:pt x="1143" y="411"/>
                      <a:pt x="1143" y="410"/>
                      <a:pt x="1133" y="410"/>
                    </a:cubicBezTo>
                    <a:cubicBezTo>
                      <a:pt x="1133" y="411"/>
                      <a:pt x="1126" y="414"/>
                      <a:pt x="1130" y="415"/>
                    </a:cubicBezTo>
                    <a:cubicBezTo>
                      <a:pt x="1131" y="419"/>
                      <a:pt x="1117" y="416"/>
                      <a:pt x="1124" y="419"/>
                    </a:cubicBezTo>
                    <a:cubicBezTo>
                      <a:pt x="1123" y="421"/>
                      <a:pt x="1120" y="421"/>
                      <a:pt x="1120" y="419"/>
                    </a:cubicBezTo>
                    <a:cubicBezTo>
                      <a:pt x="1115" y="423"/>
                      <a:pt x="1118" y="427"/>
                      <a:pt x="1118" y="434"/>
                    </a:cubicBezTo>
                    <a:cubicBezTo>
                      <a:pt x="1113" y="435"/>
                      <a:pt x="1115" y="435"/>
                      <a:pt x="1109" y="434"/>
                    </a:cubicBezTo>
                    <a:cubicBezTo>
                      <a:pt x="1111" y="436"/>
                      <a:pt x="1111" y="438"/>
                      <a:pt x="1107" y="438"/>
                    </a:cubicBezTo>
                    <a:cubicBezTo>
                      <a:pt x="1107" y="441"/>
                      <a:pt x="1109" y="457"/>
                      <a:pt x="1111" y="452"/>
                    </a:cubicBezTo>
                    <a:cubicBezTo>
                      <a:pt x="1115" y="452"/>
                      <a:pt x="1111" y="467"/>
                      <a:pt x="1117" y="467"/>
                    </a:cubicBezTo>
                    <a:cubicBezTo>
                      <a:pt x="1121" y="468"/>
                      <a:pt x="1115" y="473"/>
                      <a:pt x="1120" y="475"/>
                    </a:cubicBezTo>
                    <a:cubicBezTo>
                      <a:pt x="1119" y="475"/>
                      <a:pt x="1119" y="478"/>
                      <a:pt x="1118" y="479"/>
                    </a:cubicBezTo>
                    <a:cubicBezTo>
                      <a:pt x="1116" y="479"/>
                      <a:pt x="1114" y="477"/>
                      <a:pt x="1115" y="477"/>
                    </a:cubicBezTo>
                    <a:cubicBezTo>
                      <a:pt x="1113" y="478"/>
                      <a:pt x="1114" y="479"/>
                      <a:pt x="1113" y="480"/>
                    </a:cubicBezTo>
                    <a:cubicBezTo>
                      <a:pt x="1112" y="481"/>
                      <a:pt x="1109" y="480"/>
                      <a:pt x="1107" y="480"/>
                    </a:cubicBezTo>
                    <a:cubicBezTo>
                      <a:pt x="1103" y="482"/>
                      <a:pt x="1098" y="486"/>
                      <a:pt x="1094" y="482"/>
                    </a:cubicBezTo>
                    <a:cubicBezTo>
                      <a:pt x="1093" y="478"/>
                      <a:pt x="1096" y="477"/>
                      <a:pt x="1096" y="475"/>
                    </a:cubicBezTo>
                    <a:cubicBezTo>
                      <a:pt x="1097" y="471"/>
                      <a:pt x="1094" y="465"/>
                      <a:pt x="1098" y="464"/>
                    </a:cubicBezTo>
                    <a:cubicBezTo>
                      <a:pt x="1097" y="461"/>
                      <a:pt x="1092" y="462"/>
                      <a:pt x="1094" y="456"/>
                    </a:cubicBezTo>
                    <a:cubicBezTo>
                      <a:pt x="1090" y="454"/>
                      <a:pt x="1087" y="457"/>
                      <a:pt x="1083" y="452"/>
                    </a:cubicBezTo>
                    <a:cubicBezTo>
                      <a:pt x="1082" y="447"/>
                      <a:pt x="1089" y="450"/>
                      <a:pt x="1087" y="443"/>
                    </a:cubicBezTo>
                    <a:cubicBezTo>
                      <a:pt x="1086" y="441"/>
                      <a:pt x="1085" y="442"/>
                      <a:pt x="1085" y="443"/>
                    </a:cubicBezTo>
                    <a:cubicBezTo>
                      <a:pt x="1082" y="443"/>
                      <a:pt x="1082" y="441"/>
                      <a:pt x="1081" y="439"/>
                    </a:cubicBezTo>
                    <a:cubicBezTo>
                      <a:pt x="1080" y="438"/>
                      <a:pt x="1078" y="438"/>
                      <a:pt x="1077" y="436"/>
                    </a:cubicBezTo>
                    <a:cubicBezTo>
                      <a:pt x="1076" y="437"/>
                      <a:pt x="1074" y="438"/>
                      <a:pt x="1072" y="438"/>
                    </a:cubicBezTo>
                    <a:cubicBezTo>
                      <a:pt x="1070" y="438"/>
                      <a:pt x="1071" y="439"/>
                      <a:pt x="1072" y="439"/>
                    </a:cubicBezTo>
                    <a:cubicBezTo>
                      <a:pt x="1072" y="445"/>
                      <a:pt x="1067" y="435"/>
                      <a:pt x="1068" y="443"/>
                    </a:cubicBezTo>
                    <a:cubicBezTo>
                      <a:pt x="1063" y="439"/>
                      <a:pt x="1063" y="447"/>
                      <a:pt x="1057" y="443"/>
                    </a:cubicBezTo>
                    <a:cubicBezTo>
                      <a:pt x="1062" y="439"/>
                      <a:pt x="1057" y="436"/>
                      <a:pt x="1062" y="432"/>
                    </a:cubicBezTo>
                    <a:cubicBezTo>
                      <a:pt x="1066" y="430"/>
                      <a:pt x="1053" y="431"/>
                      <a:pt x="1053" y="434"/>
                    </a:cubicBezTo>
                    <a:cubicBezTo>
                      <a:pt x="1053" y="438"/>
                      <a:pt x="1050" y="432"/>
                      <a:pt x="1051" y="432"/>
                    </a:cubicBezTo>
                    <a:cubicBezTo>
                      <a:pt x="1048" y="433"/>
                      <a:pt x="1049" y="437"/>
                      <a:pt x="1046" y="438"/>
                    </a:cubicBezTo>
                    <a:cubicBezTo>
                      <a:pt x="1045" y="438"/>
                      <a:pt x="1041" y="440"/>
                      <a:pt x="1040" y="441"/>
                    </a:cubicBezTo>
                    <a:cubicBezTo>
                      <a:pt x="1039" y="442"/>
                      <a:pt x="1038" y="443"/>
                      <a:pt x="1038" y="445"/>
                    </a:cubicBezTo>
                    <a:cubicBezTo>
                      <a:pt x="1031" y="444"/>
                      <a:pt x="1033" y="444"/>
                      <a:pt x="1025" y="445"/>
                    </a:cubicBezTo>
                    <a:cubicBezTo>
                      <a:pt x="1027" y="445"/>
                      <a:pt x="1026" y="450"/>
                      <a:pt x="1027" y="451"/>
                    </a:cubicBezTo>
                    <a:cubicBezTo>
                      <a:pt x="1028" y="451"/>
                      <a:pt x="1031" y="450"/>
                      <a:pt x="1033" y="451"/>
                    </a:cubicBezTo>
                    <a:cubicBezTo>
                      <a:pt x="1033" y="451"/>
                      <a:pt x="1032" y="454"/>
                      <a:pt x="1033" y="454"/>
                    </a:cubicBezTo>
                    <a:cubicBezTo>
                      <a:pt x="1033" y="455"/>
                      <a:pt x="1037" y="454"/>
                      <a:pt x="1038" y="454"/>
                    </a:cubicBezTo>
                    <a:cubicBezTo>
                      <a:pt x="1039" y="455"/>
                      <a:pt x="1038" y="458"/>
                      <a:pt x="1038" y="458"/>
                    </a:cubicBezTo>
                    <a:cubicBezTo>
                      <a:pt x="1040" y="459"/>
                      <a:pt x="1043" y="458"/>
                      <a:pt x="1044" y="460"/>
                    </a:cubicBezTo>
                    <a:cubicBezTo>
                      <a:pt x="1046" y="459"/>
                      <a:pt x="1045" y="456"/>
                      <a:pt x="1048" y="456"/>
                    </a:cubicBezTo>
                    <a:cubicBezTo>
                      <a:pt x="1055" y="455"/>
                      <a:pt x="1061" y="457"/>
                      <a:pt x="1061" y="464"/>
                    </a:cubicBezTo>
                    <a:cubicBezTo>
                      <a:pt x="1058" y="466"/>
                      <a:pt x="1054" y="466"/>
                      <a:pt x="1051" y="464"/>
                    </a:cubicBezTo>
                    <a:cubicBezTo>
                      <a:pt x="1050" y="466"/>
                      <a:pt x="1049" y="469"/>
                      <a:pt x="1049" y="473"/>
                    </a:cubicBezTo>
                    <a:cubicBezTo>
                      <a:pt x="1046" y="472"/>
                      <a:pt x="1046" y="475"/>
                      <a:pt x="1048" y="475"/>
                    </a:cubicBezTo>
                    <a:cubicBezTo>
                      <a:pt x="1047" y="477"/>
                      <a:pt x="1043" y="476"/>
                      <a:pt x="1040" y="477"/>
                    </a:cubicBezTo>
                    <a:cubicBezTo>
                      <a:pt x="1043" y="483"/>
                      <a:pt x="1049" y="486"/>
                      <a:pt x="1049" y="495"/>
                    </a:cubicBezTo>
                    <a:cubicBezTo>
                      <a:pt x="1054" y="490"/>
                      <a:pt x="1051" y="494"/>
                      <a:pt x="1055" y="497"/>
                    </a:cubicBezTo>
                    <a:cubicBezTo>
                      <a:pt x="1054" y="504"/>
                      <a:pt x="1057" y="514"/>
                      <a:pt x="1053" y="518"/>
                    </a:cubicBezTo>
                    <a:cubicBezTo>
                      <a:pt x="1056" y="522"/>
                      <a:pt x="1058" y="528"/>
                      <a:pt x="1057" y="536"/>
                    </a:cubicBezTo>
                    <a:cubicBezTo>
                      <a:pt x="1051" y="532"/>
                      <a:pt x="1054" y="545"/>
                      <a:pt x="1051" y="542"/>
                    </a:cubicBezTo>
                    <a:cubicBezTo>
                      <a:pt x="1049" y="539"/>
                      <a:pt x="1051" y="542"/>
                      <a:pt x="1049" y="544"/>
                    </a:cubicBezTo>
                    <a:cubicBezTo>
                      <a:pt x="1048" y="545"/>
                      <a:pt x="1044" y="545"/>
                      <a:pt x="1046" y="551"/>
                    </a:cubicBezTo>
                    <a:cubicBezTo>
                      <a:pt x="1040" y="549"/>
                      <a:pt x="1044" y="557"/>
                      <a:pt x="1038" y="555"/>
                    </a:cubicBezTo>
                    <a:cubicBezTo>
                      <a:pt x="1043" y="559"/>
                      <a:pt x="1030" y="562"/>
                      <a:pt x="1033" y="564"/>
                    </a:cubicBezTo>
                    <a:cubicBezTo>
                      <a:pt x="1036" y="567"/>
                      <a:pt x="1032" y="565"/>
                      <a:pt x="1029" y="568"/>
                    </a:cubicBezTo>
                    <a:cubicBezTo>
                      <a:pt x="1028" y="569"/>
                      <a:pt x="1028" y="572"/>
                      <a:pt x="1027" y="574"/>
                    </a:cubicBezTo>
                    <a:cubicBezTo>
                      <a:pt x="1027" y="574"/>
                      <a:pt x="1024" y="573"/>
                      <a:pt x="1023" y="574"/>
                    </a:cubicBezTo>
                    <a:cubicBezTo>
                      <a:pt x="1023" y="574"/>
                      <a:pt x="1024" y="577"/>
                      <a:pt x="1023" y="577"/>
                    </a:cubicBezTo>
                    <a:cubicBezTo>
                      <a:pt x="1022" y="579"/>
                      <a:pt x="1016" y="576"/>
                      <a:pt x="1018" y="581"/>
                    </a:cubicBezTo>
                    <a:cubicBezTo>
                      <a:pt x="1006" y="582"/>
                      <a:pt x="1008" y="583"/>
                      <a:pt x="995" y="581"/>
                    </a:cubicBezTo>
                    <a:cubicBezTo>
                      <a:pt x="993" y="581"/>
                      <a:pt x="994" y="584"/>
                      <a:pt x="993" y="587"/>
                    </a:cubicBezTo>
                    <a:cubicBezTo>
                      <a:pt x="989" y="583"/>
                      <a:pt x="983" y="591"/>
                      <a:pt x="982" y="590"/>
                    </a:cubicBezTo>
                    <a:cubicBezTo>
                      <a:pt x="979" y="587"/>
                      <a:pt x="982" y="592"/>
                      <a:pt x="975" y="592"/>
                    </a:cubicBezTo>
                    <a:cubicBezTo>
                      <a:pt x="972" y="593"/>
                      <a:pt x="976" y="595"/>
                      <a:pt x="973" y="596"/>
                    </a:cubicBezTo>
                    <a:cubicBezTo>
                      <a:pt x="969" y="600"/>
                      <a:pt x="967" y="593"/>
                      <a:pt x="962" y="592"/>
                    </a:cubicBezTo>
                    <a:cubicBezTo>
                      <a:pt x="956" y="591"/>
                      <a:pt x="955" y="594"/>
                      <a:pt x="951" y="594"/>
                    </a:cubicBezTo>
                    <a:cubicBezTo>
                      <a:pt x="948" y="595"/>
                      <a:pt x="947" y="598"/>
                      <a:pt x="947" y="602"/>
                    </a:cubicBezTo>
                    <a:cubicBezTo>
                      <a:pt x="941" y="600"/>
                      <a:pt x="941" y="604"/>
                      <a:pt x="938" y="605"/>
                    </a:cubicBezTo>
                    <a:cubicBezTo>
                      <a:pt x="936" y="610"/>
                      <a:pt x="941" y="609"/>
                      <a:pt x="941" y="613"/>
                    </a:cubicBezTo>
                    <a:cubicBezTo>
                      <a:pt x="941" y="615"/>
                      <a:pt x="941" y="616"/>
                      <a:pt x="943" y="616"/>
                    </a:cubicBezTo>
                    <a:cubicBezTo>
                      <a:pt x="946" y="617"/>
                      <a:pt x="944" y="619"/>
                      <a:pt x="945" y="620"/>
                    </a:cubicBezTo>
                    <a:cubicBezTo>
                      <a:pt x="946" y="622"/>
                      <a:pt x="949" y="621"/>
                      <a:pt x="951" y="622"/>
                    </a:cubicBezTo>
                    <a:cubicBezTo>
                      <a:pt x="951" y="622"/>
                      <a:pt x="950" y="625"/>
                      <a:pt x="951" y="626"/>
                    </a:cubicBezTo>
                    <a:cubicBezTo>
                      <a:pt x="951" y="626"/>
                      <a:pt x="954" y="625"/>
                      <a:pt x="954" y="626"/>
                    </a:cubicBezTo>
                    <a:cubicBezTo>
                      <a:pt x="956" y="627"/>
                      <a:pt x="956" y="632"/>
                      <a:pt x="958" y="635"/>
                    </a:cubicBezTo>
                    <a:cubicBezTo>
                      <a:pt x="959" y="637"/>
                      <a:pt x="964" y="641"/>
                      <a:pt x="964" y="641"/>
                    </a:cubicBezTo>
                    <a:cubicBezTo>
                      <a:pt x="964" y="643"/>
                      <a:pt x="963" y="646"/>
                      <a:pt x="964" y="648"/>
                    </a:cubicBezTo>
                    <a:cubicBezTo>
                      <a:pt x="964" y="651"/>
                      <a:pt x="966" y="652"/>
                      <a:pt x="965" y="656"/>
                    </a:cubicBezTo>
                    <a:cubicBezTo>
                      <a:pt x="965" y="659"/>
                      <a:pt x="964" y="659"/>
                      <a:pt x="964" y="661"/>
                    </a:cubicBezTo>
                    <a:cubicBezTo>
                      <a:pt x="963" y="665"/>
                      <a:pt x="965" y="668"/>
                      <a:pt x="960" y="665"/>
                    </a:cubicBezTo>
                    <a:cubicBezTo>
                      <a:pt x="963" y="672"/>
                      <a:pt x="955" y="668"/>
                      <a:pt x="956" y="674"/>
                    </a:cubicBezTo>
                    <a:cubicBezTo>
                      <a:pt x="949" y="672"/>
                      <a:pt x="950" y="678"/>
                      <a:pt x="945" y="678"/>
                    </a:cubicBezTo>
                    <a:cubicBezTo>
                      <a:pt x="943" y="677"/>
                      <a:pt x="944" y="681"/>
                      <a:pt x="943" y="682"/>
                    </a:cubicBezTo>
                    <a:cubicBezTo>
                      <a:pt x="943" y="682"/>
                      <a:pt x="938" y="682"/>
                      <a:pt x="939" y="684"/>
                    </a:cubicBezTo>
                    <a:cubicBezTo>
                      <a:pt x="941" y="685"/>
                      <a:pt x="941" y="684"/>
                      <a:pt x="939" y="685"/>
                    </a:cubicBezTo>
                    <a:cubicBezTo>
                      <a:pt x="938" y="687"/>
                      <a:pt x="937" y="689"/>
                      <a:pt x="934" y="689"/>
                    </a:cubicBezTo>
                    <a:cubicBezTo>
                      <a:pt x="936" y="680"/>
                      <a:pt x="930" y="688"/>
                      <a:pt x="930" y="684"/>
                    </a:cubicBezTo>
                    <a:cubicBezTo>
                      <a:pt x="930" y="682"/>
                      <a:pt x="929" y="678"/>
                      <a:pt x="926" y="676"/>
                    </a:cubicBezTo>
                    <a:cubicBezTo>
                      <a:pt x="926" y="675"/>
                      <a:pt x="923" y="677"/>
                      <a:pt x="923" y="676"/>
                    </a:cubicBezTo>
                    <a:cubicBezTo>
                      <a:pt x="922" y="675"/>
                      <a:pt x="923" y="673"/>
                      <a:pt x="923" y="672"/>
                    </a:cubicBezTo>
                    <a:cubicBezTo>
                      <a:pt x="921" y="671"/>
                      <a:pt x="916" y="672"/>
                      <a:pt x="915" y="670"/>
                    </a:cubicBezTo>
                    <a:cubicBezTo>
                      <a:pt x="915" y="670"/>
                      <a:pt x="916" y="667"/>
                      <a:pt x="915" y="667"/>
                    </a:cubicBezTo>
                    <a:cubicBezTo>
                      <a:pt x="914" y="666"/>
                      <a:pt x="911" y="667"/>
                      <a:pt x="910" y="667"/>
                    </a:cubicBezTo>
                    <a:cubicBezTo>
                      <a:pt x="908" y="667"/>
                      <a:pt x="909" y="662"/>
                      <a:pt x="908" y="661"/>
                    </a:cubicBezTo>
                    <a:cubicBezTo>
                      <a:pt x="907" y="661"/>
                      <a:pt x="905" y="662"/>
                      <a:pt x="906" y="663"/>
                    </a:cubicBezTo>
                    <a:cubicBezTo>
                      <a:pt x="902" y="659"/>
                      <a:pt x="904" y="659"/>
                      <a:pt x="900" y="656"/>
                    </a:cubicBezTo>
                    <a:cubicBezTo>
                      <a:pt x="895" y="653"/>
                      <a:pt x="896" y="662"/>
                      <a:pt x="895" y="665"/>
                    </a:cubicBezTo>
                    <a:cubicBezTo>
                      <a:pt x="894" y="666"/>
                      <a:pt x="891" y="666"/>
                      <a:pt x="891" y="667"/>
                    </a:cubicBezTo>
                    <a:cubicBezTo>
                      <a:pt x="890" y="670"/>
                      <a:pt x="892" y="675"/>
                      <a:pt x="889" y="678"/>
                    </a:cubicBezTo>
                    <a:cubicBezTo>
                      <a:pt x="890" y="679"/>
                      <a:pt x="891" y="681"/>
                      <a:pt x="891" y="684"/>
                    </a:cubicBezTo>
                    <a:cubicBezTo>
                      <a:pt x="892" y="686"/>
                      <a:pt x="894" y="688"/>
                      <a:pt x="895" y="685"/>
                    </a:cubicBezTo>
                    <a:cubicBezTo>
                      <a:pt x="899" y="690"/>
                      <a:pt x="897" y="692"/>
                      <a:pt x="897" y="698"/>
                    </a:cubicBezTo>
                    <a:cubicBezTo>
                      <a:pt x="897" y="700"/>
                      <a:pt x="898" y="700"/>
                      <a:pt x="898" y="702"/>
                    </a:cubicBezTo>
                    <a:cubicBezTo>
                      <a:pt x="900" y="703"/>
                      <a:pt x="901" y="705"/>
                      <a:pt x="902" y="706"/>
                    </a:cubicBezTo>
                    <a:cubicBezTo>
                      <a:pt x="905" y="708"/>
                      <a:pt x="908" y="709"/>
                      <a:pt x="911" y="711"/>
                    </a:cubicBezTo>
                    <a:cubicBezTo>
                      <a:pt x="913" y="712"/>
                      <a:pt x="911" y="713"/>
                      <a:pt x="913" y="713"/>
                    </a:cubicBezTo>
                    <a:cubicBezTo>
                      <a:pt x="915" y="713"/>
                      <a:pt x="915" y="716"/>
                      <a:pt x="915" y="717"/>
                    </a:cubicBezTo>
                    <a:cubicBezTo>
                      <a:pt x="916" y="719"/>
                      <a:pt x="918" y="717"/>
                      <a:pt x="919" y="719"/>
                    </a:cubicBezTo>
                    <a:cubicBezTo>
                      <a:pt x="920" y="721"/>
                      <a:pt x="918" y="724"/>
                      <a:pt x="919" y="726"/>
                    </a:cubicBezTo>
                    <a:cubicBezTo>
                      <a:pt x="919" y="727"/>
                      <a:pt x="923" y="730"/>
                      <a:pt x="923" y="730"/>
                    </a:cubicBezTo>
                    <a:cubicBezTo>
                      <a:pt x="923" y="732"/>
                      <a:pt x="918" y="737"/>
                      <a:pt x="925" y="738"/>
                    </a:cubicBezTo>
                    <a:cubicBezTo>
                      <a:pt x="924" y="742"/>
                      <a:pt x="920" y="740"/>
                      <a:pt x="917" y="739"/>
                    </a:cubicBezTo>
                    <a:cubicBezTo>
                      <a:pt x="914" y="739"/>
                      <a:pt x="909" y="739"/>
                      <a:pt x="908" y="738"/>
                    </a:cubicBezTo>
                    <a:cubicBezTo>
                      <a:pt x="908" y="738"/>
                      <a:pt x="910" y="729"/>
                      <a:pt x="906" y="736"/>
                    </a:cubicBezTo>
                    <a:cubicBezTo>
                      <a:pt x="902" y="734"/>
                      <a:pt x="904" y="729"/>
                      <a:pt x="902" y="726"/>
                    </a:cubicBezTo>
                    <a:cubicBezTo>
                      <a:pt x="901" y="724"/>
                      <a:pt x="899" y="724"/>
                      <a:pt x="897" y="721"/>
                    </a:cubicBezTo>
                    <a:cubicBezTo>
                      <a:pt x="896" y="718"/>
                      <a:pt x="896" y="716"/>
                      <a:pt x="898" y="715"/>
                    </a:cubicBezTo>
                    <a:cubicBezTo>
                      <a:pt x="895" y="712"/>
                      <a:pt x="894" y="706"/>
                      <a:pt x="889" y="704"/>
                    </a:cubicBezTo>
                    <a:cubicBezTo>
                      <a:pt x="889" y="701"/>
                      <a:pt x="886" y="699"/>
                      <a:pt x="889" y="698"/>
                    </a:cubicBezTo>
                    <a:cubicBezTo>
                      <a:pt x="888" y="697"/>
                      <a:pt x="886" y="696"/>
                      <a:pt x="883" y="695"/>
                    </a:cubicBezTo>
                    <a:cubicBezTo>
                      <a:pt x="884" y="692"/>
                      <a:pt x="884" y="689"/>
                      <a:pt x="882" y="689"/>
                    </a:cubicBezTo>
                    <a:cubicBezTo>
                      <a:pt x="881" y="685"/>
                      <a:pt x="883" y="684"/>
                      <a:pt x="883" y="682"/>
                    </a:cubicBezTo>
                    <a:cubicBezTo>
                      <a:pt x="884" y="678"/>
                      <a:pt x="882" y="677"/>
                      <a:pt x="880" y="676"/>
                    </a:cubicBezTo>
                    <a:cubicBezTo>
                      <a:pt x="881" y="674"/>
                      <a:pt x="882" y="673"/>
                      <a:pt x="880" y="672"/>
                    </a:cubicBezTo>
                    <a:cubicBezTo>
                      <a:pt x="880" y="670"/>
                      <a:pt x="884" y="671"/>
                      <a:pt x="887" y="670"/>
                    </a:cubicBezTo>
                    <a:cubicBezTo>
                      <a:pt x="887" y="669"/>
                      <a:pt x="885" y="669"/>
                      <a:pt x="885" y="667"/>
                    </a:cubicBezTo>
                    <a:cubicBezTo>
                      <a:pt x="885" y="665"/>
                      <a:pt x="888" y="665"/>
                      <a:pt x="887" y="663"/>
                    </a:cubicBezTo>
                    <a:cubicBezTo>
                      <a:pt x="887" y="660"/>
                      <a:pt x="884" y="657"/>
                      <a:pt x="883" y="654"/>
                    </a:cubicBezTo>
                    <a:cubicBezTo>
                      <a:pt x="883" y="650"/>
                      <a:pt x="884" y="645"/>
                      <a:pt x="883" y="643"/>
                    </a:cubicBezTo>
                    <a:cubicBezTo>
                      <a:pt x="883" y="640"/>
                      <a:pt x="881" y="640"/>
                      <a:pt x="880" y="639"/>
                    </a:cubicBezTo>
                    <a:cubicBezTo>
                      <a:pt x="879" y="637"/>
                      <a:pt x="879" y="635"/>
                      <a:pt x="878" y="633"/>
                    </a:cubicBezTo>
                    <a:cubicBezTo>
                      <a:pt x="876" y="630"/>
                      <a:pt x="875" y="627"/>
                      <a:pt x="872" y="626"/>
                    </a:cubicBezTo>
                    <a:cubicBezTo>
                      <a:pt x="866" y="625"/>
                      <a:pt x="870" y="632"/>
                      <a:pt x="865" y="628"/>
                    </a:cubicBezTo>
                    <a:cubicBezTo>
                      <a:pt x="862" y="628"/>
                      <a:pt x="864" y="632"/>
                      <a:pt x="863" y="633"/>
                    </a:cubicBezTo>
                    <a:cubicBezTo>
                      <a:pt x="863" y="634"/>
                      <a:pt x="860" y="633"/>
                      <a:pt x="859" y="633"/>
                    </a:cubicBezTo>
                    <a:cubicBezTo>
                      <a:pt x="858" y="634"/>
                      <a:pt x="860" y="637"/>
                      <a:pt x="857" y="637"/>
                    </a:cubicBezTo>
                    <a:cubicBezTo>
                      <a:pt x="853" y="637"/>
                      <a:pt x="853" y="636"/>
                      <a:pt x="852" y="631"/>
                    </a:cubicBezTo>
                    <a:cubicBezTo>
                      <a:pt x="851" y="630"/>
                      <a:pt x="850" y="630"/>
                      <a:pt x="850" y="629"/>
                    </a:cubicBezTo>
                    <a:cubicBezTo>
                      <a:pt x="849" y="627"/>
                      <a:pt x="852" y="627"/>
                      <a:pt x="852" y="626"/>
                    </a:cubicBezTo>
                    <a:cubicBezTo>
                      <a:pt x="852" y="624"/>
                      <a:pt x="847" y="616"/>
                      <a:pt x="852" y="613"/>
                    </a:cubicBezTo>
                    <a:cubicBezTo>
                      <a:pt x="850" y="611"/>
                      <a:pt x="847" y="609"/>
                      <a:pt x="848" y="602"/>
                    </a:cubicBezTo>
                    <a:cubicBezTo>
                      <a:pt x="846" y="602"/>
                      <a:pt x="847" y="604"/>
                      <a:pt x="846" y="605"/>
                    </a:cubicBezTo>
                    <a:cubicBezTo>
                      <a:pt x="843" y="604"/>
                      <a:pt x="845" y="597"/>
                      <a:pt x="843" y="594"/>
                    </a:cubicBezTo>
                    <a:cubicBezTo>
                      <a:pt x="841" y="593"/>
                      <a:pt x="840" y="592"/>
                      <a:pt x="839" y="590"/>
                    </a:cubicBezTo>
                    <a:cubicBezTo>
                      <a:pt x="838" y="589"/>
                      <a:pt x="838" y="587"/>
                      <a:pt x="837" y="587"/>
                    </a:cubicBezTo>
                    <a:cubicBezTo>
                      <a:pt x="835" y="585"/>
                      <a:pt x="830" y="585"/>
                      <a:pt x="831" y="581"/>
                    </a:cubicBezTo>
                    <a:cubicBezTo>
                      <a:pt x="825" y="580"/>
                      <a:pt x="823" y="584"/>
                      <a:pt x="820" y="587"/>
                    </a:cubicBezTo>
                    <a:cubicBezTo>
                      <a:pt x="817" y="586"/>
                      <a:pt x="815" y="586"/>
                      <a:pt x="815" y="588"/>
                    </a:cubicBezTo>
                    <a:cubicBezTo>
                      <a:pt x="810" y="588"/>
                      <a:pt x="806" y="588"/>
                      <a:pt x="801" y="588"/>
                    </a:cubicBezTo>
                    <a:cubicBezTo>
                      <a:pt x="801" y="590"/>
                      <a:pt x="799" y="591"/>
                      <a:pt x="798" y="592"/>
                    </a:cubicBezTo>
                    <a:cubicBezTo>
                      <a:pt x="797" y="593"/>
                      <a:pt x="796" y="592"/>
                      <a:pt x="796" y="594"/>
                    </a:cubicBezTo>
                    <a:cubicBezTo>
                      <a:pt x="796" y="596"/>
                      <a:pt x="791" y="597"/>
                      <a:pt x="790" y="598"/>
                    </a:cubicBezTo>
                    <a:cubicBezTo>
                      <a:pt x="786" y="601"/>
                      <a:pt x="783" y="608"/>
                      <a:pt x="775" y="611"/>
                    </a:cubicBezTo>
                    <a:cubicBezTo>
                      <a:pt x="771" y="614"/>
                      <a:pt x="770" y="621"/>
                      <a:pt x="762" y="622"/>
                    </a:cubicBezTo>
                    <a:cubicBezTo>
                      <a:pt x="765" y="625"/>
                      <a:pt x="764" y="626"/>
                      <a:pt x="759" y="626"/>
                    </a:cubicBezTo>
                    <a:cubicBezTo>
                      <a:pt x="758" y="628"/>
                      <a:pt x="759" y="629"/>
                      <a:pt x="760" y="629"/>
                    </a:cubicBezTo>
                    <a:cubicBezTo>
                      <a:pt x="760" y="632"/>
                      <a:pt x="757" y="631"/>
                      <a:pt x="757" y="629"/>
                    </a:cubicBezTo>
                    <a:cubicBezTo>
                      <a:pt x="754" y="630"/>
                      <a:pt x="755" y="635"/>
                      <a:pt x="749" y="633"/>
                    </a:cubicBezTo>
                    <a:cubicBezTo>
                      <a:pt x="747" y="634"/>
                      <a:pt x="747" y="637"/>
                      <a:pt x="744" y="637"/>
                    </a:cubicBezTo>
                    <a:cubicBezTo>
                      <a:pt x="743" y="640"/>
                      <a:pt x="746" y="640"/>
                      <a:pt x="746" y="643"/>
                    </a:cubicBezTo>
                    <a:cubicBezTo>
                      <a:pt x="745" y="646"/>
                      <a:pt x="743" y="651"/>
                      <a:pt x="742" y="657"/>
                    </a:cubicBezTo>
                    <a:cubicBezTo>
                      <a:pt x="741" y="666"/>
                      <a:pt x="742" y="675"/>
                      <a:pt x="740" y="678"/>
                    </a:cubicBezTo>
                    <a:cubicBezTo>
                      <a:pt x="740" y="678"/>
                      <a:pt x="737" y="677"/>
                      <a:pt x="736" y="678"/>
                    </a:cubicBezTo>
                    <a:cubicBezTo>
                      <a:pt x="735" y="679"/>
                      <a:pt x="736" y="684"/>
                      <a:pt x="734" y="685"/>
                    </a:cubicBezTo>
                    <a:cubicBezTo>
                      <a:pt x="733" y="687"/>
                      <a:pt x="729" y="686"/>
                      <a:pt x="727" y="687"/>
                    </a:cubicBezTo>
                    <a:cubicBezTo>
                      <a:pt x="725" y="688"/>
                      <a:pt x="725" y="692"/>
                      <a:pt x="721" y="691"/>
                    </a:cubicBezTo>
                    <a:cubicBezTo>
                      <a:pt x="717" y="686"/>
                      <a:pt x="714" y="680"/>
                      <a:pt x="712" y="672"/>
                    </a:cubicBezTo>
                    <a:cubicBezTo>
                      <a:pt x="711" y="672"/>
                      <a:pt x="710" y="670"/>
                      <a:pt x="708" y="669"/>
                    </a:cubicBezTo>
                    <a:cubicBezTo>
                      <a:pt x="707" y="668"/>
                      <a:pt x="707" y="666"/>
                      <a:pt x="705" y="667"/>
                    </a:cubicBezTo>
                    <a:cubicBezTo>
                      <a:pt x="703" y="661"/>
                      <a:pt x="707" y="661"/>
                      <a:pt x="708" y="657"/>
                    </a:cubicBezTo>
                    <a:cubicBezTo>
                      <a:pt x="708" y="654"/>
                      <a:pt x="705" y="652"/>
                      <a:pt x="703" y="650"/>
                    </a:cubicBezTo>
                    <a:cubicBezTo>
                      <a:pt x="701" y="648"/>
                      <a:pt x="700" y="645"/>
                      <a:pt x="697" y="644"/>
                    </a:cubicBezTo>
                    <a:cubicBezTo>
                      <a:pt x="696" y="641"/>
                      <a:pt x="696" y="637"/>
                      <a:pt x="693" y="633"/>
                    </a:cubicBezTo>
                    <a:cubicBezTo>
                      <a:pt x="691" y="630"/>
                      <a:pt x="691" y="617"/>
                      <a:pt x="690" y="607"/>
                    </a:cubicBezTo>
                    <a:cubicBezTo>
                      <a:pt x="689" y="603"/>
                      <a:pt x="688" y="592"/>
                      <a:pt x="686" y="585"/>
                    </a:cubicBezTo>
                    <a:cubicBezTo>
                      <a:pt x="683" y="585"/>
                      <a:pt x="678" y="593"/>
                      <a:pt x="682" y="594"/>
                    </a:cubicBezTo>
                    <a:cubicBezTo>
                      <a:pt x="682" y="599"/>
                      <a:pt x="675" y="595"/>
                      <a:pt x="673" y="594"/>
                    </a:cubicBezTo>
                    <a:cubicBezTo>
                      <a:pt x="672" y="594"/>
                      <a:pt x="670" y="595"/>
                      <a:pt x="669" y="594"/>
                    </a:cubicBezTo>
                    <a:cubicBezTo>
                      <a:pt x="667" y="593"/>
                      <a:pt x="665" y="586"/>
                      <a:pt x="662" y="588"/>
                    </a:cubicBezTo>
                    <a:cubicBezTo>
                      <a:pt x="661" y="585"/>
                      <a:pt x="663" y="585"/>
                      <a:pt x="665" y="585"/>
                    </a:cubicBezTo>
                    <a:cubicBezTo>
                      <a:pt x="663" y="582"/>
                      <a:pt x="665" y="582"/>
                      <a:pt x="665" y="579"/>
                    </a:cubicBezTo>
                    <a:cubicBezTo>
                      <a:pt x="665" y="576"/>
                      <a:pt x="660" y="578"/>
                      <a:pt x="658" y="577"/>
                    </a:cubicBezTo>
                    <a:cubicBezTo>
                      <a:pt x="656" y="576"/>
                      <a:pt x="653" y="568"/>
                      <a:pt x="652" y="574"/>
                    </a:cubicBezTo>
                    <a:cubicBezTo>
                      <a:pt x="648" y="573"/>
                      <a:pt x="650" y="567"/>
                      <a:pt x="651" y="568"/>
                    </a:cubicBezTo>
                    <a:cubicBezTo>
                      <a:pt x="650" y="566"/>
                      <a:pt x="646" y="566"/>
                      <a:pt x="647" y="562"/>
                    </a:cubicBezTo>
                    <a:cubicBezTo>
                      <a:pt x="645" y="561"/>
                      <a:pt x="640" y="564"/>
                      <a:pt x="639" y="562"/>
                    </a:cubicBezTo>
                    <a:cubicBezTo>
                      <a:pt x="639" y="562"/>
                      <a:pt x="640" y="559"/>
                      <a:pt x="639" y="559"/>
                    </a:cubicBezTo>
                    <a:cubicBezTo>
                      <a:pt x="635" y="558"/>
                      <a:pt x="632" y="560"/>
                      <a:pt x="628" y="560"/>
                    </a:cubicBezTo>
                    <a:cubicBezTo>
                      <a:pt x="627" y="561"/>
                      <a:pt x="625" y="561"/>
                      <a:pt x="624" y="560"/>
                    </a:cubicBezTo>
                    <a:cubicBezTo>
                      <a:pt x="622" y="560"/>
                      <a:pt x="621" y="558"/>
                      <a:pt x="621" y="562"/>
                    </a:cubicBezTo>
                    <a:cubicBezTo>
                      <a:pt x="603" y="564"/>
                      <a:pt x="589" y="561"/>
                      <a:pt x="576" y="559"/>
                    </a:cubicBezTo>
                    <a:cubicBezTo>
                      <a:pt x="577" y="555"/>
                      <a:pt x="572" y="556"/>
                      <a:pt x="572" y="553"/>
                    </a:cubicBezTo>
                    <a:cubicBezTo>
                      <a:pt x="572" y="549"/>
                      <a:pt x="564" y="557"/>
                      <a:pt x="569" y="549"/>
                    </a:cubicBezTo>
                    <a:cubicBezTo>
                      <a:pt x="566" y="550"/>
                      <a:pt x="565" y="549"/>
                      <a:pt x="565" y="547"/>
                    </a:cubicBezTo>
                    <a:cubicBezTo>
                      <a:pt x="560" y="550"/>
                      <a:pt x="546" y="547"/>
                      <a:pt x="541" y="546"/>
                    </a:cubicBezTo>
                    <a:cubicBezTo>
                      <a:pt x="538" y="545"/>
                      <a:pt x="537" y="545"/>
                      <a:pt x="537" y="542"/>
                    </a:cubicBezTo>
                    <a:cubicBezTo>
                      <a:pt x="529" y="544"/>
                      <a:pt x="531" y="536"/>
                      <a:pt x="524" y="536"/>
                    </a:cubicBezTo>
                    <a:cubicBezTo>
                      <a:pt x="523" y="529"/>
                      <a:pt x="519" y="525"/>
                      <a:pt x="516" y="520"/>
                    </a:cubicBezTo>
                    <a:cubicBezTo>
                      <a:pt x="500" y="517"/>
                      <a:pt x="500" y="525"/>
                      <a:pt x="501" y="534"/>
                    </a:cubicBezTo>
                    <a:cubicBezTo>
                      <a:pt x="502" y="537"/>
                      <a:pt x="509" y="541"/>
                      <a:pt x="514" y="547"/>
                    </a:cubicBezTo>
                    <a:cubicBezTo>
                      <a:pt x="516" y="549"/>
                      <a:pt x="519" y="559"/>
                      <a:pt x="524" y="557"/>
                    </a:cubicBezTo>
                    <a:cubicBezTo>
                      <a:pt x="523" y="561"/>
                      <a:pt x="527" y="561"/>
                      <a:pt x="526" y="566"/>
                    </a:cubicBezTo>
                    <a:cubicBezTo>
                      <a:pt x="530" y="566"/>
                      <a:pt x="540" y="564"/>
                      <a:pt x="535" y="570"/>
                    </a:cubicBezTo>
                    <a:cubicBezTo>
                      <a:pt x="539" y="572"/>
                      <a:pt x="537" y="567"/>
                      <a:pt x="539" y="566"/>
                    </a:cubicBezTo>
                    <a:cubicBezTo>
                      <a:pt x="540" y="565"/>
                      <a:pt x="546" y="566"/>
                      <a:pt x="546" y="562"/>
                    </a:cubicBezTo>
                    <a:cubicBezTo>
                      <a:pt x="546" y="561"/>
                      <a:pt x="548" y="561"/>
                      <a:pt x="550" y="560"/>
                    </a:cubicBezTo>
                    <a:cubicBezTo>
                      <a:pt x="552" y="560"/>
                      <a:pt x="550" y="558"/>
                      <a:pt x="552" y="557"/>
                    </a:cubicBezTo>
                    <a:cubicBezTo>
                      <a:pt x="555" y="555"/>
                      <a:pt x="559" y="556"/>
                      <a:pt x="563" y="555"/>
                    </a:cubicBezTo>
                    <a:cubicBezTo>
                      <a:pt x="563" y="556"/>
                      <a:pt x="560" y="558"/>
                      <a:pt x="561" y="559"/>
                    </a:cubicBezTo>
                    <a:cubicBezTo>
                      <a:pt x="561" y="559"/>
                      <a:pt x="565" y="558"/>
                      <a:pt x="565" y="559"/>
                    </a:cubicBezTo>
                    <a:cubicBezTo>
                      <a:pt x="566" y="562"/>
                      <a:pt x="564" y="564"/>
                      <a:pt x="567" y="566"/>
                    </a:cubicBezTo>
                    <a:cubicBezTo>
                      <a:pt x="566" y="570"/>
                      <a:pt x="572" y="568"/>
                      <a:pt x="572" y="572"/>
                    </a:cubicBezTo>
                    <a:cubicBezTo>
                      <a:pt x="572" y="576"/>
                      <a:pt x="576" y="573"/>
                      <a:pt x="580" y="575"/>
                    </a:cubicBezTo>
                    <a:cubicBezTo>
                      <a:pt x="582" y="577"/>
                      <a:pt x="581" y="580"/>
                      <a:pt x="585" y="581"/>
                    </a:cubicBezTo>
                    <a:cubicBezTo>
                      <a:pt x="581" y="585"/>
                      <a:pt x="586" y="590"/>
                      <a:pt x="585" y="596"/>
                    </a:cubicBezTo>
                    <a:cubicBezTo>
                      <a:pt x="583" y="596"/>
                      <a:pt x="582" y="596"/>
                      <a:pt x="580" y="596"/>
                    </a:cubicBezTo>
                    <a:cubicBezTo>
                      <a:pt x="582" y="603"/>
                      <a:pt x="575" y="601"/>
                      <a:pt x="576" y="607"/>
                    </a:cubicBezTo>
                    <a:cubicBezTo>
                      <a:pt x="572" y="606"/>
                      <a:pt x="570" y="607"/>
                      <a:pt x="570" y="611"/>
                    </a:cubicBezTo>
                    <a:cubicBezTo>
                      <a:pt x="568" y="611"/>
                      <a:pt x="565" y="611"/>
                      <a:pt x="563" y="611"/>
                    </a:cubicBezTo>
                    <a:cubicBezTo>
                      <a:pt x="560" y="611"/>
                      <a:pt x="562" y="615"/>
                      <a:pt x="561" y="616"/>
                    </a:cubicBezTo>
                    <a:cubicBezTo>
                      <a:pt x="561" y="617"/>
                      <a:pt x="558" y="616"/>
                      <a:pt x="557" y="616"/>
                    </a:cubicBezTo>
                    <a:cubicBezTo>
                      <a:pt x="556" y="617"/>
                      <a:pt x="558" y="621"/>
                      <a:pt x="557" y="622"/>
                    </a:cubicBezTo>
                    <a:cubicBezTo>
                      <a:pt x="554" y="621"/>
                      <a:pt x="552" y="622"/>
                      <a:pt x="552" y="626"/>
                    </a:cubicBezTo>
                    <a:cubicBezTo>
                      <a:pt x="548" y="625"/>
                      <a:pt x="546" y="626"/>
                      <a:pt x="544" y="628"/>
                    </a:cubicBezTo>
                    <a:cubicBezTo>
                      <a:pt x="541" y="629"/>
                      <a:pt x="542" y="630"/>
                      <a:pt x="537" y="631"/>
                    </a:cubicBezTo>
                    <a:cubicBezTo>
                      <a:pt x="535" y="632"/>
                      <a:pt x="526" y="635"/>
                      <a:pt x="526" y="641"/>
                    </a:cubicBezTo>
                    <a:cubicBezTo>
                      <a:pt x="523" y="641"/>
                      <a:pt x="520" y="640"/>
                      <a:pt x="518" y="641"/>
                    </a:cubicBezTo>
                    <a:cubicBezTo>
                      <a:pt x="516" y="642"/>
                      <a:pt x="518" y="643"/>
                      <a:pt x="516" y="644"/>
                    </a:cubicBezTo>
                    <a:cubicBezTo>
                      <a:pt x="516" y="645"/>
                      <a:pt x="513" y="644"/>
                      <a:pt x="513" y="644"/>
                    </a:cubicBezTo>
                    <a:cubicBezTo>
                      <a:pt x="513" y="644"/>
                      <a:pt x="507" y="646"/>
                      <a:pt x="507" y="646"/>
                    </a:cubicBezTo>
                    <a:cubicBezTo>
                      <a:pt x="504" y="650"/>
                      <a:pt x="489" y="648"/>
                      <a:pt x="483" y="652"/>
                    </a:cubicBezTo>
                    <a:cubicBezTo>
                      <a:pt x="477" y="653"/>
                      <a:pt x="488" y="655"/>
                      <a:pt x="479" y="656"/>
                    </a:cubicBezTo>
                    <a:cubicBezTo>
                      <a:pt x="478" y="656"/>
                      <a:pt x="476" y="655"/>
                      <a:pt x="475" y="656"/>
                    </a:cubicBezTo>
                    <a:cubicBezTo>
                      <a:pt x="473" y="656"/>
                      <a:pt x="474" y="660"/>
                      <a:pt x="470" y="659"/>
                    </a:cubicBezTo>
                    <a:cubicBezTo>
                      <a:pt x="472" y="655"/>
                      <a:pt x="467" y="657"/>
                      <a:pt x="466" y="656"/>
                    </a:cubicBezTo>
                    <a:cubicBezTo>
                      <a:pt x="465" y="653"/>
                      <a:pt x="467" y="648"/>
                      <a:pt x="462" y="648"/>
                    </a:cubicBezTo>
                    <a:cubicBezTo>
                      <a:pt x="462" y="645"/>
                      <a:pt x="464" y="645"/>
                      <a:pt x="464" y="643"/>
                    </a:cubicBezTo>
                    <a:cubicBezTo>
                      <a:pt x="463" y="641"/>
                      <a:pt x="459" y="640"/>
                      <a:pt x="462" y="639"/>
                    </a:cubicBezTo>
                    <a:cubicBezTo>
                      <a:pt x="461" y="637"/>
                      <a:pt x="460" y="635"/>
                      <a:pt x="457" y="635"/>
                    </a:cubicBezTo>
                    <a:cubicBezTo>
                      <a:pt x="459" y="630"/>
                      <a:pt x="453" y="624"/>
                      <a:pt x="457" y="624"/>
                    </a:cubicBezTo>
                    <a:cubicBezTo>
                      <a:pt x="457" y="622"/>
                      <a:pt x="454" y="623"/>
                      <a:pt x="453" y="622"/>
                    </a:cubicBezTo>
                    <a:cubicBezTo>
                      <a:pt x="451" y="620"/>
                      <a:pt x="452" y="615"/>
                      <a:pt x="453" y="616"/>
                    </a:cubicBezTo>
                    <a:cubicBezTo>
                      <a:pt x="452" y="615"/>
                      <a:pt x="450" y="613"/>
                      <a:pt x="449" y="613"/>
                    </a:cubicBezTo>
                    <a:cubicBezTo>
                      <a:pt x="448" y="612"/>
                      <a:pt x="449" y="611"/>
                      <a:pt x="447" y="611"/>
                    </a:cubicBezTo>
                    <a:cubicBezTo>
                      <a:pt x="446" y="611"/>
                      <a:pt x="444" y="604"/>
                      <a:pt x="444" y="605"/>
                    </a:cubicBezTo>
                    <a:cubicBezTo>
                      <a:pt x="444" y="605"/>
                      <a:pt x="444" y="607"/>
                      <a:pt x="444" y="607"/>
                    </a:cubicBezTo>
                    <a:cubicBezTo>
                      <a:pt x="440" y="604"/>
                      <a:pt x="440" y="598"/>
                      <a:pt x="434" y="598"/>
                    </a:cubicBezTo>
                    <a:cubicBezTo>
                      <a:pt x="439" y="590"/>
                      <a:pt x="430" y="588"/>
                      <a:pt x="431" y="579"/>
                    </a:cubicBezTo>
                    <a:cubicBezTo>
                      <a:pt x="430" y="577"/>
                      <a:pt x="427" y="578"/>
                      <a:pt x="427" y="575"/>
                    </a:cubicBezTo>
                    <a:cubicBezTo>
                      <a:pt x="427" y="572"/>
                      <a:pt x="421" y="574"/>
                      <a:pt x="419" y="572"/>
                    </a:cubicBezTo>
                    <a:cubicBezTo>
                      <a:pt x="421" y="569"/>
                      <a:pt x="421" y="568"/>
                      <a:pt x="418" y="568"/>
                    </a:cubicBezTo>
                    <a:cubicBezTo>
                      <a:pt x="420" y="565"/>
                      <a:pt x="419" y="564"/>
                      <a:pt x="418" y="559"/>
                    </a:cubicBezTo>
                    <a:cubicBezTo>
                      <a:pt x="417" y="558"/>
                      <a:pt x="418" y="555"/>
                      <a:pt x="418" y="555"/>
                    </a:cubicBezTo>
                    <a:cubicBezTo>
                      <a:pt x="417" y="555"/>
                      <a:pt x="416" y="555"/>
                      <a:pt x="416" y="555"/>
                    </a:cubicBezTo>
                    <a:cubicBezTo>
                      <a:pt x="415" y="550"/>
                      <a:pt x="419" y="552"/>
                      <a:pt x="416" y="547"/>
                    </a:cubicBezTo>
                    <a:cubicBezTo>
                      <a:pt x="414" y="545"/>
                      <a:pt x="412" y="557"/>
                      <a:pt x="412" y="547"/>
                    </a:cubicBezTo>
                    <a:cubicBezTo>
                      <a:pt x="412" y="540"/>
                      <a:pt x="406" y="536"/>
                      <a:pt x="399" y="529"/>
                    </a:cubicBezTo>
                    <a:cubicBezTo>
                      <a:pt x="394" y="533"/>
                      <a:pt x="398" y="534"/>
                      <a:pt x="395" y="540"/>
                    </a:cubicBezTo>
                    <a:cubicBezTo>
                      <a:pt x="391" y="541"/>
                      <a:pt x="392" y="536"/>
                      <a:pt x="390" y="536"/>
                    </a:cubicBezTo>
                    <a:cubicBezTo>
                      <a:pt x="387" y="537"/>
                      <a:pt x="386" y="535"/>
                      <a:pt x="384" y="534"/>
                    </a:cubicBezTo>
                    <a:cubicBezTo>
                      <a:pt x="388" y="537"/>
                      <a:pt x="385" y="546"/>
                      <a:pt x="391" y="546"/>
                    </a:cubicBezTo>
                    <a:cubicBezTo>
                      <a:pt x="389" y="550"/>
                      <a:pt x="392" y="555"/>
                      <a:pt x="395" y="562"/>
                    </a:cubicBezTo>
                    <a:cubicBezTo>
                      <a:pt x="395" y="563"/>
                      <a:pt x="395" y="566"/>
                      <a:pt x="395" y="566"/>
                    </a:cubicBezTo>
                    <a:cubicBezTo>
                      <a:pt x="398" y="568"/>
                      <a:pt x="399" y="577"/>
                      <a:pt x="401" y="581"/>
                    </a:cubicBezTo>
                    <a:cubicBezTo>
                      <a:pt x="403" y="581"/>
                      <a:pt x="406" y="581"/>
                      <a:pt x="408" y="581"/>
                    </a:cubicBezTo>
                    <a:cubicBezTo>
                      <a:pt x="407" y="583"/>
                      <a:pt x="406" y="584"/>
                      <a:pt x="406" y="587"/>
                    </a:cubicBezTo>
                    <a:cubicBezTo>
                      <a:pt x="409" y="587"/>
                      <a:pt x="410" y="586"/>
                      <a:pt x="410" y="585"/>
                    </a:cubicBezTo>
                    <a:cubicBezTo>
                      <a:pt x="414" y="587"/>
                      <a:pt x="412" y="590"/>
                      <a:pt x="414" y="594"/>
                    </a:cubicBezTo>
                    <a:cubicBezTo>
                      <a:pt x="414" y="595"/>
                      <a:pt x="417" y="595"/>
                      <a:pt x="418" y="596"/>
                    </a:cubicBezTo>
                    <a:cubicBezTo>
                      <a:pt x="418" y="597"/>
                      <a:pt x="417" y="599"/>
                      <a:pt x="418" y="600"/>
                    </a:cubicBezTo>
                    <a:cubicBezTo>
                      <a:pt x="418" y="600"/>
                      <a:pt x="419" y="599"/>
                      <a:pt x="419" y="600"/>
                    </a:cubicBezTo>
                    <a:cubicBezTo>
                      <a:pt x="420" y="602"/>
                      <a:pt x="418" y="603"/>
                      <a:pt x="418" y="603"/>
                    </a:cubicBezTo>
                    <a:cubicBezTo>
                      <a:pt x="418" y="606"/>
                      <a:pt x="420" y="606"/>
                      <a:pt x="421" y="607"/>
                    </a:cubicBezTo>
                    <a:cubicBezTo>
                      <a:pt x="422" y="608"/>
                      <a:pt x="421" y="610"/>
                      <a:pt x="421" y="611"/>
                    </a:cubicBezTo>
                    <a:cubicBezTo>
                      <a:pt x="421" y="611"/>
                      <a:pt x="423" y="611"/>
                      <a:pt x="423" y="611"/>
                    </a:cubicBezTo>
                    <a:cubicBezTo>
                      <a:pt x="424" y="613"/>
                      <a:pt x="421" y="620"/>
                      <a:pt x="427" y="618"/>
                    </a:cubicBezTo>
                    <a:cubicBezTo>
                      <a:pt x="427" y="622"/>
                      <a:pt x="427" y="626"/>
                      <a:pt x="429" y="629"/>
                    </a:cubicBezTo>
                    <a:cubicBezTo>
                      <a:pt x="429" y="631"/>
                      <a:pt x="432" y="632"/>
                      <a:pt x="432" y="633"/>
                    </a:cubicBezTo>
                    <a:cubicBezTo>
                      <a:pt x="433" y="635"/>
                      <a:pt x="433" y="637"/>
                      <a:pt x="434" y="639"/>
                    </a:cubicBezTo>
                    <a:cubicBezTo>
                      <a:pt x="435" y="640"/>
                      <a:pt x="437" y="640"/>
                      <a:pt x="438" y="641"/>
                    </a:cubicBezTo>
                    <a:cubicBezTo>
                      <a:pt x="440" y="643"/>
                      <a:pt x="436" y="646"/>
                      <a:pt x="440" y="646"/>
                    </a:cubicBezTo>
                    <a:cubicBezTo>
                      <a:pt x="442" y="646"/>
                      <a:pt x="441" y="651"/>
                      <a:pt x="442" y="654"/>
                    </a:cubicBezTo>
                    <a:cubicBezTo>
                      <a:pt x="449" y="650"/>
                      <a:pt x="447" y="657"/>
                      <a:pt x="457" y="656"/>
                    </a:cubicBezTo>
                    <a:cubicBezTo>
                      <a:pt x="457" y="661"/>
                      <a:pt x="460" y="663"/>
                      <a:pt x="460" y="669"/>
                    </a:cubicBezTo>
                    <a:cubicBezTo>
                      <a:pt x="467" y="679"/>
                      <a:pt x="489" y="676"/>
                      <a:pt x="503" y="674"/>
                    </a:cubicBezTo>
                    <a:cubicBezTo>
                      <a:pt x="505" y="675"/>
                      <a:pt x="504" y="671"/>
                      <a:pt x="505" y="670"/>
                    </a:cubicBezTo>
                    <a:cubicBezTo>
                      <a:pt x="509" y="669"/>
                      <a:pt x="518" y="674"/>
                      <a:pt x="516" y="667"/>
                    </a:cubicBezTo>
                    <a:cubicBezTo>
                      <a:pt x="520" y="669"/>
                      <a:pt x="520" y="672"/>
                      <a:pt x="518" y="676"/>
                    </a:cubicBezTo>
                    <a:cubicBezTo>
                      <a:pt x="518" y="677"/>
                      <a:pt x="516" y="678"/>
                      <a:pt x="516" y="678"/>
                    </a:cubicBezTo>
                    <a:cubicBezTo>
                      <a:pt x="516" y="681"/>
                      <a:pt x="517" y="686"/>
                      <a:pt x="516" y="689"/>
                    </a:cubicBezTo>
                    <a:cubicBezTo>
                      <a:pt x="516" y="690"/>
                      <a:pt x="513" y="689"/>
                      <a:pt x="513" y="689"/>
                    </a:cubicBezTo>
                    <a:cubicBezTo>
                      <a:pt x="512" y="690"/>
                      <a:pt x="512" y="698"/>
                      <a:pt x="511" y="700"/>
                    </a:cubicBezTo>
                    <a:cubicBezTo>
                      <a:pt x="510" y="702"/>
                      <a:pt x="505" y="703"/>
                      <a:pt x="507" y="710"/>
                    </a:cubicBezTo>
                    <a:cubicBezTo>
                      <a:pt x="501" y="710"/>
                      <a:pt x="505" y="720"/>
                      <a:pt x="498" y="719"/>
                    </a:cubicBezTo>
                    <a:cubicBezTo>
                      <a:pt x="499" y="725"/>
                      <a:pt x="496" y="726"/>
                      <a:pt x="496" y="730"/>
                    </a:cubicBezTo>
                    <a:cubicBezTo>
                      <a:pt x="489" y="728"/>
                      <a:pt x="493" y="737"/>
                      <a:pt x="486" y="736"/>
                    </a:cubicBezTo>
                    <a:cubicBezTo>
                      <a:pt x="486" y="738"/>
                      <a:pt x="486" y="739"/>
                      <a:pt x="486" y="741"/>
                    </a:cubicBezTo>
                    <a:cubicBezTo>
                      <a:pt x="485" y="741"/>
                      <a:pt x="484" y="739"/>
                      <a:pt x="483" y="739"/>
                    </a:cubicBezTo>
                    <a:cubicBezTo>
                      <a:pt x="479" y="741"/>
                      <a:pt x="481" y="743"/>
                      <a:pt x="475" y="745"/>
                    </a:cubicBezTo>
                    <a:cubicBezTo>
                      <a:pt x="475" y="745"/>
                      <a:pt x="470" y="747"/>
                      <a:pt x="470" y="747"/>
                    </a:cubicBezTo>
                    <a:cubicBezTo>
                      <a:pt x="470" y="747"/>
                      <a:pt x="470" y="749"/>
                      <a:pt x="470" y="749"/>
                    </a:cubicBezTo>
                    <a:cubicBezTo>
                      <a:pt x="468" y="750"/>
                      <a:pt x="464" y="751"/>
                      <a:pt x="462" y="753"/>
                    </a:cubicBezTo>
                    <a:cubicBezTo>
                      <a:pt x="458" y="756"/>
                      <a:pt x="456" y="762"/>
                      <a:pt x="449" y="762"/>
                    </a:cubicBezTo>
                    <a:cubicBezTo>
                      <a:pt x="451" y="767"/>
                      <a:pt x="447" y="767"/>
                      <a:pt x="447" y="771"/>
                    </a:cubicBezTo>
                    <a:cubicBezTo>
                      <a:pt x="445" y="773"/>
                      <a:pt x="444" y="772"/>
                      <a:pt x="442" y="771"/>
                    </a:cubicBezTo>
                    <a:cubicBezTo>
                      <a:pt x="443" y="773"/>
                      <a:pt x="439" y="776"/>
                      <a:pt x="440" y="777"/>
                    </a:cubicBezTo>
                    <a:cubicBezTo>
                      <a:pt x="444" y="780"/>
                      <a:pt x="438" y="777"/>
                      <a:pt x="438" y="782"/>
                    </a:cubicBezTo>
                    <a:cubicBezTo>
                      <a:pt x="438" y="785"/>
                      <a:pt x="435" y="783"/>
                      <a:pt x="434" y="784"/>
                    </a:cubicBezTo>
                    <a:cubicBezTo>
                      <a:pt x="434" y="785"/>
                      <a:pt x="435" y="787"/>
                      <a:pt x="434" y="788"/>
                    </a:cubicBezTo>
                    <a:cubicBezTo>
                      <a:pt x="434" y="790"/>
                      <a:pt x="430" y="804"/>
                      <a:pt x="431" y="808"/>
                    </a:cubicBezTo>
                    <a:cubicBezTo>
                      <a:pt x="431" y="812"/>
                      <a:pt x="432" y="813"/>
                      <a:pt x="434" y="816"/>
                    </a:cubicBezTo>
                    <a:cubicBezTo>
                      <a:pt x="435" y="821"/>
                      <a:pt x="434" y="823"/>
                      <a:pt x="434" y="827"/>
                    </a:cubicBezTo>
                    <a:cubicBezTo>
                      <a:pt x="434" y="828"/>
                      <a:pt x="436" y="834"/>
                      <a:pt x="438" y="835"/>
                    </a:cubicBezTo>
                    <a:cubicBezTo>
                      <a:pt x="443" y="835"/>
                      <a:pt x="432" y="843"/>
                      <a:pt x="442" y="844"/>
                    </a:cubicBezTo>
                    <a:cubicBezTo>
                      <a:pt x="441" y="853"/>
                      <a:pt x="443" y="860"/>
                      <a:pt x="442" y="868"/>
                    </a:cubicBezTo>
                    <a:cubicBezTo>
                      <a:pt x="441" y="873"/>
                      <a:pt x="436" y="878"/>
                      <a:pt x="436" y="883"/>
                    </a:cubicBezTo>
                    <a:cubicBezTo>
                      <a:pt x="432" y="883"/>
                      <a:pt x="425" y="888"/>
                      <a:pt x="423" y="890"/>
                    </a:cubicBezTo>
                    <a:cubicBezTo>
                      <a:pt x="422" y="892"/>
                      <a:pt x="421" y="892"/>
                      <a:pt x="423" y="892"/>
                    </a:cubicBezTo>
                    <a:cubicBezTo>
                      <a:pt x="423" y="895"/>
                      <a:pt x="419" y="893"/>
                      <a:pt x="418" y="894"/>
                    </a:cubicBezTo>
                    <a:cubicBezTo>
                      <a:pt x="416" y="895"/>
                      <a:pt x="417" y="897"/>
                      <a:pt x="416" y="898"/>
                    </a:cubicBezTo>
                    <a:cubicBezTo>
                      <a:pt x="415" y="898"/>
                      <a:pt x="412" y="894"/>
                      <a:pt x="412" y="898"/>
                    </a:cubicBezTo>
                    <a:cubicBezTo>
                      <a:pt x="412" y="900"/>
                      <a:pt x="410" y="899"/>
                      <a:pt x="408" y="900"/>
                    </a:cubicBezTo>
                    <a:cubicBezTo>
                      <a:pt x="406" y="901"/>
                      <a:pt x="406" y="906"/>
                      <a:pt x="401" y="905"/>
                    </a:cubicBezTo>
                    <a:cubicBezTo>
                      <a:pt x="398" y="916"/>
                      <a:pt x="401" y="931"/>
                      <a:pt x="403" y="946"/>
                    </a:cubicBezTo>
                    <a:cubicBezTo>
                      <a:pt x="401" y="948"/>
                      <a:pt x="399" y="949"/>
                      <a:pt x="399" y="946"/>
                    </a:cubicBezTo>
                    <a:cubicBezTo>
                      <a:pt x="397" y="946"/>
                      <a:pt x="398" y="949"/>
                      <a:pt x="397" y="950"/>
                    </a:cubicBezTo>
                    <a:cubicBezTo>
                      <a:pt x="395" y="952"/>
                      <a:pt x="392" y="949"/>
                      <a:pt x="391" y="952"/>
                    </a:cubicBezTo>
                    <a:cubicBezTo>
                      <a:pt x="391" y="955"/>
                      <a:pt x="384" y="954"/>
                      <a:pt x="382" y="958"/>
                    </a:cubicBezTo>
                    <a:cubicBezTo>
                      <a:pt x="382" y="961"/>
                      <a:pt x="382" y="965"/>
                      <a:pt x="382" y="969"/>
                    </a:cubicBezTo>
                    <a:cubicBezTo>
                      <a:pt x="378" y="969"/>
                      <a:pt x="380" y="975"/>
                      <a:pt x="378" y="978"/>
                    </a:cubicBezTo>
                    <a:cubicBezTo>
                      <a:pt x="378" y="979"/>
                      <a:pt x="375" y="979"/>
                      <a:pt x="375" y="980"/>
                    </a:cubicBezTo>
                    <a:cubicBezTo>
                      <a:pt x="373" y="983"/>
                      <a:pt x="374" y="987"/>
                      <a:pt x="371" y="989"/>
                    </a:cubicBezTo>
                    <a:cubicBezTo>
                      <a:pt x="370" y="990"/>
                      <a:pt x="371" y="992"/>
                      <a:pt x="371" y="993"/>
                    </a:cubicBezTo>
                    <a:cubicBezTo>
                      <a:pt x="371" y="993"/>
                      <a:pt x="368" y="992"/>
                      <a:pt x="367" y="993"/>
                    </a:cubicBezTo>
                    <a:cubicBezTo>
                      <a:pt x="367" y="994"/>
                      <a:pt x="368" y="997"/>
                      <a:pt x="367" y="999"/>
                    </a:cubicBezTo>
                    <a:cubicBezTo>
                      <a:pt x="367" y="999"/>
                      <a:pt x="364" y="998"/>
                      <a:pt x="363" y="999"/>
                    </a:cubicBezTo>
                    <a:cubicBezTo>
                      <a:pt x="363" y="999"/>
                      <a:pt x="364" y="1002"/>
                      <a:pt x="363" y="1002"/>
                    </a:cubicBezTo>
                    <a:cubicBezTo>
                      <a:pt x="363" y="1003"/>
                      <a:pt x="360" y="1002"/>
                      <a:pt x="360" y="1002"/>
                    </a:cubicBezTo>
                    <a:cubicBezTo>
                      <a:pt x="359" y="1003"/>
                      <a:pt x="356" y="1006"/>
                      <a:pt x="356" y="1008"/>
                    </a:cubicBezTo>
                    <a:cubicBezTo>
                      <a:pt x="356" y="1010"/>
                      <a:pt x="354" y="1009"/>
                      <a:pt x="352" y="1010"/>
                    </a:cubicBezTo>
                    <a:cubicBezTo>
                      <a:pt x="352" y="1010"/>
                      <a:pt x="353" y="1013"/>
                      <a:pt x="352" y="1013"/>
                    </a:cubicBezTo>
                    <a:cubicBezTo>
                      <a:pt x="352" y="1014"/>
                      <a:pt x="349" y="1013"/>
                      <a:pt x="349" y="1013"/>
                    </a:cubicBezTo>
                    <a:cubicBezTo>
                      <a:pt x="347" y="1015"/>
                      <a:pt x="346" y="1016"/>
                      <a:pt x="345" y="1017"/>
                    </a:cubicBezTo>
                    <a:cubicBezTo>
                      <a:pt x="344" y="1018"/>
                      <a:pt x="342" y="1021"/>
                      <a:pt x="341" y="1021"/>
                    </a:cubicBezTo>
                    <a:cubicBezTo>
                      <a:pt x="340" y="1021"/>
                      <a:pt x="335" y="1023"/>
                      <a:pt x="335" y="1023"/>
                    </a:cubicBezTo>
                    <a:cubicBezTo>
                      <a:pt x="334" y="1022"/>
                      <a:pt x="334" y="1021"/>
                      <a:pt x="332" y="1023"/>
                    </a:cubicBezTo>
                    <a:cubicBezTo>
                      <a:pt x="329" y="1024"/>
                      <a:pt x="328" y="1024"/>
                      <a:pt x="324" y="1025"/>
                    </a:cubicBezTo>
                    <a:cubicBezTo>
                      <a:pt x="323" y="1025"/>
                      <a:pt x="311" y="1030"/>
                      <a:pt x="308" y="1025"/>
                    </a:cubicBezTo>
                    <a:cubicBezTo>
                      <a:pt x="305" y="1025"/>
                      <a:pt x="307" y="1027"/>
                      <a:pt x="308" y="1027"/>
                    </a:cubicBezTo>
                    <a:cubicBezTo>
                      <a:pt x="305" y="1031"/>
                      <a:pt x="301" y="1027"/>
                      <a:pt x="295" y="1028"/>
                    </a:cubicBezTo>
                    <a:cubicBezTo>
                      <a:pt x="292" y="1029"/>
                      <a:pt x="293" y="1030"/>
                      <a:pt x="295" y="1030"/>
                    </a:cubicBezTo>
                    <a:cubicBezTo>
                      <a:pt x="293" y="1033"/>
                      <a:pt x="283" y="1028"/>
                      <a:pt x="278" y="1028"/>
                    </a:cubicBezTo>
                    <a:cubicBezTo>
                      <a:pt x="278" y="1019"/>
                      <a:pt x="269" y="1014"/>
                      <a:pt x="274" y="1006"/>
                    </a:cubicBezTo>
                    <a:cubicBezTo>
                      <a:pt x="270" y="1003"/>
                      <a:pt x="265" y="1000"/>
                      <a:pt x="267" y="991"/>
                    </a:cubicBezTo>
                    <a:cubicBezTo>
                      <a:pt x="261" y="997"/>
                      <a:pt x="265" y="994"/>
                      <a:pt x="263" y="985"/>
                    </a:cubicBezTo>
                    <a:cubicBezTo>
                      <a:pt x="260" y="977"/>
                      <a:pt x="249" y="970"/>
                      <a:pt x="252" y="959"/>
                    </a:cubicBezTo>
                    <a:cubicBezTo>
                      <a:pt x="250" y="958"/>
                      <a:pt x="250" y="963"/>
                      <a:pt x="250" y="963"/>
                    </a:cubicBezTo>
                    <a:cubicBezTo>
                      <a:pt x="246" y="962"/>
                      <a:pt x="250" y="950"/>
                      <a:pt x="246" y="956"/>
                    </a:cubicBezTo>
                    <a:cubicBezTo>
                      <a:pt x="243" y="953"/>
                      <a:pt x="244" y="947"/>
                      <a:pt x="244" y="943"/>
                    </a:cubicBezTo>
                    <a:cubicBezTo>
                      <a:pt x="245" y="937"/>
                      <a:pt x="245" y="933"/>
                      <a:pt x="242" y="926"/>
                    </a:cubicBezTo>
                    <a:cubicBezTo>
                      <a:pt x="243" y="923"/>
                      <a:pt x="238" y="925"/>
                      <a:pt x="237" y="924"/>
                    </a:cubicBezTo>
                    <a:cubicBezTo>
                      <a:pt x="236" y="923"/>
                      <a:pt x="242" y="919"/>
                      <a:pt x="233" y="920"/>
                    </a:cubicBezTo>
                    <a:cubicBezTo>
                      <a:pt x="232" y="919"/>
                      <a:pt x="234" y="915"/>
                      <a:pt x="233" y="915"/>
                    </a:cubicBezTo>
                    <a:cubicBezTo>
                      <a:pt x="233" y="914"/>
                      <a:pt x="229" y="915"/>
                      <a:pt x="229" y="915"/>
                    </a:cubicBezTo>
                    <a:cubicBezTo>
                      <a:pt x="229" y="914"/>
                      <a:pt x="235" y="907"/>
                      <a:pt x="227" y="909"/>
                    </a:cubicBezTo>
                    <a:cubicBezTo>
                      <a:pt x="227" y="906"/>
                      <a:pt x="230" y="905"/>
                      <a:pt x="229" y="902"/>
                    </a:cubicBezTo>
                    <a:cubicBezTo>
                      <a:pt x="226" y="900"/>
                      <a:pt x="230" y="892"/>
                      <a:pt x="224" y="894"/>
                    </a:cubicBezTo>
                    <a:cubicBezTo>
                      <a:pt x="223" y="877"/>
                      <a:pt x="225" y="871"/>
                      <a:pt x="233" y="861"/>
                    </a:cubicBezTo>
                    <a:cubicBezTo>
                      <a:pt x="232" y="858"/>
                      <a:pt x="235" y="851"/>
                      <a:pt x="231" y="851"/>
                    </a:cubicBezTo>
                    <a:cubicBezTo>
                      <a:pt x="231" y="848"/>
                      <a:pt x="235" y="851"/>
                      <a:pt x="237" y="849"/>
                    </a:cubicBezTo>
                    <a:cubicBezTo>
                      <a:pt x="238" y="849"/>
                      <a:pt x="236" y="845"/>
                      <a:pt x="239" y="846"/>
                    </a:cubicBezTo>
                    <a:cubicBezTo>
                      <a:pt x="238" y="843"/>
                      <a:pt x="237" y="826"/>
                      <a:pt x="235" y="831"/>
                    </a:cubicBezTo>
                    <a:cubicBezTo>
                      <a:pt x="231" y="827"/>
                      <a:pt x="233" y="823"/>
                      <a:pt x="233" y="820"/>
                    </a:cubicBezTo>
                    <a:cubicBezTo>
                      <a:pt x="233" y="815"/>
                      <a:pt x="234" y="810"/>
                      <a:pt x="233" y="807"/>
                    </a:cubicBezTo>
                    <a:cubicBezTo>
                      <a:pt x="233" y="804"/>
                      <a:pt x="230" y="806"/>
                      <a:pt x="229" y="805"/>
                    </a:cubicBezTo>
                    <a:cubicBezTo>
                      <a:pt x="229" y="804"/>
                      <a:pt x="231" y="802"/>
                      <a:pt x="231" y="801"/>
                    </a:cubicBezTo>
                    <a:cubicBezTo>
                      <a:pt x="231" y="801"/>
                      <a:pt x="229" y="800"/>
                      <a:pt x="229" y="799"/>
                    </a:cubicBezTo>
                    <a:cubicBezTo>
                      <a:pt x="229" y="795"/>
                      <a:pt x="227" y="796"/>
                      <a:pt x="226" y="794"/>
                    </a:cubicBezTo>
                    <a:cubicBezTo>
                      <a:pt x="225" y="793"/>
                      <a:pt x="226" y="790"/>
                      <a:pt x="226" y="790"/>
                    </a:cubicBezTo>
                    <a:cubicBezTo>
                      <a:pt x="225" y="790"/>
                      <a:pt x="220" y="789"/>
                      <a:pt x="222" y="788"/>
                    </a:cubicBezTo>
                    <a:cubicBezTo>
                      <a:pt x="222" y="788"/>
                      <a:pt x="224" y="788"/>
                      <a:pt x="224" y="788"/>
                    </a:cubicBezTo>
                    <a:cubicBezTo>
                      <a:pt x="221" y="784"/>
                      <a:pt x="219" y="783"/>
                      <a:pt x="214" y="780"/>
                    </a:cubicBezTo>
                    <a:cubicBezTo>
                      <a:pt x="213" y="780"/>
                      <a:pt x="215" y="779"/>
                      <a:pt x="213" y="779"/>
                    </a:cubicBezTo>
                    <a:cubicBezTo>
                      <a:pt x="211" y="779"/>
                      <a:pt x="211" y="773"/>
                      <a:pt x="207" y="775"/>
                    </a:cubicBezTo>
                    <a:cubicBezTo>
                      <a:pt x="203" y="759"/>
                      <a:pt x="207" y="746"/>
                      <a:pt x="207" y="728"/>
                    </a:cubicBezTo>
                    <a:cubicBezTo>
                      <a:pt x="206" y="725"/>
                      <a:pt x="202" y="731"/>
                      <a:pt x="203" y="723"/>
                    </a:cubicBezTo>
                    <a:cubicBezTo>
                      <a:pt x="192" y="724"/>
                      <a:pt x="184" y="722"/>
                      <a:pt x="177" y="719"/>
                    </a:cubicBezTo>
                    <a:cubicBezTo>
                      <a:pt x="179" y="709"/>
                      <a:pt x="172" y="720"/>
                      <a:pt x="173" y="710"/>
                    </a:cubicBezTo>
                    <a:cubicBezTo>
                      <a:pt x="165" y="707"/>
                      <a:pt x="163" y="705"/>
                      <a:pt x="153" y="708"/>
                    </a:cubicBezTo>
                    <a:cubicBezTo>
                      <a:pt x="151" y="708"/>
                      <a:pt x="148" y="709"/>
                      <a:pt x="145" y="710"/>
                    </a:cubicBezTo>
                    <a:cubicBezTo>
                      <a:pt x="144" y="710"/>
                      <a:pt x="140" y="713"/>
                      <a:pt x="134" y="711"/>
                    </a:cubicBezTo>
                    <a:cubicBezTo>
                      <a:pt x="137" y="716"/>
                      <a:pt x="140" y="713"/>
                      <a:pt x="130" y="715"/>
                    </a:cubicBezTo>
                    <a:cubicBezTo>
                      <a:pt x="124" y="717"/>
                      <a:pt x="120" y="718"/>
                      <a:pt x="110" y="719"/>
                    </a:cubicBezTo>
                    <a:cubicBezTo>
                      <a:pt x="107" y="719"/>
                      <a:pt x="107" y="717"/>
                      <a:pt x="104" y="717"/>
                    </a:cubicBezTo>
                    <a:cubicBezTo>
                      <a:pt x="92" y="716"/>
                      <a:pt x="79" y="723"/>
                      <a:pt x="69" y="721"/>
                    </a:cubicBezTo>
                    <a:cubicBezTo>
                      <a:pt x="70" y="714"/>
                      <a:pt x="62" y="716"/>
                      <a:pt x="60" y="715"/>
                    </a:cubicBezTo>
                    <a:cubicBezTo>
                      <a:pt x="59" y="715"/>
                      <a:pt x="60" y="712"/>
                      <a:pt x="60" y="711"/>
                    </a:cubicBezTo>
                    <a:cubicBezTo>
                      <a:pt x="59" y="711"/>
                      <a:pt x="55" y="712"/>
                      <a:pt x="54" y="711"/>
                    </a:cubicBezTo>
                    <a:cubicBezTo>
                      <a:pt x="53" y="711"/>
                      <a:pt x="55" y="708"/>
                      <a:pt x="54" y="708"/>
                    </a:cubicBezTo>
                    <a:cubicBezTo>
                      <a:pt x="53" y="707"/>
                      <a:pt x="50" y="709"/>
                      <a:pt x="50" y="706"/>
                    </a:cubicBezTo>
                    <a:cubicBezTo>
                      <a:pt x="50" y="705"/>
                      <a:pt x="47" y="702"/>
                      <a:pt x="47" y="702"/>
                    </a:cubicBezTo>
                    <a:cubicBezTo>
                      <a:pt x="46" y="701"/>
                      <a:pt x="47" y="700"/>
                      <a:pt x="45" y="700"/>
                    </a:cubicBezTo>
                    <a:cubicBezTo>
                      <a:pt x="43" y="700"/>
                      <a:pt x="43" y="698"/>
                      <a:pt x="43" y="697"/>
                    </a:cubicBezTo>
                    <a:cubicBezTo>
                      <a:pt x="42" y="694"/>
                      <a:pt x="40" y="696"/>
                      <a:pt x="39" y="695"/>
                    </a:cubicBezTo>
                    <a:cubicBezTo>
                      <a:pt x="39" y="694"/>
                      <a:pt x="40" y="692"/>
                      <a:pt x="39" y="691"/>
                    </a:cubicBezTo>
                    <a:cubicBezTo>
                      <a:pt x="38" y="689"/>
                      <a:pt x="35" y="692"/>
                      <a:pt x="35" y="689"/>
                    </a:cubicBezTo>
                    <a:cubicBezTo>
                      <a:pt x="35" y="688"/>
                      <a:pt x="37" y="686"/>
                      <a:pt x="37" y="687"/>
                    </a:cubicBezTo>
                    <a:cubicBezTo>
                      <a:pt x="35" y="681"/>
                      <a:pt x="26" y="682"/>
                      <a:pt x="28" y="676"/>
                    </a:cubicBezTo>
                    <a:cubicBezTo>
                      <a:pt x="19" y="679"/>
                      <a:pt x="23" y="668"/>
                      <a:pt x="15" y="670"/>
                    </a:cubicBezTo>
                    <a:cubicBezTo>
                      <a:pt x="16" y="669"/>
                      <a:pt x="17" y="667"/>
                      <a:pt x="17" y="665"/>
                    </a:cubicBezTo>
                    <a:cubicBezTo>
                      <a:pt x="16" y="662"/>
                      <a:pt x="12" y="663"/>
                      <a:pt x="9" y="663"/>
                    </a:cubicBezTo>
                    <a:cubicBezTo>
                      <a:pt x="11" y="660"/>
                      <a:pt x="6" y="659"/>
                      <a:pt x="6" y="657"/>
                    </a:cubicBezTo>
                    <a:cubicBezTo>
                      <a:pt x="5" y="654"/>
                      <a:pt x="9" y="655"/>
                      <a:pt x="6" y="650"/>
                    </a:cubicBezTo>
                    <a:cubicBezTo>
                      <a:pt x="5" y="649"/>
                      <a:pt x="4" y="650"/>
                      <a:pt x="4" y="648"/>
                    </a:cubicBezTo>
                    <a:cubicBezTo>
                      <a:pt x="4" y="647"/>
                      <a:pt x="2" y="642"/>
                      <a:pt x="0" y="641"/>
                    </a:cubicBezTo>
                    <a:cubicBezTo>
                      <a:pt x="0" y="638"/>
                      <a:pt x="4" y="640"/>
                      <a:pt x="6" y="639"/>
                    </a:cubicBezTo>
                    <a:cubicBezTo>
                      <a:pt x="7" y="638"/>
                      <a:pt x="6" y="632"/>
                      <a:pt x="9" y="633"/>
                    </a:cubicBezTo>
                    <a:cubicBezTo>
                      <a:pt x="9" y="623"/>
                      <a:pt x="9" y="612"/>
                      <a:pt x="9" y="602"/>
                    </a:cubicBezTo>
                    <a:cubicBezTo>
                      <a:pt x="10" y="599"/>
                      <a:pt x="6" y="601"/>
                      <a:pt x="6" y="600"/>
                    </a:cubicBezTo>
                    <a:cubicBezTo>
                      <a:pt x="5" y="599"/>
                      <a:pt x="7" y="597"/>
                      <a:pt x="7" y="596"/>
                    </a:cubicBezTo>
                    <a:cubicBezTo>
                      <a:pt x="8" y="593"/>
                      <a:pt x="5" y="592"/>
                      <a:pt x="6" y="588"/>
                    </a:cubicBezTo>
                    <a:cubicBezTo>
                      <a:pt x="13" y="596"/>
                      <a:pt x="6" y="575"/>
                      <a:pt x="13" y="583"/>
                    </a:cubicBezTo>
                    <a:cubicBezTo>
                      <a:pt x="14" y="581"/>
                      <a:pt x="13" y="574"/>
                      <a:pt x="15" y="572"/>
                    </a:cubicBezTo>
                    <a:cubicBezTo>
                      <a:pt x="15" y="571"/>
                      <a:pt x="19" y="572"/>
                      <a:pt x="19" y="572"/>
                    </a:cubicBezTo>
                    <a:cubicBezTo>
                      <a:pt x="19" y="571"/>
                      <a:pt x="16" y="568"/>
                      <a:pt x="17" y="566"/>
                    </a:cubicBezTo>
                    <a:cubicBezTo>
                      <a:pt x="24" y="564"/>
                      <a:pt x="23" y="554"/>
                      <a:pt x="30" y="553"/>
                    </a:cubicBezTo>
                    <a:cubicBezTo>
                      <a:pt x="30" y="547"/>
                      <a:pt x="36" y="547"/>
                      <a:pt x="35" y="540"/>
                    </a:cubicBezTo>
                    <a:cubicBezTo>
                      <a:pt x="39" y="541"/>
                      <a:pt x="39" y="539"/>
                      <a:pt x="39" y="536"/>
                    </a:cubicBezTo>
                    <a:cubicBezTo>
                      <a:pt x="50" y="535"/>
                      <a:pt x="59" y="531"/>
                      <a:pt x="58" y="518"/>
                    </a:cubicBezTo>
                    <a:cubicBezTo>
                      <a:pt x="65" y="519"/>
                      <a:pt x="59" y="507"/>
                      <a:pt x="65" y="508"/>
                    </a:cubicBezTo>
                    <a:cubicBezTo>
                      <a:pt x="65" y="505"/>
                      <a:pt x="65" y="501"/>
                      <a:pt x="65" y="497"/>
                    </a:cubicBezTo>
                    <a:cubicBezTo>
                      <a:pt x="69" y="497"/>
                      <a:pt x="69" y="495"/>
                      <a:pt x="73" y="495"/>
                    </a:cubicBezTo>
                    <a:cubicBezTo>
                      <a:pt x="76" y="492"/>
                      <a:pt x="79" y="489"/>
                      <a:pt x="82" y="484"/>
                    </a:cubicBezTo>
                    <a:cubicBezTo>
                      <a:pt x="83" y="483"/>
                      <a:pt x="84" y="484"/>
                      <a:pt x="84" y="482"/>
                    </a:cubicBezTo>
                    <a:cubicBezTo>
                      <a:pt x="84" y="480"/>
                      <a:pt x="89" y="480"/>
                      <a:pt x="88" y="477"/>
                    </a:cubicBezTo>
                    <a:cubicBezTo>
                      <a:pt x="96" y="478"/>
                      <a:pt x="97" y="472"/>
                      <a:pt x="104" y="473"/>
                    </a:cubicBezTo>
                    <a:cubicBezTo>
                      <a:pt x="102" y="480"/>
                      <a:pt x="113" y="473"/>
                      <a:pt x="110" y="480"/>
                    </a:cubicBezTo>
                    <a:cubicBezTo>
                      <a:pt x="114" y="476"/>
                      <a:pt x="129" y="483"/>
                      <a:pt x="129" y="475"/>
                    </a:cubicBezTo>
                    <a:cubicBezTo>
                      <a:pt x="137" y="474"/>
                      <a:pt x="145" y="471"/>
                      <a:pt x="149" y="465"/>
                    </a:cubicBezTo>
                    <a:cubicBezTo>
                      <a:pt x="152" y="466"/>
                      <a:pt x="154" y="466"/>
                      <a:pt x="155" y="464"/>
                    </a:cubicBezTo>
                    <a:cubicBezTo>
                      <a:pt x="158" y="464"/>
                      <a:pt x="159" y="465"/>
                      <a:pt x="162" y="465"/>
                    </a:cubicBezTo>
                    <a:cubicBezTo>
                      <a:pt x="166" y="466"/>
                      <a:pt x="170" y="463"/>
                      <a:pt x="173" y="464"/>
                    </a:cubicBezTo>
                    <a:cubicBezTo>
                      <a:pt x="173" y="464"/>
                      <a:pt x="174" y="465"/>
                      <a:pt x="175" y="465"/>
                    </a:cubicBezTo>
                    <a:cubicBezTo>
                      <a:pt x="179" y="466"/>
                      <a:pt x="187" y="469"/>
                      <a:pt x="196" y="467"/>
                    </a:cubicBezTo>
                    <a:cubicBezTo>
                      <a:pt x="199" y="467"/>
                      <a:pt x="205" y="461"/>
                      <a:pt x="209" y="465"/>
                    </a:cubicBezTo>
                    <a:cubicBezTo>
                      <a:pt x="212" y="468"/>
                      <a:pt x="211" y="466"/>
                      <a:pt x="216" y="465"/>
                    </a:cubicBezTo>
                    <a:cubicBezTo>
                      <a:pt x="216" y="467"/>
                      <a:pt x="219" y="467"/>
                      <a:pt x="218" y="469"/>
                    </a:cubicBezTo>
                    <a:cubicBezTo>
                      <a:pt x="218" y="470"/>
                      <a:pt x="214" y="471"/>
                      <a:pt x="214" y="471"/>
                    </a:cubicBezTo>
                    <a:cubicBezTo>
                      <a:pt x="214" y="473"/>
                      <a:pt x="216" y="472"/>
                      <a:pt x="216" y="473"/>
                    </a:cubicBezTo>
                    <a:cubicBezTo>
                      <a:pt x="217" y="475"/>
                      <a:pt x="214" y="475"/>
                      <a:pt x="214" y="475"/>
                    </a:cubicBezTo>
                    <a:cubicBezTo>
                      <a:pt x="215" y="476"/>
                      <a:pt x="216" y="477"/>
                      <a:pt x="216" y="479"/>
                    </a:cubicBezTo>
                    <a:cubicBezTo>
                      <a:pt x="216" y="484"/>
                      <a:pt x="213" y="486"/>
                      <a:pt x="218" y="493"/>
                    </a:cubicBezTo>
                    <a:cubicBezTo>
                      <a:pt x="219" y="498"/>
                      <a:pt x="221" y="491"/>
                      <a:pt x="224" y="495"/>
                    </a:cubicBezTo>
                    <a:cubicBezTo>
                      <a:pt x="223" y="498"/>
                      <a:pt x="227" y="496"/>
                      <a:pt x="227" y="497"/>
                    </a:cubicBezTo>
                    <a:cubicBezTo>
                      <a:pt x="228" y="498"/>
                      <a:pt x="227" y="500"/>
                      <a:pt x="227" y="501"/>
                    </a:cubicBezTo>
                    <a:cubicBezTo>
                      <a:pt x="229" y="502"/>
                      <a:pt x="233" y="500"/>
                      <a:pt x="233" y="503"/>
                    </a:cubicBezTo>
                    <a:cubicBezTo>
                      <a:pt x="239" y="500"/>
                      <a:pt x="243" y="508"/>
                      <a:pt x="246" y="503"/>
                    </a:cubicBezTo>
                    <a:cubicBezTo>
                      <a:pt x="248" y="502"/>
                      <a:pt x="247" y="506"/>
                      <a:pt x="248" y="506"/>
                    </a:cubicBezTo>
                    <a:cubicBezTo>
                      <a:pt x="251" y="508"/>
                      <a:pt x="253" y="506"/>
                      <a:pt x="257" y="508"/>
                    </a:cubicBezTo>
                    <a:cubicBezTo>
                      <a:pt x="258" y="509"/>
                      <a:pt x="258" y="511"/>
                      <a:pt x="259" y="512"/>
                    </a:cubicBezTo>
                    <a:cubicBezTo>
                      <a:pt x="260" y="513"/>
                      <a:pt x="262" y="511"/>
                      <a:pt x="263" y="512"/>
                    </a:cubicBezTo>
                    <a:cubicBezTo>
                      <a:pt x="265" y="514"/>
                      <a:pt x="266" y="513"/>
                      <a:pt x="268" y="514"/>
                    </a:cubicBezTo>
                    <a:cubicBezTo>
                      <a:pt x="269" y="514"/>
                      <a:pt x="270" y="518"/>
                      <a:pt x="270" y="518"/>
                    </a:cubicBezTo>
                    <a:cubicBezTo>
                      <a:pt x="271" y="518"/>
                      <a:pt x="274" y="516"/>
                      <a:pt x="276" y="516"/>
                    </a:cubicBezTo>
                    <a:cubicBezTo>
                      <a:pt x="275" y="516"/>
                      <a:pt x="277" y="517"/>
                      <a:pt x="278" y="518"/>
                    </a:cubicBezTo>
                    <a:cubicBezTo>
                      <a:pt x="279" y="518"/>
                      <a:pt x="280" y="517"/>
                      <a:pt x="281" y="518"/>
                    </a:cubicBezTo>
                    <a:cubicBezTo>
                      <a:pt x="282" y="516"/>
                      <a:pt x="284" y="515"/>
                      <a:pt x="285" y="514"/>
                    </a:cubicBezTo>
                    <a:cubicBezTo>
                      <a:pt x="285" y="514"/>
                      <a:pt x="288" y="513"/>
                      <a:pt x="287" y="512"/>
                    </a:cubicBezTo>
                    <a:cubicBezTo>
                      <a:pt x="282" y="508"/>
                      <a:pt x="292" y="509"/>
                      <a:pt x="293" y="503"/>
                    </a:cubicBezTo>
                    <a:cubicBezTo>
                      <a:pt x="298" y="504"/>
                      <a:pt x="298" y="499"/>
                      <a:pt x="304" y="501"/>
                    </a:cubicBezTo>
                    <a:cubicBezTo>
                      <a:pt x="305" y="501"/>
                      <a:pt x="305" y="503"/>
                      <a:pt x="306" y="503"/>
                    </a:cubicBezTo>
                    <a:cubicBezTo>
                      <a:pt x="308" y="503"/>
                      <a:pt x="311" y="502"/>
                      <a:pt x="313" y="503"/>
                    </a:cubicBezTo>
                    <a:cubicBezTo>
                      <a:pt x="314" y="503"/>
                      <a:pt x="317" y="506"/>
                      <a:pt x="317" y="506"/>
                    </a:cubicBezTo>
                    <a:cubicBezTo>
                      <a:pt x="318" y="507"/>
                      <a:pt x="320" y="504"/>
                      <a:pt x="322" y="505"/>
                    </a:cubicBezTo>
                    <a:cubicBezTo>
                      <a:pt x="323" y="505"/>
                      <a:pt x="322" y="508"/>
                      <a:pt x="322" y="508"/>
                    </a:cubicBezTo>
                    <a:cubicBezTo>
                      <a:pt x="324" y="509"/>
                      <a:pt x="327" y="505"/>
                      <a:pt x="330" y="506"/>
                    </a:cubicBezTo>
                    <a:cubicBezTo>
                      <a:pt x="331" y="508"/>
                      <a:pt x="326" y="508"/>
                      <a:pt x="326" y="508"/>
                    </a:cubicBezTo>
                    <a:cubicBezTo>
                      <a:pt x="327" y="512"/>
                      <a:pt x="339" y="512"/>
                      <a:pt x="345" y="512"/>
                    </a:cubicBezTo>
                    <a:cubicBezTo>
                      <a:pt x="344" y="519"/>
                      <a:pt x="360" y="517"/>
                      <a:pt x="363" y="512"/>
                    </a:cubicBezTo>
                    <a:cubicBezTo>
                      <a:pt x="365" y="514"/>
                      <a:pt x="373" y="510"/>
                      <a:pt x="375" y="512"/>
                    </a:cubicBezTo>
                    <a:cubicBezTo>
                      <a:pt x="377" y="514"/>
                      <a:pt x="375" y="512"/>
                      <a:pt x="378" y="512"/>
                    </a:cubicBezTo>
                    <a:cubicBezTo>
                      <a:pt x="382" y="512"/>
                      <a:pt x="384" y="514"/>
                      <a:pt x="388" y="514"/>
                    </a:cubicBezTo>
                    <a:cubicBezTo>
                      <a:pt x="391" y="513"/>
                      <a:pt x="393" y="511"/>
                      <a:pt x="397" y="510"/>
                    </a:cubicBezTo>
                    <a:cubicBezTo>
                      <a:pt x="398" y="506"/>
                      <a:pt x="398" y="500"/>
                      <a:pt x="403" y="499"/>
                    </a:cubicBezTo>
                    <a:cubicBezTo>
                      <a:pt x="403" y="496"/>
                      <a:pt x="400" y="495"/>
                      <a:pt x="401" y="492"/>
                    </a:cubicBezTo>
                    <a:cubicBezTo>
                      <a:pt x="407" y="492"/>
                      <a:pt x="406" y="480"/>
                      <a:pt x="412" y="486"/>
                    </a:cubicBezTo>
                    <a:cubicBezTo>
                      <a:pt x="413" y="479"/>
                      <a:pt x="410" y="477"/>
                      <a:pt x="404" y="477"/>
                    </a:cubicBezTo>
                    <a:cubicBezTo>
                      <a:pt x="406" y="475"/>
                      <a:pt x="406" y="472"/>
                      <a:pt x="406" y="469"/>
                    </a:cubicBezTo>
                    <a:cubicBezTo>
                      <a:pt x="404" y="464"/>
                      <a:pt x="393" y="467"/>
                      <a:pt x="391" y="462"/>
                    </a:cubicBezTo>
                    <a:cubicBezTo>
                      <a:pt x="388" y="464"/>
                      <a:pt x="382" y="463"/>
                      <a:pt x="380" y="467"/>
                    </a:cubicBezTo>
                    <a:cubicBezTo>
                      <a:pt x="378" y="468"/>
                      <a:pt x="379" y="464"/>
                      <a:pt x="378" y="464"/>
                    </a:cubicBezTo>
                    <a:cubicBezTo>
                      <a:pt x="375" y="462"/>
                      <a:pt x="369" y="465"/>
                      <a:pt x="365" y="464"/>
                    </a:cubicBezTo>
                    <a:cubicBezTo>
                      <a:pt x="363" y="465"/>
                      <a:pt x="363" y="468"/>
                      <a:pt x="360" y="467"/>
                    </a:cubicBezTo>
                    <a:cubicBezTo>
                      <a:pt x="354" y="468"/>
                      <a:pt x="356" y="460"/>
                      <a:pt x="347" y="462"/>
                    </a:cubicBezTo>
                    <a:cubicBezTo>
                      <a:pt x="347" y="458"/>
                      <a:pt x="344" y="458"/>
                      <a:pt x="345" y="454"/>
                    </a:cubicBezTo>
                    <a:cubicBezTo>
                      <a:pt x="343" y="455"/>
                      <a:pt x="342" y="454"/>
                      <a:pt x="341" y="452"/>
                    </a:cubicBezTo>
                    <a:cubicBezTo>
                      <a:pt x="340" y="450"/>
                      <a:pt x="337" y="449"/>
                      <a:pt x="334" y="449"/>
                    </a:cubicBezTo>
                    <a:cubicBezTo>
                      <a:pt x="337" y="444"/>
                      <a:pt x="335" y="433"/>
                      <a:pt x="334" y="428"/>
                    </a:cubicBezTo>
                    <a:cubicBezTo>
                      <a:pt x="329" y="431"/>
                      <a:pt x="323" y="425"/>
                      <a:pt x="322" y="434"/>
                    </a:cubicBezTo>
                    <a:cubicBezTo>
                      <a:pt x="317" y="431"/>
                      <a:pt x="316" y="435"/>
                      <a:pt x="311" y="432"/>
                    </a:cubicBezTo>
                    <a:cubicBezTo>
                      <a:pt x="312" y="434"/>
                      <a:pt x="311" y="435"/>
                      <a:pt x="309" y="436"/>
                    </a:cubicBezTo>
                    <a:cubicBezTo>
                      <a:pt x="311" y="437"/>
                      <a:pt x="312" y="438"/>
                      <a:pt x="313" y="439"/>
                    </a:cubicBezTo>
                    <a:cubicBezTo>
                      <a:pt x="314" y="441"/>
                      <a:pt x="313" y="444"/>
                      <a:pt x="317" y="443"/>
                    </a:cubicBezTo>
                    <a:cubicBezTo>
                      <a:pt x="315" y="449"/>
                      <a:pt x="315" y="447"/>
                      <a:pt x="319" y="451"/>
                    </a:cubicBezTo>
                    <a:cubicBezTo>
                      <a:pt x="320" y="455"/>
                      <a:pt x="316" y="453"/>
                      <a:pt x="315" y="454"/>
                    </a:cubicBezTo>
                    <a:cubicBezTo>
                      <a:pt x="315" y="455"/>
                      <a:pt x="312" y="461"/>
                      <a:pt x="311" y="460"/>
                    </a:cubicBezTo>
                    <a:cubicBezTo>
                      <a:pt x="307" y="456"/>
                      <a:pt x="311" y="465"/>
                      <a:pt x="304" y="464"/>
                    </a:cubicBezTo>
                    <a:cubicBezTo>
                      <a:pt x="303" y="462"/>
                      <a:pt x="302" y="460"/>
                      <a:pt x="300" y="460"/>
                    </a:cubicBezTo>
                    <a:cubicBezTo>
                      <a:pt x="299" y="457"/>
                      <a:pt x="302" y="456"/>
                      <a:pt x="304" y="456"/>
                    </a:cubicBezTo>
                    <a:cubicBezTo>
                      <a:pt x="301" y="453"/>
                      <a:pt x="295" y="451"/>
                      <a:pt x="300" y="447"/>
                    </a:cubicBezTo>
                    <a:cubicBezTo>
                      <a:pt x="298" y="446"/>
                      <a:pt x="294" y="448"/>
                      <a:pt x="293" y="447"/>
                    </a:cubicBezTo>
                    <a:cubicBezTo>
                      <a:pt x="291" y="446"/>
                      <a:pt x="296" y="445"/>
                      <a:pt x="296" y="445"/>
                    </a:cubicBezTo>
                    <a:cubicBezTo>
                      <a:pt x="296" y="445"/>
                      <a:pt x="292" y="440"/>
                      <a:pt x="287" y="438"/>
                    </a:cubicBezTo>
                    <a:cubicBezTo>
                      <a:pt x="288" y="429"/>
                      <a:pt x="283" y="427"/>
                      <a:pt x="283" y="419"/>
                    </a:cubicBezTo>
                    <a:cubicBezTo>
                      <a:pt x="284" y="416"/>
                      <a:pt x="279" y="418"/>
                      <a:pt x="278" y="417"/>
                    </a:cubicBezTo>
                    <a:cubicBezTo>
                      <a:pt x="277" y="416"/>
                      <a:pt x="281" y="414"/>
                      <a:pt x="280" y="413"/>
                    </a:cubicBezTo>
                    <a:cubicBezTo>
                      <a:pt x="276" y="410"/>
                      <a:pt x="275" y="414"/>
                      <a:pt x="272" y="411"/>
                    </a:cubicBezTo>
                    <a:cubicBezTo>
                      <a:pt x="272" y="411"/>
                      <a:pt x="274" y="409"/>
                      <a:pt x="274" y="408"/>
                    </a:cubicBezTo>
                    <a:cubicBezTo>
                      <a:pt x="273" y="406"/>
                      <a:pt x="272" y="410"/>
                      <a:pt x="272" y="410"/>
                    </a:cubicBezTo>
                    <a:cubicBezTo>
                      <a:pt x="270" y="410"/>
                      <a:pt x="271" y="407"/>
                      <a:pt x="270" y="406"/>
                    </a:cubicBezTo>
                    <a:cubicBezTo>
                      <a:pt x="263" y="407"/>
                      <a:pt x="263" y="401"/>
                      <a:pt x="255" y="402"/>
                    </a:cubicBezTo>
                    <a:cubicBezTo>
                      <a:pt x="255" y="400"/>
                      <a:pt x="253" y="400"/>
                      <a:pt x="252" y="398"/>
                    </a:cubicBezTo>
                    <a:cubicBezTo>
                      <a:pt x="251" y="398"/>
                      <a:pt x="252" y="395"/>
                      <a:pt x="252" y="395"/>
                    </a:cubicBezTo>
                    <a:cubicBezTo>
                      <a:pt x="251" y="394"/>
                      <a:pt x="248" y="395"/>
                      <a:pt x="248" y="395"/>
                    </a:cubicBezTo>
                    <a:cubicBezTo>
                      <a:pt x="248" y="394"/>
                      <a:pt x="248" y="387"/>
                      <a:pt x="246" y="389"/>
                    </a:cubicBezTo>
                    <a:cubicBezTo>
                      <a:pt x="245" y="391"/>
                      <a:pt x="244" y="389"/>
                      <a:pt x="242" y="387"/>
                    </a:cubicBezTo>
                    <a:cubicBezTo>
                      <a:pt x="242" y="386"/>
                      <a:pt x="240" y="386"/>
                      <a:pt x="240" y="383"/>
                    </a:cubicBezTo>
                    <a:cubicBezTo>
                      <a:pt x="234" y="384"/>
                      <a:pt x="235" y="386"/>
                      <a:pt x="229" y="383"/>
                    </a:cubicBezTo>
                    <a:cubicBezTo>
                      <a:pt x="227" y="384"/>
                      <a:pt x="228" y="387"/>
                      <a:pt x="226" y="387"/>
                    </a:cubicBezTo>
                    <a:cubicBezTo>
                      <a:pt x="224" y="392"/>
                      <a:pt x="229" y="391"/>
                      <a:pt x="229" y="395"/>
                    </a:cubicBezTo>
                    <a:cubicBezTo>
                      <a:pt x="229" y="396"/>
                      <a:pt x="232" y="399"/>
                      <a:pt x="233" y="400"/>
                    </a:cubicBezTo>
                    <a:cubicBezTo>
                      <a:pt x="234" y="401"/>
                      <a:pt x="235" y="402"/>
                      <a:pt x="237" y="402"/>
                    </a:cubicBezTo>
                    <a:cubicBezTo>
                      <a:pt x="234" y="408"/>
                      <a:pt x="240" y="407"/>
                      <a:pt x="242" y="410"/>
                    </a:cubicBezTo>
                    <a:cubicBezTo>
                      <a:pt x="243" y="410"/>
                      <a:pt x="244" y="417"/>
                      <a:pt x="246" y="415"/>
                    </a:cubicBezTo>
                    <a:cubicBezTo>
                      <a:pt x="249" y="412"/>
                      <a:pt x="246" y="416"/>
                      <a:pt x="248" y="417"/>
                    </a:cubicBezTo>
                    <a:cubicBezTo>
                      <a:pt x="250" y="419"/>
                      <a:pt x="254" y="418"/>
                      <a:pt x="255" y="423"/>
                    </a:cubicBezTo>
                    <a:cubicBezTo>
                      <a:pt x="258" y="421"/>
                      <a:pt x="259" y="424"/>
                      <a:pt x="259" y="424"/>
                    </a:cubicBezTo>
                    <a:cubicBezTo>
                      <a:pt x="260" y="425"/>
                      <a:pt x="262" y="423"/>
                      <a:pt x="261" y="423"/>
                    </a:cubicBezTo>
                    <a:cubicBezTo>
                      <a:pt x="263" y="423"/>
                      <a:pt x="264" y="428"/>
                      <a:pt x="265" y="424"/>
                    </a:cubicBezTo>
                    <a:cubicBezTo>
                      <a:pt x="269" y="424"/>
                      <a:pt x="264" y="433"/>
                      <a:pt x="270" y="430"/>
                    </a:cubicBezTo>
                    <a:cubicBezTo>
                      <a:pt x="270" y="434"/>
                      <a:pt x="262" y="431"/>
                      <a:pt x="259" y="432"/>
                    </a:cubicBezTo>
                    <a:cubicBezTo>
                      <a:pt x="260" y="434"/>
                      <a:pt x="262" y="433"/>
                      <a:pt x="263" y="436"/>
                    </a:cubicBezTo>
                    <a:cubicBezTo>
                      <a:pt x="264" y="439"/>
                      <a:pt x="260" y="445"/>
                      <a:pt x="263" y="445"/>
                    </a:cubicBezTo>
                    <a:cubicBezTo>
                      <a:pt x="261" y="448"/>
                      <a:pt x="257" y="448"/>
                      <a:pt x="253" y="449"/>
                    </a:cubicBezTo>
                    <a:cubicBezTo>
                      <a:pt x="256" y="448"/>
                      <a:pt x="254" y="441"/>
                      <a:pt x="257" y="441"/>
                    </a:cubicBezTo>
                    <a:cubicBezTo>
                      <a:pt x="256" y="440"/>
                      <a:pt x="256" y="436"/>
                      <a:pt x="253" y="436"/>
                    </a:cubicBezTo>
                    <a:cubicBezTo>
                      <a:pt x="251" y="435"/>
                      <a:pt x="255" y="433"/>
                      <a:pt x="250" y="430"/>
                    </a:cubicBezTo>
                    <a:cubicBezTo>
                      <a:pt x="248" y="429"/>
                      <a:pt x="244" y="429"/>
                      <a:pt x="244" y="424"/>
                    </a:cubicBezTo>
                    <a:cubicBezTo>
                      <a:pt x="236" y="426"/>
                      <a:pt x="235" y="421"/>
                      <a:pt x="229" y="421"/>
                    </a:cubicBezTo>
                    <a:cubicBezTo>
                      <a:pt x="228" y="416"/>
                      <a:pt x="225" y="414"/>
                      <a:pt x="222" y="410"/>
                    </a:cubicBezTo>
                    <a:cubicBezTo>
                      <a:pt x="221" y="408"/>
                      <a:pt x="220" y="410"/>
                      <a:pt x="220" y="408"/>
                    </a:cubicBezTo>
                    <a:cubicBezTo>
                      <a:pt x="220" y="405"/>
                      <a:pt x="217" y="407"/>
                      <a:pt x="216" y="406"/>
                    </a:cubicBezTo>
                    <a:cubicBezTo>
                      <a:pt x="216" y="405"/>
                      <a:pt x="217" y="402"/>
                      <a:pt x="216" y="402"/>
                    </a:cubicBezTo>
                    <a:cubicBezTo>
                      <a:pt x="214" y="401"/>
                      <a:pt x="211" y="403"/>
                      <a:pt x="209" y="402"/>
                    </a:cubicBezTo>
                    <a:cubicBezTo>
                      <a:pt x="208" y="401"/>
                      <a:pt x="212" y="400"/>
                      <a:pt x="213" y="400"/>
                    </a:cubicBezTo>
                    <a:cubicBezTo>
                      <a:pt x="210" y="396"/>
                      <a:pt x="199" y="396"/>
                      <a:pt x="194" y="398"/>
                    </a:cubicBezTo>
                    <a:cubicBezTo>
                      <a:pt x="193" y="400"/>
                      <a:pt x="197" y="401"/>
                      <a:pt x="198" y="400"/>
                    </a:cubicBezTo>
                    <a:cubicBezTo>
                      <a:pt x="196" y="403"/>
                      <a:pt x="195" y="401"/>
                      <a:pt x="192" y="402"/>
                    </a:cubicBezTo>
                    <a:cubicBezTo>
                      <a:pt x="188" y="404"/>
                      <a:pt x="188" y="410"/>
                      <a:pt x="185" y="410"/>
                    </a:cubicBezTo>
                    <a:cubicBezTo>
                      <a:pt x="177" y="409"/>
                      <a:pt x="175" y="403"/>
                      <a:pt x="166" y="404"/>
                    </a:cubicBezTo>
                    <a:cubicBezTo>
                      <a:pt x="163" y="405"/>
                      <a:pt x="164" y="410"/>
                      <a:pt x="158" y="408"/>
                    </a:cubicBezTo>
                    <a:cubicBezTo>
                      <a:pt x="158" y="412"/>
                      <a:pt x="158" y="416"/>
                      <a:pt x="158" y="421"/>
                    </a:cubicBezTo>
                    <a:cubicBezTo>
                      <a:pt x="153" y="423"/>
                      <a:pt x="141" y="421"/>
                      <a:pt x="144" y="432"/>
                    </a:cubicBezTo>
                    <a:cubicBezTo>
                      <a:pt x="131" y="429"/>
                      <a:pt x="141" y="439"/>
                      <a:pt x="130" y="439"/>
                    </a:cubicBezTo>
                    <a:cubicBezTo>
                      <a:pt x="130" y="442"/>
                      <a:pt x="137" y="446"/>
                      <a:pt x="132" y="447"/>
                    </a:cubicBezTo>
                    <a:cubicBezTo>
                      <a:pt x="132" y="453"/>
                      <a:pt x="129" y="447"/>
                      <a:pt x="125" y="452"/>
                    </a:cubicBezTo>
                    <a:cubicBezTo>
                      <a:pt x="125" y="455"/>
                      <a:pt x="125" y="456"/>
                      <a:pt x="127" y="456"/>
                    </a:cubicBezTo>
                    <a:cubicBezTo>
                      <a:pt x="127" y="460"/>
                      <a:pt x="120" y="457"/>
                      <a:pt x="117" y="458"/>
                    </a:cubicBezTo>
                    <a:cubicBezTo>
                      <a:pt x="115" y="458"/>
                      <a:pt x="115" y="463"/>
                      <a:pt x="114" y="464"/>
                    </a:cubicBezTo>
                    <a:cubicBezTo>
                      <a:pt x="108" y="466"/>
                      <a:pt x="98" y="462"/>
                      <a:pt x="93" y="469"/>
                    </a:cubicBezTo>
                    <a:cubicBezTo>
                      <a:pt x="91" y="467"/>
                      <a:pt x="89" y="464"/>
                      <a:pt x="88" y="462"/>
                    </a:cubicBezTo>
                    <a:cubicBezTo>
                      <a:pt x="79" y="460"/>
                      <a:pt x="70" y="464"/>
                      <a:pt x="67" y="462"/>
                    </a:cubicBezTo>
                    <a:cubicBezTo>
                      <a:pt x="68" y="455"/>
                      <a:pt x="71" y="447"/>
                      <a:pt x="65" y="443"/>
                    </a:cubicBezTo>
                    <a:cubicBezTo>
                      <a:pt x="64" y="440"/>
                      <a:pt x="68" y="439"/>
                      <a:pt x="69" y="436"/>
                    </a:cubicBezTo>
                    <a:cubicBezTo>
                      <a:pt x="70" y="430"/>
                      <a:pt x="67" y="425"/>
                      <a:pt x="71" y="421"/>
                    </a:cubicBezTo>
                    <a:cubicBezTo>
                      <a:pt x="69" y="417"/>
                      <a:pt x="70" y="411"/>
                      <a:pt x="65" y="410"/>
                    </a:cubicBezTo>
                    <a:cubicBezTo>
                      <a:pt x="66" y="408"/>
                      <a:pt x="70" y="408"/>
                      <a:pt x="69" y="404"/>
                    </a:cubicBezTo>
                    <a:cubicBezTo>
                      <a:pt x="74" y="405"/>
                      <a:pt x="85" y="400"/>
                      <a:pt x="84" y="408"/>
                    </a:cubicBezTo>
                    <a:cubicBezTo>
                      <a:pt x="88" y="404"/>
                      <a:pt x="106" y="412"/>
                      <a:pt x="110" y="408"/>
                    </a:cubicBezTo>
                    <a:cubicBezTo>
                      <a:pt x="112" y="406"/>
                      <a:pt x="111" y="407"/>
                      <a:pt x="114" y="408"/>
                    </a:cubicBezTo>
                    <a:cubicBezTo>
                      <a:pt x="113" y="408"/>
                      <a:pt x="115" y="405"/>
                      <a:pt x="116" y="406"/>
                    </a:cubicBezTo>
                    <a:cubicBezTo>
                      <a:pt x="116" y="406"/>
                      <a:pt x="116" y="408"/>
                      <a:pt x="116" y="408"/>
                    </a:cubicBezTo>
                    <a:cubicBezTo>
                      <a:pt x="121" y="406"/>
                      <a:pt x="124" y="404"/>
                      <a:pt x="125" y="398"/>
                    </a:cubicBezTo>
                    <a:cubicBezTo>
                      <a:pt x="125" y="396"/>
                      <a:pt x="130" y="386"/>
                      <a:pt x="125" y="382"/>
                    </a:cubicBezTo>
                    <a:cubicBezTo>
                      <a:pt x="122" y="379"/>
                      <a:pt x="126" y="379"/>
                      <a:pt x="123" y="374"/>
                    </a:cubicBezTo>
                    <a:cubicBezTo>
                      <a:pt x="123" y="372"/>
                      <a:pt x="120" y="373"/>
                      <a:pt x="117" y="372"/>
                    </a:cubicBezTo>
                    <a:cubicBezTo>
                      <a:pt x="118" y="371"/>
                      <a:pt x="119" y="369"/>
                      <a:pt x="119" y="367"/>
                    </a:cubicBezTo>
                    <a:cubicBezTo>
                      <a:pt x="117" y="365"/>
                      <a:pt x="116" y="369"/>
                      <a:pt x="116" y="369"/>
                    </a:cubicBezTo>
                    <a:cubicBezTo>
                      <a:pt x="113" y="368"/>
                      <a:pt x="115" y="366"/>
                      <a:pt x="114" y="365"/>
                    </a:cubicBezTo>
                    <a:cubicBezTo>
                      <a:pt x="112" y="364"/>
                      <a:pt x="107" y="364"/>
                      <a:pt x="104" y="363"/>
                    </a:cubicBezTo>
                    <a:cubicBezTo>
                      <a:pt x="104" y="363"/>
                      <a:pt x="104" y="361"/>
                      <a:pt x="102" y="361"/>
                    </a:cubicBezTo>
                    <a:cubicBezTo>
                      <a:pt x="100" y="361"/>
                      <a:pt x="99" y="361"/>
                      <a:pt x="99" y="359"/>
                    </a:cubicBezTo>
                    <a:cubicBezTo>
                      <a:pt x="97" y="354"/>
                      <a:pt x="103" y="357"/>
                      <a:pt x="102" y="357"/>
                    </a:cubicBezTo>
                    <a:cubicBezTo>
                      <a:pt x="108" y="356"/>
                      <a:pt x="112" y="352"/>
                      <a:pt x="123" y="354"/>
                    </a:cubicBezTo>
                    <a:cubicBezTo>
                      <a:pt x="124" y="350"/>
                      <a:pt x="122" y="350"/>
                      <a:pt x="119" y="350"/>
                    </a:cubicBezTo>
                    <a:cubicBezTo>
                      <a:pt x="121" y="345"/>
                      <a:pt x="127" y="350"/>
                      <a:pt x="130" y="350"/>
                    </a:cubicBezTo>
                    <a:cubicBezTo>
                      <a:pt x="132" y="350"/>
                      <a:pt x="136" y="346"/>
                      <a:pt x="136" y="350"/>
                    </a:cubicBezTo>
                    <a:cubicBezTo>
                      <a:pt x="140" y="347"/>
                      <a:pt x="140" y="341"/>
                      <a:pt x="147" y="341"/>
                    </a:cubicBezTo>
                    <a:cubicBezTo>
                      <a:pt x="145" y="334"/>
                      <a:pt x="152" y="337"/>
                      <a:pt x="151" y="331"/>
                    </a:cubicBezTo>
                    <a:cubicBezTo>
                      <a:pt x="155" y="331"/>
                      <a:pt x="158" y="331"/>
                      <a:pt x="162" y="331"/>
                    </a:cubicBezTo>
                    <a:cubicBezTo>
                      <a:pt x="162" y="329"/>
                      <a:pt x="160" y="330"/>
                      <a:pt x="158" y="329"/>
                    </a:cubicBezTo>
                    <a:cubicBezTo>
                      <a:pt x="159" y="326"/>
                      <a:pt x="164" y="328"/>
                      <a:pt x="162" y="322"/>
                    </a:cubicBezTo>
                    <a:cubicBezTo>
                      <a:pt x="167" y="322"/>
                      <a:pt x="166" y="325"/>
                      <a:pt x="170" y="322"/>
                    </a:cubicBezTo>
                    <a:cubicBezTo>
                      <a:pt x="165" y="312"/>
                      <a:pt x="173" y="316"/>
                      <a:pt x="173" y="307"/>
                    </a:cubicBezTo>
                    <a:cubicBezTo>
                      <a:pt x="176" y="307"/>
                      <a:pt x="178" y="308"/>
                      <a:pt x="181" y="307"/>
                    </a:cubicBezTo>
                    <a:cubicBezTo>
                      <a:pt x="183" y="306"/>
                      <a:pt x="183" y="304"/>
                      <a:pt x="185" y="303"/>
                    </a:cubicBezTo>
                    <a:cubicBezTo>
                      <a:pt x="187" y="302"/>
                      <a:pt x="186" y="305"/>
                      <a:pt x="186" y="305"/>
                    </a:cubicBezTo>
                    <a:cubicBezTo>
                      <a:pt x="189" y="306"/>
                      <a:pt x="188" y="303"/>
                      <a:pt x="188" y="303"/>
                    </a:cubicBezTo>
                    <a:cubicBezTo>
                      <a:pt x="190" y="303"/>
                      <a:pt x="194" y="304"/>
                      <a:pt x="196" y="303"/>
                    </a:cubicBezTo>
                    <a:cubicBezTo>
                      <a:pt x="198" y="303"/>
                      <a:pt x="199" y="297"/>
                      <a:pt x="203" y="300"/>
                    </a:cubicBezTo>
                    <a:cubicBezTo>
                      <a:pt x="203" y="295"/>
                      <a:pt x="197" y="296"/>
                      <a:pt x="198" y="290"/>
                    </a:cubicBezTo>
                    <a:cubicBezTo>
                      <a:pt x="203" y="289"/>
                      <a:pt x="200" y="288"/>
                      <a:pt x="199" y="281"/>
                    </a:cubicBezTo>
                    <a:cubicBezTo>
                      <a:pt x="199" y="276"/>
                      <a:pt x="202" y="273"/>
                      <a:pt x="201" y="268"/>
                    </a:cubicBezTo>
                    <a:cubicBezTo>
                      <a:pt x="204" y="268"/>
                      <a:pt x="206" y="268"/>
                      <a:pt x="209" y="268"/>
                    </a:cubicBezTo>
                    <a:cubicBezTo>
                      <a:pt x="214" y="268"/>
                      <a:pt x="204" y="263"/>
                      <a:pt x="213" y="264"/>
                    </a:cubicBezTo>
                    <a:cubicBezTo>
                      <a:pt x="213" y="266"/>
                      <a:pt x="215" y="266"/>
                      <a:pt x="216" y="266"/>
                    </a:cubicBezTo>
                    <a:cubicBezTo>
                      <a:pt x="213" y="270"/>
                      <a:pt x="213" y="266"/>
                      <a:pt x="214" y="272"/>
                    </a:cubicBezTo>
                    <a:cubicBezTo>
                      <a:pt x="215" y="275"/>
                      <a:pt x="214" y="278"/>
                      <a:pt x="218" y="277"/>
                    </a:cubicBezTo>
                    <a:cubicBezTo>
                      <a:pt x="218" y="280"/>
                      <a:pt x="218" y="282"/>
                      <a:pt x="216" y="283"/>
                    </a:cubicBezTo>
                    <a:cubicBezTo>
                      <a:pt x="216" y="286"/>
                      <a:pt x="224" y="280"/>
                      <a:pt x="227" y="285"/>
                    </a:cubicBezTo>
                    <a:cubicBezTo>
                      <a:pt x="226" y="290"/>
                      <a:pt x="215" y="286"/>
                      <a:pt x="214" y="292"/>
                    </a:cubicBezTo>
                    <a:cubicBezTo>
                      <a:pt x="213" y="296"/>
                      <a:pt x="219" y="297"/>
                      <a:pt x="220" y="298"/>
                    </a:cubicBezTo>
                    <a:cubicBezTo>
                      <a:pt x="222" y="299"/>
                      <a:pt x="222" y="302"/>
                      <a:pt x="226" y="301"/>
                    </a:cubicBezTo>
                    <a:cubicBezTo>
                      <a:pt x="224" y="298"/>
                      <a:pt x="219" y="298"/>
                      <a:pt x="227" y="298"/>
                    </a:cubicBezTo>
                    <a:cubicBezTo>
                      <a:pt x="230" y="298"/>
                      <a:pt x="233" y="297"/>
                      <a:pt x="235" y="298"/>
                    </a:cubicBezTo>
                    <a:cubicBezTo>
                      <a:pt x="238" y="298"/>
                      <a:pt x="239" y="300"/>
                      <a:pt x="242" y="300"/>
                    </a:cubicBezTo>
                    <a:cubicBezTo>
                      <a:pt x="247" y="300"/>
                      <a:pt x="248" y="296"/>
                      <a:pt x="253" y="298"/>
                    </a:cubicBezTo>
                    <a:cubicBezTo>
                      <a:pt x="254" y="298"/>
                      <a:pt x="260" y="301"/>
                      <a:pt x="263" y="298"/>
                    </a:cubicBezTo>
                    <a:cubicBezTo>
                      <a:pt x="263" y="298"/>
                      <a:pt x="263" y="296"/>
                      <a:pt x="263" y="296"/>
                    </a:cubicBezTo>
                    <a:cubicBezTo>
                      <a:pt x="268" y="294"/>
                      <a:pt x="274" y="296"/>
                      <a:pt x="276" y="292"/>
                    </a:cubicBezTo>
                    <a:cubicBezTo>
                      <a:pt x="283" y="300"/>
                      <a:pt x="288" y="286"/>
                      <a:pt x="293" y="290"/>
                    </a:cubicBezTo>
                    <a:cubicBezTo>
                      <a:pt x="293" y="288"/>
                      <a:pt x="293" y="285"/>
                      <a:pt x="293" y="283"/>
                    </a:cubicBezTo>
                    <a:cubicBezTo>
                      <a:pt x="296" y="284"/>
                      <a:pt x="296" y="281"/>
                      <a:pt x="296" y="279"/>
                    </a:cubicBezTo>
                    <a:cubicBezTo>
                      <a:pt x="296" y="279"/>
                      <a:pt x="298" y="274"/>
                      <a:pt x="298" y="273"/>
                    </a:cubicBezTo>
                    <a:cubicBezTo>
                      <a:pt x="300" y="272"/>
                      <a:pt x="298" y="272"/>
                      <a:pt x="298" y="268"/>
                    </a:cubicBezTo>
                    <a:cubicBezTo>
                      <a:pt x="302" y="268"/>
                      <a:pt x="305" y="267"/>
                      <a:pt x="306" y="264"/>
                    </a:cubicBezTo>
                    <a:cubicBezTo>
                      <a:pt x="308" y="264"/>
                      <a:pt x="307" y="266"/>
                      <a:pt x="308" y="268"/>
                    </a:cubicBezTo>
                    <a:cubicBezTo>
                      <a:pt x="309" y="266"/>
                      <a:pt x="312" y="266"/>
                      <a:pt x="315" y="266"/>
                    </a:cubicBezTo>
                    <a:cubicBezTo>
                      <a:pt x="317" y="266"/>
                      <a:pt x="316" y="262"/>
                      <a:pt x="319" y="262"/>
                    </a:cubicBezTo>
                    <a:cubicBezTo>
                      <a:pt x="319" y="258"/>
                      <a:pt x="318" y="255"/>
                      <a:pt x="315" y="255"/>
                    </a:cubicBezTo>
                    <a:cubicBezTo>
                      <a:pt x="316" y="253"/>
                      <a:pt x="317" y="251"/>
                      <a:pt x="317" y="247"/>
                    </a:cubicBezTo>
                    <a:cubicBezTo>
                      <a:pt x="321" y="248"/>
                      <a:pt x="323" y="247"/>
                      <a:pt x="322" y="244"/>
                    </a:cubicBezTo>
                    <a:cubicBezTo>
                      <a:pt x="327" y="248"/>
                      <a:pt x="328" y="241"/>
                      <a:pt x="335" y="244"/>
                    </a:cubicBezTo>
                    <a:cubicBezTo>
                      <a:pt x="336" y="244"/>
                      <a:pt x="338" y="246"/>
                      <a:pt x="337" y="246"/>
                    </a:cubicBezTo>
                    <a:cubicBezTo>
                      <a:pt x="339" y="246"/>
                      <a:pt x="339" y="244"/>
                      <a:pt x="341" y="244"/>
                    </a:cubicBezTo>
                    <a:cubicBezTo>
                      <a:pt x="343" y="243"/>
                      <a:pt x="345" y="245"/>
                      <a:pt x="345" y="246"/>
                    </a:cubicBezTo>
                    <a:cubicBezTo>
                      <a:pt x="347" y="245"/>
                      <a:pt x="345" y="243"/>
                      <a:pt x="347" y="242"/>
                    </a:cubicBezTo>
                    <a:cubicBezTo>
                      <a:pt x="348" y="241"/>
                      <a:pt x="350" y="242"/>
                      <a:pt x="350" y="242"/>
                    </a:cubicBezTo>
                    <a:cubicBezTo>
                      <a:pt x="353" y="240"/>
                      <a:pt x="353" y="236"/>
                      <a:pt x="358" y="238"/>
                    </a:cubicBezTo>
                    <a:cubicBezTo>
                      <a:pt x="355" y="236"/>
                      <a:pt x="357" y="229"/>
                      <a:pt x="352" y="229"/>
                    </a:cubicBezTo>
                    <a:cubicBezTo>
                      <a:pt x="349" y="226"/>
                      <a:pt x="349" y="232"/>
                      <a:pt x="349" y="232"/>
                    </a:cubicBezTo>
                    <a:cubicBezTo>
                      <a:pt x="347" y="233"/>
                      <a:pt x="346" y="230"/>
                      <a:pt x="345" y="231"/>
                    </a:cubicBezTo>
                    <a:cubicBezTo>
                      <a:pt x="344" y="231"/>
                      <a:pt x="342" y="232"/>
                      <a:pt x="343" y="232"/>
                    </a:cubicBezTo>
                    <a:cubicBezTo>
                      <a:pt x="341" y="232"/>
                      <a:pt x="341" y="230"/>
                      <a:pt x="339" y="231"/>
                    </a:cubicBezTo>
                    <a:cubicBezTo>
                      <a:pt x="336" y="231"/>
                      <a:pt x="334" y="234"/>
                      <a:pt x="330" y="232"/>
                    </a:cubicBezTo>
                    <a:cubicBezTo>
                      <a:pt x="328" y="232"/>
                      <a:pt x="328" y="235"/>
                      <a:pt x="328" y="236"/>
                    </a:cubicBezTo>
                    <a:cubicBezTo>
                      <a:pt x="320" y="235"/>
                      <a:pt x="312" y="237"/>
                      <a:pt x="306" y="234"/>
                    </a:cubicBezTo>
                    <a:cubicBezTo>
                      <a:pt x="305" y="234"/>
                      <a:pt x="306" y="231"/>
                      <a:pt x="306" y="231"/>
                    </a:cubicBezTo>
                    <a:cubicBezTo>
                      <a:pt x="304" y="229"/>
                      <a:pt x="299" y="231"/>
                      <a:pt x="298" y="229"/>
                    </a:cubicBezTo>
                    <a:cubicBezTo>
                      <a:pt x="303" y="218"/>
                      <a:pt x="300" y="213"/>
                      <a:pt x="298" y="201"/>
                    </a:cubicBezTo>
                    <a:cubicBezTo>
                      <a:pt x="303" y="200"/>
                      <a:pt x="311" y="193"/>
                      <a:pt x="313" y="197"/>
                    </a:cubicBezTo>
                    <a:cubicBezTo>
                      <a:pt x="316" y="195"/>
                      <a:pt x="313" y="194"/>
                      <a:pt x="315" y="190"/>
                    </a:cubicBezTo>
                    <a:cubicBezTo>
                      <a:pt x="321" y="190"/>
                      <a:pt x="321" y="179"/>
                      <a:pt x="322" y="177"/>
                    </a:cubicBezTo>
                    <a:cubicBezTo>
                      <a:pt x="323" y="176"/>
                      <a:pt x="326" y="177"/>
                      <a:pt x="326" y="177"/>
                    </a:cubicBezTo>
                    <a:cubicBezTo>
                      <a:pt x="326" y="173"/>
                      <a:pt x="319" y="171"/>
                      <a:pt x="322" y="167"/>
                    </a:cubicBezTo>
                    <a:cubicBezTo>
                      <a:pt x="320" y="169"/>
                      <a:pt x="315" y="167"/>
                      <a:pt x="311" y="167"/>
                    </a:cubicBezTo>
                    <a:cubicBezTo>
                      <a:pt x="307" y="168"/>
                      <a:pt x="303" y="172"/>
                      <a:pt x="298" y="171"/>
                    </a:cubicBezTo>
                    <a:cubicBezTo>
                      <a:pt x="295" y="168"/>
                      <a:pt x="295" y="182"/>
                      <a:pt x="296" y="178"/>
                    </a:cubicBezTo>
                    <a:cubicBezTo>
                      <a:pt x="295" y="182"/>
                      <a:pt x="294" y="177"/>
                      <a:pt x="293" y="178"/>
                    </a:cubicBezTo>
                    <a:cubicBezTo>
                      <a:pt x="291" y="180"/>
                      <a:pt x="294" y="184"/>
                      <a:pt x="293" y="186"/>
                    </a:cubicBezTo>
                    <a:cubicBezTo>
                      <a:pt x="292" y="187"/>
                      <a:pt x="288" y="191"/>
                      <a:pt x="285" y="193"/>
                    </a:cubicBezTo>
                    <a:cubicBezTo>
                      <a:pt x="280" y="199"/>
                      <a:pt x="280" y="203"/>
                      <a:pt x="272" y="203"/>
                    </a:cubicBezTo>
                    <a:cubicBezTo>
                      <a:pt x="272" y="205"/>
                      <a:pt x="275" y="208"/>
                      <a:pt x="272" y="208"/>
                    </a:cubicBezTo>
                    <a:cubicBezTo>
                      <a:pt x="270" y="208"/>
                      <a:pt x="272" y="211"/>
                      <a:pt x="270" y="212"/>
                    </a:cubicBezTo>
                    <a:cubicBezTo>
                      <a:pt x="270" y="212"/>
                      <a:pt x="267" y="211"/>
                      <a:pt x="267" y="212"/>
                    </a:cubicBezTo>
                    <a:cubicBezTo>
                      <a:pt x="266" y="213"/>
                      <a:pt x="267" y="215"/>
                      <a:pt x="267" y="216"/>
                    </a:cubicBezTo>
                    <a:cubicBezTo>
                      <a:pt x="266" y="216"/>
                      <a:pt x="265" y="215"/>
                      <a:pt x="265" y="216"/>
                    </a:cubicBezTo>
                    <a:cubicBezTo>
                      <a:pt x="264" y="218"/>
                      <a:pt x="266" y="223"/>
                      <a:pt x="263" y="223"/>
                    </a:cubicBezTo>
                    <a:cubicBezTo>
                      <a:pt x="264" y="225"/>
                      <a:pt x="268" y="226"/>
                      <a:pt x="265" y="227"/>
                    </a:cubicBezTo>
                    <a:cubicBezTo>
                      <a:pt x="267" y="229"/>
                      <a:pt x="269" y="232"/>
                      <a:pt x="274" y="232"/>
                    </a:cubicBezTo>
                    <a:cubicBezTo>
                      <a:pt x="274" y="236"/>
                      <a:pt x="275" y="237"/>
                      <a:pt x="278" y="238"/>
                    </a:cubicBezTo>
                    <a:cubicBezTo>
                      <a:pt x="276" y="240"/>
                      <a:pt x="275" y="240"/>
                      <a:pt x="274" y="242"/>
                    </a:cubicBezTo>
                    <a:cubicBezTo>
                      <a:pt x="273" y="244"/>
                      <a:pt x="274" y="246"/>
                      <a:pt x="272" y="247"/>
                    </a:cubicBezTo>
                    <a:cubicBezTo>
                      <a:pt x="270" y="249"/>
                      <a:pt x="268" y="249"/>
                      <a:pt x="265" y="249"/>
                    </a:cubicBezTo>
                    <a:cubicBezTo>
                      <a:pt x="264" y="257"/>
                      <a:pt x="257" y="259"/>
                      <a:pt x="259" y="270"/>
                    </a:cubicBezTo>
                    <a:cubicBezTo>
                      <a:pt x="252" y="267"/>
                      <a:pt x="253" y="279"/>
                      <a:pt x="248" y="279"/>
                    </a:cubicBezTo>
                    <a:cubicBezTo>
                      <a:pt x="247" y="279"/>
                      <a:pt x="247" y="279"/>
                      <a:pt x="246" y="279"/>
                    </a:cubicBezTo>
                    <a:cubicBezTo>
                      <a:pt x="244" y="280"/>
                      <a:pt x="245" y="282"/>
                      <a:pt x="244" y="283"/>
                    </a:cubicBezTo>
                    <a:cubicBezTo>
                      <a:pt x="241" y="284"/>
                      <a:pt x="237" y="280"/>
                      <a:pt x="235" y="285"/>
                    </a:cubicBezTo>
                    <a:cubicBezTo>
                      <a:pt x="231" y="284"/>
                      <a:pt x="234" y="277"/>
                      <a:pt x="233" y="273"/>
                    </a:cubicBezTo>
                    <a:cubicBezTo>
                      <a:pt x="231" y="272"/>
                      <a:pt x="232" y="268"/>
                      <a:pt x="229" y="268"/>
                    </a:cubicBezTo>
                    <a:cubicBezTo>
                      <a:pt x="224" y="268"/>
                      <a:pt x="231" y="262"/>
                      <a:pt x="224" y="262"/>
                    </a:cubicBezTo>
                    <a:cubicBezTo>
                      <a:pt x="227" y="258"/>
                      <a:pt x="220" y="257"/>
                      <a:pt x="220" y="255"/>
                    </a:cubicBezTo>
                    <a:cubicBezTo>
                      <a:pt x="220" y="254"/>
                      <a:pt x="222" y="253"/>
                      <a:pt x="222" y="251"/>
                    </a:cubicBezTo>
                    <a:cubicBezTo>
                      <a:pt x="221" y="246"/>
                      <a:pt x="217" y="243"/>
                      <a:pt x="213" y="240"/>
                    </a:cubicBezTo>
                    <a:cubicBezTo>
                      <a:pt x="207" y="242"/>
                      <a:pt x="209" y="251"/>
                      <a:pt x="199" y="249"/>
                    </a:cubicBezTo>
                    <a:cubicBezTo>
                      <a:pt x="200" y="251"/>
                      <a:pt x="202" y="251"/>
                      <a:pt x="203" y="251"/>
                    </a:cubicBezTo>
                    <a:cubicBezTo>
                      <a:pt x="203" y="253"/>
                      <a:pt x="201" y="253"/>
                      <a:pt x="199" y="253"/>
                    </a:cubicBezTo>
                    <a:cubicBezTo>
                      <a:pt x="196" y="253"/>
                      <a:pt x="198" y="259"/>
                      <a:pt x="194" y="259"/>
                    </a:cubicBezTo>
                    <a:cubicBezTo>
                      <a:pt x="185" y="260"/>
                      <a:pt x="188" y="251"/>
                      <a:pt x="179" y="253"/>
                    </a:cubicBezTo>
                    <a:cubicBezTo>
                      <a:pt x="179" y="251"/>
                      <a:pt x="181" y="252"/>
                      <a:pt x="183" y="251"/>
                    </a:cubicBezTo>
                    <a:cubicBezTo>
                      <a:pt x="185" y="246"/>
                      <a:pt x="178" y="242"/>
                      <a:pt x="183" y="240"/>
                    </a:cubicBezTo>
                    <a:cubicBezTo>
                      <a:pt x="181" y="238"/>
                      <a:pt x="179" y="237"/>
                      <a:pt x="177" y="236"/>
                    </a:cubicBezTo>
                    <a:cubicBezTo>
                      <a:pt x="176" y="234"/>
                      <a:pt x="179" y="233"/>
                      <a:pt x="179" y="232"/>
                    </a:cubicBezTo>
                    <a:cubicBezTo>
                      <a:pt x="179" y="231"/>
                      <a:pt x="175" y="229"/>
                      <a:pt x="175" y="229"/>
                    </a:cubicBezTo>
                    <a:cubicBezTo>
                      <a:pt x="175" y="227"/>
                      <a:pt x="178" y="216"/>
                      <a:pt x="175" y="223"/>
                    </a:cubicBezTo>
                    <a:cubicBezTo>
                      <a:pt x="172" y="222"/>
                      <a:pt x="174" y="219"/>
                      <a:pt x="177" y="219"/>
                    </a:cubicBezTo>
                    <a:cubicBezTo>
                      <a:pt x="173" y="213"/>
                      <a:pt x="183" y="211"/>
                      <a:pt x="179" y="210"/>
                    </a:cubicBezTo>
                    <a:cubicBezTo>
                      <a:pt x="179" y="207"/>
                      <a:pt x="184" y="209"/>
                      <a:pt x="185" y="206"/>
                    </a:cubicBezTo>
                    <a:cubicBezTo>
                      <a:pt x="185" y="204"/>
                      <a:pt x="187" y="206"/>
                      <a:pt x="186" y="206"/>
                    </a:cubicBezTo>
                    <a:cubicBezTo>
                      <a:pt x="188" y="205"/>
                      <a:pt x="188" y="203"/>
                      <a:pt x="190" y="203"/>
                    </a:cubicBezTo>
                    <a:cubicBezTo>
                      <a:pt x="192" y="202"/>
                      <a:pt x="192" y="199"/>
                      <a:pt x="192" y="197"/>
                    </a:cubicBezTo>
                    <a:cubicBezTo>
                      <a:pt x="196" y="198"/>
                      <a:pt x="198" y="197"/>
                      <a:pt x="198" y="193"/>
                    </a:cubicBezTo>
                    <a:cubicBezTo>
                      <a:pt x="203" y="192"/>
                      <a:pt x="200" y="200"/>
                      <a:pt x="207" y="197"/>
                    </a:cubicBezTo>
                    <a:cubicBezTo>
                      <a:pt x="207" y="195"/>
                      <a:pt x="205" y="196"/>
                      <a:pt x="203" y="195"/>
                    </a:cubicBezTo>
                    <a:cubicBezTo>
                      <a:pt x="208" y="191"/>
                      <a:pt x="214" y="193"/>
                      <a:pt x="218" y="188"/>
                    </a:cubicBezTo>
                    <a:cubicBezTo>
                      <a:pt x="219" y="187"/>
                      <a:pt x="217" y="185"/>
                      <a:pt x="218" y="184"/>
                    </a:cubicBezTo>
                    <a:cubicBezTo>
                      <a:pt x="219" y="183"/>
                      <a:pt x="221" y="185"/>
                      <a:pt x="222" y="184"/>
                    </a:cubicBezTo>
                    <a:cubicBezTo>
                      <a:pt x="223" y="183"/>
                      <a:pt x="221" y="180"/>
                      <a:pt x="222" y="178"/>
                    </a:cubicBezTo>
                    <a:cubicBezTo>
                      <a:pt x="222" y="177"/>
                      <a:pt x="227" y="176"/>
                      <a:pt x="227" y="175"/>
                    </a:cubicBezTo>
                    <a:cubicBezTo>
                      <a:pt x="228" y="173"/>
                      <a:pt x="226" y="169"/>
                      <a:pt x="227" y="167"/>
                    </a:cubicBezTo>
                    <a:cubicBezTo>
                      <a:pt x="228" y="167"/>
                      <a:pt x="230" y="170"/>
                      <a:pt x="231" y="169"/>
                    </a:cubicBezTo>
                    <a:cubicBezTo>
                      <a:pt x="229" y="170"/>
                      <a:pt x="234" y="160"/>
                      <a:pt x="233" y="160"/>
                    </a:cubicBezTo>
                    <a:cubicBezTo>
                      <a:pt x="237" y="164"/>
                      <a:pt x="238" y="157"/>
                      <a:pt x="242" y="156"/>
                    </a:cubicBezTo>
                    <a:cubicBezTo>
                      <a:pt x="242" y="153"/>
                      <a:pt x="245" y="151"/>
                      <a:pt x="242" y="150"/>
                    </a:cubicBezTo>
                    <a:cubicBezTo>
                      <a:pt x="243" y="147"/>
                      <a:pt x="248" y="150"/>
                      <a:pt x="248" y="145"/>
                    </a:cubicBezTo>
                    <a:cubicBezTo>
                      <a:pt x="248" y="143"/>
                      <a:pt x="251" y="143"/>
                      <a:pt x="253" y="143"/>
                    </a:cubicBezTo>
                    <a:cubicBezTo>
                      <a:pt x="254" y="141"/>
                      <a:pt x="253" y="140"/>
                      <a:pt x="252" y="139"/>
                    </a:cubicBezTo>
                    <a:cubicBezTo>
                      <a:pt x="257" y="135"/>
                      <a:pt x="260" y="135"/>
                      <a:pt x="265" y="134"/>
                    </a:cubicBezTo>
                    <a:cubicBezTo>
                      <a:pt x="267" y="132"/>
                      <a:pt x="264" y="131"/>
                      <a:pt x="267" y="126"/>
                    </a:cubicBezTo>
                    <a:cubicBezTo>
                      <a:pt x="268" y="125"/>
                      <a:pt x="272" y="124"/>
                      <a:pt x="272" y="121"/>
                    </a:cubicBezTo>
                    <a:cubicBezTo>
                      <a:pt x="272" y="116"/>
                      <a:pt x="278" y="123"/>
                      <a:pt x="278" y="115"/>
                    </a:cubicBezTo>
                    <a:cubicBezTo>
                      <a:pt x="285" y="112"/>
                      <a:pt x="292" y="119"/>
                      <a:pt x="293" y="108"/>
                    </a:cubicBezTo>
                    <a:cubicBezTo>
                      <a:pt x="296" y="110"/>
                      <a:pt x="304" y="106"/>
                      <a:pt x="309" y="109"/>
                    </a:cubicBezTo>
                    <a:cubicBezTo>
                      <a:pt x="311" y="108"/>
                      <a:pt x="312" y="106"/>
                      <a:pt x="313" y="104"/>
                    </a:cubicBezTo>
                    <a:cubicBezTo>
                      <a:pt x="318" y="101"/>
                      <a:pt x="323" y="110"/>
                      <a:pt x="322" y="102"/>
                    </a:cubicBezTo>
                    <a:cubicBezTo>
                      <a:pt x="326" y="103"/>
                      <a:pt x="326" y="107"/>
                      <a:pt x="330" y="108"/>
                    </a:cubicBezTo>
                    <a:cubicBezTo>
                      <a:pt x="333" y="107"/>
                      <a:pt x="332" y="102"/>
                      <a:pt x="337" y="104"/>
                    </a:cubicBezTo>
                    <a:cubicBezTo>
                      <a:pt x="338" y="107"/>
                      <a:pt x="336" y="107"/>
                      <a:pt x="335" y="109"/>
                    </a:cubicBezTo>
                    <a:cubicBezTo>
                      <a:pt x="337" y="110"/>
                      <a:pt x="346" y="101"/>
                      <a:pt x="350" y="106"/>
                    </a:cubicBezTo>
                    <a:cubicBezTo>
                      <a:pt x="353" y="108"/>
                      <a:pt x="351" y="105"/>
                      <a:pt x="354" y="106"/>
                    </a:cubicBezTo>
                    <a:cubicBezTo>
                      <a:pt x="358" y="106"/>
                      <a:pt x="362" y="109"/>
                      <a:pt x="367" y="108"/>
                    </a:cubicBezTo>
                    <a:cubicBezTo>
                      <a:pt x="366" y="109"/>
                      <a:pt x="368" y="112"/>
                      <a:pt x="367" y="113"/>
                    </a:cubicBezTo>
                    <a:cubicBezTo>
                      <a:pt x="367" y="114"/>
                      <a:pt x="364" y="113"/>
                      <a:pt x="363" y="113"/>
                    </a:cubicBezTo>
                    <a:cubicBezTo>
                      <a:pt x="362" y="115"/>
                      <a:pt x="364" y="118"/>
                      <a:pt x="360" y="117"/>
                    </a:cubicBezTo>
                    <a:cubicBezTo>
                      <a:pt x="363" y="121"/>
                      <a:pt x="374" y="118"/>
                      <a:pt x="378" y="117"/>
                    </a:cubicBezTo>
                    <a:cubicBezTo>
                      <a:pt x="382" y="115"/>
                      <a:pt x="381" y="120"/>
                      <a:pt x="382" y="121"/>
                    </a:cubicBezTo>
                    <a:cubicBezTo>
                      <a:pt x="384" y="122"/>
                      <a:pt x="388" y="119"/>
                      <a:pt x="388" y="122"/>
                    </a:cubicBezTo>
                    <a:cubicBezTo>
                      <a:pt x="401" y="119"/>
                      <a:pt x="404" y="130"/>
                      <a:pt x="412" y="126"/>
                    </a:cubicBezTo>
                    <a:cubicBezTo>
                      <a:pt x="410" y="132"/>
                      <a:pt x="418" y="129"/>
                      <a:pt x="418" y="134"/>
                    </a:cubicBezTo>
                    <a:cubicBezTo>
                      <a:pt x="422" y="134"/>
                      <a:pt x="430" y="133"/>
                      <a:pt x="425" y="137"/>
                    </a:cubicBezTo>
                    <a:cubicBezTo>
                      <a:pt x="429" y="139"/>
                      <a:pt x="433" y="138"/>
                      <a:pt x="436" y="139"/>
                    </a:cubicBezTo>
                    <a:cubicBezTo>
                      <a:pt x="437" y="139"/>
                      <a:pt x="436" y="143"/>
                      <a:pt x="436" y="143"/>
                    </a:cubicBezTo>
                    <a:cubicBezTo>
                      <a:pt x="437" y="144"/>
                      <a:pt x="441" y="142"/>
                      <a:pt x="442" y="143"/>
                    </a:cubicBezTo>
                    <a:cubicBezTo>
                      <a:pt x="443" y="150"/>
                      <a:pt x="443" y="152"/>
                      <a:pt x="442" y="160"/>
                    </a:cubicBezTo>
                    <a:cubicBezTo>
                      <a:pt x="439" y="155"/>
                      <a:pt x="435" y="161"/>
                      <a:pt x="431" y="162"/>
                    </a:cubicBezTo>
                    <a:cubicBezTo>
                      <a:pt x="425" y="162"/>
                      <a:pt x="419" y="156"/>
                      <a:pt x="414" y="162"/>
                    </a:cubicBezTo>
                    <a:cubicBezTo>
                      <a:pt x="412" y="162"/>
                      <a:pt x="413" y="158"/>
                      <a:pt x="412" y="158"/>
                    </a:cubicBezTo>
                    <a:cubicBezTo>
                      <a:pt x="409" y="157"/>
                      <a:pt x="409" y="160"/>
                      <a:pt x="408" y="160"/>
                    </a:cubicBezTo>
                    <a:cubicBezTo>
                      <a:pt x="406" y="160"/>
                      <a:pt x="405" y="156"/>
                      <a:pt x="404" y="156"/>
                    </a:cubicBezTo>
                    <a:cubicBezTo>
                      <a:pt x="401" y="156"/>
                      <a:pt x="396" y="161"/>
                      <a:pt x="397" y="154"/>
                    </a:cubicBezTo>
                    <a:cubicBezTo>
                      <a:pt x="391" y="156"/>
                      <a:pt x="393" y="154"/>
                      <a:pt x="386" y="154"/>
                    </a:cubicBezTo>
                    <a:cubicBezTo>
                      <a:pt x="385" y="157"/>
                      <a:pt x="387" y="158"/>
                      <a:pt x="390" y="158"/>
                    </a:cubicBezTo>
                    <a:cubicBezTo>
                      <a:pt x="393" y="157"/>
                      <a:pt x="393" y="160"/>
                      <a:pt x="395" y="160"/>
                    </a:cubicBezTo>
                    <a:cubicBezTo>
                      <a:pt x="392" y="163"/>
                      <a:pt x="395" y="162"/>
                      <a:pt x="397" y="163"/>
                    </a:cubicBezTo>
                    <a:cubicBezTo>
                      <a:pt x="398" y="164"/>
                      <a:pt x="397" y="166"/>
                      <a:pt x="397" y="167"/>
                    </a:cubicBezTo>
                    <a:cubicBezTo>
                      <a:pt x="398" y="169"/>
                      <a:pt x="401" y="169"/>
                      <a:pt x="401" y="171"/>
                    </a:cubicBezTo>
                    <a:cubicBezTo>
                      <a:pt x="401" y="173"/>
                      <a:pt x="405" y="178"/>
                      <a:pt x="404" y="184"/>
                    </a:cubicBezTo>
                    <a:cubicBezTo>
                      <a:pt x="405" y="190"/>
                      <a:pt x="416" y="186"/>
                      <a:pt x="418" y="191"/>
                    </a:cubicBezTo>
                    <a:cubicBezTo>
                      <a:pt x="419" y="190"/>
                      <a:pt x="419" y="187"/>
                      <a:pt x="423" y="188"/>
                    </a:cubicBezTo>
                    <a:cubicBezTo>
                      <a:pt x="422" y="182"/>
                      <a:pt x="414" y="184"/>
                      <a:pt x="412" y="180"/>
                    </a:cubicBezTo>
                    <a:cubicBezTo>
                      <a:pt x="411" y="173"/>
                      <a:pt x="422" y="178"/>
                      <a:pt x="427" y="177"/>
                    </a:cubicBezTo>
                    <a:cubicBezTo>
                      <a:pt x="426" y="181"/>
                      <a:pt x="435" y="176"/>
                      <a:pt x="432" y="182"/>
                    </a:cubicBezTo>
                    <a:cubicBezTo>
                      <a:pt x="437" y="184"/>
                      <a:pt x="440" y="176"/>
                      <a:pt x="440" y="184"/>
                    </a:cubicBezTo>
                    <a:cubicBezTo>
                      <a:pt x="445" y="181"/>
                      <a:pt x="440" y="174"/>
                      <a:pt x="436" y="175"/>
                    </a:cubicBezTo>
                    <a:cubicBezTo>
                      <a:pt x="437" y="171"/>
                      <a:pt x="441" y="170"/>
                      <a:pt x="445" y="169"/>
                    </a:cubicBezTo>
                    <a:cubicBezTo>
                      <a:pt x="448" y="167"/>
                      <a:pt x="448" y="162"/>
                      <a:pt x="451" y="160"/>
                    </a:cubicBezTo>
                    <a:cubicBezTo>
                      <a:pt x="459" y="159"/>
                      <a:pt x="463" y="162"/>
                      <a:pt x="468" y="163"/>
                    </a:cubicBezTo>
                    <a:cubicBezTo>
                      <a:pt x="470" y="163"/>
                      <a:pt x="469" y="160"/>
                      <a:pt x="472" y="160"/>
                    </a:cubicBezTo>
                    <a:cubicBezTo>
                      <a:pt x="472" y="157"/>
                      <a:pt x="470" y="155"/>
                      <a:pt x="468" y="154"/>
                    </a:cubicBezTo>
                    <a:cubicBezTo>
                      <a:pt x="471" y="147"/>
                      <a:pt x="471" y="140"/>
                      <a:pt x="470" y="134"/>
                    </a:cubicBezTo>
                    <a:cubicBezTo>
                      <a:pt x="476" y="134"/>
                      <a:pt x="481" y="133"/>
                      <a:pt x="485" y="136"/>
                    </a:cubicBezTo>
                    <a:cubicBezTo>
                      <a:pt x="486" y="136"/>
                      <a:pt x="491" y="136"/>
                      <a:pt x="490" y="141"/>
                    </a:cubicBezTo>
                    <a:cubicBezTo>
                      <a:pt x="486" y="141"/>
                      <a:pt x="483" y="141"/>
                      <a:pt x="479" y="141"/>
                    </a:cubicBezTo>
                    <a:cubicBezTo>
                      <a:pt x="479" y="143"/>
                      <a:pt x="479" y="145"/>
                      <a:pt x="479" y="147"/>
                    </a:cubicBezTo>
                    <a:cubicBezTo>
                      <a:pt x="483" y="152"/>
                      <a:pt x="485" y="146"/>
                      <a:pt x="488" y="149"/>
                    </a:cubicBezTo>
                    <a:cubicBezTo>
                      <a:pt x="490" y="150"/>
                      <a:pt x="483" y="151"/>
                      <a:pt x="483" y="150"/>
                    </a:cubicBezTo>
                    <a:cubicBezTo>
                      <a:pt x="481" y="154"/>
                      <a:pt x="488" y="150"/>
                      <a:pt x="490" y="154"/>
                    </a:cubicBezTo>
                    <a:cubicBezTo>
                      <a:pt x="493" y="152"/>
                      <a:pt x="497" y="150"/>
                      <a:pt x="500" y="147"/>
                    </a:cubicBezTo>
                    <a:cubicBezTo>
                      <a:pt x="500" y="146"/>
                      <a:pt x="502" y="145"/>
                      <a:pt x="501" y="143"/>
                    </a:cubicBezTo>
                    <a:cubicBezTo>
                      <a:pt x="510" y="145"/>
                      <a:pt x="509" y="138"/>
                      <a:pt x="516" y="139"/>
                    </a:cubicBezTo>
                    <a:cubicBezTo>
                      <a:pt x="519" y="138"/>
                      <a:pt x="520" y="137"/>
                      <a:pt x="520" y="134"/>
                    </a:cubicBezTo>
                    <a:cubicBezTo>
                      <a:pt x="523" y="134"/>
                      <a:pt x="525" y="132"/>
                      <a:pt x="526" y="130"/>
                    </a:cubicBezTo>
                    <a:cubicBezTo>
                      <a:pt x="533" y="136"/>
                      <a:pt x="539" y="127"/>
                      <a:pt x="546" y="126"/>
                    </a:cubicBezTo>
                    <a:cubicBezTo>
                      <a:pt x="546" y="129"/>
                      <a:pt x="546" y="131"/>
                      <a:pt x="546" y="134"/>
                    </a:cubicBezTo>
                    <a:cubicBezTo>
                      <a:pt x="553" y="134"/>
                      <a:pt x="559" y="134"/>
                      <a:pt x="563" y="132"/>
                    </a:cubicBezTo>
                    <a:cubicBezTo>
                      <a:pt x="564" y="132"/>
                      <a:pt x="566" y="132"/>
                      <a:pt x="567" y="132"/>
                    </a:cubicBezTo>
                    <a:cubicBezTo>
                      <a:pt x="567" y="132"/>
                      <a:pt x="566" y="130"/>
                      <a:pt x="567" y="130"/>
                    </a:cubicBezTo>
                    <a:cubicBezTo>
                      <a:pt x="570" y="129"/>
                      <a:pt x="576" y="130"/>
                      <a:pt x="576" y="124"/>
                    </a:cubicBezTo>
                    <a:cubicBezTo>
                      <a:pt x="581" y="127"/>
                      <a:pt x="588" y="127"/>
                      <a:pt x="591" y="132"/>
                    </a:cubicBezTo>
                    <a:cubicBezTo>
                      <a:pt x="594" y="131"/>
                      <a:pt x="595" y="129"/>
                      <a:pt x="596" y="126"/>
                    </a:cubicBezTo>
                    <a:cubicBezTo>
                      <a:pt x="597" y="124"/>
                      <a:pt x="588" y="122"/>
                      <a:pt x="595" y="121"/>
                    </a:cubicBezTo>
                    <a:cubicBezTo>
                      <a:pt x="592" y="116"/>
                      <a:pt x="583" y="118"/>
                      <a:pt x="585" y="108"/>
                    </a:cubicBezTo>
                    <a:cubicBezTo>
                      <a:pt x="588" y="109"/>
                      <a:pt x="589" y="112"/>
                      <a:pt x="595" y="113"/>
                    </a:cubicBezTo>
                    <a:cubicBezTo>
                      <a:pt x="597" y="114"/>
                      <a:pt x="600" y="118"/>
                      <a:pt x="606" y="117"/>
                    </a:cubicBezTo>
                    <a:cubicBezTo>
                      <a:pt x="607" y="117"/>
                      <a:pt x="608" y="115"/>
                      <a:pt x="608" y="115"/>
                    </a:cubicBezTo>
                    <a:cubicBezTo>
                      <a:pt x="609" y="115"/>
                      <a:pt x="611" y="118"/>
                      <a:pt x="611" y="115"/>
                    </a:cubicBezTo>
                    <a:cubicBezTo>
                      <a:pt x="614" y="115"/>
                      <a:pt x="614" y="118"/>
                      <a:pt x="615" y="119"/>
                    </a:cubicBezTo>
                    <a:cubicBezTo>
                      <a:pt x="618" y="120"/>
                      <a:pt x="621" y="118"/>
                      <a:pt x="621" y="122"/>
                    </a:cubicBezTo>
                    <a:cubicBezTo>
                      <a:pt x="627" y="120"/>
                      <a:pt x="629" y="124"/>
                      <a:pt x="636" y="121"/>
                    </a:cubicBezTo>
                    <a:cubicBezTo>
                      <a:pt x="633" y="127"/>
                      <a:pt x="642" y="122"/>
                      <a:pt x="639" y="128"/>
                    </a:cubicBezTo>
                    <a:cubicBezTo>
                      <a:pt x="643" y="128"/>
                      <a:pt x="644" y="129"/>
                      <a:pt x="645" y="132"/>
                    </a:cubicBezTo>
                    <a:cubicBezTo>
                      <a:pt x="651" y="131"/>
                      <a:pt x="652" y="135"/>
                      <a:pt x="658" y="134"/>
                    </a:cubicBezTo>
                    <a:cubicBezTo>
                      <a:pt x="661" y="122"/>
                      <a:pt x="647" y="128"/>
                      <a:pt x="651" y="117"/>
                    </a:cubicBezTo>
                    <a:cubicBezTo>
                      <a:pt x="650" y="114"/>
                      <a:pt x="648" y="118"/>
                      <a:pt x="645" y="117"/>
                    </a:cubicBezTo>
                    <a:cubicBezTo>
                      <a:pt x="645" y="113"/>
                      <a:pt x="648" y="111"/>
                      <a:pt x="647" y="106"/>
                    </a:cubicBezTo>
                    <a:cubicBezTo>
                      <a:pt x="647" y="103"/>
                      <a:pt x="644" y="105"/>
                      <a:pt x="643" y="104"/>
                    </a:cubicBezTo>
                    <a:cubicBezTo>
                      <a:pt x="643" y="103"/>
                      <a:pt x="647" y="100"/>
                      <a:pt x="643" y="100"/>
                    </a:cubicBezTo>
                    <a:cubicBezTo>
                      <a:pt x="643" y="96"/>
                      <a:pt x="648" y="98"/>
                      <a:pt x="647" y="93"/>
                    </a:cubicBezTo>
                    <a:cubicBezTo>
                      <a:pt x="651" y="93"/>
                      <a:pt x="649" y="88"/>
                      <a:pt x="654" y="89"/>
                    </a:cubicBezTo>
                    <a:cubicBezTo>
                      <a:pt x="654" y="85"/>
                      <a:pt x="656" y="83"/>
                      <a:pt x="660" y="83"/>
                    </a:cubicBezTo>
                    <a:cubicBezTo>
                      <a:pt x="658" y="75"/>
                      <a:pt x="666" y="77"/>
                      <a:pt x="665" y="70"/>
                    </a:cubicBezTo>
                    <a:cubicBezTo>
                      <a:pt x="674" y="69"/>
                      <a:pt x="678" y="73"/>
                      <a:pt x="684" y="74"/>
                    </a:cubicBezTo>
                    <a:cubicBezTo>
                      <a:pt x="684" y="77"/>
                      <a:pt x="684" y="79"/>
                      <a:pt x="686" y="80"/>
                    </a:cubicBezTo>
                    <a:cubicBezTo>
                      <a:pt x="686" y="82"/>
                      <a:pt x="682" y="81"/>
                      <a:pt x="680" y="81"/>
                    </a:cubicBezTo>
                    <a:cubicBezTo>
                      <a:pt x="680" y="89"/>
                      <a:pt x="684" y="92"/>
                      <a:pt x="680" y="98"/>
                    </a:cubicBezTo>
                    <a:cubicBezTo>
                      <a:pt x="682" y="99"/>
                      <a:pt x="683" y="101"/>
                      <a:pt x="684" y="102"/>
                    </a:cubicBezTo>
                    <a:cubicBezTo>
                      <a:pt x="685" y="103"/>
                      <a:pt x="686" y="104"/>
                      <a:pt x="688" y="104"/>
                    </a:cubicBezTo>
                    <a:cubicBezTo>
                      <a:pt x="685" y="108"/>
                      <a:pt x="687" y="118"/>
                      <a:pt x="684" y="122"/>
                    </a:cubicBezTo>
                    <a:cubicBezTo>
                      <a:pt x="682" y="128"/>
                      <a:pt x="689" y="126"/>
                      <a:pt x="690" y="130"/>
                    </a:cubicBezTo>
                    <a:cubicBezTo>
                      <a:pt x="688" y="145"/>
                      <a:pt x="682" y="154"/>
                      <a:pt x="669" y="158"/>
                    </a:cubicBezTo>
                    <a:cubicBezTo>
                      <a:pt x="670" y="162"/>
                      <a:pt x="677" y="158"/>
                      <a:pt x="678" y="162"/>
                    </a:cubicBezTo>
                    <a:cubicBezTo>
                      <a:pt x="683" y="161"/>
                      <a:pt x="682" y="155"/>
                      <a:pt x="688" y="156"/>
                    </a:cubicBezTo>
                    <a:cubicBezTo>
                      <a:pt x="687" y="158"/>
                      <a:pt x="686" y="159"/>
                      <a:pt x="686" y="162"/>
                    </a:cubicBezTo>
                    <a:cubicBezTo>
                      <a:pt x="688" y="161"/>
                      <a:pt x="687" y="158"/>
                      <a:pt x="690" y="158"/>
                    </a:cubicBezTo>
                    <a:cubicBezTo>
                      <a:pt x="692" y="158"/>
                      <a:pt x="691" y="155"/>
                      <a:pt x="692" y="154"/>
                    </a:cubicBezTo>
                    <a:cubicBezTo>
                      <a:pt x="692" y="154"/>
                      <a:pt x="695" y="155"/>
                      <a:pt x="695" y="154"/>
                    </a:cubicBezTo>
                    <a:cubicBezTo>
                      <a:pt x="696" y="153"/>
                      <a:pt x="695" y="150"/>
                      <a:pt x="695" y="149"/>
                    </a:cubicBezTo>
                    <a:cubicBezTo>
                      <a:pt x="697" y="149"/>
                      <a:pt x="699" y="149"/>
                      <a:pt x="701" y="149"/>
                    </a:cubicBezTo>
                    <a:cubicBezTo>
                      <a:pt x="699" y="143"/>
                      <a:pt x="707" y="137"/>
                      <a:pt x="701" y="134"/>
                    </a:cubicBezTo>
                    <a:cubicBezTo>
                      <a:pt x="701" y="132"/>
                      <a:pt x="705" y="132"/>
                      <a:pt x="705" y="130"/>
                    </a:cubicBezTo>
                    <a:cubicBezTo>
                      <a:pt x="705" y="128"/>
                      <a:pt x="702" y="128"/>
                      <a:pt x="701" y="128"/>
                    </a:cubicBezTo>
                    <a:cubicBezTo>
                      <a:pt x="701" y="124"/>
                      <a:pt x="707" y="127"/>
                      <a:pt x="710" y="126"/>
                    </a:cubicBezTo>
                    <a:cubicBezTo>
                      <a:pt x="708" y="124"/>
                      <a:pt x="710" y="119"/>
                      <a:pt x="705" y="121"/>
                    </a:cubicBezTo>
                    <a:cubicBezTo>
                      <a:pt x="700" y="123"/>
                      <a:pt x="698" y="116"/>
                      <a:pt x="697" y="121"/>
                    </a:cubicBezTo>
                    <a:cubicBezTo>
                      <a:pt x="694" y="117"/>
                      <a:pt x="694" y="113"/>
                      <a:pt x="695" y="109"/>
                    </a:cubicBezTo>
                    <a:cubicBezTo>
                      <a:pt x="695" y="109"/>
                      <a:pt x="699" y="110"/>
                      <a:pt x="699" y="109"/>
                    </a:cubicBezTo>
                    <a:cubicBezTo>
                      <a:pt x="701" y="108"/>
                      <a:pt x="698" y="102"/>
                      <a:pt x="699" y="100"/>
                    </a:cubicBezTo>
                    <a:cubicBezTo>
                      <a:pt x="699" y="97"/>
                      <a:pt x="697" y="100"/>
                      <a:pt x="697" y="100"/>
                    </a:cubicBezTo>
                    <a:cubicBezTo>
                      <a:pt x="693" y="97"/>
                      <a:pt x="696" y="93"/>
                      <a:pt x="693" y="89"/>
                    </a:cubicBezTo>
                    <a:cubicBezTo>
                      <a:pt x="701" y="91"/>
                      <a:pt x="698" y="84"/>
                      <a:pt x="703" y="83"/>
                    </a:cubicBezTo>
                    <a:cubicBezTo>
                      <a:pt x="703" y="80"/>
                      <a:pt x="703" y="77"/>
                      <a:pt x="703" y="74"/>
                    </a:cubicBezTo>
                    <a:cubicBezTo>
                      <a:pt x="709" y="72"/>
                      <a:pt x="706" y="80"/>
                      <a:pt x="706" y="83"/>
                    </a:cubicBezTo>
                    <a:cubicBezTo>
                      <a:pt x="707" y="86"/>
                      <a:pt x="710" y="82"/>
                      <a:pt x="710" y="85"/>
                    </a:cubicBezTo>
                    <a:cubicBezTo>
                      <a:pt x="710" y="86"/>
                      <a:pt x="708" y="88"/>
                      <a:pt x="708" y="87"/>
                    </a:cubicBezTo>
                    <a:cubicBezTo>
                      <a:pt x="710" y="92"/>
                      <a:pt x="714" y="93"/>
                      <a:pt x="719" y="96"/>
                    </a:cubicBezTo>
                    <a:cubicBezTo>
                      <a:pt x="723" y="97"/>
                      <a:pt x="719" y="91"/>
                      <a:pt x="718" y="91"/>
                    </a:cubicBezTo>
                    <a:cubicBezTo>
                      <a:pt x="720" y="88"/>
                      <a:pt x="726" y="88"/>
                      <a:pt x="731" y="87"/>
                    </a:cubicBezTo>
                    <a:cubicBezTo>
                      <a:pt x="730" y="85"/>
                      <a:pt x="727" y="85"/>
                      <a:pt x="725" y="85"/>
                    </a:cubicBezTo>
                    <a:cubicBezTo>
                      <a:pt x="727" y="80"/>
                      <a:pt x="722" y="80"/>
                      <a:pt x="723" y="76"/>
                    </a:cubicBezTo>
                    <a:cubicBezTo>
                      <a:pt x="725" y="80"/>
                      <a:pt x="736" y="74"/>
                      <a:pt x="734" y="81"/>
                    </a:cubicBezTo>
                    <a:cubicBezTo>
                      <a:pt x="736" y="83"/>
                      <a:pt x="738" y="80"/>
                      <a:pt x="738" y="80"/>
                    </a:cubicBezTo>
                    <a:cubicBezTo>
                      <a:pt x="741" y="80"/>
                      <a:pt x="739" y="82"/>
                      <a:pt x="740" y="83"/>
                    </a:cubicBezTo>
                    <a:cubicBezTo>
                      <a:pt x="741" y="84"/>
                      <a:pt x="743" y="83"/>
                      <a:pt x="744" y="83"/>
                    </a:cubicBezTo>
                    <a:cubicBezTo>
                      <a:pt x="747" y="87"/>
                      <a:pt x="754" y="83"/>
                      <a:pt x="749" y="89"/>
                    </a:cubicBezTo>
                    <a:cubicBezTo>
                      <a:pt x="752" y="89"/>
                      <a:pt x="756" y="89"/>
                      <a:pt x="759" y="89"/>
                    </a:cubicBezTo>
                    <a:cubicBezTo>
                      <a:pt x="759" y="87"/>
                      <a:pt x="751" y="85"/>
                      <a:pt x="757" y="83"/>
                    </a:cubicBezTo>
                    <a:cubicBezTo>
                      <a:pt x="755" y="82"/>
                      <a:pt x="753" y="81"/>
                      <a:pt x="751" y="80"/>
                    </a:cubicBezTo>
                    <a:cubicBezTo>
                      <a:pt x="750" y="70"/>
                      <a:pt x="751" y="70"/>
                      <a:pt x="751" y="59"/>
                    </a:cubicBezTo>
                    <a:cubicBezTo>
                      <a:pt x="761" y="58"/>
                      <a:pt x="775" y="61"/>
                      <a:pt x="783" y="59"/>
                    </a:cubicBezTo>
                    <a:cubicBezTo>
                      <a:pt x="786" y="58"/>
                      <a:pt x="784" y="53"/>
                      <a:pt x="788" y="57"/>
                    </a:cubicBezTo>
                    <a:cubicBezTo>
                      <a:pt x="794" y="53"/>
                      <a:pt x="790" y="50"/>
                      <a:pt x="792" y="44"/>
                    </a:cubicBezTo>
                    <a:cubicBezTo>
                      <a:pt x="797" y="45"/>
                      <a:pt x="799" y="44"/>
                      <a:pt x="801" y="42"/>
                    </a:cubicBezTo>
                    <a:cubicBezTo>
                      <a:pt x="804" y="38"/>
                      <a:pt x="809" y="37"/>
                      <a:pt x="813" y="33"/>
                    </a:cubicBezTo>
                    <a:cubicBezTo>
                      <a:pt x="832" y="30"/>
                      <a:pt x="851" y="28"/>
                      <a:pt x="867" y="22"/>
                    </a:cubicBezTo>
                    <a:cubicBezTo>
                      <a:pt x="870" y="19"/>
                      <a:pt x="870" y="26"/>
                      <a:pt x="870" y="26"/>
                    </a:cubicBezTo>
                    <a:cubicBezTo>
                      <a:pt x="871" y="25"/>
                      <a:pt x="874" y="21"/>
                      <a:pt x="872" y="20"/>
                    </a:cubicBezTo>
                    <a:cubicBezTo>
                      <a:pt x="875" y="21"/>
                      <a:pt x="872" y="23"/>
                      <a:pt x="874" y="26"/>
                    </a:cubicBezTo>
                    <a:cubicBezTo>
                      <a:pt x="875" y="26"/>
                      <a:pt x="879" y="25"/>
                      <a:pt x="878" y="27"/>
                    </a:cubicBezTo>
                    <a:cubicBezTo>
                      <a:pt x="881" y="26"/>
                      <a:pt x="876" y="25"/>
                      <a:pt x="880" y="24"/>
                    </a:cubicBezTo>
                    <a:cubicBezTo>
                      <a:pt x="883" y="23"/>
                      <a:pt x="889" y="24"/>
                      <a:pt x="889" y="18"/>
                    </a:cubicBezTo>
                    <a:cubicBezTo>
                      <a:pt x="893" y="19"/>
                      <a:pt x="895" y="18"/>
                      <a:pt x="895" y="14"/>
                    </a:cubicBezTo>
                    <a:cubicBezTo>
                      <a:pt x="897" y="15"/>
                      <a:pt x="898" y="18"/>
                      <a:pt x="900" y="18"/>
                    </a:cubicBezTo>
                    <a:cubicBezTo>
                      <a:pt x="905" y="18"/>
                      <a:pt x="904" y="12"/>
                      <a:pt x="904" y="7"/>
                    </a:cubicBezTo>
                    <a:cubicBezTo>
                      <a:pt x="913" y="4"/>
                      <a:pt x="922" y="0"/>
                      <a:pt x="936" y="1"/>
                    </a:cubicBezTo>
                    <a:cubicBezTo>
                      <a:pt x="934" y="3"/>
                      <a:pt x="934" y="6"/>
                      <a:pt x="934" y="9"/>
                    </a:cubicBezTo>
                    <a:cubicBezTo>
                      <a:pt x="937" y="13"/>
                      <a:pt x="945" y="13"/>
                      <a:pt x="949" y="9"/>
                    </a:cubicBezTo>
                    <a:cubicBezTo>
                      <a:pt x="951" y="9"/>
                      <a:pt x="950" y="11"/>
                      <a:pt x="949" y="11"/>
                    </a:cubicBezTo>
                    <a:close/>
                    <a:moveTo>
                      <a:pt x="1396" y="238"/>
                    </a:moveTo>
                    <a:cubicBezTo>
                      <a:pt x="1396" y="236"/>
                      <a:pt x="1393" y="236"/>
                      <a:pt x="1392" y="234"/>
                    </a:cubicBezTo>
                    <a:cubicBezTo>
                      <a:pt x="1386" y="233"/>
                      <a:pt x="1386" y="238"/>
                      <a:pt x="1392" y="236"/>
                    </a:cubicBezTo>
                    <a:cubicBezTo>
                      <a:pt x="1393" y="238"/>
                      <a:pt x="1394" y="238"/>
                      <a:pt x="1396" y="238"/>
                    </a:cubicBezTo>
                    <a:close/>
                    <a:moveTo>
                      <a:pt x="403" y="378"/>
                    </a:moveTo>
                    <a:cubicBezTo>
                      <a:pt x="401" y="384"/>
                      <a:pt x="409" y="380"/>
                      <a:pt x="406" y="387"/>
                    </a:cubicBezTo>
                    <a:cubicBezTo>
                      <a:pt x="410" y="388"/>
                      <a:pt x="411" y="384"/>
                      <a:pt x="412" y="387"/>
                    </a:cubicBezTo>
                    <a:cubicBezTo>
                      <a:pt x="412" y="389"/>
                      <a:pt x="411" y="389"/>
                      <a:pt x="410" y="389"/>
                    </a:cubicBezTo>
                    <a:cubicBezTo>
                      <a:pt x="407" y="390"/>
                      <a:pt x="399" y="393"/>
                      <a:pt x="397" y="393"/>
                    </a:cubicBezTo>
                    <a:cubicBezTo>
                      <a:pt x="392" y="392"/>
                      <a:pt x="391" y="388"/>
                      <a:pt x="388" y="385"/>
                    </a:cubicBezTo>
                    <a:cubicBezTo>
                      <a:pt x="388" y="382"/>
                      <a:pt x="393" y="384"/>
                      <a:pt x="393" y="382"/>
                    </a:cubicBezTo>
                    <a:cubicBezTo>
                      <a:pt x="389" y="378"/>
                      <a:pt x="388" y="377"/>
                      <a:pt x="382" y="380"/>
                    </a:cubicBezTo>
                    <a:cubicBezTo>
                      <a:pt x="380" y="376"/>
                      <a:pt x="379" y="373"/>
                      <a:pt x="373" y="374"/>
                    </a:cubicBezTo>
                    <a:cubicBezTo>
                      <a:pt x="370" y="374"/>
                      <a:pt x="372" y="377"/>
                      <a:pt x="371" y="378"/>
                    </a:cubicBezTo>
                    <a:cubicBezTo>
                      <a:pt x="370" y="379"/>
                      <a:pt x="367" y="379"/>
                      <a:pt x="365" y="380"/>
                    </a:cubicBezTo>
                    <a:cubicBezTo>
                      <a:pt x="363" y="381"/>
                      <a:pt x="362" y="387"/>
                      <a:pt x="358" y="385"/>
                    </a:cubicBezTo>
                    <a:cubicBezTo>
                      <a:pt x="360" y="392"/>
                      <a:pt x="354" y="394"/>
                      <a:pt x="354" y="395"/>
                    </a:cubicBezTo>
                    <a:cubicBezTo>
                      <a:pt x="353" y="399"/>
                      <a:pt x="354" y="403"/>
                      <a:pt x="352" y="408"/>
                    </a:cubicBezTo>
                    <a:cubicBezTo>
                      <a:pt x="350" y="408"/>
                      <a:pt x="350" y="406"/>
                      <a:pt x="349" y="406"/>
                    </a:cubicBezTo>
                    <a:cubicBezTo>
                      <a:pt x="347" y="412"/>
                      <a:pt x="353" y="415"/>
                      <a:pt x="349" y="419"/>
                    </a:cubicBezTo>
                    <a:cubicBezTo>
                      <a:pt x="352" y="417"/>
                      <a:pt x="351" y="422"/>
                      <a:pt x="352" y="423"/>
                    </a:cubicBezTo>
                    <a:cubicBezTo>
                      <a:pt x="353" y="423"/>
                      <a:pt x="355" y="422"/>
                      <a:pt x="356" y="423"/>
                    </a:cubicBezTo>
                    <a:cubicBezTo>
                      <a:pt x="360" y="424"/>
                      <a:pt x="361" y="427"/>
                      <a:pt x="363" y="424"/>
                    </a:cubicBezTo>
                    <a:cubicBezTo>
                      <a:pt x="364" y="424"/>
                      <a:pt x="367" y="425"/>
                      <a:pt x="367" y="424"/>
                    </a:cubicBezTo>
                    <a:cubicBezTo>
                      <a:pt x="374" y="424"/>
                      <a:pt x="372" y="423"/>
                      <a:pt x="375" y="421"/>
                    </a:cubicBezTo>
                    <a:cubicBezTo>
                      <a:pt x="378" y="420"/>
                      <a:pt x="379" y="423"/>
                      <a:pt x="382" y="423"/>
                    </a:cubicBezTo>
                    <a:cubicBezTo>
                      <a:pt x="382" y="421"/>
                      <a:pt x="382" y="419"/>
                      <a:pt x="384" y="419"/>
                    </a:cubicBezTo>
                    <a:cubicBezTo>
                      <a:pt x="388" y="418"/>
                      <a:pt x="397" y="418"/>
                      <a:pt x="401" y="419"/>
                    </a:cubicBezTo>
                    <a:cubicBezTo>
                      <a:pt x="404" y="420"/>
                      <a:pt x="405" y="422"/>
                      <a:pt x="408" y="423"/>
                    </a:cubicBezTo>
                    <a:cubicBezTo>
                      <a:pt x="410" y="423"/>
                      <a:pt x="410" y="421"/>
                      <a:pt x="412" y="421"/>
                    </a:cubicBezTo>
                    <a:cubicBezTo>
                      <a:pt x="411" y="421"/>
                      <a:pt x="413" y="422"/>
                      <a:pt x="414" y="423"/>
                    </a:cubicBezTo>
                    <a:cubicBezTo>
                      <a:pt x="419" y="424"/>
                      <a:pt x="419" y="424"/>
                      <a:pt x="423" y="424"/>
                    </a:cubicBezTo>
                    <a:cubicBezTo>
                      <a:pt x="431" y="425"/>
                      <a:pt x="441" y="423"/>
                      <a:pt x="449" y="424"/>
                    </a:cubicBezTo>
                    <a:cubicBezTo>
                      <a:pt x="449" y="420"/>
                      <a:pt x="449" y="417"/>
                      <a:pt x="451" y="415"/>
                    </a:cubicBezTo>
                    <a:cubicBezTo>
                      <a:pt x="445" y="407"/>
                      <a:pt x="439" y="398"/>
                      <a:pt x="427" y="396"/>
                    </a:cubicBezTo>
                    <a:cubicBezTo>
                      <a:pt x="427" y="393"/>
                      <a:pt x="424" y="393"/>
                      <a:pt x="423" y="391"/>
                    </a:cubicBezTo>
                    <a:cubicBezTo>
                      <a:pt x="423" y="388"/>
                      <a:pt x="422" y="387"/>
                      <a:pt x="421" y="385"/>
                    </a:cubicBezTo>
                    <a:cubicBezTo>
                      <a:pt x="422" y="380"/>
                      <a:pt x="428" y="379"/>
                      <a:pt x="427" y="372"/>
                    </a:cubicBezTo>
                    <a:cubicBezTo>
                      <a:pt x="416" y="371"/>
                      <a:pt x="411" y="376"/>
                      <a:pt x="403" y="378"/>
                    </a:cubicBezTo>
                    <a:close/>
                    <a:moveTo>
                      <a:pt x="531" y="464"/>
                    </a:moveTo>
                    <a:cubicBezTo>
                      <a:pt x="529" y="464"/>
                      <a:pt x="526" y="464"/>
                      <a:pt x="529" y="465"/>
                    </a:cubicBezTo>
                    <a:cubicBezTo>
                      <a:pt x="532" y="463"/>
                      <a:pt x="539" y="463"/>
                      <a:pt x="542" y="462"/>
                    </a:cubicBezTo>
                    <a:cubicBezTo>
                      <a:pt x="543" y="462"/>
                      <a:pt x="542" y="458"/>
                      <a:pt x="542" y="458"/>
                    </a:cubicBezTo>
                    <a:cubicBezTo>
                      <a:pt x="543" y="457"/>
                      <a:pt x="545" y="460"/>
                      <a:pt x="546" y="460"/>
                    </a:cubicBezTo>
                    <a:cubicBezTo>
                      <a:pt x="546" y="456"/>
                      <a:pt x="546" y="451"/>
                      <a:pt x="546" y="447"/>
                    </a:cubicBezTo>
                    <a:cubicBezTo>
                      <a:pt x="544" y="444"/>
                      <a:pt x="542" y="443"/>
                      <a:pt x="541" y="441"/>
                    </a:cubicBezTo>
                    <a:cubicBezTo>
                      <a:pt x="540" y="440"/>
                      <a:pt x="541" y="438"/>
                      <a:pt x="541" y="438"/>
                    </a:cubicBezTo>
                    <a:cubicBezTo>
                      <a:pt x="540" y="435"/>
                      <a:pt x="534" y="433"/>
                      <a:pt x="539" y="432"/>
                    </a:cubicBezTo>
                    <a:cubicBezTo>
                      <a:pt x="542" y="432"/>
                      <a:pt x="546" y="432"/>
                      <a:pt x="550" y="432"/>
                    </a:cubicBezTo>
                    <a:cubicBezTo>
                      <a:pt x="551" y="425"/>
                      <a:pt x="546" y="425"/>
                      <a:pt x="546" y="423"/>
                    </a:cubicBezTo>
                    <a:cubicBezTo>
                      <a:pt x="546" y="419"/>
                      <a:pt x="542" y="419"/>
                      <a:pt x="541" y="417"/>
                    </a:cubicBezTo>
                    <a:cubicBezTo>
                      <a:pt x="541" y="417"/>
                      <a:pt x="544" y="415"/>
                      <a:pt x="542" y="413"/>
                    </a:cubicBezTo>
                    <a:cubicBezTo>
                      <a:pt x="537" y="415"/>
                      <a:pt x="536" y="411"/>
                      <a:pt x="531" y="411"/>
                    </a:cubicBezTo>
                    <a:cubicBezTo>
                      <a:pt x="533" y="401"/>
                      <a:pt x="520" y="404"/>
                      <a:pt x="520" y="395"/>
                    </a:cubicBezTo>
                    <a:cubicBezTo>
                      <a:pt x="525" y="391"/>
                      <a:pt x="528" y="385"/>
                      <a:pt x="539" y="387"/>
                    </a:cubicBezTo>
                    <a:cubicBezTo>
                      <a:pt x="539" y="386"/>
                      <a:pt x="539" y="384"/>
                      <a:pt x="541" y="383"/>
                    </a:cubicBezTo>
                    <a:cubicBezTo>
                      <a:pt x="541" y="378"/>
                      <a:pt x="535" y="379"/>
                      <a:pt x="535" y="374"/>
                    </a:cubicBezTo>
                    <a:cubicBezTo>
                      <a:pt x="526" y="373"/>
                      <a:pt x="522" y="377"/>
                      <a:pt x="516" y="374"/>
                    </a:cubicBezTo>
                    <a:cubicBezTo>
                      <a:pt x="516" y="377"/>
                      <a:pt x="516" y="378"/>
                      <a:pt x="514" y="376"/>
                    </a:cubicBezTo>
                    <a:cubicBezTo>
                      <a:pt x="513" y="375"/>
                      <a:pt x="512" y="378"/>
                      <a:pt x="513" y="378"/>
                    </a:cubicBezTo>
                    <a:cubicBezTo>
                      <a:pt x="508" y="380"/>
                      <a:pt x="502" y="383"/>
                      <a:pt x="500" y="383"/>
                    </a:cubicBezTo>
                    <a:cubicBezTo>
                      <a:pt x="494" y="385"/>
                      <a:pt x="496" y="386"/>
                      <a:pt x="494" y="389"/>
                    </a:cubicBezTo>
                    <a:cubicBezTo>
                      <a:pt x="493" y="390"/>
                      <a:pt x="491" y="388"/>
                      <a:pt x="490" y="389"/>
                    </a:cubicBezTo>
                    <a:cubicBezTo>
                      <a:pt x="489" y="390"/>
                      <a:pt x="491" y="394"/>
                      <a:pt x="490" y="395"/>
                    </a:cubicBezTo>
                    <a:cubicBezTo>
                      <a:pt x="491" y="399"/>
                      <a:pt x="495" y="392"/>
                      <a:pt x="496" y="398"/>
                    </a:cubicBezTo>
                    <a:cubicBezTo>
                      <a:pt x="496" y="400"/>
                      <a:pt x="497" y="401"/>
                      <a:pt x="498" y="402"/>
                    </a:cubicBezTo>
                    <a:cubicBezTo>
                      <a:pt x="496" y="408"/>
                      <a:pt x="499" y="412"/>
                      <a:pt x="500" y="413"/>
                    </a:cubicBezTo>
                    <a:cubicBezTo>
                      <a:pt x="500" y="416"/>
                      <a:pt x="500" y="416"/>
                      <a:pt x="501" y="417"/>
                    </a:cubicBezTo>
                    <a:cubicBezTo>
                      <a:pt x="502" y="417"/>
                      <a:pt x="503" y="423"/>
                      <a:pt x="503" y="423"/>
                    </a:cubicBezTo>
                    <a:cubicBezTo>
                      <a:pt x="505" y="428"/>
                      <a:pt x="505" y="427"/>
                      <a:pt x="507" y="430"/>
                    </a:cubicBezTo>
                    <a:cubicBezTo>
                      <a:pt x="508" y="432"/>
                      <a:pt x="506" y="434"/>
                      <a:pt x="507" y="436"/>
                    </a:cubicBezTo>
                    <a:cubicBezTo>
                      <a:pt x="508" y="437"/>
                      <a:pt x="512" y="438"/>
                      <a:pt x="511" y="441"/>
                    </a:cubicBezTo>
                    <a:cubicBezTo>
                      <a:pt x="504" y="439"/>
                      <a:pt x="509" y="449"/>
                      <a:pt x="505" y="451"/>
                    </a:cubicBezTo>
                    <a:cubicBezTo>
                      <a:pt x="513" y="452"/>
                      <a:pt x="513" y="463"/>
                      <a:pt x="522" y="458"/>
                    </a:cubicBezTo>
                    <a:cubicBezTo>
                      <a:pt x="515" y="465"/>
                      <a:pt x="531" y="459"/>
                      <a:pt x="531" y="464"/>
                    </a:cubicBezTo>
                    <a:close/>
                    <a:moveTo>
                      <a:pt x="587" y="378"/>
                    </a:moveTo>
                    <a:cubicBezTo>
                      <a:pt x="586" y="379"/>
                      <a:pt x="587" y="382"/>
                      <a:pt x="585" y="383"/>
                    </a:cubicBezTo>
                    <a:cubicBezTo>
                      <a:pt x="584" y="385"/>
                      <a:pt x="580" y="385"/>
                      <a:pt x="580" y="387"/>
                    </a:cubicBezTo>
                    <a:cubicBezTo>
                      <a:pt x="581" y="389"/>
                      <a:pt x="585" y="392"/>
                      <a:pt x="585" y="395"/>
                    </a:cubicBezTo>
                    <a:cubicBezTo>
                      <a:pt x="585" y="395"/>
                      <a:pt x="582" y="395"/>
                      <a:pt x="583" y="396"/>
                    </a:cubicBezTo>
                    <a:cubicBezTo>
                      <a:pt x="585" y="398"/>
                      <a:pt x="589" y="397"/>
                      <a:pt x="591" y="400"/>
                    </a:cubicBezTo>
                    <a:cubicBezTo>
                      <a:pt x="591" y="398"/>
                      <a:pt x="593" y="397"/>
                      <a:pt x="595" y="396"/>
                    </a:cubicBezTo>
                    <a:cubicBezTo>
                      <a:pt x="596" y="391"/>
                      <a:pt x="592" y="391"/>
                      <a:pt x="591" y="387"/>
                    </a:cubicBezTo>
                    <a:cubicBezTo>
                      <a:pt x="594" y="386"/>
                      <a:pt x="597" y="384"/>
                      <a:pt x="596" y="380"/>
                    </a:cubicBezTo>
                    <a:cubicBezTo>
                      <a:pt x="593" y="380"/>
                      <a:pt x="592" y="378"/>
                      <a:pt x="595" y="376"/>
                    </a:cubicBezTo>
                    <a:cubicBezTo>
                      <a:pt x="592" y="377"/>
                      <a:pt x="589" y="376"/>
                      <a:pt x="587" y="378"/>
                    </a:cubicBezTo>
                    <a:close/>
                    <a:moveTo>
                      <a:pt x="343" y="428"/>
                    </a:moveTo>
                    <a:cubicBezTo>
                      <a:pt x="342" y="436"/>
                      <a:pt x="356" y="431"/>
                      <a:pt x="356" y="428"/>
                    </a:cubicBezTo>
                    <a:cubicBezTo>
                      <a:pt x="351" y="426"/>
                      <a:pt x="348" y="426"/>
                      <a:pt x="343" y="428"/>
                    </a:cubicBezTo>
                    <a:close/>
                    <a:moveTo>
                      <a:pt x="386" y="775"/>
                    </a:moveTo>
                    <a:cubicBezTo>
                      <a:pt x="388" y="768"/>
                      <a:pt x="399" y="768"/>
                      <a:pt x="397" y="756"/>
                    </a:cubicBezTo>
                    <a:cubicBezTo>
                      <a:pt x="392" y="761"/>
                      <a:pt x="382" y="752"/>
                      <a:pt x="377" y="758"/>
                    </a:cubicBezTo>
                    <a:cubicBezTo>
                      <a:pt x="385" y="759"/>
                      <a:pt x="375" y="760"/>
                      <a:pt x="375" y="762"/>
                    </a:cubicBezTo>
                    <a:cubicBezTo>
                      <a:pt x="375" y="760"/>
                      <a:pt x="377" y="766"/>
                      <a:pt x="377" y="767"/>
                    </a:cubicBezTo>
                    <a:cubicBezTo>
                      <a:pt x="377" y="770"/>
                      <a:pt x="377" y="773"/>
                      <a:pt x="375" y="773"/>
                    </a:cubicBezTo>
                    <a:cubicBezTo>
                      <a:pt x="375" y="772"/>
                      <a:pt x="373" y="771"/>
                      <a:pt x="373" y="773"/>
                    </a:cubicBezTo>
                    <a:cubicBezTo>
                      <a:pt x="375" y="776"/>
                      <a:pt x="381" y="775"/>
                      <a:pt x="386" y="77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67" name="îṡľiḑe">
                <a:extLst>
                  <a:ext uri="{FF2B5EF4-FFF2-40B4-BE49-F238E27FC236}">
                    <a16:creationId xmlns="" xmlns:a16="http://schemas.microsoft.com/office/drawing/2014/main" id="{6EF3A7D8-ECFB-4499-8DDD-106564355899}"/>
                  </a:ext>
                </a:extLst>
              </p:cNvPr>
              <p:cNvSpPr/>
              <p:nvPr/>
            </p:nvSpPr>
            <p:spPr bwMode="auto">
              <a:xfrm>
                <a:off x="4137528" y="707649"/>
                <a:ext cx="47627" cy="25214"/>
              </a:xfrm>
              <a:custGeom>
                <a:avLst/>
                <a:gdLst>
                  <a:gd name="T0" fmla="*/ 16 w 23"/>
                  <a:gd name="T1" fmla="*/ 0 h 12"/>
                  <a:gd name="T2" fmla="*/ 20 w 23"/>
                  <a:gd name="T3" fmla="*/ 11 h 12"/>
                  <a:gd name="T4" fmla="*/ 0 w 23"/>
                  <a:gd name="T5" fmla="*/ 6 h 12"/>
                  <a:gd name="T6" fmla="*/ 16 w 23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2">
                    <a:moveTo>
                      <a:pt x="16" y="0"/>
                    </a:moveTo>
                    <a:cubicBezTo>
                      <a:pt x="16" y="5"/>
                      <a:pt x="23" y="4"/>
                      <a:pt x="20" y="11"/>
                    </a:cubicBezTo>
                    <a:cubicBezTo>
                      <a:pt x="10" y="12"/>
                      <a:pt x="4" y="10"/>
                      <a:pt x="0" y="6"/>
                    </a:cubicBezTo>
                    <a:cubicBezTo>
                      <a:pt x="3" y="1"/>
                      <a:pt x="10" y="1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68" name="ïŝliďe">
                <a:extLst>
                  <a:ext uri="{FF2B5EF4-FFF2-40B4-BE49-F238E27FC236}">
                    <a16:creationId xmlns="" xmlns:a16="http://schemas.microsoft.com/office/drawing/2014/main" id="{E5A021D3-6AFC-4374-ABC4-CD0C29AF4DC8}"/>
                  </a:ext>
                </a:extLst>
              </p:cNvPr>
              <p:cNvSpPr/>
              <p:nvPr/>
            </p:nvSpPr>
            <p:spPr bwMode="auto">
              <a:xfrm>
                <a:off x="4234180" y="755276"/>
                <a:ext cx="466461" cy="326383"/>
              </a:xfrm>
              <a:custGeom>
                <a:avLst/>
                <a:gdLst>
                  <a:gd name="T0" fmla="*/ 22 w 224"/>
                  <a:gd name="T1" fmla="*/ 9 h 157"/>
                  <a:gd name="T2" fmla="*/ 29 w 224"/>
                  <a:gd name="T3" fmla="*/ 7 h 157"/>
                  <a:gd name="T4" fmla="*/ 29 w 224"/>
                  <a:gd name="T5" fmla="*/ 11 h 157"/>
                  <a:gd name="T6" fmla="*/ 29 w 224"/>
                  <a:gd name="T7" fmla="*/ 18 h 157"/>
                  <a:gd name="T8" fmla="*/ 35 w 224"/>
                  <a:gd name="T9" fmla="*/ 33 h 157"/>
                  <a:gd name="T10" fmla="*/ 48 w 224"/>
                  <a:gd name="T11" fmla="*/ 9 h 157"/>
                  <a:gd name="T12" fmla="*/ 65 w 224"/>
                  <a:gd name="T13" fmla="*/ 7 h 157"/>
                  <a:gd name="T14" fmla="*/ 76 w 224"/>
                  <a:gd name="T15" fmla="*/ 25 h 157"/>
                  <a:gd name="T16" fmla="*/ 89 w 224"/>
                  <a:gd name="T17" fmla="*/ 22 h 157"/>
                  <a:gd name="T18" fmla="*/ 107 w 224"/>
                  <a:gd name="T19" fmla="*/ 20 h 157"/>
                  <a:gd name="T20" fmla="*/ 115 w 224"/>
                  <a:gd name="T21" fmla="*/ 27 h 157"/>
                  <a:gd name="T22" fmla="*/ 122 w 224"/>
                  <a:gd name="T23" fmla="*/ 31 h 157"/>
                  <a:gd name="T24" fmla="*/ 126 w 224"/>
                  <a:gd name="T25" fmla="*/ 33 h 157"/>
                  <a:gd name="T26" fmla="*/ 143 w 224"/>
                  <a:gd name="T27" fmla="*/ 37 h 157"/>
                  <a:gd name="T28" fmla="*/ 158 w 224"/>
                  <a:gd name="T29" fmla="*/ 44 h 157"/>
                  <a:gd name="T30" fmla="*/ 163 w 224"/>
                  <a:gd name="T31" fmla="*/ 50 h 157"/>
                  <a:gd name="T32" fmla="*/ 174 w 224"/>
                  <a:gd name="T33" fmla="*/ 59 h 157"/>
                  <a:gd name="T34" fmla="*/ 167 w 224"/>
                  <a:gd name="T35" fmla="*/ 74 h 157"/>
                  <a:gd name="T36" fmla="*/ 184 w 224"/>
                  <a:gd name="T37" fmla="*/ 76 h 157"/>
                  <a:gd name="T38" fmla="*/ 188 w 224"/>
                  <a:gd name="T39" fmla="*/ 85 h 157"/>
                  <a:gd name="T40" fmla="*/ 202 w 224"/>
                  <a:gd name="T41" fmla="*/ 87 h 157"/>
                  <a:gd name="T42" fmla="*/ 212 w 224"/>
                  <a:gd name="T43" fmla="*/ 96 h 157"/>
                  <a:gd name="T44" fmla="*/ 216 w 224"/>
                  <a:gd name="T45" fmla="*/ 104 h 157"/>
                  <a:gd name="T46" fmla="*/ 206 w 224"/>
                  <a:gd name="T47" fmla="*/ 117 h 157"/>
                  <a:gd name="T48" fmla="*/ 193 w 224"/>
                  <a:gd name="T49" fmla="*/ 115 h 157"/>
                  <a:gd name="T50" fmla="*/ 182 w 224"/>
                  <a:gd name="T51" fmla="*/ 104 h 157"/>
                  <a:gd name="T52" fmla="*/ 173 w 224"/>
                  <a:gd name="T53" fmla="*/ 113 h 157"/>
                  <a:gd name="T54" fmla="*/ 186 w 224"/>
                  <a:gd name="T55" fmla="*/ 121 h 157"/>
                  <a:gd name="T56" fmla="*/ 193 w 224"/>
                  <a:gd name="T57" fmla="*/ 134 h 157"/>
                  <a:gd name="T58" fmla="*/ 188 w 224"/>
                  <a:gd name="T59" fmla="*/ 147 h 157"/>
                  <a:gd name="T60" fmla="*/ 163 w 224"/>
                  <a:gd name="T61" fmla="*/ 137 h 157"/>
                  <a:gd name="T62" fmla="*/ 171 w 224"/>
                  <a:gd name="T63" fmla="*/ 147 h 157"/>
                  <a:gd name="T64" fmla="*/ 180 w 224"/>
                  <a:gd name="T65" fmla="*/ 152 h 157"/>
                  <a:gd name="T66" fmla="*/ 171 w 224"/>
                  <a:gd name="T67" fmla="*/ 152 h 157"/>
                  <a:gd name="T68" fmla="*/ 150 w 224"/>
                  <a:gd name="T69" fmla="*/ 145 h 157"/>
                  <a:gd name="T70" fmla="*/ 139 w 224"/>
                  <a:gd name="T71" fmla="*/ 139 h 157"/>
                  <a:gd name="T72" fmla="*/ 133 w 224"/>
                  <a:gd name="T73" fmla="*/ 130 h 157"/>
                  <a:gd name="T74" fmla="*/ 122 w 224"/>
                  <a:gd name="T75" fmla="*/ 109 h 157"/>
                  <a:gd name="T76" fmla="*/ 124 w 224"/>
                  <a:gd name="T77" fmla="*/ 104 h 157"/>
                  <a:gd name="T78" fmla="*/ 128 w 224"/>
                  <a:gd name="T79" fmla="*/ 96 h 157"/>
                  <a:gd name="T80" fmla="*/ 133 w 224"/>
                  <a:gd name="T81" fmla="*/ 87 h 157"/>
                  <a:gd name="T82" fmla="*/ 128 w 224"/>
                  <a:gd name="T83" fmla="*/ 76 h 157"/>
                  <a:gd name="T84" fmla="*/ 120 w 224"/>
                  <a:gd name="T85" fmla="*/ 70 h 157"/>
                  <a:gd name="T86" fmla="*/ 115 w 224"/>
                  <a:gd name="T87" fmla="*/ 70 h 157"/>
                  <a:gd name="T88" fmla="*/ 107 w 224"/>
                  <a:gd name="T89" fmla="*/ 68 h 157"/>
                  <a:gd name="T90" fmla="*/ 92 w 224"/>
                  <a:gd name="T91" fmla="*/ 52 h 157"/>
                  <a:gd name="T92" fmla="*/ 78 w 224"/>
                  <a:gd name="T93" fmla="*/ 55 h 157"/>
                  <a:gd name="T94" fmla="*/ 65 w 224"/>
                  <a:gd name="T95" fmla="*/ 55 h 157"/>
                  <a:gd name="T96" fmla="*/ 50 w 224"/>
                  <a:gd name="T97" fmla="*/ 55 h 157"/>
                  <a:gd name="T98" fmla="*/ 22 w 224"/>
                  <a:gd name="T99" fmla="*/ 50 h 157"/>
                  <a:gd name="T100" fmla="*/ 9 w 224"/>
                  <a:gd name="T101" fmla="*/ 42 h 157"/>
                  <a:gd name="T102" fmla="*/ 5 w 224"/>
                  <a:gd name="T103" fmla="*/ 33 h 157"/>
                  <a:gd name="T104" fmla="*/ 7 w 224"/>
                  <a:gd name="T105" fmla="*/ 25 h 157"/>
                  <a:gd name="T106" fmla="*/ 145 w 224"/>
                  <a:gd name="T107" fmla="*/ 107 h 157"/>
                  <a:gd name="T108" fmla="*/ 154 w 224"/>
                  <a:gd name="T109" fmla="*/ 100 h 157"/>
                  <a:gd name="T110" fmla="*/ 145 w 224"/>
                  <a:gd name="T111" fmla="*/ 10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24" h="157">
                    <a:moveTo>
                      <a:pt x="9" y="11"/>
                    </a:moveTo>
                    <a:cubicBezTo>
                      <a:pt x="12" y="16"/>
                      <a:pt x="19" y="4"/>
                      <a:pt x="22" y="9"/>
                    </a:cubicBezTo>
                    <a:cubicBezTo>
                      <a:pt x="24" y="9"/>
                      <a:pt x="23" y="5"/>
                      <a:pt x="24" y="5"/>
                    </a:cubicBezTo>
                    <a:cubicBezTo>
                      <a:pt x="26" y="4"/>
                      <a:pt x="27" y="7"/>
                      <a:pt x="29" y="7"/>
                    </a:cubicBezTo>
                    <a:cubicBezTo>
                      <a:pt x="32" y="7"/>
                      <a:pt x="32" y="0"/>
                      <a:pt x="37" y="5"/>
                    </a:cubicBezTo>
                    <a:cubicBezTo>
                      <a:pt x="36" y="13"/>
                      <a:pt x="32" y="7"/>
                      <a:pt x="29" y="11"/>
                    </a:cubicBezTo>
                    <a:cubicBezTo>
                      <a:pt x="28" y="12"/>
                      <a:pt x="33" y="12"/>
                      <a:pt x="33" y="12"/>
                    </a:cubicBezTo>
                    <a:cubicBezTo>
                      <a:pt x="32" y="15"/>
                      <a:pt x="30" y="15"/>
                      <a:pt x="29" y="18"/>
                    </a:cubicBezTo>
                    <a:cubicBezTo>
                      <a:pt x="29" y="21"/>
                      <a:pt x="31" y="22"/>
                      <a:pt x="31" y="24"/>
                    </a:cubicBezTo>
                    <a:cubicBezTo>
                      <a:pt x="32" y="27"/>
                      <a:pt x="30" y="33"/>
                      <a:pt x="35" y="33"/>
                    </a:cubicBezTo>
                    <a:cubicBezTo>
                      <a:pt x="39" y="32"/>
                      <a:pt x="35" y="22"/>
                      <a:pt x="37" y="18"/>
                    </a:cubicBezTo>
                    <a:cubicBezTo>
                      <a:pt x="46" y="20"/>
                      <a:pt x="45" y="13"/>
                      <a:pt x="48" y="9"/>
                    </a:cubicBezTo>
                    <a:cubicBezTo>
                      <a:pt x="50" y="13"/>
                      <a:pt x="55" y="5"/>
                      <a:pt x="57" y="11"/>
                    </a:cubicBezTo>
                    <a:cubicBezTo>
                      <a:pt x="61" y="11"/>
                      <a:pt x="59" y="5"/>
                      <a:pt x="65" y="7"/>
                    </a:cubicBezTo>
                    <a:cubicBezTo>
                      <a:pt x="64" y="14"/>
                      <a:pt x="69" y="15"/>
                      <a:pt x="74" y="16"/>
                    </a:cubicBezTo>
                    <a:cubicBezTo>
                      <a:pt x="72" y="22"/>
                      <a:pt x="73" y="21"/>
                      <a:pt x="76" y="25"/>
                    </a:cubicBezTo>
                    <a:cubicBezTo>
                      <a:pt x="78" y="23"/>
                      <a:pt x="80" y="23"/>
                      <a:pt x="83" y="25"/>
                    </a:cubicBezTo>
                    <a:cubicBezTo>
                      <a:pt x="87" y="27"/>
                      <a:pt x="87" y="23"/>
                      <a:pt x="89" y="22"/>
                    </a:cubicBezTo>
                    <a:cubicBezTo>
                      <a:pt x="91" y="21"/>
                      <a:pt x="94" y="23"/>
                      <a:pt x="94" y="20"/>
                    </a:cubicBezTo>
                    <a:cubicBezTo>
                      <a:pt x="100" y="22"/>
                      <a:pt x="102" y="22"/>
                      <a:pt x="107" y="20"/>
                    </a:cubicBezTo>
                    <a:cubicBezTo>
                      <a:pt x="107" y="24"/>
                      <a:pt x="112" y="22"/>
                      <a:pt x="111" y="22"/>
                    </a:cubicBezTo>
                    <a:cubicBezTo>
                      <a:pt x="113" y="23"/>
                      <a:pt x="113" y="26"/>
                      <a:pt x="115" y="27"/>
                    </a:cubicBezTo>
                    <a:cubicBezTo>
                      <a:pt x="116" y="28"/>
                      <a:pt x="119" y="29"/>
                      <a:pt x="120" y="29"/>
                    </a:cubicBezTo>
                    <a:cubicBezTo>
                      <a:pt x="121" y="30"/>
                      <a:pt x="120" y="31"/>
                      <a:pt x="122" y="31"/>
                    </a:cubicBezTo>
                    <a:cubicBezTo>
                      <a:pt x="126" y="31"/>
                      <a:pt x="121" y="34"/>
                      <a:pt x="124" y="37"/>
                    </a:cubicBezTo>
                    <a:cubicBezTo>
                      <a:pt x="125" y="38"/>
                      <a:pt x="126" y="34"/>
                      <a:pt x="126" y="33"/>
                    </a:cubicBezTo>
                    <a:cubicBezTo>
                      <a:pt x="129" y="35"/>
                      <a:pt x="129" y="38"/>
                      <a:pt x="133" y="39"/>
                    </a:cubicBezTo>
                    <a:cubicBezTo>
                      <a:pt x="137" y="39"/>
                      <a:pt x="139" y="37"/>
                      <a:pt x="143" y="37"/>
                    </a:cubicBezTo>
                    <a:cubicBezTo>
                      <a:pt x="142" y="44"/>
                      <a:pt x="154" y="40"/>
                      <a:pt x="154" y="46"/>
                    </a:cubicBezTo>
                    <a:cubicBezTo>
                      <a:pt x="156" y="46"/>
                      <a:pt x="157" y="46"/>
                      <a:pt x="158" y="44"/>
                    </a:cubicBezTo>
                    <a:cubicBezTo>
                      <a:pt x="160" y="45"/>
                      <a:pt x="161" y="48"/>
                      <a:pt x="161" y="52"/>
                    </a:cubicBezTo>
                    <a:cubicBezTo>
                      <a:pt x="163" y="52"/>
                      <a:pt x="163" y="51"/>
                      <a:pt x="163" y="50"/>
                    </a:cubicBezTo>
                    <a:cubicBezTo>
                      <a:pt x="166" y="52"/>
                      <a:pt x="168" y="56"/>
                      <a:pt x="174" y="55"/>
                    </a:cubicBezTo>
                    <a:cubicBezTo>
                      <a:pt x="173" y="57"/>
                      <a:pt x="172" y="59"/>
                      <a:pt x="174" y="59"/>
                    </a:cubicBezTo>
                    <a:cubicBezTo>
                      <a:pt x="176" y="62"/>
                      <a:pt x="169" y="65"/>
                      <a:pt x="174" y="66"/>
                    </a:cubicBezTo>
                    <a:cubicBezTo>
                      <a:pt x="172" y="69"/>
                      <a:pt x="167" y="69"/>
                      <a:pt x="167" y="74"/>
                    </a:cubicBezTo>
                    <a:cubicBezTo>
                      <a:pt x="171" y="81"/>
                      <a:pt x="180" y="72"/>
                      <a:pt x="182" y="80"/>
                    </a:cubicBezTo>
                    <a:cubicBezTo>
                      <a:pt x="184" y="79"/>
                      <a:pt x="183" y="77"/>
                      <a:pt x="184" y="76"/>
                    </a:cubicBezTo>
                    <a:cubicBezTo>
                      <a:pt x="186" y="76"/>
                      <a:pt x="185" y="80"/>
                      <a:pt x="186" y="81"/>
                    </a:cubicBezTo>
                    <a:cubicBezTo>
                      <a:pt x="186" y="81"/>
                      <a:pt x="188" y="85"/>
                      <a:pt x="188" y="85"/>
                    </a:cubicBezTo>
                    <a:cubicBezTo>
                      <a:pt x="190" y="85"/>
                      <a:pt x="192" y="81"/>
                      <a:pt x="191" y="89"/>
                    </a:cubicBezTo>
                    <a:cubicBezTo>
                      <a:pt x="196" y="89"/>
                      <a:pt x="197" y="86"/>
                      <a:pt x="202" y="87"/>
                    </a:cubicBezTo>
                    <a:cubicBezTo>
                      <a:pt x="203" y="88"/>
                      <a:pt x="204" y="90"/>
                      <a:pt x="204" y="93"/>
                    </a:cubicBezTo>
                    <a:cubicBezTo>
                      <a:pt x="208" y="93"/>
                      <a:pt x="214" y="91"/>
                      <a:pt x="212" y="96"/>
                    </a:cubicBezTo>
                    <a:cubicBezTo>
                      <a:pt x="219" y="93"/>
                      <a:pt x="215" y="97"/>
                      <a:pt x="221" y="98"/>
                    </a:cubicBezTo>
                    <a:cubicBezTo>
                      <a:pt x="224" y="102"/>
                      <a:pt x="215" y="104"/>
                      <a:pt x="216" y="104"/>
                    </a:cubicBezTo>
                    <a:cubicBezTo>
                      <a:pt x="214" y="105"/>
                      <a:pt x="217" y="106"/>
                      <a:pt x="217" y="106"/>
                    </a:cubicBezTo>
                    <a:cubicBezTo>
                      <a:pt x="213" y="111"/>
                      <a:pt x="209" y="110"/>
                      <a:pt x="206" y="117"/>
                    </a:cubicBezTo>
                    <a:cubicBezTo>
                      <a:pt x="204" y="117"/>
                      <a:pt x="203" y="117"/>
                      <a:pt x="202" y="119"/>
                    </a:cubicBezTo>
                    <a:cubicBezTo>
                      <a:pt x="201" y="118"/>
                      <a:pt x="193" y="118"/>
                      <a:pt x="193" y="115"/>
                    </a:cubicBezTo>
                    <a:cubicBezTo>
                      <a:pt x="193" y="111"/>
                      <a:pt x="184" y="115"/>
                      <a:pt x="186" y="107"/>
                    </a:cubicBezTo>
                    <a:cubicBezTo>
                      <a:pt x="182" y="108"/>
                      <a:pt x="182" y="106"/>
                      <a:pt x="182" y="104"/>
                    </a:cubicBezTo>
                    <a:cubicBezTo>
                      <a:pt x="179" y="104"/>
                      <a:pt x="177" y="104"/>
                      <a:pt x="174" y="104"/>
                    </a:cubicBezTo>
                    <a:cubicBezTo>
                      <a:pt x="170" y="103"/>
                      <a:pt x="174" y="110"/>
                      <a:pt x="173" y="113"/>
                    </a:cubicBezTo>
                    <a:cubicBezTo>
                      <a:pt x="173" y="117"/>
                      <a:pt x="178" y="117"/>
                      <a:pt x="178" y="121"/>
                    </a:cubicBezTo>
                    <a:cubicBezTo>
                      <a:pt x="182" y="118"/>
                      <a:pt x="185" y="125"/>
                      <a:pt x="186" y="121"/>
                    </a:cubicBezTo>
                    <a:cubicBezTo>
                      <a:pt x="188" y="123"/>
                      <a:pt x="189" y="127"/>
                      <a:pt x="189" y="132"/>
                    </a:cubicBezTo>
                    <a:cubicBezTo>
                      <a:pt x="189" y="134"/>
                      <a:pt x="193" y="133"/>
                      <a:pt x="193" y="134"/>
                    </a:cubicBezTo>
                    <a:cubicBezTo>
                      <a:pt x="196" y="138"/>
                      <a:pt x="191" y="147"/>
                      <a:pt x="191" y="150"/>
                    </a:cubicBezTo>
                    <a:cubicBezTo>
                      <a:pt x="187" y="152"/>
                      <a:pt x="189" y="148"/>
                      <a:pt x="188" y="147"/>
                    </a:cubicBezTo>
                    <a:cubicBezTo>
                      <a:pt x="185" y="145"/>
                      <a:pt x="179" y="146"/>
                      <a:pt x="178" y="141"/>
                    </a:cubicBezTo>
                    <a:cubicBezTo>
                      <a:pt x="171" y="142"/>
                      <a:pt x="172" y="135"/>
                      <a:pt x="163" y="137"/>
                    </a:cubicBezTo>
                    <a:cubicBezTo>
                      <a:pt x="164" y="141"/>
                      <a:pt x="170" y="138"/>
                      <a:pt x="171" y="141"/>
                    </a:cubicBezTo>
                    <a:cubicBezTo>
                      <a:pt x="164" y="147"/>
                      <a:pt x="177" y="144"/>
                      <a:pt x="171" y="147"/>
                    </a:cubicBezTo>
                    <a:cubicBezTo>
                      <a:pt x="171" y="149"/>
                      <a:pt x="176" y="149"/>
                      <a:pt x="178" y="150"/>
                    </a:cubicBezTo>
                    <a:cubicBezTo>
                      <a:pt x="179" y="151"/>
                      <a:pt x="178" y="152"/>
                      <a:pt x="180" y="152"/>
                    </a:cubicBezTo>
                    <a:cubicBezTo>
                      <a:pt x="183" y="152"/>
                      <a:pt x="184" y="153"/>
                      <a:pt x="184" y="156"/>
                    </a:cubicBezTo>
                    <a:cubicBezTo>
                      <a:pt x="178" y="157"/>
                      <a:pt x="175" y="155"/>
                      <a:pt x="171" y="152"/>
                    </a:cubicBezTo>
                    <a:cubicBezTo>
                      <a:pt x="168" y="151"/>
                      <a:pt x="163" y="151"/>
                      <a:pt x="160" y="148"/>
                    </a:cubicBezTo>
                    <a:cubicBezTo>
                      <a:pt x="157" y="147"/>
                      <a:pt x="153" y="145"/>
                      <a:pt x="150" y="145"/>
                    </a:cubicBezTo>
                    <a:cubicBezTo>
                      <a:pt x="148" y="145"/>
                      <a:pt x="148" y="142"/>
                      <a:pt x="147" y="141"/>
                    </a:cubicBezTo>
                    <a:cubicBezTo>
                      <a:pt x="144" y="140"/>
                      <a:pt x="141" y="141"/>
                      <a:pt x="139" y="139"/>
                    </a:cubicBezTo>
                    <a:cubicBezTo>
                      <a:pt x="137" y="138"/>
                      <a:pt x="139" y="135"/>
                      <a:pt x="137" y="134"/>
                    </a:cubicBezTo>
                    <a:cubicBezTo>
                      <a:pt x="136" y="132"/>
                      <a:pt x="132" y="134"/>
                      <a:pt x="133" y="130"/>
                    </a:cubicBezTo>
                    <a:cubicBezTo>
                      <a:pt x="125" y="130"/>
                      <a:pt x="125" y="122"/>
                      <a:pt x="120" y="119"/>
                    </a:cubicBezTo>
                    <a:cubicBezTo>
                      <a:pt x="122" y="118"/>
                      <a:pt x="120" y="112"/>
                      <a:pt x="122" y="109"/>
                    </a:cubicBezTo>
                    <a:cubicBezTo>
                      <a:pt x="123" y="109"/>
                      <a:pt x="126" y="110"/>
                      <a:pt x="126" y="109"/>
                    </a:cubicBezTo>
                    <a:cubicBezTo>
                      <a:pt x="126" y="108"/>
                      <a:pt x="123" y="106"/>
                      <a:pt x="124" y="104"/>
                    </a:cubicBezTo>
                    <a:cubicBezTo>
                      <a:pt x="124" y="103"/>
                      <a:pt x="128" y="104"/>
                      <a:pt x="128" y="104"/>
                    </a:cubicBezTo>
                    <a:cubicBezTo>
                      <a:pt x="129" y="103"/>
                      <a:pt x="127" y="98"/>
                      <a:pt x="128" y="96"/>
                    </a:cubicBezTo>
                    <a:cubicBezTo>
                      <a:pt x="128" y="96"/>
                      <a:pt x="131" y="97"/>
                      <a:pt x="132" y="96"/>
                    </a:cubicBezTo>
                    <a:cubicBezTo>
                      <a:pt x="134" y="94"/>
                      <a:pt x="131" y="89"/>
                      <a:pt x="133" y="87"/>
                    </a:cubicBezTo>
                    <a:cubicBezTo>
                      <a:pt x="133" y="85"/>
                      <a:pt x="130" y="85"/>
                      <a:pt x="128" y="85"/>
                    </a:cubicBezTo>
                    <a:cubicBezTo>
                      <a:pt x="128" y="82"/>
                      <a:pt x="128" y="79"/>
                      <a:pt x="128" y="76"/>
                    </a:cubicBezTo>
                    <a:cubicBezTo>
                      <a:pt x="126" y="76"/>
                      <a:pt x="125" y="76"/>
                      <a:pt x="124" y="78"/>
                    </a:cubicBezTo>
                    <a:cubicBezTo>
                      <a:pt x="121" y="76"/>
                      <a:pt x="123" y="72"/>
                      <a:pt x="120" y="70"/>
                    </a:cubicBezTo>
                    <a:cubicBezTo>
                      <a:pt x="120" y="70"/>
                      <a:pt x="118" y="72"/>
                      <a:pt x="117" y="72"/>
                    </a:cubicBezTo>
                    <a:cubicBezTo>
                      <a:pt x="117" y="72"/>
                      <a:pt x="115" y="70"/>
                      <a:pt x="115" y="70"/>
                    </a:cubicBezTo>
                    <a:cubicBezTo>
                      <a:pt x="114" y="70"/>
                      <a:pt x="112" y="67"/>
                      <a:pt x="111" y="66"/>
                    </a:cubicBezTo>
                    <a:cubicBezTo>
                      <a:pt x="110" y="66"/>
                      <a:pt x="109" y="69"/>
                      <a:pt x="107" y="68"/>
                    </a:cubicBezTo>
                    <a:cubicBezTo>
                      <a:pt x="107" y="68"/>
                      <a:pt x="104" y="64"/>
                      <a:pt x="100" y="65"/>
                    </a:cubicBezTo>
                    <a:cubicBezTo>
                      <a:pt x="108" y="56"/>
                      <a:pt x="90" y="61"/>
                      <a:pt x="92" y="52"/>
                    </a:cubicBezTo>
                    <a:cubicBezTo>
                      <a:pt x="88" y="52"/>
                      <a:pt x="83" y="52"/>
                      <a:pt x="83" y="57"/>
                    </a:cubicBezTo>
                    <a:cubicBezTo>
                      <a:pt x="80" y="59"/>
                      <a:pt x="78" y="55"/>
                      <a:pt x="78" y="55"/>
                    </a:cubicBezTo>
                    <a:cubicBezTo>
                      <a:pt x="76" y="55"/>
                      <a:pt x="75" y="57"/>
                      <a:pt x="72" y="57"/>
                    </a:cubicBezTo>
                    <a:cubicBezTo>
                      <a:pt x="69" y="57"/>
                      <a:pt x="68" y="55"/>
                      <a:pt x="65" y="55"/>
                    </a:cubicBezTo>
                    <a:cubicBezTo>
                      <a:pt x="61" y="55"/>
                      <a:pt x="61" y="57"/>
                      <a:pt x="57" y="57"/>
                    </a:cubicBezTo>
                    <a:cubicBezTo>
                      <a:pt x="53" y="57"/>
                      <a:pt x="52" y="56"/>
                      <a:pt x="50" y="55"/>
                    </a:cubicBezTo>
                    <a:cubicBezTo>
                      <a:pt x="41" y="55"/>
                      <a:pt x="34" y="56"/>
                      <a:pt x="25" y="53"/>
                    </a:cubicBezTo>
                    <a:cubicBezTo>
                      <a:pt x="24" y="53"/>
                      <a:pt x="22" y="50"/>
                      <a:pt x="22" y="50"/>
                    </a:cubicBezTo>
                    <a:cubicBezTo>
                      <a:pt x="18" y="49"/>
                      <a:pt x="15" y="51"/>
                      <a:pt x="16" y="46"/>
                    </a:cubicBezTo>
                    <a:cubicBezTo>
                      <a:pt x="13" y="46"/>
                      <a:pt x="7" y="48"/>
                      <a:pt x="9" y="42"/>
                    </a:cubicBezTo>
                    <a:cubicBezTo>
                      <a:pt x="15" y="44"/>
                      <a:pt x="16" y="40"/>
                      <a:pt x="20" y="39"/>
                    </a:cubicBezTo>
                    <a:cubicBezTo>
                      <a:pt x="17" y="35"/>
                      <a:pt x="7" y="38"/>
                      <a:pt x="5" y="33"/>
                    </a:cubicBezTo>
                    <a:cubicBezTo>
                      <a:pt x="3" y="33"/>
                      <a:pt x="3" y="34"/>
                      <a:pt x="3" y="35"/>
                    </a:cubicBezTo>
                    <a:cubicBezTo>
                      <a:pt x="0" y="34"/>
                      <a:pt x="5" y="27"/>
                      <a:pt x="7" y="25"/>
                    </a:cubicBezTo>
                    <a:cubicBezTo>
                      <a:pt x="5" y="19"/>
                      <a:pt x="10" y="17"/>
                      <a:pt x="9" y="11"/>
                    </a:cubicBezTo>
                    <a:close/>
                    <a:moveTo>
                      <a:pt x="145" y="107"/>
                    </a:moveTo>
                    <a:cubicBezTo>
                      <a:pt x="145" y="103"/>
                      <a:pt x="154" y="107"/>
                      <a:pt x="158" y="106"/>
                    </a:cubicBezTo>
                    <a:cubicBezTo>
                      <a:pt x="158" y="102"/>
                      <a:pt x="155" y="102"/>
                      <a:pt x="154" y="100"/>
                    </a:cubicBezTo>
                    <a:cubicBezTo>
                      <a:pt x="152" y="97"/>
                      <a:pt x="147" y="99"/>
                      <a:pt x="143" y="96"/>
                    </a:cubicBezTo>
                    <a:cubicBezTo>
                      <a:pt x="144" y="100"/>
                      <a:pt x="141" y="107"/>
                      <a:pt x="145" y="10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69" name="ïṡḷïdê">
                <a:extLst>
                  <a:ext uri="{FF2B5EF4-FFF2-40B4-BE49-F238E27FC236}">
                    <a16:creationId xmlns="" xmlns:a16="http://schemas.microsoft.com/office/drawing/2014/main" id="{D8C7C189-EA76-480C-8691-EFB2C6E367C5}"/>
                  </a:ext>
                </a:extLst>
              </p:cNvPr>
              <p:cNvSpPr/>
              <p:nvPr/>
            </p:nvSpPr>
            <p:spPr bwMode="auto">
              <a:xfrm>
                <a:off x="3778927" y="772085"/>
                <a:ext cx="287161" cy="145681"/>
              </a:xfrm>
              <a:custGeom>
                <a:avLst/>
                <a:gdLst>
                  <a:gd name="T0" fmla="*/ 15 w 138"/>
                  <a:gd name="T1" fmla="*/ 53 h 70"/>
                  <a:gd name="T2" fmla="*/ 17 w 138"/>
                  <a:gd name="T3" fmla="*/ 47 h 70"/>
                  <a:gd name="T4" fmla="*/ 24 w 138"/>
                  <a:gd name="T5" fmla="*/ 45 h 70"/>
                  <a:gd name="T6" fmla="*/ 28 w 138"/>
                  <a:gd name="T7" fmla="*/ 44 h 70"/>
                  <a:gd name="T8" fmla="*/ 49 w 138"/>
                  <a:gd name="T9" fmla="*/ 42 h 70"/>
                  <a:gd name="T10" fmla="*/ 28 w 138"/>
                  <a:gd name="T11" fmla="*/ 40 h 70"/>
                  <a:gd name="T12" fmla="*/ 26 w 138"/>
                  <a:gd name="T13" fmla="*/ 38 h 70"/>
                  <a:gd name="T14" fmla="*/ 21 w 138"/>
                  <a:gd name="T15" fmla="*/ 40 h 70"/>
                  <a:gd name="T16" fmla="*/ 10 w 138"/>
                  <a:gd name="T17" fmla="*/ 38 h 70"/>
                  <a:gd name="T18" fmla="*/ 19 w 138"/>
                  <a:gd name="T19" fmla="*/ 31 h 70"/>
                  <a:gd name="T20" fmla="*/ 24 w 138"/>
                  <a:gd name="T21" fmla="*/ 31 h 70"/>
                  <a:gd name="T22" fmla="*/ 4 w 138"/>
                  <a:gd name="T23" fmla="*/ 27 h 70"/>
                  <a:gd name="T24" fmla="*/ 0 w 138"/>
                  <a:gd name="T25" fmla="*/ 21 h 70"/>
                  <a:gd name="T26" fmla="*/ 10 w 138"/>
                  <a:gd name="T27" fmla="*/ 14 h 70"/>
                  <a:gd name="T28" fmla="*/ 10 w 138"/>
                  <a:gd name="T29" fmla="*/ 12 h 70"/>
                  <a:gd name="T30" fmla="*/ 28 w 138"/>
                  <a:gd name="T31" fmla="*/ 4 h 70"/>
                  <a:gd name="T32" fmla="*/ 34 w 138"/>
                  <a:gd name="T33" fmla="*/ 1 h 70"/>
                  <a:gd name="T34" fmla="*/ 37 w 138"/>
                  <a:gd name="T35" fmla="*/ 3 h 70"/>
                  <a:gd name="T36" fmla="*/ 41 w 138"/>
                  <a:gd name="T37" fmla="*/ 10 h 70"/>
                  <a:gd name="T38" fmla="*/ 37 w 138"/>
                  <a:gd name="T39" fmla="*/ 12 h 70"/>
                  <a:gd name="T40" fmla="*/ 41 w 138"/>
                  <a:gd name="T41" fmla="*/ 14 h 70"/>
                  <a:gd name="T42" fmla="*/ 43 w 138"/>
                  <a:gd name="T43" fmla="*/ 10 h 70"/>
                  <a:gd name="T44" fmla="*/ 54 w 138"/>
                  <a:gd name="T45" fmla="*/ 8 h 70"/>
                  <a:gd name="T46" fmla="*/ 60 w 138"/>
                  <a:gd name="T47" fmla="*/ 17 h 70"/>
                  <a:gd name="T48" fmla="*/ 67 w 138"/>
                  <a:gd name="T49" fmla="*/ 14 h 70"/>
                  <a:gd name="T50" fmla="*/ 73 w 138"/>
                  <a:gd name="T51" fmla="*/ 8 h 70"/>
                  <a:gd name="T52" fmla="*/ 79 w 138"/>
                  <a:gd name="T53" fmla="*/ 10 h 70"/>
                  <a:gd name="T54" fmla="*/ 80 w 138"/>
                  <a:gd name="T55" fmla="*/ 17 h 70"/>
                  <a:gd name="T56" fmla="*/ 84 w 138"/>
                  <a:gd name="T57" fmla="*/ 25 h 70"/>
                  <a:gd name="T58" fmla="*/ 92 w 138"/>
                  <a:gd name="T59" fmla="*/ 19 h 70"/>
                  <a:gd name="T60" fmla="*/ 86 w 138"/>
                  <a:gd name="T61" fmla="*/ 16 h 70"/>
                  <a:gd name="T62" fmla="*/ 86 w 138"/>
                  <a:gd name="T63" fmla="*/ 4 h 70"/>
                  <a:gd name="T64" fmla="*/ 93 w 138"/>
                  <a:gd name="T65" fmla="*/ 3 h 70"/>
                  <a:gd name="T66" fmla="*/ 101 w 138"/>
                  <a:gd name="T67" fmla="*/ 16 h 70"/>
                  <a:gd name="T68" fmla="*/ 106 w 138"/>
                  <a:gd name="T69" fmla="*/ 19 h 70"/>
                  <a:gd name="T70" fmla="*/ 110 w 138"/>
                  <a:gd name="T71" fmla="*/ 25 h 70"/>
                  <a:gd name="T72" fmla="*/ 108 w 138"/>
                  <a:gd name="T73" fmla="*/ 31 h 70"/>
                  <a:gd name="T74" fmla="*/ 114 w 138"/>
                  <a:gd name="T75" fmla="*/ 38 h 70"/>
                  <a:gd name="T76" fmla="*/ 131 w 138"/>
                  <a:gd name="T77" fmla="*/ 40 h 70"/>
                  <a:gd name="T78" fmla="*/ 136 w 138"/>
                  <a:gd name="T79" fmla="*/ 45 h 70"/>
                  <a:gd name="T80" fmla="*/ 138 w 138"/>
                  <a:gd name="T81" fmla="*/ 49 h 70"/>
                  <a:gd name="T82" fmla="*/ 123 w 138"/>
                  <a:gd name="T83" fmla="*/ 49 h 70"/>
                  <a:gd name="T84" fmla="*/ 127 w 138"/>
                  <a:gd name="T85" fmla="*/ 62 h 70"/>
                  <a:gd name="T86" fmla="*/ 106 w 138"/>
                  <a:gd name="T87" fmla="*/ 62 h 70"/>
                  <a:gd name="T88" fmla="*/ 80 w 138"/>
                  <a:gd name="T89" fmla="*/ 62 h 70"/>
                  <a:gd name="T90" fmla="*/ 71 w 138"/>
                  <a:gd name="T91" fmla="*/ 64 h 70"/>
                  <a:gd name="T92" fmla="*/ 69 w 138"/>
                  <a:gd name="T93" fmla="*/ 68 h 70"/>
                  <a:gd name="T94" fmla="*/ 45 w 138"/>
                  <a:gd name="T95" fmla="*/ 68 h 70"/>
                  <a:gd name="T96" fmla="*/ 37 w 138"/>
                  <a:gd name="T97" fmla="*/ 57 h 70"/>
                  <a:gd name="T98" fmla="*/ 23 w 138"/>
                  <a:gd name="T99" fmla="*/ 53 h 70"/>
                  <a:gd name="T100" fmla="*/ 21 w 138"/>
                  <a:gd name="T101" fmla="*/ 55 h 70"/>
                  <a:gd name="T102" fmla="*/ 21 w 138"/>
                  <a:gd name="T103" fmla="*/ 51 h 70"/>
                  <a:gd name="T104" fmla="*/ 15 w 138"/>
                  <a:gd name="T105" fmla="*/ 53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8" h="70">
                    <a:moveTo>
                      <a:pt x="15" y="53"/>
                    </a:moveTo>
                    <a:cubicBezTo>
                      <a:pt x="11" y="53"/>
                      <a:pt x="16" y="48"/>
                      <a:pt x="17" y="47"/>
                    </a:cubicBezTo>
                    <a:cubicBezTo>
                      <a:pt x="17" y="45"/>
                      <a:pt x="22" y="46"/>
                      <a:pt x="24" y="45"/>
                    </a:cubicBezTo>
                    <a:cubicBezTo>
                      <a:pt x="26" y="45"/>
                      <a:pt x="26" y="44"/>
                      <a:pt x="28" y="44"/>
                    </a:cubicBezTo>
                    <a:cubicBezTo>
                      <a:pt x="35" y="43"/>
                      <a:pt x="44" y="46"/>
                      <a:pt x="49" y="42"/>
                    </a:cubicBezTo>
                    <a:cubicBezTo>
                      <a:pt x="47" y="37"/>
                      <a:pt x="35" y="42"/>
                      <a:pt x="28" y="40"/>
                    </a:cubicBezTo>
                    <a:cubicBezTo>
                      <a:pt x="27" y="40"/>
                      <a:pt x="26" y="38"/>
                      <a:pt x="26" y="38"/>
                    </a:cubicBezTo>
                    <a:cubicBezTo>
                      <a:pt x="25" y="38"/>
                      <a:pt x="23" y="40"/>
                      <a:pt x="21" y="40"/>
                    </a:cubicBezTo>
                    <a:cubicBezTo>
                      <a:pt x="17" y="40"/>
                      <a:pt x="13" y="37"/>
                      <a:pt x="10" y="38"/>
                    </a:cubicBezTo>
                    <a:cubicBezTo>
                      <a:pt x="5" y="32"/>
                      <a:pt x="19" y="34"/>
                      <a:pt x="19" y="31"/>
                    </a:cubicBezTo>
                    <a:cubicBezTo>
                      <a:pt x="19" y="27"/>
                      <a:pt x="23" y="30"/>
                      <a:pt x="24" y="31"/>
                    </a:cubicBezTo>
                    <a:cubicBezTo>
                      <a:pt x="24" y="20"/>
                      <a:pt x="13" y="30"/>
                      <a:pt x="4" y="27"/>
                    </a:cubicBezTo>
                    <a:cubicBezTo>
                      <a:pt x="0" y="24"/>
                      <a:pt x="8" y="21"/>
                      <a:pt x="0" y="21"/>
                    </a:cubicBezTo>
                    <a:cubicBezTo>
                      <a:pt x="2" y="18"/>
                      <a:pt x="2" y="12"/>
                      <a:pt x="10" y="14"/>
                    </a:cubicBezTo>
                    <a:cubicBezTo>
                      <a:pt x="12" y="14"/>
                      <a:pt x="10" y="11"/>
                      <a:pt x="10" y="12"/>
                    </a:cubicBezTo>
                    <a:cubicBezTo>
                      <a:pt x="13" y="7"/>
                      <a:pt x="21" y="6"/>
                      <a:pt x="28" y="4"/>
                    </a:cubicBezTo>
                    <a:cubicBezTo>
                      <a:pt x="30" y="3"/>
                      <a:pt x="30" y="0"/>
                      <a:pt x="34" y="1"/>
                    </a:cubicBezTo>
                    <a:cubicBezTo>
                      <a:pt x="34" y="3"/>
                      <a:pt x="36" y="2"/>
                      <a:pt x="37" y="3"/>
                    </a:cubicBezTo>
                    <a:cubicBezTo>
                      <a:pt x="37" y="7"/>
                      <a:pt x="34" y="10"/>
                      <a:pt x="41" y="10"/>
                    </a:cubicBezTo>
                    <a:cubicBezTo>
                      <a:pt x="41" y="12"/>
                      <a:pt x="39" y="11"/>
                      <a:pt x="37" y="12"/>
                    </a:cubicBezTo>
                    <a:cubicBezTo>
                      <a:pt x="37" y="13"/>
                      <a:pt x="40" y="14"/>
                      <a:pt x="41" y="14"/>
                    </a:cubicBezTo>
                    <a:cubicBezTo>
                      <a:pt x="43" y="13"/>
                      <a:pt x="42" y="10"/>
                      <a:pt x="43" y="10"/>
                    </a:cubicBezTo>
                    <a:cubicBezTo>
                      <a:pt x="47" y="8"/>
                      <a:pt x="50" y="9"/>
                      <a:pt x="54" y="8"/>
                    </a:cubicBezTo>
                    <a:cubicBezTo>
                      <a:pt x="56" y="11"/>
                      <a:pt x="60" y="12"/>
                      <a:pt x="60" y="17"/>
                    </a:cubicBezTo>
                    <a:cubicBezTo>
                      <a:pt x="64" y="17"/>
                      <a:pt x="62" y="12"/>
                      <a:pt x="67" y="14"/>
                    </a:cubicBezTo>
                    <a:cubicBezTo>
                      <a:pt x="69" y="12"/>
                      <a:pt x="71" y="10"/>
                      <a:pt x="73" y="8"/>
                    </a:cubicBezTo>
                    <a:cubicBezTo>
                      <a:pt x="74" y="9"/>
                      <a:pt x="76" y="10"/>
                      <a:pt x="79" y="10"/>
                    </a:cubicBezTo>
                    <a:cubicBezTo>
                      <a:pt x="80" y="13"/>
                      <a:pt x="79" y="15"/>
                      <a:pt x="80" y="17"/>
                    </a:cubicBezTo>
                    <a:cubicBezTo>
                      <a:pt x="81" y="20"/>
                      <a:pt x="86" y="20"/>
                      <a:pt x="84" y="25"/>
                    </a:cubicBezTo>
                    <a:cubicBezTo>
                      <a:pt x="88" y="24"/>
                      <a:pt x="88" y="20"/>
                      <a:pt x="92" y="19"/>
                    </a:cubicBezTo>
                    <a:cubicBezTo>
                      <a:pt x="91" y="17"/>
                      <a:pt x="87" y="17"/>
                      <a:pt x="86" y="16"/>
                    </a:cubicBezTo>
                    <a:cubicBezTo>
                      <a:pt x="84" y="12"/>
                      <a:pt x="87" y="9"/>
                      <a:pt x="86" y="4"/>
                    </a:cubicBezTo>
                    <a:cubicBezTo>
                      <a:pt x="89" y="5"/>
                      <a:pt x="90" y="2"/>
                      <a:pt x="93" y="3"/>
                    </a:cubicBezTo>
                    <a:cubicBezTo>
                      <a:pt x="94" y="6"/>
                      <a:pt x="98" y="11"/>
                      <a:pt x="101" y="16"/>
                    </a:cubicBezTo>
                    <a:cubicBezTo>
                      <a:pt x="101" y="16"/>
                      <a:pt x="105" y="24"/>
                      <a:pt x="106" y="19"/>
                    </a:cubicBezTo>
                    <a:cubicBezTo>
                      <a:pt x="109" y="20"/>
                      <a:pt x="107" y="25"/>
                      <a:pt x="110" y="25"/>
                    </a:cubicBezTo>
                    <a:cubicBezTo>
                      <a:pt x="110" y="28"/>
                      <a:pt x="110" y="30"/>
                      <a:pt x="108" y="31"/>
                    </a:cubicBezTo>
                    <a:cubicBezTo>
                      <a:pt x="109" y="34"/>
                      <a:pt x="116" y="32"/>
                      <a:pt x="114" y="38"/>
                    </a:cubicBezTo>
                    <a:cubicBezTo>
                      <a:pt x="121" y="34"/>
                      <a:pt x="121" y="41"/>
                      <a:pt x="131" y="40"/>
                    </a:cubicBezTo>
                    <a:cubicBezTo>
                      <a:pt x="127" y="47"/>
                      <a:pt x="135" y="44"/>
                      <a:pt x="136" y="45"/>
                    </a:cubicBezTo>
                    <a:cubicBezTo>
                      <a:pt x="137" y="46"/>
                      <a:pt x="133" y="51"/>
                      <a:pt x="138" y="49"/>
                    </a:cubicBezTo>
                    <a:cubicBezTo>
                      <a:pt x="135" y="58"/>
                      <a:pt x="131" y="47"/>
                      <a:pt x="123" y="49"/>
                    </a:cubicBezTo>
                    <a:cubicBezTo>
                      <a:pt x="121" y="56"/>
                      <a:pt x="130" y="54"/>
                      <a:pt x="127" y="62"/>
                    </a:cubicBezTo>
                    <a:cubicBezTo>
                      <a:pt x="120" y="64"/>
                      <a:pt x="112" y="66"/>
                      <a:pt x="106" y="62"/>
                    </a:cubicBezTo>
                    <a:cubicBezTo>
                      <a:pt x="100" y="58"/>
                      <a:pt x="88" y="57"/>
                      <a:pt x="80" y="62"/>
                    </a:cubicBezTo>
                    <a:cubicBezTo>
                      <a:pt x="78" y="63"/>
                      <a:pt x="76" y="62"/>
                      <a:pt x="71" y="64"/>
                    </a:cubicBezTo>
                    <a:cubicBezTo>
                      <a:pt x="69" y="65"/>
                      <a:pt x="69" y="66"/>
                      <a:pt x="69" y="68"/>
                    </a:cubicBezTo>
                    <a:cubicBezTo>
                      <a:pt x="64" y="65"/>
                      <a:pt x="54" y="70"/>
                      <a:pt x="45" y="68"/>
                    </a:cubicBezTo>
                    <a:cubicBezTo>
                      <a:pt x="43" y="64"/>
                      <a:pt x="40" y="61"/>
                      <a:pt x="37" y="57"/>
                    </a:cubicBezTo>
                    <a:cubicBezTo>
                      <a:pt x="32" y="56"/>
                      <a:pt x="23" y="59"/>
                      <a:pt x="23" y="53"/>
                    </a:cubicBezTo>
                    <a:cubicBezTo>
                      <a:pt x="21" y="53"/>
                      <a:pt x="21" y="54"/>
                      <a:pt x="21" y="55"/>
                    </a:cubicBezTo>
                    <a:cubicBezTo>
                      <a:pt x="18" y="54"/>
                      <a:pt x="19" y="51"/>
                      <a:pt x="21" y="51"/>
                    </a:cubicBezTo>
                    <a:cubicBezTo>
                      <a:pt x="21" y="47"/>
                      <a:pt x="15" y="51"/>
                      <a:pt x="15" y="5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70" name="îŝḷiḑè">
                <a:extLst>
                  <a:ext uri="{FF2B5EF4-FFF2-40B4-BE49-F238E27FC236}">
                    <a16:creationId xmlns="" xmlns:a16="http://schemas.microsoft.com/office/drawing/2014/main" id="{CCD7596A-7713-4551-A617-6FA7C565A230}"/>
                  </a:ext>
                </a:extLst>
              </p:cNvPr>
              <p:cNvSpPr/>
              <p:nvPr/>
            </p:nvSpPr>
            <p:spPr bwMode="auto">
              <a:xfrm>
                <a:off x="3011299" y="807105"/>
                <a:ext cx="2054948" cy="2382730"/>
              </a:xfrm>
              <a:custGeom>
                <a:avLst/>
                <a:gdLst>
                  <a:gd name="T0" fmla="*/ 647 w 988"/>
                  <a:gd name="T1" fmla="*/ 75 h 1146"/>
                  <a:gd name="T2" fmla="*/ 582 w 988"/>
                  <a:gd name="T3" fmla="*/ 120 h 1146"/>
                  <a:gd name="T4" fmla="*/ 574 w 988"/>
                  <a:gd name="T5" fmla="*/ 187 h 1146"/>
                  <a:gd name="T6" fmla="*/ 654 w 988"/>
                  <a:gd name="T7" fmla="*/ 241 h 1146"/>
                  <a:gd name="T8" fmla="*/ 680 w 988"/>
                  <a:gd name="T9" fmla="*/ 168 h 1146"/>
                  <a:gd name="T10" fmla="*/ 748 w 988"/>
                  <a:gd name="T11" fmla="*/ 166 h 1146"/>
                  <a:gd name="T12" fmla="*/ 809 w 988"/>
                  <a:gd name="T13" fmla="*/ 183 h 1146"/>
                  <a:gd name="T14" fmla="*/ 833 w 988"/>
                  <a:gd name="T15" fmla="*/ 247 h 1146"/>
                  <a:gd name="T16" fmla="*/ 757 w 988"/>
                  <a:gd name="T17" fmla="*/ 274 h 1146"/>
                  <a:gd name="T18" fmla="*/ 804 w 988"/>
                  <a:gd name="T19" fmla="*/ 302 h 1146"/>
                  <a:gd name="T20" fmla="*/ 785 w 988"/>
                  <a:gd name="T21" fmla="*/ 312 h 1146"/>
                  <a:gd name="T22" fmla="*/ 701 w 988"/>
                  <a:gd name="T23" fmla="*/ 373 h 1146"/>
                  <a:gd name="T24" fmla="*/ 666 w 988"/>
                  <a:gd name="T25" fmla="*/ 478 h 1146"/>
                  <a:gd name="T26" fmla="*/ 593 w 988"/>
                  <a:gd name="T27" fmla="*/ 437 h 1146"/>
                  <a:gd name="T28" fmla="*/ 535 w 988"/>
                  <a:gd name="T29" fmla="*/ 515 h 1146"/>
                  <a:gd name="T30" fmla="*/ 600 w 988"/>
                  <a:gd name="T31" fmla="*/ 547 h 1146"/>
                  <a:gd name="T32" fmla="*/ 692 w 988"/>
                  <a:gd name="T33" fmla="*/ 608 h 1146"/>
                  <a:gd name="T34" fmla="*/ 766 w 988"/>
                  <a:gd name="T35" fmla="*/ 597 h 1146"/>
                  <a:gd name="T36" fmla="*/ 884 w 988"/>
                  <a:gd name="T37" fmla="*/ 647 h 1146"/>
                  <a:gd name="T38" fmla="*/ 988 w 988"/>
                  <a:gd name="T39" fmla="*/ 711 h 1146"/>
                  <a:gd name="T40" fmla="*/ 943 w 988"/>
                  <a:gd name="T41" fmla="*/ 854 h 1146"/>
                  <a:gd name="T42" fmla="*/ 885 w 988"/>
                  <a:gd name="T43" fmla="*/ 918 h 1146"/>
                  <a:gd name="T44" fmla="*/ 830 w 988"/>
                  <a:gd name="T45" fmla="*/ 979 h 1146"/>
                  <a:gd name="T46" fmla="*/ 779 w 988"/>
                  <a:gd name="T47" fmla="*/ 1037 h 1146"/>
                  <a:gd name="T48" fmla="*/ 757 w 988"/>
                  <a:gd name="T49" fmla="*/ 1082 h 1146"/>
                  <a:gd name="T50" fmla="*/ 716 w 988"/>
                  <a:gd name="T51" fmla="*/ 1126 h 1146"/>
                  <a:gd name="T52" fmla="*/ 703 w 988"/>
                  <a:gd name="T53" fmla="*/ 1065 h 1146"/>
                  <a:gd name="T54" fmla="*/ 735 w 988"/>
                  <a:gd name="T55" fmla="*/ 936 h 1146"/>
                  <a:gd name="T56" fmla="*/ 731 w 988"/>
                  <a:gd name="T57" fmla="*/ 813 h 1146"/>
                  <a:gd name="T58" fmla="*/ 666 w 988"/>
                  <a:gd name="T59" fmla="*/ 729 h 1146"/>
                  <a:gd name="T60" fmla="*/ 679 w 988"/>
                  <a:gd name="T61" fmla="*/ 660 h 1146"/>
                  <a:gd name="T62" fmla="*/ 621 w 988"/>
                  <a:gd name="T63" fmla="*/ 588 h 1146"/>
                  <a:gd name="T64" fmla="*/ 559 w 988"/>
                  <a:gd name="T65" fmla="*/ 550 h 1146"/>
                  <a:gd name="T66" fmla="*/ 464 w 988"/>
                  <a:gd name="T67" fmla="*/ 496 h 1146"/>
                  <a:gd name="T68" fmla="*/ 410 w 988"/>
                  <a:gd name="T69" fmla="*/ 440 h 1146"/>
                  <a:gd name="T70" fmla="*/ 410 w 988"/>
                  <a:gd name="T71" fmla="*/ 463 h 1146"/>
                  <a:gd name="T72" fmla="*/ 354 w 988"/>
                  <a:gd name="T73" fmla="*/ 392 h 1146"/>
                  <a:gd name="T74" fmla="*/ 319 w 988"/>
                  <a:gd name="T75" fmla="*/ 267 h 1146"/>
                  <a:gd name="T76" fmla="*/ 298 w 988"/>
                  <a:gd name="T77" fmla="*/ 233 h 1146"/>
                  <a:gd name="T78" fmla="*/ 244 w 988"/>
                  <a:gd name="T79" fmla="*/ 174 h 1146"/>
                  <a:gd name="T80" fmla="*/ 151 w 988"/>
                  <a:gd name="T81" fmla="*/ 144 h 1146"/>
                  <a:gd name="T82" fmla="*/ 105 w 988"/>
                  <a:gd name="T83" fmla="*/ 168 h 1146"/>
                  <a:gd name="T84" fmla="*/ 58 w 988"/>
                  <a:gd name="T85" fmla="*/ 198 h 1146"/>
                  <a:gd name="T86" fmla="*/ 24 w 988"/>
                  <a:gd name="T87" fmla="*/ 153 h 1146"/>
                  <a:gd name="T88" fmla="*/ 9 w 988"/>
                  <a:gd name="T89" fmla="*/ 97 h 1146"/>
                  <a:gd name="T90" fmla="*/ 28 w 988"/>
                  <a:gd name="T91" fmla="*/ 62 h 1146"/>
                  <a:gd name="T92" fmla="*/ 95 w 988"/>
                  <a:gd name="T93" fmla="*/ 21 h 1146"/>
                  <a:gd name="T94" fmla="*/ 255 w 988"/>
                  <a:gd name="T95" fmla="*/ 38 h 1146"/>
                  <a:gd name="T96" fmla="*/ 332 w 988"/>
                  <a:gd name="T97" fmla="*/ 41 h 1146"/>
                  <a:gd name="T98" fmla="*/ 451 w 988"/>
                  <a:gd name="T99" fmla="*/ 73 h 1146"/>
                  <a:gd name="T100" fmla="*/ 537 w 988"/>
                  <a:gd name="T101" fmla="*/ 53 h 1146"/>
                  <a:gd name="T102" fmla="*/ 561 w 988"/>
                  <a:gd name="T103" fmla="*/ 12 h 1146"/>
                  <a:gd name="T104" fmla="*/ 606 w 988"/>
                  <a:gd name="T105" fmla="*/ 51 h 1146"/>
                  <a:gd name="T106" fmla="*/ 324 w 988"/>
                  <a:gd name="T107" fmla="*/ 86 h 1146"/>
                  <a:gd name="T108" fmla="*/ 418 w 988"/>
                  <a:gd name="T109" fmla="*/ 135 h 1146"/>
                  <a:gd name="T110" fmla="*/ 403 w 988"/>
                  <a:gd name="T111" fmla="*/ 133 h 1146"/>
                  <a:gd name="T112" fmla="*/ 533 w 988"/>
                  <a:gd name="T113" fmla="*/ 250 h 1146"/>
                  <a:gd name="T114" fmla="*/ 576 w 988"/>
                  <a:gd name="T115" fmla="*/ 295 h 1146"/>
                  <a:gd name="T116" fmla="*/ 613 w 988"/>
                  <a:gd name="T117" fmla="*/ 271 h 1146"/>
                  <a:gd name="T118" fmla="*/ 606 w 988"/>
                  <a:gd name="T119" fmla="*/ 340 h 1146"/>
                  <a:gd name="T120" fmla="*/ 671 w 988"/>
                  <a:gd name="T121" fmla="*/ 317 h 1146"/>
                  <a:gd name="T122" fmla="*/ 653 w 988"/>
                  <a:gd name="T123" fmla="*/ 338 h 1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88" h="1146">
                    <a:moveTo>
                      <a:pt x="602" y="62"/>
                    </a:moveTo>
                    <a:cubicBezTo>
                      <a:pt x="603" y="66"/>
                      <a:pt x="608" y="59"/>
                      <a:pt x="606" y="68"/>
                    </a:cubicBezTo>
                    <a:cubicBezTo>
                      <a:pt x="608" y="68"/>
                      <a:pt x="610" y="68"/>
                      <a:pt x="612" y="68"/>
                    </a:cubicBezTo>
                    <a:cubicBezTo>
                      <a:pt x="614" y="66"/>
                      <a:pt x="616" y="63"/>
                      <a:pt x="615" y="58"/>
                    </a:cubicBezTo>
                    <a:cubicBezTo>
                      <a:pt x="618" y="57"/>
                      <a:pt x="619" y="56"/>
                      <a:pt x="619" y="53"/>
                    </a:cubicBezTo>
                    <a:cubicBezTo>
                      <a:pt x="625" y="55"/>
                      <a:pt x="620" y="47"/>
                      <a:pt x="626" y="49"/>
                    </a:cubicBezTo>
                    <a:cubicBezTo>
                      <a:pt x="626" y="45"/>
                      <a:pt x="626" y="40"/>
                      <a:pt x="626" y="36"/>
                    </a:cubicBezTo>
                    <a:cubicBezTo>
                      <a:pt x="633" y="35"/>
                      <a:pt x="636" y="34"/>
                      <a:pt x="641" y="36"/>
                    </a:cubicBezTo>
                    <a:cubicBezTo>
                      <a:pt x="643" y="37"/>
                      <a:pt x="642" y="40"/>
                      <a:pt x="643" y="41"/>
                    </a:cubicBezTo>
                    <a:cubicBezTo>
                      <a:pt x="644" y="42"/>
                      <a:pt x="646" y="41"/>
                      <a:pt x="647" y="41"/>
                    </a:cubicBezTo>
                    <a:cubicBezTo>
                      <a:pt x="649" y="42"/>
                      <a:pt x="650" y="45"/>
                      <a:pt x="653" y="45"/>
                    </a:cubicBezTo>
                    <a:cubicBezTo>
                      <a:pt x="653" y="51"/>
                      <a:pt x="650" y="53"/>
                      <a:pt x="647" y="55"/>
                    </a:cubicBezTo>
                    <a:cubicBezTo>
                      <a:pt x="651" y="57"/>
                      <a:pt x="649" y="64"/>
                      <a:pt x="654" y="66"/>
                    </a:cubicBezTo>
                    <a:cubicBezTo>
                      <a:pt x="653" y="70"/>
                      <a:pt x="648" y="71"/>
                      <a:pt x="647" y="75"/>
                    </a:cubicBezTo>
                    <a:cubicBezTo>
                      <a:pt x="644" y="75"/>
                      <a:pt x="642" y="78"/>
                      <a:pt x="641" y="75"/>
                    </a:cubicBezTo>
                    <a:cubicBezTo>
                      <a:pt x="638" y="77"/>
                      <a:pt x="638" y="82"/>
                      <a:pt x="636" y="84"/>
                    </a:cubicBezTo>
                    <a:cubicBezTo>
                      <a:pt x="634" y="83"/>
                      <a:pt x="637" y="79"/>
                      <a:pt x="628" y="81"/>
                    </a:cubicBezTo>
                    <a:cubicBezTo>
                      <a:pt x="628" y="79"/>
                      <a:pt x="631" y="79"/>
                      <a:pt x="632" y="79"/>
                    </a:cubicBezTo>
                    <a:cubicBezTo>
                      <a:pt x="628" y="73"/>
                      <a:pt x="621" y="81"/>
                      <a:pt x="615" y="79"/>
                    </a:cubicBezTo>
                    <a:cubicBezTo>
                      <a:pt x="617" y="85"/>
                      <a:pt x="615" y="83"/>
                      <a:pt x="615" y="90"/>
                    </a:cubicBezTo>
                    <a:cubicBezTo>
                      <a:pt x="613" y="90"/>
                      <a:pt x="614" y="88"/>
                      <a:pt x="613" y="86"/>
                    </a:cubicBezTo>
                    <a:cubicBezTo>
                      <a:pt x="609" y="87"/>
                      <a:pt x="610" y="93"/>
                      <a:pt x="604" y="92"/>
                    </a:cubicBezTo>
                    <a:cubicBezTo>
                      <a:pt x="605" y="94"/>
                      <a:pt x="608" y="93"/>
                      <a:pt x="608" y="96"/>
                    </a:cubicBezTo>
                    <a:cubicBezTo>
                      <a:pt x="608" y="99"/>
                      <a:pt x="606" y="100"/>
                      <a:pt x="606" y="103"/>
                    </a:cubicBezTo>
                    <a:cubicBezTo>
                      <a:pt x="602" y="99"/>
                      <a:pt x="596" y="110"/>
                      <a:pt x="595" y="109"/>
                    </a:cubicBezTo>
                    <a:cubicBezTo>
                      <a:pt x="594" y="108"/>
                      <a:pt x="591" y="106"/>
                      <a:pt x="591" y="112"/>
                    </a:cubicBezTo>
                    <a:cubicBezTo>
                      <a:pt x="589" y="112"/>
                      <a:pt x="586" y="112"/>
                      <a:pt x="584" y="112"/>
                    </a:cubicBezTo>
                    <a:cubicBezTo>
                      <a:pt x="581" y="113"/>
                      <a:pt x="582" y="117"/>
                      <a:pt x="582" y="120"/>
                    </a:cubicBezTo>
                    <a:cubicBezTo>
                      <a:pt x="579" y="118"/>
                      <a:pt x="578" y="118"/>
                      <a:pt x="578" y="122"/>
                    </a:cubicBezTo>
                    <a:cubicBezTo>
                      <a:pt x="574" y="118"/>
                      <a:pt x="573" y="121"/>
                      <a:pt x="569" y="122"/>
                    </a:cubicBezTo>
                    <a:cubicBezTo>
                      <a:pt x="570" y="123"/>
                      <a:pt x="571" y="126"/>
                      <a:pt x="571" y="129"/>
                    </a:cubicBezTo>
                    <a:cubicBezTo>
                      <a:pt x="566" y="125"/>
                      <a:pt x="568" y="130"/>
                      <a:pt x="565" y="135"/>
                    </a:cubicBezTo>
                    <a:cubicBezTo>
                      <a:pt x="563" y="139"/>
                      <a:pt x="558" y="143"/>
                      <a:pt x="557" y="151"/>
                    </a:cubicBezTo>
                    <a:cubicBezTo>
                      <a:pt x="553" y="154"/>
                      <a:pt x="551" y="159"/>
                      <a:pt x="548" y="163"/>
                    </a:cubicBezTo>
                    <a:cubicBezTo>
                      <a:pt x="548" y="166"/>
                      <a:pt x="550" y="163"/>
                      <a:pt x="550" y="163"/>
                    </a:cubicBezTo>
                    <a:cubicBezTo>
                      <a:pt x="552" y="163"/>
                      <a:pt x="551" y="164"/>
                      <a:pt x="552" y="165"/>
                    </a:cubicBezTo>
                    <a:cubicBezTo>
                      <a:pt x="553" y="165"/>
                      <a:pt x="555" y="168"/>
                      <a:pt x="556" y="168"/>
                    </a:cubicBezTo>
                    <a:cubicBezTo>
                      <a:pt x="557" y="169"/>
                      <a:pt x="559" y="164"/>
                      <a:pt x="563" y="168"/>
                    </a:cubicBezTo>
                    <a:cubicBezTo>
                      <a:pt x="564" y="169"/>
                      <a:pt x="565" y="170"/>
                      <a:pt x="567" y="170"/>
                    </a:cubicBezTo>
                    <a:cubicBezTo>
                      <a:pt x="567" y="173"/>
                      <a:pt x="567" y="175"/>
                      <a:pt x="567" y="178"/>
                    </a:cubicBezTo>
                    <a:cubicBezTo>
                      <a:pt x="567" y="180"/>
                      <a:pt x="570" y="179"/>
                      <a:pt x="571" y="181"/>
                    </a:cubicBezTo>
                    <a:cubicBezTo>
                      <a:pt x="572" y="183"/>
                      <a:pt x="575" y="183"/>
                      <a:pt x="574" y="187"/>
                    </a:cubicBezTo>
                    <a:cubicBezTo>
                      <a:pt x="584" y="186"/>
                      <a:pt x="591" y="189"/>
                      <a:pt x="597" y="187"/>
                    </a:cubicBezTo>
                    <a:cubicBezTo>
                      <a:pt x="598" y="194"/>
                      <a:pt x="606" y="192"/>
                      <a:pt x="610" y="196"/>
                    </a:cubicBezTo>
                    <a:cubicBezTo>
                      <a:pt x="611" y="197"/>
                      <a:pt x="611" y="196"/>
                      <a:pt x="612" y="198"/>
                    </a:cubicBezTo>
                    <a:cubicBezTo>
                      <a:pt x="612" y="201"/>
                      <a:pt x="614" y="198"/>
                      <a:pt x="613" y="198"/>
                    </a:cubicBezTo>
                    <a:cubicBezTo>
                      <a:pt x="616" y="198"/>
                      <a:pt x="616" y="201"/>
                      <a:pt x="617" y="202"/>
                    </a:cubicBezTo>
                    <a:cubicBezTo>
                      <a:pt x="620" y="203"/>
                      <a:pt x="624" y="201"/>
                      <a:pt x="623" y="206"/>
                    </a:cubicBezTo>
                    <a:cubicBezTo>
                      <a:pt x="633" y="205"/>
                      <a:pt x="638" y="209"/>
                      <a:pt x="647" y="209"/>
                    </a:cubicBezTo>
                    <a:cubicBezTo>
                      <a:pt x="647" y="215"/>
                      <a:pt x="646" y="221"/>
                      <a:pt x="649" y="224"/>
                    </a:cubicBezTo>
                    <a:cubicBezTo>
                      <a:pt x="649" y="224"/>
                      <a:pt x="651" y="227"/>
                      <a:pt x="651" y="226"/>
                    </a:cubicBezTo>
                    <a:cubicBezTo>
                      <a:pt x="651" y="228"/>
                      <a:pt x="649" y="230"/>
                      <a:pt x="649" y="230"/>
                    </a:cubicBezTo>
                    <a:cubicBezTo>
                      <a:pt x="650" y="232"/>
                      <a:pt x="651" y="230"/>
                      <a:pt x="653" y="232"/>
                    </a:cubicBezTo>
                    <a:cubicBezTo>
                      <a:pt x="653" y="232"/>
                      <a:pt x="649" y="237"/>
                      <a:pt x="654" y="235"/>
                    </a:cubicBezTo>
                    <a:cubicBezTo>
                      <a:pt x="653" y="237"/>
                      <a:pt x="652" y="238"/>
                      <a:pt x="653" y="241"/>
                    </a:cubicBezTo>
                    <a:cubicBezTo>
                      <a:pt x="653" y="243"/>
                      <a:pt x="654" y="242"/>
                      <a:pt x="654" y="241"/>
                    </a:cubicBezTo>
                    <a:cubicBezTo>
                      <a:pt x="657" y="241"/>
                      <a:pt x="655" y="244"/>
                      <a:pt x="656" y="245"/>
                    </a:cubicBezTo>
                    <a:cubicBezTo>
                      <a:pt x="657" y="245"/>
                      <a:pt x="659" y="244"/>
                      <a:pt x="660" y="245"/>
                    </a:cubicBezTo>
                    <a:cubicBezTo>
                      <a:pt x="662" y="247"/>
                      <a:pt x="669" y="247"/>
                      <a:pt x="675" y="245"/>
                    </a:cubicBezTo>
                    <a:cubicBezTo>
                      <a:pt x="677" y="237"/>
                      <a:pt x="677" y="233"/>
                      <a:pt x="675" y="226"/>
                    </a:cubicBezTo>
                    <a:cubicBezTo>
                      <a:pt x="676" y="224"/>
                      <a:pt x="672" y="225"/>
                      <a:pt x="671" y="224"/>
                    </a:cubicBezTo>
                    <a:cubicBezTo>
                      <a:pt x="669" y="221"/>
                      <a:pt x="674" y="215"/>
                      <a:pt x="667" y="217"/>
                    </a:cubicBezTo>
                    <a:cubicBezTo>
                      <a:pt x="669" y="215"/>
                      <a:pt x="672" y="215"/>
                      <a:pt x="671" y="211"/>
                    </a:cubicBezTo>
                    <a:cubicBezTo>
                      <a:pt x="679" y="213"/>
                      <a:pt x="678" y="207"/>
                      <a:pt x="684" y="207"/>
                    </a:cubicBezTo>
                    <a:cubicBezTo>
                      <a:pt x="687" y="208"/>
                      <a:pt x="685" y="203"/>
                      <a:pt x="686" y="202"/>
                    </a:cubicBezTo>
                    <a:cubicBezTo>
                      <a:pt x="686" y="202"/>
                      <a:pt x="691" y="204"/>
                      <a:pt x="692" y="202"/>
                    </a:cubicBezTo>
                    <a:cubicBezTo>
                      <a:pt x="687" y="194"/>
                      <a:pt x="694" y="186"/>
                      <a:pt x="690" y="181"/>
                    </a:cubicBezTo>
                    <a:cubicBezTo>
                      <a:pt x="690" y="179"/>
                      <a:pt x="687" y="181"/>
                      <a:pt x="688" y="181"/>
                    </a:cubicBezTo>
                    <a:cubicBezTo>
                      <a:pt x="685" y="179"/>
                      <a:pt x="688" y="175"/>
                      <a:pt x="682" y="176"/>
                    </a:cubicBezTo>
                    <a:cubicBezTo>
                      <a:pt x="683" y="172"/>
                      <a:pt x="680" y="172"/>
                      <a:pt x="680" y="168"/>
                    </a:cubicBezTo>
                    <a:cubicBezTo>
                      <a:pt x="680" y="164"/>
                      <a:pt x="682" y="162"/>
                      <a:pt x="686" y="163"/>
                    </a:cubicBezTo>
                    <a:cubicBezTo>
                      <a:pt x="683" y="161"/>
                      <a:pt x="688" y="150"/>
                      <a:pt x="680" y="150"/>
                    </a:cubicBezTo>
                    <a:cubicBezTo>
                      <a:pt x="682" y="148"/>
                      <a:pt x="682" y="147"/>
                      <a:pt x="682" y="144"/>
                    </a:cubicBezTo>
                    <a:cubicBezTo>
                      <a:pt x="682" y="144"/>
                      <a:pt x="680" y="143"/>
                      <a:pt x="680" y="142"/>
                    </a:cubicBezTo>
                    <a:cubicBezTo>
                      <a:pt x="681" y="142"/>
                      <a:pt x="683" y="142"/>
                      <a:pt x="682" y="140"/>
                    </a:cubicBezTo>
                    <a:cubicBezTo>
                      <a:pt x="682" y="139"/>
                      <a:pt x="680" y="138"/>
                      <a:pt x="680" y="137"/>
                    </a:cubicBezTo>
                    <a:cubicBezTo>
                      <a:pt x="680" y="134"/>
                      <a:pt x="684" y="130"/>
                      <a:pt x="680" y="129"/>
                    </a:cubicBezTo>
                    <a:cubicBezTo>
                      <a:pt x="681" y="126"/>
                      <a:pt x="696" y="125"/>
                      <a:pt x="694" y="131"/>
                    </a:cubicBezTo>
                    <a:cubicBezTo>
                      <a:pt x="701" y="131"/>
                      <a:pt x="711" y="133"/>
                      <a:pt x="714" y="127"/>
                    </a:cubicBezTo>
                    <a:cubicBezTo>
                      <a:pt x="718" y="132"/>
                      <a:pt x="728" y="132"/>
                      <a:pt x="727" y="142"/>
                    </a:cubicBezTo>
                    <a:cubicBezTo>
                      <a:pt x="732" y="142"/>
                      <a:pt x="737" y="142"/>
                      <a:pt x="742" y="142"/>
                    </a:cubicBezTo>
                    <a:cubicBezTo>
                      <a:pt x="741" y="145"/>
                      <a:pt x="743" y="146"/>
                      <a:pt x="746" y="146"/>
                    </a:cubicBezTo>
                    <a:cubicBezTo>
                      <a:pt x="746" y="150"/>
                      <a:pt x="745" y="153"/>
                      <a:pt x="746" y="157"/>
                    </a:cubicBezTo>
                    <a:cubicBezTo>
                      <a:pt x="746" y="161"/>
                      <a:pt x="751" y="165"/>
                      <a:pt x="748" y="166"/>
                    </a:cubicBezTo>
                    <a:cubicBezTo>
                      <a:pt x="748" y="169"/>
                      <a:pt x="751" y="168"/>
                      <a:pt x="753" y="168"/>
                    </a:cubicBezTo>
                    <a:cubicBezTo>
                      <a:pt x="752" y="174"/>
                      <a:pt x="760" y="171"/>
                      <a:pt x="755" y="176"/>
                    </a:cubicBezTo>
                    <a:cubicBezTo>
                      <a:pt x="763" y="177"/>
                      <a:pt x="765" y="173"/>
                      <a:pt x="772" y="174"/>
                    </a:cubicBezTo>
                    <a:cubicBezTo>
                      <a:pt x="772" y="172"/>
                      <a:pt x="771" y="171"/>
                      <a:pt x="770" y="170"/>
                    </a:cubicBezTo>
                    <a:cubicBezTo>
                      <a:pt x="771" y="166"/>
                      <a:pt x="773" y="166"/>
                      <a:pt x="776" y="168"/>
                    </a:cubicBezTo>
                    <a:cubicBezTo>
                      <a:pt x="773" y="162"/>
                      <a:pt x="780" y="163"/>
                      <a:pt x="781" y="161"/>
                    </a:cubicBezTo>
                    <a:cubicBezTo>
                      <a:pt x="782" y="159"/>
                      <a:pt x="779" y="159"/>
                      <a:pt x="779" y="159"/>
                    </a:cubicBezTo>
                    <a:cubicBezTo>
                      <a:pt x="779" y="157"/>
                      <a:pt x="783" y="156"/>
                      <a:pt x="787" y="155"/>
                    </a:cubicBezTo>
                    <a:cubicBezTo>
                      <a:pt x="783" y="159"/>
                      <a:pt x="786" y="159"/>
                      <a:pt x="790" y="165"/>
                    </a:cubicBezTo>
                    <a:cubicBezTo>
                      <a:pt x="793" y="167"/>
                      <a:pt x="795" y="172"/>
                      <a:pt x="802" y="172"/>
                    </a:cubicBezTo>
                    <a:cubicBezTo>
                      <a:pt x="801" y="174"/>
                      <a:pt x="798" y="173"/>
                      <a:pt x="798" y="176"/>
                    </a:cubicBezTo>
                    <a:cubicBezTo>
                      <a:pt x="799" y="178"/>
                      <a:pt x="802" y="178"/>
                      <a:pt x="802" y="181"/>
                    </a:cubicBezTo>
                    <a:cubicBezTo>
                      <a:pt x="804" y="182"/>
                      <a:pt x="803" y="178"/>
                      <a:pt x="804" y="178"/>
                    </a:cubicBezTo>
                    <a:cubicBezTo>
                      <a:pt x="808" y="176"/>
                      <a:pt x="802" y="185"/>
                      <a:pt x="809" y="183"/>
                    </a:cubicBezTo>
                    <a:cubicBezTo>
                      <a:pt x="806" y="188"/>
                      <a:pt x="810" y="190"/>
                      <a:pt x="805" y="194"/>
                    </a:cubicBezTo>
                    <a:cubicBezTo>
                      <a:pt x="806" y="198"/>
                      <a:pt x="811" y="196"/>
                      <a:pt x="813" y="198"/>
                    </a:cubicBezTo>
                    <a:cubicBezTo>
                      <a:pt x="813" y="199"/>
                      <a:pt x="810" y="201"/>
                      <a:pt x="811" y="202"/>
                    </a:cubicBezTo>
                    <a:cubicBezTo>
                      <a:pt x="812" y="203"/>
                      <a:pt x="815" y="203"/>
                      <a:pt x="817" y="204"/>
                    </a:cubicBezTo>
                    <a:cubicBezTo>
                      <a:pt x="818" y="204"/>
                      <a:pt x="819" y="207"/>
                      <a:pt x="820" y="207"/>
                    </a:cubicBezTo>
                    <a:cubicBezTo>
                      <a:pt x="823" y="209"/>
                      <a:pt x="827" y="210"/>
                      <a:pt x="830" y="213"/>
                    </a:cubicBezTo>
                    <a:cubicBezTo>
                      <a:pt x="832" y="214"/>
                      <a:pt x="834" y="206"/>
                      <a:pt x="835" y="211"/>
                    </a:cubicBezTo>
                    <a:cubicBezTo>
                      <a:pt x="835" y="216"/>
                      <a:pt x="831" y="216"/>
                      <a:pt x="826" y="217"/>
                    </a:cubicBezTo>
                    <a:cubicBezTo>
                      <a:pt x="829" y="220"/>
                      <a:pt x="835" y="222"/>
                      <a:pt x="841" y="222"/>
                    </a:cubicBezTo>
                    <a:cubicBezTo>
                      <a:pt x="840" y="225"/>
                      <a:pt x="842" y="226"/>
                      <a:pt x="845" y="226"/>
                    </a:cubicBezTo>
                    <a:cubicBezTo>
                      <a:pt x="844" y="230"/>
                      <a:pt x="845" y="232"/>
                      <a:pt x="848" y="232"/>
                    </a:cubicBezTo>
                    <a:cubicBezTo>
                      <a:pt x="847" y="234"/>
                      <a:pt x="846" y="237"/>
                      <a:pt x="846" y="241"/>
                    </a:cubicBezTo>
                    <a:cubicBezTo>
                      <a:pt x="843" y="242"/>
                      <a:pt x="839" y="242"/>
                      <a:pt x="835" y="245"/>
                    </a:cubicBezTo>
                    <a:cubicBezTo>
                      <a:pt x="834" y="245"/>
                      <a:pt x="835" y="246"/>
                      <a:pt x="833" y="247"/>
                    </a:cubicBezTo>
                    <a:cubicBezTo>
                      <a:pt x="831" y="247"/>
                      <a:pt x="830" y="247"/>
                      <a:pt x="830" y="248"/>
                    </a:cubicBezTo>
                    <a:cubicBezTo>
                      <a:pt x="829" y="252"/>
                      <a:pt x="825" y="249"/>
                      <a:pt x="826" y="248"/>
                    </a:cubicBezTo>
                    <a:cubicBezTo>
                      <a:pt x="825" y="249"/>
                      <a:pt x="823" y="251"/>
                      <a:pt x="822" y="252"/>
                    </a:cubicBezTo>
                    <a:cubicBezTo>
                      <a:pt x="822" y="253"/>
                      <a:pt x="821" y="257"/>
                      <a:pt x="820" y="258"/>
                    </a:cubicBezTo>
                    <a:cubicBezTo>
                      <a:pt x="819" y="259"/>
                      <a:pt x="812" y="257"/>
                      <a:pt x="817" y="260"/>
                    </a:cubicBezTo>
                    <a:cubicBezTo>
                      <a:pt x="814" y="263"/>
                      <a:pt x="808" y="261"/>
                      <a:pt x="805" y="261"/>
                    </a:cubicBezTo>
                    <a:cubicBezTo>
                      <a:pt x="801" y="262"/>
                      <a:pt x="798" y="262"/>
                      <a:pt x="794" y="261"/>
                    </a:cubicBezTo>
                    <a:cubicBezTo>
                      <a:pt x="791" y="261"/>
                      <a:pt x="791" y="260"/>
                      <a:pt x="789" y="260"/>
                    </a:cubicBezTo>
                    <a:cubicBezTo>
                      <a:pt x="780" y="258"/>
                      <a:pt x="772" y="260"/>
                      <a:pt x="764" y="261"/>
                    </a:cubicBezTo>
                    <a:cubicBezTo>
                      <a:pt x="758" y="264"/>
                      <a:pt x="756" y="271"/>
                      <a:pt x="748" y="273"/>
                    </a:cubicBezTo>
                    <a:cubicBezTo>
                      <a:pt x="752" y="277"/>
                      <a:pt x="744" y="277"/>
                      <a:pt x="742" y="280"/>
                    </a:cubicBezTo>
                    <a:cubicBezTo>
                      <a:pt x="743" y="282"/>
                      <a:pt x="744" y="283"/>
                      <a:pt x="744" y="286"/>
                    </a:cubicBezTo>
                    <a:cubicBezTo>
                      <a:pt x="747" y="284"/>
                      <a:pt x="747" y="280"/>
                      <a:pt x="749" y="278"/>
                    </a:cubicBezTo>
                    <a:cubicBezTo>
                      <a:pt x="751" y="277"/>
                      <a:pt x="757" y="278"/>
                      <a:pt x="757" y="274"/>
                    </a:cubicBezTo>
                    <a:cubicBezTo>
                      <a:pt x="757" y="268"/>
                      <a:pt x="760" y="279"/>
                      <a:pt x="761" y="271"/>
                    </a:cubicBezTo>
                    <a:cubicBezTo>
                      <a:pt x="763" y="269"/>
                      <a:pt x="764" y="273"/>
                      <a:pt x="764" y="273"/>
                    </a:cubicBezTo>
                    <a:cubicBezTo>
                      <a:pt x="766" y="272"/>
                      <a:pt x="765" y="269"/>
                      <a:pt x="766" y="269"/>
                    </a:cubicBezTo>
                    <a:cubicBezTo>
                      <a:pt x="770" y="268"/>
                      <a:pt x="773" y="269"/>
                      <a:pt x="779" y="269"/>
                    </a:cubicBezTo>
                    <a:cubicBezTo>
                      <a:pt x="780" y="271"/>
                      <a:pt x="781" y="270"/>
                      <a:pt x="781" y="269"/>
                    </a:cubicBezTo>
                    <a:cubicBezTo>
                      <a:pt x="784" y="268"/>
                      <a:pt x="784" y="279"/>
                      <a:pt x="779" y="276"/>
                    </a:cubicBezTo>
                    <a:cubicBezTo>
                      <a:pt x="784" y="281"/>
                      <a:pt x="776" y="282"/>
                      <a:pt x="777" y="289"/>
                    </a:cubicBezTo>
                    <a:cubicBezTo>
                      <a:pt x="778" y="291"/>
                      <a:pt x="779" y="292"/>
                      <a:pt x="779" y="295"/>
                    </a:cubicBezTo>
                    <a:cubicBezTo>
                      <a:pt x="781" y="294"/>
                      <a:pt x="783" y="293"/>
                      <a:pt x="783" y="295"/>
                    </a:cubicBezTo>
                    <a:cubicBezTo>
                      <a:pt x="783" y="297"/>
                      <a:pt x="785" y="296"/>
                      <a:pt x="787" y="297"/>
                    </a:cubicBezTo>
                    <a:cubicBezTo>
                      <a:pt x="788" y="297"/>
                      <a:pt x="790" y="300"/>
                      <a:pt x="790" y="301"/>
                    </a:cubicBezTo>
                    <a:cubicBezTo>
                      <a:pt x="791" y="301"/>
                      <a:pt x="793" y="300"/>
                      <a:pt x="794" y="301"/>
                    </a:cubicBezTo>
                    <a:cubicBezTo>
                      <a:pt x="795" y="301"/>
                      <a:pt x="796" y="302"/>
                      <a:pt x="796" y="302"/>
                    </a:cubicBezTo>
                    <a:cubicBezTo>
                      <a:pt x="799" y="303"/>
                      <a:pt x="801" y="298"/>
                      <a:pt x="804" y="302"/>
                    </a:cubicBezTo>
                    <a:cubicBezTo>
                      <a:pt x="806" y="303"/>
                      <a:pt x="804" y="299"/>
                      <a:pt x="805" y="299"/>
                    </a:cubicBezTo>
                    <a:cubicBezTo>
                      <a:pt x="806" y="298"/>
                      <a:pt x="809" y="299"/>
                      <a:pt x="809" y="299"/>
                    </a:cubicBezTo>
                    <a:cubicBezTo>
                      <a:pt x="810" y="297"/>
                      <a:pt x="808" y="295"/>
                      <a:pt x="809" y="293"/>
                    </a:cubicBezTo>
                    <a:cubicBezTo>
                      <a:pt x="812" y="292"/>
                      <a:pt x="813" y="295"/>
                      <a:pt x="813" y="297"/>
                    </a:cubicBezTo>
                    <a:cubicBezTo>
                      <a:pt x="814" y="300"/>
                      <a:pt x="819" y="298"/>
                      <a:pt x="817" y="304"/>
                    </a:cubicBezTo>
                    <a:cubicBezTo>
                      <a:pt x="814" y="305"/>
                      <a:pt x="813" y="302"/>
                      <a:pt x="811" y="302"/>
                    </a:cubicBezTo>
                    <a:cubicBezTo>
                      <a:pt x="808" y="303"/>
                      <a:pt x="808" y="307"/>
                      <a:pt x="805" y="308"/>
                    </a:cubicBezTo>
                    <a:cubicBezTo>
                      <a:pt x="804" y="309"/>
                      <a:pt x="801" y="308"/>
                      <a:pt x="800" y="308"/>
                    </a:cubicBezTo>
                    <a:cubicBezTo>
                      <a:pt x="796" y="309"/>
                      <a:pt x="797" y="313"/>
                      <a:pt x="790" y="312"/>
                    </a:cubicBezTo>
                    <a:cubicBezTo>
                      <a:pt x="787" y="311"/>
                      <a:pt x="788" y="316"/>
                      <a:pt x="787" y="317"/>
                    </a:cubicBezTo>
                    <a:cubicBezTo>
                      <a:pt x="786" y="318"/>
                      <a:pt x="784" y="316"/>
                      <a:pt x="785" y="315"/>
                    </a:cubicBezTo>
                    <a:cubicBezTo>
                      <a:pt x="781" y="318"/>
                      <a:pt x="782" y="322"/>
                      <a:pt x="776" y="321"/>
                    </a:cubicBezTo>
                    <a:cubicBezTo>
                      <a:pt x="779" y="317"/>
                      <a:pt x="775" y="319"/>
                      <a:pt x="776" y="314"/>
                    </a:cubicBezTo>
                    <a:cubicBezTo>
                      <a:pt x="779" y="312"/>
                      <a:pt x="781" y="308"/>
                      <a:pt x="785" y="312"/>
                    </a:cubicBezTo>
                    <a:cubicBezTo>
                      <a:pt x="786" y="306"/>
                      <a:pt x="782" y="306"/>
                      <a:pt x="779" y="304"/>
                    </a:cubicBezTo>
                    <a:cubicBezTo>
                      <a:pt x="775" y="303"/>
                      <a:pt x="772" y="310"/>
                      <a:pt x="768" y="310"/>
                    </a:cubicBezTo>
                    <a:cubicBezTo>
                      <a:pt x="768" y="310"/>
                      <a:pt x="763" y="311"/>
                      <a:pt x="762" y="312"/>
                    </a:cubicBezTo>
                    <a:cubicBezTo>
                      <a:pt x="761" y="313"/>
                      <a:pt x="761" y="313"/>
                      <a:pt x="761" y="315"/>
                    </a:cubicBezTo>
                    <a:cubicBezTo>
                      <a:pt x="750" y="314"/>
                      <a:pt x="751" y="321"/>
                      <a:pt x="742" y="317"/>
                    </a:cubicBezTo>
                    <a:cubicBezTo>
                      <a:pt x="745" y="320"/>
                      <a:pt x="747" y="321"/>
                      <a:pt x="738" y="321"/>
                    </a:cubicBezTo>
                    <a:cubicBezTo>
                      <a:pt x="734" y="324"/>
                      <a:pt x="733" y="334"/>
                      <a:pt x="738" y="336"/>
                    </a:cubicBezTo>
                    <a:cubicBezTo>
                      <a:pt x="738" y="340"/>
                      <a:pt x="733" y="338"/>
                      <a:pt x="735" y="343"/>
                    </a:cubicBezTo>
                    <a:cubicBezTo>
                      <a:pt x="733" y="344"/>
                      <a:pt x="731" y="343"/>
                      <a:pt x="729" y="343"/>
                    </a:cubicBezTo>
                    <a:cubicBezTo>
                      <a:pt x="727" y="344"/>
                      <a:pt x="727" y="346"/>
                      <a:pt x="725" y="347"/>
                    </a:cubicBezTo>
                    <a:cubicBezTo>
                      <a:pt x="722" y="349"/>
                      <a:pt x="717" y="348"/>
                      <a:pt x="714" y="351"/>
                    </a:cubicBezTo>
                    <a:cubicBezTo>
                      <a:pt x="713" y="352"/>
                      <a:pt x="711" y="353"/>
                      <a:pt x="710" y="355"/>
                    </a:cubicBezTo>
                    <a:cubicBezTo>
                      <a:pt x="708" y="357"/>
                      <a:pt x="708" y="361"/>
                      <a:pt x="705" y="364"/>
                    </a:cubicBezTo>
                    <a:cubicBezTo>
                      <a:pt x="703" y="366"/>
                      <a:pt x="699" y="366"/>
                      <a:pt x="701" y="373"/>
                    </a:cubicBezTo>
                    <a:cubicBezTo>
                      <a:pt x="697" y="373"/>
                      <a:pt x="697" y="368"/>
                      <a:pt x="694" y="368"/>
                    </a:cubicBezTo>
                    <a:cubicBezTo>
                      <a:pt x="692" y="368"/>
                      <a:pt x="692" y="371"/>
                      <a:pt x="690" y="371"/>
                    </a:cubicBezTo>
                    <a:cubicBezTo>
                      <a:pt x="697" y="379"/>
                      <a:pt x="696" y="385"/>
                      <a:pt x="697" y="396"/>
                    </a:cubicBezTo>
                    <a:cubicBezTo>
                      <a:pt x="693" y="394"/>
                      <a:pt x="695" y="398"/>
                      <a:pt x="694" y="399"/>
                    </a:cubicBezTo>
                    <a:cubicBezTo>
                      <a:pt x="693" y="400"/>
                      <a:pt x="690" y="399"/>
                      <a:pt x="690" y="399"/>
                    </a:cubicBezTo>
                    <a:cubicBezTo>
                      <a:pt x="688" y="401"/>
                      <a:pt x="688" y="402"/>
                      <a:pt x="686" y="403"/>
                    </a:cubicBezTo>
                    <a:cubicBezTo>
                      <a:pt x="684" y="405"/>
                      <a:pt x="682" y="408"/>
                      <a:pt x="680" y="409"/>
                    </a:cubicBezTo>
                    <a:cubicBezTo>
                      <a:pt x="678" y="410"/>
                      <a:pt x="675" y="408"/>
                      <a:pt x="673" y="411"/>
                    </a:cubicBezTo>
                    <a:cubicBezTo>
                      <a:pt x="669" y="412"/>
                      <a:pt x="667" y="416"/>
                      <a:pt x="666" y="420"/>
                    </a:cubicBezTo>
                    <a:cubicBezTo>
                      <a:pt x="661" y="420"/>
                      <a:pt x="662" y="426"/>
                      <a:pt x="656" y="425"/>
                    </a:cubicBezTo>
                    <a:cubicBezTo>
                      <a:pt x="658" y="432"/>
                      <a:pt x="652" y="446"/>
                      <a:pt x="660" y="446"/>
                    </a:cubicBezTo>
                    <a:cubicBezTo>
                      <a:pt x="656" y="453"/>
                      <a:pt x="663" y="453"/>
                      <a:pt x="662" y="463"/>
                    </a:cubicBezTo>
                    <a:cubicBezTo>
                      <a:pt x="662" y="465"/>
                      <a:pt x="664" y="464"/>
                      <a:pt x="666" y="465"/>
                    </a:cubicBezTo>
                    <a:cubicBezTo>
                      <a:pt x="663" y="470"/>
                      <a:pt x="666" y="470"/>
                      <a:pt x="666" y="478"/>
                    </a:cubicBezTo>
                    <a:cubicBezTo>
                      <a:pt x="662" y="478"/>
                      <a:pt x="659" y="479"/>
                      <a:pt x="658" y="481"/>
                    </a:cubicBezTo>
                    <a:cubicBezTo>
                      <a:pt x="655" y="481"/>
                      <a:pt x="657" y="478"/>
                      <a:pt x="656" y="476"/>
                    </a:cubicBezTo>
                    <a:cubicBezTo>
                      <a:pt x="655" y="474"/>
                      <a:pt x="652" y="475"/>
                      <a:pt x="651" y="474"/>
                    </a:cubicBezTo>
                    <a:cubicBezTo>
                      <a:pt x="650" y="473"/>
                      <a:pt x="651" y="469"/>
                      <a:pt x="647" y="470"/>
                    </a:cubicBezTo>
                    <a:cubicBezTo>
                      <a:pt x="648" y="466"/>
                      <a:pt x="650" y="462"/>
                      <a:pt x="643" y="461"/>
                    </a:cubicBezTo>
                    <a:cubicBezTo>
                      <a:pt x="646" y="452"/>
                      <a:pt x="642" y="453"/>
                      <a:pt x="641" y="444"/>
                    </a:cubicBezTo>
                    <a:cubicBezTo>
                      <a:pt x="640" y="444"/>
                      <a:pt x="639" y="446"/>
                      <a:pt x="638" y="446"/>
                    </a:cubicBezTo>
                    <a:cubicBezTo>
                      <a:pt x="638" y="445"/>
                      <a:pt x="638" y="443"/>
                      <a:pt x="638" y="442"/>
                    </a:cubicBezTo>
                    <a:cubicBezTo>
                      <a:pt x="635" y="443"/>
                      <a:pt x="625" y="445"/>
                      <a:pt x="623" y="442"/>
                    </a:cubicBezTo>
                    <a:cubicBezTo>
                      <a:pt x="621" y="441"/>
                      <a:pt x="621" y="439"/>
                      <a:pt x="619" y="439"/>
                    </a:cubicBezTo>
                    <a:cubicBezTo>
                      <a:pt x="618" y="438"/>
                      <a:pt x="615" y="441"/>
                      <a:pt x="612" y="440"/>
                    </a:cubicBezTo>
                    <a:cubicBezTo>
                      <a:pt x="612" y="440"/>
                      <a:pt x="619" y="434"/>
                      <a:pt x="612" y="437"/>
                    </a:cubicBezTo>
                    <a:cubicBezTo>
                      <a:pt x="611" y="437"/>
                      <a:pt x="612" y="438"/>
                      <a:pt x="610" y="439"/>
                    </a:cubicBezTo>
                    <a:cubicBezTo>
                      <a:pt x="605" y="439"/>
                      <a:pt x="597" y="439"/>
                      <a:pt x="593" y="437"/>
                    </a:cubicBezTo>
                    <a:cubicBezTo>
                      <a:pt x="589" y="436"/>
                      <a:pt x="592" y="443"/>
                      <a:pt x="591" y="446"/>
                    </a:cubicBezTo>
                    <a:cubicBezTo>
                      <a:pt x="581" y="444"/>
                      <a:pt x="569" y="444"/>
                      <a:pt x="557" y="442"/>
                    </a:cubicBezTo>
                    <a:cubicBezTo>
                      <a:pt x="556" y="443"/>
                      <a:pt x="556" y="444"/>
                      <a:pt x="554" y="444"/>
                    </a:cubicBezTo>
                    <a:cubicBezTo>
                      <a:pt x="552" y="445"/>
                      <a:pt x="552" y="448"/>
                      <a:pt x="550" y="448"/>
                    </a:cubicBezTo>
                    <a:cubicBezTo>
                      <a:pt x="548" y="448"/>
                      <a:pt x="549" y="450"/>
                      <a:pt x="548" y="452"/>
                    </a:cubicBezTo>
                    <a:cubicBezTo>
                      <a:pt x="546" y="452"/>
                      <a:pt x="543" y="451"/>
                      <a:pt x="541" y="452"/>
                    </a:cubicBezTo>
                    <a:cubicBezTo>
                      <a:pt x="539" y="452"/>
                      <a:pt x="539" y="456"/>
                      <a:pt x="535" y="455"/>
                    </a:cubicBezTo>
                    <a:cubicBezTo>
                      <a:pt x="536" y="459"/>
                      <a:pt x="533" y="468"/>
                      <a:pt x="537" y="468"/>
                    </a:cubicBezTo>
                    <a:cubicBezTo>
                      <a:pt x="535" y="471"/>
                      <a:pt x="534" y="474"/>
                      <a:pt x="531" y="476"/>
                    </a:cubicBezTo>
                    <a:cubicBezTo>
                      <a:pt x="532" y="481"/>
                      <a:pt x="531" y="486"/>
                      <a:pt x="531" y="491"/>
                    </a:cubicBezTo>
                    <a:cubicBezTo>
                      <a:pt x="532" y="493"/>
                      <a:pt x="533" y="494"/>
                      <a:pt x="533" y="496"/>
                    </a:cubicBezTo>
                    <a:cubicBezTo>
                      <a:pt x="533" y="501"/>
                      <a:pt x="535" y="506"/>
                      <a:pt x="531" y="509"/>
                    </a:cubicBezTo>
                    <a:cubicBezTo>
                      <a:pt x="531" y="512"/>
                      <a:pt x="536" y="510"/>
                      <a:pt x="537" y="511"/>
                    </a:cubicBezTo>
                    <a:cubicBezTo>
                      <a:pt x="537" y="512"/>
                      <a:pt x="535" y="514"/>
                      <a:pt x="535" y="515"/>
                    </a:cubicBezTo>
                    <a:cubicBezTo>
                      <a:pt x="535" y="514"/>
                      <a:pt x="537" y="517"/>
                      <a:pt x="537" y="517"/>
                    </a:cubicBezTo>
                    <a:cubicBezTo>
                      <a:pt x="538" y="519"/>
                      <a:pt x="540" y="517"/>
                      <a:pt x="541" y="519"/>
                    </a:cubicBezTo>
                    <a:cubicBezTo>
                      <a:pt x="541" y="519"/>
                      <a:pt x="540" y="522"/>
                      <a:pt x="541" y="522"/>
                    </a:cubicBezTo>
                    <a:cubicBezTo>
                      <a:pt x="541" y="523"/>
                      <a:pt x="542" y="522"/>
                      <a:pt x="543" y="522"/>
                    </a:cubicBezTo>
                    <a:cubicBezTo>
                      <a:pt x="543" y="523"/>
                      <a:pt x="542" y="526"/>
                      <a:pt x="543" y="526"/>
                    </a:cubicBezTo>
                    <a:cubicBezTo>
                      <a:pt x="544" y="527"/>
                      <a:pt x="548" y="530"/>
                      <a:pt x="548" y="534"/>
                    </a:cubicBezTo>
                    <a:cubicBezTo>
                      <a:pt x="563" y="535"/>
                      <a:pt x="571" y="531"/>
                      <a:pt x="578" y="534"/>
                    </a:cubicBezTo>
                    <a:cubicBezTo>
                      <a:pt x="580" y="533"/>
                      <a:pt x="580" y="531"/>
                      <a:pt x="582" y="530"/>
                    </a:cubicBezTo>
                    <a:cubicBezTo>
                      <a:pt x="583" y="528"/>
                      <a:pt x="586" y="525"/>
                      <a:pt x="587" y="521"/>
                    </a:cubicBezTo>
                    <a:cubicBezTo>
                      <a:pt x="588" y="519"/>
                      <a:pt x="590" y="517"/>
                      <a:pt x="587" y="517"/>
                    </a:cubicBezTo>
                    <a:cubicBezTo>
                      <a:pt x="592" y="511"/>
                      <a:pt x="605" y="507"/>
                      <a:pt x="615" y="511"/>
                    </a:cubicBezTo>
                    <a:cubicBezTo>
                      <a:pt x="611" y="516"/>
                      <a:pt x="610" y="523"/>
                      <a:pt x="606" y="528"/>
                    </a:cubicBezTo>
                    <a:cubicBezTo>
                      <a:pt x="604" y="533"/>
                      <a:pt x="609" y="533"/>
                      <a:pt x="608" y="537"/>
                    </a:cubicBezTo>
                    <a:cubicBezTo>
                      <a:pt x="604" y="538"/>
                      <a:pt x="602" y="542"/>
                      <a:pt x="600" y="547"/>
                    </a:cubicBezTo>
                    <a:cubicBezTo>
                      <a:pt x="600" y="548"/>
                      <a:pt x="600" y="549"/>
                      <a:pt x="598" y="548"/>
                    </a:cubicBezTo>
                    <a:cubicBezTo>
                      <a:pt x="598" y="553"/>
                      <a:pt x="607" y="547"/>
                      <a:pt x="604" y="554"/>
                    </a:cubicBezTo>
                    <a:cubicBezTo>
                      <a:pt x="608" y="554"/>
                      <a:pt x="610" y="551"/>
                      <a:pt x="615" y="552"/>
                    </a:cubicBezTo>
                    <a:cubicBezTo>
                      <a:pt x="614" y="556"/>
                      <a:pt x="619" y="555"/>
                      <a:pt x="619" y="558"/>
                    </a:cubicBezTo>
                    <a:cubicBezTo>
                      <a:pt x="629" y="554"/>
                      <a:pt x="630" y="561"/>
                      <a:pt x="641" y="560"/>
                    </a:cubicBezTo>
                    <a:cubicBezTo>
                      <a:pt x="637" y="564"/>
                      <a:pt x="644" y="570"/>
                      <a:pt x="638" y="573"/>
                    </a:cubicBezTo>
                    <a:cubicBezTo>
                      <a:pt x="641" y="577"/>
                      <a:pt x="639" y="588"/>
                      <a:pt x="638" y="593"/>
                    </a:cubicBezTo>
                    <a:cubicBezTo>
                      <a:pt x="638" y="596"/>
                      <a:pt x="641" y="597"/>
                      <a:pt x="645" y="597"/>
                    </a:cubicBezTo>
                    <a:cubicBezTo>
                      <a:pt x="644" y="601"/>
                      <a:pt x="649" y="600"/>
                      <a:pt x="649" y="603"/>
                    </a:cubicBezTo>
                    <a:cubicBezTo>
                      <a:pt x="649" y="605"/>
                      <a:pt x="655" y="603"/>
                      <a:pt x="654" y="606"/>
                    </a:cubicBezTo>
                    <a:cubicBezTo>
                      <a:pt x="661" y="601"/>
                      <a:pt x="672" y="607"/>
                      <a:pt x="677" y="604"/>
                    </a:cubicBezTo>
                    <a:cubicBezTo>
                      <a:pt x="677" y="606"/>
                      <a:pt x="677" y="607"/>
                      <a:pt x="677" y="608"/>
                    </a:cubicBezTo>
                    <a:cubicBezTo>
                      <a:pt x="680" y="608"/>
                      <a:pt x="686" y="604"/>
                      <a:pt x="686" y="610"/>
                    </a:cubicBezTo>
                    <a:cubicBezTo>
                      <a:pt x="688" y="609"/>
                      <a:pt x="689" y="608"/>
                      <a:pt x="692" y="608"/>
                    </a:cubicBezTo>
                    <a:cubicBezTo>
                      <a:pt x="693" y="607"/>
                      <a:pt x="694" y="606"/>
                      <a:pt x="695" y="604"/>
                    </a:cubicBezTo>
                    <a:cubicBezTo>
                      <a:pt x="696" y="603"/>
                      <a:pt x="697" y="605"/>
                      <a:pt x="697" y="603"/>
                    </a:cubicBezTo>
                    <a:cubicBezTo>
                      <a:pt x="697" y="600"/>
                      <a:pt x="700" y="604"/>
                      <a:pt x="701" y="601"/>
                    </a:cubicBezTo>
                    <a:cubicBezTo>
                      <a:pt x="701" y="600"/>
                      <a:pt x="701" y="597"/>
                      <a:pt x="701" y="597"/>
                    </a:cubicBezTo>
                    <a:cubicBezTo>
                      <a:pt x="702" y="596"/>
                      <a:pt x="703" y="599"/>
                      <a:pt x="703" y="599"/>
                    </a:cubicBezTo>
                    <a:cubicBezTo>
                      <a:pt x="704" y="598"/>
                      <a:pt x="705" y="596"/>
                      <a:pt x="707" y="595"/>
                    </a:cubicBezTo>
                    <a:cubicBezTo>
                      <a:pt x="708" y="594"/>
                      <a:pt x="711" y="592"/>
                      <a:pt x="714" y="589"/>
                    </a:cubicBezTo>
                    <a:cubicBezTo>
                      <a:pt x="715" y="589"/>
                      <a:pt x="716" y="588"/>
                      <a:pt x="716" y="586"/>
                    </a:cubicBezTo>
                    <a:cubicBezTo>
                      <a:pt x="718" y="588"/>
                      <a:pt x="737" y="589"/>
                      <a:pt x="727" y="591"/>
                    </a:cubicBezTo>
                    <a:cubicBezTo>
                      <a:pt x="728" y="594"/>
                      <a:pt x="732" y="593"/>
                      <a:pt x="735" y="593"/>
                    </a:cubicBezTo>
                    <a:cubicBezTo>
                      <a:pt x="736" y="593"/>
                      <a:pt x="736" y="591"/>
                      <a:pt x="736" y="589"/>
                    </a:cubicBezTo>
                    <a:cubicBezTo>
                      <a:pt x="741" y="589"/>
                      <a:pt x="746" y="589"/>
                      <a:pt x="751" y="589"/>
                    </a:cubicBezTo>
                    <a:cubicBezTo>
                      <a:pt x="749" y="595"/>
                      <a:pt x="759" y="593"/>
                      <a:pt x="764" y="595"/>
                    </a:cubicBezTo>
                    <a:cubicBezTo>
                      <a:pt x="765" y="595"/>
                      <a:pt x="764" y="597"/>
                      <a:pt x="766" y="597"/>
                    </a:cubicBezTo>
                    <a:cubicBezTo>
                      <a:pt x="768" y="597"/>
                      <a:pt x="768" y="599"/>
                      <a:pt x="770" y="599"/>
                    </a:cubicBezTo>
                    <a:cubicBezTo>
                      <a:pt x="774" y="599"/>
                      <a:pt x="775" y="597"/>
                      <a:pt x="777" y="597"/>
                    </a:cubicBezTo>
                    <a:cubicBezTo>
                      <a:pt x="787" y="596"/>
                      <a:pt x="796" y="598"/>
                      <a:pt x="805" y="599"/>
                    </a:cubicBezTo>
                    <a:cubicBezTo>
                      <a:pt x="805" y="602"/>
                      <a:pt x="807" y="606"/>
                      <a:pt x="807" y="603"/>
                    </a:cubicBezTo>
                    <a:cubicBezTo>
                      <a:pt x="809" y="603"/>
                      <a:pt x="808" y="604"/>
                      <a:pt x="807" y="604"/>
                    </a:cubicBezTo>
                    <a:cubicBezTo>
                      <a:pt x="807" y="609"/>
                      <a:pt x="812" y="605"/>
                      <a:pt x="815" y="608"/>
                    </a:cubicBezTo>
                    <a:cubicBezTo>
                      <a:pt x="815" y="609"/>
                      <a:pt x="814" y="612"/>
                      <a:pt x="815" y="612"/>
                    </a:cubicBezTo>
                    <a:cubicBezTo>
                      <a:pt x="817" y="613"/>
                      <a:pt x="820" y="611"/>
                      <a:pt x="822" y="612"/>
                    </a:cubicBezTo>
                    <a:cubicBezTo>
                      <a:pt x="821" y="616"/>
                      <a:pt x="823" y="617"/>
                      <a:pt x="826" y="619"/>
                    </a:cubicBezTo>
                    <a:cubicBezTo>
                      <a:pt x="829" y="622"/>
                      <a:pt x="832" y="624"/>
                      <a:pt x="833" y="629"/>
                    </a:cubicBezTo>
                    <a:cubicBezTo>
                      <a:pt x="845" y="628"/>
                      <a:pt x="850" y="634"/>
                      <a:pt x="859" y="630"/>
                    </a:cubicBezTo>
                    <a:cubicBezTo>
                      <a:pt x="857" y="638"/>
                      <a:pt x="870" y="630"/>
                      <a:pt x="867" y="638"/>
                    </a:cubicBezTo>
                    <a:cubicBezTo>
                      <a:pt x="873" y="635"/>
                      <a:pt x="873" y="643"/>
                      <a:pt x="878" y="644"/>
                    </a:cubicBezTo>
                    <a:cubicBezTo>
                      <a:pt x="880" y="644"/>
                      <a:pt x="880" y="649"/>
                      <a:pt x="884" y="647"/>
                    </a:cubicBezTo>
                    <a:cubicBezTo>
                      <a:pt x="878" y="652"/>
                      <a:pt x="886" y="651"/>
                      <a:pt x="885" y="657"/>
                    </a:cubicBezTo>
                    <a:cubicBezTo>
                      <a:pt x="885" y="660"/>
                      <a:pt x="889" y="659"/>
                      <a:pt x="891" y="660"/>
                    </a:cubicBezTo>
                    <a:cubicBezTo>
                      <a:pt x="892" y="661"/>
                      <a:pt x="891" y="666"/>
                      <a:pt x="895" y="664"/>
                    </a:cubicBezTo>
                    <a:cubicBezTo>
                      <a:pt x="888" y="671"/>
                      <a:pt x="904" y="673"/>
                      <a:pt x="899" y="679"/>
                    </a:cubicBezTo>
                    <a:cubicBezTo>
                      <a:pt x="902" y="678"/>
                      <a:pt x="904" y="679"/>
                      <a:pt x="904" y="683"/>
                    </a:cubicBezTo>
                    <a:cubicBezTo>
                      <a:pt x="914" y="681"/>
                      <a:pt x="926" y="684"/>
                      <a:pt x="930" y="692"/>
                    </a:cubicBezTo>
                    <a:cubicBezTo>
                      <a:pt x="939" y="692"/>
                      <a:pt x="944" y="695"/>
                      <a:pt x="954" y="694"/>
                    </a:cubicBezTo>
                    <a:cubicBezTo>
                      <a:pt x="955" y="695"/>
                      <a:pt x="951" y="696"/>
                      <a:pt x="951" y="696"/>
                    </a:cubicBezTo>
                    <a:cubicBezTo>
                      <a:pt x="953" y="699"/>
                      <a:pt x="965" y="697"/>
                      <a:pt x="971" y="698"/>
                    </a:cubicBezTo>
                    <a:cubicBezTo>
                      <a:pt x="971" y="699"/>
                      <a:pt x="974" y="699"/>
                      <a:pt x="975" y="699"/>
                    </a:cubicBezTo>
                    <a:cubicBezTo>
                      <a:pt x="975" y="703"/>
                      <a:pt x="979" y="702"/>
                      <a:pt x="981" y="703"/>
                    </a:cubicBezTo>
                    <a:cubicBezTo>
                      <a:pt x="981" y="704"/>
                      <a:pt x="980" y="706"/>
                      <a:pt x="981" y="707"/>
                    </a:cubicBezTo>
                    <a:cubicBezTo>
                      <a:pt x="981" y="708"/>
                      <a:pt x="984" y="706"/>
                      <a:pt x="984" y="707"/>
                    </a:cubicBezTo>
                    <a:cubicBezTo>
                      <a:pt x="986" y="708"/>
                      <a:pt x="984" y="712"/>
                      <a:pt x="988" y="711"/>
                    </a:cubicBezTo>
                    <a:cubicBezTo>
                      <a:pt x="988" y="730"/>
                      <a:pt x="988" y="749"/>
                      <a:pt x="988" y="768"/>
                    </a:cubicBezTo>
                    <a:cubicBezTo>
                      <a:pt x="980" y="766"/>
                      <a:pt x="988" y="779"/>
                      <a:pt x="981" y="776"/>
                    </a:cubicBezTo>
                    <a:cubicBezTo>
                      <a:pt x="980" y="782"/>
                      <a:pt x="979" y="788"/>
                      <a:pt x="979" y="795"/>
                    </a:cubicBezTo>
                    <a:cubicBezTo>
                      <a:pt x="979" y="798"/>
                      <a:pt x="982" y="805"/>
                      <a:pt x="981" y="813"/>
                    </a:cubicBezTo>
                    <a:cubicBezTo>
                      <a:pt x="981" y="813"/>
                      <a:pt x="979" y="814"/>
                      <a:pt x="979" y="815"/>
                    </a:cubicBezTo>
                    <a:cubicBezTo>
                      <a:pt x="978" y="816"/>
                      <a:pt x="979" y="818"/>
                      <a:pt x="979" y="819"/>
                    </a:cubicBezTo>
                    <a:cubicBezTo>
                      <a:pt x="978" y="820"/>
                      <a:pt x="973" y="821"/>
                      <a:pt x="975" y="828"/>
                    </a:cubicBezTo>
                    <a:cubicBezTo>
                      <a:pt x="971" y="829"/>
                      <a:pt x="969" y="832"/>
                      <a:pt x="966" y="834"/>
                    </a:cubicBezTo>
                    <a:cubicBezTo>
                      <a:pt x="965" y="835"/>
                      <a:pt x="967" y="838"/>
                      <a:pt x="966" y="839"/>
                    </a:cubicBezTo>
                    <a:cubicBezTo>
                      <a:pt x="965" y="840"/>
                      <a:pt x="962" y="839"/>
                      <a:pt x="962" y="839"/>
                    </a:cubicBezTo>
                    <a:cubicBezTo>
                      <a:pt x="961" y="840"/>
                      <a:pt x="963" y="843"/>
                      <a:pt x="962" y="843"/>
                    </a:cubicBezTo>
                    <a:cubicBezTo>
                      <a:pt x="960" y="844"/>
                      <a:pt x="955" y="843"/>
                      <a:pt x="954" y="847"/>
                    </a:cubicBezTo>
                    <a:cubicBezTo>
                      <a:pt x="954" y="849"/>
                      <a:pt x="951" y="848"/>
                      <a:pt x="947" y="850"/>
                    </a:cubicBezTo>
                    <a:cubicBezTo>
                      <a:pt x="946" y="851"/>
                      <a:pt x="944" y="854"/>
                      <a:pt x="943" y="854"/>
                    </a:cubicBezTo>
                    <a:cubicBezTo>
                      <a:pt x="942" y="854"/>
                      <a:pt x="941" y="852"/>
                      <a:pt x="940" y="852"/>
                    </a:cubicBezTo>
                    <a:cubicBezTo>
                      <a:pt x="940" y="852"/>
                      <a:pt x="939" y="854"/>
                      <a:pt x="938" y="854"/>
                    </a:cubicBezTo>
                    <a:cubicBezTo>
                      <a:pt x="935" y="854"/>
                      <a:pt x="934" y="855"/>
                      <a:pt x="934" y="858"/>
                    </a:cubicBezTo>
                    <a:cubicBezTo>
                      <a:pt x="927" y="855"/>
                      <a:pt x="923" y="863"/>
                      <a:pt x="919" y="865"/>
                    </a:cubicBezTo>
                    <a:cubicBezTo>
                      <a:pt x="918" y="866"/>
                      <a:pt x="916" y="865"/>
                      <a:pt x="915" y="865"/>
                    </a:cubicBezTo>
                    <a:cubicBezTo>
                      <a:pt x="914" y="866"/>
                      <a:pt x="912" y="868"/>
                      <a:pt x="912" y="869"/>
                    </a:cubicBezTo>
                    <a:cubicBezTo>
                      <a:pt x="911" y="870"/>
                      <a:pt x="908" y="872"/>
                      <a:pt x="908" y="873"/>
                    </a:cubicBezTo>
                    <a:cubicBezTo>
                      <a:pt x="907" y="874"/>
                      <a:pt x="911" y="878"/>
                      <a:pt x="906" y="877"/>
                    </a:cubicBezTo>
                    <a:cubicBezTo>
                      <a:pt x="907" y="885"/>
                      <a:pt x="903" y="889"/>
                      <a:pt x="904" y="897"/>
                    </a:cubicBezTo>
                    <a:cubicBezTo>
                      <a:pt x="899" y="895"/>
                      <a:pt x="902" y="901"/>
                      <a:pt x="900" y="903"/>
                    </a:cubicBezTo>
                    <a:cubicBezTo>
                      <a:pt x="900" y="903"/>
                      <a:pt x="897" y="902"/>
                      <a:pt x="897" y="903"/>
                    </a:cubicBezTo>
                    <a:cubicBezTo>
                      <a:pt x="896" y="904"/>
                      <a:pt x="900" y="906"/>
                      <a:pt x="897" y="906"/>
                    </a:cubicBezTo>
                    <a:cubicBezTo>
                      <a:pt x="894" y="906"/>
                      <a:pt x="894" y="914"/>
                      <a:pt x="889" y="914"/>
                    </a:cubicBezTo>
                    <a:cubicBezTo>
                      <a:pt x="889" y="914"/>
                      <a:pt x="886" y="917"/>
                      <a:pt x="885" y="918"/>
                    </a:cubicBezTo>
                    <a:cubicBezTo>
                      <a:pt x="883" y="920"/>
                      <a:pt x="881" y="926"/>
                      <a:pt x="876" y="929"/>
                    </a:cubicBezTo>
                    <a:cubicBezTo>
                      <a:pt x="876" y="931"/>
                      <a:pt x="876" y="934"/>
                      <a:pt x="876" y="936"/>
                    </a:cubicBezTo>
                    <a:cubicBezTo>
                      <a:pt x="873" y="938"/>
                      <a:pt x="870" y="939"/>
                      <a:pt x="871" y="944"/>
                    </a:cubicBezTo>
                    <a:cubicBezTo>
                      <a:pt x="867" y="944"/>
                      <a:pt x="864" y="944"/>
                      <a:pt x="861" y="944"/>
                    </a:cubicBezTo>
                    <a:cubicBezTo>
                      <a:pt x="861" y="945"/>
                      <a:pt x="864" y="945"/>
                      <a:pt x="865" y="946"/>
                    </a:cubicBezTo>
                    <a:cubicBezTo>
                      <a:pt x="865" y="948"/>
                      <a:pt x="862" y="947"/>
                      <a:pt x="859" y="947"/>
                    </a:cubicBezTo>
                    <a:cubicBezTo>
                      <a:pt x="857" y="949"/>
                      <a:pt x="856" y="951"/>
                      <a:pt x="856" y="955"/>
                    </a:cubicBezTo>
                    <a:cubicBezTo>
                      <a:pt x="853" y="953"/>
                      <a:pt x="852" y="953"/>
                      <a:pt x="852" y="957"/>
                    </a:cubicBezTo>
                    <a:cubicBezTo>
                      <a:pt x="850" y="957"/>
                      <a:pt x="851" y="954"/>
                      <a:pt x="850" y="953"/>
                    </a:cubicBezTo>
                    <a:cubicBezTo>
                      <a:pt x="847" y="953"/>
                      <a:pt x="845" y="953"/>
                      <a:pt x="845" y="951"/>
                    </a:cubicBezTo>
                    <a:cubicBezTo>
                      <a:pt x="843" y="952"/>
                      <a:pt x="843" y="955"/>
                      <a:pt x="839" y="955"/>
                    </a:cubicBezTo>
                    <a:cubicBezTo>
                      <a:pt x="838" y="959"/>
                      <a:pt x="842" y="960"/>
                      <a:pt x="843" y="964"/>
                    </a:cubicBezTo>
                    <a:cubicBezTo>
                      <a:pt x="843" y="969"/>
                      <a:pt x="836" y="972"/>
                      <a:pt x="841" y="975"/>
                    </a:cubicBezTo>
                    <a:cubicBezTo>
                      <a:pt x="840" y="980"/>
                      <a:pt x="831" y="975"/>
                      <a:pt x="830" y="979"/>
                    </a:cubicBezTo>
                    <a:cubicBezTo>
                      <a:pt x="827" y="979"/>
                      <a:pt x="829" y="982"/>
                      <a:pt x="828" y="983"/>
                    </a:cubicBezTo>
                    <a:cubicBezTo>
                      <a:pt x="826" y="984"/>
                      <a:pt x="819" y="983"/>
                      <a:pt x="820" y="988"/>
                    </a:cubicBezTo>
                    <a:cubicBezTo>
                      <a:pt x="816" y="985"/>
                      <a:pt x="803" y="985"/>
                      <a:pt x="802" y="990"/>
                    </a:cubicBezTo>
                    <a:cubicBezTo>
                      <a:pt x="802" y="992"/>
                      <a:pt x="804" y="991"/>
                      <a:pt x="804" y="990"/>
                    </a:cubicBezTo>
                    <a:cubicBezTo>
                      <a:pt x="808" y="990"/>
                      <a:pt x="803" y="995"/>
                      <a:pt x="800" y="994"/>
                    </a:cubicBezTo>
                    <a:cubicBezTo>
                      <a:pt x="801" y="998"/>
                      <a:pt x="794" y="1004"/>
                      <a:pt x="798" y="1005"/>
                    </a:cubicBezTo>
                    <a:cubicBezTo>
                      <a:pt x="798" y="1006"/>
                      <a:pt x="795" y="1007"/>
                      <a:pt x="794" y="1007"/>
                    </a:cubicBezTo>
                    <a:cubicBezTo>
                      <a:pt x="794" y="1007"/>
                      <a:pt x="792" y="1005"/>
                      <a:pt x="792" y="1005"/>
                    </a:cubicBezTo>
                    <a:cubicBezTo>
                      <a:pt x="791" y="1005"/>
                      <a:pt x="786" y="1010"/>
                      <a:pt x="787" y="1003"/>
                    </a:cubicBezTo>
                    <a:cubicBezTo>
                      <a:pt x="785" y="1004"/>
                      <a:pt x="784" y="1008"/>
                      <a:pt x="783" y="1005"/>
                    </a:cubicBezTo>
                    <a:cubicBezTo>
                      <a:pt x="780" y="1006"/>
                      <a:pt x="784" y="1016"/>
                      <a:pt x="785" y="1020"/>
                    </a:cubicBezTo>
                    <a:cubicBezTo>
                      <a:pt x="786" y="1025"/>
                      <a:pt x="782" y="1023"/>
                      <a:pt x="781" y="1028"/>
                    </a:cubicBezTo>
                    <a:cubicBezTo>
                      <a:pt x="781" y="1030"/>
                      <a:pt x="781" y="1034"/>
                      <a:pt x="776" y="1033"/>
                    </a:cubicBezTo>
                    <a:cubicBezTo>
                      <a:pt x="775" y="1035"/>
                      <a:pt x="779" y="1036"/>
                      <a:pt x="779" y="1037"/>
                    </a:cubicBezTo>
                    <a:cubicBezTo>
                      <a:pt x="780" y="1040"/>
                      <a:pt x="776" y="1036"/>
                      <a:pt x="776" y="1037"/>
                    </a:cubicBezTo>
                    <a:cubicBezTo>
                      <a:pt x="774" y="1038"/>
                      <a:pt x="774" y="1043"/>
                      <a:pt x="776" y="1042"/>
                    </a:cubicBezTo>
                    <a:cubicBezTo>
                      <a:pt x="775" y="1045"/>
                      <a:pt x="774" y="1043"/>
                      <a:pt x="772" y="1042"/>
                    </a:cubicBezTo>
                    <a:cubicBezTo>
                      <a:pt x="772" y="1042"/>
                      <a:pt x="771" y="1045"/>
                      <a:pt x="770" y="1044"/>
                    </a:cubicBezTo>
                    <a:cubicBezTo>
                      <a:pt x="767" y="1040"/>
                      <a:pt x="771" y="1045"/>
                      <a:pt x="768" y="1048"/>
                    </a:cubicBezTo>
                    <a:cubicBezTo>
                      <a:pt x="765" y="1051"/>
                      <a:pt x="764" y="1047"/>
                      <a:pt x="761" y="1050"/>
                    </a:cubicBezTo>
                    <a:cubicBezTo>
                      <a:pt x="758" y="1055"/>
                      <a:pt x="769" y="1054"/>
                      <a:pt x="762" y="1057"/>
                    </a:cubicBezTo>
                    <a:cubicBezTo>
                      <a:pt x="763" y="1059"/>
                      <a:pt x="766" y="1059"/>
                      <a:pt x="768" y="1059"/>
                    </a:cubicBezTo>
                    <a:cubicBezTo>
                      <a:pt x="767" y="1063"/>
                      <a:pt x="768" y="1065"/>
                      <a:pt x="772" y="1065"/>
                    </a:cubicBezTo>
                    <a:cubicBezTo>
                      <a:pt x="775" y="1069"/>
                      <a:pt x="768" y="1071"/>
                      <a:pt x="768" y="1072"/>
                    </a:cubicBezTo>
                    <a:cubicBezTo>
                      <a:pt x="768" y="1073"/>
                      <a:pt x="769" y="1075"/>
                      <a:pt x="770" y="1074"/>
                    </a:cubicBezTo>
                    <a:cubicBezTo>
                      <a:pt x="768" y="1077"/>
                      <a:pt x="769" y="1074"/>
                      <a:pt x="768" y="1074"/>
                    </a:cubicBezTo>
                    <a:cubicBezTo>
                      <a:pt x="765" y="1074"/>
                      <a:pt x="766" y="1078"/>
                      <a:pt x="761" y="1078"/>
                    </a:cubicBezTo>
                    <a:cubicBezTo>
                      <a:pt x="763" y="1081"/>
                      <a:pt x="762" y="1082"/>
                      <a:pt x="757" y="1082"/>
                    </a:cubicBezTo>
                    <a:cubicBezTo>
                      <a:pt x="758" y="1087"/>
                      <a:pt x="754" y="1086"/>
                      <a:pt x="755" y="1091"/>
                    </a:cubicBezTo>
                    <a:cubicBezTo>
                      <a:pt x="748" y="1092"/>
                      <a:pt x="756" y="1099"/>
                      <a:pt x="749" y="1095"/>
                    </a:cubicBezTo>
                    <a:cubicBezTo>
                      <a:pt x="750" y="1099"/>
                      <a:pt x="748" y="1103"/>
                      <a:pt x="749" y="1108"/>
                    </a:cubicBezTo>
                    <a:cubicBezTo>
                      <a:pt x="750" y="1109"/>
                      <a:pt x="751" y="1110"/>
                      <a:pt x="751" y="1110"/>
                    </a:cubicBezTo>
                    <a:cubicBezTo>
                      <a:pt x="751" y="1112"/>
                      <a:pt x="748" y="1113"/>
                      <a:pt x="751" y="1117"/>
                    </a:cubicBezTo>
                    <a:cubicBezTo>
                      <a:pt x="754" y="1119"/>
                      <a:pt x="751" y="1121"/>
                      <a:pt x="753" y="1126"/>
                    </a:cubicBezTo>
                    <a:cubicBezTo>
                      <a:pt x="755" y="1130"/>
                      <a:pt x="759" y="1132"/>
                      <a:pt x="761" y="1136"/>
                    </a:cubicBezTo>
                    <a:cubicBezTo>
                      <a:pt x="765" y="1139"/>
                      <a:pt x="768" y="1133"/>
                      <a:pt x="772" y="1137"/>
                    </a:cubicBezTo>
                    <a:cubicBezTo>
                      <a:pt x="773" y="1144"/>
                      <a:pt x="766" y="1140"/>
                      <a:pt x="762" y="1141"/>
                    </a:cubicBezTo>
                    <a:cubicBezTo>
                      <a:pt x="755" y="1143"/>
                      <a:pt x="746" y="1146"/>
                      <a:pt x="740" y="1145"/>
                    </a:cubicBezTo>
                    <a:cubicBezTo>
                      <a:pt x="740" y="1145"/>
                      <a:pt x="740" y="1142"/>
                      <a:pt x="740" y="1141"/>
                    </a:cubicBezTo>
                    <a:cubicBezTo>
                      <a:pt x="732" y="1143"/>
                      <a:pt x="730" y="1138"/>
                      <a:pt x="723" y="1137"/>
                    </a:cubicBezTo>
                    <a:cubicBezTo>
                      <a:pt x="723" y="1136"/>
                      <a:pt x="723" y="1134"/>
                      <a:pt x="723" y="1132"/>
                    </a:cubicBezTo>
                    <a:cubicBezTo>
                      <a:pt x="722" y="1127"/>
                      <a:pt x="716" y="1131"/>
                      <a:pt x="716" y="1126"/>
                    </a:cubicBezTo>
                    <a:cubicBezTo>
                      <a:pt x="716" y="1125"/>
                      <a:pt x="714" y="1124"/>
                      <a:pt x="714" y="1123"/>
                    </a:cubicBezTo>
                    <a:cubicBezTo>
                      <a:pt x="714" y="1121"/>
                      <a:pt x="712" y="1121"/>
                      <a:pt x="712" y="1121"/>
                    </a:cubicBezTo>
                    <a:cubicBezTo>
                      <a:pt x="712" y="1119"/>
                      <a:pt x="716" y="1115"/>
                      <a:pt x="712" y="1115"/>
                    </a:cubicBezTo>
                    <a:cubicBezTo>
                      <a:pt x="709" y="1115"/>
                      <a:pt x="712" y="1113"/>
                      <a:pt x="712" y="1111"/>
                    </a:cubicBezTo>
                    <a:cubicBezTo>
                      <a:pt x="712" y="1109"/>
                      <a:pt x="709" y="1109"/>
                      <a:pt x="708" y="1108"/>
                    </a:cubicBezTo>
                    <a:cubicBezTo>
                      <a:pt x="708" y="1106"/>
                      <a:pt x="711" y="1106"/>
                      <a:pt x="710" y="1104"/>
                    </a:cubicBezTo>
                    <a:cubicBezTo>
                      <a:pt x="710" y="1104"/>
                      <a:pt x="709" y="1103"/>
                      <a:pt x="708" y="1102"/>
                    </a:cubicBezTo>
                    <a:cubicBezTo>
                      <a:pt x="708" y="1100"/>
                      <a:pt x="707" y="1097"/>
                      <a:pt x="705" y="1096"/>
                    </a:cubicBezTo>
                    <a:cubicBezTo>
                      <a:pt x="704" y="1094"/>
                      <a:pt x="707" y="1093"/>
                      <a:pt x="707" y="1091"/>
                    </a:cubicBezTo>
                    <a:cubicBezTo>
                      <a:pt x="706" y="1090"/>
                      <a:pt x="703" y="1088"/>
                      <a:pt x="703" y="1089"/>
                    </a:cubicBezTo>
                    <a:cubicBezTo>
                      <a:pt x="703" y="1088"/>
                      <a:pt x="710" y="1085"/>
                      <a:pt x="705" y="1083"/>
                    </a:cubicBezTo>
                    <a:cubicBezTo>
                      <a:pt x="705" y="1082"/>
                      <a:pt x="707" y="1082"/>
                      <a:pt x="708" y="1082"/>
                    </a:cubicBezTo>
                    <a:cubicBezTo>
                      <a:pt x="708" y="1077"/>
                      <a:pt x="708" y="1073"/>
                      <a:pt x="708" y="1068"/>
                    </a:cubicBezTo>
                    <a:cubicBezTo>
                      <a:pt x="707" y="1067"/>
                      <a:pt x="705" y="1066"/>
                      <a:pt x="703" y="1065"/>
                    </a:cubicBezTo>
                    <a:cubicBezTo>
                      <a:pt x="705" y="1059"/>
                      <a:pt x="709" y="1054"/>
                      <a:pt x="707" y="1048"/>
                    </a:cubicBezTo>
                    <a:cubicBezTo>
                      <a:pt x="712" y="1050"/>
                      <a:pt x="711" y="1045"/>
                      <a:pt x="716" y="1046"/>
                    </a:cubicBezTo>
                    <a:cubicBezTo>
                      <a:pt x="716" y="1041"/>
                      <a:pt x="716" y="1035"/>
                      <a:pt x="716" y="1029"/>
                    </a:cubicBezTo>
                    <a:cubicBezTo>
                      <a:pt x="725" y="1030"/>
                      <a:pt x="721" y="1017"/>
                      <a:pt x="725" y="1013"/>
                    </a:cubicBezTo>
                    <a:cubicBezTo>
                      <a:pt x="724" y="1014"/>
                      <a:pt x="722" y="1015"/>
                      <a:pt x="721" y="1013"/>
                    </a:cubicBezTo>
                    <a:cubicBezTo>
                      <a:pt x="718" y="1014"/>
                      <a:pt x="716" y="1018"/>
                      <a:pt x="716" y="1024"/>
                    </a:cubicBezTo>
                    <a:cubicBezTo>
                      <a:pt x="713" y="1022"/>
                      <a:pt x="710" y="1021"/>
                      <a:pt x="710" y="1016"/>
                    </a:cubicBezTo>
                    <a:cubicBezTo>
                      <a:pt x="707" y="1014"/>
                      <a:pt x="716" y="1010"/>
                      <a:pt x="714" y="1009"/>
                    </a:cubicBezTo>
                    <a:cubicBezTo>
                      <a:pt x="710" y="1006"/>
                      <a:pt x="715" y="1010"/>
                      <a:pt x="718" y="1007"/>
                    </a:cubicBezTo>
                    <a:cubicBezTo>
                      <a:pt x="719" y="997"/>
                      <a:pt x="715" y="989"/>
                      <a:pt x="716" y="981"/>
                    </a:cubicBezTo>
                    <a:cubicBezTo>
                      <a:pt x="716" y="981"/>
                      <a:pt x="719" y="981"/>
                      <a:pt x="720" y="981"/>
                    </a:cubicBezTo>
                    <a:cubicBezTo>
                      <a:pt x="718" y="972"/>
                      <a:pt x="720" y="971"/>
                      <a:pt x="720" y="960"/>
                    </a:cubicBezTo>
                    <a:cubicBezTo>
                      <a:pt x="724" y="955"/>
                      <a:pt x="730" y="949"/>
                      <a:pt x="727" y="942"/>
                    </a:cubicBezTo>
                    <a:cubicBezTo>
                      <a:pt x="734" y="950"/>
                      <a:pt x="728" y="928"/>
                      <a:pt x="735" y="936"/>
                    </a:cubicBezTo>
                    <a:cubicBezTo>
                      <a:pt x="734" y="932"/>
                      <a:pt x="734" y="928"/>
                      <a:pt x="733" y="923"/>
                    </a:cubicBezTo>
                    <a:cubicBezTo>
                      <a:pt x="732" y="921"/>
                      <a:pt x="729" y="918"/>
                      <a:pt x="729" y="916"/>
                    </a:cubicBezTo>
                    <a:cubicBezTo>
                      <a:pt x="729" y="913"/>
                      <a:pt x="730" y="912"/>
                      <a:pt x="731" y="910"/>
                    </a:cubicBezTo>
                    <a:cubicBezTo>
                      <a:pt x="731" y="906"/>
                      <a:pt x="729" y="900"/>
                      <a:pt x="735" y="904"/>
                    </a:cubicBezTo>
                    <a:cubicBezTo>
                      <a:pt x="734" y="899"/>
                      <a:pt x="735" y="894"/>
                      <a:pt x="736" y="890"/>
                    </a:cubicBezTo>
                    <a:cubicBezTo>
                      <a:pt x="738" y="886"/>
                      <a:pt x="737" y="888"/>
                      <a:pt x="736" y="884"/>
                    </a:cubicBezTo>
                    <a:cubicBezTo>
                      <a:pt x="736" y="882"/>
                      <a:pt x="741" y="877"/>
                      <a:pt x="738" y="875"/>
                    </a:cubicBezTo>
                    <a:cubicBezTo>
                      <a:pt x="737" y="873"/>
                      <a:pt x="738" y="873"/>
                      <a:pt x="738" y="869"/>
                    </a:cubicBezTo>
                    <a:cubicBezTo>
                      <a:pt x="739" y="867"/>
                      <a:pt x="738" y="864"/>
                      <a:pt x="738" y="862"/>
                    </a:cubicBezTo>
                    <a:cubicBezTo>
                      <a:pt x="739" y="859"/>
                      <a:pt x="740" y="858"/>
                      <a:pt x="740" y="856"/>
                    </a:cubicBezTo>
                    <a:cubicBezTo>
                      <a:pt x="741" y="849"/>
                      <a:pt x="739" y="842"/>
                      <a:pt x="740" y="836"/>
                    </a:cubicBezTo>
                    <a:cubicBezTo>
                      <a:pt x="740" y="833"/>
                      <a:pt x="742" y="832"/>
                      <a:pt x="742" y="830"/>
                    </a:cubicBezTo>
                    <a:cubicBezTo>
                      <a:pt x="741" y="824"/>
                      <a:pt x="736" y="819"/>
                      <a:pt x="736" y="813"/>
                    </a:cubicBezTo>
                    <a:cubicBezTo>
                      <a:pt x="736" y="810"/>
                      <a:pt x="734" y="814"/>
                      <a:pt x="731" y="813"/>
                    </a:cubicBezTo>
                    <a:cubicBezTo>
                      <a:pt x="728" y="809"/>
                      <a:pt x="723" y="804"/>
                      <a:pt x="718" y="804"/>
                    </a:cubicBezTo>
                    <a:cubicBezTo>
                      <a:pt x="717" y="804"/>
                      <a:pt x="715" y="799"/>
                      <a:pt x="714" y="800"/>
                    </a:cubicBezTo>
                    <a:cubicBezTo>
                      <a:pt x="711" y="803"/>
                      <a:pt x="714" y="799"/>
                      <a:pt x="712" y="798"/>
                    </a:cubicBezTo>
                    <a:cubicBezTo>
                      <a:pt x="709" y="796"/>
                      <a:pt x="704" y="800"/>
                      <a:pt x="708" y="795"/>
                    </a:cubicBezTo>
                    <a:cubicBezTo>
                      <a:pt x="708" y="791"/>
                      <a:pt x="703" y="794"/>
                      <a:pt x="701" y="793"/>
                    </a:cubicBezTo>
                    <a:cubicBezTo>
                      <a:pt x="700" y="792"/>
                      <a:pt x="702" y="789"/>
                      <a:pt x="701" y="789"/>
                    </a:cubicBezTo>
                    <a:cubicBezTo>
                      <a:pt x="700" y="788"/>
                      <a:pt x="698" y="788"/>
                      <a:pt x="697" y="787"/>
                    </a:cubicBezTo>
                    <a:cubicBezTo>
                      <a:pt x="695" y="785"/>
                      <a:pt x="692" y="780"/>
                      <a:pt x="692" y="774"/>
                    </a:cubicBezTo>
                    <a:cubicBezTo>
                      <a:pt x="692" y="772"/>
                      <a:pt x="689" y="773"/>
                      <a:pt x="688" y="772"/>
                    </a:cubicBezTo>
                    <a:cubicBezTo>
                      <a:pt x="686" y="771"/>
                      <a:pt x="688" y="763"/>
                      <a:pt x="684" y="763"/>
                    </a:cubicBezTo>
                    <a:cubicBezTo>
                      <a:pt x="681" y="763"/>
                      <a:pt x="679" y="752"/>
                      <a:pt x="677" y="748"/>
                    </a:cubicBezTo>
                    <a:cubicBezTo>
                      <a:pt x="675" y="745"/>
                      <a:pt x="672" y="741"/>
                      <a:pt x="669" y="737"/>
                    </a:cubicBezTo>
                    <a:cubicBezTo>
                      <a:pt x="668" y="735"/>
                      <a:pt x="666" y="734"/>
                      <a:pt x="666" y="733"/>
                    </a:cubicBezTo>
                    <a:cubicBezTo>
                      <a:pt x="665" y="732"/>
                      <a:pt x="666" y="730"/>
                      <a:pt x="666" y="729"/>
                    </a:cubicBezTo>
                    <a:cubicBezTo>
                      <a:pt x="665" y="727"/>
                      <a:pt x="663" y="729"/>
                      <a:pt x="662" y="727"/>
                    </a:cubicBezTo>
                    <a:cubicBezTo>
                      <a:pt x="662" y="727"/>
                      <a:pt x="659" y="713"/>
                      <a:pt x="658" y="724"/>
                    </a:cubicBezTo>
                    <a:cubicBezTo>
                      <a:pt x="654" y="722"/>
                      <a:pt x="657" y="712"/>
                      <a:pt x="656" y="707"/>
                    </a:cubicBezTo>
                    <a:cubicBezTo>
                      <a:pt x="661" y="707"/>
                      <a:pt x="661" y="702"/>
                      <a:pt x="664" y="699"/>
                    </a:cubicBezTo>
                    <a:cubicBezTo>
                      <a:pt x="665" y="694"/>
                      <a:pt x="660" y="696"/>
                      <a:pt x="658" y="694"/>
                    </a:cubicBezTo>
                    <a:cubicBezTo>
                      <a:pt x="658" y="688"/>
                      <a:pt x="661" y="686"/>
                      <a:pt x="660" y="679"/>
                    </a:cubicBezTo>
                    <a:cubicBezTo>
                      <a:pt x="661" y="678"/>
                      <a:pt x="663" y="677"/>
                      <a:pt x="666" y="677"/>
                    </a:cubicBezTo>
                    <a:cubicBezTo>
                      <a:pt x="666" y="676"/>
                      <a:pt x="665" y="673"/>
                      <a:pt x="666" y="672"/>
                    </a:cubicBezTo>
                    <a:cubicBezTo>
                      <a:pt x="666" y="671"/>
                      <a:pt x="669" y="672"/>
                      <a:pt x="669" y="672"/>
                    </a:cubicBezTo>
                    <a:cubicBezTo>
                      <a:pt x="670" y="671"/>
                      <a:pt x="669" y="670"/>
                      <a:pt x="669" y="670"/>
                    </a:cubicBezTo>
                    <a:cubicBezTo>
                      <a:pt x="670" y="669"/>
                      <a:pt x="674" y="666"/>
                      <a:pt x="673" y="666"/>
                    </a:cubicBezTo>
                    <a:cubicBezTo>
                      <a:pt x="673" y="666"/>
                      <a:pt x="671" y="666"/>
                      <a:pt x="671" y="666"/>
                    </a:cubicBezTo>
                    <a:cubicBezTo>
                      <a:pt x="671" y="666"/>
                      <a:pt x="672" y="663"/>
                      <a:pt x="673" y="664"/>
                    </a:cubicBezTo>
                    <a:cubicBezTo>
                      <a:pt x="677" y="669"/>
                      <a:pt x="674" y="661"/>
                      <a:pt x="679" y="660"/>
                    </a:cubicBezTo>
                    <a:cubicBezTo>
                      <a:pt x="682" y="660"/>
                      <a:pt x="680" y="656"/>
                      <a:pt x="682" y="653"/>
                    </a:cubicBezTo>
                    <a:cubicBezTo>
                      <a:pt x="682" y="653"/>
                      <a:pt x="691" y="646"/>
                      <a:pt x="686" y="642"/>
                    </a:cubicBezTo>
                    <a:cubicBezTo>
                      <a:pt x="684" y="639"/>
                      <a:pt x="686" y="641"/>
                      <a:pt x="686" y="638"/>
                    </a:cubicBezTo>
                    <a:cubicBezTo>
                      <a:pt x="686" y="634"/>
                      <a:pt x="682" y="620"/>
                      <a:pt x="684" y="616"/>
                    </a:cubicBezTo>
                    <a:cubicBezTo>
                      <a:pt x="675" y="617"/>
                      <a:pt x="675" y="609"/>
                      <a:pt x="666" y="612"/>
                    </a:cubicBezTo>
                    <a:cubicBezTo>
                      <a:pt x="663" y="613"/>
                      <a:pt x="666" y="615"/>
                      <a:pt x="664" y="619"/>
                    </a:cubicBezTo>
                    <a:cubicBezTo>
                      <a:pt x="654" y="620"/>
                      <a:pt x="650" y="614"/>
                      <a:pt x="641" y="614"/>
                    </a:cubicBezTo>
                    <a:cubicBezTo>
                      <a:pt x="641" y="610"/>
                      <a:pt x="636" y="611"/>
                      <a:pt x="638" y="606"/>
                    </a:cubicBezTo>
                    <a:cubicBezTo>
                      <a:pt x="635" y="605"/>
                      <a:pt x="632" y="606"/>
                      <a:pt x="630" y="604"/>
                    </a:cubicBezTo>
                    <a:cubicBezTo>
                      <a:pt x="630" y="604"/>
                      <a:pt x="631" y="601"/>
                      <a:pt x="630" y="601"/>
                    </a:cubicBezTo>
                    <a:cubicBezTo>
                      <a:pt x="630" y="600"/>
                      <a:pt x="627" y="601"/>
                      <a:pt x="626" y="601"/>
                    </a:cubicBezTo>
                    <a:cubicBezTo>
                      <a:pt x="625" y="599"/>
                      <a:pt x="626" y="595"/>
                      <a:pt x="623" y="595"/>
                    </a:cubicBezTo>
                    <a:cubicBezTo>
                      <a:pt x="623" y="590"/>
                      <a:pt x="626" y="591"/>
                      <a:pt x="623" y="588"/>
                    </a:cubicBezTo>
                    <a:cubicBezTo>
                      <a:pt x="622" y="586"/>
                      <a:pt x="621" y="587"/>
                      <a:pt x="621" y="588"/>
                    </a:cubicBezTo>
                    <a:cubicBezTo>
                      <a:pt x="618" y="586"/>
                      <a:pt x="617" y="582"/>
                      <a:pt x="612" y="582"/>
                    </a:cubicBezTo>
                    <a:cubicBezTo>
                      <a:pt x="614" y="576"/>
                      <a:pt x="605" y="581"/>
                      <a:pt x="608" y="575"/>
                    </a:cubicBezTo>
                    <a:cubicBezTo>
                      <a:pt x="606" y="574"/>
                      <a:pt x="596" y="574"/>
                      <a:pt x="598" y="575"/>
                    </a:cubicBezTo>
                    <a:cubicBezTo>
                      <a:pt x="596" y="574"/>
                      <a:pt x="598" y="572"/>
                      <a:pt x="597" y="571"/>
                    </a:cubicBezTo>
                    <a:cubicBezTo>
                      <a:pt x="596" y="570"/>
                      <a:pt x="594" y="571"/>
                      <a:pt x="593" y="571"/>
                    </a:cubicBezTo>
                    <a:cubicBezTo>
                      <a:pt x="591" y="570"/>
                      <a:pt x="587" y="568"/>
                      <a:pt x="582" y="569"/>
                    </a:cubicBezTo>
                    <a:cubicBezTo>
                      <a:pt x="584" y="562"/>
                      <a:pt x="578" y="566"/>
                      <a:pt x="574" y="563"/>
                    </a:cubicBezTo>
                    <a:cubicBezTo>
                      <a:pt x="574" y="563"/>
                      <a:pt x="575" y="560"/>
                      <a:pt x="574" y="560"/>
                    </a:cubicBezTo>
                    <a:cubicBezTo>
                      <a:pt x="574" y="559"/>
                      <a:pt x="571" y="560"/>
                      <a:pt x="571" y="560"/>
                    </a:cubicBezTo>
                    <a:cubicBezTo>
                      <a:pt x="570" y="559"/>
                      <a:pt x="571" y="557"/>
                      <a:pt x="571" y="556"/>
                    </a:cubicBezTo>
                    <a:cubicBezTo>
                      <a:pt x="570" y="555"/>
                      <a:pt x="567" y="556"/>
                      <a:pt x="567" y="556"/>
                    </a:cubicBezTo>
                    <a:cubicBezTo>
                      <a:pt x="566" y="555"/>
                      <a:pt x="567" y="553"/>
                      <a:pt x="567" y="552"/>
                    </a:cubicBezTo>
                    <a:cubicBezTo>
                      <a:pt x="565" y="551"/>
                      <a:pt x="565" y="554"/>
                      <a:pt x="565" y="554"/>
                    </a:cubicBezTo>
                    <a:cubicBezTo>
                      <a:pt x="564" y="554"/>
                      <a:pt x="560" y="552"/>
                      <a:pt x="559" y="550"/>
                    </a:cubicBezTo>
                    <a:cubicBezTo>
                      <a:pt x="557" y="553"/>
                      <a:pt x="556" y="550"/>
                      <a:pt x="554" y="550"/>
                    </a:cubicBezTo>
                    <a:cubicBezTo>
                      <a:pt x="551" y="551"/>
                      <a:pt x="548" y="554"/>
                      <a:pt x="544" y="554"/>
                    </a:cubicBezTo>
                    <a:cubicBezTo>
                      <a:pt x="540" y="554"/>
                      <a:pt x="540" y="552"/>
                      <a:pt x="537" y="552"/>
                    </a:cubicBezTo>
                    <a:cubicBezTo>
                      <a:pt x="532" y="552"/>
                      <a:pt x="534" y="555"/>
                      <a:pt x="530" y="552"/>
                    </a:cubicBezTo>
                    <a:cubicBezTo>
                      <a:pt x="527" y="551"/>
                      <a:pt x="525" y="552"/>
                      <a:pt x="520" y="550"/>
                    </a:cubicBezTo>
                    <a:cubicBezTo>
                      <a:pt x="519" y="550"/>
                      <a:pt x="519" y="547"/>
                      <a:pt x="518" y="547"/>
                    </a:cubicBezTo>
                    <a:cubicBezTo>
                      <a:pt x="517" y="546"/>
                      <a:pt x="516" y="547"/>
                      <a:pt x="515" y="547"/>
                    </a:cubicBezTo>
                    <a:cubicBezTo>
                      <a:pt x="512" y="546"/>
                      <a:pt x="504" y="545"/>
                      <a:pt x="509" y="541"/>
                    </a:cubicBezTo>
                    <a:cubicBezTo>
                      <a:pt x="504" y="541"/>
                      <a:pt x="503" y="537"/>
                      <a:pt x="498" y="537"/>
                    </a:cubicBezTo>
                    <a:cubicBezTo>
                      <a:pt x="497" y="536"/>
                      <a:pt x="496" y="534"/>
                      <a:pt x="496" y="532"/>
                    </a:cubicBezTo>
                    <a:cubicBezTo>
                      <a:pt x="488" y="531"/>
                      <a:pt x="486" y="525"/>
                      <a:pt x="477" y="524"/>
                    </a:cubicBezTo>
                    <a:cubicBezTo>
                      <a:pt x="476" y="518"/>
                      <a:pt x="472" y="515"/>
                      <a:pt x="474" y="506"/>
                    </a:cubicBezTo>
                    <a:cubicBezTo>
                      <a:pt x="473" y="498"/>
                      <a:pt x="463" y="502"/>
                      <a:pt x="468" y="494"/>
                    </a:cubicBezTo>
                    <a:cubicBezTo>
                      <a:pt x="466" y="494"/>
                      <a:pt x="465" y="495"/>
                      <a:pt x="464" y="496"/>
                    </a:cubicBezTo>
                    <a:cubicBezTo>
                      <a:pt x="462" y="496"/>
                      <a:pt x="463" y="494"/>
                      <a:pt x="462" y="493"/>
                    </a:cubicBezTo>
                    <a:cubicBezTo>
                      <a:pt x="461" y="491"/>
                      <a:pt x="457" y="491"/>
                      <a:pt x="457" y="487"/>
                    </a:cubicBezTo>
                    <a:cubicBezTo>
                      <a:pt x="457" y="485"/>
                      <a:pt x="453" y="485"/>
                      <a:pt x="451" y="485"/>
                    </a:cubicBezTo>
                    <a:cubicBezTo>
                      <a:pt x="451" y="484"/>
                      <a:pt x="454" y="483"/>
                      <a:pt x="453" y="481"/>
                    </a:cubicBezTo>
                    <a:cubicBezTo>
                      <a:pt x="453" y="481"/>
                      <a:pt x="451" y="478"/>
                      <a:pt x="451" y="478"/>
                    </a:cubicBezTo>
                    <a:cubicBezTo>
                      <a:pt x="450" y="477"/>
                      <a:pt x="448" y="478"/>
                      <a:pt x="448" y="478"/>
                    </a:cubicBezTo>
                    <a:cubicBezTo>
                      <a:pt x="446" y="476"/>
                      <a:pt x="447" y="473"/>
                      <a:pt x="446" y="472"/>
                    </a:cubicBezTo>
                    <a:cubicBezTo>
                      <a:pt x="441" y="468"/>
                      <a:pt x="436" y="467"/>
                      <a:pt x="434" y="459"/>
                    </a:cubicBezTo>
                    <a:cubicBezTo>
                      <a:pt x="431" y="456"/>
                      <a:pt x="431" y="460"/>
                      <a:pt x="427" y="457"/>
                    </a:cubicBezTo>
                    <a:cubicBezTo>
                      <a:pt x="428" y="453"/>
                      <a:pt x="424" y="453"/>
                      <a:pt x="423" y="452"/>
                    </a:cubicBezTo>
                    <a:cubicBezTo>
                      <a:pt x="422" y="449"/>
                      <a:pt x="424" y="442"/>
                      <a:pt x="418" y="442"/>
                    </a:cubicBezTo>
                    <a:cubicBezTo>
                      <a:pt x="419" y="433"/>
                      <a:pt x="414" y="429"/>
                      <a:pt x="408" y="427"/>
                    </a:cubicBezTo>
                    <a:cubicBezTo>
                      <a:pt x="407" y="429"/>
                      <a:pt x="406" y="431"/>
                      <a:pt x="405" y="433"/>
                    </a:cubicBezTo>
                    <a:cubicBezTo>
                      <a:pt x="403" y="437"/>
                      <a:pt x="409" y="438"/>
                      <a:pt x="410" y="440"/>
                    </a:cubicBezTo>
                    <a:cubicBezTo>
                      <a:pt x="411" y="441"/>
                      <a:pt x="410" y="444"/>
                      <a:pt x="410" y="444"/>
                    </a:cubicBezTo>
                    <a:cubicBezTo>
                      <a:pt x="410" y="444"/>
                      <a:pt x="412" y="444"/>
                      <a:pt x="412" y="444"/>
                    </a:cubicBezTo>
                    <a:cubicBezTo>
                      <a:pt x="413" y="447"/>
                      <a:pt x="410" y="451"/>
                      <a:pt x="414" y="452"/>
                    </a:cubicBezTo>
                    <a:cubicBezTo>
                      <a:pt x="417" y="452"/>
                      <a:pt x="415" y="457"/>
                      <a:pt x="418" y="461"/>
                    </a:cubicBezTo>
                    <a:cubicBezTo>
                      <a:pt x="418" y="462"/>
                      <a:pt x="419" y="461"/>
                      <a:pt x="420" y="463"/>
                    </a:cubicBezTo>
                    <a:cubicBezTo>
                      <a:pt x="420" y="466"/>
                      <a:pt x="425" y="465"/>
                      <a:pt x="423" y="472"/>
                    </a:cubicBezTo>
                    <a:cubicBezTo>
                      <a:pt x="424" y="474"/>
                      <a:pt x="427" y="474"/>
                      <a:pt x="429" y="474"/>
                    </a:cubicBezTo>
                    <a:cubicBezTo>
                      <a:pt x="427" y="476"/>
                      <a:pt x="431" y="477"/>
                      <a:pt x="431" y="478"/>
                    </a:cubicBezTo>
                    <a:cubicBezTo>
                      <a:pt x="431" y="479"/>
                      <a:pt x="429" y="482"/>
                      <a:pt x="429" y="481"/>
                    </a:cubicBezTo>
                    <a:cubicBezTo>
                      <a:pt x="430" y="484"/>
                      <a:pt x="435" y="483"/>
                      <a:pt x="433" y="489"/>
                    </a:cubicBezTo>
                    <a:cubicBezTo>
                      <a:pt x="430" y="487"/>
                      <a:pt x="429" y="484"/>
                      <a:pt x="423" y="485"/>
                    </a:cubicBezTo>
                    <a:cubicBezTo>
                      <a:pt x="426" y="478"/>
                      <a:pt x="419" y="479"/>
                      <a:pt x="420" y="474"/>
                    </a:cubicBezTo>
                    <a:cubicBezTo>
                      <a:pt x="419" y="471"/>
                      <a:pt x="416" y="470"/>
                      <a:pt x="414" y="468"/>
                    </a:cubicBezTo>
                    <a:cubicBezTo>
                      <a:pt x="412" y="467"/>
                      <a:pt x="411" y="465"/>
                      <a:pt x="410" y="463"/>
                    </a:cubicBezTo>
                    <a:cubicBezTo>
                      <a:pt x="407" y="462"/>
                      <a:pt x="404" y="462"/>
                      <a:pt x="403" y="459"/>
                    </a:cubicBezTo>
                    <a:cubicBezTo>
                      <a:pt x="403" y="454"/>
                      <a:pt x="404" y="457"/>
                      <a:pt x="406" y="457"/>
                    </a:cubicBezTo>
                    <a:cubicBezTo>
                      <a:pt x="408" y="449"/>
                      <a:pt x="400" y="451"/>
                      <a:pt x="401" y="444"/>
                    </a:cubicBezTo>
                    <a:cubicBezTo>
                      <a:pt x="397" y="443"/>
                      <a:pt x="396" y="440"/>
                      <a:pt x="392" y="440"/>
                    </a:cubicBezTo>
                    <a:cubicBezTo>
                      <a:pt x="392" y="436"/>
                      <a:pt x="395" y="436"/>
                      <a:pt x="392" y="431"/>
                    </a:cubicBezTo>
                    <a:cubicBezTo>
                      <a:pt x="391" y="430"/>
                      <a:pt x="390" y="429"/>
                      <a:pt x="390" y="429"/>
                    </a:cubicBezTo>
                    <a:cubicBezTo>
                      <a:pt x="388" y="425"/>
                      <a:pt x="389" y="419"/>
                      <a:pt x="380" y="420"/>
                    </a:cubicBezTo>
                    <a:cubicBezTo>
                      <a:pt x="382" y="418"/>
                      <a:pt x="382" y="417"/>
                      <a:pt x="380" y="414"/>
                    </a:cubicBezTo>
                    <a:cubicBezTo>
                      <a:pt x="380" y="414"/>
                      <a:pt x="379" y="411"/>
                      <a:pt x="379" y="411"/>
                    </a:cubicBezTo>
                    <a:cubicBezTo>
                      <a:pt x="378" y="410"/>
                      <a:pt x="374" y="411"/>
                      <a:pt x="373" y="411"/>
                    </a:cubicBezTo>
                    <a:cubicBezTo>
                      <a:pt x="372" y="409"/>
                      <a:pt x="377" y="409"/>
                      <a:pt x="377" y="409"/>
                    </a:cubicBezTo>
                    <a:cubicBezTo>
                      <a:pt x="376" y="405"/>
                      <a:pt x="365" y="403"/>
                      <a:pt x="360" y="401"/>
                    </a:cubicBezTo>
                    <a:cubicBezTo>
                      <a:pt x="359" y="400"/>
                      <a:pt x="359" y="399"/>
                      <a:pt x="358" y="398"/>
                    </a:cubicBezTo>
                    <a:cubicBezTo>
                      <a:pt x="357" y="395"/>
                      <a:pt x="356" y="394"/>
                      <a:pt x="354" y="392"/>
                    </a:cubicBezTo>
                    <a:cubicBezTo>
                      <a:pt x="353" y="390"/>
                      <a:pt x="353" y="385"/>
                      <a:pt x="351" y="381"/>
                    </a:cubicBezTo>
                    <a:cubicBezTo>
                      <a:pt x="350" y="380"/>
                      <a:pt x="347" y="380"/>
                      <a:pt x="347" y="379"/>
                    </a:cubicBezTo>
                    <a:cubicBezTo>
                      <a:pt x="346" y="376"/>
                      <a:pt x="348" y="372"/>
                      <a:pt x="343" y="373"/>
                    </a:cubicBezTo>
                    <a:cubicBezTo>
                      <a:pt x="344" y="366"/>
                      <a:pt x="340" y="362"/>
                      <a:pt x="336" y="357"/>
                    </a:cubicBezTo>
                    <a:cubicBezTo>
                      <a:pt x="334" y="354"/>
                      <a:pt x="334" y="349"/>
                      <a:pt x="330" y="351"/>
                    </a:cubicBezTo>
                    <a:cubicBezTo>
                      <a:pt x="333" y="329"/>
                      <a:pt x="329" y="316"/>
                      <a:pt x="330" y="289"/>
                    </a:cubicBezTo>
                    <a:cubicBezTo>
                      <a:pt x="330" y="288"/>
                      <a:pt x="328" y="288"/>
                      <a:pt x="328" y="286"/>
                    </a:cubicBezTo>
                    <a:cubicBezTo>
                      <a:pt x="327" y="285"/>
                      <a:pt x="326" y="283"/>
                      <a:pt x="324" y="282"/>
                    </a:cubicBezTo>
                    <a:cubicBezTo>
                      <a:pt x="324" y="281"/>
                      <a:pt x="323" y="280"/>
                      <a:pt x="321" y="280"/>
                    </a:cubicBezTo>
                    <a:cubicBezTo>
                      <a:pt x="320" y="271"/>
                      <a:pt x="312" y="266"/>
                      <a:pt x="306" y="260"/>
                    </a:cubicBezTo>
                    <a:cubicBezTo>
                      <a:pt x="305" y="259"/>
                      <a:pt x="304" y="258"/>
                      <a:pt x="304" y="256"/>
                    </a:cubicBezTo>
                    <a:cubicBezTo>
                      <a:pt x="305" y="257"/>
                      <a:pt x="309" y="259"/>
                      <a:pt x="310" y="256"/>
                    </a:cubicBezTo>
                    <a:cubicBezTo>
                      <a:pt x="313" y="256"/>
                      <a:pt x="312" y="261"/>
                      <a:pt x="317" y="260"/>
                    </a:cubicBezTo>
                    <a:cubicBezTo>
                      <a:pt x="318" y="261"/>
                      <a:pt x="319" y="264"/>
                      <a:pt x="319" y="267"/>
                    </a:cubicBezTo>
                    <a:cubicBezTo>
                      <a:pt x="328" y="266"/>
                      <a:pt x="330" y="272"/>
                      <a:pt x="336" y="274"/>
                    </a:cubicBezTo>
                    <a:cubicBezTo>
                      <a:pt x="335" y="281"/>
                      <a:pt x="339" y="283"/>
                      <a:pt x="341" y="286"/>
                    </a:cubicBezTo>
                    <a:cubicBezTo>
                      <a:pt x="343" y="285"/>
                      <a:pt x="344" y="282"/>
                      <a:pt x="343" y="280"/>
                    </a:cubicBezTo>
                    <a:cubicBezTo>
                      <a:pt x="343" y="278"/>
                      <a:pt x="340" y="278"/>
                      <a:pt x="339" y="276"/>
                    </a:cubicBezTo>
                    <a:cubicBezTo>
                      <a:pt x="338" y="273"/>
                      <a:pt x="338" y="271"/>
                      <a:pt x="338" y="269"/>
                    </a:cubicBezTo>
                    <a:cubicBezTo>
                      <a:pt x="337" y="268"/>
                      <a:pt x="336" y="267"/>
                      <a:pt x="336" y="267"/>
                    </a:cubicBezTo>
                    <a:cubicBezTo>
                      <a:pt x="335" y="266"/>
                      <a:pt x="337" y="264"/>
                      <a:pt x="338" y="265"/>
                    </a:cubicBezTo>
                    <a:cubicBezTo>
                      <a:pt x="335" y="261"/>
                      <a:pt x="331" y="262"/>
                      <a:pt x="332" y="258"/>
                    </a:cubicBezTo>
                    <a:cubicBezTo>
                      <a:pt x="323" y="259"/>
                      <a:pt x="322" y="252"/>
                      <a:pt x="313" y="252"/>
                    </a:cubicBezTo>
                    <a:cubicBezTo>
                      <a:pt x="316" y="246"/>
                      <a:pt x="307" y="251"/>
                      <a:pt x="310" y="245"/>
                    </a:cubicBezTo>
                    <a:cubicBezTo>
                      <a:pt x="308" y="243"/>
                      <a:pt x="305" y="245"/>
                      <a:pt x="302" y="241"/>
                    </a:cubicBezTo>
                    <a:cubicBezTo>
                      <a:pt x="302" y="239"/>
                      <a:pt x="304" y="239"/>
                      <a:pt x="306" y="239"/>
                    </a:cubicBezTo>
                    <a:cubicBezTo>
                      <a:pt x="308" y="234"/>
                      <a:pt x="299" y="237"/>
                      <a:pt x="300" y="237"/>
                    </a:cubicBezTo>
                    <a:cubicBezTo>
                      <a:pt x="298" y="236"/>
                      <a:pt x="300" y="234"/>
                      <a:pt x="298" y="233"/>
                    </a:cubicBezTo>
                    <a:cubicBezTo>
                      <a:pt x="298" y="233"/>
                      <a:pt x="295" y="234"/>
                      <a:pt x="295" y="233"/>
                    </a:cubicBezTo>
                    <a:cubicBezTo>
                      <a:pt x="294" y="232"/>
                      <a:pt x="297" y="231"/>
                      <a:pt x="297" y="230"/>
                    </a:cubicBezTo>
                    <a:cubicBezTo>
                      <a:pt x="296" y="227"/>
                      <a:pt x="294" y="230"/>
                      <a:pt x="291" y="230"/>
                    </a:cubicBezTo>
                    <a:cubicBezTo>
                      <a:pt x="287" y="227"/>
                      <a:pt x="289" y="223"/>
                      <a:pt x="287" y="220"/>
                    </a:cubicBezTo>
                    <a:cubicBezTo>
                      <a:pt x="286" y="219"/>
                      <a:pt x="284" y="218"/>
                      <a:pt x="282" y="219"/>
                    </a:cubicBezTo>
                    <a:cubicBezTo>
                      <a:pt x="288" y="208"/>
                      <a:pt x="267" y="215"/>
                      <a:pt x="269" y="204"/>
                    </a:cubicBezTo>
                    <a:cubicBezTo>
                      <a:pt x="270" y="204"/>
                      <a:pt x="272" y="204"/>
                      <a:pt x="274" y="204"/>
                    </a:cubicBezTo>
                    <a:cubicBezTo>
                      <a:pt x="275" y="199"/>
                      <a:pt x="266" y="205"/>
                      <a:pt x="269" y="198"/>
                    </a:cubicBezTo>
                    <a:cubicBezTo>
                      <a:pt x="265" y="198"/>
                      <a:pt x="261" y="198"/>
                      <a:pt x="257" y="198"/>
                    </a:cubicBezTo>
                    <a:cubicBezTo>
                      <a:pt x="262" y="195"/>
                      <a:pt x="255" y="194"/>
                      <a:pt x="259" y="192"/>
                    </a:cubicBezTo>
                    <a:cubicBezTo>
                      <a:pt x="260" y="189"/>
                      <a:pt x="254" y="189"/>
                      <a:pt x="255" y="191"/>
                    </a:cubicBezTo>
                    <a:cubicBezTo>
                      <a:pt x="252" y="187"/>
                      <a:pt x="255" y="186"/>
                      <a:pt x="252" y="181"/>
                    </a:cubicBezTo>
                    <a:cubicBezTo>
                      <a:pt x="248" y="181"/>
                      <a:pt x="244" y="181"/>
                      <a:pt x="241" y="181"/>
                    </a:cubicBezTo>
                    <a:cubicBezTo>
                      <a:pt x="242" y="179"/>
                      <a:pt x="243" y="177"/>
                      <a:pt x="244" y="174"/>
                    </a:cubicBezTo>
                    <a:cubicBezTo>
                      <a:pt x="243" y="170"/>
                      <a:pt x="239" y="173"/>
                      <a:pt x="242" y="168"/>
                    </a:cubicBezTo>
                    <a:cubicBezTo>
                      <a:pt x="236" y="169"/>
                      <a:pt x="232" y="171"/>
                      <a:pt x="224" y="170"/>
                    </a:cubicBezTo>
                    <a:cubicBezTo>
                      <a:pt x="224" y="165"/>
                      <a:pt x="219" y="163"/>
                      <a:pt x="214" y="161"/>
                    </a:cubicBezTo>
                    <a:cubicBezTo>
                      <a:pt x="213" y="160"/>
                      <a:pt x="210" y="160"/>
                      <a:pt x="209" y="159"/>
                    </a:cubicBezTo>
                    <a:cubicBezTo>
                      <a:pt x="208" y="159"/>
                      <a:pt x="209" y="156"/>
                      <a:pt x="209" y="155"/>
                    </a:cubicBezTo>
                    <a:cubicBezTo>
                      <a:pt x="208" y="154"/>
                      <a:pt x="204" y="156"/>
                      <a:pt x="205" y="153"/>
                    </a:cubicBezTo>
                    <a:cubicBezTo>
                      <a:pt x="199" y="151"/>
                      <a:pt x="186" y="157"/>
                      <a:pt x="183" y="153"/>
                    </a:cubicBezTo>
                    <a:cubicBezTo>
                      <a:pt x="183" y="153"/>
                      <a:pt x="183" y="151"/>
                      <a:pt x="183" y="151"/>
                    </a:cubicBezTo>
                    <a:cubicBezTo>
                      <a:pt x="181" y="151"/>
                      <a:pt x="179" y="153"/>
                      <a:pt x="179" y="153"/>
                    </a:cubicBezTo>
                    <a:cubicBezTo>
                      <a:pt x="177" y="153"/>
                      <a:pt x="177" y="147"/>
                      <a:pt x="170" y="150"/>
                    </a:cubicBezTo>
                    <a:cubicBezTo>
                      <a:pt x="170" y="145"/>
                      <a:pt x="161" y="147"/>
                      <a:pt x="166" y="142"/>
                    </a:cubicBezTo>
                    <a:cubicBezTo>
                      <a:pt x="165" y="142"/>
                      <a:pt x="164" y="144"/>
                      <a:pt x="162" y="144"/>
                    </a:cubicBezTo>
                    <a:cubicBezTo>
                      <a:pt x="161" y="144"/>
                      <a:pt x="160" y="142"/>
                      <a:pt x="160" y="142"/>
                    </a:cubicBezTo>
                    <a:cubicBezTo>
                      <a:pt x="157" y="143"/>
                      <a:pt x="154" y="147"/>
                      <a:pt x="151" y="144"/>
                    </a:cubicBezTo>
                    <a:cubicBezTo>
                      <a:pt x="147" y="144"/>
                      <a:pt x="150" y="151"/>
                      <a:pt x="149" y="153"/>
                    </a:cubicBezTo>
                    <a:cubicBezTo>
                      <a:pt x="148" y="153"/>
                      <a:pt x="146" y="151"/>
                      <a:pt x="144" y="151"/>
                    </a:cubicBezTo>
                    <a:cubicBezTo>
                      <a:pt x="141" y="152"/>
                      <a:pt x="143" y="155"/>
                      <a:pt x="142" y="155"/>
                    </a:cubicBezTo>
                    <a:cubicBezTo>
                      <a:pt x="140" y="156"/>
                      <a:pt x="133" y="155"/>
                      <a:pt x="131" y="157"/>
                    </a:cubicBezTo>
                    <a:cubicBezTo>
                      <a:pt x="129" y="158"/>
                      <a:pt x="129" y="160"/>
                      <a:pt x="127" y="161"/>
                    </a:cubicBezTo>
                    <a:cubicBezTo>
                      <a:pt x="124" y="161"/>
                      <a:pt x="123" y="159"/>
                      <a:pt x="119" y="159"/>
                    </a:cubicBezTo>
                    <a:cubicBezTo>
                      <a:pt x="122" y="156"/>
                      <a:pt x="127" y="155"/>
                      <a:pt x="125" y="148"/>
                    </a:cubicBezTo>
                    <a:cubicBezTo>
                      <a:pt x="128" y="148"/>
                      <a:pt x="129" y="146"/>
                      <a:pt x="129" y="144"/>
                    </a:cubicBezTo>
                    <a:cubicBezTo>
                      <a:pt x="128" y="142"/>
                      <a:pt x="125" y="142"/>
                      <a:pt x="123" y="142"/>
                    </a:cubicBezTo>
                    <a:cubicBezTo>
                      <a:pt x="121" y="144"/>
                      <a:pt x="121" y="147"/>
                      <a:pt x="118" y="150"/>
                    </a:cubicBezTo>
                    <a:cubicBezTo>
                      <a:pt x="116" y="151"/>
                      <a:pt x="116" y="153"/>
                      <a:pt x="114" y="153"/>
                    </a:cubicBezTo>
                    <a:cubicBezTo>
                      <a:pt x="112" y="153"/>
                      <a:pt x="112" y="158"/>
                      <a:pt x="108" y="157"/>
                    </a:cubicBezTo>
                    <a:cubicBezTo>
                      <a:pt x="109" y="160"/>
                      <a:pt x="107" y="161"/>
                      <a:pt x="105" y="161"/>
                    </a:cubicBezTo>
                    <a:cubicBezTo>
                      <a:pt x="105" y="163"/>
                      <a:pt x="105" y="166"/>
                      <a:pt x="105" y="168"/>
                    </a:cubicBezTo>
                    <a:cubicBezTo>
                      <a:pt x="99" y="170"/>
                      <a:pt x="98" y="176"/>
                      <a:pt x="93" y="179"/>
                    </a:cubicBezTo>
                    <a:cubicBezTo>
                      <a:pt x="93" y="180"/>
                      <a:pt x="90" y="179"/>
                      <a:pt x="90" y="179"/>
                    </a:cubicBezTo>
                    <a:cubicBezTo>
                      <a:pt x="89" y="180"/>
                      <a:pt x="90" y="183"/>
                      <a:pt x="90" y="183"/>
                    </a:cubicBezTo>
                    <a:cubicBezTo>
                      <a:pt x="89" y="183"/>
                      <a:pt x="82" y="183"/>
                      <a:pt x="84" y="185"/>
                    </a:cubicBezTo>
                    <a:cubicBezTo>
                      <a:pt x="88" y="188"/>
                      <a:pt x="79" y="187"/>
                      <a:pt x="77" y="191"/>
                    </a:cubicBezTo>
                    <a:cubicBezTo>
                      <a:pt x="76" y="191"/>
                      <a:pt x="74" y="197"/>
                      <a:pt x="73" y="196"/>
                    </a:cubicBezTo>
                    <a:cubicBezTo>
                      <a:pt x="71" y="194"/>
                      <a:pt x="72" y="195"/>
                      <a:pt x="71" y="198"/>
                    </a:cubicBezTo>
                    <a:cubicBezTo>
                      <a:pt x="68" y="198"/>
                      <a:pt x="66" y="198"/>
                      <a:pt x="64" y="198"/>
                    </a:cubicBezTo>
                    <a:cubicBezTo>
                      <a:pt x="60" y="200"/>
                      <a:pt x="67" y="201"/>
                      <a:pt x="58" y="202"/>
                    </a:cubicBezTo>
                    <a:cubicBezTo>
                      <a:pt x="54" y="202"/>
                      <a:pt x="51" y="202"/>
                      <a:pt x="47" y="204"/>
                    </a:cubicBezTo>
                    <a:cubicBezTo>
                      <a:pt x="44" y="205"/>
                      <a:pt x="44" y="210"/>
                      <a:pt x="39" y="207"/>
                    </a:cubicBezTo>
                    <a:cubicBezTo>
                      <a:pt x="39" y="202"/>
                      <a:pt x="45" y="204"/>
                      <a:pt x="49" y="202"/>
                    </a:cubicBezTo>
                    <a:cubicBezTo>
                      <a:pt x="50" y="201"/>
                      <a:pt x="50" y="202"/>
                      <a:pt x="50" y="200"/>
                    </a:cubicBezTo>
                    <a:cubicBezTo>
                      <a:pt x="51" y="197"/>
                      <a:pt x="55" y="198"/>
                      <a:pt x="58" y="198"/>
                    </a:cubicBezTo>
                    <a:cubicBezTo>
                      <a:pt x="61" y="198"/>
                      <a:pt x="59" y="194"/>
                      <a:pt x="60" y="192"/>
                    </a:cubicBezTo>
                    <a:cubicBezTo>
                      <a:pt x="61" y="191"/>
                      <a:pt x="62" y="196"/>
                      <a:pt x="65" y="191"/>
                    </a:cubicBezTo>
                    <a:cubicBezTo>
                      <a:pt x="66" y="190"/>
                      <a:pt x="67" y="191"/>
                      <a:pt x="67" y="189"/>
                    </a:cubicBezTo>
                    <a:cubicBezTo>
                      <a:pt x="67" y="186"/>
                      <a:pt x="72" y="187"/>
                      <a:pt x="75" y="185"/>
                    </a:cubicBezTo>
                    <a:cubicBezTo>
                      <a:pt x="75" y="182"/>
                      <a:pt x="75" y="179"/>
                      <a:pt x="75" y="176"/>
                    </a:cubicBezTo>
                    <a:cubicBezTo>
                      <a:pt x="81" y="182"/>
                      <a:pt x="75" y="170"/>
                      <a:pt x="82" y="172"/>
                    </a:cubicBezTo>
                    <a:cubicBezTo>
                      <a:pt x="83" y="167"/>
                      <a:pt x="74" y="173"/>
                      <a:pt x="77" y="166"/>
                    </a:cubicBezTo>
                    <a:cubicBezTo>
                      <a:pt x="75" y="171"/>
                      <a:pt x="63" y="165"/>
                      <a:pt x="62" y="170"/>
                    </a:cubicBezTo>
                    <a:cubicBezTo>
                      <a:pt x="59" y="171"/>
                      <a:pt x="61" y="167"/>
                      <a:pt x="60" y="166"/>
                    </a:cubicBezTo>
                    <a:cubicBezTo>
                      <a:pt x="57" y="165"/>
                      <a:pt x="52" y="168"/>
                      <a:pt x="49" y="166"/>
                    </a:cubicBezTo>
                    <a:cubicBezTo>
                      <a:pt x="51" y="162"/>
                      <a:pt x="46" y="164"/>
                      <a:pt x="45" y="163"/>
                    </a:cubicBezTo>
                    <a:cubicBezTo>
                      <a:pt x="44" y="161"/>
                      <a:pt x="46" y="160"/>
                      <a:pt x="47" y="161"/>
                    </a:cubicBezTo>
                    <a:cubicBezTo>
                      <a:pt x="43" y="156"/>
                      <a:pt x="40" y="157"/>
                      <a:pt x="37" y="151"/>
                    </a:cubicBezTo>
                    <a:cubicBezTo>
                      <a:pt x="35" y="154"/>
                      <a:pt x="29" y="153"/>
                      <a:pt x="24" y="153"/>
                    </a:cubicBezTo>
                    <a:cubicBezTo>
                      <a:pt x="24" y="151"/>
                      <a:pt x="25" y="150"/>
                      <a:pt x="26" y="150"/>
                    </a:cubicBezTo>
                    <a:cubicBezTo>
                      <a:pt x="25" y="146"/>
                      <a:pt x="19" y="147"/>
                      <a:pt x="21" y="140"/>
                    </a:cubicBezTo>
                    <a:cubicBezTo>
                      <a:pt x="20" y="138"/>
                      <a:pt x="17" y="136"/>
                      <a:pt x="17" y="138"/>
                    </a:cubicBezTo>
                    <a:cubicBezTo>
                      <a:pt x="12" y="138"/>
                      <a:pt x="16" y="133"/>
                      <a:pt x="17" y="131"/>
                    </a:cubicBezTo>
                    <a:cubicBezTo>
                      <a:pt x="17" y="130"/>
                      <a:pt x="16" y="128"/>
                      <a:pt x="17" y="127"/>
                    </a:cubicBezTo>
                    <a:cubicBezTo>
                      <a:pt x="17" y="127"/>
                      <a:pt x="20" y="128"/>
                      <a:pt x="21" y="127"/>
                    </a:cubicBezTo>
                    <a:cubicBezTo>
                      <a:pt x="22" y="126"/>
                      <a:pt x="21" y="123"/>
                      <a:pt x="22" y="122"/>
                    </a:cubicBezTo>
                    <a:cubicBezTo>
                      <a:pt x="27" y="121"/>
                      <a:pt x="34" y="120"/>
                      <a:pt x="37" y="118"/>
                    </a:cubicBezTo>
                    <a:cubicBezTo>
                      <a:pt x="40" y="116"/>
                      <a:pt x="42" y="117"/>
                      <a:pt x="45" y="116"/>
                    </a:cubicBezTo>
                    <a:cubicBezTo>
                      <a:pt x="48" y="115"/>
                      <a:pt x="42" y="111"/>
                      <a:pt x="52" y="112"/>
                    </a:cubicBezTo>
                    <a:cubicBezTo>
                      <a:pt x="51" y="108"/>
                      <a:pt x="51" y="104"/>
                      <a:pt x="49" y="97"/>
                    </a:cubicBezTo>
                    <a:cubicBezTo>
                      <a:pt x="45" y="93"/>
                      <a:pt x="34" y="104"/>
                      <a:pt x="30" y="99"/>
                    </a:cubicBezTo>
                    <a:cubicBezTo>
                      <a:pt x="27" y="96"/>
                      <a:pt x="29" y="101"/>
                      <a:pt x="22" y="101"/>
                    </a:cubicBezTo>
                    <a:cubicBezTo>
                      <a:pt x="21" y="98"/>
                      <a:pt x="14" y="100"/>
                      <a:pt x="9" y="97"/>
                    </a:cubicBezTo>
                    <a:cubicBezTo>
                      <a:pt x="9" y="97"/>
                      <a:pt x="13" y="94"/>
                      <a:pt x="9" y="94"/>
                    </a:cubicBezTo>
                    <a:cubicBezTo>
                      <a:pt x="6" y="93"/>
                      <a:pt x="3" y="92"/>
                      <a:pt x="2" y="86"/>
                    </a:cubicBezTo>
                    <a:cubicBezTo>
                      <a:pt x="13" y="87"/>
                      <a:pt x="0" y="81"/>
                      <a:pt x="13" y="82"/>
                    </a:cubicBezTo>
                    <a:cubicBezTo>
                      <a:pt x="15" y="82"/>
                      <a:pt x="14" y="81"/>
                      <a:pt x="13" y="81"/>
                    </a:cubicBezTo>
                    <a:cubicBezTo>
                      <a:pt x="14" y="77"/>
                      <a:pt x="17" y="81"/>
                      <a:pt x="17" y="81"/>
                    </a:cubicBezTo>
                    <a:cubicBezTo>
                      <a:pt x="20" y="81"/>
                      <a:pt x="21" y="78"/>
                      <a:pt x="24" y="79"/>
                    </a:cubicBezTo>
                    <a:cubicBezTo>
                      <a:pt x="25" y="79"/>
                      <a:pt x="26" y="82"/>
                      <a:pt x="28" y="82"/>
                    </a:cubicBezTo>
                    <a:cubicBezTo>
                      <a:pt x="32" y="83"/>
                      <a:pt x="36" y="81"/>
                      <a:pt x="41" y="82"/>
                    </a:cubicBezTo>
                    <a:cubicBezTo>
                      <a:pt x="44" y="83"/>
                      <a:pt x="44" y="84"/>
                      <a:pt x="47" y="82"/>
                    </a:cubicBezTo>
                    <a:cubicBezTo>
                      <a:pt x="49" y="82"/>
                      <a:pt x="47" y="81"/>
                      <a:pt x="47" y="79"/>
                    </a:cubicBezTo>
                    <a:cubicBezTo>
                      <a:pt x="49" y="79"/>
                      <a:pt x="50" y="78"/>
                      <a:pt x="50" y="77"/>
                    </a:cubicBezTo>
                    <a:cubicBezTo>
                      <a:pt x="51" y="72"/>
                      <a:pt x="42" y="78"/>
                      <a:pt x="45" y="71"/>
                    </a:cubicBezTo>
                    <a:cubicBezTo>
                      <a:pt x="40" y="70"/>
                      <a:pt x="35" y="69"/>
                      <a:pt x="30" y="68"/>
                    </a:cubicBezTo>
                    <a:cubicBezTo>
                      <a:pt x="32" y="64"/>
                      <a:pt x="32" y="65"/>
                      <a:pt x="28" y="62"/>
                    </a:cubicBezTo>
                    <a:cubicBezTo>
                      <a:pt x="27" y="62"/>
                      <a:pt x="27" y="60"/>
                      <a:pt x="26" y="60"/>
                    </a:cubicBezTo>
                    <a:cubicBezTo>
                      <a:pt x="25" y="59"/>
                      <a:pt x="21" y="60"/>
                      <a:pt x="19" y="58"/>
                    </a:cubicBezTo>
                    <a:cubicBezTo>
                      <a:pt x="19" y="58"/>
                      <a:pt x="22" y="52"/>
                      <a:pt x="19" y="53"/>
                    </a:cubicBezTo>
                    <a:cubicBezTo>
                      <a:pt x="18" y="53"/>
                      <a:pt x="19" y="55"/>
                      <a:pt x="17" y="55"/>
                    </a:cubicBezTo>
                    <a:cubicBezTo>
                      <a:pt x="15" y="54"/>
                      <a:pt x="14" y="52"/>
                      <a:pt x="11" y="53"/>
                    </a:cubicBezTo>
                    <a:cubicBezTo>
                      <a:pt x="15" y="47"/>
                      <a:pt x="23" y="46"/>
                      <a:pt x="30" y="43"/>
                    </a:cubicBezTo>
                    <a:cubicBezTo>
                      <a:pt x="28" y="37"/>
                      <a:pt x="35" y="37"/>
                      <a:pt x="37" y="34"/>
                    </a:cubicBezTo>
                    <a:cubicBezTo>
                      <a:pt x="39" y="32"/>
                      <a:pt x="37" y="28"/>
                      <a:pt x="39" y="27"/>
                    </a:cubicBezTo>
                    <a:cubicBezTo>
                      <a:pt x="44" y="31"/>
                      <a:pt x="44" y="28"/>
                      <a:pt x="52" y="28"/>
                    </a:cubicBezTo>
                    <a:cubicBezTo>
                      <a:pt x="56" y="23"/>
                      <a:pt x="62" y="19"/>
                      <a:pt x="73" y="21"/>
                    </a:cubicBezTo>
                    <a:cubicBezTo>
                      <a:pt x="75" y="22"/>
                      <a:pt x="74" y="18"/>
                      <a:pt x="75" y="17"/>
                    </a:cubicBezTo>
                    <a:cubicBezTo>
                      <a:pt x="78" y="15"/>
                      <a:pt x="85" y="19"/>
                      <a:pt x="86" y="14"/>
                    </a:cubicBezTo>
                    <a:cubicBezTo>
                      <a:pt x="88" y="13"/>
                      <a:pt x="89" y="17"/>
                      <a:pt x="90" y="17"/>
                    </a:cubicBezTo>
                    <a:cubicBezTo>
                      <a:pt x="93" y="18"/>
                      <a:pt x="96" y="16"/>
                      <a:pt x="95" y="21"/>
                    </a:cubicBezTo>
                    <a:cubicBezTo>
                      <a:pt x="103" y="21"/>
                      <a:pt x="111" y="21"/>
                      <a:pt x="119" y="21"/>
                    </a:cubicBezTo>
                    <a:cubicBezTo>
                      <a:pt x="111" y="29"/>
                      <a:pt x="132" y="18"/>
                      <a:pt x="125" y="27"/>
                    </a:cubicBezTo>
                    <a:cubicBezTo>
                      <a:pt x="129" y="27"/>
                      <a:pt x="132" y="26"/>
                      <a:pt x="132" y="23"/>
                    </a:cubicBezTo>
                    <a:cubicBezTo>
                      <a:pt x="136" y="27"/>
                      <a:pt x="144" y="25"/>
                      <a:pt x="149" y="27"/>
                    </a:cubicBezTo>
                    <a:cubicBezTo>
                      <a:pt x="150" y="27"/>
                      <a:pt x="149" y="28"/>
                      <a:pt x="151" y="28"/>
                    </a:cubicBezTo>
                    <a:cubicBezTo>
                      <a:pt x="153" y="28"/>
                      <a:pt x="153" y="30"/>
                      <a:pt x="155" y="30"/>
                    </a:cubicBezTo>
                    <a:cubicBezTo>
                      <a:pt x="160" y="31"/>
                      <a:pt x="161" y="27"/>
                      <a:pt x="164" y="30"/>
                    </a:cubicBezTo>
                    <a:cubicBezTo>
                      <a:pt x="165" y="31"/>
                      <a:pt x="186" y="31"/>
                      <a:pt x="188" y="32"/>
                    </a:cubicBezTo>
                    <a:cubicBezTo>
                      <a:pt x="191" y="34"/>
                      <a:pt x="202" y="35"/>
                      <a:pt x="209" y="36"/>
                    </a:cubicBezTo>
                    <a:cubicBezTo>
                      <a:pt x="211" y="38"/>
                      <a:pt x="214" y="40"/>
                      <a:pt x="214" y="43"/>
                    </a:cubicBezTo>
                    <a:cubicBezTo>
                      <a:pt x="221" y="44"/>
                      <a:pt x="224" y="48"/>
                      <a:pt x="229" y="45"/>
                    </a:cubicBezTo>
                    <a:cubicBezTo>
                      <a:pt x="230" y="51"/>
                      <a:pt x="239" y="48"/>
                      <a:pt x="244" y="49"/>
                    </a:cubicBezTo>
                    <a:cubicBezTo>
                      <a:pt x="244" y="47"/>
                      <a:pt x="242" y="47"/>
                      <a:pt x="241" y="47"/>
                    </a:cubicBezTo>
                    <a:cubicBezTo>
                      <a:pt x="244" y="43"/>
                      <a:pt x="249" y="39"/>
                      <a:pt x="255" y="38"/>
                    </a:cubicBezTo>
                    <a:cubicBezTo>
                      <a:pt x="255" y="41"/>
                      <a:pt x="257" y="42"/>
                      <a:pt x="257" y="40"/>
                    </a:cubicBezTo>
                    <a:cubicBezTo>
                      <a:pt x="259" y="40"/>
                      <a:pt x="259" y="43"/>
                      <a:pt x="261" y="43"/>
                    </a:cubicBezTo>
                    <a:cubicBezTo>
                      <a:pt x="265" y="44"/>
                      <a:pt x="265" y="41"/>
                      <a:pt x="265" y="38"/>
                    </a:cubicBezTo>
                    <a:cubicBezTo>
                      <a:pt x="269" y="37"/>
                      <a:pt x="270" y="39"/>
                      <a:pt x="272" y="40"/>
                    </a:cubicBezTo>
                    <a:cubicBezTo>
                      <a:pt x="274" y="38"/>
                      <a:pt x="272" y="35"/>
                      <a:pt x="276" y="32"/>
                    </a:cubicBezTo>
                    <a:cubicBezTo>
                      <a:pt x="279" y="32"/>
                      <a:pt x="281" y="35"/>
                      <a:pt x="282" y="32"/>
                    </a:cubicBezTo>
                    <a:cubicBezTo>
                      <a:pt x="285" y="33"/>
                      <a:pt x="283" y="36"/>
                      <a:pt x="280" y="36"/>
                    </a:cubicBezTo>
                    <a:cubicBezTo>
                      <a:pt x="282" y="41"/>
                      <a:pt x="295" y="31"/>
                      <a:pt x="298" y="38"/>
                    </a:cubicBezTo>
                    <a:cubicBezTo>
                      <a:pt x="304" y="38"/>
                      <a:pt x="294" y="32"/>
                      <a:pt x="300" y="32"/>
                    </a:cubicBezTo>
                    <a:cubicBezTo>
                      <a:pt x="301" y="30"/>
                      <a:pt x="303" y="28"/>
                      <a:pt x="306" y="28"/>
                    </a:cubicBezTo>
                    <a:cubicBezTo>
                      <a:pt x="306" y="30"/>
                      <a:pt x="306" y="32"/>
                      <a:pt x="306" y="34"/>
                    </a:cubicBezTo>
                    <a:cubicBezTo>
                      <a:pt x="310" y="30"/>
                      <a:pt x="311" y="37"/>
                      <a:pt x="315" y="38"/>
                    </a:cubicBezTo>
                    <a:cubicBezTo>
                      <a:pt x="321" y="38"/>
                      <a:pt x="325" y="37"/>
                      <a:pt x="326" y="34"/>
                    </a:cubicBezTo>
                    <a:cubicBezTo>
                      <a:pt x="329" y="36"/>
                      <a:pt x="334" y="36"/>
                      <a:pt x="332" y="41"/>
                    </a:cubicBezTo>
                    <a:cubicBezTo>
                      <a:pt x="336" y="40"/>
                      <a:pt x="341" y="39"/>
                      <a:pt x="341" y="34"/>
                    </a:cubicBezTo>
                    <a:cubicBezTo>
                      <a:pt x="346" y="37"/>
                      <a:pt x="348" y="33"/>
                      <a:pt x="352" y="38"/>
                    </a:cubicBezTo>
                    <a:cubicBezTo>
                      <a:pt x="357" y="38"/>
                      <a:pt x="361" y="38"/>
                      <a:pt x="365" y="38"/>
                    </a:cubicBezTo>
                    <a:cubicBezTo>
                      <a:pt x="366" y="38"/>
                      <a:pt x="363" y="41"/>
                      <a:pt x="364" y="41"/>
                    </a:cubicBezTo>
                    <a:cubicBezTo>
                      <a:pt x="363" y="41"/>
                      <a:pt x="369" y="43"/>
                      <a:pt x="367" y="43"/>
                    </a:cubicBezTo>
                    <a:cubicBezTo>
                      <a:pt x="369" y="44"/>
                      <a:pt x="370" y="41"/>
                      <a:pt x="373" y="41"/>
                    </a:cubicBezTo>
                    <a:cubicBezTo>
                      <a:pt x="373" y="42"/>
                      <a:pt x="373" y="45"/>
                      <a:pt x="373" y="45"/>
                    </a:cubicBezTo>
                    <a:cubicBezTo>
                      <a:pt x="378" y="48"/>
                      <a:pt x="386" y="44"/>
                      <a:pt x="392" y="45"/>
                    </a:cubicBezTo>
                    <a:cubicBezTo>
                      <a:pt x="392" y="47"/>
                      <a:pt x="395" y="47"/>
                      <a:pt x="397" y="47"/>
                    </a:cubicBezTo>
                    <a:cubicBezTo>
                      <a:pt x="394" y="54"/>
                      <a:pt x="404" y="48"/>
                      <a:pt x="403" y="53"/>
                    </a:cubicBezTo>
                    <a:cubicBezTo>
                      <a:pt x="404" y="57"/>
                      <a:pt x="399" y="55"/>
                      <a:pt x="399" y="58"/>
                    </a:cubicBezTo>
                    <a:cubicBezTo>
                      <a:pt x="398" y="61"/>
                      <a:pt x="401" y="62"/>
                      <a:pt x="401" y="64"/>
                    </a:cubicBezTo>
                    <a:cubicBezTo>
                      <a:pt x="421" y="62"/>
                      <a:pt x="438" y="61"/>
                      <a:pt x="453" y="68"/>
                    </a:cubicBezTo>
                    <a:cubicBezTo>
                      <a:pt x="452" y="69"/>
                      <a:pt x="451" y="71"/>
                      <a:pt x="451" y="73"/>
                    </a:cubicBezTo>
                    <a:cubicBezTo>
                      <a:pt x="455" y="73"/>
                      <a:pt x="455" y="71"/>
                      <a:pt x="459" y="71"/>
                    </a:cubicBezTo>
                    <a:cubicBezTo>
                      <a:pt x="457" y="65"/>
                      <a:pt x="458" y="67"/>
                      <a:pt x="457" y="60"/>
                    </a:cubicBezTo>
                    <a:cubicBezTo>
                      <a:pt x="458" y="57"/>
                      <a:pt x="472" y="57"/>
                      <a:pt x="468" y="55"/>
                    </a:cubicBezTo>
                    <a:cubicBezTo>
                      <a:pt x="469" y="51"/>
                      <a:pt x="471" y="54"/>
                      <a:pt x="474" y="55"/>
                    </a:cubicBezTo>
                    <a:cubicBezTo>
                      <a:pt x="474" y="57"/>
                      <a:pt x="477" y="56"/>
                      <a:pt x="477" y="58"/>
                    </a:cubicBezTo>
                    <a:cubicBezTo>
                      <a:pt x="485" y="60"/>
                      <a:pt x="490" y="57"/>
                      <a:pt x="496" y="58"/>
                    </a:cubicBezTo>
                    <a:cubicBezTo>
                      <a:pt x="496" y="58"/>
                      <a:pt x="496" y="60"/>
                      <a:pt x="498" y="60"/>
                    </a:cubicBezTo>
                    <a:cubicBezTo>
                      <a:pt x="499" y="60"/>
                      <a:pt x="500" y="62"/>
                      <a:pt x="502" y="62"/>
                    </a:cubicBezTo>
                    <a:cubicBezTo>
                      <a:pt x="508" y="62"/>
                      <a:pt x="514" y="58"/>
                      <a:pt x="524" y="60"/>
                    </a:cubicBezTo>
                    <a:cubicBezTo>
                      <a:pt x="529" y="56"/>
                      <a:pt x="528" y="53"/>
                      <a:pt x="530" y="49"/>
                    </a:cubicBezTo>
                    <a:cubicBezTo>
                      <a:pt x="528" y="43"/>
                      <a:pt x="523" y="45"/>
                      <a:pt x="522" y="43"/>
                    </a:cubicBezTo>
                    <a:cubicBezTo>
                      <a:pt x="523" y="34"/>
                      <a:pt x="540" y="39"/>
                      <a:pt x="544" y="41"/>
                    </a:cubicBezTo>
                    <a:cubicBezTo>
                      <a:pt x="544" y="44"/>
                      <a:pt x="542" y="45"/>
                      <a:pt x="539" y="45"/>
                    </a:cubicBezTo>
                    <a:cubicBezTo>
                      <a:pt x="543" y="49"/>
                      <a:pt x="539" y="50"/>
                      <a:pt x="537" y="53"/>
                    </a:cubicBezTo>
                    <a:cubicBezTo>
                      <a:pt x="536" y="57"/>
                      <a:pt x="540" y="56"/>
                      <a:pt x="543" y="56"/>
                    </a:cubicBezTo>
                    <a:cubicBezTo>
                      <a:pt x="540" y="62"/>
                      <a:pt x="544" y="63"/>
                      <a:pt x="541" y="68"/>
                    </a:cubicBezTo>
                    <a:cubicBezTo>
                      <a:pt x="546" y="71"/>
                      <a:pt x="550" y="59"/>
                      <a:pt x="548" y="60"/>
                    </a:cubicBezTo>
                    <a:cubicBezTo>
                      <a:pt x="549" y="59"/>
                      <a:pt x="554" y="65"/>
                      <a:pt x="552" y="56"/>
                    </a:cubicBezTo>
                    <a:cubicBezTo>
                      <a:pt x="560" y="58"/>
                      <a:pt x="558" y="49"/>
                      <a:pt x="563" y="47"/>
                    </a:cubicBezTo>
                    <a:cubicBezTo>
                      <a:pt x="561" y="42"/>
                      <a:pt x="558" y="38"/>
                      <a:pt x="550" y="38"/>
                    </a:cubicBezTo>
                    <a:cubicBezTo>
                      <a:pt x="554" y="35"/>
                      <a:pt x="546" y="30"/>
                      <a:pt x="541" y="28"/>
                    </a:cubicBezTo>
                    <a:cubicBezTo>
                      <a:pt x="541" y="26"/>
                      <a:pt x="541" y="23"/>
                      <a:pt x="539" y="23"/>
                    </a:cubicBezTo>
                    <a:cubicBezTo>
                      <a:pt x="539" y="19"/>
                      <a:pt x="544" y="17"/>
                      <a:pt x="544" y="14"/>
                    </a:cubicBezTo>
                    <a:cubicBezTo>
                      <a:pt x="544" y="13"/>
                      <a:pt x="549" y="11"/>
                      <a:pt x="548" y="10"/>
                    </a:cubicBezTo>
                    <a:cubicBezTo>
                      <a:pt x="543" y="5"/>
                      <a:pt x="555" y="11"/>
                      <a:pt x="550" y="6"/>
                    </a:cubicBezTo>
                    <a:cubicBezTo>
                      <a:pt x="550" y="0"/>
                      <a:pt x="555" y="8"/>
                      <a:pt x="556" y="8"/>
                    </a:cubicBezTo>
                    <a:cubicBezTo>
                      <a:pt x="558" y="9"/>
                      <a:pt x="561" y="7"/>
                      <a:pt x="563" y="8"/>
                    </a:cubicBezTo>
                    <a:cubicBezTo>
                      <a:pt x="564" y="8"/>
                      <a:pt x="560" y="11"/>
                      <a:pt x="561" y="12"/>
                    </a:cubicBezTo>
                    <a:cubicBezTo>
                      <a:pt x="562" y="12"/>
                      <a:pt x="566" y="11"/>
                      <a:pt x="567" y="12"/>
                    </a:cubicBezTo>
                    <a:cubicBezTo>
                      <a:pt x="568" y="13"/>
                      <a:pt x="566" y="16"/>
                      <a:pt x="567" y="17"/>
                    </a:cubicBezTo>
                    <a:cubicBezTo>
                      <a:pt x="567" y="18"/>
                      <a:pt x="570" y="17"/>
                      <a:pt x="571" y="17"/>
                    </a:cubicBezTo>
                    <a:cubicBezTo>
                      <a:pt x="572" y="22"/>
                      <a:pt x="567" y="20"/>
                      <a:pt x="571" y="25"/>
                    </a:cubicBezTo>
                    <a:cubicBezTo>
                      <a:pt x="571" y="26"/>
                      <a:pt x="573" y="26"/>
                      <a:pt x="572" y="28"/>
                    </a:cubicBezTo>
                    <a:cubicBezTo>
                      <a:pt x="572" y="28"/>
                      <a:pt x="571" y="29"/>
                      <a:pt x="571" y="30"/>
                    </a:cubicBezTo>
                    <a:cubicBezTo>
                      <a:pt x="570" y="33"/>
                      <a:pt x="569" y="34"/>
                      <a:pt x="569" y="36"/>
                    </a:cubicBezTo>
                    <a:cubicBezTo>
                      <a:pt x="568" y="39"/>
                      <a:pt x="581" y="40"/>
                      <a:pt x="578" y="34"/>
                    </a:cubicBezTo>
                    <a:cubicBezTo>
                      <a:pt x="582" y="34"/>
                      <a:pt x="580" y="39"/>
                      <a:pt x="585" y="38"/>
                    </a:cubicBezTo>
                    <a:cubicBezTo>
                      <a:pt x="582" y="41"/>
                      <a:pt x="587" y="41"/>
                      <a:pt x="585" y="47"/>
                    </a:cubicBezTo>
                    <a:cubicBezTo>
                      <a:pt x="594" y="48"/>
                      <a:pt x="592" y="41"/>
                      <a:pt x="598" y="45"/>
                    </a:cubicBezTo>
                    <a:cubicBezTo>
                      <a:pt x="600" y="46"/>
                      <a:pt x="600" y="44"/>
                      <a:pt x="600" y="43"/>
                    </a:cubicBezTo>
                    <a:cubicBezTo>
                      <a:pt x="605" y="45"/>
                      <a:pt x="598" y="45"/>
                      <a:pt x="602" y="49"/>
                    </a:cubicBezTo>
                    <a:cubicBezTo>
                      <a:pt x="602" y="49"/>
                      <a:pt x="606" y="51"/>
                      <a:pt x="606" y="51"/>
                    </a:cubicBezTo>
                    <a:cubicBezTo>
                      <a:pt x="606" y="54"/>
                      <a:pt x="599" y="56"/>
                      <a:pt x="602" y="62"/>
                    </a:cubicBezTo>
                    <a:close/>
                    <a:moveTo>
                      <a:pt x="380" y="82"/>
                    </a:moveTo>
                    <a:cubicBezTo>
                      <a:pt x="380" y="79"/>
                      <a:pt x="383" y="78"/>
                      <a:pt x="380" y="77"/>
                    </a:cubicBezTo>
                    <a:cubicBezTo>
                      <a:pt x="380" y="78"/>
                      <a:pt x="380" y="79"/>
                      <a:pt x="379" y="79"/>
                    </a:cubicBezTo>
                    <a:cubicBezTo>
                      <a:pt x="378" y="77"/>
                      <a:pt x="379" y="73"/>
                      <a:pt x="377" y="73"/>
                    </a:cubicBezTo>
                    <a:cubicBezTo>
                      <a:pt x="374" y="76"/>
                      <a:pt x="366" y="82"/>
                      <a:pt x="362" y="77"/>
                    </a:cubicBezTo>
                    <a:cubicBezTo>
                      <a:pt x="361" y="72"/>
                      <a:pt x="370" y="78"/>
                      <a:pt x="367" y="71"/>
                    </a:cubicBezTo>
                    <a:cubicBezTo>
                      <a:pt x="366" y="71"/>
                      <a:pt x="364" y="71"/>
                      <a:pt x="364" y="69"/>
                    </a:cubicBezTo>
                    <a:cubicBezTo>
                      <a:pt x="360" y="68"/>
                      <a:pt x="359" y="72"/>
                      <a:pt x="356" y="73"/>
                    </a:cubicBezTo>
                    <a:cubicBezTo>
                      <a:pt x="352" y="74"/>
                      <a:pt x="348" y="74"/>
                      <a:pt x="343" y="75"/>
                    </a:cubicBezTo>
                    <a:cubicBezTo>
                      <a:pt x="343" y="75"/>
                      <a:pt x="343" y="77"/>
                      <a:pt x="341" y="77"/>
                    </a:cubicBezTo>
                    <a:cubicBezTo>
                      <a:pt x="335" y="79"/>
                      <a:pt x="329" y="79"/>
                      <a:pt x="323" y="79"/>
                    </a:cubicBezTo>
                    <a:cubicBezTo>
                      <a:pt x="323" y="82"/>
                      <a:pt x="320" y="84"/>
                      <a:pt x="323" y="84"/>
                    </a:cubicBezTo>
                    <a:cubicBezTo>
                      <a:pt x="323" y="82"/>
                      <a:pt x="325" y="83"/>
                      <a:pt x="324" y="86"/>
                    </a:cubicBezTo>
                    <a:cubicBezTo>
                      <a:pt x="333" y="87"/>
                      <a:pt x="344" y="79"/>
                      <a:pt x="347" y="86"/>
                    </a:cubicBezTo>
                    <a:cubicBezTo>
                      <a:pt x="343" y="82"/>
                      <a:pt x="345" y="87"/>
                      <a:pt x="341" y="88"/>
                    </a:cubicBezTo>
                    <a:cubicBezTo>
                      <a:pt x="338" y="88"/>
                      <a:pt x="335" y="89"/>
                      <a:pt x="334" y="92"/>
                    </a:cubicBezTo>
                    <a:cubicBezTo>
                      <a:pt x="344" y="93"/>
                      <a:pt x="349" y="90"/>
                      <a:pt x="358" y="90"/>
                    </a:cubicBezTo>
                    <a:cubicBezTo>
                      <a:pt x="358" y="92"/>
                      <a:pt x="358" y="95"/>
                      <a:pt x="360" y="96"/>
                    </a:cubicBezTo>
                    <a:cubicBezTo>
                      <a:pt x="360" y="93"/>
                      <a:pt x="363" y="94"/>
                      <a:pt x="365" y="94"/>
                    </a:cubicBezTo>
                    <a:cubicBezTo>
                      <a:pt x="366" y="90"/>
                      <a:pt x="367" y="87"/>
                      <a:pt x="369" y="86"/>
                    </a:cubicBezTo>
                    <a:cubicBezTo>
                      <a:pt x="373" y="83"/>
                      <a:pt x="372" y="86"/>
                      <a:pt x="377" y="86"/>
                    </a:cubicBezTo>
                    <a:cubicBezTo>
                      <a:pt x="377" y="84"/>
                      <a:pt x="377" y="82"/>
                      <a:pt x="380" y="82"/>
                    </a:cubicBezTo>
                    <a:close/>
                    <a:moveTo>
                      <a:pt x="393" y="146"/>
                    </a:moveTo>
                    <a:cubicBezTo>
                      <a:pt x="395" y="141"/>
                      <a:pt x="401" y="143"/>
                      <a:pt x="403" y="140"/>
                    </a:cubicBezTo>
                    <a:cubicBezTo>
                      <a:pt x="403" y="140"/>
                      <a:pt x="406" y="141"/>
                      <a:pt x="406" y="140"/>
                    </a:cubicBezTo>
                    <a:cubicBezTo>
                      <a:pt x="409" y="139"/>
                      <a:pt x="413" y="140"/>
                      <a:pt x="416" y="138"/>
                    </a:cubicBezTo>
                    <a:cubicBezTo>
                      <a:pt x="416" y="138"/>
                      <a:pt x="417" y="135"/>
                      <a:pt x="418" y="135"/>
                    </a:cubicBezTo>
                    <a:cubicBezTo>
                      <a:pt x="422" y="131"/>
                      <a:pt x="426" y="136"/>
                      <a:pt x="427" y="133"/>
                    </a:cubicBezTo>
                    <a:cubicBezTo>
                      <a:pt x="426" y="133"/>
                      <a:pt x="425" y="131"/>
                      <a:pt x="427" y="131"/>
                    </a:cubicBezTo>
                    <a:cubicBezTo>
                      <a:pt x="431" y="131"/>
                      <a:pt x="431" y="129"/>
                      <a:pt x="433" y="131"/>
                    </a:cubicBezTo>
                    <a:cubicBezTo>
                      <a:pt x="434" y="132"/>
                      <a:pt x="435" y="129"/>
                      <a:pt x="434" y="129"/>
                    </a:cubicBezTo>
                    <a:cubicBezTo>
                      <a:pt x="431" y="130"/>
                      <a:pt x="435" y="125"/>
                      <a:pt x="438" y="129"/>
                    </a:cubicBezTo>
                    <a:cubicBezTo>
                      <a:pt x="439" y="126"/>
                      <a:pt x="442" y="124"/>
                      <a:pt x="442" y="120"/>
                    </a:cubicBezTo>
                    <a:cubicBezTo>
                      <a:pt x="435" y="118"/>
                      <a:pt x="434" y="123"/>
                      <a:pt x="427" y="122"/>
                    </a:cubicBezTo>
                    <a:cubicBezTo>
                      <a:pt x="427" y="125"/>
                      <a:pt x="425" y="126"/>
                      <a:pt x="423" y="127"/>
                    </a:cubicBezTo>
                    <a:cubicBezTo>
                      <a:pt x="417" y="130"/>
                      <a:pt x="419" y="126"/>
                      <a:pt x="414" y="127"/>
                    </a:cubicBezTo>
                    <a:cubicBezTo>
                      <a:pt x="413" y="127"/>
                      <a:pt x="413" y="129"/>
                      <a:pt x="410" y="129"/>
                    </a:cubicBezTo>
                    <a:cubicBezTo>
                      <a:pt x="408" y="129"/>
                      <a:pt x="407" y="126"/>
                      <a:pt x="403" y="127"/>
                    </a:cubicBezTo>
                    <a:cubicBezTo>
                      <a:pt x="402" y="126"/>
                      <a:pt x="403" y="124"/>
                      <a:pt x="401" y="123"/>
                    </a:cubicBezTo>
                    <a:cubicBezTo>
                      <a:pt x="401" y="126"/>
                      <a:pt x="400" y="128"/>
                      <a:pt x="399" y="129"/>
                    </a:cubicBezTo>
                    <a:cubicBezTo>
                      <a:pt x="399" y="132"/>
                      <a:pt x="402" y="131"/>
                      <a:pt x="403" y="133"/>
                    </a:cubicBezTo>
                    <a:cubicBezTo>
                      <a:pt x="397" y="131"/>
                      <a:pt x="397" y="135"/>
                      <a:pt x="395" y="137"/>
                    </a:cubicBezTo>
                    <a:cubicBezTo>
                      <a:pt x="393" y="139"/>
                      <a:pt x="388" y="137"/>
                      <a:pt x="388" y="140"/>
                    </a:cubicBezTo>
                    <a:cubicBezTo>
                      <a:pt x="388" y="145"/>
                      <a:pt x="379" y="139"/>
                      <a:pt x="382" y="146"/>
                    </a:cubicBezTo>
                    <a:cubicBezTo>
                      <a:pt x="386" y="146"/>
                      <a:pt x="390" y="146"/>
                      <a:pt x="393" y="146"/>
                    </a:cubicBezTo>
                    <a:close/>
                    <a:moveTo>
                      <a:pt x="530" y="219"/>
                    </a:moveTo>
                    <a:cubicBezTo>
                      <a:pt x="528" y="219"/>
                      <a:pt x="528" y="220"/>
                      <a:pt x="528" y="220"/>
                    </a:cubicBezTo>
                    <a:cubicBezTo>
                      <a:pt x="527" y="221"/>
                      <a:pt x="522" y="222"/>
                      <a:pt x="522" y="222"/>
                    </a:cubicBezTo>
                    <a:cubicBezTo>
                      <a:pt x="521" y="224"/>
                      <a:pt x="524" y="230"/>
                      <a:pt x="520" y="230"/>
                    </a:cubicBezTo>
                    <a:cubicBezTo>
                      <a:pt x="520" y="228"/>
                      <a:pt x="521" y="224"/>
                      <a:pt x="518" y="224"/>
                    </a:cubicBezTo>
                    <a:cubicBezTo>
                      <a:pt x="518" y="227"/>
                      <a:pt x="518" y="229"/>
                      <a:pt x="518" y="232"/>
                    </a:cubicBezTo>
                    <a:cubicBezTo>
                      <a:pt x="521" y="232"/>
                      <a:pt x="525" y="232"/>
                      <a:pt x="528" y="232"/>
                    </a:cubicBezTo>
                    <a:cubicBezTo>
                      <a:pt x="526" y="234"/>
                      <a:pt x="531" y="237"/>
                      <a:pt x="531" y="239"/>
                    </a:cubicBezTo>
                    <a:cubicBezTo>
                      <a:pt x="533" y="245"/>
                      <a:pt x="534" y="243"/>
                      <a:pt x="537" y="247"/>
                    </a:cubicBezTo>
                    <a:cubicBezTo>
                      <a:pt x="535" y="247"/>
                      <a:pt x="533" y="247"/>
                      <a:pt x="533" y="250"/>
                    </a:cubicBezTo>
                    <a:cubicBezTo>
                      <a:pt x="533" y="253"/>
                      <a:pt x="536" y="253"/>
                      <a:pt x="535" y="256"/>
                    </a:cubicBezTo>
                    <a:cubicBezTo>
                      <a:pt x="538" y="256"/>
                      <a:pt x="540" y="256"/>
                      <a:pt x="543" y="256"/>
                    </a:cubicBezTo>
                    <a:cubicBezTo>
                      <a:pt x="545" y="254"/>
                      <a:pt x="545" y="249"/>
                      <a:pt x="544" y="245"/>
                    </a:cubicBezTo>
                    <a:cubicBezTo>
                      <a:pt x="542" y="244"/>
                      <a:pt x="540" y="243"/>
                      <a:pt x="539" y="241"/>
                    </a:cubicBezTo>
                    <a:cubicBezTo>
                      <a:pt x="542" y="231"/>
                      <a:pt x="539" y="236"/>
                      <a:pt x="537" y="233"/>
                    </a:cubicBezTo>
                    <a:cubicBezTo>
                      <a:pt x="534" y="230"/>
                      <a:pt x="535" y="223"/>
                      <a:pt x="533" y="219"/>
                    </a:cubicBezTo>
                    <a:cubicBezTo>
                      <a:pt x="532" y="219"/>
                      <a:pt x="531" y="218"/>
                      <a:pt x="530" y="219"/>
                    </a:cubicBezTo>
                    <a:close/>
                    <a:moveTo>
                      <a:pt x="602" y="276"/>
                    </a:moveTo>
                    <a:cubicBezTo>
                      <a:pt x="596" y="274"/>
                      <a:pt x="598" y="279"/>
                      <a:pt x="595" y="280"/>
                    </a:cubicBezTo>
                    <a:cubicBezTo>
                      <a:pt x="594" y="279"/>
                      <a:pt x="593" y="278"/>
                      <a:pt x="591" y="278"/>
                    </a:cubicBezTo>
                    <a:cubicBezTo>
                      <a:pt x="591" y="285"/>
                      <a:pt x="584" y="281"/>
                      <a:pt x="582" y="284"/>
                    </a:cubicBezTo>
                    <a:cubicBezTo>
                      <a:pt x="580" y="285"/>
                      <a:pt x="582" y="286"/>
                      <a:pt x="580" y="288"/>
                    </a:cubicBezTo>
                    <a:cubicBezTo>
                      <a:pt x="579" y="288"/>
                      <a:pt x="576" y="287"/>
                      <a:pt x="576" y="289"/>
                    </a:cubicBezTo>
                    <a:cubicBezTo>
                      <a:pt x="579" y="290"/>
                      <a:pt x="576" y="292"/>
                      <a:pt x="576" y="295"/>
                    </a:cubicBezTo>
                    <a:cubicBezTo>
                      <a:pt x="580" y="298"/>
                      <a:pt x="581" y="292"/>
                      <a:pt x="584" y="291"/>
                    </a:cubicBezTo>
                    <a:cubicBezTo>
                      <a:pt x="587" y="290"/>
                      <a:pt x="591" y="292"/>
                      <a:pt x="595" y="291"/>
                    </a:cubicBezTo>
                    <a:cubicBezTo>
                      <a:pt x="597" y="291"/>
                      <a:pt x="597" y="290"/>
                      <a:pt x="600" y="289"/>
                    </a:cubicBezTo>
                    <a:cubicBezTo>
                      <a:pt x="605" y="289"/>
                      <a:pt x="610" y="291"/>
                      <a:pt x="612" y="293"/>
                    </a:cubicBezTo>
                    <a:cubicBezTo>
                      <a:pt x="610" y="294"/>
                      <a:pt x="608" y="293"/>
                      <a:pt x="608" y="295"/>
                    </a:cubicBezTo>
                    <a:cubicBezTo>
                      <a:pt x="609" y="294"/>
                      <a:pt x="610" y="297"/>
                      <a:pt x="610" y="297"/>
                    </a:cubicBezTo>
                    <a:cubicBezTo>
                      <a:pt x="611" y="297"/>
                      <a:pt x="612" y="295"/>
                      <a:pt x="612" y="295"/>
                    </a:cubicBezTo>
                    <a:cubicBezTo>
                      <a:pt x="619" y="296"/>
                      <a:pt x="616" y="296"/>
                      <a:pt x="621" y="293"/>
                    </a:cubicBezTo>
                    <a:cubicBezTo>
                      <a:pt x="627" y="290"/>
                      <a:pt x="630" y="295"/>
                      <a:pt x="634" y="291"/>
                    </a:cubicBezTo>
                    <a:cubicBezTo>
                      <a:pt x="629" y="290"/>
                      <a:pt x="635" y="283"/>
                      <a:pt x="630" y="288"/>
                    </a:cubicBezTo>
                    <a:cubicBezTo>
                      <a:pt x="627" y="291"/>
                      <a:pt x="626" y="280"/>
                      <a:pt x="626" y="280"/>
                    </a:cubicBezTo>
                    <a:cubicBezTo>
                      <a:pt x="626" y="279"/>
                      <a:pt x="621" y="280"/>
                      <a:pt x="623" y="276"/>
                    </a:cubicBezTo>
                    <a:cubicBezTo>
                      <a:pt x="620" y="276"/>
                      <a:pt x="616" y="276"/>
                      <a:pt x="613" y="276"/>
                    </a:cubicBezTo>
                    <a:cubicBezTo>
                      <a:pt x="614" y="274"/>
                      <a:pt x="616" y="273"/>
                      <a:pt x="613" y="271"/>
                    </a:cubicBezTo>
                    <a:cubicBezTo>
                      <a:pt x="607" y="273"/>
                      <a:pt x="609" y="271"/>
                      <a:pt x="602" y="271"/>
                    </a:cubicBezTo>
                    <a:cubicBezTo>
                      <a:pt x="601" y="273"/>
                      <a:pt x="600" y="274"/>
                      <a:pt x="602" y="276"/>
                    </a:cubicBezTo>
                    <a:close/>
                    <a:moveTo>
                      <a:pt x="653" y="323"/>
                    </a:moveTo>
                    <a:cubicBezTo>
                      <a:pt x="651" y="323"/>
                      <a:pt x="650" y="323"/>
                      <a:pt x="651" y="321"/>
                    </a:cubicBezTo>
                    <a:cubicBezTo>
                      <a:pt x="659" y="323"/>
                      <a:pt x="651" y="309"/>
                      <a:pt x="658" y="310"/>
                    </a:cubicBezTo>
                    <a:cubicBezTo>
                      <a:pt x="662" y="314"/>
                      <a:pt x="663" y="309"/>
                      <a:pt x="669" y="310"/>
                    </a:cubicBezTo>
                    <a:cubicBezTo>
                      <a:pt x="666" y="299"/>
                      <a:pt x="653" y="297"/>
                      <a:pt x="641" y="299"/>
                    </a:cubicBezTo>
                    <a:cubicBezTo>
                      <a:pt x="640" y="298"/>
                      <a:pt x="639" y="297"/>
                      <a:pt x="639" y="295"/>
                    </a:cubicBezTo>
                    <a:cubicBezTo>
                      <a:pt x="635" y="294"/>
                      <a:pt x="634" y="299"/>
                      <a:pt x="630" y="299"/>
                    </a:cubicBezTo>
                    <a:cubicBezTo>
                      <a:pt x="628" y="299"/>
                      <a:pt x="627" y="296"/>
                      <a:pt x="625" y="297"/>
                    </a:cubicBezTo>
                    <a:cubicBezTo>
                      <a:pt x="622" y="298"/>
                      <a:pt x="621" y="300"/>
                      <a:pt x="619" y="301"/>
                    </a:cubicBezTo>
                    <a:cubicBezTo>
                      <a:pt x="616" y="302"/>
                      <a:pt x="614" y="301"/>
                      <a:pt x="612" y="302"/>
                    </a:cubicBezTo>
                    <a:cubicBezTo>
                      <a:pt x="612" y="306"/>
                      <a:pt x="610" y="307"/>
                      <a:pt x="608" y="308"/>
                    </a:cubicBezTo>
                    <a:cubicBezTo>
                      <a:pt x="608" y="323"/>
                      <a:pt x="605" y="324"/>
                      <a:pt x="606" y="340"/>
                    </a:cubicBezTo>
                    <a:cubicBezTo>
                      <a:pt x="613" y="342"/>
                      <a:pt x="609" y="335"/>
                      <a:pt x="615" y="336"/>
                    </a:cubicBezTo>
                    <a:cubicBezTo>
                      <a:pt x="615" y="333"/>
                      <a:pt x="616" y="330"/>
                      <a:pt x="617" y="329"/>
                    </a:cubicBezTo>
                    <a:cubicBezTo>
                      <a:pt x="620" y="324"/>
                      <a:pt x="618" y="319"/>
                      <a:pt x="619" y="314"/>
                    </a:cubicBezTo>
                    <a:cubicBezTo>
                      <a:pt x="619" y="313"/>
                      <a:pt x="622" y="311"/>
                      <a:pt x="623" y="310"/>
                    </a:cubicBezTo>
                    <a:cubicBezTo>
                      <a:pt x="624" y="308"/>
                      <a:pt x="622" y="304"/>
                      <a:pt x="625" y="304"/>
                    </a:cubicBezTo>
                    <a:cubicBezTo>
                      <a:pt x="628" y="304"/>
                      <a:pt x="630" y="304"/>
                      <a:pt x="632" y="302"/>
                    </a:cubicBezTo>
                    <a:cubicBezTo>
                      <a:pt x="629" y="309"/>
                      <a:pt x="638" y="304"/>
                      <a:pt x="638" y="308"/>
                    </a:cubicBezTo>
                    <a:cubicBezTo>
                      <a:pt x="639" y="314"/>
                      <a:pt x="639" y="312"/>
                      <a:pt x="638" y="317"/>
                    </a:cubicBezTo>
                    <a:cubicBezTo>
                      <a:pt x="639" y="318"/>
                      <a:pt x="641" y="317"/>
                      <a:pt x="641" y="319"/>
                    </a:cubicBezTo>
                    <a:cubicBezTo>
                      <a:pt x="640" y="320"/>
                      <a:pt x="638" y="319"/>
                      <a:pt x="638" y="321"/>
                    </a:cubicBezTo>
                    <a:cubicBezTo>
                      <a:pt x="644" y="319"/>
                      <a:pt x="650" y="327"/>
                      <a:pt x="653" y="323"/>
                    </a:cubicBezTo>
                    <a:close/>
                    <a:moveTo>
                      <a:pt x="686" y="315"/>
                    </a:moveTo>
                    <a:cubicBezTo>
                      <a:pt x="686" y="315"/>
                      <a:pt x="686" y="319"/>
                      <a:pt x="686" y="319"/>
                    </a:cubicBezTo>
                    <a:cubicBezTo>
                      <a:pt x="683" y="322"/>
                      <a:pt x="675" y="314"/>
                      <a:pt x="671" y="317"/>
                    </a:cubicBezTo>
                    <a:cubicBezTo>
                      <a:pt x="672" y="321"/>
                      <a:pt x="669" y="321"/>
                      <a:pt x="667" y="323"/>
                    </a:cubicBezTo>
                    <a:cubicBezTo>
                      <a:pt x="672" y="328"/>
                      <a:pt x="673" y="325"/>
                      <a:pt x="679" y="325"/>
                    </a:cubicBezTo>
                    <a:cubicBezTo>
                      <a:pt x="683" y="325"/>
                      <a:pt x="689" y="326"/>
                      <a:pt x="692" y="323"/>
                    </a:cubicBezTo>
                    <a:cubicBezTo>
                      <a:pt x="691" y="323"/>
                      <a:pt x="690" y="321"/>
                      <a:pt x="692" y="321"/>
                    </a:cubicBezTo>
                    <a:cubicBezTo>
                      <a:pt x="693" y="321"/>
                      <a:pt x="695" y="321"/>
                      <a:pt x="695" y="319"/>
                    </a:cubicBezTo>
                    <a:cubicBezTo>
                      <a:pt x="691" y="319"/>
                      <a:pt x="689" y="316"/>
                      <a:pt x="686" y="315"/>
                    </a:cubicBezTo>
                    <a:close/>
                    <a:moveTo>
                      <a:pt x="660" y="330"/>
                    </a:moveTo>
                    <a:cubicBezTo>
                      <a:pt x="659" y="330"/>
                      <a:pt x="659" y="327"/>
                      <a:pt x="656" y="329"/>
                    </a:cubicBezTo>
                    <a:cubicBezTo>
                      <a:pt x="656" y="329"/>
                      <a:pt x="657" y="332"/>
                      <a:pt x="656" y="332"/>
                    </a:cubicBezTo>
                    <a:cubicBezTo>
                      <a:pt x="653" y="332"/>
                      <a:pt x="650" y="332"/>
                      <a:pt x="647" y="332"/>
                    </a:cubicBezTo>
                    <a:cubicBezTo>
                      <a:pt x="650" y="339"/>
                      <a:pt x="641" y="333"/>
                      <a:pt x="641" y="338"/>
                    </a:cubicBezTo>
                    <a:cubicBezTo>
                      <a:pt x="643" y="338"/>
                      <a:pt x="645" y="338"/>
                      <a:pt x="647" y="338"/>
                    </a:cubicBezTo>
                    <a:cubicBezTo>
                      <a:pt x="647" y="340"/>
                      <a:pt x="645" y="340"/>
                      <a:pt x="645" y="342"/>
                    </a:cubicBezTo>
                    <a:cubicBezTo>
                      <a:pt x="650" y="343"/>
                      <a:pt x="649" y="338"/>
                      <a:pt x="653" y="338"/>
                    </a:cubicBezTo>
                    <a:cubicBezTo>
                      <a:pt x="655" y="339"/>
                      <a:pt x="658" y="340"/>
                      <a:pt x="662" y="340"/>
                    </a:cubicBezTo>
                    <a:cubicBezTo>
                      <a:pt x="661" y="332"/>
                      <a:pt x="674" y="338"/>
                      <a:pt x="671" y="329"/>
                    </a:cubicBezTo>
                    <a:cubicBezTo>
                      <a:pt x="665" y="327"/>
                      <a:pt x="662" y="331"/>
                      <a:pt x="660" y="3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71" name="îṥlîḓé">
                <a:extLst>
                  <a:ext uri="{FF2B5EF4-FFF2-40B4-BE49-F238E27FC236}">
                    <a16:creationId xmlns="" xmlns:a16="http://schemas.microsoft.com/office/drawing/2014/main" id="{D0E1496C-6B55-42FF-BC10-ED6D878F5AD1}"/>
                  </a:ext>
                </a:extLst>
              </p:cNvPr>
              <p:cNvSpPr/>
              <p:nvPr/>
            </p:nvSpPr>
            <p:spPr bwMode="auto">
              <a:xfrm>
                <a:off x="5559321" y="1164304"/>
                <a:ext cx="126070" cy="191908"/>
              </a:xfrm>
              <a:custGeom>
                <a:avLst/>
                <a:gdLst>
                  <a:gd name="T0" fmla="*/ 16 w 60"/>
                  <a:gd name="T1" fmla="*/ 9 h 92"/>
                  <a:gd name="T2" fmla="*/ 30 w 60"/>
                  <a:gd name="T3" fmla="*/ 7 h 92"/>
                  <a:gd name="T4" fmla="*/ 31 w 60"/>
                  <a:gd name="T5" fmla="*/ 19 h 92"/>
                  <a:gd name="T6" fmla="*/ 22 w 60"/>
                  <a:gd name="T7" fmla="*/ 24 h 92"/>
                  <a:gd name="T8" fmla="*/ 33 w 60"/>
                  <a:gd name="T9" fmla="*/ 30 h 92"/>
                  <a:gd name="T10" fmla="*/ 39 w 60"/>
                  <a:gd name="T11" fmla="*/ 43 h 92"/>
                  <a:gd name="T12" fmla="*/ 43 w 60"/>
                  <a:gd name="T13" fmla="*/ 47 h 92"/>
                  <a:gd name="T14" fmla="*/ 50 w 60"/>
                  <a:gd name="T15" fmla="*/ 50 h 92"/>
                  <a:gd name="T16" fmla="*/ 46 w 60"/>
                  <a:gd name="T17" fmla="*/ 58 h 92"/>
                  <a:gd name="T18" fmla="*/ 58 w 60"/>
                  <a:gd name="T19" fmla="*/ 60 h 92"/>
                  <a:gd name="T20" fmla="*/ 58 w 60"/>
                  <a:gd name="T21" fmla="*/ 71 h 92"/>
                  <a:gd name="T22" fmla="*/ 54 w 60"/>
                  <a:gd name="T23" fmla="*/ 71 h 92"/>
                  <a:gd name="T24" fmla="*/ 58 w 60"/>
                  <a:gd name="T25" fmla="*/ 73 h 92"/>
                  <a:gd name="T26" fmla="*/ 54 w 60"/>
                  <a:gd name="T27" fmla="*/ 78 h 92"/>
                  <a:gd name="T28" fmla="*/ 48 w 60"/>
                  <a:gd name="T29" fmla="*/ 82 h 92"/>
                  <a:gd name="T30" fmla="*/ 30 w 60"/>
                  <a:gd name="T31" fmla="*/ 80 h 92"/>
                  <a:gd name="T32" fmla="*/ 22 w 60"/>
                  <a:gd name="T33" fmla="*/ 82 h 92"/>
                  <a:gd name="T34" fmla="*/ 9 w 60"/>
                  <a:gd name="T35" fmla="*/ 82 h 92"/>
                  <a:gd name="T36" fmla="*/ 13 w 60"/>
                  <a:gd name="T37" fmla="*/ 80 h 92"/>
                  <a:gd name="T38" fmla="*/ 15 w 60"/>
                  <a:gd name="T39" fmla="*/ 82 h 92"/>
                  <a:gd name="T40" fmla="*/ 16 w 60"/>
                  <a:gd name="T41" fmla="*/ 78 h 92"/>
                  <a:gd name="T42" fmla="*/ 28 w 60"/>
                  <a:gd name="T43" fmla="*/ 76 h 92"/>
                  <a:gd name="T44" fmla="*/ 13 w 60"/>
                  <a:gd name="T45" fmla="*/ 71 h 92"/>
                  <a:gd name="T46" fmla="*/ 13 w 60"/>
                  <a:gd name="T47" fmla="*/ 60 h 92"/>
                  <a:gd name="T48" fmla="*/ 16 w 60"/>
                  <a:gd name="T49" fmla="*/ 58 h 92"/>
                  <a:gd name="T50" fmla="*/ 24 w 60"/>
                  <a:gd name="T51" fmla="*/ 58 h 92"/>
                  <a:gd name="T52" fmla="*/ 26 w 60"/>
                  <a:gd name="T53" fmla="*/ 47 h 92"/>
                  <a:gd name="T54" fmla="*/ 20 w 60"/>
                  <a:gd name="T55" fmla="*/ 39 h 92"/>
                  <a:gd name="T56" fmla="*/ 13 w 60"/>
                  <a:gd name="T57" fmla="*/ 41 h 92"/>
                  <a:gd name="T58" fmla="*/ 13 w 60"/>
                  <a:gd name="T59" fmla="*/ 32 h 92"/>
                  <a:gd name="T60" fmla="*/ 5 w 60"/>
                  <a:gd name="T61" fmla="*/ 28 h 92"/>
                  <a:gd name="T62" fmla="*/ 0 w 60"/>
                  <a:gd name="T63" fmla="*/ 9 h 92"/>
                  <a:gd name="T64" fmla="*/ 9 w 60"/>
                  <a:gd name="T65" fmla="*/ 0 h 92"/>
                  <a:gd name="T66" fmla="*/ 26 w 60"/>
                  <a:gd name="T67" fmla="*/ 0 h 92"/>
                  <a:gd name="T68" fmla="*/ 16 w 60"/>
                  <a:gd name="T69" fmla="*/ 9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0" h="92">
                    <a:moveTo>
                      <a:pt x="16" y="9"/>
                    </a:moveTo>
                    <a:cubicBezTo>
                      <a:pt x="18" y="13"/>
                      <a:pt x="26" y="7"/>
                      <a:pt x="30" y="7"/>
                    </a:cubicBezTo>
                    <a:cubicBezTo>
                      <a:pt x="32" y="10"/>
                      <a:pt x="32" y="14"/>
                      <a:pt x="31" y="19"/>
                    </a:cubicBezTo>
                    <a:cubicBezTo>
                      <a:pt x="27" y="19"/>
                      <a:pt x="23" y="21"/>
                      <a:pt x="22" y="24"/>
                    </a:cubicBezTo>
                    <a:cubicBezTo>
                      <a:pt x="24" y="28"/>
                      <a:pt x="28" y="30"/>
                      <a:pt x="33" y="30"/>
                    </a:cubicBezTo>
                    <a:cubicBezTo>
                      <a:pt x="33" y="37"/>
                      <a:pt x="41" y="35"/>
                      <a:pt x="39" y="43"/>
                    </a:cubicBezTo>
                    <a:cubicBezTo>
                      <a:pt x="39" y="45"/>
                      <a:pt x="43" y="44"/>
                      <a:pt x="43" y="47"/>
                    </a:cubicBezTo>
                    <a:cubicBezTo>
                      <a:pt x="43" y="50"/>
                      <a:pt x="49" y="48"/>
                      <a:pt x="50" y="50"/>
                    </a:cubicBezTo>
                    <a:cubicBezTo>
                      <a:pt x="49" y="53"/>
                      <a:pt x="47" y="55"/>
                      <a:pt x="46" y="58"/>
                    </a:cubicBezTo>
                    <a:cubicBezTo>
                      <a:pt x="51" y="57"/>
                      <a:pt x="55" y="57"/>
                      <a:pt x="58" y="60"/>
                    </a:cubicBezTo>
                    <a:cubicBezTo>
                      <a:pt x="55" y="62"/>
                      <a:pt x="60" y="68"/>
                      <a:pt x="58" y="71"/>
                    </a:cubicBezTo>
                    <a:cubicBezTo>
                      <a:pt x="57" y="71"/>
                      <a:pt x="54" y="70"/>
                      <a:pt x="54" y="71"/>
                    </a:cubicBezTo>
                    <a:cubicBezTo>
                      <a:pt x="53" y="73"/>
                      <a:pt x="56" y="72"/>
                      <a:pt x="58" y="73"/>
                    </a:cubicBezTo>
                    <a:cubicBezTo>
                      <a:pt x="56" y="75"/>
                      <a:pt x="53" y="75"/>
                      <a:pt x="54" y="78"/>
                    </a:cubicBezTo>
                    <a:cubicBezTo>
                      <a:pt x="51" y="79"/>
                      <a:pt x="51" y="82"/>
                      <a:pt x="48" y="82"/>
                    </a:cubicBezTo>
                    <a:cubicBezTo>
                      <a:pt x="42" y="81"/>
                      <a:pt x="38" y="79"/>
                      <a:pt x="30" y="80"/>
                    </a:cubicBezTo>
                    <a:cubicBezTo>
                      <a:pt x="26" y="84"/>
                      <a:pt x="28" y="84"/>
                      <a:pt x="22" y="82"/>
                    </a:cubicBezTo>
                    <a:cubicBezTo>
                      <a:pt x="20" y="86"/>
                      <a:pt x="9" y="92"/>
                      <a:pt x="9" y="82"/>
                    </a:cubicBezTo>
                    <a:cubicBezTo>
                      <a:pt x="11" y="83"/>
                      <a:pt x="12" y="80"/>
                      <a:pt x="13" y="80"/>
                    </a:cubicBezTo>
                    <a:cubicBezTo>
                      <a:pt x="14" y="80"/>
                      <a:pt x="15" y="82"/>
                      <a:pt x="15" y="82"/>
                    </a:cubicBezTo>
                    <a:cubicBezTo>
                      <a:pt x="17" y="81"/>
                      <a:pt x="15" y="79"/>
                      <a:pt x="16" y="78"/>
                    </a:cubicBezTo>
                    <a:cubicBezTo>
                      <a:pt x="19" y="76"/>
                      <a:pt x="23" y="78"/>
                      <a:pt x="28" y="76"/>
                    </a:cubicBezTo>
                    <a:cubicBezTo>
                      <a:pt x="26" y="67"/>
                      <a:pt x="18" y="74"/>
                      <a:pt x="13" y="71"/>
                    </a:cubicBezTo>
                    <a:cubicBezTo>
                      <a:pt x="13" y="67"/>
                      <a:pt x="13" y="63"/>
                      <a:pt x="13" y="60"/>
                    </a:cubicBezTo>
                    <a:cubicBezTo>
                      <a:pt x="16" y="60"/>
                      <a:pt x="20" y="58"/>
                      <a:pt x="16" y="58"/>
                    </a:cubicBezTo>
                    <a:cubicBezTo>
                      <a:pt x="18" y="52"/>
                      <a:pt x="21" y="60"/>
                      <a:pt x="24" y="58"/>
                    </a:cubicBezTo>
                    <a:cubicBezTo>
                      <a:pt x="28" y="58"/>
                      <a:pt x="21" y="50"/>
                      <a:pt x="26" y="47"/>
                    </a:cubicBezTo>
                    <a:cubicBezTo>
                      <a:pt x="25" y="43"/>
                      <a:pt x="19" y="45"/>
                      <a:pt x="20" y="39"/>
                    </a:cubicBezTo>
                    <a:cubicBezTo>
                      <a:pt x="19" y="41"/>
                      <a:pt x="16" y="41"/>
                      <a:pt x="13" y="41"/>
                    </a:cubicBezTo>
                    <a:cubicBezTo>
                      <a:pt x="13" y="38"/>
                      <a:pt x="13" y="35"/>
                      <a:pt x="13" y="32"/>
                    </a:cubicBezTo>
                    <a:cubicBezTo>
                      <a:pt x="13" y="28"/>
                      <a:pt x="6" y="31"/>
                      <a:pt x="5" y="28"/>
                    </a:cubicBezTo>
                    <a:cubicBezTo>
                      <a:pt x="9" y="21"/>
                      <a:pt x="8" y="10"/>
                      <a:pt x="0" y="9"/>
                    </a:cubicBezTo>
                    <a:cubicBezTo>
                      <a:pt x="3" y="6"/>
                      <a:pt x="8" y="5"/>
                      <a:pt x="9" y="0"/>
                    </a:cubicBezTo>
                    <a:cubicBezTo>
                      <a:pt x="15" y="0"/>
                      <a:pt x="20" y="0"/>
                      <a:pt x="26" y="0"/>
                    </a:cubicBezTo>
                    <a:cubicBezTo>
                      <a:pt x="22" y="3"/>
                      <a:pt x="19" y="6"/>
                      <a:pt x="16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72" name="îs1ïḍê">
                <a:extLst>
                  <a:ext uri="{FF2B5EF4-FFF2-40B4-BE49-F238E27FC236}">
                    <a16:creationId xmlns="" xmlns:a16="http://schemas.microsoft.com/office/drawing/2014/main" id="{2DF8C3C3-1413-43C0-B946-78DD3D3DBE83}"/>
                  </a:ext>
                </a:extLst>
              </p:cNvPr>
              <p:cNvSpPr/>
              <p:nvPr/>
            </p:nvSpPr>
            <p:spPr bwMode="auto">
              <a:xfrm>
                <a:off x="3213011" y="1172709"/>
                <a:ext cx="35020" cy="28016"/>
              </a:xfrm>
              <a:custGeom>
                <a:avLst/>
                <a:gdLst>
                  <a:gd name="T0" fmla="*/ 15 w 17"/>
                  <a:gd name="T1" fmla="*/ 2 h 13"/>
                  <a:gd name="T2" fmla="*/ 17 w 17"/>
                  <a:gd name="T3" fmla="*/ 9 h 13"/>
                  <a:gd name="T4" fmla="*/ 8 w 17"/>
                  <a:gd name="T5" fmla="*/ 13 h 13"/>
                  <a:gd name="T6" fmla="*/ 8 w 17"/>
                  <a:gd name="T7" fmla="*/ 9 h 13"/>
                  <a:gd name="T8" fmla="*/ 4 w 17"/>
                  <a:gd name="T9" fmla="*/ 11 h 13"/>
                  <a:gd name="T10" fmla="*/ 6 w 17"/>
                  <a:gd name="T11" fmla="*/ 9 h 13"/>
                  <a:gd name="T12" fmla="*/ 15 w 17"/>
                  <a:gd name="T13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13">
                    <a:moveTo>
                      <a:pt x="15" y="2"/>
                    </a:moveTo>
                    <a:cubicBezTo>
                      <a:pt x="13" y="4"/>
                      <a:pt x="14" y="7"/>
                      <a:pt x="17" y="9"/>
                    </a:cubicBezTo>
                    <a:cubicBezTo>
                      <a:pt x="15" y="12"/>
                      <a:pt x="11" y="12"/>
                      <a:pt x="8" y="13"/>
                    </a:cubicBezTo>
                    <a:cubicBezTo>
                      <a:pt x="8" y="12"/>
                      <a:pt x="8" y="10"/>
                      <a:pt x="8" y="9"/>
                    </a:cubicBezTo>
                    <a:cubicBezTo>
                      <a:pt x="6" y="9"/>
                      <a:pt x="6" y="11"/>
                      <a:pt x="4" y="11"/>
                    </a:cubicBezTo>
                    <a:cubicBezTo>
                      <a:pt x="0" y="9"/>
                      <a:pt x="5" y="10"/>
                      <a:pt x="6" y="9"/>
                    </a:cubicBezTo>
                    <a:cubicBezTo>
                      <a:pt x="7" y="8"/>
                      <a:pt x="11" y="0"/>
                      <a:pt x="15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73" name="ïṧļiḓe">
                <a:extLst>
                  <a:ext uri="{FF2B5EF4-FFF2-40B4-BE49-F238E27FC236}">
                    <a16:creationId xmlns="" xmlns:a16="http://schemas.microsoft.com/office/drawing/2014/main" id="{BE17AD07-F86C-4029-B99B-620786B4CABD}"/>
                  </a:ext>
                </a:extLst>
              </p:cNvPr>
              <p:cNvSpPr/>
              <p:nvPr/>
            </p:nvSpPr>
            <p:spPr bwMode="auto">
              <a:xfrm>
                <a:off x="7869210" y="1485083"/>
                <a:ext cx="21012" cy="22413"/>
              </a:xfrm>
              <a:custGeom>
                <a:avLst/>
                <a:gdLst>
                  <a:gd name="T0" fmla="*/ 3 w 10"/>
                  <a:gd name="T1" fmla="*/ 3 h 11"/>
                  <a:gd name="T2" fmla="*/ 10 w 10"/>
                  <a:gd name="T3" fmla="*/ 1 h 11"/>
                  <a:gd name="T4" fmla="*/ 1 w 10"/>
                  <a:gd name="T5" fmla="*/ 10 h 11"/>
                  <a:gd name="T6" fmla="*/ 3 w 10"/>
                  <a:gd name="T7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1">
                    <a:moveTo>
                      <a:pt x="3" y="3"/>
                    </a:moveTo>
                    <a:cubicBezTo>
                      <a:pt x="4" y="0"/>
                      <a:pt x="5" y="3"/>
                      <a:pt x="10" y="1"/>
                    </a:cubicBezTo>
                    <a:cubicBezTo>
                      <a:pt x="8" y="5"/>
                      <a:pt x="8" y="11"/>
                      <a:pt x="1" y="10"/>
                    </a:cubicBezTo>
                    <a:cubicBezTo>
                      <a:pt x="0" y="8"/>
                      <a:pt x="8" y="4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74" name="îsļîḋè">
                <a:extLst>
                  <a:ext uri="{FF2B5EF4-FFF2-40B4-BE49-F238E27FC236}">
                    <a16:creationId xmlns="" xmlns:a16="http://schemas.microsoft.com/office/drawing/2014/main" id="{26A570CD-69F4-4C0F-BB4F-5F145C554237}"/>
                  </a:ext>
                </a:extLst>
              </p:cNvPr>
              <p:cNvSpPr/>
              <p:nvPr/>
            </p:nvSpPr>
            <p:spPr bwMode="auto">
              <a:xfrm>
                <a:off x="7380337" y="2095825"/>
                <a:ext cx="155487" cy="180701"/>
              </a:xfrm>
              <a:custGeom>
                <a:avLst/>
                <a:gdLst>
                  <a:gd name="T0" fmla="*/ 60 w 75"/>
                  <a:gd name="T1" fmla="*/ 5 h 87"/>
                  <a:gd name="T2" fmla="*/ 68 w 75"/>
                  <a:gd name="T3" fmla="*/ 9 h 87"/>
                  <a:gd name="T4" fmla="*/ 75 w 75"/>
                  <a:gd name="T5" fmla="*/ 14 h 87"/>
                  <a:gd name="T6" fmla="*/ 68 w 75"/>
                  <a:gd name="T7" fmla="*/ 24 h 87"/>
                  <a:gd name="T8" fmla="*/ 66 w 75"/>
                  <a:gd name="T9" fmla="*/ 35 h 87"/>
                  <a:gd name="T10" fmla="*/ 70 w 75"/>
                  <a:gd name="T11" fmla="*/ 38 h 87"/>
                  <a:gd name="T12" fmla="*/ 70 w 75"/>
                  <a:gd name="T13" fmla="*/ 44 h 87"/>
                  <a:gd name="T14" fmla="*/ 73 w 75"/>
                  <a:gd name="T15" fmla="*/ 48 h 87"/>
                  <a:gd name="T16" fmla="*/ 64 w 75"/>
                  <a:gd name="T17" fmla="*/ 53 h 87"/>
                  <a:gd name="T18" fmla="*/ 62 w 75"/>
                  <a:gd name="T19" fmla="*/ 63 h 87"/>
                  <a:gd name="T20" fmla="*/ 62 w 75"/>
                  <a:gd name="T21" fmla="*/ 66 h 87"/>
                  <a:gd name="T22" fmla="*/ 59 w 75"/>
                  <a:gd name="T23" fmla="*/ 66 h 87"/>
                  <a:gd name="T24" fmla="*/ 53 w 75"/>
                  <a:gd name="T25" fmla="*/ 74 h 87"/>
                  <a:gd name="T26" fmla="*/ 53 w 75"/>
                  <a:gd name="T27" fmla="*/ 85 h 87"/>
                  <a:gd name="T28" fmla="*/ 34 w 75"/>
                  <a:gd name="T29" fmla="*/ 79 h 87"/>
                  <a:gd name="T30" fmla="*/ 32 w 75"/>
                  <a:gd name="T31" fmla="*/ 83 h 87"/>
                  <a:gd name="T32" fmla="*/ 27 w 75"/>
                  <a:gd name="T33" fmla="*/ 79 h 87"/>
                  <a:gd name="T34" fmla="*/ 18 w 75"/>
                  <a:gd name="T35" fmla="*/ 79 h 87"/>
                  <a:gd name="T36" fmla="*/ 12 w 75"/>
                  <a:gd name="T37" fmla="*/ 78 h 87"/>
                  <a:gd name="T38" fmla="*/ 4 w 75"/>
                  <a:gd name="T39" fmla="*/ 66 h 87"/>
                  <a:gd name="T40" fmla="*/ 6 w 75"/>
                  <a:gd name="T41" fmla="*/ 59 h 87"/>
                  <a:gd name="T42" fmla="*/ 4 w 75"/>
                  <a:gd name="T43" fmla="*/ 59 h 87"/>
                  <a:gd name="T44" fmla="*/ 3 w 75"/>
                  <a:gd name="T45" fmla="*/ 44 h 87"/>
                  <a:gd name="T46" fmla="*/ 21 w 75"/>
                  <a:gd name="T47" fmla="*/ 42 h 87"/>
                  <a:gd name="T48" fmla="*/ 21 w 75"/>
                  <a:gd name="T49" fmla="*/ 37 h 87"/>
                  <a:gd name="T50" fmla="*/ 34 w 75"/>
                  <a:gd name="T51" fmla="*/ 27 h 87"/>
                  <a:gd name="T52" fmla="*/ 46 w 75"/>
                  <a:gd name="T53" fmla="*/ 24 h 87"/>
                  <a:gd name="T54" fmla="*/ 47 w 75"/>
                  <a:gd name="T55" fmla="*/ 18 h 87"/>
                  <a:gd name="T56" fmla="*/ 51 w 75"/>
                  <a:gd name="T57" fmla="*/ 18 h 87"/>
                  <a:gd name="T58" fmla="*/ 55 w 75"/>
                  <a:gd name="T59" fmla="*/ 14 h 87"/>
                  <a:gd name="T60" fmla="*/ 62 w 75"/>
                  <a:gd name="T61" fmla="*/ 5 h 87"/>
                  <a:gd name="T62" fmla="*/ 60 w 75"/>
                  <a:gd name="T63" fmla="*/ 5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5" h="87">
                    <a:moveTo>
                      <a:pt x="60" y="5"/>
                    </a:moveTo>
                    <a:cubicBezTo>
                      <a:pt x="62" y="0"/>
                      <a:pt x="65" y="9"/>
                      <a:pt x="68" y="9"/>
                    </a:cubicBezTo>
                    <a:cubicBezTo>
                      <a:pt x="70" y="10"/>
                      <a:pt x="72" y="14"/>
                      <a:pt x="75" y="14"/>
                    </a:cubicBezTo>
                    <a:cubicBezTo>
                      <a:pt x="74" y="19"/>
                      <a:pt x="74" y="24"/>
                      <a:pt x="68" y="24"/>
                    </a:cubicBezTo>
                    <a:cubicBezTo>
                      <a:pt x="67" y="27"/>
                      <a:pt x="70" y="35"/>
                      <a:pt x="66" y="35"/>
                    </a:cubicBezTo>
                    <a:cubicBezTo>
                      <a:pt x="66" y="37"/>
                      <a:pt x="69" y="37"/>
                      <a:pt x="70" y="38"/>
                    </a:cubicBezTo>
                    <a:cubicBezTo>
                      <a:pt x="70" y="40"/>
                      <a:pt x="69" y="43"/>
                      <a:pt x="70" y="44"/>
                    </a:cubicBezTo>
                    <a:cubicBezTo>
                      <a:pt x="71" y="46"/>
                      <a:pt x="73" y="46"/>
                      <a:pt x="73" y="48"/>
                    </a:cubicBezTo>
                    <a:cubicBezTo>
                      <a:pt x="73" y="52"/>
                      <a:pt x="67" y="56"/>
                      <a:pt x="64" y="53"/>
                    </a:cubicBezTo>
                    <a:cubicBezTo>
                      <a:pt x="65" y="58"/>
                      <a:pt x="67" y="59"/>
                      <a:pt x="62" y="63"/>
                    </a:cubicBezTo>
                    <a:cubicBezTo>
                      <a:pt x="62" y="63"/>
                      <a:pt x="63" y="66"/>
                      <a:pt x="62" y="66"/>
                    </a:cubicBezTo>
                    <a:cubicBezTo>
                      <a:pt x="62" y="67"/>
                      <a:pt x="59" y="66"/>
                      <a:pt x="59" y="66"/>
                    </a:cubicBezTo>
                    <a:cubicBezTo>
                      <a:pt x="57" y="69"/>
                      <a:pt x="58" y="76"/>
                      <a:pt x="53" y="74"/>
                    </a:cubicBezTo>
                    <a:cubicBezTo>
                      <a:pt x="56" y="77"/>
                      <a:pt x="51" y="79"/>
                      <a:pt x="53" y="85"/>
                    </a:cubicBezTo>
                    <a:cubicBezTo>
                      <a:pt x="43" y="87"/>
                      <a:pt x="41" y="81"/>
                      <a:pt x="34" y="79"/>
                    </a:cubicBezTo>
                    <a:cubicBezTo>
                      <a:pt x="33" y="79"/>
                      <a:pt x="33" y="82"/>
                      <a:pt x="32" y="83"/>
                    </a:cubicBezTo>
                    <a:cubicBezTo>
                      <a:pt x="29" y="85"/>
                      <a:pt x="28" y="80"/>
                      <a:pt x="27" y="79"/>
                    </a:cubicBezTo>
                    <a:cubicBezTo>
                      <a:pt x="24" y="79"/>
                      <a:pt x="20" y="81"/>
                      <a:pt x="18" y="79"/>
                    </a:cubicBezTo>
                    <a:cubicBezTo>
                      <a:pt x="16" y="79"/>
                      <a:pt x="18" y="74"/>
                      <a:pt x="12" y="78"/>
                    </a:cubicBezTo>
                    <a:cubicBezTo>
                      <a:pt x="10" y="73"/>
                      <a:pt x="10" y="67"/>
                      <a:pt x="4" y="66"/>
                    </a:cubicBezTo>
                    <a:cubicBezTo>
                      <a:pt x="4" y="63"/>
                      <a:pt x="7" y="62"/>
                      <a:pt x="6" y="59"/>
                    </a:cubicBezTo>
                    <a:cubicBezTo>
                      <a:pt x="6" y="56"/>
                      <a:pt x="4" y="59"/>
                      <a:pt x="4" y="59"/>
                    </a:cubicBezTo>
                    <a:cubicBezTo>
                      <a:pt x="0" y="56"/>
                      <a:pt x="4" y="51"/>
                      <a:pt x="3" y="44"/>
                    </a:cubicBezTo>
                    <a:cubicBezTo>
                      <a:pt x="10" y="44"/>
                      <a:pt x="16" y="44"/>
                      <a:pt x="21" y="42"/>
                    </a:cubicBezTo>
                    <a:cubicBezTo>
                      <a:pt x="21" y="39"/>
                      <a:pt x="24" y="37"/>
                      <a:pt x="21" y="37"/>
                    </a:cubicBezTo>
                    <a:cubicBezTo>
                      <a:pt x="23" y="34"/>
                      <a:pt x="38" y="30"/>
                      <a:pt x="34" y="27"/>
                    </a:cubicBezTo>
                    <a:cubicBezTo>
                      <a:pt x="37" y="25"/>
                      <a:pt x="41" y="24"/>
                      <a:pt x="46" y="24"/>
                    </a:cubicBezTo>
                    <a:cubicBezTo>
                      <a:pt x="48" y="24"/>
                      <a:pt x="46" y="20"/>
                      <a:pt x="47" y="18"/>
                    </a:cubicBezTo>
                    <a:cubicBezTo>
                      <a:pt x="48" y="17"/>
                      <a:pt x="51" y="18"/>
                      <a:pt x="51" y="18"/>
                    </a:cubicBezTo>
                    <a:cubicBezTo>
                      <a:pt x="52" y="16"/>
                      <a:pt x="51" y="13"/>
                      <a:pt x="55" y="14"/>
                    </a:cubicBezTo>
                    <a:cubicBezTo>
                      <a:pt x="52" y="6"/>
                      <a:pt x="60" y="8"/>
                      <a:pt x="62" y="5"/>
                    </a:cubicBezTo>
                    <a:cubicBezTo>
                      <a:pt x="62" y="5"/>
                      <a:pt x="61" y="5"/>
                      <a:pt x="60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75" name="îṡļîḋe">
                <a:extLst>
                  <a:ext uri="{FF2B5EF4-FFF2-40B4-BE49-F238E27FC236}">
                    <a16:creationId xmlns="" xmlns:a16="http://schemas.microsoft.com/office/drawing/2014/main" id="{C7C5AB27-137D-476D-BCDB-92F0EBD6A967}"/>
                  </a:ext>
                </a:extLst>
              </p:cNvPr>
              <p:cNvSpPr/>
              <p:nvPr/>
            </p:nvSpPr>
            <p:spPr bwMode="auto">
              <a:xfrm>
                <a:off x="7540027" y="2224696"/>
                <a:ext cx="71440" cy="81245"/>
              </a:xfrm>
              <a:custGeom>
                <a:avLst/>
                <a:gdLst>
                  <a:gd name="T0" fmla="*/ 30 w 34"/>
                  <a:gd name="T1" fmla="*/ 1 h 39"/>
                  <a:gd name="T2" fmla="*/ 24 w 34"/>
                  <a:gd name="T3" fmla="*/ 8 h 39"/>
                  <a:gd name="T4" fmla="*/ 23 w 34"/>
                  <a:gd name="T5" fmla="*/ 8 h 39"/>
                  <a:gd name="T6" fmla="*/ 24 w 34"/>
                  <a:gd name="T7" fmla="*/ 14 h 39"/>
                  <a:gd name="T8" fmla="*/ 28 w 34"/>
                  <a:gd name="T9" fmla="*/ 17 h 39"/>
                  <a:gd name="T10" fmla="*/ 30 w 34"/>
                  <a:gd name="T11" fmla="*/ 34 h 39"/>
                  <a:gd name="T12" fmla="*/ 23 w 34"/>
                  <a:gd name="T13" fmla="*/ 34 h 39"/>
                  <a:gd name="T14" fmla="*/ 17 w 34"/>
                  <a:gd name="T15" fmla="*/ 16 h 39"/>
                  <a:gd name="T16" fmla="*/ 10 w 34"/>
                  <a:gd name="T17" fmla="*/ 21 h 39"/>
                  <a:gd name="T18" fmla="*/ 10 w 34"/>
                  <a:gd name="T19" fmla="*/ 32 h 39"/>
                  <a:gd name="T20" fmla="*/ 4 w 34"/>
                  <a:gd name="T21" fmla="*/ 38 h 39"/>
                  <a:gd name="T22" fmla="*/ 2 w 34"/>
                  <a:gd name="T23" fmla="*/ 29 h 39"/>
                  <a:gd name="T24" fmla="*/ 4 w 34"/>
                  <a:gd name="T25" fmla="*/ 27 h 39"/>
                  <a:gd name="T26" fmla="*/ 2 w 34"/>
                  <a:gd name="T27" fmla="*/ 25 h 39"/>
                  <a:gd name="T28" fmla="*/ 4 w 34"/>
                  <a:gd name="T29" fmla="*/ 17 h 39"/>
                  <a:gd name="T30" fmla="*/ 0 w 34"/>
                  <a:gd name="T31" fmla="*/ 14 h 39"/>
                  <a:gd name="T32" fmla="*/ 15 w 34"/>
                  <a:gd name="T33" fmla="*/ 1 h 39"/>
                  <a:gd name="T34" fmla="*/ 30 w 34"/>
                  <a:gd name="T35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39">
                    <a:moveTo>
                      <a:pt x="30" y="1"/>
                    </a:moveTo>
                    <a:cubicBezTo>
                      <a:pt x="34" y="9"/>
                      <a:pt x="21" y="5"/>
                      <a:pt x="24" y="8"/>
                    </a:cubicBezTo>
                    <a:cubicBezTo>
                      <a:pt x="27" y="11"/>
                      <a:pt x="25" y="9"/>
                      <a:pt x="23" y="8"/>
                    </a:cubicBezTo>
                    <a:cubicBezTo>
                      <a:pt x="23" y="11"/>
                      <a:pt x="23" y="12"/>
                      <a:pt x="24" y="14"/>
                    </a:cubicBezTo>
                    <a:cubicBezTo>
                      <a:pt x="25" y="15"/>
                      <a:pt x="28" y="17"/>
                      <a:pt x="28" y="17"/>
                    </a:cubicBezTo>
                    <a:cubicBezTo>
                      <a:pt x="30" y="22"/>
                      <a:pt x="28" y="28"/>
                      <a:pt x="30" y="34"/>
                    </a:cubicBezTo>
                    <a:cubicBezTo>
                      <a:pt x="28" y="34"/>
                      <a:pt x="25" y="34"/>
                      <a:pt x="23" y="34"/>
                    </a:cubicBezTo>
                    <a:cubicBezTo>
                      <a:pt x="20" y="28"/>
                      <a:pt x="17" y="23"/>
                      <a:pt x="17" y="16"/>
                    </a:cubicBezTo>
                    <a:cubicBezTo>
                      <a:pt x="13" y="16"/>
                      <a:pt x="16" y="23"/>
                      <a:pt x="10" y="21"/>
                    </a:cubicBezTo>
                    <a:cubicBezTo>
                      <a:pt x="10" y="25"/>
                      <a:pt x="10" y="29"/>
                      <a:pt x="10" y="32"/>
                    </a:cubicBezTo>
                    <a:cubicBezTo>
                      <a:pt x="10" y="37"/>
                      <a:pt x="4" y="34"/>
                      <a:pt x="4" y="38"/>
                    </a:cubicBezTo>
                    <a:cubicBezTo>
                      <a:pt x="1" y="39"/>
                      <a:pt x="1" y="32"/>
                      <a:pt x="2" y="29"/>
                    </a:cubicBezTo>
                    <a:cubicBezTo>
                      <a:pt x="2" y="28"/>
                      <a:pt x="4" y="27"/>
                      <a:pt x="4" y="27"/>
                    </a:cubicBezTo>
                    <a:cubicBezTo>
                      <a:pt x="4" y="25"/>
                      <a:pt x="2" y="26"/>
                      <a:pt x="2" y="25"/>
                    </a:cubicBezTo>
                    <a:cubicBezTo>
                      <a:pt x="2" y="24"/>
                      <a:pt x="5" y="20"/>
                      <a:pt x="4" y="17"/>
                    </a:cubicBezTo>
                    <a:cubicBezTo>
                      <a:pt x="5" y="14"/>
                      <a:pt x="2" y="14"/>
                      <a:pt x="0" y="14"/>
                    </a:cubicBezTo>
                    <a:cubicBezTo>
                      <a:pt x="2" y="7"/>
                      <a:pt x="5" y="0"/>
                      <a:pt x="15" y="1"/>
                    </a:cubicBezTo>
                    <a:cubicBezTo>
                      <a:pt x="9" y="7"/>
                      <a:pt x="26" y="1"/>
                      <a:pt x="30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76" name="ïśḷiḓe">
                <a:extLst>
                  <a:ext uri="{FF2B5EF4-FFF2-40B4-BE49-F238E27FC236}">
                    <a16:creationId xmlns="" xmlns:a16="http://schemas.microsoft.com/office/drawing/2014/main" id="{40430C1A-B60E-404A-8E57-2F0B29130D0C}"/>
                  </a:ext>
                </a:extLst>
              </p:cNvPr>
              <p:cNvSpPr/>
              <p:nvPr/>
            </p:nvSpPr>
            <p:spPr bwMode="auto">
              <a:xfrm>
                <a:off x="7328508" y="2304541"/>
                <a:ext cx="163892" cy="47627"/>
              </a:xfrm>
              <a:custGeom>
                <a:avLst/>
                <a:gdLst>
                  <a:gd name="T0" fmla="*/ 2 w 79"/>
                  <a:gd name="T1" fmla="*/ 7 h 23"/>
                  <a:gd name="T2" fmla="*/ 9 w 79"/>
                  <a:gd name="T3" fmla="*/ 2 h 23"/>
                  <a:gd name="T4" fmla="*/ 13 w 79"/>
                  <a:gd name="T5" fmla="*/ 6 h 23"/>
                  <a:gd name="T6" fmla="*/ 16 w 79"/>
                  <a:gd name="T7" fmla="*/ 7 h 23"/>
                  <a:gd name="T8" fmla="*/ 35 w 79"/>
                  <a:gd name="T9" fmla="*/ 11 h 23"/>
                  <a:gd name="T10" fmla="*/ 54 w 79"/>
                  <a:gd name="T11" fmla="*/ 9 h 23"/>
                  <a:gd name="T12" fmla="*/ 57 w 79"/>
                  <a:gd name="T13" fmla="*/ 13 h 23"/>
                  <a:gd name="T14" fmla="*/ 63 w 79"/>
                  <a:gd name="T15" fmla="*/ 15 h 23"/>
                  <a:gd name="T16" fmla="*/ 72 w 79"/>
                  <a:gd name="T17" fmla="*/ 15 h 23"/>
                  <a:gd name="T18" fmla="*/ 74 w 79"/>
                  <a:gd name="T19" fmla="*/ 20 h 23"/>
                  <a:gd name="T20" fmla="*/ 71 w 79"/>
                  <a:gd name="T21" fmla="*/ 20 h 23"/>
                  <a:gd name="T22" fmla="*/ 33 w 79"/>
                  <a:gd name="T23" fmla="*/ 15 h 23"/>
                  <a:gd name="T24" fmla="*/ 24 w 79"/>
                  <a:gd name="T25" fmla="*/ 15 h 23"/>
                  <a:gd name="T26" fmla="*/ 11 w 79"/>
                  <a:gd name="T27" fmla="*/ 11 h 23"/>
                  <a:gd name="T28" fmla="*/ 2 w 79"/>
                  <a:gd name="T2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9" h="23">
                    <a:moveTo>
                      <a:pt x="2" y="7"/>
                    </a:moveTo>
                    <a:cubicBezTo>
                      <a:pt x="0" y="1"/>
                      <a:pt x="8" y="5"/>
                      <a:pt x="9" y="2"/>
                    </a:cubicBezTo>
                    <a:cubicBezTo>
                      <a:pt x="13" y="0"/>
                      <a:pt x="11" y="4"/>
                      <a:pt x="13" y="6"/>
                    </a:cubicBezTo>
                    <a:cubicBezTo>
                      <a:pt x="14" y="6"/>
                      <a:pt x="17" y="5"/>
                      <a:pt x="16" y="7"/>
                    </a:cubicBezTo>
                    <a:cubicBezTo>
                      <a:pt x="25" y="5"/>
                      <a:pt x="28" y="6"/>
                      <a:pt x="35" y="11"/>
                    </a:cubicBezTo>
                    <a:cubicBezTo>
                      <a:pt x="42" y="7"/>
                      <a:pt x="44" y="9"/>
                      <a:pt x="54" y="9"/>
                    </a:cubicBezTo>
                    <a:cubicBezTo>
                      <a:pt x="57" y="9"/>
                      <a:pt x="57" y="11"/>
                      <a:pt x="57" y="13"/>
                    </a:cubicBezTo>
                    <a:cubicBezTo>
                      <a:pt x="60" y="13"/>
                      <a:pt x="63" y="13"/>
                      <a:pt x="63" y="15"/>
                    </a:cubicBezTo>
                    <a:cubicBezTo>
                      <a:pt x="68" y="12"/>
                      <a:pt x="72" y="19"/>
                      <a:pt x="72" y="15"/>
                    </a:cubicBezTo>
                    <a:cubicBezTo>
                      <a:pt x="79" y="15"/>
                      <a:pt x="68" y="21"/>
                      <a:pt x="74" y="20"/>
                    </a:cubicBezTo>
                    <a:cubicBezTo>
                      <a:pt x="73" y="23"/>
                      <a:pt x="73" y="20"/>
                      <a:pt x="71" y="20"/>
                    </a:cubicBezTo>
                    <a:cubicBezTo>
                      <a:pt x="56" y="23"/>
                      <a:pt x="45" y="17"/>
                      <a:pt x="33" y="15"/>
                    </a:cubicBezTo>
                    <a:cubicBezTo>
                      <a:pt x="30" y="14"/>
                      <a:pt x="27" y="15"/>
                      <a:pt x="24" y="15"/>
                    </a:cubicBezTo>
                    <a:cubicBezTo>
                      <a:pt x="19" y="14"/>
                      <a:pt x="15" y="12"/>
                      <a:pt x="11" y="11"/>
                    </a:cubicBezTo>
                    <a:cubicBezTo>
                      <a:pt x="7" y="10"/>
                      <a:pt x="2" y="12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77" name="ïṩḻîḍê">
                <a:extLst>
                  <a:ext uri="{FF2B5EF4-FFF2-40B4-BE49-F238E27FC236}">
                    <a16:creationId xmlns="" xmlns:a16="http://schemas.microsoft.com/office/drawing/2014/main" id="{A16E609F-F4F3-46C4-A565-F895CD44AFED}"/>
                  </a:ext>
                </a:extLst>
              </p:cNvPr>
              <p:cNvSpPr/>
              <p:nvPr/>
            </p:nvSpPr>
            <p:spPr bwMode="auto">
              <a:xfrm>
                <a:off x="7547030" y="2360572"/>
                <a:ext cx="25214" cy="9806"/>
              </a:xfrm>
              <a:custGeom>
                <a:avLst/>
                <a:gdLst>
                  <a:gd name="T0" fmla="*/ 5 w 12"/>
                  <a:gd name="T1" fmla="*/ 3 h 5"/>
                  <a:gd name="T2" fmla="*/ 12 w 12"/>
                  <a:gd name="T3" fmla="*/ 5 h 5"/>
                  <a:gd name="T4" fmla="*/ 5 w 12"/>
                  <a:gd name="T5" fmla="*/ 5 h 5"/>
                  <a:gd name="T6" fmla="*/ 3 w 12"/>
                  <a:gd name="T7" fmla="*/ 3 h 5"/>
                  <a:gd name="T8" fmla="*/ 5 w 12"/>
                  <a:gd name="T9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5">
                    <a:moveTo>
                      <a:pt x="5" y="3"/>
                    </a:moveTo>
                    <a:cubicBezTo>
                      <a:pt x="8" y="3"/>
                      <a:pt x="12" y="2"/>
                      <a:pt x="12" y="5"/>
                    </a:cubicBezTo>
                    <a:cubicBezTo>
                      <a:pt x="10" y="5"/>
                      <a:pt x="7" y="5"/>
                      <a:pt x="5" y="5"/>
                    </a:cubicBezTo>
                    <a:cubicBezTo>
                      <a:pt x="5" y="3"/>
                      <a:pt x="3" y="3"/>
                      <a:pt x="3" y="3"/>
                    </a:cubicBezTo>
                    <a:cubicBezTo>
                      <a:pt x="0" y="0"/>
                      <a:pt x="4" y="1"/>
                      <a:pt x="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78" name="iS1ïḋè">
                <a:extLst>
                  <a:ext uri="{FF2B5EF4-FFF2-40B4-BE49-F238E27FC236}">
                    <a16:creationId xmlns="" xmlns:a16="http://schemas.microsoft.com/office/drawing/2014/main" id="{12090EF3-0E6E-44D0-BD57-0240E29610A8}"/>
                  </a:ext>
                </a:extLst>
              </p:cNvPr>
              <p:cNvSpPr/>
              <p:nvPr/>
            </p:nvSpPr>
            <p:spPr bwMode="auto">
              <a:xfrm>
                <a:off x="8288045" y="2892868"/>
                <a:ext cx="120467" cy="121868"/>
              </a:xfrm>
              <a:custGeom>
                <a:avLst/>
                <a:gdLst>
                  <a:gd name="T0" fmla="*/ 1 w 58"/>
                  <a:gd name="T1" fmla="*/ 51 h 59"/>
                  <a:gd name="T2" fmla="*/ 5 w 58"/>
                  <a:gd name="T3" fmla="*/ 43 h 59"/>
                  <a:gd name="T4" fmla="*/ 8 w 58"/>
                  <a:gd name="T5" fmla="*/ 41 h 59"/>
                  <a:gd name="T6" fmla="*/ 8 w 58"/>
                  <a:gd name="T7" fmla="*/ 38 h 59"/>
                  <a:gd name="T8" fmla="*/ 12 w 58"/>
                  <a:gd name="T9" fmla="*/ 38 h 59"/>
                  <a:gd name="T10" fmla="*/ 14 w 58"/>
                  <a:gd name="T11" fmla="*/ 34 h 59"/>
                  <a:gd name="T12" fmla="*/ 21 w 58"/>
                  <a:gd name="T13" fmla="*/ 32 h 59"/>
                  <a:gd name="T14" fmla="*/ 25 w 58"/>
                  <a:gd name="T15" fmla="*/ 28 h 59"/>
                  <a:gd name="T16" fmla="*/ 29 w 58"/>
                  <a:gd name="T17" fmla="*/ 23 h 59"/>
                  <a:gd name="T18" fmla="*/ 33 w 58"/>
                  <a:gd name="T19" fmla="*/ 19 h 59"/>
                  <a:gd name="T20" fmla="*/ 38 w 58"/>
                  <a:gd name="T21" fmla="*/ 21 h 59"/>
                  <a:gd name="T22" fmla="*/ 36 w 58"/>
                  <a:gd name="T23" fmla="*/ 13 h 59"/>
                  <a:gd name="T24" fmla="*/ 44 w 58"/>
                  <a:gd name="T25" fmla="*/ 4 h 59"/>
                  <a:gd name="T26" fmla="*/ 49 w 58"/>
                  <a:gd name="T27" fmla="*/ 0 h 59"/>
                  <a:gd name="T28" fmla="*/ 55 w 58"/>
                  <a:gd name="T29" fmla="*/ 4 h 59"/>
                  <a:gd name="T30" fmla="*/ 57 w 58"/>
                  <a:gd name="T31" fmla="*/ 13 h 59"/>
                  <a:gd name="T32" fmla="*/ 55 w 58"/>
                  <a:gd name="T33" fmla="*/ 19 h 59"/>
                  <a:gd name="T34" fmla="*/ 51 w 58"/>
                  <a:gd name="T35" fmla="*/ 19 h 59"/>
                  <a:gd name="T36" fmla="*/ 49 w 58"/>
                  <a:gd name="T37" fmla="*/ 28 h 59"/>
                  <a:gd name="T38" fmla="*/ 42 w 58"/>
                  <a:gd name="T39" fmla="*/ 30 h 59"/>
                  <a:gd name="T40" fmla="*/ 36 w 58"/>
                  <a:gd name="T41" fmla="*/ 43 h 59"/>
                  <a:gd name="T42" fmla="*/ 33 w 58"/>
                  <a:gd name="T43" fmla="*/ 51 h 59"/>
                  <a:gd name="T44" fmla="*/ 29 w 58"/>
                  <a:gd name="T45" fmla="*/ 54 h 59"/>
                  <a:gd name="T46" fmla="*/ 14 w 58"/>
                  <a:gd name="T47" fmla="*/ 49 h 59"/>
                  <a:gd name="T48" fmla="*/ 7 w 58"/>
                  <a:gd name="T49" fmla="*/ 51 h 59"/>
                  <a:gd name="T50" fmla="*/ 5 w 58"/>
                  <a:gd name="T51" fmla="*/ 47 h 59"/>
                  <a:gd name="T52" fmla="*/ 1 w 58"/>
                  <a:gd name="T53" fmla="*/ 51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8" h="59">
                    <a:moveTo>
                      <a:pt x="1" y="51"/>
                    </a:moveTo>
                    <a:cubicBezTo>
                      <a:pt x="0" y="48"/>
                      <a:pt x="3" y="45"/>
                      <a:pt x="5" y="43"/>
                    </a:cubicBezTo>
                    <a:cubicBezTo>
                      <a:pt x="5" y="43"/>
                      <a:pt x="8" y="42"/>
                      <a:pt x="8" y="41"/>
                    </a:cubicBezTo>
                    <a:cubicBezTo>
                      <a:pt x="9" y="41"/>
                      <a:pt x="8" y="38"/>
                      <a:pt x="8" y="38"/>
                    </a:cubicBezTo>
                    <a:cubicBezTo>
                      <a:pt x="9" y="37"/>
                      <a:pt x="12" y="38"/>
                      <a:pt x="12" y="38"/>
                    </a:cubicBezTo>
                    <a:cubicBezTo>
                      <a:pt x="13" y="37"/>
                      <a:pt x="13" y="34"/>
                      <a:pt x="14" y="34"/>
                    </a:cubicBezTo>
                    <a:cubicBezTo>
                      <a:pt x="16" y="33"/>
                      <a:pt x="20" y="34"/>
                      <a:pt x="21" y="32"/>
                    </a:cubicBezTo>
                    <a:cubicBezTo>
                      <a:pt x="23" y="29"/>
                      <a:pt x="21" y="29"/>
                      <a:pt x="25" y="28"/>
                    </a:cubicBezTo>
                    <a:cubicBezTo>
                      <a:pt x="29" y="28"/>
                      <a:pt x="27" y="25"/>
                      <a:pt x="29" y="23"/>
                    </a:cubicBezTo>
                    <a:cubicBezTo>
                      <a:pt x="29" y="22"/>
                      <a:pt x="35" y="27"/>
                      <a:pt x="33" y="19"/>
                    </a:cubicBezTo>
                    <a:cubicBezTo>
                      <a:pt x="36" y="18"/>
                      <a:pt x="36" y="21"/>
                      <a:pt x="38" y="21"/>
                    </a:cubicBezTo>
                    <a:cubicBezTo>
                      <a:pt x="38" y="17"/>
                      <a:pt x="36" y="17"/>
                      <a:pt x="36" y="13"/>
                    </a:cubicBezTo>
                    <a:cubicBezTo>
                      <a:pt x="43" y="15"/>
                      <a:pt x="42" y="7"/>
                      <a:pt x="44" y="4"/>
                    </a:cubicBezTo>
                    <a:cubicBezTo>
                      <a:pt x="45" y="2"/>
                      <a:pt x="50" y="4"/>
                      <a:pt x="49" y="0"/>
                    </a:cubicBezTo>
                    <a:cubicBezTo>
                      <a:pt x="51" y="1"/>
                      <a:pt x="51" y="5"/>
                      <a:pt x="55" y="4"/>
                    </a:cubicBezTo>
                    <a:cubicBezTo>
                      <a:pt x="53" y="9"/>
                      <a:pt x="58" y="9"/>
                      <a:pt x="57" y="13"/>
                    </a:cubicBezTo>
                    <a:cubicBezTo>
                      <a:pt x="54" y="13"/>
                      <a:pt x="56" y="17"/>
                      <a:pt x="55" y="19"/>
                    </a:cubicBezTo>
                    <a:cubicBezTo>
                      <a:pt x="55" y="19"/>
                      <a:pt x="52" y="18"/>
                      <a:pt x="51" y="19"/>
                    </a:cubicBezTo>
                    <a:cubicBezTo>
                      <a:pt x="50" y="20"/>
                      <a:pt x="50" y="24"/>
                      <a:pt x="49" y="28"/>
                    </a:cubicBezTo>
                    <a:cubicBezTo>
                      <a:pt x="46" y="31"/>
                      <a:pt x="46" y="27"/>
                      <a:pt x="42" y="30"/>
                    </a:cubicBezTo>
                    <a:cubicBezTo>
                      <a:pt x="37" y="33"/>
                      <a:pt x="38" y="39"/>
                      <a:pt x="36" y="43"/>
                    </a:cubicBezTo>
                    <a:cubicBezTo>
                      <a:pt x="36" y="44"/>
                      <a:pt x="31" y="45"/>
                      <a:pt x="33" y="51"/>
                    </a:cubicBezTo>
                    <a:cubicBezTo>
                      <a:pt x="29" y="50"/>
                      <a:pt x="29" y="52"/>
                      <a:pt x="29" y="54"/>
                    </a:cubicBezTo>
                    <a:cubicBezTo>
                      <a:pt x="24" y="49"/>
                      <a:pt x="15" y="59"/>
                      <a:pt x="14" y="49"/>
                    </a:cubicBezTo>
                    <a:cubicBezTo>
                      <a:pt x="13" y="49"/>
                      <a:pt x="9" y="52"/>
                      <a:pt x="7" y="51"/>
                    </a:cubicBezTo>
                    <a:cubicBezTo>
                      <a:pt x="6" y="51"/>
                      <a:pt x="4" y="47"/>
                      <a:pt x="5" y="47"/>
                    </a:cubicBezTo>
                    <a:cubicBezTo>
                      <a:pt x="1" y="47"/>
                      <a:pt x="9" y="54"/>
                      <a:pt x="1" y="5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79" name="íṩḻîḑè">
                <a:extLst>
                  <a:ext uri="{FF2B5EF4-FFF2-40B4-BE49-F238E27FC236}">
                    <a16:creationId xmlns="" xmlns:a16="http://schemas.microsoft.com/office/drawing/2014/main" id="{4E6EB986-35FF-4C08-85D7-7BAD0B6F7B88}"/>
                  </a:ext>
                </a:extLst>
              </p:cNvPr>
              <p:cNvSpPr/>
              <p:nvPr/>
            </p:nvSpPr>
            <p:spPr bwMode="auto">
              <a:xfrm>
                <a:off x="4137528" y="505936"/>
                <a:ext cx="169495" cy="126070"/>
              </a:xfrm>
              <a:custGeom>
                <a:avLst/>
                <a:gdLst>
                  <a:gd name="T0" fmla="*/ 22 w 82"/>
                  <a:gd name="T1" fmla="*/ 0 h 61"/>
                  <a:gd name="T2" fmla="*/ 31 w 82"/>
                  <a:gd name="T3" fmla="*/ 8 h 61"/>
                  <a:gd name="T4" fmla="*/ 37 w 82"/>
                  <a:gd name="T5" fmla="*/ 9 h 61"/>
                  <a:gd name="T6" fmla="*/ 41 w 82"/>
                  <a:gd name="T7" fmla="*/ 9 h 61"/>
                  <a:gd name="T8" fmla="*/ 43 w 82"/>
                  <a:gd name="T9" fmla="*/ 11 h 61"/>
                  <a:gd name="T10" fmla="*/ 48 w 82"/>
                  <a:gd name="T11" fmla="*/ 15 h 61"/>
                  <a:gd name="T12" fmla="*/ 54 w 82"/>
                  <a:gd name="T13" fmla="*/ 15 h 61"/>
                  <a:gd name="T14" fmla="*/ 65 w 82"/>
                  <a:gd name="T15" fmla="*/ 19 h 61"/>
                  <a:gd name="T16" fmla="*/ 65 w 82"/>
                  <a:gd name="T17" fmla="*/ 24 h 61"/>
                  <a:gd name="T18" fmla="*/ 71 w 82"/>
                  <a:gd name="T19" fmla="*/ 24 h 61"/>
                  <a:gd name="T20" fmla="*/ 71 w 82"/>
                  <a:gd name="T21" fmla="*/ 28 h 61"/>
                  <a:gd name="T22" fmla="*/ 82 w 82"/>
                  <a:gd name="T23" fmla="*/ 36 h 61"/>
                  <a:gd name="T24" fmla="*/ 80 w 82"/>
                  <a:gd name="T25" fmla="*/ 41 h 61"/>
                  <a:gd name="T26" fmla="*/ 76 w 82"/>
                  <a:gd name="T27" fmla="*/ 39 h 61"/>
                  <a:gd name="T28" fmla="*/ 67 w 82"/>
                  <a:gd name="T29" fmla="*/ 45 h 61"/>
                  <a:gd name="T30" fmla="*/ 65 w 82"/>
                  <a:gd name="T31" fmla="*/ 49 h 61"/>
                  <a:gd name="T32" fmla="*/ 61 w 82"/>
                  <a:gd name="T33" fmla="*/ 52 h 61"/>
                  <a:gd name="T34" fmla="*/ 50 w 82"/>
                  <a:gd name="T35" fmla="*/ 52 h 61"/>
                  <a:gd name="T36" fmla="*/ 50 w 82"/>
                  <a:gd name="T37" fmla="*/ 54 h 61"/>
                  <a:gd name="T38" fmla="*/ 43 w 82"/>
                  <a:gd name="T39" fmla="*/ 56 h 61"/>
                  <a:gd name="T40" fmla="*/ 41 w 82"/>
                  <a:gd name="T41" fmla="*/ 52 h 61"/>
                  <a:gd name="T42" fmla="*/ 30 w 82"/>
                  <a:gd name="T43" fmla="*/ 52 h 61"/>
                  <a:gd name="T44" fmla="*/ 26 w 82"/>
                  <a:gd name="T45" fmla="*/ 49 h 61"/>
                  <a:gd name="T46" fmla="*/ 31 w 82"/>
                  <a:gd name="T47" fmla="*/ 45 h 61"/>
                  <a:gd name="T48" fmla="*/ 22 w 82"/>
                  <a:gd name="T49" fmla="*/ 43 h 61"/>
                  <a:gd name="T50" fmla="*/ 28 w 82"/>
                  <a:gd name="T51" fmla="*/ 39 h 61"/>
                  <a:gd name="T52" fmla="*/ 31 w 82"/>
                  <a:gd name="T53" fmla="*/ 36 h 61"/>
                  <a:gd name="T54" fmla="*/ 37 w 82"/>
                  <a:gd name="T55" fmla="*/ 37 h 61"/>
                  <a:gd name="T56" fmla="*/ 35 w 82"/>
                  <a:gd name="T57" fmla="*/ 32 h 61"/>
                  <a:gd name="T58" fmla="*/ 18 w 82"/>
                  <a:gd name="T59" fmla="*/ 36 h 61"/>
                  <a:gd name="T60" fmla="*/ 13 w 82"/>
                  <a:gd name="T61" fmla="*/ 34 h 61"/>
                  <a:gd name="T62" fmla="*/ 9 w 82"/>
                  <a:gd name="T63" fmla="*/ 30 h 61"/>
                  <a:gd name="T64" fmla="*/ 2 w 82"/>
                  <a:gd name="T65" fmla="*/ 26 h 61"/>
                  <a:gd name="T66" fmla="*/ 0 w 82"/>
                  <a:gd name="T67" fmla="*/ 21 h 61"/>
                  <a:gd name="T68" fmla="*/ 5 w 82"/>
                  <a:gd name="T69" fmla="*/ 17 h 61"/>
                  <a:gd name="T70" fmla="*/ 9 w 82"/>
                  <a:gd name="T71" fmla="*/ 13 h 61"/>
                  <a:gd name="T72" fmla="*/ 11 w 82"/>
                  <a:gd name="T73" fmla="*/ 8 h 61"/>
                  <a:gd name="T74" fmla="*/ 15 w 82"/>
                  <a:gd name="T75" fmla="*/ 8 h 61"/>
                  <a:gd name="T76" fmla="*/ 18 w 82"/>
                  <a:gd name="T77" fmla="*/ 4 h 61"/>
                  <a:gd name="T78" fmla="*/ 22 w 82"/>
                  <a:gd name="T79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82" h="61">
                    <a:moveTo>
                      <a:pt x="22" y="0"/>
                    </a:moveTo>
                    <a:cubicBezTo>
                      <a:pt x="25" y="3"/>
                      <a:pt x="30" y="3"/>
                      <a:pt x="31" y="8"/>
                    </a:cubicBezTo>
                    <a:cubicBezTo>
                      <a:pt x="35" y="6"/>
                      <a:pt x="36" y="9"/>
                      <a:pt x="37" y="9"/>
                    </a:cubicBezTo>
                    <a:cubicBezTo>
                      <a:pt x="38" y="10"/>
                      <a:pt x="40" y="9"/>
                      <a:pt x="41" y="9"/>
                    </a:cubicBezTo>
                    <a:cubicBezTo>
                      <a:pt x="41" y="10"/>
                      <a:pt x="41" y="13"/>
                      <a:pt x="43" y="11"/>
                    </a:cubicBezTo>
                    <a:cubicBezTo>
                      <a:pt x="46" y="8"/>
                      <a:pt x="45" y="13"/>
                      <a:pt x="48" y="15"/>
                    </a:cubicBezTo>
                    <a:cubicBezTo>
                      <a:pt x="49" y="16"/>
                      <a:pt x="52" y="14"/>
                      <a:pt x="54" y="15"/>
                    </a:cubicBezTo>
                    <a:cubicBezTo>
                      <a:pt x="55" y="16"/>
                      <a:pt x="58" y="21"/>
                      <a:pt x="65" y="19"/>
                    </a:cubicBezTo>
                    <a:cubicBezTo>
                      <a:pt x="65" y="21"/>
                      <a:pt x="65" y="22"/>
                      <a:pt x="65" y="24"/>
                    </a:cubicBezTo>
                    <a:cubicBezTo>
                      <a:pt x="66" y="25"/>
                      <a:pt x="69" y="23"/>
                      <a:pt x="71" y="24"/>
                    </a:cubicBezTo>
                    <a:cubicBezTo>
                      <a:pt x="71" y="25"/>
                      <a:pt x="70" y="28"/>
                      <a:pt x="71" y="28"/>
                    </a:cubicBezTo>
                    <a:cubicBezTo>
                      <a:pt x="73" y="30"/>
                      <a:pt x="78" y="32"/>
                      <a:pt x="82" y="36"/>
                    </a:cubicBezTo>
                    <a:cubicBezTo>
                      <a:pt x="82" y="37"/>
                      <a:pt x="81" y="41"/>
                      <a:pt x="80" y="41"/>
                    </a:cubicBezTo>
                    <a:cubicBezTo>
                      <a:pt x="78" y="42"/>
                      <a:pt x="76" y="39"/>
                      <a:pt x="76" y="39"/>
                    </a:cubicBezTo>
                    <a:cubicBezTo>
                      <a:pt x="73" y="41"/>
                      <a:pt x="71" y="44"/>
                      <a:pt x="67" y="45"/>
                    </a:cubicBezTo>
                    <a:cubicBezTo>
                      <a:pt x="65" y="45"/>
                      <a:pt x="65" y="47"/>
                      <a:pt x="65" y="49"/>
                    </a:cubicBezTo>
                    <a:cubicBezTo>
                      <a:pt x="62" y="48"/>
                      <a:pt x="61" y="50"/>
                      <a:pt x="61" y="52"/>
                    </a:cubicBezTo>
                    <a:cubicBezTo>
                      <a:pt x="55" y="53"/>
                      <a:pt x="54" y="48"/>
                      <a:pt x="50" y="52"/>
                    </a:cubicBezTo>
                    <a:cubicBezTo>
                      <a:pt x="48" y="53"/>
                      <a:pt x="49" y="54"/>
                      <a:pt x="50" y="54"/>
                    </a:cubicBezTo>
                    <a:cubicBezTo>
                      <a:pt x="49" y="61"/>
                      <a:pt x="43" y="49"/>
                      <a:pt x="43" y="56"/>
                    </a:cubicBezTo>
                    <a:cubicBezTo>
                      <a:pt x="41" y="56"/>
                      <a:pt x="41" y="54"/>
                      <a:pt x="41" y="52"/>
                    </a:cubicBezTo>
                    <a:cubicBezTo>
                      <a:pt x="37" y="56"/>
                      <a:pt x="35" y="51"/>
                      <a:pt x="30" y="52"/>
                    </a:cubicBezTo>
                    <a:cubicBezTo>
                      <a:pt x="30" y="49"/>
                      <a:pt x="28" y="49"/>
                      <a:pt x="26" y="49"/>
                    </a:cubicBezTo>
                    <a:cubicBezTo>
                      <a:pt x="26" y="46"/>
                      <a:pt x="31" y="48"/>
                      <a:pt x="31" y="45"/>
                    </a:cubicBezTo>
                    <a:cubicBezTo>
                      <a:pt x="32" y="41"/>
                      <a:pt x="25" y="44"/>
                      <a:pt x="22" y="43"/>
                    </a:cubicBezTo>
                    <a:cubicBezTo>
                      <a:pt x="21" y="38"/>
                      <a:pt x="25" y="40"/>
                      <a:pt x="28" y="39"/>
                    </a:cubicBezTo>
                    <a:cubicBezTo>
                      <a:pt x="28" y="39"/>
                      <a:pt x="31" y="36"/>
                      <a:pt x="31" y="36"/>
                    </a:cubicBezTo>
                    <a:cubicBezTo>
                      <a:pt x="33" y="35"/>
                      <a:pt x="34" y="38"/>
                      <a:pt x="37" y="37"/>
                    </a:cubicBezTo>
                    <a:cubicBezTo>
                      <a:pt x="37" y="34"/>
                      <a:pt x="35" y="34"/>
                      <a:pt x="35" y="32"/>
                    </a:cubicBezTo>
                    <a:cubicBezTo>
                      <a:pt x="33" y="33"/>
                      <a:pt x="22" y="32"/>
                      <a:pt x="18" y="36"/>
                    </a:cubicBezTo>
                    <a:cubicBezTo>
                      <a:pt x="15" y="39"/>
                      <a:pt x="18" y="35"/>
                      <a:pt x="13" y="34"/>
                    </a:cubicBezTo>
                    <a:cubicBezTo>
                      <a:pt x="7" y="32"/>
                      <a:pt x="3" y="35"/>
                      <a:pt x="9" y="30"/>
                    </a:cubicBezTo>
                    <a:cubicBezTo>
                      <a:pt x="9" y="26"/>
                      <a:pt x="3" y="29"/>
                      <a:pt x="2" y="26"/>
                    </a:cubicBezTo>
                    <a:cubicBezTo>
                      <a:pt x="4" y="22"/>
                      <a:pt x="8" y="17"/>
                      <a:pt x="0" y="21"/>
                    </a:cubicBezTo>
                    <a:cubicBezTo>
                      <a:pt x="0" y="18"/>
                      <a:pt x="2" y="17"/>
                      <a:pt x="5" y="17"/>
                    </a:cubicBezTo>
                    <a:cubicBezTo>
                      <a:pt x="7" y="16"/>
                      <a:pt x="7" y="13"/>
                      <a:pt x="9" y="13"/>
                    </a:cubicBezTo>
                    <a:cubicBezTo>
                      <a:pt x="12" y="13"/>
                      <a:pt x="9" y="9"/>
                      <a:pt x="11" y="8"/>
                    </a:cubicBezTo>
                    <a:cubicBezTo>
                      <a:pt x="11" y="7"/>
                      <a:pt x="14" y="8"/>
                      <a:pt x="15" y="8"/>
                    </a:cubicBezTo>
                    <a:cubicBezTo>
                      <a:pt x="17" y="7"/>
                      <a:pt x="16" y="4"/>
                      <a:pt x="18" y="4"/>
                    </a:cubicBezTo>
                    <a:cubicBezTo>
                      <a:pt x="19" y="2"/>
                      <a:pt x="22" y="3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80" name="ïşlïḓè">
                <a:extLst>
                  <a:ext uri="{FF2B5EF4-FFF2-40B4-BE49-F238E27FC236}">
                    <a16:creationId xmlns="" xmlns:a16="http://schemas.microsoft.com/office/drawing/2014/main" id="{0AF2091A-6C55-4FF1-8759-54067EA484CA}"/>
                  </a:ext>
                </a:extLst>
              </p:cNvPr>
              <p:cNvSpPr/>
              <p:nvPr/>
            </p:nvSpPr>
            <p:spPr bwMode="auto">
              <a:xfrm>
                <a:off x="5831073" y="552163"/>
                <a:ext cx="225526" cy="113464"/>
              </a:xfrm>
              <a:custGeom>
                <a:avLst/>
                <a:gdLst>
                  <a:gd name="T0" fmla="*/ 37 w 109"/>
                  <a:gd name="T1" fmla="*/ 38 h 55"/>
                  <a:gd name="T2" fmla="*/ 34 w 109"/>
                  <a:gd name="T3" fmla="*/ 40 h 55"/>
                  <a:gd name="T4" fmla="*/ 24 w 109"/>
                  <a:gd name="T5" fmla="*/ 38 h 55"/>
                  <a:gd name="T6" fmla="*/ 30 w 109"/>
                  <a:gd name="T7" fmla="*/ 34 h 55"/>
                  <a:gd name="T8" fmla="*/ 41 w 109"/>
                  <a:gd name="T9" fmla="*/ 27 h 55"/>
                  <a:gd name="T10" fmla="*/ 37 w 109"/>
                  <a:gd name="T11" fmla="*/ 21 h 55"/>
                  <a:gd name="T12" fmla="*/ 28 w 109"/>
                  <a:gd name="T13" fmla="*/ 21 h 55"/>
                  <a:gd name="T14" fmla="*/ 19 w 109"/>
                  <a:gd name="T15" fmla="*/ 28 h 55"/>
                  <a:gd name="T16" fmla="*/ 6 w 109"/>
                  <a:gd name="T17" fmla="*/ 27 h 55"/>
                  <a:gd name="T18" fmla="*/ 8 w 109"/>
                  <a:gd name="T19" fmla="*/ 14 h 55"/>
                  <a:gd name="T20" fmla="*/ 4 w 109"/>
                  <a:gd name="T21" fmla="*/ 15 h 55"/>
                  <a:gd name="T22" fmla="*/ 2 w 109"/>
                  <a:gd name="T23" fmla="*/ 6 h 55"/>
                  <a:gd name="T24" fmla="*/ 6 w 109"/>
                  <a:gd name="T25" fmla="*/ 8 h 55"/>
                  <a:gd name="T26" fmla="*/ 17 w 109"/>
                  <a:gd name="T27" fmla="*/ 4 h 55"/>
                  <a:gd name="T28" fmla="*/ 19 w 109"/>
                  <a:gd name="T29" fmla="*/ 10 h 55"/>
                  <a:gd name="T30" fmla="*/ 34 w 109"/>
                  <a:gd name="T31" fmla="*/ 12 h 55"/>
                  <a:gd name="T32" fmla="*/ 39 w 109"/>
                  <a:gd name="T33" fmla="*/ 4 h 55"/>
                  <a:gd name="T34" fmla="*/ 58 w 109"/>
                  <a:gd name="T35" fmla="*/ 6 h 55"/>
                  <a:gd name="T36" fmla="*/ 60 w 109"/>
                  <a:gd name="T37" fmla="*/ 6 h 55"/>
                  <a:gd name="T38" fmla="*/ 67 w 109"/>
                  <a:gd name="T39" fmla="*/ 12 h 55"/>
                  <a:gd name="T40" fmla="*/ 65 w 109"/>
                  <a:gd name="T41" fmla="*/ 15 h 55"/>
                  <a:gd name="T42" fmla="*/ 75 w 109"/>
                  <a:gd name="T43" fmla="*/ 14 h 55"/>
                  <a:gd name="T44" fmla="*/ 86 w 109"/>
                  <a:gd name="T45" fmla="*/ 17 h 55"/>
                  <a:gd name="T46" fmla="*/ 88 w 109"/>
                  <a:gd name="T47" fmla="*/ 21 h 55"/>
                  <a:gd name="T48" fmla="*/ 90 w 109"/>
                  <a:gd name="T49" fmla="*/ 23 h 55"/>
                  <a:gd name="T50" fmla="*/ 92 w 109"/>
                  <a:gd name="T51" fmla="*/ 27 h 55"/>
                  <a:gd name="T52" fmla="*/ 95 w 109"/>
                  <a:gd name="T53" fmla="*/ 27 h 55"/>
                  <a:gd name="T54" fmla="*/ 95 w 109"/>
                  <a:gd name="T55" fmla="*/ 30 h 55"/>
                  <a:gd name="T56" fmla="*/ 99 w 109"/>
                  <a:gd name="T57" fmla="*/ 30 h 55"/>
                  <a:gd name="T58" fmla="*/ 101 w 109"/>
                  <a:gd name="T59" fmla="*/ 36 h 55"/>
                  <a:gd name="T60" fmla="*/ 106 w 109"/>
                  <a:gd name="T61" fmla="*/ 36 h 55"/>
                  <a:gd name="T62" fmla="*/ 101 w 109"/>
                  <a:gd name="T63" fmla="*/ 40 h 55"/>
                  <a:gd name="T64" fmla="*/ 101 w 109"/>
                  <a:gd name="T65" fmla="*/ 41 h 55"/>
                  <a:gd name="T66" fmla="*/ 82 w 109"/>
                  <a:gd name="T67" fmla="*/ 41 h 55"/>
                  <a:gd name="T68" fmla="*/ 82 w 109"/>
                  <a:gd name="T69" fmla="*/ 30 h 55"/>
                  <a:gd name="T70" fmla="*/ 64 w 109"/>
                  <a:gd name="T71" fmla="*/ 28 h 55"/>
                  <a:gd name="T72" fmla="*/ 62 w 109"/>
                  <a:gd name="T73" fmla="*/ 34 h 55"/>
                  <a:gd name="T74" fmla="*/ 58 w 109"/>
                  <a:gd name="T75" fmla="*/ 34 h 55"/>
                  <a:gd name="T76" fmla="*/ 54 w 109"/>
                  <a:gd name="T77" fmla="*/ 38 h 55"/>
                  <a:gd name="T78" fmla="*/ 56 w 109"/>
                  <a:gd name="T79" fmla="*/ 40 h 55"/>
                  <a:gd name="T80" fmla="*/ 51 w 109"/>
                  <a:gd name="T81" fmla="*/ 41 h 55"/>
                  <a:gd name="T82" fmla="*/ 51 w 109"/>
                  <a:gd name="T83" fmla="*/ 53 h 55"/>
                  <a:gd name="T84" fmla="*/ 26 w 109"/>
                  <a:gd name="T85" fmla="*/ 45 h 55"/>
                  <a:gd name="T86" fmla="*/ 32 w 109"/>
                  <a:gd name="T87" fmla="*/ 41 h 55"/>
                  <a:gd name="T88" fmla="*/ 39 w 109"/>
                  <a:gd name="T89" fmla="*/ 41 h 55"/>
                  <a:gd name="T90" fmla="*/ 37 w 109"/>
                  <a:gd name="T91" fmla="*/ 3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9" h="55">
                    <a:moveTo>
                      <a:pt x="37" y="38"/>
                    </a:moveTo>
                    <a:cubicBezTo>
                      <a:pt x="37" y="34"/>
                      <a:pt x="34" y="40"/>
                      <a:pt x="34" y="40"/>
                    </a:cubicBezTo>
                    <a:cubicBezTo>
                      <a:pt x="31" y="40"/>
                      <a:pt x="29" y="36"/>
                      <a:pt x="24" y="38"/>
                    </a:cubicBezTo>
                    <a:cubicBezTo>
                      <a:pt x="25" y="34"/>
                      <a:pt x="28" y="35"/>
                      <a:pt x="30" y="34"/>
                    </a:cubicBezTo>
                    <a:cubicBezTo>
                      <a:pt x="34" y="32"/>
                      <a:pt x="36" y="27"/>
                      <a:pt x="41" y="27"/>
                    </a:cubicBezTo>
                    <a:cubicBezTo>
                      <a:pt x="40" y="25"/>
                      <a:pt x="37" y="25"/>
                      <a:pt x="37" y="21"/>
                    </a:cubicBezTo>
                    <a:cubicBezTo>
                      <a:pt x="34" y="20"/>
                      <a:pt x="30" y="26"/>
                      <a:pt x="28" y="21"/>
                    </a:cubicBezTo>
                    <a:cubicBezTo>
                      <a:pt x="25" y="24"/>
                      <a:pt x="23" y="27"/>
                      <a:pt x="19" y="28"/>
                    </a:cubicBezTo>
                    <a:cubicBezTo>
                      <a:pt x="13" y="29"/>
                      <a:pt x="12" y="25"/>
                      <a:pt x="6" y="27"/>
                    </a:cubicBezTo>
                    <a:cubicBezTo>
                      <a:pt x="10" y="23"/>
                      <a:pt x="10" y="19"/>
                      <a:pt x="8" y="14"/>
                    </a:cubicBezTo>
                    <a:cubicBezTo>
                      <a:pt x="5" y="13"/>
                      <a:pt x="4" y="14"/>
                      <a:pt x="4" y="15"/>
                    </a:cubicBezTo>
                    <a:cubicBezTo>
                      <a:pt x="0" y="16"/>
                      <a:pt x="3" y="9"/>
                      <a:pt x="2" y="6"/>
                    </a:cubicBezTo>
                    <a:cubicBezTo>
                      <a:pt x="4" y="6"/>
                      <a:pt x="5" y="6"/>
                      <a:pt x="6" y="8"/>
                    </a:cubicBezTo>
                    <a:cubicBezTo>
                      <a:pt x="7" y="4"/>
                      <a:pt x="16" y="8"/>
                      <a:pt x="17" y="4"/>
                    </a:cubicBezTo>
                    <a:cubicBezTo>
                      <a:pt x="19" y="4"/>
                      <a:pt x="19" y="8"/>
                      <a:pt x="19" y="10"/>
                    </a:cubicBezTo>
                    <a:cubicBezTo>
                      <a:pt x="26" y="11"/>
                      <a:pt x="33" y="0"/>
                      <a:pt x="34" y="12"/>
                    </a:cubicBezTo>
                    <a:cubicBezTo>
                      <a:pt x="39" y="12"/>
                      <a:pt x="40" y="9"/>
                      <a:pt x="39" y="4"/>
                    </a:cubicBezTo>
                    <a:cubicBezTo>
                      <a:pt x="44" y="6"/>
                      <a:pt x="51" y="5"/>
                      <a:pt x="58" y="6"/>
                    </a:cubicBezTo>
                    <a:cubicBezTo>
                      <a:pt x="59" y="6"/>
                      <a:pt x="60" y="9"/>
                      <a:pt x="60" y="6"/>
                    </a:cubicBezTo>
                    <a:cubicBezTo>
                      <a:pt x="63" y="7"/>
                      <a:pt x="60" y="15"/>
                      <a:pt x="67" y="12"/>
                    </a:cubicBezTo>
                    <a:cubicBezTo>
                      <a:pt x="67" y="13"/>
                      <a:pt x="65" y="13"/>
                      <a:pt x="65" y="15"/>
                    </a:cubicBezTo>
                    <a:cubicBezTo>
                      <a:pt x="68" y="14"/>
                      <a:pt x="75" y="18"/>
                      <a:pt x="75" y="14"/>
                    </a:cubicBezTo>
                    <a:cubicBezTo>
                      <a:pt x="76" y="15"/>
                      <a:pt x="78" y="19"/>
                      <a:pt x="86" y="17"/>
                    </a:cubicBezTo>
                    <a:cubicBezTo>
                      <a:pt x="83" y="21"/>
                      <a:pt x="85" y="20"/>
                      <a:pt x="88" y="21"/>
                    </a:cubicBezTo>
                    <a:cubicBezTo>
                      <a:pt x="89" y="21"/>
                      <a:pt x="88" y="23"/>
                      <a:pt x="90" y="23"/>
                    </a:cubicBezTo>
                    <a:cubicBezTo>
                      <a:pt x="92" y="23"/>
                      <a:pt x="90" y="25"/>
                      <a:pt x="92" y="27"/>
                    </a:cubicBezTo>
                    <a:cubicBezTo>
                      <a:pt x="92" y="27"/>
                      <a:pt x="95" y="26"/>
                      <a:pt x="95" y="27"/>
                    </a:cubicBezTo>
                    <a:cubicBezTo>
                      <a:pt x="96" y="27"/>
                      <a:pt x="95" y="30"/>
                      <a:pt x="95" y="30"/>
                    </a:cubicBezTo>
                    <a:cubicBezTo>
                      <a:pt x="96" y="31"/>
                      <a:pt x="99" y="30"/>
                      <a:pt x="99" y="30"/>
                    </a:cubicBezTo>
                    <a:cubicBezTo>
                      <a:pt x="100" y="32"/>
                      <a:pt x="99" y="35"/>
                      <a:pt x="101" y="36"/>
                    </a:cubicBezTo>
                    <a:cubicBezTo>
                      <a:pt x="104" y="36"/>
                      <a:pt x="106" y="33"/>
                      <a:pt x="106" y="36"/>
                    </a:cubicBezTo>
                    <a:cubicBezTo>
                      <a:pt x="109" y="41"/>
                      <a:pt x="102" y="38"/>
                      <a:pt x="101" y="40"/>
                    </a:cubicBezTo>
                    <a:cubicBezTo>
                      <a:pt x="101" y="40"/>
                      <a:pt x="101" y="41"/>
                      <a:pt x="101" y="41"/>
                    </a:cubicBezTo>
                    <a:cubicBezTo>
                      <a:pt x="96" y="43"/>
                      <a:pt x="88" y="40"/>
                      <a:pt x="82" y="41"/>
                    </a:cubicBezTo>
                    <a:cubicBezTo>
                      <a:pt x="80" y="36"/>
                      <a:pt x="82" y="37"/>
                      <a:pt x="82" y="30"/>
                    </a:cubicBezTo>
                    <a:cubicBezTo>
                      <a:pt x="80" y="25"/>
                      <a:pt x="68" y="25"/>
                      <a:pt x="64" y="28"/>
                    </a:cubicBezTo>
                    <a:cubicBezTo>
                      <a:pt x="61" y="28"/>
                      <a:pt x="63" y="32"/>
                      <a:pt x="62" y="34"/>
                    </a:cubicBezTo>
                    <a:cubicBezTo>
                      <a:pt x="61" y="35"/>
                      <a:pt x="58" y="33"/>
                      <a:pt x="58" y="34"/>
                    </a:cubicBezTo>
                    <a:cubicBezTo>
                      <a:pt x="57" y="36"/>
                      <a:pt x="58" y="39"/>
                      <a:pt x="54" y="38"/>
                    </a:cubicBezTo>
                    <a:cubicBezTo>
                      <a:pt x="54" y="39"/>
                      <a:pt x="55" y="40"/>
                      <a:pt x="56" y="40"/>
                    </a:cubicBezTo>
                    <a:cubicBezTo>
                      <a:pt x="56" y="42"/>
                      <a:pt x="53" y="41"/>
                      <a:pt x="51" y="41"/>
                    </a:cubicBezTo>
                    <a:cubicBezTo>
                      <a:pt x="48" y="47"/>
                      <a:pt x="50" y="46"/>
                      <a:pt x="51" y="53"/>
                    </a:cubicBezTo>
                    <a:cubicBezTo>
                      <a:pt x="44" y="54"/>
                      <a:pt x="27" y="55"/>
                      <a:pt x="26" y="45"/>
                    </a:cubicBezTo>
                    <a:cubicBezTo>
                      <a:pt x="30" y="45"/>
                      <a:pt x="31" y="44"/>
                      <a:pt x="32" y="41"/>
                    </a:cubicBezTo>
                    <a:cubicBezTo>
                      <a:pt x="37" y="41"/>
                      <a:pt x="36" y="45"/>
                      <a:pt x="39" y="41"/>
                    </a:cubicBezTo>
                    <a:cubicBezTo>
                      <a:pt x="38" y="40"/>
                      <a:pt x="34" y="39"/>
                      <a:pt x="37" y="3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81" name="iSḷïde">
                <a:extLst>
                  <a:ext uri="{FF2B5EF4-FFF2-40B4-BE49-F238E27FC236}">
                    <a16:creationId xmlns="" xmlns:a16="http://schemas.microsoft.com/office/drawing/2014/main" id="{7F7293FA-00BC-475A-984E-1B0B4EB70DF9}"/>
                  </a:ext>
                </a:extLst>
              </p:cNvPr>
              <p:cNvSpPr/>
              <p:nvPr/>
            </p:nvSpPr>
            <p:spPr bwMode="auto">
              <a:xfrm>
                <a:off x="3721494" y="640411"/>
                <a:ext cx="105059" cy="56031"/>
              </a:xfrm>
              <a:custGeom>
                <a:avLst/>
                <a:gdLst>
                  <a:gd name="T0" fmla="*/ 51 w 51"/>
                  <a:gd name="T1" fmla="*/ 4 h 27"/>
                  <a:gd name="T2" fmla="*/ 51 w 51"/>
                  <a:gd name="T3" fmla="*/ 10 h 27"/>
                  <a:gd name="T4" fmla="*/ 47 w 51"/>
                  <a:gd name="T5" fmla="*/ 10 h 27"/>
                  <a:gd name="T6" fmla="*/ 47 w 51"/>
                  <a:gd name="T7" fmla="*/ 15 h 27"/>
                  <a:gd name="T8" fmla="*/ 41 w 51"/>
                  <a:gd name="T9" fmla="*/ 19 h 27"/>
                  <a:gd name="T10" fmla="*/ 36 w 51"/>
                  <a:gd name="T11" fmla="*/ 13 h 27"/>
                  <a:gd name="T12" fmla="*/ 30 w 51"/>
                  <a:gd name="T13" fmla="*/ 17 h 27"/>
                  <a:gd name="T14" fmla="*/ 23 w 51"/>
                  <a:gd name="T15" fmla="*/ 25 h 27"/>
                  <a:gd name="T16" fmla="*/ 2 w 51"/>
                  <a:gd name="T17" fmla="*/ 25 h 27"/>
                  <a:gd name="T18" fmla="*/ 0 w 51"/>
                  <a:gd name="T19" fmla="*/ 17 h 27"/>
                  <a:gd name="T20" fmla="*/ 8 w 51"/>
                  <a:gd name="T21" fmla="*/ 19 h 27"/>
                  <a:gd name="T22" fmla="*/ 15 w 51"/>
                  <a:gd name="T23" fmla="*/ 13 h 27"/>
                  <a:gd name="T24" fmla="*/ 19 w 51"/>
                  <a:gd name="T25" fmla="*/ 10 h 27"/>
                  <a:gd name="T26" fmla="*/ 24 w 51"/>
                  <a:gd name="T27" fmla="*/ 8 h 27"/>
                  <a:gd name="T28" fmla="*/ 26 w 51"/>
                  <a:gd name="T29" fmla="*/ 8 h 27"/>
                  <a:gd name="T30" fmla="*/ 30 w 51"/>
                  <a:gd name="T31" fmla="*/ 4 h 27"/>
                  <a:gd name="T32" fmla="*/ 38 w 51"/>
                  <a:gd name="T33" fmla="*/ 4 h 27"/>
                  <a:gd name="T34" fmla="*/ 51 w 51"/>
                  <a:gd name="T35" fmla="*/ 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1" h="27">
                    <a:moveTo>
                      <a:pt x="51" y="4"/>
                    </a:moveTo>
                    <a:cubicBezTo>
                      <a:pt x="50" y="5"/>
                      <a:pt x="51" y="9"/>
                      <a:pt x="51" y="10"/>
                    </a:cubicBezTo>
                    <a:cubicBezTo>
                      <a:pt x="50" y="10"/>
                      <a:pt x="47" y="9"/>
                      <a:pt x="47" y="10"/>
                    </a:cubicBezTo>
                    <a:cubicBezTo>
                      <a:pt x="47" y="10"/>
                      <a:pt x="49" y="15"/>
                      <a:pt x="47" y="15"/>
                    </a:cubicBezTo>
                    <a:cubicBezTo>
                      <a:pt x="45" y="16"/>
                      <a:pt x="42" y="12"/>
                      <a:pt x="41" y="19"/>
                    </a:cubicBezTo>
                    <a:cubicBezTo>
                      <a:pt x="38" y="19"/>
                      <a:pt x="40" y="13"/>
                      <a:pt x="36" y="13"/>
                    </a:cubicBezTo>
                    <a:cubicBezTo>
                      <a:pt x="32" y="12"/>
                      <a:pt x="33" y="17"/>
                      <a:pt x="30" y="17"/>
                    </a:cubicBezTo>
                    <a:cubicBezTo>
                      <a:pt x="28" y="20"/>
                      <a:pt x="22" y="19"/>
                      <a:pt x="23" y="25"/>
                    </a:cubicBezTo>
                    <a:cubicBezTo>
                      <a:pt x="15" y="27"/>
                      <a:pt x="11" y="25"/>
                      <a:pt x="2" y="25"/>
                    </a:cubicBezTo>
                    <a:cubicBezTo>
                      <a:pt x="2" y="21"/>
                      <a:pt x="0" y="21"/>
                      <a:pt x="0" y="17"/>
                    </a:cubicBezTo>
                    <a:cubicBezTo>
                      <a:pt x="2" y="19"/>
                      <a:pt x="4" y="19"/>
                      <a:pt x="8" y="19"/>
                    </a:cubicBezTo>
                    <a:cubicBezTo>
                      <a:pt x="11" y="19"/>
                      <a:pt x="11" y="14"/>
                      <a:pt x="15" y="13"/>
                    </a:cubicBezTo>
                    <a:cubicBezTo>
                      <a:pt x="16" y="13"/>
                      <a:pt x="18" y="9"/>
                      <a:pt x="19" y="10"/>
                    </a:cubicBezTo>
                    <a:cubicBezTo>
                      <a:pt x="23" y="13"/>
                      <a:pt x="19" y="8"/>
                      <a:pt x="24" y="8"/>
                    </a:cubicBezTo>
                    <a:cubicBezTo>
                      <a:pt x="25" y="8"/>
                      <a:pt x="26" y="8"/>
                      <a:pt x="26" y="8"/>
                    </a:cubicBezTo>
                    <a:cubicBezTo>
                      <a:pt x="27" y="7"/>
                      <a:pt x="30" y="4"/>
                      <a:pt x="30" y="4"/>
                    </a:cubicBezTo>
                    <a:cubicBezTo>
                      <a:pt x="32" y="3"/>
                      <a:pt x="35" y="5"/>
                      <a:pt x="38" y="4"/>
                    </a:cubicBezTo>
                    <a:cubicBezTo>
                      <a:pt x="39" y="4"/>
                      <a:pt x="46" y="0"/>
                      <a:pt x="51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82" name="iṧ1îḍè">
                <a:extLst>
                  <a:ext uri="{FF2B5EF4-FFF2-40B4-BE49-F238E27FC236}">
                    <a16:creationId xmlns="" xmlns:a16="http://schemas.microsoft.com/office/drawing/2014/main" id="{E2D10E5E-AAF6-472B-A8C6-0410CBB00EF6}"/>
                  </a:ext>
                </a:extLst>
              </p:cNvPr>
              <p:cNvSpPr/>
              <p:nvPr/>
            </p:nvSpPr>
            <p:spPr bwMode="auto">
              <a:xfrm>
                <a:off x="4011456" y="664225"/>
                <a:ext cx="109261" cy="56031"/>
              </a:xfrm>
              <a:custGeom>
                <a:avLst/>
                <a:gdLst>
                  <a:gd name="T0" fmla="*/ 47 w 52"/>
                  <a:gd name="T1" fmla="*/ 2 h 27"/>
                  <a:gd name="T2" fmla="*/ 52 w 52"/>
                  <a:gd name="T3" fmla="*/ 19 h 27"/>
                  <a:gd name="T4" fmla="*/ 49 w 52"/>
                  <a:gd name="T5" fmla="*/ 17 h 27"/>
                  <a:gd name="T6" fmla="*/ 49 w 52"/>
                  <a:gd name="T7" fmla="*/ 23 h 27"/>
                  <a:gd name="T8" fmla="*/ 41 w 52"/>
                  <a:gd name="T9" fmla="*/ 25 h 27"/>
                  <a:gd name="T10" fmla="*/ 39 w 52"/>
                  <a:gd name="T11" fmla="*/ 27 h 27"/>
                  <a:gd name="T12" fmla="*/ 34 w 52"/>
                  <a:gd name="T13" fmla="*/ 27 h 27"/>
                  <a:gd name="T14" fmla="*/ 34 w 52"/>
                  <a:gd name="T15" fmla="*/ 19 h 27"/>
                  <a:gd name="T16" fmla="*/ 15 w 52"/>
                  <a:gd name="T17" fmla="*/ 17 h 27"/>
                  <a:gd name="T18" fmla="*/ 0 w 52"/>
                  <a:gd name="T19" fmla="*/ 8 h 27"/>
                  <a:gd name="T20" fmla="*/ 2 w 52"/>
                  <a:gd name="T21" fmla="*/ 4 h 27"/>
                  <a:gd name="T22" fmla="*/ 6 w 52"/>
                  <a:gd name="T23" fmla="*/ 6 h 27"/>
                  <a:gd name="T24" fmla="*/ 15 w 52"/>
                  <a:gd name="T25" fmla="*/ 10 h 27"/>
                  <a:gd name="T26" fmla="*/ 19 w 52"/>
                  <a:gd name="T27" fmla="*/ 10 h 27"/>
                  <a:gd name="T28" fmla="*/ 21 w 52"/>
                  <a:gd name="T29" fmla="*/ 14 h 27"/>
                  <a:gd name="T30" fmla="*/ 22 w 52"/>
                  <a:gd name="T31" fmla="*/ 6 h 27"/>
                  <a:gd name="T32" fmla="*/ 26 w 52"/>
                  <a:gd name="T33" fmla="*/ 10 h 27"/>
                  <a:gd name="T34" fmla="*/ 47 w 52"/>
                  <a:gd name="T35" fmla="*/ 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2" h="27">
                    <a:moveTo>
                      <a:pt x="47" y="2"/>
                    </a:moveTo>
                    <a:cubicBezTo>
                      <a:pt x="44" y="12"/>
                      <a:pt x="52" y="12"/>
                      <a:pt x="52" y="19"/>
                    </a:cubicBezTo>
                    <a:cubicBezTo>
                      <a:pt x="51" y="20"/>
                      <a:pt x="49" y="16"/>
                      <a:pt x="49" y="17"/>
                    </a:cubicBezTo>
                    <a:cubicBezTo>
                      <a:pt x="48" y="18"/>
                      <a:pt x="49" y="22"/>
                      <a:pt x="49" y="23"/>
                    </a:cubicBezTo>
                    <a:cubicBezTo>
                      <a:pt x="47" y="24"/>
                      <a:pt x="44" y="24"/>
                      <a:pt x="41" y="25"/>
                    </a:cubicBezTo>
                    <a:cubicBezTo>
                      <a:pt x="40" y="25"/>
                      <a:pt x="41" y="27"/>
                      <a:pt x="39" y="27"/>
                    </a:cubicBezTo>
                    <a:cubicBezTo>
                      <a:pt x="37" y="27"/>
                      <a:pt x="35" y="27"/>
                      <a:pt x="34" y="27"/>
                    </a:cubicBezTo>
                    <a:cubicBezTo>
                      <a:pt x="31" y="24"/>
                      <a:pt x="31" y="22"/>
                      <a:pt x="34" y="19"/>
                    </a:cubicBezTo>
                    <a:cubicBezTo>
                      <a:pt x="27" y="22"/>
                      <a:pt x="23" y="17"/>
                      <a:pt x="15" y="17"/>
                    </a:cubicBezTo>
                    <a:cubicBezTo>
                      <a:pt x="13" y="11"/>
                      <a:pt x="4" y="12"/>
                      <a:pt x="0" y="8"/>
                    </a:cubicBezTo>
                    <a:cubicBezTo>
                      <a:pt x="1" y="8"/>
                      <a:pt x="1" y="4"/>
                      <a:pt x="2" y="4"/>
                    </a:cubicBezTo>
                    <a:cubicBezTo>
                      <a:pt x="5" y="3"/>
                      <a:pt x="5" y="6"/>
                      <a:pt x="6" y="6"/>
                    </a:cubicBezTo>
                    <a:cubicBezTo>
                      <a:pt x="8" y="6"/>
                      <a:pt x="13" y="8"/>
                      <a:pt x="15" y="10"/>
                    </a:cubicBezTo>
                    <a:cubicBezTo>
                      <a:pt x="15" y="10"/>
                      <a:pt x="18" y="9"/>
                      <a:pt x="19" y="10"/>
                    </a:cubicBezTo>
                    <a:cubicBezTo>
                      <a:pt x="20" y="11"/>
                      <a:pt x="18" y="14"/>
                      <a:pt x="21" y="14"/>
                    </a:cubicBezTo>
                    <a:cubicBezTo>
                      <a:pt x="26" y="12"/>
                      <a:pt x="18" y="9"/>
                      <a:pt x="22" y="6"/>
                    </a:cubicBezTo>
                    <a:cubicBezTo>
                      <a:pt x="26" y="4"/>
                      <a:pt x="26" y="10"/>
                      <a:pt x="26" y="10"/>
                    </a:cubicBezTo>
                    <a:cubicBezTo>
                      <a:pt x="33" y="10"/>
                      <a:pt x="36" y="0"/>
                      <a:pt x="47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83" name="iSḷïḍe">
                <a:extLst>
                  <a:ext uri="{FF2B5EF4-FFF2-40B4-BE49-F238E27FC236}">
                    <a16:creationId xmlns="" xmlns:a16="http://schemas.microsoft.com/office/drawing/2014/main" id="{1F8581DE-45A5-4C4A-AAB0-66794DACF7E4}"/>
                  </a:ext>
                </a:extLst>
              </p:cNvPr>
              <p:cNvSpPr/>
              <p:nvPr/>
            </p:nvSpPr>
            <p:spPr bwMode="auto">
              <a:xfrm>
                <a:off x="3805541" y="665625"/>
                <a:ext cx="191908" cy="72841"/>
              </a:xfrm>
              <a:custGeom>
                <a:avLst/>
                <a:gdLst>
                  <a:gd name="T0" fmla="*/ 41 w 92"/>
                  <a:gd name="T1" fmla="*/ 13 h 35"/>
                  <a:gd name="T2" fmla="*/ 60 w 92"/>
                  <a:gd name="T3" fmla="*/ 20 h 35"/>
                  <a:gd name="T4" fmla="*/ 60 w 92"/>
                  <a:gd name="T5" fmla="*/ 11 h 35"/>
                  <a:gd name="T6" fmla="*/ 54 w 92"/>
                  <a:gd name="T7" fmla="*/ 3 h 35"/>
                  <a:gd name="T8" fmla="*/ 67 w 92"/>
                  <a:gd name="T9" fmla="*/ 1 h 35"/>
                  <a:gd name="T10" fmla="*/ 71 w 92"/>
                  <a:gd name="T11" fmla="*/ 5 h 35"/>
                  <a:gd name="T12" fmla="*/ 71 w 92"/>
                  <a:gd name="T13" fmla="*/ 9 h 35"/>
                  <a:gd name="T14" fmla="*/ 79 w 92"/>
                  <a:gd name="T15" fmla="*/ 14 h 35"/>
                  <a:gd name="T16" fmla="*/ 84 w 92"/>
                  <a:gd name="T17" fmla="*/ 11 h 35"/>
                  <a:gd name="T18" fmla="*/ 90 w 92"/>
                  <a:gd name="T19" fmla="*/ 14 h 35"/>
                  <a:gd name="T20" fmla="*/ 92 w 92"/>
                  <a:gd name="T21" fmla="*/ 18 h 35"/>
                  <a:gd name="T22" fmla="*/ 90 w 92"/>
                  <a:gd name="T23" fmla="*/ 26 h 35"/>
                  <a:gd name="T24" fmla="*/ 79 w 92"/>
                  <a:gd name="T25" fmla="*/ 27 h 35"/>
                  <a:gd name="T26" fmla="*/ 71 w 92"/>
                  <a:gd name="T27" fmla="*/ 26 h 35"/>
                  <a:gd name="T28" fmla="*/ 54 w 92"/>
                  <a:gd name="T29" fmla="*/ 29 h 35"/>
                  <a:gd name="T30" fmla="*/ 51 w 92"/>
                  <a:gd name="T31" fmla="*/ 29 h 35"/>
                  <a:gd name="T32" fmla="*/ 45 w 92"/>
                  <a:gd name="T33" fmla="*/ 31 h 35"/>
                  <a:gd name="T34" fmla="*/ 26 w 92"/>
                  <a:gd name="T35" fmla="*/ 35 h 35"/>
                  <a:gd name="T36" fmla="*/ 43 w 92"/>
                  <a:gd name="T37" fmla="*/ 29 h 35"/>
                  <a:gd name="T38" fmla="*/ 34 w 92"/>
                  <a:gd name="T39" fmla="*/ 26 h 35"/>
                  <a:gd name="T40" fmla="*/ 26 w 92"/>
                  <a:gd name="T41" fmla="*/ 22 h 35"/>
                  <a:gd name="T42" fmla="*/ 19 w 92"/>
                  <a:gd name="T43" fmla="*/ 26 h 35"/>
                  <a:gd name="T44" fmla="*/ 13 w 92"/>
                  <a:gd name="T45" fmla="*/ 24 h 35"/>
                  <a:gd name="T46" fmla="*/ 0 w 92"/>
                  <a:gd name="T47" fmla="*/ 22 h 35"/>
                  <a:gd name="T48" fmla="*/ 4 w 92"/>
                  <a:gd name="T49" fmla="*/ 18 h 35"/>
                  <a:gd name="T50" fmla="*/ 6 w 92"/>
                  <a:gd name="T51" fmla="*/ 13 h 35"/>
                  <a:gd name="T52" fmla="*/ 13 w 92"/>
                  <a:gd name="T53" fmla="*/ 11 h 35"/>
                  <a:gd name="T54" fmla="*/ 11 w 92"/>
                  <a:gd name="T55" fmla="*/ 7 h 35"/>
                  <a:gd name="T56" fmla="*/ 15 w 92"/>
                  <a:gd name="T57" fmla="*/ 7 h 35"/>
                  <a:gd name="T58" fmla="*/ 21 w 92"/>
                  <a:gd name="T59" fmla="*/ 5 h 35"/>
                  <a:gd name="T60" fmla="*/ 30 w 92"/>
                  <a:gd name="T61" fmla="*/ 7 h 35"/>
                  <a:gd name="T62" fmla="*/ 32 w 92"/>
                  <a:gd name="T63" fmla="*/ 11 h 35"/>
                  <a:gd name="T64" fmla="*/ 36 w 92"/>
                  <a:gd name="T65" fmla="*/ 11 h 35"/>
                  <a:gd name="T66" fmla="*/ 36 w 92"/>
                  <a:gd name="T67" fmla="*/ 16 h 35"/>
                  <a:gd name="T68" fmla="*/ 41 w 92"/>
                  <a:gd name="T69" fmla="*/ 1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2" h="35">
                    <a:moveTo>
                      <a:pt x="41" y="13"/>
                    </a:moveTo>
                    <a:cubicBezTo>
                      <a:pt x="39" y="19"/>
                      <a:pt x="56" y="16"/>
                      <a:pt x="60" y="20"/>
                    </a:cubicBezTo>
                    <a:cubicBezTo>
                      <a:pt x="63" y="12"/>
                      <a:pt x="47" y="11"/>
                      <a:pt x="60" y="11"/>
                    </a:cubicBezTo>
                    <a:cubicBezTo>
                      <a:pt x="63" y="4"/>
                      <a:pt x="52" y="10"/>
                      <a:pt x="54" y="3"/>
                    </a:cubicBezTo>
                    <a:cubicBezTo>
                      <a:pt x="60" y="4"/>
                      <a:pt x="61" y="0"/>
                      <a:pt x="67" y="1"/>
                    </a:cubicBezTo>
                    <a:cubicBezTo>
                      <a:pt x="66" y="5"/>
                      <a:pt x="70" y="4"/>
                      <a:pt x="71" y="5"/>
                    </a:cubicBezTo>
                    <a:cubicBezTo>
                      <a:pt x="72" y="6"/>
                      <a:pt x="70" y="8"/>
                      <a:pt x="71" y="9"/>
                    </a:cubicBezTo>
                    <a:cubicBezTo>
                      <a:pt x="73" y="10"/>
                      <a:pt x="76" y="11"/>
                      <a:pt x="79" y="14"/>
                    </a:cubicBezTo>
                    <a:cubicBezTo>
                      <a:pt x="80" y="13"/>
                      <a:pt x="80" y="10"/>
                      <a:pt x="84" y="11"/>
                    </a:cubicBezTo>
                    <a:cubicBezTo>
                      <a:pt x="87" y="11"/>
                      <a:pt x="89" y="13"/>
                      <a:pt x="90" y="14"/>
                    </a:cubicBezTo>
                    <a:cubicBezTo>
                      <a:pt x="90" y="15"/>
                      <a:pt x="92" y="18"/>
                      <a:pt x="92" y="18"/>
                    </a:cubicBezTo>
                    <a:cubicBezTo>
                      <a:pt x="89" y="21"/>
                      <a:pt x="92" y="20"/>
                      <a:pt x="90" y="26"/>
                    </a:cubicBezTo>
                    <a:cubicBezTo>
                      <a:pt x="86" y="21"/>
                      <a:pt x="82" y="27"/>
                      <a:pt x="79" y="27"/>
                    </a:cubicBezTo>
                    <a:cubicBezTo>
                      <a:pt x="75" y="28"/>
                      <a:pt x="75" y="26"/>
                      <a:pt x="71" y="26"/>
                    </a:cubicBezTo>
                    <a:cubicBezTo>
                      <a:pt x="66" y="26"/>
                      <a:pt x="58" y="28"/>
                      <a:pt x="54" y="29"/>
                    </a:cubicBezTo>
                    <a:cubicBezTo>
                      <a:pt x="54" y="30"/>
                      <a:pt x="51" y="29"/>
                      <a:pt x="51" y="29"/>
                    </a:cubicBezTo>
                    <a:cubicBezTo>
                      <a:pt x="49" y="31"/>
                      <a:pt x="48" y="30"/>
                      <a:pt x="45" y="31"/>
                    </a:cubicBezTo>
                    <a:cubicBezTo>
                      <a:pt x="43" y="32"/>
                      <a:pt x="33" y="34"/>
                      <a:pt x="26" y="35"/>
                    </a:cubicBezTo>
                    <a:cubicBezTo>
                      <a:pt x="27" y="28"/>
                      <a:pt x="36" y="30"/>
                      <a:pt x="43" y="29"/>
                    </a:cubicBezTo>
                    <a:cubicBezTo>
                      <a:pt x="44" y="21"/>
                      <a:pt x="37" y="26"/>
                      <a:pt x="34" y="26"/>
                    </a:cubicBezTo>
                    <a:cubicBezTo>
                      <a:pt x="30" y="25"/>
                      <a:pt x="30" y="24"/>
                      <a:pt x="26" y="22"/>
                    </a:cubicBezTo>
                    <a:cubicBezTo>
                      <a:pt x="23" y="21"/>
                      <a:pt x="22" y="25"/>
                      <a:pt x="19" y="26"/>
                    </a:cubicBezTo>
                    <a:cubicBezTo>
                      <a:pt x="16" y="26"/>
                      <a:pt x="16" y="24"/>
                      <a:pt x="13" y="24"/>
                    </a:cubicBezTo>
                    <a:cubicBezTo>
                      <a:pt x="9" y="23"/>
                      <a:pt x="3" y="25"/>
                      <a:pt x="0" y="22"/>
                    </a:cubicBezTo>
                    <a:cubicBezTo>
                      <a:pt x="0" y="20"/>
                      <a:pt x="3" y="19"/>
                      <a:pt x="4" y="18"/>
                    </a:cubicBezTo>
                    <a:cubicBezTo>
                      <a:pt x="4" y="17"/>
                      <a:pt x="5" y="13"/>
                      <a:pt x="6" y="13"/>
                    </a:cubicBezTo>
                    <a:cubicBezTo>
                      <a:pt x="8" y="11"/>
                      <a:pt x="11" y="13"/>
                      <a:pt x="13" y="11"/>
                    </a:cubicBezTo>
                    <a:cubicBezTo>
                      <a:pt x="14" y="10"/>
                      <a:pt x="7" y="8"/>
                      <a:pt x="11" y="7"/>
                    </a:cubicBezTo>
                    <a:cubicBezTo>
                      <a:pt x="13" y="7"/>
                      <a:pt x="14" y="7"/>
                      <a:pt x="15" y="7"/>
                    </a:cubicBezTo>
                    <a:cubicBezTo>
                      <a:pt x="17" y="6"/>
                      <a:pt x="19" y="5"/>
                      <a:pt x="21" y="5"/>
                    </a:cubicBezTo>
                    <a:cubicBezTo>
                      <a:pt x="22" y="5"/>
                      <a:pt x="29" y="6"/>
                      <a:pt x="30" y="7"/>
                    </a:cubicBezTo>
                    <a:cubicBezTo>
                      <a:pt x="31" y="8"/>
                      <a:pt x="30" y="10"/>
                      <a:pt x="32" y="11"/>
                    </a:cubicBezTo>
                    <a:cubicBezTo>
                      <a:pt x="33" y="11"/>
                      <a:pt x="35" y="10"/>
                      <a:pt x="36" y="11"/>
                    </a:cubicBezTo>
                    <a:cubicBezTo>
                      <a:pt x="37" y="12"/>
                      <a:pt x="32" y="17"/>
                      <a:pt x="36" y="16"/>
                    </a:cubicBezTo>
                    <a:cubicBezTo>
                      <a:pt x="37" y="16"/>
                      <a:pt x="38" y="11"/>
                      <a:pt x="41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84" name="íšlíḋê">
                <a:extLst>
                  <a:ext uri="{FF2B5EF4-FFF2-40B4-BE49-F238E27FC236}">
                    <a16:creationId xmlns="" xmlns:a16="http://schemas.microsoft.com/office/drawing/2014/main" id="{2398BA7B-2E92-4441-924C-14F03EA3BDFA}"/>
                  </a:ext>
                </a:extLst>
              </p:cNvPr>
              <p:cNvSpPr/>
              <p:nvPr/>
            </p:nvSpPr>
            <p:spPr bwMode="auto">
              <a:xfrm>
                <a:off x="3675269" y="741268"/>
                <a:ext cx="151284" cy="100856"/>
              </a:xfrm>
              <a:custGeom>
                <a:avLst/>
                <a:gdLst>
                  <a:gd name="T0" fmla="*/ 9 w 73"/>
                  <a:gd name="T1" fmla="*/ 1 h 49"/>
                  <a:gd name="T2" fmla="*/ 41 w 73"/>
                  <a:gd name="T3" fmla="*/ 3 h 49"/>
                  <a:gd name="T4" fmla="*/ 45 w 73"/>
                  <a:gd name="T5" fmla="*/ 3 h 49"/>
                  <a:gd name="T6" fmla="*/ 52 w 73"/>
                  <a:gd name="T7" fmla="*/ 5 h 49"/>
                  <a:gd name="T8" fmla="*/ 60 w 73"/>
                  <a:gd name="T9" fmla="*/ 5 h 49"/>
                  <a:gd name="T10" fmla="*/ 61 w 73"/>
                  <a:gd name="T11" fmla="*/ 6 h 49"/>
                  <a:gd name="T12" fmla="*/ 73 w 73"/>
                  <a:gd name="T13" fmla="*/ 14 h 49"/>
                  <a:gd name="T14" fmla="*/ 56 w 73"/>
                  <a:gd name="T15" fmla="*/ 18 h 49"/>
                  <a:gd name="T16" fmla="*/ 54 w 73"/>
                  <a:gd name="T17" fmla="*/ 21 h 49"/>
                  <a:gd name="T18" fmla="*/ 50 w 73"/>
                  <a:gd name="T19" fmla="*/ 19 h 49"/>
                  <a:gd name="T20" fmla="*/ 48 w 73"/>
                  <a:gd name="T21" fmla="*/ 21 h 49"/>
                  <a:gd name="T22" fmla="*/ 50 w 73"/>
                  <a:gd name="T23" fmla="*/ 23 h 49"/>
                  <a:gd name="T24" fmla="*/ 46 w 73"/>
                  <a:gd name="T25" fmla="*/ 25 h 49"/>
                  <a:gd name="T26" fmla="*/ 46 w 73"/>
                  <a:gd name="T27" fmla="*/ 29 h 49"/>
                  <a:gd name="T28" fmla="*/ 43 w 73"/>
                  <a:gd name="T29" fmla="*/ 29 h 49"/>
                  <a:gd name="T30" fmla="*/ 39 w 73"/>
                  <a:gd name="T31" fmla="*/ 32 h 49"/>
                  <a:gd name="T32" fmla="*/ 39 w 73"/>
                  <a:gd name="T33" fmla="*/ 40 h 49"/>
                  <a:gd name="T34" fmla="*/ 17 w 73"/>
                  <a:gd name="T35" fmla="*/ 46 h 49"/>
                  <a:gd name="T36" fmla="*/ 0 w 73"/>
                  <a:gd name="T37" fmla="*/ 34 h 49"/>
                  <a:gd name="T38" fmla="*/ 5 w 73"/>
                  <a:gd name="T39" fmla="*/ 31 h 49"/>
                  <a:gd name="T40" fmla="*/ 7 w 73"/>
                  <a:gd name="T41" fmla="*/ 27 h 49"/>
                  <a:gd name="T42" fmla="*/ 5 w 73"/>
                  <a:gd name="T43" fmla="*/ 19 h 49"/>
                  <a:gd name="T44" fmla="*/ 9 w 73"/>
                  <a:gd name="T45" fmla="*/ 18 h 49"/>
                  <a:gd name="T46" fmla="*/ 13 w 73"/>
                  <a:gd name="T47" fmla="*/ 10 h 49"/>
                  <a:gd name="T48" fmla="*/ 9 w 73"/>
                  <a:gd name="T4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3" h="49">
                    <a:moveTo>
                      <a:pt x="9" y="1"/>
                    </a:moveTo>
                    <a:cubicBezTo>
                      <a:pt x="21" y="1"/>
                      <a:pt x="33" y="0"/>
                      <a:pt x="41" y="3"/>
                    </a:cubicBezTo>
                    <a:cubicBezTo>
                      <a:pt x="42" y="3"/>
                      <a:pt x="44" y="2"/>
                      <a:pt x="45" y="3"/>
                    </a:cubicBezTo>
                    <a:cubicBezTo>
                      <a:pt x="46" y="5"/>
                      <a:pt x="50" y="3"/>
                      <a:pt x="52" y="5"/>
                    </a:cubicBezTo>
                    <a:cubicBezTo>
                      <a:pt x="55" y="8"/>
                      <a:pt x="52" y="2"/>
                      <a:pt x="60" y="5"/>
                    </a:cubicBezTo>
                    <a:cubicBezTo>
                      <a:pt x="60" y="5"/>
                      <a:pt x="60" y="6"/>
                      <a:pt x="61" y="6"/>
                    </a:cubicBezTo>
                    <a:cubicBezTo>
                      <a:pt x="63" y="6"/>
                      <a:pt x="73" y="9"/>
                      <a:pt x="73" y="14"/>
                    </a:cubicBezTo>
                    <a:cubicBezTo>
                      <a:pt x="66" y="15"/>
                      <a:pt x="60" y="16"/>
                      <a:pt x="56" y="18"/>
                    </a:cubicBezTo>
                    <a:cubicBezTo>
                      <a:pt x="54" y="18"/>
                      <a:pt x="55" y="21"/>
                      <a:pt x="54" y="21"/>
                    </a:cubicBezTo>
                    <a:cubicBezTo>
                      <a:pt x="53" y="22"/>
                      <a:pt x="51" y="19"/>
                      <a:pt x="50" y="19"/>
                    </a:cubicBezTo>
                    <a:cubicBezTo>
                      <a:pt x="51" y="19"/>
                      <a:pt x="48" y="23"/>
                      <a:pt x="48" y="21"/>
                    </a:cubicBezTo>
                    <a:cubicBezTo>
                      <a:pt x="48" y="22"/>
                      <a:pt x="50" y="24"/>
                      <a:pt x="50" y="23"/>
                    </a:cubicBezTo>
                    <a:cubicBezTo>
                      <a:pt x="49" y="25"/>
                      <a:pt x="47" y="24"/>
                      <a:pt x="46" y="25"/>
                    </a:cubicBezTo>
                    <a:cubicBezTo>
                      <a:pt x="46" y="26"/>
                      <a:pt x="47" y="28"/>
                      <a:pt x="46" y="29"/>
                    </a:cubicBezTo>
                    <a:cubicBezTo>
                      <a:pt x="46" y="29"/>
                      <a:pt x="43" y="28"/>
                      <a:pt x="43" y="29"/>
                    </a:cubicBezTo>
                    <a:cubicBezTo>
                      <a:pt x="42" y="30"/>
                      <a:pt x="41" y="32"/>
                      <a:pt x="39" y="32"/>
                    </a:cubicBezTo>
                    <a:cubicBezTo>
                      <a:pt x="39" y="35"/>
                      <a:pt x="39" y="37"/>
                      <a:pt x="39" y="40"/>
                    </a:cubicBezTo>
                    <a:cubicBezTo>
                      <a:pt x="30" y="40"/>
                      <a:pt x="31" y="49"/>
                      <a:pt x="17" y="46"/>
                    </a:cubicBezTo>
                    <a:cubicBezTo>
                      <a:pt x="18" y="34"/>
                      <a:pt x="7" y="37"/>
                      <a:pt x="0" y="34"/>
                    </a:cubicBezTo>
                    <a:cubicBezTo>
                      <a:pt x="1" y="32"/>
                      <a:pt x="4" y="32"/>
                      <a:pt x="5" y="31"/>
                    </a:cubicBezTo>
                    <a:cubicBezTo>
                      <a:pt x="6" y="30"/>
                      <a:pt x="2" y="25"/>
                      <a:pt x="7" y="27"/>
                    </a:cubicBezTo>
                    <a:cubicBezTo>
                      <a:pt x="8" y="24"/>
                      <a:pt x="5" y="23"/>
                      <a:pt x="5" y="19"/>
                    </a:cubicBezTo>
                    <a:cubicBezTo>
                      <a:pt x="8" y="22"/>
                      <a:pt x="8" y="21"/>
                      <a:pt x="9" y="18"/>
                    </a:cubicBezTo>
                    <a:cubicBezTo>
                      <a:pt x="10" y="15"/>
                      <a:pt x="13" y="16"/>
                      <a:pt x="13" y="10"/>
                    </a:cubicBezTo>
                    <a:cubicBezTo>
                      <a:pt x="14" y="4"/>
                      <a:pt x="7" y="8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85" name="ísḷídé">
                <a:extLst>
                  <a:ext uri="{FF2B5EF4-FFF2-40B4-BE49-F238E27FC236}">
                    <a16:creationId xmlns="" xmlns:a16="http://schemas.microsoft.com/office/drawing/2014/main" id="{1DC59D49-09AA-4726-974C-2623FB07EC76}"/>
                  </a:ext>
                </a:extLst>
              </p:cNvPr>
              <p:cNvSpPr/>
              <p:nvPr/>
            </p:nvSpPr>
            <p:spPr bwMode="auto">
              <a:xfrm>
                <a:off x="3980640" y="760879"/>
                <a:ext cx="30817" cy="23814"/>
              </a:xfrm>
              <a:custGeom>
                <a:avLst/>
                <a:gdLst>
                  <a:gd name="T0" fmla="*/ 2 w 15"/>
                  <a:gd name="T1" fmla="*/ 0 h 11"/>
                  <a:gd name="T2" fmla="*/ 13 w 15"/>
                  <a:gd name="T3" fmla="*/ 0 h 11"/>
                  <a:gd name="T4" fmla="*/ 15 w 15"/>
                  <a:gd name="T5" fmla="*/ 8 h 11"/>
                  <a:gd name="T6" fmla="*/ 11 w 15"/>
                  <a:gd name="T7" fmla="*/ 11 h 11"/>
                  <a:gd name="T8" fmla="*/ 0 w 15"/>
                  <a:gd name="T9" fmla="*/ 6 h 11"/>
                  <a:gd name="T10" fmla="*/ 2 w 15"/>
                  <a:gd name="T1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11">
                    <a:moveTo>
                      <a:pt x="2" y="0"/>
                    </a:moveTo>
                    <a:cubicBezTo>
                      <a:pt x="6" y="0"/>
                      <a:pt x="9" y="0"/>
                      <a:pt x="13" y="0"/>
                    </a:cubicBezTo>
                    <a:cubicBezTo>
                      <a:pt x="13" y="3"/>
                      <a:pt x="15" y="4"/>
                      <a:pt x="15" y="8"/>
                    </a:cubicBezTo>
                    <a:cubicBezTo>
                      <a:pt x="12" y="7"/>
                      <a:pt x="11" y="9"/>
                      <a:pt x="11" y="11"/>
                    </a:cubicBezTo>
                    <a:cubicBezTo>
                      <a:pt x="8" y="9"/>
                      <a:pt x="7" y="5"/>
                      <a:pt x="0" y="6"/>
                    </a:cubicBezTo>
                    <a:cubicBezTo>
                      <a:pt x="1" y="4"/>
                      <a:pt x="2" y="3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86" name="ïşļíḑè">
                <a:extLst>
                  <a:ext uri="{FF2B5EF4-FFF2-40B4-BE49-F238E27FC236}">
                    <a16:creationId xmlns="" xmlns:a16="http://schemas.microsoft.com/office/drawing/2014/main" id="{83CD8F86-BC4C-4FAB-B4B2-B7BF738ECFC7}"/>
                  </a:ext>
                </a:extLst>
              </p:cNvPr>
              <p:cNvSpPr/>
              <p:nvPr/>
            </p:nvSpPr>
            <p:spPr bwMode="auto">
              <a:xfrm>
                <a:off x="4148734" y="751074"/>
                <a:ext cx="77043" cy="54631"/>
              </a:xfrm>
              <a:custGeom>
                <a:avLst/>
                <a:gdLst>
                  <a:gd name="T0" fmla="*/ 33 w 37"/>
                  <a:gd name="T1" fmla="*/ 1 h 26"/>
                  <a:gd name="T2" fmla="*/ 35 w 37"/>
                  <a:gd name="T3" fmla="*/ 11 h 26"/>
                  <a:gd name="T4" fmla="*/ 31 w 37"/>
                  <a:gd name="T5" fmla="*/ 14 h 26"/>
                  <a:gd name="T6" fmla="*/ 22 w 37"/>
                  <a:gd name="T7" fmla="*/ 16 h 26"/>
                  <a:gd name="T8" fmla="*/ 7 w 37"/>
                  <a:gd name="T9" fmla="*/ 26 h 26"/>
                  <a:gd name="T10" fmla="*/ 5 w 37"/>
                  <a:gd name="T11" fmla="*/ 18 h 26"/>
                  <a:gd name="T12" fmla="*/ 1 w 37"/>
                  <a:gd name="T13" fmla="*/ 14 h 26"/>
                  <a:gd name="T14" fmla="*/ 1 w 37"/>
                  <a:gd name="T15" fmla="*/ 5 h 26"/>
                  <a:gd name="T16" fmla="*/ 5 w 37"/>
                  <a:gd name="T17" fmla="*/ 1 h 26"/>
                  <a:gd name="T18" fmla="*/ 10 w 37"/>
                  <a:gd name="T19" fmla="*/ 0 h 26"/>
                  <a:gd name="T20" fmla="*/ 25 w 37"/>
                  <a:gd name="T21" fmla="*/ 3 h 26"/>
                  <a:gd name="T22" fmla="*/ 33 w 37"/>
                  <a:gd name="T23" fmla="*/ 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7" h="26">
                    <a:moveTo>
                      <a:pt x="33" y="1"/>
                    </a:moveTo>
                    <a:cubicBezTo>
                      <a:pt x="37" y="1"/>
                      <a:pt x="34" y="8"/>
                      <a:pt x="35" y="11"/>
                    </a:cubicBezTo>
                    <a:cubicBezTo>
                      <a:pt x="32" y="10"/>
                      <a:pt x="31" y="12"/>
                      <a:pt x="31" y="14"/>
                    </a:cubicBezTo>
                    <a:cubicBezTo>
                      <a:pt x="25" y="11"/>
                      <a:pt x="23" y="21"/>
                      <a:pt x="22" y="16"/>
                    </a:cubicBezTo>
                    <a:cubicBezTo>
                      <a:pt x="17" y="20"/>
                      <a:pt x="14" y="25"/>
                      <a:pt x="7" y="26"/>
                    </a:cubicBezTo>
                    <a:cubicBezTo>
                      <a:pt x="5" y="24"/>
                      <a:pt x="5" y="21"/>
                      <a:pt x="5" y="18"/>
                    </a:cubicBezTo>
                    <a:cubicBezTo>
                      <a:pt x="4" y="16"/>
                      <a:pt x="2" y="17"/>
                      <a:pt x="1" y="14"/>
                    </a:cubicBezTo>
                    <a:cubicBezTo>
                      <a:pt x="0" y="12"/>
                      <a:pt x="2" y="8"/>
                      <a:pt x="1" y="5"/>
                    </a:cubicBezTo>
                    <a:cubicBezTo>
                      <a:pt x="4" y="6"/>
                      <a:pt x="5" y="4"/>
                      <a:pt x="5" y="1"/>
                    </a:cubicBezTo>
                    <a:cubicBezTo>
                      <a:pt x="7" y="2"/>
                      <a:pt x="10" y="2"/>
                      <a:pt x="10" y="0"/>
                    </a:cubicBezTo>
                    <a:cubicBezTo>
                      <a:pt x="13" y="3"/>
                      <a:pt x="23" y="0"/>
                      <a:pt x="25" y="3"/>
                    </a:cubicBezTo>
                    <a:cubicBezTo>
                      <a:pt x="28" y="3"/>
                      <a:pt x="32" y="4"/>
                      <a:pt x="3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87" name="ïs1ïḑè">
                <a:extLst>
                  <a:ext uri="{FF2B5EF4-FFF2-40B4-BE49-F238E27FC236}">
                    <a16:creationId xmlns="" xmlns:a16="http://schemas.microsoft.com/office/drawing/2014/main" id="{A86D39BE-F11C-442C-A47D-20ADC5B87F58}"/>
                  </a:ext>
                </a:extLst>
              </p:cNvPr>
              <p:cNvSpPr/>
              <p:nvPr/>
            </p:nvSpPr>
            <p:spPr bwMode="auto">
              <a:xfrm>
                <a:off x="5279165" y="962591"/>
                <a:ext cx="166694" cy="81245"/>
              </a:xfrm>
              <a:custGeom>
                <a:avLst/>
                <a:gdLst>
                  <a:gd name="T0" fmla="*/ 58 w 80"/>
                  <a:gd name="T1" fmla="*/ 0 h 39"/>
                  <a:gd name="T2" fmla="*/ 66 w 80"/>
                  <a:gd name="T3" fmla="*/ 4 h 39"/>
                  <a:gd name="T4" fmla="*/ 71 w 80"/>
                  <a:gd name="T5" fmla="*/ 6 h 39"/>
                  <a:gd name="T6" fmla="*/ 69 w 80"/>
                  <a:gd name="T7" fmla="*/ 9 h 39"/>
                  <a:gd name="T8" fmla="*/ 79 w 80"/>
                  <a:gd name="T9" fmla="*/ 15 h 39"/>
                  <a:gd name="T10" fmla="*/ 73 w 80"/>
                  <a:gd name="T11" fmla="*/ 26 h 39"/>
                  <a:gd name="T12" fmla="*/ 68 w 80"/>
                  <a:gd name="T13" fmla="*/ 28 h 39"/>
                  <a:gd name="T14" fmla="*/ 60 w 80"/>
                  <a:gd name="T15" fmla="*/ 32 h 39"/>
                  <a:gd name="T16" fmla="*/ 55 w 80"/>
                  <a:gd name="T17" fmla="*/ 34 h 39"/>
                  <a:gd name="T18" fmla="*/ 51 w 80"/>
                  <a:gd name="T19" fmla="*/ 35 h 39"/>
                  <a:gd name="T20" fmla="*/ 28 w 80"/>
                  <a:gd name="T21" fmla="*/ 37 h 39"/>
                  <a:gd name="T22" fmla="*/ 27 w 80"/>
                  <a:gd name="T23" fmla="*/ 35 h 39"/>
                  <a:gd name="T24" fmla="*/ 19 w 80"/>
                  <a:gd name="T25" fmla="*/ 32 h 39"/>
                  <a:gd name="T26" fmla="*/ 15 w 80"/>
                  <a:gd name="T27" fmla="*/ 30 h 39"/>
                  <a:gd name="T28" fmla="*/ 19 w 80"/>
                  <a:gd name="T29" fmla="*/ 28 h 39"/>
                  <a:gd name="T30" fmla="*/ 14 w 80"/>
                  <a:gd name="T31" fmla="*/ 24 h 39"/>
                  <a:gd name="T32" fmla="*/ 14 w 80"/>
                  <a:gd name="T33" fmla="*/ 13 h 39"/>
                  <a:gd name="T34" fmla="*/ 2 w 80"/>
                  <a:gd name="T35" fmla="*/ 15 h 39"/>
                  <a:gd name="T36" fmla="*/ 6 w 80"/>
                  <a:gd name="T37" fmla="*/ 7 h 39"/>
                  <a:gd name="T38" fmla="*/ 21 w 80"/>
                  <a:gd name="T39" fmla="*/ 7 h 39"/>
                  <a:gd name="T40" fmla="*/ 23 w 80"/>
                  <a:gd name="T41" fmla="*/ 15 h 39"/>
                  <a:gd name="T42" fmla="*/ 28 w 80"/>
                  <a:gd name="T43" fmla="*/ 7 h 39"/>
                  <a:gd name="T44" fmla="*/ 40 w 80"/>
                  <a:gd name="T45" fmla="*/ 11 h 39"/>
                  <a:gd name="T46" fmla="*/ 43 w 80"/>
                  <a:gd name="T47" fmla="*/ 7 h 39"/>
                  <a:gd name="T48" fmla="*/ 55 w 80"/>
                  <a:gd name="T49" fmla="*/ 6 h 39"/>
                  <a:gd name="T50" fmla="*/ 58 w 80"/>
                  <a:gd name="T51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0" h="39">
                    <a:moveTo>
                      <a:pt x="58" y="0"/>
                    </a:moveTo>
                    <a:cubicBezTo>
                      <a:pt x="60" y="1"/>
                      <a:pt x="63" y="2"/>
                      <a:pt x="66" y="4"/>
                    </a:cubicBezTo>
                    <a:cubicBezTo>
                      <a:pt x="66" y="4"/>
                      <a:pt x="71" y="5"/>
                      <a:pt x="71" y="6"/>
                    </a:cubicBezTo>
                    <a:cubicBezTo>
                      <a:pt x="72" y="6"/>
                      <a:pt x="69" y="9"/>
                      <a:pt x="69" y="9"/>
                    </a:cubicBezTo>
                    <a:cubicBezTo>
                      <a:pt x="70" y="13"/>
                      <a:pt x="74" y="16"/>
                      <a:pt x="79" y="15"/>
                    </a:cubicBezTo>
                    <a:cubicBezTo>
                      <a:pt x="80" y="20"/>
                      <a:pt x="78" y="22"/>
                      <a:pt x="73" y="26"/>
                    </a:cubicBezTo>
                    <a:cubicBezTo>
                      <a:pt x="72" y="27"/>
                      <a:pt x="69" y="27"/>
                      <a:pt x="68" y="28"/>
                    </a:cubicBezTo>
                    <a:cubicBezTo>
                      <a:pt x="64" y="30"/>
                      <a:pt x="65" y="30"/>
                      <a:pt x="60" y="32"/>
                    </a:cubicBezTo>
                    <a:cubicBezTo>
                      <a:pt x="60" y="32"/>
                      <a:pt x="55" y="33"/>
                      <a:pt x="55" y="34"/>
                    </a:cubicBezTo>
                    <a:cubicBezTo>
                      <a:pt x="53" y="35"/>
                      <a:pt x="53" y="35"/>
                      <a:pt x="51" y="35"/>
                    </a:cubicBezTo>
                    <a:cubicBezTo>
                      <a:pt x="49" y="36"/>
                      <a:pt x="35" y="39"/>
                      <a:pt x="28" y="37"/>
                    </a:cubicBezTo>
                    <a:cubicBezTo>
                      <a:pt x="28" y="37"/>
                      <a:pt x="28" y="36"/>
                      <a:pt x="27" y="35"/>
                    </a:cubicBezTo>
                    <a:cubicBezTo>
                      <a:pt x="24" y="35"/>
                      <a:pt x="23" y="32"/>
                      <a:pt x="19" y="32"/>
                    </a:cubicBezTo>
                    <a:cubicBezTo>
                      <a:pt x="18" y="32"/>
                      <a:pt x="17" y="30"/>
                      <a:pt x="15" y="30"/>
                    </a:cubicBezTo>
                    <a:cubicBezTo>
                      <a:pt x="15" y="28"/>
                      <a:pt x="18" y="28"/>
                      <a:pt x="19" y="28"/>
                    </a:cubicBezTo>
                    <a:cubicBezTo>
                      <a:pt x="19" y="26"/>
                      <a:pt x="14" y="26"/>
                      <a:pt x="14" y="24"/>
                    </a:cubicBezTo>
                    <a:cubicBezTo>
                      <a:pt x="12" y="21"/>
                      <a:pt x="15" y="18"/>
                      <a:pt x="14" y="13"/>
                    </a:cubicBezTo>
                    <a:cubicBezTo>
                      <a:pt x="6" y="11"/>
                      <a:pt x="7" y="20"/>
                      <a:pt x="2" y="15"/>
                    </a:cubicBezTo>
                    <a:cubicBezTo>
                      <a:pt x="0" y="9"/>
                      <a:pt x="8" y="14"/>
                      <a:pt x="6" y="7"/>
                    </a:cubicBezTo>
                    <a:cubicBezTo>
                      <a:pt x="14" y="9"/>
                      <a:pt x="13" y="8"/>
                      <a:pt x="21" y="7"/>
                    </a:cubicBezTo>
                    <a:cubicBezTo>
                      <a:pt x="22" y="11"/>
                      <a:pt x="27" y="11"/>
                      <a:pt x="23" y="15"/>
                    </a:cubicBezTo>
                    <a:cubicBezTo>
                      <a:pt x="28" y="15"/>
                      <a:pt x="29" y="12"/>
                      <a:pt x="28" y="7"/>
                    </a:cubicBezTo>
                    <a:cubicBezTo>
                      <a:pt x="29" y="11"/>
                      <a:pt x="45" y="3"/>
                      <a:pt x="40" y="11"/>
                    </a:cubicBezTo>
                    <a:cubicBezTo>
                      <a:pt x="44" y="13"/>
                      <a:pt x="42" y="8"/>
                      <a:pt x="43" y="7"/>
                    </a:cubicBezTo>
                    <a:cubicBezTo>
                      <a:pt x="46" y="6"/>
                      <a:pt x="51" y="7"/>
                      <a:pt x="55" y="6"/>
                    </a:cubicBezTo>
                    <a:cubicBezTo>
                      <a:pt x="57" y="5"/>
                      <a:pt x="58" y="3"/>
                      <a:pt x="5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88" name="íṧ1îḍé">
                <a:extLst>
                  <a:ext uri="{FF2B5EF4-FFF2-40B4-BE49-F238E27FC236}">
                    <a16:creationId xmlns="" xmlns:a16="http://schemas.microsoft.com/office/drawing/2014/main" id="{AEE28E5C-4E21-47E1-8F23-A880A1E89664}"/>
                  </a:ext>
                </a:extLst>
              </p:cNvPr>
              <p:cNvSpPr/>
              <p:nvPr/>
            </p:nvSpPr>
            <p:spPr bwMode="auto">
              <a:xfrm>
                <a:off x="4284609" y="982202"/>
                <a:ext cx="99456" cy="70039"/>
              </a:xfrm>
              <a:custGeom>
                <a:avLst/>
                <a:gdLst>
                  <a:gd name="T0" fmla="*/ 13 w 48"/>
                  <a:gd name="T1" fmla="*/ 0 h 34"/>
                  <a:gd name="T2" fmla="*/ 24 w 48"/>
                  <a:gd name="T3" fmla="*/ 12 h 34"/>
                  <a:gd name="T4" fmla="*/ 27 w 48"/>
                  <a:gd name="T5" fmla="*/ 10 h 34"/>
                  <a:gd name="T6" fmla="*/ 33 w 48"/>
                  <a:gd name="T7" fmla="*/ 15 h 34"/>
                  <a:gd name="T8" fmla="*/ 41 w 48"/>
                  <a:gd name="T9" fmla="*/ 25 h 34"/>
                  <a:gd name="T10" fmla="*/ 48 w 48"/>
                  <a:gd name="T11" fmla="*/ 26 h 34"/>
                  <a:gd name="T12" fmla="*/ 24 w 48"/>
                  <a:gd name="T13" fmla="*/ 28 h 34"/>
                  <a:gd name="T14" fmla="*/ 14 w 48"/>
                  <a:gd name="T15" fmla="*/ 34 h 34"/>
                  <a:gd name="T16" fmla="*/ 0 w 48"/>
                  <a:gd name="T17" fmla="*/ 28 h 34"/>
                  <a:gd name="T18" fmla="*/ 3 w 48"/>
                  <a:gd name="T19" fmla="*/ 26 h 34"/>
                  <a:gd name="T20" fmla="*/ 5 w 48"/>
                  <a:gd name="T21" fmla="*/ 23 h 34"/>
                  <a:gd name="T22" fmla="*/ 5 w 48"/>
                  <a:gd name="T23" fmla="*/ 6 h 34"/>
                  <a:gd name="T24" fmla="*/ 13 w 48"/>
                  <a:gd name="T25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34">
                    <a:moveTo>
                      <a:pt x="13" y="0"/>
                    </a:moveTo>
                    <a:cubicBezTo>
                      <a:pt x="15" y="5"/>
                      <a:pt x="25" y="3"/>
                      <a:pt x="24" y="12"/>
                    </a:cubicBezTo>
                    <a:cubicBezTo>
                      <a:pt x="25" y="13"/>
                      <a:pt x="28" y="10"/>
                      <a:pt x="27" y="10"/>
                    </a:cubicBezTo>
                    <a:cubicBezTo>
                      <a:pt x="30" y="11"/>
                      <a:pt x="29" y="15"/>
                      <a:pt x="33" y="15"/>
                    </a:cubicBezTo>
                    <a:cubicBezTo>
                      <a:pt x="36" y="15"/>
                      <a:pt x="38" y="22"/>
                      <a:pt x="41" y="25"/>
                    </a:cubicBezTo>
                    <a:cubicBezTo>
                      <a:pt x="46" y="23"/>
                      <a:pt x="44" y="23"/>
                      <a:pt x="48" y="26"/>
                    </a:cubicBezTo>
                    <a:cubicBezTo>
                      <a:pt x="44" y="31"/>
                      <a:pt x="31" y="27"/>
                      <a:pt x="24" y="28"/>
                    </a:cubicBezTo>
                    <a:cubicBezTo>
                      <a:pt x="21" y="30"/>
                      <a:pt x="16" y="31"/>
                      <a:pt x="14" y="34"/>
                    </a:cubicBezTo>
                    <a:cubicBezTo>
                      <a:pt x="10" y="31"/>
                      <a:pt x="8" y="26"/>
                      <a:pt x="0" y="28"/>
                    </a:cubicBezTo>
                    <a:cubicBezTo>
                      <a:pt x="0" y="27"/>
                      <a:pt x="2" y="27"/>
                      <a:pt x="3" y="26"/>
                    </a:cubicBezTo>
                    <a:cubicBezTo>
                      <a:pt x="1" y="24"/>
                      <a:pt x="2" y="23"/>
                      <a:pt x="5" y="23"/>
                    </a:cubicBezTo>
                    <a:cubicBezTo>
                      <a:pt x="2" y="16"/>
                      <a:pt x="5" y="14"/>
                      <a:pt x="5" y="6"/>
                    </a:cubicBezTo>
                    <a:cubicBezTo>
                      <a:pt x="9" y="5"/>
                      <a:pt x="13" y="5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89" name="îsļiḑê">
                <a:extLst>
                  <a:ext uri="{FF2B5EF4-FFF2-40B4-BE49-F238E27FC236}">
                    <a16:creationId xmlns="" xmlns:a16="http://schemas.microsoft.com/office/drawing/2014/main" id="{5EC1296C-F31C-4C05-8B36-BBC90CA06181}"/>
                  </a:ext>
                </a:extLst>
              </p:cNvPr>
              <p:cNvSpPr/>
              <p:nvPr/>
            </p:nvSpPr>
            <p:spPr bwMode="auto">
              <a:xfrm>
                <a:off x="7168821" y="2123839"/>
                <a:ext cx="165292" cy="177900"/>
              </a:xfrm>
              <a:custGeom>
                <a:avLst/>
                <a:gdLst>
                  <a:gd name="T0" fmla="*/ 8 w 80"/>
                  <a:gd name="T1" fmla="*/ 12 h 86"/>
                  <a:gd name="T2" fmla="*/ 4 w 80"/>
                  <a:gd name="T3" fmla="*/ 11 h 86"/>
                  <a:gd name="T4" fmla="*/ 0 w 80"/>
                  <a:gd name="T5" fmla="*/ 5 h 86"/>
                  <a:gd name="T6" fmla="*/ 15 w 80"/>
                  <a:gd name="T7" fmla="*/ 3 h 86"/>
                  <a:gd name="T8" fmla="*/ 23 w 80"/>
                  <a:gd name="T9" fmla="*/ 7 h 86"/>
                  <a:gd name="T10" fmla="*/ 23 w 80"/>
                  <a:gd name="T11" fmla="*/ 11 h 86"/>
                  <a:gd name="T12" fmla="*/ 26 w 80"/>
                  <a:gd name="T13" fmla="*/ 14 h 86"/>
                  <a:gd name="T14" fmla="*/ 34 w 80"/>
                  <a:gd name="T15" fmla="*/ 18 h 86"/>
                  <a:gd name="T16" fmla="*/ 47 w 80"/>
                  <a:gd name="T17" fmla="*/ 29 h 86"/>
                  <a:gd name="T18" fmla="*/ 51 w 80"/>
                  <a:gd name="T19" fmla="*/ 35 h 86"/>
                  <a:gd name="T20" fmla="*/ 56 w 80"/>
                  <a:gd name="T21" fmla="*/ 37 h 86"/>
                  <a:gd name="T22" fmla="*/ 60 w 80"/>
                  <a:gd name="T23" fmla="*/ 40 h 86"/>
                  <a:gd name="T24" fmla="*/ 60 w 80"/>
                  <a:gd name="T25" fmla="*/ 44 h 86"/>
                  <a:gd name="T26" fmla="*/ 64 w 80"/>
                  <a:gd name="T27" fmla="*/ 48 h 86"/>
                  <a:gd name="T28" fmla="*/ 69 w 80"/>
                  <a:gd name="T29" fmla="*/ 53 h 86"/>
                  <a:gd name="T30" fmla="*/ 73 w 80"/>
                  <a:gd name="T31" fmla="*/ 57 h 86"/>
                  <a:gd name="T32" fmla="*/ 77 w 80"/>
                  <a:gd name="T33" fmla="*/ 66 h 86"/>
                  <a:gd name="T34" fmla="*/ 79 w 80"/>
                  <a:gd name="T35" fmla="*/ 74 h 86"/>
                  <a:gd name="T36" fmla="*/ 80 w 80"/>
                  <a:gd name="T37" fmla="*/ 80 h 86"/>
                  <a:gd name="T38" fmla="*/ 71 w 80"/>
                  <a:gd name="T39" fmla="*/ 81 h 86"/>
                  <a:gd name="T40" fmla="*/ 64 w 80"/>
                  <a:gd name="T41" fmla="*/ 81 h 86"/>
                  <a:gd name="T42" fmla="*/ 64 w 80"/>
                  <a:gd name="T43" fmla="*/ 78 h 86"/>
                  <a:gd name="T44" fmla="*/ 60 w 80"/>
                  <a:gd name="T45" fmla="*/ 78 h 86"/>
                  <a:gd name="T46" fmla="*/ 51 w 80"/>
                  <a:gd name="T47" fmla="*/ 70 h 86"/>
                  <a:gd name="T48" fmla="*/ 52 w 80"/>
                  <a:gd name="T49" fmla="*/ 66 h 86"/>
                  <a:gd name="T50" fmla="*/ 51 w 80"/>
                  <a:gd name="T51" fmla="*/ 66 h 86"/>
                  <a:gd name="T52" fmla="*/ 49 w 80"/>
                  <a:gd name="T53" fmla="*/ 63 h 86"/>
                  <a:gd name="T54" fmla="*/ 45 w 80"/>
                  <a:gd name="T55" fmla="*/ 63 h 86"/>
                  <a:gd name="T56" fmla="*/ 38 w 80"/>
                  <a:gd name="T57" fmla="*/ 55 h 86"/>
                  <a:gd name="T58" fmla="*/ 34 w 80"/>
                  <a:gd name="T59" fmla="*/ 42 h 86"/>
                  <a:gd name="T60" fmla="*/ 32 w 80"/>
                  <a:gd name="T61" fmla="*/ 46 h 86"/>
                  <a:gd name="T62" fmla="*/ 28 w 80"/>
                  <a:gd name="T63" fmla="*/ 37 h 86"/>
                  <a:gd name="T64" fmla="*/ 24 w 80"/>
                  <a:gd name="T65" fmla="*/ 33 h 86"/>
                  <a:gd name="T66" fmla="*/ 21 w 80"/>
                  <a:gd name="T67" fmla="*/ 31 h 86"/>
                  <a:gd name="T68" fmla="*/ 19 w 80"/>
                  <a:gd name="T69" fmla="*/ 24 h 86"/>
                  <a:gd name="T70" fmla="*/ 13 w 80"/>
                  <a:gd name="T71" fmla="*/ 20 h 86"/>
                  <a:gd name="T72" fmla="*/ 10 w 80"/>
                  <a:gd name="T73" fmla="*/ 16 h 86"/>
                  <a:gd name="T74" fmla="*/ 8 w 80"/>
                  <a:gd name="T75" fmla="*/ 12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0" h="86">
                    <a:moveTo>
                      <a:pt x="8" y="12"/>
                    </a:moveTo>
                    <a:cubicBezTo>
                      <a:pt x="8" y="10"/>
                      <a:pt x="5" y="11"/>
                      <a:pt x="4" y="11"/>
                    </a:cubicBezTo>
                    <a:cubicBezTo>
                      <a:pt x="2" y="9"/>
                      <a:pt x="4" y="4"/>
                      <a:pt x="0" y="5"/>
                    </a:cubicBezTo>
                    <a:cubicBezTo>
                      <a:pt x="5" y="0"/>
                      <a:pt x="9" y="6"/>
                      <a:pt x="15" y="3"/>
                    </a:cubicBezTo>
                    <a:cubicBezTo>
                      <a:pt x="15" y="8"/>
                      <a:pt x="20" y="5"/>
                      <a:pt x="23" y="7"/>
                    </a:cubicBezTo>
                    <a:cubicBezTo>
                      <a:pt x="23" y="7"/>
                      <a:pt x="22" y="10"/>
                      <a:pt x="23" y="11"/>
                    </a:cubicBezTo>
                    <a:cubicBezTo>
                      <a:pt x="24" y="12"/>
                      <a:pt x="27" y="10"/>
                      <a:pt x="26" y="14"/>
                    </a:cubicBezTo>
                    <a:cubicBezTo>
                      <a:pt x="31" y="13"/>
                      <a:pt x="30" y="18"/>
                      <a:pt x="34" y="18"/>
                    </a:cubicBezTo>
                    <a:cubicBezTo>
                      <a:pt x="37" y="18"/>
                      <a:pt x="42" y="29"/>
                      <a:pt x="47" y="29"/>
                    </a:cubicBezTo>
                    <a:cubicBezTo>
                      <a:pt x="51" y="29"/>
                      <a:pt x="49" y="33"/>
                      <a:pt x="51" y="35"/>
                    </a:cubicBezTo>
                    <a:cubicBezTo>
                      <a:pt x="52" y="36"/>
                      <a:pt x="55" y="36"/>
                      <a:pt x="56" y="37"/>
                    </a:cubicBezTo>
                    <a:cubicBezTo>
                      <a:pt x="57" y="37"/>
                      <a:pt x="59" y="40"/>
                      <a:pt x="60" y="40"/>
                    </a:cubicBezTo>
                    <a:cubicBezTo>
                      <a:pt x="61" y="41"/>
                      <a:pt x="59" y="43"/>
                      <a:pt x="60" y="44"/>
                    </a:cubicBezTo>
                    <a:cubicBezTo>
                      <a:pt x="61" y="45"/>
                      <a:pt x="63" y="47"/>
                      <a:pt x="64" y="48"/>
                    </a:cubicBezTo>
                    <a:cubicBezTo>
                      <a:pt x="65" y="49"/>
                      <a:pt x="66" y="53"/>
                      <a:pt x="69" y="53"/>
                    </a:cubicBezTo>
                    <a:cubicBezTo>
                      <a:pt x="70" y="53"/>
                      <a:pt x="72" y="57"/>
                      <a:pt x="73" y="57"/>
                    </a:cubicBezTo>
                    <a:cubicBezTo>
                      <a:pt x="75" y="59"/>
                      <a:pt x="74" y="66"/>
                      <a:pt x="77" y="66"/>
                    </a:cubicBezTo>
                    <a:cubicBezTo>
                      <a:pt x="79" y="67"/>
                      <a:pt x="79" y="72"/>
                      <a:pt x="79" y="74"/>
                    </a:cubicBezTo>
                    <a:cubicBezTo>
                      <a:pt x="78" y="77"/>
                      <a:pt x="74" y="80"/>
                      <a:pt x="80" y="80"/>
                    </a:cubicBezTo>
                    <a:cubicBezTo>
                      <a:pt x="80" y="86"/>
                      <a:pt x="74" y="82"/>
                      <a:pt x="71" y="81"/>
                    </a:cubicBezTo>
                    <a:cubicBezTo>
                      <a:pt x="69" y="81"/>
                      <a:pt x="66" y="82"/>
                      <a:pt x="64" y="81"/>
                    </a:cubicBezTo>
                    <a:cubicBezTo>
                      <a:pt x="63" y="81"/>
                      <a:pt x="64" y="78"/>
                      <a:pt x="64" y="78"/>
                    </a:cubicBezTo>
                    <a:cubicBezTo>
                      <a:pt x="63" y="77"/>
                      <a:pt x="61" y="78"/>
                      <a:pt x="60" y="78"/>
                    </a:cubicBezTo>
                    <a:cubicBezTo>
                      <a:pt x="58" y="76"/>
                      <a:pt x="55" y="70"/>
                      <a:pt x="51" y="70"/>
                    </a:cubicBezTo>
                    <a:cubicBezTo>
                      <a:pt x="51" y="69"/>
                      <a:pt x="52" y="68"/>
                      <a:pt x="52" y="66"/>
                    </a:cubicBezTo>
                    <a:cubicBezTo>
                      <a:pt x="52" y="64"/>
                      <a:pt x="51" y="65"/>
                      <a:pt x="51" y="66"/>
                    </a:cubicBezTo>
                    <a:cubicBezTo>
                      <a:pt x="48" y="67"/>
                      <a:pt x="50" y="63"/>
                      <a:pt x="49" y="63"/>
                    </a:cubicBezTo>
                    <a:cubicBezTo>
                      <a:pt x="48" y="62"/>
                      <a:pt x="46" y="63"/>
                      <a:pt x="45" y="63"/>
                    </a:cubicBezTo>
                    <a:cubicBezTo>
                      <a:pt x="43" y="60"/>
                      <a:pt x="43" y="55"/>
                      <a:pt x="38" y="55"/>
                    </a:cubicBezTo>
                    <a:cubicBezTo>
                      <a:pt x="40" y="48"/>
                      <a:pt x="34" y="48"/>
                      <a:pt x="34" y="42"/>
                    </a:cubicBezTo>
                    <a:cubicBezTo>
                      <a:pt x="32" y="42"/>
                      <a:pt x="32" y="44"/>
                      <a:pt x="32" y="46"/>
                    </a:cubicBezTo>
                    <a:cubicBezTo>
                      <a:pt x="29" y="44"/>
                      <a:pt x="30" y="40"/>
                      <a:pt x="28" y="37"/>
                    </a:cubicBezTo>
                    <a:cubicBezTo>
                      <a:pt x="28" y="36"/>
                      <a:pt x="25" y="34"/>
                      <a:pt x="24" y="33"/>
                    </a:cubicBezTo>
                    <a:cubicBezTo>
                      <a:pt x="24" y="32"/>
                      <a:pt x="23" y="31"/>
                      <a:pt x="21" y="31"/>
                    </a:cubicBezTo>
                    <a:cubicBezTo>
                      <a:pt x="22" y="27"/>
                      <a:pt x="20" y="26"/>
                      <a:pt x="19" y="24"/>
                    </a:cubicBezTo>
                    <a:cubicBezTo>
                      <a:pt x="18" y="21"/>
                      <a:pt x="15" y="21"/>
                      <a:pt x="13" y="20"/>
                    </a:cubicBezTo>
                    <a:cubicBezTo>
                      <a:pt x="13" y="20"/>
                      <a:pt x="9" y="16"/>
                      <a:pt x="10" y="16"/>
                    </a:cubicBezTo>
                    <a:cubicBezTo>
                      <a:pt x="8" y="12"/>
                      <a:pt x="14" y="9"/>
                      <a:pt x="8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90" name="iṧḷiḑê">
                <a:extLst>
                  <a:ext uri="{FF2B5EF4-FFF2-40B4-BE49-F238E27FC236}">
                    <a16:creationId xmlns="" xmlns:a16="http://schemas.microsoft.com/office/drawing/2014/main" id="{F58C2936-FCFB-4008-B31C-7B50A1A0943D}"/>
                  </a:ext>
                </a:extLst>
              </p:cNvPr>
              <p:cNvSpPr/>
              <p:nvPr/>
            </p:nvSpPr>
            <p:spPr bwMode="auto">
              <a:xfrm>
                <a:off x="6346564" y="2401194"/>
                <a:ext cx="119068" cy="217122"/>
              </a:xfrm>
              <a:custGeom>
                <a:avLst/>
                <a:gdLst>
                  <a:gd name="T0" fmla="*/ 43 w 57"/>
                  <a:gd name="T1" fmla="*/ 0 h 104"/>
                  <a:gd name="T2" fmla="*/ 50 w 57"/>
                  <a:gd name="T3" fmla="*/ 1 h 104"/>
                  <a:gd name="T4" fmla="*/ 47 w 57"/>
                  <a:gd name="T5" fmla="*/ 35 h 104"/>
                  <a:gd name="T6" fmla="*/ 43 w 57"/>
                  <a:gd name="T7" fmla="*/ 57 h 104"/>
                  <a:gd name="T8" fmla="*/ 37 w 57"/>
                  <a:gd name="T9" fmla="*/ 67 h 104"/>
                  <a:gd name="T10" fmla="*/ 36 w 57"/>
                  <a:gd name="T11" fmla="*/ 78 h 104"/>
                  <a:gd name="T12" fmla="*/ 36 w 57"/>
                  <a:gd name="T13" fmla="*/ 82 h 104"/>
                  <a:gd name="T14" fmla="*/ 32 w 57"/>
                  <a:gd name="T15" fmla="*/ 83 h 104"/>
                  <a:gd name="T16" fmla="*/ 30 w 57"/>
                  <a:gd name="T17" fmla="*/ 95 h 104"/>
                  <a:gd name="T18" fmla="*/ 28 w 57"/>
                  <a:gd name="T19" fmla="*/ 96 h 104"/>
                  <a:gd name="T20" fmla="*/ 26 w 57"/>
                  <a:gd name="T21" fmla="*/ 102 h 104"/>
                  <a:gd name="T22" fmla="*/ 8 w 57"/>
                  <a:gd name="T23" fmla="*/ 104 h 104"/>
                  <a:gd name="T24" fmla="*/ 6 w 57"/>
                  <a:gd name="T25" fmla="*/ 95 h 104"/>
                  <a:gd name="T26" fmla="*/ 4 w 57"/>
                  <a:gd name="T27" fmla="*/ 91 h 104"/>
                  <a:gd name="T28" fmla="*/ 0 w 57"/>
                  <a:gd name="T29" fmla="*/ 89 h 104"/>
                  <a:gd name="T30" fmla="*/ 0 w 57"/>
                  <a:gd name="T31" fmla="*/ 82 h 104"/>
                  <a:gd name="T32" fmla="*/ 2 w 57"/>
                  <a:gd name="T33" fmla="*/ 80 h 104"/>
                  <a:gd name="T34" fmla="*/ 0 w 57"/>
                  <a:gd name="T35" fmla="*/ 78 h 104"/>
                  <a:gd name="T36" fmla="*/ 4 w 57"/>
                  <a:gd name="T37" fmla="*/ 70 h 104"/>
                  <a:gd name="T38" fmla="*/ 4 w 57"/>
                  <a:gd name="T39" fmla="*/ 67 h 104"/>
                  <a:gd name="T40" fmla="*/ 8 w 57"/>
                  <a:gd name="T41" fmla="*/ 65 h 104"/>
                  <a:gd name="T42" fmla="*/ 11 w 57"/>
                  <a:gd name="T43" fmla="*/ 55 h 104"/>
                  <a:gd name="T44" fmla="*/ 8 w 57"/>
                  <a:gd name="T45" fmla="*/ 50 h 104"/>
                  <a:gd name="T46" fmla="*/ 8 w 57"/>
                  <a:gd name="T47" fmla="*/ 39 h 104"/>
                  <a:gd name="T48" fmla="*/ 11 w 57"/>
                  <a:gd name="T49" fmla="*/ 35 h 104"/>
                  <a:gd name="T50" fmla="*/ 17 w 57"/>
                  <a:gd name="T51" fmla="*/ 31 h 104"/>
                  <a:gd name="T52" fmla="*/ 26 w 57"/>
                  <a:gd name="T53" fmla="*/ 24 h 104"/>
                  <a:gd name="T54" fmla="*/ 32 w 57"/>
                  <a:gd name="T55" fmla="*/ 26 h 104"/>
                  <a:gd name="T56" fmla="*/ 34 w 57"/>
                  <a:gd name="T57" fmla="*/ 14 h 104"/>
                  <a:gd name="T58" fmla="*/ 39 w 57"/>
                  <a:gd name="T59" fmla="*/ 13 h 104"/>
                  <a:gd name="T60" fmla="*/ 43 w 57"/>
                  <a:gd name="T61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7" h="104">
                    <a:moveTo>
                      <a:pt x="43" y="0"/>
                    </a:moveTo>
                    <a:cubicBezTo>
                      <a:pt x="45" y="1"/>
                      <a:pt x="47" y="2"/>
                      <a:pt x="50" y="1"/>
                    </a:cubicBezTo>
                    <a:cubicBezTo>
                      <a:pt x="47" y="11"/>
                      <a:pt x="57" y="28"/>
                      <a:pt x="47" y="35"/>
                    </a:cubicBezTo>
                    <a:cubicBezTo>
                      <a:pt x="47" y="43"/>
                      <a:pt x="46" y="50"/>
                      <a:pt x="43" y="57"/>
                    </a:cubicBezTo>
                    <a:cubicBezTo>
                      <a:pt x="42" y="61"/>
                      <a:pt x="41" y="66"/>
                      <a:pt x="37" y="67"/>
                    </a:cubicBezTo>
                    <a:cubicBezTo>
                      <a:pt x="39" y="71"/>
                      <a:pt x="36" y="75"/>
                      <a:pt x="36" y="78"/>
                    </a:cubicBezTo>
                    <a:cubicBezTo>
                      <a:pt x="35" y="79"/>
                      <a:pt x="36" y="81"/>
                      <a:pt x="36" y="82"/>
                    </a:cubicBezTo>
                    <a:cubicBezTo>
                      <a:pt x="35" y="82"/>
                      <a:pt x="32" y="83"/>
                      <a:pt x="32" y="83"/>
                    </a:cubicBezTo>
                    <a:cubicBezTo>
                      <a:pt x="31" y="87"/>
                      <a:pt x="32" y="91"/>
                      <a:pt x="30" y="95"/>
                    </a:cubicBezTo>
                    <a:cubicBezTo>
                      <a:pt x="30" y="95"/>
                      <a:pt x="28" y="95"/>
                      <a:pt x="28" y="96"/>
                    </a:cubicBezTo>
                    <a:cubicBezTo>
                      <a:pt x="28" y="98"/>
                      <a:pt x="25" y="99"/>
                      <a:pt x="26" y="102"/>
                    </a:cubicBezTo>
                    <a:cubicBezTo>
                      <a:pt x="21" y="104"/>
                      <a:pt x="15" y="104"/>
                      <a:pt x="8" y="104"/>
                    </a:cubicBezTo>
                    <a:cubicBezTo>
                      <a:pt x="8" y="99"/>
                      <a:pt x="4" y="100"/>
                      <a:pt x="6" y="95"/>
                    </a:cubicBezTo>
                    <a:cubicBezTo>
                      <a:pt x="4" y="95"/>
                      <a:pt x="4" y="92"/>
                      <a:pt x="4" y="91"/>
                    </a:cubicBezTo>
                    <a:cubicBezTo>
                      <a:pt x="2" y="91"/>
                      <a:pt x="1" y="90"/>
                      <a:pt x="0" y="89"/>
                    </a:cubicBezTo>
                    <a:cubicBezTo>
                      <a:pt x="0" y="87"/>
                      <a:pt x="0" y="84"/>
                      <a:pt x="0" y="82"/>
                    </a:cubicBezTo>
                    <a:cubicBezTo>
                      <a:pt x="0" y="80"/>
                      <a:pt x="2" y="80"/>
                      <a:pt x="2" y="80"/>
                    </a:cubicBezTo>
                    <a:cubicBezTo>
                      <a:pt x="2" y="78"/>
                      <a:pt x="0" y="78"/>
                      <a:pt x="0" y="78"/>
                    </a:cubicBezTo>
                    <a:cubicBezTo>
                      <a:pt x="1" y="75"/>
                      <a:pt x="3" y="72"/>
                      <a:pt x="4" y="70"/>
                    </a:cubicBezTo>
                    <a:cubicBezTo>
                      <a:pt x="4" y="70"/>
                      <a:pt x="3" y="67"/>
                      <a:pt x="4" y="67"/>
                    </a:cubicBezTo>
                    <a:cubicBezTo>
                      <a:pt x="4" y="66"/>
                      <a:pt x="8" y="65"/>
                      <a:pt x="8" y="65"/>
                    </a:cubicBezTo>
                    <a:cubicBezTo>
                      <a:pt x="9" y="62"/>
                      <a:pt x="5" y="49"/>
                      <a:pt x="11" y="55"/>
                    </a:cubicBezTo>
                    <a:cubicBezTo>
                      <a:pt x="12" y="51"/>
                      <a:pt x="8" y="53"/>
                      <a:pt x="8" y="50"/>
                    </a:cubicBezTo>
                    <a:cubicBezTo>
                      <a:pt x="8" y="46"/>
                      <a:pt x="8" y="42"/>
                      <a:pt x="8" y="39"/>
                    </a:cubicBezTo>
                    <a:cubicBezTo>
                      <a:pt x="11" y="39"/>
                      <a:pt x="11" y="37"/>
                      <a:pt x="11" y="35"/>
                    </a:cubicBezTo>
                    <a:cubicBezTo>
                      <a:pt x="15" y="36"/>
                      <a:pt x="15" y="32"/>
                      <a:pt x="17" y="31"/>
                    </a:cubicBezTo>
                    <a:cubicBezTo>
                      <a:pt x="19" y="30"/>
                      <a:pt x="27" y="31"/>
                      <a:pt x="26" y="24"/>
                    </a:cubicBezTo>
                    <a:cubicBezTo>
                      <a:pt x="29" y="23"/>
                      <a:pt x="29" y="26"/>
                      <a:pt x="32" y="26"/>
                    </a:cubicBezTo>
                    <a:cubicBezTo>
                      <a:pt x="30" y="20"/>
                      <a:pt x="34" y="19"/>
                      <a:pt x="34" y="14"/>
                    </a:cubicBezTo>
                    <a:cubicBezTo>
                      <a:pt x="39" y="17"/>
                      <a:pt x="38" y="2"/>
                      <a:pt x="39" y="13"/>
                    </a:cubicBezTo>
                    <a:cubicBezTo>
                      <a:pt x="46" y="10"/>
                      <a:pt x="40" y="2"/>
                      <a:pt x="4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91" name="íŝļíḓè">
                <a:extLst>
                  <a:ext uri="{FF2B5EF4-FFF2-40B4-BE49-F238E27FC236}">
                    <a16:creationId xmlns="" xmlns:a16="http://schemas.microsoft.com/office/drawing/2014/main" id="{D39B1ED7-E365-4447-9291-BC9302C63A0F}"/>
                  </a:ext>
                </a:extLst>
              </p:cNvPr>
              <p:cNvSpPr/>
              <p:nvPr/>
            </p:nvSpPr>
            <p:spPr bwMode="auto">
              <a:xfrm>
                <a:off x="7448976" y="2389989"/>
                <a:ext cx="638757" cy="469263"/>
              </a:xfrm>
              <a:custGeom>
                <a:avLst/>
                <a:gdLst>
                  <a:gd name="T0" fmla="*/ 178 w 307"/>
                  <a:gd name="T1" fmla="*/ 19 h 226"/>
                  <a:gd name="T2" fmla="*/ 171 w 307"/>
                  <a:gd name="T3" fmla="*/ 22 h 226"/>
                  <a:gd name="T4" fmla="*/ 180 w 307"/>
                  <a:gd name="T5" fmla="*/ 34 h 226"/>
                  <a:gd name="T6" fmla="*/ 206 w 307"/>
                  <a:gd name="T7" fmla="*/ 48 h 226"/>
                  <a:gd name="T8" fmla="*/ 214 w 307"/>
                  <a:gd name="T9" fmla="*/ 37 h 226"/>
                  <a:gd name="T10" fmla="*/ 216 w 307"/>
                  <a:gd name="T11" fmla="*/ 30 h 226"/>
                  <a:gd name="T12" fmla="*/ 218 w 307"/>
                  <a:gd name="T13" fmla="*/ 13 h 226"/>
                  <a:gd name="T14" fmla="*/ 223 w 307"/>
                  <a:gd name="T15" fmla="*/ 4 h 226"/>
                  <a:gd name="T16" fmla="*/ 229 w 307"/>
                  <a:gd name="T17" fmla="*/ 11 h 226"/>
                  <a:gd name="T18" fmla="*/ 238 w 307"/>
                  <a:gd name="T19" fmla="*/ 30 h 226"/>
                  <a:gd name="T20" fmla="*/ 247 w 307"/>
                  <a:gd name="T21" fmla="*/ 43 h 226"/>
                  <a:gd name="T22" fmla="*/ 257 w 307"/>
                  <a:gd name="T23" fmla="*/ 56 h 226"/>
                  <a:gd name="T24" fmla="*/ 262 w 307"/>
                  <a:gd name="T25" fmla="*/ 71 h 226"/>
                  <a:gd name="T26" fmla="*/ 268 w 307"/>
                  <a:gd name="T27" fmla="*/ 75 h 226"/>
                  <a:gd name="T28" fmla="*/ 279 w 307"/>
                  <a:gd name="T29" fmla="*/ 82 h 226"/>
                  <a:gd name="T30" fmla="*/ 288 w 307"/>
                  <a:gd name="T31" fmla="*/ 101 h 226"/>
                  <a:gd name="T32" fmla="*/ 292 w 307"/>
                  <a:gd name="T33" fmla="*/ 104 h 226"/>
                  <a:gd name="T34" fmla="*/ 303 w 307"/>
                  <a:gd name="T35" fmla="*/ 112 h 226"/>
                  <a:gd name="T36" fmla="*/ 307 w 307"/>
                  <a:gd name="T37" fmla="*/ 143 h 226"/>
                  <a:gd name="T38" fmla="*/ 301 w 307"/>
                  <a:gd name="T39" fmla="*/ 158 h 226"/>
                  <a:gd name="T40" fmla="*/ 301 w 307"/>
                  <a:gd name="T41" fmla="*/ 164 h 226"/>
                  <a:gd name="T42" fmla="*/ 298 w 307"/>
                  <a:gd name="T43" fmla="*/ 175 h 226"/>
                  <a:gd name="T44" fmla="*/ 287 w 307"/>
                  <a:gd name="T45" fmla="*/ 185 h 226"/>
                  <a:gd name="T46" fmla="*/ 277 w 307"/>
                  <a:gd name="T47" fmla="*/ 212 h 226"/>
                  <a:gd name="T48" fmla="*/ 260 w 307"/>
                  <a:gd name="T49" fmla="*/ 220 h 226"/>
                  <a:gd name="T50" fmla="*/ 253 w 307"/>
                  <a:gd name="T51" fmla="*/ 226 h 226"/>
                  <a:gd name="T52" fmla="*/ 238 w 307"/>
                  <a:gd name="T53" fmla="*/ 222 h 226"/>
                  <a:gd name="T54" fmla="*/ 205 w 307"/>
                  <a:gd name="T55" fmla="*/ 216 h 226"/>
                  <a:gd name="T56" fmla="*/ 203 w 307"/>
                  <a:gd name="T57" fmla="*/ 205 h 226"/>
                  <a:gd name="T58" fmla="*/ 201 w 307"/>
                  <a:gd name="T59" fmla="*/ 199 h 226"/>
                  <a:gd name="T60" fmla="*/ 186 w 307"/>
                  <a:gd name="T61" fmla="*/ 188 h 226"/>
                  <a:gd name="T62" fmla="*/ 178 w 307"/>
                  <a:gd name="T63" fmla="*/ 179 h 226"/>
                  <a:gd name="T64" fmla="*/ 164 w 307"/>
                  <a:gd name="T65" fmla="*/ 173 h 226"/>
                  <a:gd name="T66" fmla="*/ 156 w 307"/>
                  <a:gd name="T67" fmla="*/ 170 h 226"/>
                  <a:gd name="T68" fmla="*/ 121 w 307"/>
                  <a:gd name="T69" fmla="*/ 162 h 226"/>
                  <a:gd name="T70" fmla="*/ 102 w 307"/>
                  <a:gd name="T71" fmla="*/ 168 h 226"/>
                  <a:gd name="T72" fmla="*/ 95 w 307"/>
                  <a:gd name="T73" fmla="*/ 171 h 226"/>
                  <a:gd name="T74" fmla="*/ 89 w 307"/>
                  <a:gd name="T75" fmla="*/ 177 h 226"/>
                  <a:gd name="T76" fmla="*/ 85 w 307"/>
                  <a:gd name="T77" fmla="*/ 177 h 226"/>
                  <a:gd name="T78" fmla="*/ 52 w 307"/>
                  <a:gd name="T79" fmla="*/ 183 h 226"/>
                  <a:gd name="T80" fmla="*/ 46 w 307"/>
                  <a:gd name="T81" fmla="*/ 186 h 226"/>
                  <a:gd name="T82" fmla="*/ 14 w 307"/>
                  <a:gd name="T83" fmla="*/ 192 h 226"/>
                  <a:gd name="T84" fmla="*/ 18 w 307"/>
                  <a:gd name="T85" fmla="*/ 171 h 226"/>
                  <a:gd name="T86" fmla="*/ 14 w 307"/>
                  <a:gd name="T87" fmla="*/ 160 h 226"/>
                  <a:gd name="T88" fmla="*/ 14 w 307"/>
                  <a:gd name="T89" fmla="*/ 153 h 226"/>
                  <a:gd name="T90" fmla="*/ 9 w 307"/>
                  <a:gd name="T91" fmla="*/ 142 h 226"/>
                  <a:gd name="T92" fmla="*/ 7 w 307"/>
                  <a:gd name="T93" fmla="*/ 132 h 226"/>
                  <a:gd name="T94" fmla="*/ 3 w 307"/>
                  <a:gd name="T95" fmla="*/ 121 h 226"/>
                  <a:gd name="T96" fmla="*/ 5 w 307"/>
                  <a:gd name="T97" fmla="*/ 112 h 226"/>
                  <a:gd name="T98" fmla="*/ 5 w 307"/>
                  <a:gd name="T99" fmla="*/ 88 h 226"/>
                  <a:gd name="T100" fmla="*/ 26 w 307"/>
                  <a:gd name="T101" fmla="*/ 75 h 226"/>
                  <a:gd name="T102" fmla="*/ 50 w 307"/>
                  <a:gd name="T103" fmla="*/ 69 h 226"/>
                  <a:gd name="T104" fmla="*/ 63 w 307"/>
                  <a:gd name="T105" fmla="*/ 63 h 226"/>
                  <a:gd name="T106" fmla="*/ 68 w 307"/>
                  <a:gd name="T107" fmla="*/ 43 h 226"/>
                  <a:gd name="T108" fmla="*/ 85 w 307"/>
                  <a:gd name="T109" fmla="*/ 43 h 226"/>
                  <a:gd name="T110" fmla="*/ 89 w 307"/>
                  <a:gd name="T111" fmla="*/ 30 h 226"/>
                  <a:gd name="T112" fmla="*/ 104 w 307"/>
                  <a:gd name="T113" fmla="*/ 20 h 226"/>
                  <a:gd name="T114" fmla="*/ 115 w 307"/>
                  <a:gd name="T115" fmla="*/ 26 h 226"/>
                  <a:gd name="T116" fmla="*/ 119 w 307"/>
                  <a:gd name="T117" fmla="*/ 28 h 226"/>
                  <a:gd name="T118" fmla="*/ 123 w 307"/>
                  <a:gd name="T119" fmla="*/ 24 h 226"/>
                  <a:gd name="T120" fmla="*/ 136 w 307"/>
                  <a:gd name="T121" fmla="*/ 13 h 226"/>
                  <a:gd name="T122" fmla="*/ 145 w 307"/>
                  <a:gd name="T123" fmla="*/ 9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07" h="226">
                    <a:moveTo>
                      <a:pt x="178" y="9"/>
                    </a:moveTo>
                    <a:cubicBezTo>
                      <a:pt x="178" y="12"/>
                      <a:pt x="178" y="16"/>
                      <a:pt x="178" y="19"/>
                    </a:cubicBezTo>
                    <a:cubicBezTo>
                      <a:pt x="177" y="19"/>
                      <a:pt x="175" y="19"/>
                      <a:pt x="173" y="19"/>
                    </a:cubicBezTo>
                    <a:cubicBezTo>
                      <a:pt x="175" y="21"/>
                      <a:pt x="174" y="22"/>
                      <a:pt x="171" y="22"/>
                    </a:cubicBezTo>
                    <a:cubicBezTo>
                      <a:pt x="174" y="26"/>
                      <a:pt x="171" y="25"/>
                      <a:pt x="171" y="30"/>
                    </a:cubicBezTo>
                    <a:cubicBezTo>
                      <a:pt x="173" y="33"/>
                      <a:pt x="176" y="34"/>
                      <a:pt x="180" y="34"/>
                    </a:cubicBezTo>
                    <a:cubicBezTo>
                      <a:pt x="181" y="42"/>
                      <a:pt x="193" y="38"/>
                      <a:pt x="193" y="47"/>
                    </a:cubicBezTo>
                    <a:cubicBezTo>
                      <a:pt x="198" y="47"/>
                      <a:pt x="204" y="46"/>
                      <a:pt x="206" y="48"/>
                    </a:cubicBezTo>
                    <a:cubicBezTo>
                      <a:pt x="210" y="48"/>
                      <a:pt x="207" y="40"/>
                      <a:pt x="214" y="43"/>
                    </a:cubicBezTo>
                    <a:cubicBezTo>
                      <a:pt x="213" y="42"/>
                      <a:pt x="211" y="37"/>
                      <a:pt x="214" y="37"/>
                    </a:cubicBezTo>
                    <a:cubicBezTo>
                      <a:pt x="216" y="37"/>
                      <a:pt x="213" y="34"/>
                      <a:pt x="214" y="32"/>
                    </a:cubicBezTo>
                    <a:cubicBezTo>
                      <a:pt x="214" y="32"/>
                      <a:pt x="216" y="31"/>
                      <a:pt x="216" y="30"/>
                    </a:cubicBezTo>
                    <a:cubicBezTo>
                      <a:pt x="216" y="28"/>
                      <a:pt x="218" y="26"/>
                      <a:pt x="218" y="22"/>
                    </a:cubicBezTo>
                    <a:cubicBezTo>
                      <a:pt x="217" y="21"/>
                      <a:pt x="215" y="19"/>
                      <a:pt x="218" y="13"/>
                    </a:cubicBezTo>
                    <a:cubicBezTo>
                      <a:pt x="218" y="13"/>
                      <a:pt x="221" y="13"/>
                      <a:pt x="221" y="13"/>
                    </a:cubicBezTo>
                    <a:cubicBezTo>
                      <a:pt x="223" y="11"/>
                      <a:pt x="221" y="5"/>
                      <a:pt x="223" y="4"/>
                    </a:cubicBezTo>
                    <a:cubicBezTo>
                      <a:pt x="227" y="3"/>
                      <a:pt x="224" y="9"/>
                      <a:pt x="227" y="11"/>
                    </a:cubicBezTo>
                    <a:cubicBezTo>
                      <a:pt x="227" y="11"/>
                      <a:pt x="229" y="11"/>
                      <a:pt x="229" y="11"/>
                    </a:cubicBezTo>
                    <a:cubicBezTo>
                      <a:pt x="230" y="14"/>
                      <a:pt x="231" y="18"/>
                      <a:pt x="232" y="20"/>
                    </a:cubicBezTo>
                    <a:cubicBezTo>
                      <a:pt x="234" y="24"/>
                      <a:pt x="238" y="26"/>
                      <a:pt x="238" y="30"/>
                    </a:cubicBezTo>
                    <a:cubicBezTo>
                      <a:pt x="243" y="25"/>
                      <a:pt x="240" y="33"/>
                      <a:pt x="246" y="32"/>
                    </a:cubicBezTo>
                    <a:cubicBezTo>
                      <a:pt x="245" y="36"/>
                      <a:pt x="245" y="40"/>
                      <a:pt x="247" y="43"/>
                    </a:cubicBezTo>
                    <a:cubicBezTo>
                      <a:pt x="250" y="46"/>
                      <a:pt x="247" y="50"/>
                      <a:pt x="249" y="56"/>
                    </a:cubicBezTo>
                    <a:cubicBezTo>
                      <a:pt x="254" y="50"/>
                      <a:pt x="250" y="55"/>
                      <a:pt x="257" y="56"/>
                    </a:cubicBezTo>
                    <a:cubicBezTo>
                      <a:pt x="257" y="59"/>
                      <a:pt x="255" y="59"/>
                      <a:pt x="255" y="61"/>
                    </a:cubicBezTo>
                    <a:cubicBezTo>
                      <a:pt x="258" y="64"/>
                      <a:pt x="263" y="64"/>
                      <a:pt x="262" y="71"/>
                    </a:cubicBezTo>
                    <a:cubicBezTo>
                      <a:pt x="264" y="71"/>
                      <a:pt x="267" y="70"/>
                      <a:pt x="268" y="71"/>
                    </a:cubicBezTo>
                    <a:cubicBezTo>
                      <a:pt x="268" y="71"/>
                      <a:pt x="267" y="74"/>
                      <a:pt x="268" y="75"/>
                    </a:cubicBezTo>
                    <a:cubicBezTo>
                      <a:pt x="268" y="75"/>
                      <a:pt x="271" y="74"/>
                      <a:pt x="272" y="75"/>
                    </a:cubicBezTo>
                    <a:cubicBezTo>
                      <a:pt x="274" y="77"/>
                      <a:pt x="273" y="83"/>
                      <a:pt x="279" y="82"/>
                    </a:cubicBezTo>
                    <a:cubicBezTo>
                      <a:pt x="279" y="87"/>
                      <a:pt x="282" y="92"/>
                      <a:pt x="285" y="95"/>
                    </a:cubicBezTo>
                    <a:cubicBezTo>
                      <a:pt x="286" y="97"/>
                      <a:pt x="287" y="99"/>
                      <a:pt x="288" y="101"/>
                    </a:cubicBezTo>
                    <a:cubicBezTo>
                      <a:pt x="289" y="101"/>
                      <a:pt x="291" y="100"/>
                      <a:pt x="292" y="101"/>
                    </a:cubicBezTo>
                    <a:cubicBezTo>
                      <a:pt x="293" y="101"/>
                      <a:pt x="291" y="104"/>
                      <a:pt x="292" y="104"/>
                    </a:cubicBezTo>
                    <a:cubicBezTo>
                      <a:pt x="294" y="106"/>
                      <a:pt x="297" y="105"/>
                      <a:pt x="296" y="104"/>
                    </a:cubicBezTo>
                    <a:cubicBezTo>
                      <a:pt x="300" y="108"/>
                      <a:pt x="297" y="113"/>
                      <a:pt x="303" y="112"/>
                    </a:cubicBezTo>
                    <a:cubicBezTo>
                      <a:pt x="299" y="117"/>
                      <a:pt x="304" y="124"/>
                      <a:pt x="305" y="132"/>
                    </a:cubicBezTo>
                    <a:cubicBezTo>
                      <a:pt x="306" y="137"/>
                      <a:pt x="303" y="141"/>
                      <a:pt x="307" y="143"/>
                    </a:cubicBezTo>
                    <a:cubicBezTo>
                      <a:pt x="303" y="146"/>
                      <a:pt x="304" y="149"/>
                      <a:pt x="303" y="157"/>
                    </a:cubicBezTo>
                    <a:cubicBezTo>
                      <a:pt x="303" y="156"/>
                      <a:pt x="300" y="157"/>
                      <a:pt x="301" y="158"/>
                    </a:cubicBezTo>
                    <a:cubicBezTo>
                      <a:pt x="302" y="158"/>
                      <a:pt x="303" y="158"/>
                      <a:pt x="303" y="158"/>
                    </a:cubicBezTo>
                    <a:cubicBezTo>
                      <a:pt x="303" y="159"/>
                      <a:pt x="302" y="163"/>
                      <a:pt x="301" y="164"/>
                    </a:cubicBezTo>
                    <a:cubicBezTo>
                      <a:pt x="301" y="164"/>
                      <a:pt x="298" y="166"/>
                      <a:pt x="298" y="166"/>
                    </a:cubicBezTo>
                    <a:cubicBezTo>
                      <a:pt x="297" y="168"/>
                      <a:pt x="301" y="171"/>
                      <a:pt x="298" y="175"/>
                    </a:cubicBezTo>
                    <a:cubicBezTo>
                      <a:pt x="294" y="175"/>
                      <a:pt x="295" y="180"/>
                      <a:pt x="290" y="179"/>
                    </a:cubicBezTo>
                    <a:cubicBezTo>
                      <a:pt x="291" y="183"/>
                      <a:pt x="290" y="185"/>
                      <a:pt x="287" y="185"/>
                    </a:cubicBezTo>
                    <a:cubicBezTo>
                      <a:pt x="288" y="192"/>
                      <a:pt x="284" y="194"/>
                      <a:pt x="285" y="201"/>
                    </a:cubicBezTo>
                    <a:cubicBezTo>
                      <a:pt x="277" y="200"/>
                      <a:pt x="278" y="207"/>
                      <a:pt x="277" y="212"/>
                    </a:cubicBezTo>
                    <a:cubicBezTo>
                      <a:pt x="275" y="212"/>
                      <a:pt x="272" y="212"/>
                      <a:pt x="272" y="214"/>
                    </a:cubicBezTo>
                    <a:cubicBezTo>
                      <a:pt x="271" y="218"/>
                      <a:pt x="264" y="218"/>
                      <a:pt x="260" y="220"/>
                    </a:cubicBezTo>
                    <a:cubicBezTo>
                      <a:pt x="259" y="221"/>
                      <a:pt x="258" y="223"/>
                      <a:pt x="257" y="224"/>
                    </a:cubicBezTo>
                    <a:cubicBezTo>
                      <a:pt x="255" y="224"/>
                      <a:pt x="253" y="223"/>
                      <a:pt x="253" y="226"/>
                    </a:cubicBezTo>
                    <a:cubicBezTo>
                      <a:pt x="249" y="223"/>
                      <a:pt x="247" y="219"/>
                      <a:pt x="242" y="218"/>
                    </a:cubicBezTo>
                    <a:cubicBezTo>
                      <a:pt x="238" y="216"/>
                      <a:pt x="239" y="221"/>
                      <a:pt x="238" y="222"/>
                    </a:cubicBezTo>
                    <a:cubicBezTo>
                      <a:pt x="234" y="224"/>
                      <a:pt x="228" y="221"/>
                      <a:pt x="225" y="226"/>
                    </a:cubicBezTo>
                    <a:cubicBezTo>
                      <a:pt x="218" y="222"/>
                      <a:pt x="213" y="217"/>
                      <a:pt x="205" y="216"/>
                    </a:cubicBezTo>
                    <a:cubicBezTo>
                      <a:pt x="207" y="214"/>
                      <a:pt x="207" y="212"/>
                      <a:pt x="205" y="207"/>
                    </a:cubicBezTo>
                    <a:cubicBezTo>
                      <a:pt x="204" y="206"/>
                      <a:pt x="203" y="207"/>
                      <a:pt x="203" y="205"/>
                    </a:cubicBezTo>
                    <a:cubicBezTo>
                      <a:pt x="203" y="205"/>
                      <a:pt x="203" y="203"/>
                      <a:pt x="203" y="203"/>
                    </a:cubicBezTo>
                    <a:cubicBezTo>
                      <a:pt x="202" y="201"/>
                      <a:pt x="197" y="200"/>
                      <a:pt x="201" y="199"/>
                    </a:cubicBezTo>
                    <a:cubicBezTo>
                      <a:pt x="200" y="198"/>
                      <a:pt x="192" y="194"/>
                      <a:pt x="191" y="198"/>
                    </a:cubicBezTo>
                    <a:cubicBezTo>
                      <a:pt x="189" y="195"/>
                      <a:pt x="189" y="190"/>
                      <a:pt x="186" y="188"/>
                    </a:cubicBezTo>
                    <a:cubicBezTo>
                      <a:pt x="185" y="184"/>
                      <a:pt x="187" y="183"/>
                      <a:pt x="188" y="181"/>
                    </a:cubicBezTo>
                    <a:cubicBezTo>
                      <a:pt x="186" y="179"/>
                      <a:pt x="184" y="180"/>
                      <a:pt x="178" y="179"/>
                    </a:cubicBezTo>
                    <a:cubicBezTo>
                      <a:pt x="175" y="181"/>
                      <a:pt x="175" y="188"/>
                      <a:pt x="167" y="186"/>
                    </a:cubicBezTo>
                    <a:cubicBezTo>
                      <a:pt x="169" y="179"/>
                      <a:pt x="162" y="181"/>
                      <a:pt x="164" y="173"/>
                    </a:cubicBezTo>
                    <a:cubicBezTo>
                      <a:pt x="159" y="173"/>
                      <a:pt x="158" y="170"/>
                      <a:pt x="152" y="171"/>
                    </a:cubicBezTo>
                    <a:cubicBezTo>
                      <a:pt x="152" y="170"/>
                      <a:pt x="155" y="170"/>
                      <a:pt x="156" y="170"/>
                    </a:cubicBezTo>
                    <a:cubicBezTo>
                      <a:pt x="151" y="164"/>
                      <a:pt x="147" y="169"/>
                      <a:pt x="137" y="168"/>
                    </a:cubicBezTo>
                    <a:cubicBezTo>
                      <a:pt x="131" y="166"/>
                      <a:pt x="126" y="164"/>
                      <a:pt x="121" y="162"/>
                    </a:cubicBezTo>
                    <a:cubicBezTo>
                      <a:pt x="116" y="164"/>
                      <a:pt x="111" y="163"/>
                      <a:pt x="109" y="168"/>
                    </a:cubicBezTo>
                    <a:cubicBezTo>
                      <a:pt x="107" y="168"/>
                      <a:pt x="104" y="167"/>
                      <a:pt x="102" y="168"/>
                    </a:cubicBezTo>
                    <a:cubicBezTo>
                      <a:pt x="100" y="168"/>
                      <a:pt x="101" y="169"/>
                      <a:pt x="100" y="170"/>
                    </a:cubicBezTo>
                    <a:cubicBezTo>
                      <a:pt x="97" y="170"/>
                      <a:pt x="98" y="166"/>
                      <a:pt x="95" y="171"/>
                    </a:cubicBezTo>
                    <a:cubicBezTo>
                      <a:pt x="94" y="172"/>
                      <a:pt x="92" y="173"/>
                      <a:pt x="93" y="175"/>
                    </a:cubicBezTo>
                    <a:cubicBezTo>
                      <a:pt x="90" y="173"/>
                      <a:pt x="89" y="169"/>
                      <a:pt x="89" y="177"/>
                    </a:cubicBezTo>
                    <a:cubicBezTo>
                      <a:pt x="87" y="177"/>
                      <a:pt x="87" y="175"/>
                      <a:pt x="85" y="175"/>
                    </a:cubicBezTo>
                    <a:cubicBezTo>
                      <a:pt x="83" y="175"/>
                      <a:pt x="85" y="177"/>
                      <a:pt x="85" y="177"/>
                    </a:cubicBezTo>
                    <a:cubicBezTo>
                      <a:pt x="83" y="181"/>
                      <a:pt x="77" y="179"/>
                      <a:pt x="76" y="185"/>
                    </a:cubicBezTo>
                    <a:cubicBezTo>
                      <a:pt x="71" y="181"/>
                      <a:pt x="60" y="183"/>
                      <a:pt x="52" y="183"/>
                    </a:cubicBezTo>
                    <a:cubicBezTo>
                      <a:pt x="49" y="182"/>
                      <a:pt x="51" y="186"/>
                      <a:pt x="50" y="186"/>
                    </a:cubicBezTo>
                    <a:cubicBezTo>
                      <a:pt x="49" y="187"/>
                      <a:pt x="47" y="186"/>
                      <a:pt x="46" y="186"/>
                    </a:cubicBezTo>
                    <a:cubicBezTo>
                      <a:pt x="44" y="187"/>
                      <a:pt x="43" y="188"/>
                      <a:pt x="40" y="188"/>
                    </a:cubicBezTo>
                    <a:cubicBezTo>
                      <a:pt x="35" y="190"/>
                      <a:pt x="26" y="194"/>
                      <a:pt x="14" y="192"/>
                    </a:cubicBezTo>
                    <a:cubicBezTo>
                      <a:pt x="15" y="187"/>
                      <a:pt x="14" y="181"/>
                      <a:pt x="20" y="181"/>
                    </a:cubicBezTo>
                    <a:cubicBezTo>
                      <a:pt x="19" y="178"/>
                      <a:pt x="22" y="172"/>
                      <a:pt x="18" y="171"/>
                    </a:cubicBezTo>
                    <a:cubicBezTo>
                      <a:pt x="13" y="171"/>
                      <a:pt x="20" y="170"/>
                      <a:pt x="18" y="164"/>
                    </a:cubicBezTo>
                    <a:cubicBezTo>
                      <a:pt x="16" y="159"/>
                      <a:pt x="16" y="168"/>
                      <a:pt x="14" y="160"/>
                    </a:cubicBezTo>
                    <a:cubicBezTo>
                      <a:pt x="14" y="160"/>
                      <a:pt x="15" y="157"/>
                      <a:pt x="14" y="157"/>
                    </a:cubicBezTo>
                    <a:cubicBezTo>
                      <a:pt x="12" y="154"/>
                      <a:pt x="15" y="156"/>
                      <a:pt x="14" y="153"/>
                    </a:cubicBezTo>
                    <a:cubicBezTo>
                      <a:pt x="14" y="149"/>
                      <a:pt x="10" y="146"/>
                      <a:pt x="13" y="143"/>
                    </a:cubicBezTo>
                    <a:cubicBezTo>
                      <a:pt x="13" y="141"/>
                      <a:pt x="10" y="143"/>
                      <a:pt x="9" y="142"/>
                    </a:cubicBezTo>
                    <a:cubicBezTo>
                      <a:pt x="8" y="141"/>
                      <a:pt x="9" y="139"/>
                      <a:pt x="9" y="138"/>
                    </a:cubicBezTo>
                    <a:cubicBezTo>
                      <a:pt x="9" y="138"/>
                      <a:pt x="7" y="132"/>
                      <a:pt x="7" y="132"/>
                    </a:cubicBezTo>
                    <a:cubicBezTo>
                      <a:pt x="4" y="130"/>
                      <a:pt x="8" y="131"/>
                      <a:pt x="7" y="129"/>
                    </a:cubicBezTo>
                    <a:cubicBezTo>
                      <a:pt x="6" y="126"/>
                      <a:pt x="2" y="125"/>
                      <a:pt x="3" y="121"/>
                    </a:cubicBezTo>
                    <a:cubicBezTo>
                      <a:pt x="8" y="122"/>
                      <a:pt x="5" y="114"/>
                      <a:pt x="9" y="114"/>
                    </a:cubicBezTo>
                    <a:cubicBezTo>
                      <a:pt x="9" y="111"/>
                      <a:pt x="6" y="113"/>
                      <a:pt x="5" y="112"/>
                    </a:cubicBezTo>
                    <a:cubicBezTo>
                      <a:pt x="4" y="110"/>
                      <a:pt x="6" y="105"/>
                      <a:pt x="1" y="106"/>
                    </a:cubicBezTo>
                    <a:cubicBezTo>
                      <a:pt x="0" y="98"/>
                      <a:pt x="4" y="94"/>
                      <a:pt x="5" y="88"/>
                    </a:cubicBezTo>
                    <a:cubicBezTo>
                      <a:pt x="7" y="91"/>
                      <a:pt x="14" y="89"/>
                      <a:pt x="14" y="84"/>
                    </a:cubicBezTo>
                    <a:cubicBezTo>
                      <a:pt x="15" y="80"/>
                      <a:pt x="26" y="83"/>
                      <a:pt x="26" y="75"/>
                    </a:cubicBezTo>
                    <a:cubicBezTo>
                      <a:pt x="36" y="76"/>
                      <a:pt x="41" y="71"/>
                      <a:pt x="50" y="71"/>
                    </a:cubicBezTo>
                    <a:cubicBezTo>
                      <a:pt x="52" y="71"/>
                      <a:pt x="50" y="68"/>
                      <a:pt x="50" y="69"/>
                    </a:cubicBezTo>
                    <a:cubicBezTo>
                      <a:pt x="53" y="65"/>
                      <a:pt x="59" y="68"/>
                      <a:pt x="59" y="61"/>
                    </a:cubicBezTo>
                    <a:cubicBezTo>
                      <a:pt x="61" y="62"/>
                      <a:pt x="61" y="63"/>
                      <a:pt x="63" y="63"/>
                    </a:cubicBezTo>
                    <a:cubicBezTo>
                      <a:pt x="67" y="64"/>
                      <a:pt x="62" y="55"/>
                      <a:pt x="68" y="58"/>
                    </a:cubicBezTo>
                    <a:cubicBezTo>
                      <a:pt x="67" y="50"/>
                      <a:pt x="68" y="51"/>
                      <a:pt x="68" y="43"/>
                    </a:cubicBezTo>
                    <a:cubicBezTo>
                      <a:pt x="73" y="43"/>
                      <a:pt x="76" y="45"/>
                      <a:pt x="80" y="47"/>
                    </a:cubicBezTo>
                    <a:cubicBezTo>
                      <a:pt x="82" y="45"/>
                      <a:pt x="82" y="42"/>
                      <a:pt x="85" y="43"/>
                    </a:cubicBezTo>
                    <a:cubicBezTo>
                      <a:pt x="83" y="39"/>
                      <a:pt x="90" y="36"/>
                      <a:pt x="85" y="35"/>
                    </a:cubicBezTo>
                    <a:cubicBezTo>
                      <a:pt x="86" y="33"/>
                      <a:pt x="89" y="33"/>
                      <a:pt x="89" y="30"/>
                    </a:cubicBezTo>
                    <a:cubicBezTo>
                      <a:pt x="95" y="31"/>
                      <a:pt x="91" y="23"/>
                      <a:pt x="98" y="26"/>
                    </a:cubicBezTo>
                    <a:cubicBezTo>
                      <a:pt x="100" y="24"/>
                      <a:pt x="102" y="22"/>
                      <a:pt x="104" y="20"/>
                    </a:cubicBezTo>
                    <a:cubicBezTo>
                      <a:pt x="106" y="22"/>
                      <a:pt x="109" y="23"/>
                      <a:pt x="113" y="22"/>
                    </a:cubicBezTo>
                    <a:cubicBezTo>
                      <a:pt x="109" y="26"/>
                      <a:pt x="114" y="24"/>
                      <a:pt x="115" y="26"/>
                    </a:cubicBezTo>
                    <a:cubicBezTo>
                      <a:pt x="115" y="26"/>
                      <a:pt x="115" y="28"/>
                      <a:pt x="115" y="28"/>
                    </a:cubicBezTo>
                    <a:cubicBezTo>
                      <a:pt x="116" y="28"/>
                      <a:pt x="118" y="27"/>
                      <a:pt x="119" y="28"/>
                    </a:cubicBezTo>
                    <a:cubicBezTo>
                      <a:pt x="119" y="28"/>
                      <a:pt x="121" y="33"/>
                      <a:pt x="126" y="32"/>
                    </a:cubicBezTo>
                    <a:cubicBezTo>
                      <a:pt x="129" y="33"/>
                      <a:pt x="127" y="22"/>
                      <a:pt x="123" y="24"/>
                    </a:cubicBezTo>
                    <a:cubicBezTo>
                      <a:pt x="124" y="22"/>
                      <a:pt x="126" y="21"/>
                      <a:pt x="128" y="20"/>
                    </a:cubicBezTo>
                    <a:cubicBezTo>
                      <a:pt x="128" y="16"/>
                      <a:pt x="131" y="13"/>
                      <a:pt x="136" y="13"/>
                    </a:cubicBezTo>
                    <a:cubicBezTo>
                      <a:pt x="135" y="9"/>
                      <a:pt x="137" y="7"/>
                      <a:pt x="141" y="7"/>
                    </a:cubicBezTo>
                    <a:cubicBezTo>
                      <a:pt x="138" y="13"/>
                      <a:pt x="140" y="10"/>
                      <a:pt x="145" y="9"/>
                    </a:cubicBezTo>
                    <a:cubicBezTo>
                      <a:pt x="153" y="0"/>
                      <a:pt x="168" y="9"/>
                      <a:pt x="178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</p:grpSp>
        <p:grpSp>
          <p:nvGrpSpPr>
            <p:cNvPr id="7" name="îṡḷïḋe">
              <a:extLst>
                <a:ext uri="{FF2B5EF4-FFF2-40B4-BE49-F238E27FC236}">
                  <a16:creationId xmlns="" xmlns:a16="http://schemas.microsoft.com/office/drawing/2014/main" id="{02977F62-436F-4641-A7CF-8AC44161AEE3}"/>
                </a:ext>
              </a:extLst>
            </p:cNvPr>
            <p:cNvGrpSpPr/>
            <p:nvPr/>
          </p:nvGrpSpPr>
          <p:grpSpPr>
            <a:xfrm>
              <a:off x="4587259" y="1974715"/>
              <a:ext cx="2908571" cy="2908571"/>
              <a:chOff x="4488867" y="1821867"/>
              <a:chExt cx="3214266" cy="3214266"/>
            </a:xfrm>
          </p:grpSpPr>
          <p:sp>
            <p:nvSpPr>
              <p:cNvPr id="281" name="îṧľíḓè">
                <a:extLst>
                  <a:ext uri="{FF2B5EF4-FFF2-40B4-BE49-F238E27FC236}">
                    <a16:creationId xmlns="" xmlns:a16="http://schemas.microsoft.com/office/drawing/2014/main" id="{BC263EDD-D092-4F8D-9A04-F128121077DC}"/>
                  </a:ext>
                </a:extLst>
              </p:cNvPr>
              <p:cNvSpPr/>
              <p:nvPr/>
            </p:nvSpPr>
            <p:spPr bwMode="auto">
              <a:xfrm>
                <a:off x="4488867" y="3424170"/>
                <a:ext cx="1613574" cy="1611963"/>
              </a:xfrm>
              <a:custGeom>
                <a:avLst/>
                <a:gdLst>
                  <a:gd name="connsiteX0" fmla="*/ 0 w 1613574"/>
                  <a:gd name="connsiteY0" fmla="*/ 0 h 1611963"/>
                  <a:gd name="connsiteX1" fmla="*/ 365319 w 1613574"/>
                  <a:gd name="connsiteY1" fmla="*/ 0 h 1611963"/>
                  <a:gd name="connsiteX2" fmla="*/ 369704 w 1613574"/>
                  <a:gd name="connsiteY2" fmla="*/ 0 h 1611963"/>
                  <a:gd name="connsiteX3" fmla="*/ 369460 w 1613574"/>
                  <a:gd name="connsiteY3" fmla="*/ 4830 h 1611963"/>
                  <a:gd name="connsiteX4" fmla="*/ 1607133 w 1613574"/>
                  <a:gd name="connsiteY4" fmla="*/ 1242502 h 1611963"/>
                  <a:gd name="connsiteX5" fmla="*/ 1613574 w 1613574"/>
                  <a:gd name="connsiteY5" fmla="*/ 1242177 h 1611963"/>
                  <a:gd name="connsiteX6" fmla="*/ 1613574 w 1613574"/>
                  <a:gd name="connsiteY6" fmla="*/ 1244216 h 1611963"/>
                  <a:gd name="connsiteX7" fmla="*/ 1613574 w 1613574"/>
                  <a:gd name="connsiteY7" fmla="*/ 1611963 h 1611963"/>
                  <a:gd name="connsiteX8" fmla="*/ 0 w 1613574"/>
                  <a:gd name="connsiteY8" fmla="*/ 0 h 161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613574" h="1611963">
                    <a:moveTo>
                      <a:pt x="0" y="0"/>
                    </a:moveTo>
                    <a:cubicBezTo>
                      <a:pt x="0" y="0"/>
                      <a:pt x="0" y="0"/>
                      <a:pt x="365319" y="0"/>
                    </a:cubicBezTo>
                    <a:lnTo>
                      <a:pt x="369704" y="0"/>
                    </a:lnTo>
                    <a:lnTo>
                      <a:pt x="369460" y="4830"/>
                    </a:lnTo>
                    <a:cubicBezTo>
                      <a:pt x="369460" y="688377"/>
                      <a:pt x="923585" y="1242502"/>
                      <a:pt x="1607133" y="1242502"/>
                    </a:cubicBezTo>
                    <a:lnTo>
                      <a:pt x="1613574" y="1242177"/>
                    </a:lnTo>
                    <a:lnTo>
                      <a:pt x="1613574" y="1244216"/>
                    </a:lnTo>
                    <a:cubicBezTo>
                      <a:pt x="1613574" y="1324682"/>
                      <a:pt x="1613574" y="1441722"/>
                      <a:pt x="1613574" y="1611963"/>
                    </a:cubicBezTo>
                    <a:cubicBezTo>
                      <a:pt x="724291" y="1611963"/>
                      <a:pt x="0" y="888396"/>
                      <a:pt x="0" y="0"/>
                    </a:cubicBezTo>
                    <a:close/>
                  </a:path>
                </a:pathLst>
              </a:custGeom>
              <a:solidFill>
                <a:schemeClr val="accent4">
                  <a:alpha val="80000"/>
                </a:schemeClr>
              </a:solidFill>
              <a:ln w="508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square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82" name="iṩlïďè">
                <a:extLst>
                  <a:ext uri="{FF2B5EF4-FFF2-40B4-BE49-F238E27FC236}">
                    <a16:creationId xmlns="" xmlns:a16="http://schemas.microsoft.com/office/drawing/2014/main" id="{C4008790-574E-44CD-A472-A78E3D79A1B6}"/>
                  </a:ext>
                </a:extLst>
              </p:cNvPr>
              <p:cNvSpPr/>
              <p:nvPr/>
            </p:nvSpPr>
            <p:spPr bwMode="auto">
              <a:xfrm>
                <a:off x="4488867" y="1821867"/>
                <a:ext cx="1613574" cy="1613574"/>
              </a:xfrm>
              <a:custGeom>
                <a:avLst/>
                <a:gdLst>
                  <a:gd name="connsiteX0" fmla="*/ 1613574 w 1613574"/>
                  <a:gd name="connsiteY0" fmla="*/ 0 h 1613574"/>
                  <a:gd name="connsiteX1" fmla="*/ 1613574 w 1613574"/>
                  <a:gd name="connsiteY1" fmla="*/ 363445 h 1613574"/>
                  <a:gd name="connsiteX2" fmla="*/ 1613574 w 1613574"/>
                  <a:gd name="connsiteY2" fmla="*/ 369786 h 1613574"/>
                  <a:gd name="connsiteX3" fmla="*/ 1607133 w 1613574"/>
                  <a:gd name="connsiteY3" fmla="*/ 369461 h 1613574"/>
                  <a:gd name="connsiteX4" fmla="*/ 369460 w 1613574"/>
                  <a:gd name="connsiteY4" fmla="*/ 1607133 h 1613574"/>
                  <a:gd name="connsiteX5" fmla="*/ 369786 w 1613574"/>
                  <a:gd name="connsiteY5" fmla="*/ 1613574 h 1613574"/>
                  <a:gd name="connsiteX6" fmla="*/ 368115 w 1613574"/>
                  <a:gd name="connsiteY6" fmla="*/ 1613574 h 1613574"/>
                  <a:gd name="connsiteX7" fmla="*/ 0 w 1613574"/>
                  <a:gd name="connsiteY7" fmla="*/ 1613574 h 1613574"/>
                  <a:gd name="connsiteX8" fmla="*/ 1613574 w 1613574"/>
                  <a:gd name="connsiteY8" fmla="*/ 0 h 1613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613574" h="1613574">
                    <a:moveTo>
                      <a:pt x="1613574" y="0"/>
                    </a:moveTo>
                    <a:cubicBezTo>
                      <a:pt x="1613574" y="0"/>
                      <a:pt x="1613574" y="0"/>
                      <a:pt x="1613574" y="363445"/>
                    </a:cubicBezTo>
                    <a:lnTo>
                      <a:pt x="1613574" y="369786"/>
                    </a:lnTo>
                    <a:lnTo>
                      <a:pt x="1607133" y="369461"/>
                    </a:lnTo>
                    <a:cubicBezTo>
                      <a:pt x="923585" y="369461"/>
                      <a:pt x="369460" y="923586"/>
                      <a:pt x="369460" y="1607133"/>
                    </a:cubicBezTo>
                    <a:lnTo>
                      <a:pt x="369786" y="1613574"/>
                    </a:lnTo>
                    <a:lnTo>
                      <a:pt x="368115" y="1613574"/>
                    </a:lnTo>
                    <a:cubicBezTo>
                      <a:pt x="287569" y="1613574"/>
                      <a:pt x="170411" y="1613574"/>
                      <a:pt x="0" y="1613574"/>
                    </a:cubicBezTo>
                    <a:cubicBezTo>
                      <a:pt x="0" y="724291"/>
                      <a:pt x="724291" y="0"/>
                      <a:pt x="1613574" y="0"/>
                    </a:cubicBezTo>
                    <a:close/>
                  </a:path>
                </a:pathLst>
              </a:custGeom>
              <a:solidFill>
                <a:schemeClr val="accent1">
                  <a:alpha val="80000"/>
                </a:schemeClr>
              </a:solidFill>
              <a:ln w="508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square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83" name="îšḷiḓe">
                <a:extLst>
                  <a:ext uri="{FF2B5EF4-FFF2-40B4-BE49-F238E27FC236}">
                    <a16:creationId xmlns="" xmlns:a16="http://schemas.microsoft.com/office/drawing/2014/main" id="{979DEC5D-3E69-4FF1-8CBE-48D29DF424F4}"/>
                  </a:ext>
                </a:extLst>
              </p:cNvPr>
              <p:cNvSpPr/>
              <p:nvPr/>
            </p:nvSpPr>
            <p:spPr bwMode="auto">
              <a:xfrm>
                <a:off x="6091169" y="3424170"/>
                <a:ext cx="1611964" cy="1611963"/>
              </a:xfrm>
              <a:custGeom>
                <a:avLst/>
                <a:gdLst>
                  <a:gd name="connsiteX0" fmla="*/ 1242260 w 1611964"/>
                  <a:gd name="connsiteY0" fmla="*/ 0 h 1611963"/>
                  <a:gd name="connsiteX1" fmla="*/ 1244217 w 1611964"/>
                  <a:gd name="connsiteY1" fmla="*/ 0 h 1611963"/>
                  <a:gd name="connsiteX2" fmla="*/ 1611964 w 1611964"/>
                  <a:gd name="connsiteY2" fmla="*/ 0 h 1611963"/>
                  <a:gd name="connsiteX3" fmla="*/ 0 w 1611964"/>
                  <a:gd name="connsiteY3" fmla="*/ 1611963 h 1611963"/>
                  <a:gd name="connsiteX4" fmla="*/ 0 w 1611964"/>
                  <a:gd name="connsiteY4" fmla="*/ 1247009 h 1611963"/>
                  <a:gd name="connsiteX5" fmla="*/ 0 w 1611964"/>
                  <a:gd name="connsiteY5" fmla="*/ 1242258 h 1611963"/>
                  <a:gd name="connsiteX6" fmla="*/ 4831 w 1611964"/>
                  <a:gd name="connsiteY6" fmla="*/ 1242502 h 1611963"/>
                  <a:gd name="connsiteX7" fmla="*/ 1242504 w 1611964"/>
                  <a:gd name="connsiteY7" fmla="*/ 4830 h 161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611964" h="1611963">
                    <a:moveTo>
                      <a:pt x="1242260" y="0"/>
                    </a:moveTo>
                    <a:lnTo>
                      <a:pt x="1244217" y="0"/>
                    </a:lnTo>
                    <a:cubicBezTo>
                      <a:pt x="1324683" y="0"/>
                      <a:pt x="1441723" y="0"/>
                      <a:pt x="1611964" y="0"/>
                    </a:cubicBezTo>
                    <a:cubicBezTo>
                      <a:pt x="1611964" y="888396"/>
                      <a:pt x="888396" y="1611963"/>
                      <a:pt x="0" y="1611963"/>
                    </a:cubicBezTo>
                    <a:cubicBezTo>
                      <a:pt x="0" y="1611963"/>
                      <a:pt x="0" y="1611963"/>
                      <a:pt x="0" y="1247009"/>
                    </a:cubicBezTo>
                    <a:lnTo>
                      <a:pt x="0" y="1242258"/>
                    </a:lnTo>
                    <a:lnTo>
                      <a:pt x="4831" y="1242502"/>
                    </a:lnTo>
                    <a:cubicBezTo>
                      <a:pt x="688379" y="1242502"/>
                      <a:pt x="1242504" y="688377"/>
                      <a:pt x="1242504" y="4830"/>
                    </a:cubicBezTo>
                    <a:close/>
                  </a:path>
                </a:pathLst>
              </a:custGeom>
              <a:solidFill>
                <a:schemeClr val="accent3">
                  <a:alpha val="80000"/>
                </a:schemeClr>
              </a:solidFill>
              <a:ln w="508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square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84" name="iṧľîḋê">
                <a:extLst>
                  <a:ext uri="{FF2B5EF4-FFF2-40B4-BE49-F238E27FC236}">
                    <a16:creationId xmlns="" xmlns:a16="http://schemas.microsoft.com/office/drawing/2014/main" id="{95919BCF-7C5B-470A-85B7-3B6280D4695E}"/>
                  </a:ext>
                </a:extLst>
              </p:cNvPr>
              <p:cNvSpPr/>
              <p:nvPr/>
            </p:nvSpPr>
            <p:spPr bwMode="auto">
              <a:xfrm>
                <a:off x="6091169" y="1821867"/>
                <a:ext cx="1611964" cy="1613574"/>
              </a:xfrm>
              <a:custGeom>
                <a:avLst/>
                <a:gdLst>
                  <a:gd name="connsiteX0" fmla="*/ 0 w 1611964"/>
                  <a:gd name="connsiteY0" fmla="*/ 0 h 1613574"/>
                  <a:gd name="connsiteX1" fmla="*/ 1611964 w 1611964"/>
                  <a:gd name="connsiteY1" fmla="*/ 1613574 h 1613574"/>
                  <a:gd name="connsiteX2" fmla="*/ 1247010 w 1611964"/>
                  <a:gd name="connsiteY2" fmla="*/ 1613574 h 1613574"/>
                  <a:gd name="connsiteX3" fmla="*/ 1242179 w 1611964"/>
                  <a:gd name="connsiteY3" fmla="*/ 1613574 h 1613574"/>
                  <a:gd name="connsiteX4" fmla="*/ 1242504 w 1611964"/>
                  <a:gd name="connsiteY4" fmla="*/ 1607133 h 1613574"/>
                  <a:gd name="connsiteX5" fmla="*/ 4831 w 1611964"/>
                  <a:gd name="connsiteY5" fmla="*/ 369461 h 1613574"/>
                  <a:gd name="connsiteX6" fmla="*/ 0 w 1611964"/>
                  <a:gd name="connsiteY6" fmla="*/ 369705 h 1613574"/>
                  <a:gd name="connsiteX7" fmla="*/ 0 w 1611964"/>
                  <a:gd name="connsiteY7" fmla="*/ 366227 h 1613574"/>
                  <a:gd name="connsiteX8" fmla="*/ 0 w 1611964"/>
                  <a:gd name="connsiteY8" fmla="*/ 0 h 1613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611964" h="1613574">
                    <a:moveTo>
                      <a:pt x="0" y="0"/>
                    </a:moveTo>
                    <a:cubicBezTo>
                      <a:pt x="888396" y="0"/>
                      <a:pt x="1611964" y="724291"/>
                      <a:pt x="1611964" y="1613574"/>
                    </a:cubicBezTo>
                    <a:cubicBezTo>
                      <a:pt x="1611964" y="1613574"/>
                      <a:pt x="1611964" y="1613574"/>
                      <a:pt x="1247010" y="1613574"/>
                    </a:cubicBezTo>
                    <a:lnTo>
                      <a:pt x="1242179" y="1613574"/>
                    </a:lnTo>
                    <a:lnTo>
                      <a:pt x="1242504" y="1607133"/>
                    </a:lnTo>
                    <a:cubicBezTo>
                      <a:pt x="1242504" y="923586"/>
                      <a:pt x="688379" y="369461"/>
                      <a:pt x="4831" y="369461"/>
                    </a:cubicBezTo>
                    <a:lnTo>
                      <a:pt x="0" y="369705"/>
                    </a:lnTo>
                    <a:lnTo>
                      <a:pt x="0" y="366227"/>
                    </a:lnTo>
                    <a:cubicBezTo>
                      <a:pt x="0" y="286094"/>
                      <a:pt x="0" y="169537"/>
                      <a:pt x="0" y="0"/>
                    </a:cubicBezTo>
                    <a:close/>
                  </a:path>
                </a:pathLst>
              </a:custGeom>
              <a:solidFill>
                <a:schemeClr val="accent2">
                  <a:alpha val="80000"/>
                </a:schemeClr>
              </a:solidFill>
              <a:ln w="508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square" anchor="ctr">
                <a:noAutofit/>
              </a:bodyPr>
              <a:lstStyle/>
              <a:p>
                <a:pPr algn="ctr"/>
                <a:endParaRPr/>
              </a:p>
            </p:txBody>
          </p:sp>
        </p:grpSp>
        <p:sp>
          <p:nvSpPr>
            <p:cNvPr id="8" name="îşļiḑê">
              <a:extLst>
                <a:ext uri="{FF2B5EF4-FFF2-40B4-BE49-F238E27FC236}">
                  <a16:creationId xmlns="" xmlns:a16="http://schemas.microsoft.com/office/drawing/2014/main" id="{62F09B4A-9BE9-4A60-9101-0A6577DE4673}"/>
                </a:ext>
              </a:extLst>
            </p:cNvPr>
            <p:cNvSpPr/>
            <p:nvPr/>
          </p:nvSpPr>
          <p:spPr>
            <a:xfrm>
              <a:off x="4755054" y="2276333"/>
              <a:ext cx="689718" cy="689717"/>
            </a:xfrm>
            <a:prstGeom prst="ellipse">
              <a:avLst/>
            </a:prstGeom>
            <a:solidFill>
              <a:schemeClr val="accent1"/>
            </a:solidFill>
            <a:ln w="7620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90000" tIns="46800" rIns="90000" bIns="46800" anchor="ctr">
              <a:normAutofit/>
            </a:bodyPr>
            <a:lstStyle/>
            <a:p>
              <a:pPr algn="ctr"/>
              <a:endParaRPr dirty="0"/>
            </a:p>
          </p:txBody>
        </p:sp>
        <p:sp>
          <p:nvSpPr>
            <p:cNvPr id="9" name="ïš1îḓé">
              <a:extLst>
                <a:ext uri="{FF2B5EF4-FFF2-40B4-BE49-F238E27FC236}">
                  <a16:creationId xmlns="" xmlns:a16="http://schemas.microsoft.com/office/drawing/2014/main" id="{CE052288-15D8-4CA2-8FC1-7C2A422F3A24}"/>
                </a:ext>
              </a:extLst>
            </p:cNvPr>
            <p:cNvSpPr/>
            <p:nvPr/>
          </p:nvSpPr>
          <p:spPr>
            <a:xfrm>
              <a:off x="6755960" y="2276333"/>
              <a:ext cx="689718" cy="689717"/>
            </a:xfrm>
            <a:prstGeom prst="ellipse">
              <a:avLst/>
            </a:prstGeom>
            <a:solidFill>
              <a:schemeClr val="accent2"/>
            </a:solidFill>
            <a:ln w="7620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90000" tIns="46800" rIns="90000" bIns="46800" anchor="ctr">
              <a:normAutofit/>
            </a:bodyPr>
            <a:lstStyle/>
            <a:p>
              <a:pPr algn="ctr"/>
              <a:endParaRPr dirty="0"/>
            </a:p>
          </p:txBody>
        </p:sp>
        <p:sp>
          <p:nvSpPr>
            <p:cNvPr id="10" name="i$liďe">
              <a:extLst>
                <a:ext uri="{FF2B5EF4-FFF2-40B4-BE49-F238E27FC236}">
                  <a16:creationId xmlns="" xmlns:a16="http://schemas.microsoft.com/office/drawing/2014/main" id="{301CAEBC-8131-4039-AE8F-7E83C0C2559A}"/>
                </a:ext>
              </a:extLst>
            </p:cNvPr>
            <p:cNvSpPr/>
            <p:nvPr/>
          </p:nvSpPr>
          <p:spPr>
            <a:xfrm>
              <a:off x="4755054" y="4048016"/>
              <a:ext cx="689718" cy="689717"/>
            </a:xfrm>
            <a:prstGeom prst="ellipse">
              <a:avLst/>
            </a:prstGeom>
            <a:solidFill>
              <a:schemeClr val="accent4"/>
            </a:solidFill>
            <a:ln w="76200"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90000" tIns="46800" rIns="90000" bIns="46800" anchor="ctr">
              <a:normAutofit/>
            </a:bodyPr>
            <a:lstStyle/>
            <a:p>
              <a:pPr algn="ctr"/>
              <a:endParaRPr dirty="0"/>
            </a:p>
          </p:txBody>
        </p:sp>
        <p:sp>
          <p:nvSpPr>
            <p:cNvPr id="11" name="îṩḷíḍé">
              <a:extLst>
                <a:ext uri="{FF2B5EF4-FFF2-40B4-BE49-F238E27FC236}">
                  <a16:creationId xmlns="" xmlns:a16="http://schemas.microsoft.com/office/drawing/2014/main" id="{469E8692-2793-45EF-8995-B46D8BFD59E3}"/>
                </a:ext>
              </a:extLst>
            </p:cNvPr>
            <p:cNvSpPr/>
            <p:nvPr/>
          </p:nvSpPr>
          <p:spPr>
            <a:xfrm>
              <a:off x="6755960" y="4048016"/>
              <a:ext cx="689718" cy="689717"/>
            </a:xfrm>
            <a:prstGeom prst="ellipse">
              <a:avLst/>
            </a:prstGeom>
            <a:solidFill>
              <a:schemeClr val="accent3"/>
            </a:solidFill>
            <a:ln w="76200">
              <a:solidFill>
                <a:schemeClr val="accent3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90000" tIns="46800" rIns="90000" bIns="46800" anchor="ctr">
              <a:normAutofit/>
            </a:bodyPr>
            <a:lstStyle/>
            <a:p>
              <a:pPr algn="ctr"/>
              <a:endParaRPr dirty="0"/>
            </a:p>
          </p:txBody>
        </p:sp>
        <p:sp>
          <p:nvSpPr>
            <p:cNvPr id="12" name="iṡḻîḋê">
              <a:extLst>
                <a:ext uri="{FF2B5EF4-FFF2-40B4-BE49-F238E27FC236}">
                  <a16:creationId xmlns="" xmlns:a16="http://schemas.microsoft.com/office/drawing/2014/main" id="{2911737F-2FF6-45B1-AE3E-8785202579C6}"/>
                </a:ext>
              </a:extLst>
            </p:cNvPr>
            <p:cNvSpPr/>
            <p:nvPr/>
          </p:nvSpPr>
          <p:spPr bwMode="auto">
            <a:xfrm>
              <a:off x="669925" y="1494076"/>
              <a:ext cx="3551878" cy="8899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>
                <a:lnSpc>
                  <a:spcPct val="160000"/>
                </a:lnSpc>
                <a:buFont typeface="Arial" panose="020B0604020202020204" pitchFamily="34" charset="0"/>
                <a:buChar char="•"/>
              </a:pPr>
              <a:r>
                <a:rPr lang="en-US" altLang="zh-CN" sz="900" dirty="0"/>
                <a:t>Supporting text here.</a:t>
              </a:r>
            </a:p>
            <a:p>
              <a:pPr marL="171450" indent="-171450">
                <a:lnSpc>
                  <a:spcPct val="160000"/>
                </a:lnSpc>
                <a:buFont typeface="Arial" panose="020B0604020202020204" pitchFamily="34" charset="0"/>
                <a:buChar char="•"/>
              </a:pPr>
              <a:r>
                <a:rPr lang="en-US" altLang="zh-CN" sz="900" dirty="0"/>
                <a:t>You can use the icon library in iSlide  (www.islide.cc) to filter and replace existing icon elements with one click.</a:t>
              </a:r>
            </a:p>
          </p:txBody>
        </p:sp>
        <p:sp>
          <p:nvSpPr>
            <p:cNvPr id="13" name="iSļîďê">
              <a:extLst>
                <a:ext uri="{FF2B5EF4-FFF2-40B4-BE49-F238E27FC236}">
                  <a16:creationId xmlns="" xmlns:a16="http://schemas.microsoft.com/office/drawing/2014/main" id="{A8813421-333D-46C8-A02F-FB178F44A859}"/>
                </a:ext>
              </a:extLst>
            </p:cNvPr>
            <p:cNvSpPr txBox="1"/>
            <p:nvPr/>
          </p:nvSpPr>
          <p:spPr bwMode="auto">
            <a:xfrm>
              <a:off x="669925" y="1124744"/>
              <a:ext cx="3551878" cy="369332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zh-CN" sz="1800" b="1" dirty="0">
                  <a:solidFill>
                    <a:schemeClr val="accent1"/>
                  </a:solidFill>
                </a:rPr>
                <a:t>Text here</a:t>
              </a:r>
            </a:p>
          </p:txBody>
        </p:sp>
        <p:sp>
          <p:nvSpPr>
            <p:cNvPr id="14" name="ïşḻíde">
              <a:extLst>
                <a:ext uri="{FF2B5EF4-FFF2-40B4-BE49-F238E27FC236}">
                  <a16:creationId xmlns="" xmlns:a16="http://schemas.microsoft.com/office/drawing/2014/main" id="{A3DA9602-2071-4E27-B07F-54065023192E}"/>
                </a:ext>
              </a:extLst>
            </p:cNvPr>
            <p:cNvSpPr/>
            <p:nvPr/>
          </p:nvSpPr>
          <p:spPr bwMode="auto">
            <a:xfrm>
              <a:off x="669925" y="5250205"/>
              <a:ext cx="3551878" cy="8899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>
                <a:lnSpc>
                  <a:spcPct val="160000"/>
                </a:lnSpc>
                <a:buFont typeface="Arial" panose="020B0604020202020204" pitchFamily="34" charset="0"/>
                <a:buChar char="•"/>
              </a:pPr>
              <a:r>
                <a:rPr lang="en-US" altLang="zh-CN" sz="900" dirty="0"/>
                <a:t>Supporting text here.</a:t>
              </a:r>
            </a:p>
            <a:p>
              <a:pPr marL="171450" indent="-171450">
                <a:lnSpc>
                  <a:spcPct val="160000"/>
                </a:lnSpc>
                <a:buFont typeface="Arial" panose="020B0604020202020204" pitchFamily="34" charset="0"/>
                <a:buChar char="•"/>
              </a:pPr>
              <a:r>
                <a:rPr lang="en-US" altLang="zh-CN" sz="900" dirty="0"/>
                <a:t>You can use the icon library in iSlide  (www.islide.cc) to filter and replace existing icon elements with one click.</a:t>
              </a:r>
            </a:p>
          </p:txBody>
        </p:sp>
        <p:sp>
          <p:nvSpPr>
            <p:cNvPr id="15" name="íş1iďé">
              <a:extLst>
                <a:ext uri="{FF2B5EF4-FFF2-40B4-BE49-F238E27FC236}">
                  <a16:creationId xmlns="" xmlns:a16="http://schemas.microsoft.com/office/drawing/2014/main" id="{42B562B9-1AAA-4DF2-82E5-CD71DBE2EE9C}"/>
                </a:ext>
              </a:extLst>
            </p:cNvPr>
            <p:cNvSpPr txBox="1"/>
            <p:nvPr/>
          </p:nvSpPr>
          <p:spPr bwMode="auto">
            <a:xfrm>
              <a:off x="669925" y="4880873"/>
              <a:ext cx="3551878" cy="369332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zh-CN" sz="1800" b="1" dirty="0">
                  <a:solidFill>
                    <a:schemeClr val="accent4"/>
                  </a:solidFill>
                </a:rPr>
                <a:t>Text here</a:t>
              </a:r>
            </a:p>
          </p:txBody>
        </p:sp>
        <p:sp>
          <p:nvSpPr>
            <p:cNvPr id="16" name="îşḻíďê">
              <a:extLst>
                <a:ext uri="{FF2B5EF4-FFF2-40B4-BE49-F238E27FC236}">
                  <a16:creationId xmlns="" xmlns:a16="http://schemas.microsoft.com/office/drawing/2014/main" id="{5124445D-93AA-429C-B6B9-5C32D5CACFC3}"/>
                </a:ext>
              </a:extLst>
            </p:cNvPr>
            <p:cNvSpPr/>
            <p:nvPr/>
          </p:nvSpPr>
          <p:spPr bwMode="auto">
            <a:xfrm>
              <a:off x="7968610" y="1494076"/>
              <a:ext cx="3551878" cy="8899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 algn="r">
                <a:lnSpc>
                  <a:spcPct val="160000"/>
                </a:lnSpc>
                <a:buFont typeface="Arial" panose="020B0604020202020204" pitchFamily="34" charset="0"/>
                <a:buChar char="•"/>
              </a:pPr>
              <a:r>
                <a:rPr lang="en-US" altLang="zh-CN" sz="900" dirty="0"/>
                <a:t>Supporting text here.</a:t>
              </a:r>
            </a:p>
            <a:p>
              <a:pPr marL="171450" indent="-171450" algn="r">
                <a:lnSpc>
                  <a:spcPct val="160000"/>
                </a:lnSpc>
                <a:buFont typeface="Arial" panose="020B0604020202020204" pitchFamily="34" charset="0"/>
                <a:buChar char="•"/>
              </a:pPr>
              <a:r>
                <a:rPr lang="en-US" altLang="zh-CN" sz="900" dirty="0"/>
                <a:t>You can use the icon library in iSlide  (www.islide.cc) to filter and replace existing icon elements with one click.</a:t>
              </a:r>
            </a:p>
          </p:txBody>
        </p:sp>
        <p:sp>
          <p:nvSpPr>
            <p:cNvPr id="17" name="ïsļïde">
              <a:extLst>
                <a:ext uri="{FF2B5EF4-FFF2-40B4-BE49-F238E27FC236}">
                  <a16:creationId xmlns="" xmlns:a16="http://schemas.microsoft.com/office/drawing/2014/main" id="{9411F4B5-02C1-449A-8246-75552FB509B7}"/>
                </a:ext>
              </a:extLst>
            </p:cNvPr>
            <p:cNvSpPr txBox="1"/>
            <p:nvPr/>
          </p:nvSpPr>
          <p:spPr bwMode="auto">
            <a:xfrm>
              <a:off x="7968610" y="1124744"/>
              <a:ext cx="3551878" cy="369332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zh-CN" sz="1800" b="1" dirty="0">
                  <a:solidFill>
                    <a:schemeClr val="accent2"/>
                  </a:solidFill>
                </a:rPr>
                <a:t>Text here</a:t>
              </a:r>
            </a:p>
          </p:txBody>
        </p:sp>
        <p:sp>
          <p:nvSpPr>
            <p:cNvPr id="18" name="i$ļiḑé">
              <a:extLst>
                <a:ext uri="{FF2B5EF4-FFF2-40B4-BE49-F238E27FC236}">
                  <a16:creationId xmlns="" xmlns:a16="http://schemas.microsoft.com/office/drawing/2014/main" id="{48E14AE7-4378-4364-B6CF-4D747704B015}"/>
                </a:ext>
              </a:extLst>
            </p:cNvPr>
            <p:cNvSpPr/>
            <p:nvPr/>
          </p:nvSpPr>
          <p:spPr bwMode="auto">
            <a:xfrm>
              <a:off x="7968610" y="5250205"/>
              <a:ext cx="3551878" cy="8899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 algn="r">
                <a:lnSpc>
                  <a:spcPct val="160000"/>
                </a:lnSpc>
                <a:buFont typeface="Arial" panose="020B0604020202020204" pitchFamily="34" charset="0"/>
                <a:buChar char="•"/>
              </a:pPr>
              <a:r>
                <a:rPr lang="en-US" altLang="zh-CN" sz="900" dirty="0"/>
                <a:t>Supporting text here.</a:t>
              </a:r>
            </a:p>
            <a:p>
              <a:pPr marL="171450" indent="-171450" algn="r">
                <a:lnSpc>
                  <a:spcPct val="160000"/>
                </a:lnSpc>
                <a:buFont typeface="Arial" panose="020B0604020202020204" pitchFamily="34" charset="0"/>
                <a:buChar char="•"/>
              </a:pPr>
              <a:r>
                <a:rPr lang="en-US" altLang="zh-CN" sz="900" dirty="0"/>
                <a:t>You can use the icon library in iSlide  (www.islide.cc) to filter and replace existing icon elements with one click.</a:t>
              </a:r>
            </a:p>
          </p:txBody>
        </p:sp>
        <p:sp>
          <p:nvSpPr>
            <p:cNvPr id="19" name="iṩľíḍê">
              <a:extLst>
                <a:ext uri="{FF2B5EF4-FFF2-40B4-BE49-F238E27FC236}">
                  <a16:creationId xmlns="" xmlns:a16="http://schemas.microsoft.com/office/drawing/2014/main" id="{1A43A41D-A2DD-43FA-855F-217EBD6ACA86}"/>
                </a:ext>
              </a:extLst>
            </p:cNvPr>
            <p:cNvSpPr txBox="1"/>
            <p:nvPr/>
          </p:nvSpPr>
          <p:spPr bwMode="auto">
            <a:xfrm>
              <a:off x="7968610" y="4880873"/>
              <a:ext cx="3551878" cy="369332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zh-CN" sz="1800" b="1" dirty="0">
                  <a:solidFill>
                    <a:schemeClr val="accent3"/>
                  </a:solidFill>
                </a:rPr>
                <a:t>Text here</a:t>
              </a:r>
            </a:p>
          </p:txBody>
        </p:sp>
        <p:sp>
          <p:nvSpPr>
            <p:cNvPr id="20" name="iṩľîďè">
              <a:extLst>
                <a:ext uri="{FF2B5EF4-FFF2-40B4-BE49-F238E27FC236}">
                  <a16:creationId xmlns="" xmlns:a16="http://schemas.microsoft.com/office/drawing/2014/main" id="{609A4D5E-87DA-40AF-888B-0674713096AC}"/>
                </a:ext>
              </a:extLst>
            </p:cNvPr>
            <p:cNvSpPr/>
            <p:nvPr/>
          </p:nvSpPr>
          <p:spPr bwMode="auto">
            <a:xfrm>
              <a:off x="4903676" y="2432408"/>
              <a:ext cx="392474" cy="377566"/>
            </a:xfrm>
            <a:custGeom>
              <a:avLst/>
              <a:gdLst>
                <a:gd name="connsiteX0" fmla="*/ 195114 w 608814"/>
                <a:gd name="connsiteY0" fmla="*/ 351627 h 585693"/>
                <a:gd name="connsiteX1" fmla="*/ 258290 w 608814"/>
                <a:gd name="connsiteY1" fmla="*/ 351627 h 585693"/>
                <a:gd name="connsiteX2" fmla="*/ 282731 w 608814"/>
                <a:gd name="connsiteY2" fmla="*/ 376018 h 585693"/>
                <a:gd name="connsiteX3" fmla="*/ 282731 w 608814"/>
                <a:gd name="connsiteY3" fmla="*/ 561210 h 585693"/>
                <a:gd name="connsiteX4" fmla="*/ 258290 w 608814"/>
                <a:gd name="connsiteY4" fmla="*/ 585693 h 585693"/>
                <a:gd name="connsiteX5" fmla="*/ 195114 w 608814"/>
                <a:gd name="connsiteY5" fmla="*/ 585693 h 585693"/>
                <a:gd name="connsiteX6" fmla="*/ 170673 w 608814"/>
                <a:gd name="connsiteY6" fmla="*/ 561210 h 585693"/>
                <a:gd name="connsiteX7" fmla="*/ 170673 w 608814"/>
                <a:gd name="connsiteY7" fmla="*/ 376018 h 585693"/>
                <a:gd name="connsiteX8" fmla="*/ 195114 w 608814"/>
                <a:gd name="connsiteY8" fmla="*/ 351627 h 585693"/>
                <a:gd name="connsiteX9" fmla="*/ 358100 w 608814"/>
                <a:gd name="connsiteY9" fmla="*/ 249872 h 585693"/>
                <a:gd name="connsiteX10" fmla="*/ 421316 w 608814"/>
                <a:gd name="connsiteY10" fmla="*/ 249872 h 585693"/>
                <a:gd name="connsiteX11" fmla="*/ 445737 w 608814"/>
                <a:gd name="connsiteY11" fmla="*/ 274267 h 585693"/>
                <a:gd name="connsiteX12" fmla="*/ 445737 w 608814"/>
                <a:gd name="connsiteY12" fmla="*/ 561206 h 585693"/>
                <a:gd name="connsiteX13" fmla="*/ 421316 w 608814"/>
                <a:gd name="connsiteY13" fmla="*/ 585693 h 585693"/>
                <a:gd name="connsiteX14" fmla="*/ 358100 w 608814"/>
                <a:gd name="connsiteY14" fmla="*/ 585693 h 585693"/>
                <a:gd name="connsiteX15" fmla="*/ 333679 w 608814"/>
                <a:gd name="connsiteY15" fmla="*/ 561206 h 585693"/>
                <a:gd name="connsiteX16" fmla="*/ 333679 w 608814"/>
                <a:gd name="connsiteY16" fmla="*/ 274267 h 585693"/>
                <a:gd name="connsiteX17" fmla="*/ 358100 w 608814"/>
                <a:gd name="connsiteY17" fmla="*/ 249872 h 585693"/>
                <a:gd name="connsiteX18" fmla="*/ 140260 w 608814"/>
                <a:gd name="connsiteY18" fmla="*/ 224680 h 585693"/>
                <a:gd name="connsiteX19" fmla="*/ 191844 w 608814"/>
                <a:gd name="connsiteY19" fmla="*/ 276122 h 585693"/>
                <a:gd name="connsiteX20" fmla="*/ 140260 w 608814"/>
                <a:gd name="connsiteY20" fmla="*/ 327564 h 585693"/>
                <a:gd name="connsiteX21" fmla="*/ 88676 w 608814"/>
                <a:gd name="connsiteY21" fmla="*/ 276122 h 585693"/>
                <a:gd name="connsiteX22" fmla="*/ 140260 w 608814"/>
                <a:gd name="connsiteY22" fmla="*/ 224680 h 585693"/>
                <a:gd name="connsiteX23" fmla="*/ 521177 w 608814"/>
                <a:gd name="connsiteY23" fmla="*/ 148117 h 585693"/>
                <a:gd name="connsiteX24" fmla="*/ 584301 w 608814"/>
                <a:gd name="connsiteY24" fmla="*/ 148117 h 585693"/>
                <a:gd name="connsiteX25" fmla="*/ 608814 w 608814"/>
                <a:gd name="connsiteY25" fmla="*/ 172601 h 585693"/>
                <a:gd name="connsiteX26" fmla="*/ 608814 w 608814"/>
                <a:gd name="connsiteY26" fmla="*/ 561209 h 585693"/>
                <a:gd name="connsiteX27" fmla="*/ 584301 w 608814"/>
                <a:gd name="connsiteY27" fmla="*/ 585693 h 585693"/>
                <a:gd name="connsiteX28" fmla="*/ 521177 w 608814"/>
                <a:gd name="connsiteY28" fmla="*/ 585693 h 585693"/>
                <a:gd name="connsiteX29" fmla="*/ 496756 w 608814"/>
                <a:gd name="connsiteY29" fmla="*/ 561209 h 585693"/>
                <a:gd name="connsiteX30" fmla="*/ 496756 w 608814"/>
                <a:gd name="connsiteY30" fmla="*/ 172601 h 585693"/>
                <a:gd name="connsiteX31" fmla="*/ 521177 w 608814"/>
                <a:gd name="connsiteY31" fmla="*/ 148117 h 585693"/>
                <a:gd name="connsiteX32" fmla="*/ 116229 w 608814"/>
                <a:gd name="connsiteY32" fmla="*/ 131322 h 585693"/>
                <a:gd name="connsiteX33" fmla="*/ 164246 w 608814"/>
                <a:gd name="connsiteY33" fmla="*/ 131322 h 585693"/>
                <a:gd name="connsiteX34" fmla="*/ 184061 w 608814"/>
                <a:gd name="connsiteY34" fmla="*/ 151113 h 585693"/>
                <a:gd name="connsiteX35" fmla="*/ 184061 w 608814"/>
                <a:gd name="connsiteY35" fmla="*/ 171457 h 585693"/>
                <a:gd name="connsiteX36" fmla="*/ 208669 w 608814"/>
                <a:gd name="connsiteY36" fmla="*/ 186094 h 585693"/>
                <a:gd name="connsiteX37" fmla="*/ 226641 w 608814"/>
                <a:gd name="connsiteY37" fmla="*/ 175692 h 585693"/>
                <a:gd name="connsiteX38" fmla="*/ 253737 w 608814"/>
                <a:gd name="connsiteY38" fmla="*/ 182964 h 585693"/>
                <a:gd name="connsiteX39" fmla="*/ 277792 w 608814"/>
                <a:gd name="connsiteY39" fmla="*/ 224572 h 585693"/>
                <a:gd name="connsiteX40" fmla="*/ 279727 w 608814"/>
                <a:gd name="connsiteY40" fmla="*/ 239577 h 585693"/>
                <a:gd name="connsiteX41" fmla="*/ 270511 w 608814"/>
                <a:gd name="connsiteY41" fmla="*/ 251544 h 585693"/>
                <a:gd name="connsiteX42" fmla="*/ 252355 w 608814"/>
                <a:gd name="connsiteY42" fmla="*/ 262038 h 585693"/>
                <a:gd name="connsiteX43" fmla="*/ 253829 w 608814"/>
                <a:gd name="connsiteY43" fmla="*/ 276122 h 585693"/>
                <a:gd name="connsiteX44" fmla="*/ 252355 w 608814"/>
                <a:gd name="connsiteY44" fmla="*/ 290206 h 585693"/>
                <a:gd name="connsiteX45" fmla="*/ 270511 w 608814"/>
                <a:gd name="connsiteY45" fmla="*/ 300700 h 585693"/>
                <a:gd name="connsiteX46" fmla="*/ 278714 w 608814"/>
                <a:gd name="connsiteY46" fmla="*/ 325094 h 585693"/>
                <a:gd name="connsiteX47" fmla="*/ 258253 w 608814"/>
                <a:gd name="connsiteY47" fmla="*/ 321136 h 585693"/>
                <a:gd name="connsiteX48" fmla="*/ 195858 w 608814"/>
                <a:gd name="connsiteY48" fmla="*/ 321136 h 585693"/>
                <a:gd name="connsiteX49" fmla="*/ 212171 w 608814"/>
                <a:gd name="connsiteY49" fmla="*/ 276122 h 585693"/>
                <a:gd name="connsiteX50" fmla="*/ 140191 w 608814"/>
                <a:gd name="connsiteY50" fmla="*/ 204320 h 585693"/>
                <a:gd name="connsiteX51" fmla="*/ 68304 w 608814"/>
                <a:gd name="connsiteY51" fmla="*/ 276122 h 585693"/>
                <a:gd name="connsiteX52" fmla="*/ 140191 w 608814"/>
                <a:gd name="connsiteY52" fmla="*/ 348016 h 585693"/>
                <a:gd name="connsiteX53" fmla="*/ 148486 w 608814"/>
                <a:gd name="connsiteY53" fmla="*/ 347095 h 585693"/>
                <a:gd name="connsiteX54" fmla="*/ 140099 w 608814"/>
                <a:gd name="connsiteY54" fmla="*/ 376000 h 585693"/>
                <a:gd name="connsiteX55" fmla="*/ 140099 w 608814"/>
                <a:gd name="connsiteY55" fmla="*/ 420922 h 585693"/>
                <a:gd name="connsiteX56" fmla="*/ 116229 w 608814"/>
                <a:gd name="connsiteY56" fmla="*/ 420922 h 585693"/>
                <a:gd name="connsiteX57" fmla="*/ 96413 w 608814"/>
                <a:gd name="connsiteY57" fmla="*/ 401131 h 585693"/>
                <a:gd name="connsiteX58" fmla="*/ 96413 w 608814"/>
                <a:gd name="connsiteY58" fmla="*/ 380787 h 585693"/>
                <a:gd name="connsiteX59" fmla="*/ 71806 w 608814"/>
                <a:gd name="connsiteY59" fmla="*/ 366150 h 585693"/>
                <a:gd name="connsiteX60" fmla="*/ 53742 w 608814"/>
                <a:gd name="connsiteY60" fmla="*/ 376552 h 585693"/>
                <a:gd name="connsiteX61" fmla="*/ 38719 w 608814"/>
                <a:gd name="connsiteY61" fmla="*/ 378577 h 585693"/>
                <a:gd name="connsiteX62" fmla="*/ 26738 w 608814"/>
                <a:gd name="connsiteY62" fmla="*/ 369372 h 585693"/>
                <a:gd name="connsiteX63" fmla="*/ 2683 w 608814"/>
                <a:gd name="connsiteY63" fmla="*/ 327764 h 585693"/>
                <a:gd name="connsiteX64" fmla="*/ 9872 w 608814"/>
                <a:gd name="connsiteY64" fmla="*/ 300700 h 585693"/>
                <a:gd name="connsiteX65" fmla="*/ 28120 w 608814"/>
                <a:gd name="connsiteY65" fmla="*/ 290206 h 585693"/>
                <a:gd name="connsiteX66" fmla="*/ 26645 w 608814"/>
                <a:gd name="connsiteY66" fmla="*/ 276122 h 585693"/>
                <a:gd name="connsiteX67" fmla="*/ 28120 w 608814"/>
                <a:gd name="connsiteY67" fmla="*/ 262038 h 585693"/>
                <a:gd name="connsiteX68" fmla="*/ 9872 w 608814"/>
                <a:gd name="connsiteY68" fmla="*/ 251544 h 585693"/>
                <a:gd name="connsiteX69" fmla="*/ 2683 w 608814"/>
                <a:gd name="connsiteY69" fmla="*/ 224572 h 585693"/>
                <a:gd name="connsiteX70" fmla="*/ 26738 w 608814"/>
                <a:gd name="connsiteY70" fmla="*/ 182964 h 585693"/>
                <a:gd name="connsiteX71" fmla="*/ 38719 w 608814"/>
                <a:gd name="connsiteY71" fmla="*/ 173759 h 585693"/>
                <a:gd name="connsiteX72" fmla="*/ 53742 w 608814"/>
                <a:gd name="connsiteY72" fmla="*/ 175692 h 585693"/>
                <a:gd name="connsiteX73" fmla="*/ 71806 w 608814"/>
                <a:gd name="connsiteY73" fmla="*/ 186094 h 585693"/>
                <a:gd name="connsiteX74" fmla="*/ 96413 w 608814"/>
                <a:gd name="connsiteY74" fmla="*/ 171457 h 585693"/>
                <a:gd name="connsiteX75" fmla="*/ 96413 w 608814"/>
                <a:gd name="connsiteY75" fmla="*/ 151113 h 585693"/>
                <a:gd name="connsiteX76" fmla="*/ 116229 w 608814"/>
                <a:gd name="connsiteY76" fmla="*/ 131322 h 585693"/>
                <a:gd name="connsiteX77" fmla="*/ 445756 w 608814"/>
                <a:gd name="connsiteY77" fmla="*/ 83476 h 585693"/>
                <a:gd name="connsiteX78" fmla="*/ 414140 w 608814"/>
                <a:gd name="connsiteY78" fmla="*/ 115044 h 585693"/>
                <a:gd name="connsiteX79" fmla="*/ 445756 w 608814"/>
                <a:gd name="connsiteY79" fmla="*/ 146520 h 585693"/>
                <a:gd name="connsiteX80" fmla="*/ 477371 w 608814"/>
                <a:gd name="connsiteY80" fmla="*/ 115044 h 585693"/>
                <a:gd name="connsiteX81" fmla="*/ 445756 w 608814"/>
                <a:gd name="connsiteY81" fmla="*/ 83476 h 585693"/>
                <a:gd name="connsiteX82" fmla="*/ 426676 w 608814"/>
                <a:gd name="connsiteY82" fmla="*/ 0 h 585693"/>
                <a:gd name="connsiteX83" fmla="*/ 464835 w 608814"/>
                <a:gd name="connsiteY83" fmla="*/ 0 h 585693"/>
                <a:gd name="connsiteX84" fmla="*/ 480597 w 608814"/>
                <a:gd name="connsiteY84" fmla="*/ 15738 h 585693"/>
                <a:gd name="connsiteX85" fmla="*/ 480597 w 608814"/>
                <a:gd name="connsiteY85" fmla="*/ 31936 h 585693"/>
                <a:gd name="connsiteX86" fmla="*/ 500138 w 608814"/>
                <a:gd name="connsiteY86" fmla="*/ 43533 h 585693"/>
                <a:gd name="connsiteX87" fmla="*/ 514425 w 608814"/>
                <a:gd name="connsiteY87" fmla="*/ 35249 h 585693"/>
                <a:gd name="connsiteX88" fmla="*/ 535901 w 608814"/>
                <a:gd name="connsiteY88" fmla="*/ 40956 h 585693"/>
                <a:gd name="connsiteX89" fmla="*/ 554981 w 608814"/>
                <a:gd name="connsiteY89" fmla="*/ 73996 h 585693"/>
                <a:gd name="connsiteX90" fmla="*/ 556640 w 608814"/>
                <a:gd name="connsiteY90" fmla="*/ 85961 h 585693"/>
                <a:gd name="connsiteX91" fmla="*/ 549266 w 608814"/>
                <a:gd name="connsiteY91" fmla="*/ 95440 h 585693"/>
                <a:gd name="connsiteX92" fmla="*/ 534887 w 608814"/>
                <a:gd name="connsiteY92" fmla="*/ 103815 h 585693"/>
                <a:gd name="connsiteX93" fmla="*/ 535993 w 608814"/>
                <a:gd name="connsiteY93" fmla="*/ 115044 h 585693"/>
                <a:gd name="connsiteX94" fmla="*/ 535717 w 608814"/>
                <a:gd name="connsiteY94" fmla="*/ 117621 h 585693"/>
                <a:gd name="connsiteX95" fmla="*/ 521153 w 608814"/>
                <a:gd name="connsiteY95" fmla="*/ 117621 h 585693"/>
                <a:gd name="connsiteX96" fmla="*/ 466126 w 608814"/>
                <a:gd name="connsiteY96" fmla="*/ 172565 h 585693"/>
                <a:gd name="connsiteX97" fmla="*/ 466126 w 608814"/>
                <a:gd name="connsiteY97" fmla="*/ 229719 h 585693"/>
                <a:gd name="connsiteX98" fmla="*/ 466126 w 608814"/>
                <a:gd name="connsiteY98" fmla="*/ 242604 h 585693"/>
                <a:gd name="connsiteX99" fmla="*/ 453590 w 608814"/>
                <a:gd name="connsiteY99" fmla="*/ 229995 h 585693"/>
                <a:gd name="connsiteX100" fmla="*/ 421330 w 608814"/>
                <a:gd name="connsiteY100" fmla="*/ 219319 h 585693"/>
                <a:gd name="connsiteX101" fmla="*/ 411928 w 608814"/>
                <a:gd name="connsiteY101" fmla="*/ 219319 h 585693"/>
                <a:gd name="connsiteX102" fmla="*/ 410914 w 608814"/>
                <a:gd name="connsiteY102" fmla="*/ 214257 h 585693"/>
                <a:gd name="connsiteX103" fmla="*/ 410914 w 608814"/>
                <a:gd name="connsiteY103" fmla="*/ 198059 h 585693"/>
                <a:gd name="connsiteX104" fmla="*/ 391373 w 608814"/>
                <a:gd name="connsiteY104" fmla="*/ 186463 h 585693"/>
                <a:gd name="connsiteX105" fmla="*/ 377086 w 608814"/>
                <a:gd name="connsiteY105" fmla="*/ 194746 h 585693"/>
                <a:gd name="connsiteX106" fmla="*/ 365104 w 608814"/>
                <a:gd name="connsiteY106" fmla="*/ 196310 h 585693"/>
                <a:gd name="connsiteX107" fmla="*/ 355610 w 608814"/>
                <a:gd name="connsiteY107" fmla="*/ 189040 h 585693"/>
                <a:gd name="connsiteX108" fmla="*/ 336530 w 608814"/>
                <a:gd name="connsiteY108" fmla="*/ 155999 h 585693"/>
                <a:gd name="connsiteX109" fmla="*/ 342245 w 608814"/>
                <a:gd name="connsiteY109" fmla="*/ 134463 h 585693"/>
                <a:gd name="connsiteX110" fmla="*/ 356716 w 608814"/>
                <a:gd name="connsiteY110" fmla="*/ 126180 h 585693"/>
                <a:gd name="connsiteX111" fmla="*/ 355518 w 608814"/>
                <a:gd name="connsiteY111" fmla="*/ 115044 h 585693"/>
                <a:gd name="connsiteX112" fmla="*/ 356716 w 608814"/>
                <a:gd name="connsiteY112" fmla="*/ 103815 h 585693"/>
                <a:gd name="connsiteX113" fmla="*/ 342245 w 608814"/>
                <a:gd name="connsiteY113" fmla="*/ 95440 h 585693"/>
                <a:gd name="connsiteX114" fmla="*/ 336530 w 608814"/>
                <a:gd name="connsiteY114" fmla="*/ 73996 h 585693"/>
                <a:gd name="connsiteX115" fmla="*/ 355610 w 608814"/>
                <a:gd name="connsiteY115" fmla="*/ 40956 h 585693"/>
                <a:gd name="connsiteX116" fmla="*/ 365104 w 608814"/>
                <a:gd name="connsiteY116" fmla="*/ 33685 h 585693"/>
                <a:gd name="connsiteX117" fmla="*/ 377086 w 608814"/>
                <a:gd name="connsiteY117" fmla="*/ 35249 h 585693"/>
                <a:gd name="connsiteX118" fmla="*/ 391373 w 608814"/>
                <a:gd name="connsiteY118" fmla="*/ 43533 h 585693"/>
                <a:gd name="connsiteX119" fmla="*/ 410914 w 608814"/>
                <a:gd name="connsiteY119" fmla="*/ 31936 h 585693"/>
                <a:gd name="connsiteX120" fmla="*/ 410914 w 608814"/>
                <a:gd name="connsiteY120" fmla="*/ 15738 h 585693"/>
                <a:gd name="connsiteX121" fmla="*/ 426676 w 608814"/>
                <a:gd name="connsiteY121" fmla="*/ 0 h 585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608814" h="585693">
                  <a:moveTo>
                    <a:pt x="195114" y="351627"/>
                  </a:moveTo>
                  <a:lnTo>
                    <a:pt x="258290" y="351627"/>
                  </a:lnTo>
                  <a:cubicBezTo>
                    <a:pt x="271848" y="351627"/>
                    <a:pt x="282731" y="362580"/>
                    <a:pt x="282731" y="376018"/>
                  </a:cubicBezTo>
                  <a:lnTo>
                    <a:pt x="282731" y="561210"/>
                  </a:lnTo>
                  <a:cubicBezTo>
                    <a:pt x="282731" y="574740"/>
                    <a:pt x="271848" y="585693"/>
                    <a:pt x="258290" y="585693"/>
                  </a:cubicBezTo>
                  <a:lnTo>
                    <a:pt x="195114" y="585693"/>
                  </a:lnTo>
                  <a:cubicBezTo>
                    <a:pt x="181556" y="585693"/>
                    <a:pt x="170673" y="574740"/>
                    <a:pt x="170673" y="561210"/>
                  </a:cubicBezTo>
                  <a:lnTo>
                    <a:pt x="170673" y="376018"/>
                  </a:lnTo>
                  <a:cubicBezTo>
                    <a:pt x="170673" y="362580"/>
                    <a:pt x="181556" y="351627"/>
                    <a:pt x="195114" y="351627"/>
                  </a:cubicBezTo>
                  <a:close/>
                  <a:moveTo>
                    <a:pt x="358100" y="249872"/>
                  </a:moveTo>
                  <a:lnTo>
                    <a:pt x="421316" y="249872"/>
                  </a:lnTo>
                  <a:cubicBezTo>
                    <a:pt x="434771" y="249872"/>
                    <a:pt x="445737" y="260735"/>
                    <a:pt x="445737" y="274267"/>
                  </a:cubicBezTo>
                  <a:lnTo>
                    <a:pt x="445737" y="561206"/>
                  </a:lnTo>
                  <a:cubicBezTo>
                    <a:pt x="445737" y="574738"/>
                    <a:pt x="434771" y="585693"/>
                    <a:pt x="421316" y="585693"/>
                  </a:cubicBezTo>
                  <a:lnTo>
                    <a:pt x="358100" y="585693"/>
                  </a:lnTo>
                  <a:cubicBezTo>
                    <a:pt x="344645" y="585693"/>
                    <a:pt x="333679" y="574738"/>
                    <a:pt x="333679" y="561206"/>
                  </a:cubicBezTo>
                  <a:lnTo>
                    <a:pt x="333679" y="274267"/>
                  </a:lnTo>
                  <a:cubicBezTo>
                    <a:pt x="333679" y="260735"/>
                    <a:pt x="344645" y="249872"/>
                    <a:pt x="358100" y="249872"/>
                  </a:cubicBezTo>
                  <a:close/>
                  <a:moveTo>
                    <a:pt x="140260" y="224680"/>
                  </a:moveTo>
                  <a:cubicBezTo>
                    <a:pt x="168749" y="224680"/>
                    <a:pt x="191844" y="247711"/>
                    <a:pt x="191844" y="276122"/>
                  </a:cubicBezTo>
                  <a:cubicBezTo>
                    <a:pt x="191844" y="304533"/>
                    <a:pt x="168749" y="327564"/>
                    <a:pt x="140260" y="327564"/>
                  </a:cubicBezTo>
                  <a:cubicBezTo>
                    <a:pt x="111771" y="327564"/>
                    <a:pt x="88676" y="304533"/>
                    <a:pt x="88676" y="276122"/>
                  </a:cubicBezTo>
                  <a:cubicBezTo>
                    <a:pt x="88676" y="247711"/>
                    <a:pt x="111771" y="224680"/>
                    <a:pt x="140260" y="224680"/>
                  </a:cubicBezTo>
                  <a:close/>
                  <a:moveTo>
                    <a:pt x="521177" y="148117"/>
                  </a:moveTo>
                  <a:lnTo>
                    <a:pt x="584301" y="148117"/>
                  </a:lnTo>
                  <a:cubicBezTo>
                    <a:pt x="597848" y="148117"/>
                    <a:pt x="608814" y="159070"/>
                    <a:pt x="608814" y="172601"/>
                  </a:cubicBezTo>
                  <a:lnTo>
                    <a:pt x="608814" y="561209"/>
                  </a:lnTo>
                  <a:cubicBezTo>
                    <a:pt x="608814" y="574740"/>
                    <a:pt x="597848" y="585693"/>
                    <a:pt x="584301" y="585693"/>
                  </a:cubicBezTo>
                  <a:lnTo>
                    <a:pt x="521177" y="585693"/>
                  </a:lnTo>
                  <a:cubicBezTo>
                    <a:pt x="507722" y="585693"/>
                    <a:pt x="496756" y="574740"/>
                    <a:pt x="496756" y="561209"/>
                  </a:cubicBezTo>
                  <a:lnTo>
                    <a:pt x="496756" y="172601"/>
                  </a:lnTo>
                  <a:cubicBezTo>
                    <a:pt x="496756" y="159070"/>
                    <a:pt x="507722" y="148117"/>
                    <a:pt x="521177" y="148117"/>
                  </a:cubicBezTo>
                  <a:close/>
                  <a:moveTo>
                    <a:pt x="116229" y="131322"/>
                  </a:moveTo>
                  <a:lnTo>
                    <a:pt x="164246" y="131322"/>
                  </a:lnTo>
                  <a:cubicBezTo>
                    <a:pt x="175214" y="131322"/>
                    <a:pt x="184061" y="140159"/>
                    <a:pt x="184061" y="151113"/>
                  </a:cubicBezTo>
                  <a:lnTo>
                    <a:pt x="184061" y="171457"/>
                  </a:lnTo>
                  <a:cubicBezTo>
                    <a:pt x="193001" y="175231"/>
                    <a:pt x="201019" y="180386"/>
                    <a:pt x="208669" y="186094"/>
                  </a:cubicBezTo>
                  <a:lnTo>
                    <a:pt x="226641" y="175692"/>
                  </a:lnTo>
                  <a:cubicBezTo>
                    <a:pt x="236134" y="170261"/>
                    <a:pt x="248300" y="173482"/>
                    <a:pt x="253737" y="182964"/>
                  </a:cubicBezTo>
                  <a:lnTo>
                    <a:pt x="277792" y="224572"/>
                  </a:lnTo>
                  <a:cubicBezTo>
                    <a:pt x="280465" y="229083"/>
                    <a:pt x="281110" y="234514"/>
                    <a:pt x="279727" y="239577"/>
                  </a:cubicBezTo>
                  <a:cubicBezTo>
                    <a:pt x="278437" y="244640"/>
                    <a:pt x="275119" y="248966"/>
                    <a:pt x="270511" y="251544"/>
                  </a:cubicBezTo>
                  <a:lnTo>
                    <a:pt x="252355" y="262038"/>
                  </a:lnTo>
                  <a:cubicBezTo>
                    <a:pt x="253000" y="266733"/>
                    <a:pt x="253829" y="271335"/>
                    <a:pt x="253829" y="276122"/>
                  </a:cubicBezTo>
                  <a:cubicBezTo>
                    <a:pt x="253829" y="281001"/>
                    <a:pt x="253000" y="285604"/>
                    <a:pt x="252355" y="290206"/>
                  </a:cubicBezTo>
                  <a:lnTo>
                    <a:pt x="270511" y="300700"/>
                  </a:lnTo>
                  <a:cubicBezTo>
                    <a:pt x="279174" y="305671"/>
                    <a:pt x="282308" y="316165"/>
                    <a:pt x="278714" y="325094"/>
                  </a:cubicBezTo>
                  <a:cubicBezTo>
                    <a:pt x="272354" y="322609"/>
                    <a:pt x="265442" y="321136"/>
                    <a:pt x="258253" y="321136"/>
                  </a:cubicBezTo>
                  <a:lnTo>
                    <a:pt x="195858" y="321136"/>
                  </a:lnTo>
                  <a:cubicBezTo>
                    <a:pt x="205904" y="308709"/>
                    <a:pt x="212171" y="293244"/>
                    <a:pt x="212171" y="276122"/>
                  </a:cubicBezTo>
                  <a:cubicBezTo>
                    <a:pt x="212171" y="236539"/>
                    <a:pt x="179914" y="204320"/>
                    <a:pt x="140191" y="204320"/>
                  </a:cubicBezTo>
                  <a:cubicBezTo>
                    <a:pt x="100561" y="204320"/>
                    <a:pt x="68304" y="236539"/>
                    <a:pt x="68304" y="276122"/>
                  </a:cubicBezTo>
                  <a:cubicBezTo>
                    <a:pt x="68304" y="315797"/>
                    <a:pt x="100561" y="348016"/>
                    <a:pt x="140191" y="348016"/>
                  </a:cubicBezTo>
                  <a:cubicBezTo>
                    <a:pt x="143048" y="348016"/>
                    <a:pt x="145721" y="347463"/>
                    <a:pt x="148486" y="347095"/>
                  </a:cubicBezTo>
                  <a:cubicBezTo>
                    <a:pt x="143233" y="355564"/>
                    <a:pt x="140099" y="365414"/>
                    <a:pt x="140099" y="376000"/>
                  </a:cubicBezTo>
                  <a:lnTo>
                    <a:pt x="140099" y="420922"/>
                  </a:lnTo>
                  <a:lnTo>
                    <a:pt x="116229" y="420922"/>
                  </a:lnTo>
                  <a:cubicBezTo>
                    <a:pt x="105261" y="420922"/>
                    <a:pt x="96413" y="412085"/>
                    <a:pt x="96413" y="401131"/>
                  </a:cubicBezTo>
                  <a:lnTo>
                    <a:pt x="96413" y="380787"/>
                  </a:lnTo>
                  <a:cubicBezTo>
                    <a:pt x="87474" y="377013"/>
                    <a:pt x="79455" y="371950"/>
                    <a:pt x="71806" y="366150"/>
                  </a:cubicBezTo>
                  <a:lnTo>
                    <a:pt x="53742" y="376552"/>
                  </a:lnTo>
                  <a:cubicBezTo>
                    <a:pt x="49226" y="379222"/>
                    <a:pt x="43788" y="379866"/>
                    <a:pt x="38719" y="378577"/>
                  </a:cubicBezTo>
                  <a:cubicBezTo>
                    <a:pt x="33650" y="377197"/>
                    <a:pt x="29318" y="373883"/>
                    <a:pt x="26738" y="369372"/>
                  </a:cubicBezTo>
                  <a:lnTo>
                    <a:pt x="2683" y="327764"/>
                  </a:lnTo>
                  <a:cubicBezTo>
                    <a:pt x="-2847" y="318282"/>
                    <a:pt x="471" y="306131"/>
                    <a:pt x="9872" y="300700"/>
                  </a:cubicBezTo>
                  <a:lnTo>
                    <a:pt x="28120" y="290206"/>
                  </a:lnTo>
                  <a:cubicBezTo>
                    <a:pt x="27475" y="285604"/>
                    <a:pt x="26645" y="281001"/>
                    <a:pt x="26645" y="276122"/>
                  </a:cubicBezTo>
                  <a:cubicBezTo>
                    <a:pt x="26645" y="271335"/>
                    <a:pt x="27475" y="266733"/>
                    <a:pt x="28120" y="262038"/>
                  </a:cubicBezTo>
                  <a:lnTo>
                    <a:pt x="9872" y="251544"/>
                  </a:lnTo>
                  <a:cubicBezTo>
                    <a:pt x="471" y="246113"/>
                    <a:pt x="-2847" y="233962"/>
                    <a:pt x="2683" y="224572"/>
                  </a:cubicBezTo>
                  <a:lnTo>
                    <a:pt x="26738" y="182964"/>
                  </a:lnTo>
                  <a:cubicBezTo>
                    <a:pt x="29318" y="178361"/>
                    <a:pt x="33650" y="175139"/>
                    <a:pt x="38719" y="173759"/>
                  </a:cubicBezTo>
                  <a:cubicBezTo>
                    <a:pt x="43788" y="172378"/>
                    <a:pt x="49226" y="173114"/>
                    <a:pt x="53742" y="175692"/>
                  </a:cubicBezTo>
                  <a:lnTo>
                    <a:pt x="71806" y="186094"/>
                  </a:lnTo>
                  <a:cubicBezTo>
                    <a:pt x="79455" y="180386"/>
                    <a:pt x="87474" y="175231"/>
                    <a:pt x="96413" y="171457"/>
                  </a:cubicBezTo>
                  <a:lnTo>
                    <a:pt x="96413" y="151113"/>
                  </a:lnTo>
                  <a:cubicBezTo>
                    <a:pt x="96413" y="140159"/>
                    <a:pt x="105261" y="131322"/>
                    <a:pt x="116229" y="131322"/>
                  </a:cubicBezTo>
                  <a:close/>
                  <a:moveTo>
                    <a:pt x="445756" y="83476"/>
                  </a:moveTo>
                  <a:cubicBezTo>
                    <a:pt x="428335" y="83476"/>
                    <a:pt x="414140" y="97557"/>
                    <a:pt x="414140" y="115044"/>
                  </a:cubicBezTo>
                  <a:cubicBezTo>
                    <a:pt x="414140" y="132438"/>
                    <a:pt x="428335" y="146520"/>
                    <a:pt x="445756" y="146520"/>
                  </a:cubicBezTo>
                  <a:cubicBezTo>
                    <a:pt x="463176" y="146520"/>
                    <a:pt x="477371" y="132438"/>
                    <a:pt x="477371" y="115044"/>
                  </a:cubicBezTo>
                  <a:cubicBezTo>
                    <a:pt x="477371" y="97557"/>
                    <a:pt x="463176" y="83476"/>
                    <a:pt x="445756" y="83476"/>
                  </a:cubicBezTo>
                  <a:close/>
                  <a:moveTo>
                    <a:pt x="426676" y="0"/>
                  </a:moveTo>
                  <a:lnTo>
                    <a:pt x="464835" y="0"/>
                  </a:lnTo>
                  <a:cubicBezTo>
                    <a:pt x="473500" y="0"/>
                    <a:pt x="480597" y="7087"/>
                    <a:pt x="480597" y="15738"/>
                  </a:cubicBezTo>
                  <a:lnTo>
                    <a:pt x="480597" y="31936"/>
                  </a:lnTo>
                  <a:cubicBezTo>
                    <a:pt x="487694" y="34881"/>
                    <a:pt x="494054" y="38931"/>
                    <a:pt x="500138" y="43533"/>
                  </a:cubicBezTo>
                  <a:lnTo>
                    <a:pt x="514425" y="35249"/>
                  </a:lnTo>
                  <a:cubicBezTo>
                    <a:pt x="521983" y="30924"/>
                    <a:pt x="531569" y="33501"/>
                    <a:pt x="535901" y="40956"/>
                  </a:cubicBezTo>
                  <a:lnTo>
                    <a:pt x="554981" y="73996"/>
                  </a:lnTo>
                  <a:cubicBezTo>
                    <a:pt x="557101" y="77585"/>
                    <a:pt x="557654" y="81911"/>
                    <a:pt x="556640" y="85961"/>
                  </a:cubicBezTo>
                  <a:cubicBezTo>
                    <a:pt x="555534" y="89918"/>
                    <a:pt x="552861" y="93415"/>
                    <a:pt x="549266" y="95440"/>
                  </a:cubicBezTo>
                  <a:lnTo>
                    <a:pt x="534887" y="103815"/>
                  </a:lnTo>
                  <a:cubicBezTo>
                    <a:pt x="535348" y="107497"/>
                    <a:pt x="535993" y="111178"/>
                    <a:pt x="535993" y="115044"/>
                  </a:cubicBezTo>
                  <a:cubicBezTo>
                    <a:pt x="535993" y="115872"/>
                    <a:pt x="535809" y="116700"/>
                    <a:pt x="535717" y="117621"/>
                  </a:cubicBezTo>
                  <a:lnTo>
                    <a:pt x="521153" y="117621"/>
                  </a:lnTo>
                  <a:cubicBezTo>
                    <a:pt x="490828" y="117621"/>
                    <a:pt x="466126" y="142286"/>
                    <a:pt x="466126" y="172565"/>
                  </a:cubicBezTo>
                  <a:lnTo>
                    <a:pt x="466126" y="229719"/>
                  </a:lnTo>
                  <a:lnTo>
                    <a:pt x="466126" y="242604"/>
                  </a:lnTo>
                  <a:cubicBezTo>
                    <a:pt x="462715" y="237726"/>
                    <a:pt x="458383" y="233493"/>
                    <a:pt x="453590" y="229995"/>
                  </a:cubicBezTo>
                  <a:cubicBezTo>
                    <a:pt x="444465" y="223369"/>
                    <a:pt x="433404" y="219319"/>
                    <a:pt x="421330" y="219319"/>
                  </a:cubicBezTo>
                  <a:lnTo>
                    <a:pt x="411928" y="219319"/>
                  </a:lnTo>
                  <a:cubicBezTo>
                    <a:pt x="411375" y="217755"/>
                    <a:pt x="410914" y="216098"/>
                    <a:pt x="410914" y="214257"/>
                  </a:cubicBezTo>
                  <a:lnTo>
                    <a:pt x="410914" y="198059"/>
                  </a:lnTo>
                  <a:cubicBezTo>
                    <a:pt x="403817" y="195114"/>
                    <a:pt x="397457" y="191064"/>
                    <a:pt x="391373" y="186463"/>
                  </a:cubicBezTo>
                  <a:lnTo>
                    <a:pt x="377086" y="194746"/>
                  </a:lnTo>
                  <a:cubicBezTo>
                    <a:pt x="373492" y="196863"/>
                    <a:pt x="369160" y="197415"/>
                    <a:pt x="365104" y="196310"/>
                  </a:cubicBezTo>
                  <a:cubicBezTo>
                    <a:pt x="361140" y="195206"/>
                    <a:pt x="357638" y="192629"/>
                    <a:pt x="355610" y="189040"/>
                  </a:cubicBezTo>
                  <a:lnTo>
                    <a:pt x="336530" y="155999"/>
                  </a:lnTo>
                  <a:cubicBezTo>
                    <a:pt x="332198" y="148452"/>
                    <a:pt x="334687" y="138881"/>
                    <a:pt x="342245" y="134463"/>
                  </a:cubicBezTo>
                  <a:lnTo>
                    <a:pt x="356716" y="126180"/>
                  </a:lnTo>
                  <a:cubicBezTo>
                    <a:pt x="356163" y="122498"/>
                    <a:pt x="355518" y="118817"/>
                    <a:pt x="355518" y="115044"/>
                  </a:cubicBezTo>
                  <a:cubicBezTo>
                    <a:pt x="355518" y="111178"/>
                    <a:pt x="356163" y="107497"/>
                    <a:pt x="356716" y="103815"/>
                  </a:cubicBezTo>
                  <a:lnTo>
                    <a:pt x="342245" y="95440"/>
                  </a:lnTo>
                  <a:cubicBezTo>
                    <a:pt x="334687" y="91115"/>
                    <a:pt x="332198" y="81543"/>
                    <a:pt x="336530" y="73996"/>
                  </a:cubicBezTo>
                  <a:lnTo>
                    <a:pt x="355610" y="40956"/>
                  </a:lnTo>
                  <a:cubicBezTo>
                    <a:pt x="357638" y="37366"/>
                    <a:pt x="361140" y="34789"/>
                    <a:pt x="365104" y="33685"/>
                  </a:cubicBezTo>
                  <a:cubicBezTo>
                    <a:pt x="369160" y="32580"/>
                    <a:pt x="373492" y="33133"/>
                    <a:pt x="377086" y="35249"/>
                  </a:cubicBezTo>
                  <a:lnTo>
                    <a:pt x="391373" y="43533"/>
                  </a:lnTo>
                  <a:cubicBezTo>
                    <a:pt x="397457" y="38931"/>
                    <a:pt x="403817" y="34881"/>
                    <a:pt x="410914" y="31936"/>
                  </a:cubicBezTo>
                  <a:lnTo>
                    <a:pt x="410914" y="15738"/>
                  </a:lnTo>
                  <a:cubicBezTo>
                    <a:pt x="410914" y="7087"/>
                    <a:pt x="418011" y="0"/>
                    <a:pt x="42667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îşľíďè">
              <a:extLst>
                <a:ext uri="{FF2B5EF4-FFF2-40B4-BE49-F238E27FC236}">
                  <a16:creationId xmlns="" xmlns:a16="http://schemas.microsoft.com/office/drawing/2014/main" id="{CDB8400C-F5DE-4A58-8254-34F89B98AFF0}"/>
                </a:ext>
              </a:extLst>
            </p:cNvPr>
            <p:cNvSpPr/>
            <p:nvPr/>
          </p:nvSpPr>
          <p:spPr bwMode="auto">
            <a:xfrm>
              <a:off x="6904582" y="2432408"/>
              <a:ext cx="392474" cy="377566"/>
            </a:xfrm>
            <a:custGeom>
              <a:avLst/>
              <a:gdLst>
                <a:gd name="connsiteX0" fmla="*/ 195114 w 608814"/>
                <a:gd name="connsiteY0" fmla="*/ 351627 h 585693"/>
                <a:gd name="connsiteX1" fmla="*/ 258290 w 608814"/>
                <a:gd name="connsiteY1" fmla="*/ 351627 h 585693"/>
                <a:gd name="connsiteX2" fmla="*/ 282731 w 608814"/>
                <a:gd name="connsiteY2" fmla="*/ 376018 h 585693"/>
                <a:gd name="connsiteX3" fmla="*/ 282731 w 608814"/>
                <a:gd name="connsiteY3" fmla="*/ 561210 h 585693"/>
                <a:gd name="connsiteX4" fmla="*/ 258290 w 608814"/>
                <a:gd name="connsiteY4" fmla="*/ 585693 h 585693"/>
                <a:gd name="connsiteX5" fmla="*/ 195114 w 608814"/>
                <a:gd name="connsiteY5" fmla="*/ 585693 h 585693"/>
                <a:gd name="connsiteX6" fmla="*/ 170673 w 608814"/>
                <a:gd name="connsiteY6" fmla="*/ 561210 h 585693"/>
                <a:gd name="connsiteX7" fmla="*/ 170673 w 608814"/>
                <a:gd name="connsiteY7" fmla="*/ 376018 h 585693"/>
                <a:gd name="connsiteX8" fmla="*/ 195114 w 608814"/>
                <a:gd name="connsiteY8" fmla="*/ 351627 h 585693"/>
                <a:gd name="connsiteX9" fmla="*/ 358100 w 608814"/>
                <a:gd name="connsiteY9" fmla="*/ 249872 h 585693"/>
                <a:gd name="connsiteX10" fmla="*/ 421316 w 608814"/>
                <a:gd name="connsiteY10" fmla="*/ 249872 h 585693"/>
                <a:gd name="connsiteX11" fmla="*/ 445737 w 608814"/>
                <a:gd name="connsiteY11" fmla="*/ 274267 h 585693"/>
                <a:gd name="connsiteX12" fmla="*/ 445737 w 608814"/>
                <a:gd name="connsiteY12" fmla="*/ 561206 h 585693"/>
                <a:gd name="connsiteX13" fmla="*/ 421316 w 608814"/>
                <a:gd name="connsiteY13" fmla="*/ 585693 h 585693"/>
                <a:gd name="connsiteX14" fmla="*/ 358100 w 608814"/>
                <a:gd name="connsiteY14" fmla="*/ 585693 h 585693"/>
                <a:gd name="connsiteX15" fmla="*/ 333679 w 608814"/>
                <a:gd name="connsiteY15" fmla="*/ 561206 h 585693"/>
                <a:gd name="connsiteX16" fmla="*/ 333679 w 608814"/>
                <a:gd name="connsiteY16" fmla="*/ 274267 h 585693"/>
                <a:gd name="connsiteX17" fmla="*/ 358100 w 608814"/>
                <a:gd name="connsiteY17" fmla="*/ 249872 h 585693"/>
                <a:gd name="connsiteX18" fmla="*/ 140260 w 608814"/>
                <a:gd name="connsiteY18" fmla="*/ 224680 h 585693"/>
                <a:gd name="connsiteX19" fmla="*/ 191844 w 608814"/>
                <a:gd name="connsiteY19" fmla="*/ 276122 h 585693"/>
                <a:gd name="connsiteX20" fmla="*/ 140260 w 608814"/>
                <a:gd name="connsiteY20" fmla="*/ 327564 h 585693"/>
                <a:gd name="connsiteX21" fmla="*/ 88676 w 608814"/>
                <a:gd name="connsiteY21" fmla="*/ 276122 h 585693"/>
                <a:gd name="connsiteX22" fmla="*/ 140260 w 608814"/>
                <a:gd name="connsiteY22" fmla="*/ 224680 h 585693"/>
                <a:gd name="connsiteX23" fmla="*/ 521177 w 608814"/>
                <a:gd name="connsiteY23" fmla="*/ 148117 h 585693"/>
                <a:gd name="connsiteX24" fmla="*/ 584301 w 608814"/>
                <a:gd name="connsiteY24" fmla="*/ 148117 h 585693"/>
                <a:gd name="connsiteX25" fmla="*/ 608814 w 608814"/>
                <a:gd name="connsiteY25" fmla="*/ 172601 h 585693"/>
                <a:gd name="connsiteX26" fmla="*/ 608814 w 608814"/>
                <a:gd name="connsiteY26" fmla="*/ 561209 h 585693"/>
                <a:gd name="connsiteX27" fmla="*/ 584301 w 608814"/>
                <a:gd name="connsiteY27" fmla="*/ 585693 h 585693"/>
                <a:gd name="connsiteX28" fmla="*/ 521177 w 608814"/>
                <a:gd name="connsiteY28" fmla="*/ 585693 h 585693"/>
                <a:gd name="connsiteX29" fmla="*/ 496756 w 608814"/>
                <a:gd name="connsiteY29" fmla="*/ 561209 h 585693"/>
                <a:gd name="connsiteX30" fmla="*/ 496756 w 608814"/>
                <a:gd name="connsiteY30" fmla="*/ 172601 h 585693"/>
                <a:gd name="connsiteX31" fmla="*/ 521177 w 608814"/>
                <a:gd name="connsiteY31" fmla="*/ 148117 h 585693"/>
                <a:gd name="connsiteX32" fmla="*/ 116229 w 608814"/>
                <a:gd name="connsiteY32" fmla="*/ 131322 h 585693"/>
                <a:gd name="connsiteX33" fmla="*/ 164246 w 608814"/>
                <a:gd name="connsiteY33" fmla="*/ 131322 h 585693"/>
                <a:gd name="connsiteX34" fmla="*/ 184061 w 608814"/>
                <a:gd name="connsiteY34" fmla="*/ 151113 h 585693"/>
                <a:gd name="connsiteX35" fmla="*/ 184061 w 608814"/>
                <a:gd name="connsiteY35" fmla="*/ 171457 h 585693"/>
                <a:gd name="connsiteX36" fmla="*/ 208669 w 608814"/>
                <a:gd name="connsiteY36" fmla="*/ 186094 h 585693"/>
                <a:gd name="connsiteX37" fmla="*/ 226641 w 608814"/>
                <a:gd name="connsiteY37" fmla="*/ 175692 h 585693"/>
                <a:gd name="connsiteX38" fmla="*/ 253737 w 608814"/>
                <a:gd name="connsiteY38" fmla="*/ 182964 h 585693"/>
                <a:gd name="connsiteX39" fmla="*/ 277792 w 608814"/>
                <a:gd name="connsiteY39" fmla="*/ 224572 h 585693"/>
                <a:gd name="connsiteX40" fmla="*/ 279727 w 608814"/>
                <a:gd name="connsiteY40" fmla="*/ 239577 h 585693"/>
                <a:gd name="connsiteX41" fmla="*/ 270511 w 608814"/>
                <a:gd name="connsiteY41" fmla="*/ 251544 h 585693"/>
                <a:gd name="connsiteX42" fmla="*/ 252355 w 608814"/>
                <a:gd name="connsiteY42" fmla="*/ 262038 h 585693"/>
                <a:gd name="connsiteX43" fmla="*/ 253829 w 608814"/>
                <a:gd name="connsiteY43" fmla="*/ 276122 h 585693"/>
                <a:gd name="connsiteX44" fmla="*/ 252355 w 608814"/>
                <a:gd name="connsiteY44" fmla="*/ 290206 h 585693"/>
                <a:gd name="connsiteX45" fmla="*/ 270511 w 608814"/>
                <a:gd name="connsiteY45" fmla="*/ 300700 h 585693"/>
                <a:gd name="connsiteX46" fmla="*/ 278714 w 608814"/>
                <a:gd name="connsiteY46" fmla="*/ 325094 h 585693"/>
                <a:gd name="connsiteX47" fmla="*/ 258253 w 608814"/>
                <a:gd name="connsiteY47" fmla="*/ 321136 h 585693"/>
                <a:gd name="connsiteX48" fmla="*/ 195858 w 608814"/>
                <a:gd name="connsiteY48" fmla="*/ 321136 h 585693"/>
                <a:gd name="connsiteX49" fmla="*/ 212171 w 608814"/>
                <a:gd name="connsiteY49" fmla="*/ 276122 h 585693"/>
                <a:gd name="connsiteX50" fmla="*/ 140191 w 608814"/>
                <a:gd name="connsiteY50" fmla="*/ 204320 h 585693"/>
                <a:gd name="connsiteX51" fmla="*/ 68304 w 608814"/>
                <a:gd name="connsiteY51" fmla="*/ 276122 h 585693"/>
                <a:gd name="connsiteX52" fmla="*/ 140191 w 608814"/>
                <a:gd name="connsiteY52" fmla="*/ 348016 h 585693"/>
                <a:gd name="connsiteX53" fmla="*/ 148486 w 608814"/>
                <a:gd name="connsiteY53" fmla="*/ 347095 h 585693"/>
                <a:gd name="connsiteX54" fmla="*/ 140099 w 608814"/>
                <a:gd name="connsiteY54" fmla="*/ 376000 h 585693"/>
                <a:gd name="connsiteX55" fmla="*/ 140099 w 608814"/>
                <a:gd name="connsiteY55" fmla="*/ 420922 h 585693"/>
                <a:gd name="connsiteX56" fmla="*/ 116229 w 608814"/>
                <a:gd name="connsiteY56" fmla="*/ 420922 h 585693"/>
                <a:gd name="connsiteX57" fmla="*/ 96413 w 608814"/>
                <a:gd name="connsiteY57" fmla="*/ 401131 h 585693"/>
                <a:gd name="connsiteX58" fmla="*/ 96413 w 608814"/>
                <a:gd name="connsiteY58" fmla="*/ 380787 h 585693"/>
                <a:gd name="connsiteX59" fmla="*/ 71806 w 608814"/>
                <a:gd name="connsiteY59" fmla="*/ 366150 h 585693"/>
                <a:gd name="connsiteX60" fmla="*/ 53742 w 608814"/>
                <a:gd name="connsiteY60" fmla="*/ 376552 h 585693"/>
                <a:gd name="connsiteX61" fmla="*/ 38719 w 608814"/>
                <a:gd name="connsiteY61" fmla="*/ 378577 h 585693"/>
                <a:gd name="connsiteX62" fmla="*/ 26738 w 608814"/>
                <a:gd name="connsiteY62" fmla="*/ 369372 h 585693"/>
                <a:gd name="connsiteX63" fmla="*/ 2683 w 608814"/>
                <a:gd name="connsiteY63" fmla="*/ 327764 h 585693"/>
                <a:gd name="connsiteX64" fmla="*/ 9872 w 608814"/>
                <a:gd name="connsiteY64" fmla="*/ 300700 h 585693"/>
                <a:gd name="connsiteX65" fmla="*/ 28120 w 608814"/>
                <a:gd name="connsiteY65" fmla="*/ 290206 h 585693"/>
                <a:gd name="connsiteX66" fmla="*/ 26645 w 608814"/>
                <a:gd name="connsiteY66" fmla="*/ 276122 h 585693"/>
                <a:gd name="connsiteX67" fmla="*/ 28120 w 608814"/>
                <a:gd name="connsiteY67" fmla="*/ 262038 h 585693"/>
                <a:gd name="connsiteX68" fmla="*/ 9872 w 608814"/>
                <a:gd name="connsiteY68" fmla="*/ 251544 h 585693"/>
                <a:gd name="connsiteX69" fmla="*/ 2683 w 608814"/>
                <a:gd name="connsiteY69" fmla="*/ 224572 h 585693"/>
                <a:gd name="connsiteX70" fmla="*/ 26738 w 608814"/>
                <a:gd name="connsiteY70" fmla="*/ 182964 h 585693"/>
                <a:gd name="connsiteX71" fmla="*/ 38719 w 608814"/>
                <a:gd name="connsiteY71" fmla="*/ 173759 h 585693"/>
                <a:gd name="connsiteX72" fmla="*/ 53742 w 608814"/>
                <a:gd name="connsiteY72" fmla="*/ 175692 h 585693"/>
                <a:gd name="connsiteX73" fmla="*/ 71806 w 608814"/>
                <a:gd name="connsiteY73" fmla="*/ 186094 h 585693"/>
                <a:gd name="connsiteX74" fmla="*/ 96413 w 608814"/>
                <a:gd name="connsiteY74" fmla="*/ 171457 h 585693"/>
                <a:gd name="connsiteX75" fmla="*/ 96413 w 608814"/>
                <a:gd name="connsiteY75" fmla="*/ 151113 h 585693"/>
                <a:gd name="connsiteX76" fmla="*/ 116229 w 608814"/>
                <a:gd name="connsiteY76" fmla="*/ 131322 h 585693"/>
                <a:gd name="connsiteX77" fmla="*/ 445756 w 608814"/>
                <a:gd name="connsiteY77" fmla="*/ 83476 h 585693"/>
                <a:gd name="connsiteX78" fmla="*/ 414140 w 608814"/>
                <a:gd name="connsiteY78" fmla="*/ 115044 h 585693"/>
                <a:gd name="connsiteX79" fmla="*/ 445756 w 608814"/>
                <a:gd name="connsiteY79" fmla="*/ 146520 h 585693"/>
                <a:gd name="connsiteX80" fmla="*/ 477371 w 608814"/>
                <a:gd name="connsiteY80" fmla="*/ 115044 h 585693"/>
                <a:gd name="connsiteX81" fmla="*/ 445756 w 608814"/>
                <a:gd name="connsiteY81" fmla="*/ 83476 h 585693"/>
                <a:gd name="connsiteX82" fmla="*/ 426676 w 608814"/>
                <a:gd name="connsiteY82" fmla="*/ 0 h 585693"/>
                <a:gd name="connsiteX83" fmla="*/ 464835 w 608814"/>
                <a:gd name="connsiteY83" fmla="*/ 0 h 585693"/>
                <a:gd name="connsiteX84" fmla="*/ 480597 w 608814"/>
                <a:gd name="connsiteY84" fmla="*/ 15738 h 585693"/>
                <a:gd name="connsiteX85" fmla="*/ 480597 w 608814"/>
                <a:gd name="connsiteY85" fmla="*/ 31936 h 585693"/>
                <a:gd name="connsiteX86" fmla="*/ 500138 w 608814"/>
                <a:gd name="connsiteY86" fmla="*/ 43533 h 585693"/>
                <a:gd name="connsiteX87" fmla="*/ 514425 w 608814"/>
                <a:gd name="connsiteY87" fmla="*/ 35249 h 585693"/>
                <a:gd name="connsiteX88" fmla="*/ 535901 w 608814"/>
                <a:gd name="connsiteY88" fmla="*/ 40956 h 585693"/>
                <a:gd name="connsiteX89" fmla="*/ 554981 w 608814"/>
                <a:gd name="connsiteY89" fmla="*/ 73996 h 585693"/>
                <a:gd name="connsiteX90" fmla="*/ 556640 w 608814"/>
                <a:gd name="connsiteY90" fmla="*/ 85961 h 585693"/>
                <a:gd name="connsiteX91" fmla="*/ 549266 w 608814"/>
                <a:gd name="connsiteY91" fmla="*/ 95440 h 585693"/>
                <a:gd name="connsiteX92" fmla="*/ 534887 w 608814"/>
                <a:gd name="connsiteY92" fmla="*/ 103815 h 585693"/>
                <a:gd name="connsiteX93" fmla="*/ 535993 w 608814"/>
                <a:gd name="connsiteY93" fmla="*/ 115044 h 585693"/>
                <a:gd name="connsiteX94" fmla="*/ 535717 w 608814"/>
                <a:gd name="connsiteY94" fmla="*/ 117621 h 585693"/>
                <a:gd name="connsiteX95" fmla="*/ 521153 w 608814"/>
                <a:gd name="connsiteY95" fmla="*/ 117621 h 585693"/>
                <a:gd name="connsiteX96" fmla="*/ 466126 w 608814"/>
                <a:gd name="connsiteY96" fmla="*/ 172565 h 585693"/>
                <a:gd name="connsiteX97" fmla="*/ 466126 w 608814"/>
                <a:gd name="connsiteY97" fmla="*/ 229719 h 585693"/>
                <a:gd name="connsiteX98" fmla="*/ 466126 w 608814"/>
                <a:gd name="connsiteY98" fmla="*/ 242604 h 585693"/>
                <a:gd name="connsiteX99" fmla="*/ 453590 w 608814"/>
                <a:gd name="connsiteY99" fmla="*/ 229995 h 585693"/>
                <a:gd name="connsiteX100" fmla="*/ 421330 w 608814"/>
                <a:gd name="connsiteY100" fmla="*/ 219319 h 585693"/>
                <a:gd name="connsiteX101" fmla="*/ 411928 w 608814"/>
                <a:gd name="connsiteY101" fmla="*/ 219319 h 585693"/>
                <a:gd name="connsiteX102" fmla="*/ 410914 w 608814"/>
                <a:gd name="connsiteY102" fmla="*/ 214257 h 585693"/>
                <a:gd name="connsiteX103" fmla="*/ 410914 w 608814"/>
                <a:gd name="connsiteY103" fmla="*/ 198059 h 585693"/>
                <a:gd name="connsiteX104" fmla="*/ 391373 w 608814"/>
                <a:gd name="connsiteY104" fmla="*/ 186463 h 585693"/>
                <a:gd name="connsiteX105" fmla="*/ 377086 w 608814"/>
                <a:gd name="connsiteY105" fmla="*/ 194746 h 585693"/>
                <a:gd name="connsiteX106" fmla="*/ 365104 w 608814"/>
                <a:gd name="connsiteY106" fmla="*/ 196310 h 585693"/>
                <a:gd name="connsiteX107" fmla="*/ 355610 w 608814"/>
                <a:gd name="connsiteY107" fmla="*/ 189040 h 585693"/>
                <a:gd name="connsiteX108" fmla="*/ 336530 w 608814"/>
                <a:gd name="connsiteY108" fmla="*/ 155999 h 585693"/>
                <a:gd name="connsiteX109" fmla="*/ 342245 w 608814"/>
                <a:gd name="connsiteY109" fmla="*/ 134463 h 585693"/>
                <a:gd name="connsiteX110" fmla="*/ 356716 w 608814"/>
                <a:gd name="connsiteY110" fmla="*/ 126180 h 585693"/>
                <a:gd name="connsiteX111" fmla="*/ 355518 w 608814"/>
                <a:gd name="connsiteY111" fmla="*/ 115044 h 585693"/>
                <a:gd name="connsiteX112" fmla="*/ 356716 w 608814"/>
                <a:gd name="connsiteY112" fmla="*/ 103815 h 585693"/>
                <a:gd name="connsiteX113" fmla="*/ 342245 w 608814"/>
                <a:gd name="connsiteY113" fmla="*/ 95440 h 585693"/>
                <a:gd name="connsiteX114" fmla="*/ 336530 w 608814"/>
                <a:gd name="connsiteY114" fmla="*/ 73996 h 585693"/>
                <a:gd name="connsiteX115" fmla="*/ 355610 w 608814"/>
                <a:gd name="connsiteY115" fmla="*/ 40956 h 585693"/>
                <a:gd name="connsiteX116" fmla="*/ 365104 w 608814"/>
                <a:gd name="connsiteY116" fmla="*/ 33685 h 585693"/>
                <a:gd name="connsiteX117" fmla="*/ 377086 w 608814"/>
                <a:gd name="connsiteY117" fmla="*/ 35249 h 585693"/>
                <a:gd name="connsiteX118" fmla="*/ 391373 w 608814"/>
                <a:gd name="connsiteY118" fmla="*/ 43533 h 585693"/>
                <a:gd name="connsiteX119" fmla="*/ 410914 w 608814"/>
                <a:gd name="connsiteY119" fmla="*/ 31936 h 585693"/>
                <a:gd name="connsiteX120" fmla="*/ 410914 w 608814"/>
                <a:gd name="connsiteY120" fmla="*/ 15738 h 585693"/>
                <a:gd name="connsiteX121" fmla="*/ 426676 w 608814"/>
                <a:gd name="connsiteY121" fmla="*/ 0 h 585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608814" h="585693">
                  <a:moveTo>
                    <a:pt x="195114" y="351627"/>
                  </a:moveTo>
                  <a:lnTo>
                    <a:pt x="258290" y="351627"/>
                  </a:lnTo>
                  <a:cubicBezTo>
                    <a:pt x="271848" y="351627"/>
                    <a:pt x="282731" y="362580"/>
                    <a:pt x="282731" y="376018"/>
                  </a:cubicBezTo>
                  <a:lnTo>
                    <a:pt x="282731" y="561210"/>
                  </a:lnTo>
                  <a:cubicBezTo>
                    <a:pt x="282731" y="574740"/>
                    <a:pt x="271848" y="585693"/>
                    <a:pt x="258290" y="585693"/>
                  </a:cubicBezTo>
                  <a:lnTo>
                    <a:pt x="195114" y="585693"/>
                  </a:lnTo>
                  <a:cubicBezTo>
                    <a:pt x="181556" y="585693"/>
                    <a:pt x="170673" y="574740"/>
                    <a:pt x="170673" y="561210"/>
                  </a:cubicBezTo>
                  <a:lnTo>
                    <a:pt x="170673" y="376018"/>
                  </a:lnTo>
                  <a:cubicBezTo>
                    <a:pt x="170673" y="362580"/>
                    <a:pt x="181556" y="351627"/>
                    <a:pt x="195114" y="351627"/>
                  </a:cubicBezTo>
                  <a:close/>
                  <a:moveTo>
                    <a:pt x="358100" y="249872"/>
                  </a:moveTo>
                  <a:lnTo>
                    <a:pt x="421316" y="249872"/>
                  </a:lnTo>
                  <a:cubicBezTo>
                    <a:pt x="434771" y="249872"/>
                    <a:pt x="445737" y="260735"/>
                    <a:pt x="445737" y="274267"/>
                  </a:cubicBezTo>
                  <a:lnTo>
                    <a:pt x="445737" y="561206"/>
                  </a:lnTo>
                  <a:cubicBezTo>
                    <a:pt x="445737" y="574738"/>
                    <a:pt x="434771" y="585693"/>
                    <a:pt x="421316" y="585693"/>
                  </a:cubicBezTo>
                  <a:lnTo>
                    <a:pt x="358100" y="585693"/>
                  </a:lnTo>
                  <a:cubicBezTo>
                    <a:pt x="344645" y="585693"/>
                    <a:pt x="333679" y="574738"/>
                    <a:pt x="333679" y="561206"/>
                  </a:cubicBezTo>
                  <a:lnTo>
                    <a:pt x="333679" y="274267"/>
                  </a:lnTo>
                  <a:cubicBezTo>
                    <a:pt x="333679" y="260735"/>
                    <a:pt x="344645" y="249872"/>
                    <a:pt x="358100" y="249872"/>
                  </a:cubicBezTo>
                  <a:close/>
                  <a:moveTo>
                    <a:pt x="140260" y="224680"/>
                  </a:moveTo>
                  <a:cubicBezTo>
                    <a:pt x="168749" y="224680"/>
                    <a:pt x="191844" y="247711"/>
                    <a:pt x="191844" y="276122"/>
                  </a:cubicBezTo>
                  <a:cubicBezTo>
                    <a:pt x="191844" y="304533"/>
                    <a:pt x="168749" y="327564"/>
                    <a:pt x="140260" y="327564"/>
                  </a:cubicBezTo>
                  <a:cubicBezTo>
                    <a:pt x="111771" y="327564"/>
                    <a:pt x="88676" y="304533"/>
                    <a:pt x="88676" y="276122"/>
                  </a:cubicBezTo>
                  <a:cubicBezTo>
                    <a:pt x="88676" y="247711"/>
                    <a:pt x="111771" y="224680"/>
                    <a:pt x="140260" y="224680"/>
                  </a:cubicBezTo>
                  <a:close/>
                  <a:moveTo>
                    <a:pt x="521177" y="148117"/>
                  </a:moveTo>
                  <a:lnTo>
                    <a:pt x="584301" y="148117"/>
                  </a:lnTo>
                  <a:cubicBezTo>
                    <a:pt x="597848" y="148117"/>
                    <a:pt x="608814" y="159070"/>
                    <a:pt x="608814" y="172601"/>
                  </a:cubicBezTo>
                  <a:lnTo>
                    <a:pt x="608814" y="561209"/>
                  </a:lnTo>
                  <a:cubicBezTo>
                    <a:pt x="608814" y="574740"/>
                    <a:pt x="597848" y="585693"/>
                    <a:pt x="584301" y="585693"/>
                  </a:cubicBezTo>
                  <a:lnTo>
                    <a:pt x="521177" y="585693"/>
                  </a:lnTo>
                  <a:cubicBezTo>
                    <a:pt x="507722" y="585693"/>
                    <a:pt x="496756" y="574740"/>
                    <a:pt x="496756" y="561209"/>
                  </a:cubicBezTo>
                  <a:lnTo>
                    <a:pt x="496756" y="172601"/>
                  </a:lnTo>
                  <a:cubicBezTo>
                    <a:pt x="496756" y="159070"/>
                    <a:pt x="507722" y="148117"/>
                    <a:pt x="521177" y="148117"/>
                  </a:cubicBezTo>
                  <a:close/>
                  <a:moveTo>
                    <a:pt x="116229" y="131322"/>
                  </a:moveTo>
                  <a:lnTo>
                    <a:pt x="164246" y="131322"/>
                  </a:lnTo>
                  <a:cubicBezTo>
                    <a:pt x="175214" y="131322"/>
                    <a:pt x="184061" y="140159"/>
                    <a:pt x="184061" y="151113"/>
                  </a:cubicBezTo>
                  <a:lnTo>
                    <a:pt x="184061" y="171457"/>
                  </a:lnTo>
                  <a:cubicBezTo>
                    <a:pt x="193001" y="175231"/>
                    <a:pt x="201019" y="180386"/>
                    <a:pt x="208669" y="186094"/>
                  </a:cubicBezTo>
                  <a:lnTo>
                    <a:pt x="226641" y="175692"/>
                  </a:lnTo>
                  <a:cubicBezTo>
                    <a:pt x="236134" y="170261"/>
                    <a:pt x="248300" y="173482"/>
                    <a:pt x="253737" y="182964"/>
                  </a:cubicBezTo>
                  <a:lnTo>
                    <a:pt x="277792" y="224572"/>
                  </a:lnTo>
                  <a:cubicBezTo>
                    <a:pt x="280465" y="229083"/>
                    <a:pt x="281110" y="234514"/>
                    <a:pt x="279727" y="239577"/>
                  </a:cubicBezTo>
                  <a:cubicBezTo>
                    <a:pt x="278437" y="244640"/>
                    <a:pt x="275119" y="248966"/>
                    <a:pt x="270511" y="251544"/>
                  </a:cubicBezTo>
                  <a:lnTo>
                    <a:pt x="252355" y="262038"/>
                  </a:lnTo>
                  <a:cubicBezTo>
                    <a:pt x="253000" y="266733"/>
                    <a:pt x="253829" y="271335"/>
                    <a:pt x="253829" y="276122"/>
                  </a:cubicBezTo>
                  <a:cubicBezTo>
                    <a:pt x="253829" y="281001"/>
                    <a:pt x="253000" y="285604"/>
                    <a:pt x="252355" y="290206"/>
                  </a:cubicBezTo>
                  <a:lnTo>
                    <a:pt x="270511" y="300700"/>
                  </a:lnTo>
                  <a:cubicBezTo>
                    <a:pt x="279174" y="305671"/>
                    <a:pt x="282308" y="316165"/>
                    <a:pt x="278714" y="325094"/>
                  </a:cubicBezTo>
                  <a:cubicBezTo>
                    <a:pt x="272354" y="322609"/>
                    <a:pt x="265442" y="321136"/>
                    <a:pt x="258253" y="321136"/>
                  </a:cubicBezTo>
                  <a:lnTo>
                    <a:pt x="195858" y="321136"/>
                  </a:lnTo>
                  <a:cubicBezTo>
                    <a:pt x="205904" y="308709"/>
                    <a:pt x="212171" y="293244"/>
                    <a:pt x="212171" y="276122"/>
                  </a:cubicBezTo>
                  <a:cubicBezTo>
                    <a:pt x="212171" y="236539"/>
                    <a:pt x="179914" y="204320"/>
                    <a:pt x="140191" y="204320"/>
                  </a:cubicBezTo>
                  <a:cubicBezTo>
                    <a:pt x="100561" y="204320"/>
                    <a:pt x="68304" y="236539"/>
                    <a:pt x="68304" y="276122"/>
                  </a:cubicBezTo>
                  <a:cubicBezTo>
                    <a:pt x="68304" y="315797"/>
                    <a:pt x="100561" y="348016"/>
                    <a:pt x="140191" y="348016"/>
                  </a:cubicBezTo>
                  <a:cubicBezTo>
                    <a:pt x="143048" y="348016"/>
                    <a:pt x="145721" y="347463"/>
                    <a:pt x="148486" y="347095"/>
                  </a:cubicBezTo>
                  <a:cubicBezTo>
                    <a:pt x="143233" y="355564"/>
                    <a:pt x="140099" y="365414"/>
                    <a:pt x="140099" y="376000"/>
                  </a:cubicBezTo>
                  <a:lnTo>
                    <a:pt x="140099" y="420922"/>
                  </a:lnTo>
                  <a:lnTo>
                    <a:pt x="116229" y="420922"/>
                  </a:lnTo>
                  <a:cubicBezTo>
                    <a:pt x="105261" y="420922"/>
                    <a:pt x="96413" y="412085"/>
                    <a:pt x="96413" y="401131"/>
                  </a:cubicBezTo>
                  <a:lnTo>
                    <a:pt x="96413" y="380787"/>
                  </a:lnTo>
                  <a:cubicBezTo>
                    <a:pt x="87474" y="377013"/>
                    <a:pt x="79455" y="371950"/>
                    <a:pt x="71806" y="366150"/>
                  </a:cubicBezTo>
                  <a:lnTo>
                    <a:pt x="53742" y="376552"/>
                  </a:lnTo>
                  <a:cubicBezTo>
                    <a:pt x="49226" y="379222"/>
                    <a:pt x="43788" y="379866"/>
                    <a:pt x="38719" y="378577"/>
                  </a:cubicBezTo>
                  <a:cubicBezTo>
                    <a:pt x="33650" y="377197"/>
                    <a:pt x="29318" y="373883"/>
                    <a:pt x="26738" y="369372"/>
                  </a:cubicBezTo>
                  <a:lnTo>
                    <a:pt x="2683" y="327764"/>
                  </a:lnTo>
                  <a:cubicBezTo>
                    <a:pt x="-2847" y="318282"/>
                    <a:pt x="471" y="306131"/>
                    <a:pt x="9872" y="300700"/>
                  </a:cubicBezTo>
                  <a:lnTo>
                    <a:pt x="28120" y="290206"/>
                  </a:lnTo>
                  <a:cubicBezTo>
                    <a:pt x="27475" y="285604"/>
                    <a:pt x="26645" y="281001"/>
                    <a:pt x="26645" y="276122"/>
                  </a:cubicBezTo>
                  <a:cubicBezTo>
                    <a:pt x="26645" y="271335"/>
                    <a:pt x="27475" y="266733"/>
                    <a:pt x="28120" y="262038"/>
                  </a:cubicBezTo>
                  <a:lnTo>
                    <a:pt x="9872" y="251544"/>
                  </a:lnTo>
                  <a:cubicBezTo>
                    <a:pt x="471" y="246113"/>
                    <a:pt x="-2847" y="233962"/>
                    <a:pt x="2683" y="224572"/>
                  </a:cubicBezTo>
                  <a:lnTo>
                    <a:pt x="26738" y="182964"/>
                  </a:lnTo>
                  <a:cubicBezTo>
                    <a:pt x="29318" y="178361"/>
                    <a:pt x="33650" y="175139"/>
                    <a:pt x="38719" y="173759"/>
                  </a:cubicBezTo>
                  <a:cubicBezTo>
                    <a:pt x="43788" y="172378"/>
                    <a:pt x="49226" y="173114"/>
                    <a:pt x="53742" y="175692"/>
                  </a:cubicBezTo>
                  <a:lnTo>
                    <a:pt x="71806" y="186094"/>
                  </a:lnTo>
                  <a:cubicBezTo>
                    <a:pt x="79455" y="180386"/>
                    <a:pt x="87474" y="175231"/>
                    <a:pt x="96413" y="171457"/>
                  </a:cubicBezTo>
                  <a:lnTo>
                    <a:pt x="96413" y="151113"/>
                  </a:lnTo>
                  <a:cubicBezTo>
                    <a:pt x="96413" y="140159"/>
                    <a:pt x="105261" y="131322"/>
                    <a:pt x="116229" y="131322"/>
                  </a:cubicBezTo>
                  <a:close/>
                  <a:moveTo>
                    <a:pt x="445756" y="83476"/>
                  </a:moveTo>
                  <a:cubicBezTo>
                    <a:pt x="428335" y="83476"/>
                    <a:pt x="414140" y="97557"/>
                    <a:pt x="414140" y="115044"/>
                  </a:cubicBezTo>
                  <a:cubicBezTo>
                    <a:pt x="414140" y="132438"/>
                    <a:pt x="428335" y="146520"/>
                    <a:pt x="445756" y="146520"/>
                  </a:cubicBezTo>
                  <a:cubicBezTo>
                    <a:pt x="463176" y="146520"/>
                    <a:pt x="477371" y="132438"/>
                    <a:pt x="477371" y="115044"/>
                  </a:cubicBezTo>
                  <a:cubicBezTo>
                    <a:pt x="477371" y="97557"/>
                    <a:pt x="463176" y="83476"/>
                    <a:pt x="445756" y="83476"/>
                  </a:cubicBezTo>
                  <a:close/>
                  <a:moveTo>
                    <a:pt x="426676" y="0"/>
                  </a:moveTo>
                  <a:lnTo>
                    <a:pt x="464835" y="0"/>
                  </a:lnTo>
                  <a:cubicBezTo>
                    <a:pt x="473500" y="0"/>
                    <a:pt x="480597" y="7087"/>
                    <a:pt x="480597" y="15738"/>
                  </a:cubicBezTo>
                  <a:lnTo>
                    <a:pt x="480597" y="31936"/>
                  </a:lnTo>
                  <a:cubicBezTo>
                    <a:pt x="487694" y="34881"/>
                    <a:pt x="494054" y="38931"/>
                    <a:pt x="500138" y="43533"/>
                  </a:cubicBezTo>
                  <a:lnTo>
                    <a:pt x="514425" y="35249"/>
                  </a:lnTo>
                  <a:cubicBezTo>
                    <a:pt x="521983" y="30924"/>
                    <a:pt x="531569" y="33501"/>
                    <a:pt x="535901" y="40956"/>
                  </a:cubicBezTo>
                  <a:lnTo>
                    <a:pt x="554981" y="73996"/>
                  </a:lnTo>
                  <a:cubicBezTo>
                    <a:pt x="557101" y="77585"/>
                    <a:pt x="557654" y="81911"/>
                    <a:pt x="556640" y="85961"/>
                  </a:cubicBezTo>
                  <a:cubicBezTo>
                    <a:pt x="555534" y="89918"/>
                    <a:pt x="552861" y="93415"/>
                    <a:pt x="549266" y="95440"/>
                  </a:cubicBezTo>
                  <a:lnTo>
                    <a:pt x="534887" y="103815"/>
                  </a:lnTo>
                  <a:cubicBezTo>
                    <a:pt x="535348" y="107497"/>
                    <a:pt x="535993" y="111178"/>
                    <a:pt x="535993" y="115044"/>
                  </a:cubicBezTo>
                  <a:cubicBezTo>
                    <a:pt x="535993" y="115872"/>
                    <a:pt x="535809" y="116700"/>
                    <a:pt x="535717" y="117621"/>
                  </a:cubicBezTo>
                  <a:lnTo>
                    <a:pt x="521153" y="117621"/>
                  </a:lnTo>
                  <a:cubicBezTo>
                    <a:pt x="490828" y="117621"/>
                    <a:pt x="466126" y="142286"/>
                    <a:pt x="466126" y="172565"/>
                  </a:cubicBezTo>
                  <a:lnTo>
                    <a:pt x="466126" y="229719"/>
                  </a:lnTo>
                  <a:lnTo>
                    <a:pt x="466126" y="242604"/>
                  </a:lnTo>
                  <a:cubicBezTo>
                    <a:pt x="462715" y="237726"/>
                    <a:pt x="458383" y="233493"/>
                    <a:pt x="453590" y="229995"/>
                  </a:cubicBezTo>
                  <a:cubicBezTo>
                    <a:pt x="444465" y="223369"/>
                    <a:pt x="433404" y="219319"/>
                    <a:pt x="421330" y="219319"/>
                  </a:cubicBezTo>
                  <a:lnTo>
                    <a:pt x="411928" y="219319"/>
                  </a:lnTo>
                  <a:cubicBezTo>
                    <a:pt x="411375" y="217755"/>
                    <a:pt x="410914" y="216098"/>
                    <a:pt x="410914" y="214257"/>
                  </a:cubicBezTo>
                  <a:lnTo>
                    <a:pt x="410914" y="198059"/>
                  </a:lnTo>
                  <a:cubicBezTo>
                    <a:pt x="403817" y="195114"/>
                    <a:pt x="397457" y="191064"/>
                    <a:pt x="391373" y="186463"/>
                  </a:cubicBezTo>
                  <a:lnTo>
                    <a:pt x="377086" y="194746"/>
                  </a:lnTo>
                  <a:cubicBezTo>
                    <a:pt x="373492" y="196863"/>
                    <a:pt x="369160" y="197415"/>
                    <a:pt x="365104" y="196310"/>
                  </a:cubicBezTo>
                  <a:cubicBezTo>
                    <a:pt x="361140" y="195206"/>
                    <a:pt x="357638" y="192629"/>
                    <a:pt x="355610" y="189040"/>
                  </a:cubicBezTo>
                  <a:lnTo>
                    <a:pt x="336530" y="155999"/>
                  </a:lnTo>
                  <a:cubicBezTo>
                    <a:pt x="332198" y="148452"/>
                    <a:pt x="334687" y="138881"/>
                    <a:pt x="342245" y="134463"/>
                  </a:cubicBezTo>
                  <a:lnTo>
                    <a:pt x="356716" y="126180"/>
                  </a:lnTo>
                  <a:cubicBezTo>
                    <a:pt x="356163" y="122498"/>
                    <a:pt x="355518" y="118817"/>
                    <a:pt x="355518" y="115044"/>
                  </a:cubicBezTo>
                  <a:cubicBezTo>
                    <a:pt x="355518" y="111178"/>
                    <a:pt x="356163" y="107497"/>
                    <a:pt x="356716" y="103815"/>
                  </a:cubicBezTo>
                  <a:lnTo>
                    <a:pt x="342245" y="95440"/>
                  </a:lnTo>
                  <a:cubicBezTo>
                    <a:pt x="334687" y="91115"/>
                    <a:pt x="332198" y="81543"/>
                    <a:pt x="336530" y="73996"/>
                  </a:cubicBezTo>
                  <a:lnTo>
                    <a:pt x="355610" y="40956"/>
                  </a:lnTo>
                  <a:cubicBezTo>
                    <a:pt x="357638" y="37366"/>
                    <a:pt x="361140" y="34789"/>
                    <a:pt x="365104" y="33685"/>
                  </a:cubicBezTo>
                  <a:cubicBezTo>
                    <a:pt x="369160" y="32580"/>
                    <a:pt x="373492" y="33133"/>
                    <a:pt x="377086" y="35249"/>
                  </a:cubicBezTo>
                  <a:lnTo>
                    <a:pt x="391373" y="43533"/>
                  </a:lnTo>
                  <a:cubicBezTo>
                    <a:pt x="397457" y="38931"/>
                    <a:pt x="403817" y="34881"/>
                    <a:pt x="410914" y="31936"/>
                  </a:cubicBezTo>
                  <a:lnTo>
                    <a:pt x="410914" y="15738"/>
                  </a:lnTo>
                  <a:cubicBezTo>
                    <a:pt x="410914" y="7087"/>
                    <a:pt x="418011" y="0"/>
                    <a:pt x="42667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iŝ1îḓé">
              <a:extLst>
                <a:ext uri="{FF2B5EF4-FFF2-40B4-BE49-F238E27FC236}">
                  <a16:creationId xmlns="" xmlns:a16="http://schemas.microsoft.com/office/drawing/2014/main" id="{F0A55BAC-B78A-41B8-B0D0-238BB0BCD6F5}"/>
                </a:ext>
              </a:extLst>
            </p:cNvPr>
            <p:cNvSpPr/>
            <p:nvPr/>
          </p:nvSpPr>
          <p:spPr bwMode="auto">
            <a:xfrm>
              <a:off x="6904582" y="4204091"/>
              <a:ext cx="392474" cy="377566"/>
            </a:xfrm>
            <a:custGeom>
              <a:avLst/>
              <a:gdLst>
                <a:gd name="connsiteX0" fmla="*/ 195114 w 608814"/>
                <a:gd name="connsiteY0" fmla="*/ 351627 h 585693"/>
                <a:gd name="connsiteX1" fmla="*/ 258290 w 608814"/>
                <a:gd name="connsiteY1" fmla="*/ 351627 h 585693"/>
                <a:gd name="connsiteX2" fmla="*/ 282731 w 608814"/>
                <a:gd name="connsiteY2" fmla="*/ 376018 h 585693"/>
                <a:gd name="connsiteX3" fmla="*/ 282731 w 608814"/>
                <a:gd name="connsiteY3" fmla="*/ 561210 h 585693"/>
                <a:gd name="connsiteX4" fmla="*/ 258290 w 608814"/>
                <a:gd name="connsiteY4" fmla="*/ 585693 h 585693"/>
                <a:gd name="connsiteX5" fmla="*/ 195114 w 608814"/>
                <a:gd name="connsiteY5" fmla="*/ 585693 h 585693"/>
                <a:gd name="connsiteX6" fmla="*/ 170673 w 608814"/>
                <a:gd name="connsiteY6" fmla="*/ 561210 h 585693"/>
                <a:gd name="connsiteX7" fmla="*/ 170673 w 608814"/>
                <a:gd name="connsiteY7" fmla="*/ 376018 h 585693"/>
                <a:gd name="connsiteX8" fmla="*/ 195114 w 608814"/>
                <a:gd name="connsiteY8" fmla="*/ 351627 h 585693"/>
                <a:gd name="connsiteX9" fmla="*/ 358100 w 608814"/>
                <a:gd name="connsiteY9" fmla="*/ 249872 h 585693"/>
                <a:gd name="connsiteX10" fmla="*/ 421316 w 608814"/>
                <a:gd name="connsiteY10" fmla="*/ 249872 h 585693"/>
                <a:gd name="connsiteX11" fmla="*/ 445737 w 608814"/>
                <a:gd name="connsiteY11" fmla="*/ 274267 h 585693"/>
                <a:gd name="connsiteX12" fmla="*/ 445737 w 608814"/>
                <a:gd name="connsiteY12" fmla="*/ 561206 h 585693"/>
                <a:gd name="connsiteX13" fmla="*/ 421316 w 608814"/>
                <a:gd name="connsiteY13" fmla="*/ 585693 h 585693"/>
                <a:gd name="connsiteX14" fmla="*/ 358100 w 608814"/>
                <a:gd name="connsiteY14" fmla="*/ 585693 h 585693"/>
                <a:gd name="connsiteX15" fmla="*/ 333679 w 608814"/>
                <a:gd name="connsiteY15" fmla="*/ 561206 h 585693"/>
                <a:gd name="connsiteX16" fmla="*/ 333679 w 608814"/>
                <a:gd name="connsiteY16" fmla="*/ 274267 h 585693"/>
                <a:gd name="connsiteX17" fmla="*/ 358100 w 608814"/>
                <a:gd name="connsiteY17" fmla="*/ 249872 h 585693"/>
                <a:gd name="connsiteX18" fmla="*/ 140260 w 608814"/>
                <a:gd name="connsiteY18" fmla="*/ 224680 h 585693"/>
                <a:gd name="connsiteX19" fmla="*/ 191844 w 608814"/>
                <a:gd name="connsiteY19" fmla="*/ 276122 h 585693"/>
                <a:gd name="connsiteX20" fmla="*/ 140260 w 608814"/>
                <a:gd name="connsiteY20" fmla="*/ 327564 h 585693"/>
                <a:gd name="connsiteX21" fmla="*/ 88676 w 608814"/>
                <a:gd name="connsiteY21" fmla="*/ 276122 h 585693"/>
                <a:gd name="connsiteX22" fmla="*/ 140260 w 608814"/>
                <a:gd name="connsiteY22" fmla="*/ 224680 h 585693"/>
                <a:gd name="connsiteX23" fmla="*/ 521177 w 608814"/>
                <a:gd name="connsiteY23" fmla="*/ 148117 h 585693"/>
                <a:gd name="connsiteX24" fmla="*/ 584301 w 608814"/>
                <a:gd name="connsiteY24" fmla="*/ 148117 h 585693"/>
                <a:gd name="connsiteX25" fmla="*/ 608814 w 608814"/>
                <a:gd name="connsiteY25" fmla="*/ 172601 h 585693"/>
                <a:gd name="connsiteX26" fmla="*/ 608814 w 608814"/>
                <a:gd name="connsiteY26" fmla="*/ 561209 h 585693"/>
                <a:gd name="connsiteX27" fmla="*/ 584301 w 608814"/>
                <a:gd name="connsiteY27" fmla="*/ 585693 h 585693"/>
                <a:gd name="connsiteX28" fmla="*/ 521177 w 608814"/>
                <a:gd name="connsiteY28" fmla="*/ 585693 h 585693"/>
                <a:gd name="connsiteX29" fmla="*/ 496756 w 608814"/>
                <a:gd name="connsiteY29" fmla="*/ 561209 h 585693"/>
                <a:gd name="connsiteX30" fmla="*/ 496756 w 608814"/>
                <a:gd name="connsiteY30" fmla="*/ 172601 h 585693"/>
                <a:gd name="connsiteX31" fmla="*/ 521177 w 608814"/>
                <a:gd name="connsiteY31" fmla="*/ 148117 h 585693"/>
                <a:gd name="connsiteX32" fmla="*/ 116229 w 608814"/>
                <a:gd name="connsiteY32" fmla="*/ 131322 h 585693"/>
                <a:gd name="connsiteX33" fmla="*/ 164246 w 608814"/>
                <a:gd name="connsiteY33" fmla="*/ 131322 h 585693"/>
                <a:gd name="connsiteX34" fmla="*/ 184061 w 608814"/>
                <a:gd name="connsiteY34" fmla="*/ 151113 h 585693"/>
                <a:gd name="connsiteX35" fmla="*/ 184061 w 608814"/>
                <a:gd name="connsiteY35" fmla="*/ 171457 h 585693"/>
                <a:gd name="connsiteX36" fmla="*/ 208669 w 608814"/>
                <a:gd name="connsiteY36" fmla="*/ 186094 h 585693"/>
                <a:gd name="connsiteX37" fmla="*/ 226641 w 608814"/>
                <a:gd name="connsiteY37" fmla="*/ 175692 h 585693"/>
                <a:gd name="connsiteX38" fmla="*/ 253737 w 608814"/>
                <a:gd name="connsiteY38" fmla="*/ 182964 h 585693"/>
                <a:gd name="connsiteX39" fmla="*/ 277792 w 608814"/>
                <a:gd name="connsiteY39" fmla="*/ 224572 h 585693"/>
                <a:gd name="connsiteX40" fmla="*/ 279727 w 608814"/>
                <a:gd name="connsiteY40" fmla="*/ 239577 h 585693"/>
                <a:gd name="connsiteX41" fmla="*/ 270511 w 608814"/>
                <a:gd name="connsiteY41" fmla="*/ 251544 h 585693"/>
                <a:gd name="connsiteX42" fmla="*/ 252355 w 608814"/>
                <a:gd name="connsiteY42" fmla="*/ 262038 h 585693"/>
                <a:gd name="connsiteX43" fmla="*/ 253829 w 608814"/>
                <a:gd name="connsiteY43" fmla="*/ 276122 h 585693"/>
                <a:gd name="connsiteX44" fmla="*/ 252355 w 608814"/>
                <a:gd name="connsiteY44" fmla="*/ 290206 h 585693"/>
                <a:gd name="connsiteX45" fmla="*/ 270511 w 608814"/>
                <a:gd name="connsiteY45" fmla="*/ 300700 h 585693"/>
                <a:gd name="connsiteX46" fmla="*/ 278714 w 608814"/>
                <a:gd name="connsiteY46" fmla="*/ 325094 h 585693"/>
                <a:gd name="connsiteX47" fmla="*/ 258253 w 608814"/>
                <a:gd name="connsiteY47" fmla="*/ 321136 h 585693"/>
                <a:gd name="connsiteX48" fmla="*/ 195858 w 608814"/>
                <a:gd name="connsiteY48" fmla="*/ 321136 h 585693"/>
                <a:gd name="connsiteX49" fmla="*/ 212171 w 608814"/>
                <a:gd name="connsiteY49" fmla="*/ 276122 h 585693"/>
                <a:gd name="connsiteX50" fmla="*/ 140191 w 608814"/>
                <a:gd name="connsiteY50" fmla="*/ 204320 h 585693"/>
                <a:gd name="connsiteX51" fmla="*/ 68304 w 608814"/>
                <a:gd name="connsiteY51" fmla="*/ 276122 h 585693"/>
                <a:gd name="connsiteX52" fmla="*/ 140191 w 608814"/>
                <a:gd name="connsiteY52" fmla="*/ 348016 h 585693"/>
                <a:gd name="connsiteX53" fmla="*/ 148486 w 608814"/>
                <a:gd name="connsiteY53" fmla="*/ 347095 h 585693"/>
                <a:gd name="connsiteX54" fmla="*/ 140099 w 608814"/>
                <a:gd name="connsiteY54" fmla="*/ 376000 h 585693"/>
                <a:gd name="connsiteX55" fmla="*/ 140099 w 608814"/>
                <a:gd name="connsiteY55" fmla="*/ 420922 h 585693"/>
                <a:gd name="connsiteX56" fmla="*/ 116229 w 608814"/>
                <a:gd name="connsiteY56" fmla="*/ 420922 h 585693"/>
                <a:gd name="connsiteX57" fmla="*/ 96413 w 608814"/>
                <a:gd name="connsiteY57" fmla="*/ 401131 h 585693"/>
                <a:gd name="connsiteX58" fmla="*/ 96413 w 608814"/>
                <a:gd name="connsiteY58" fmla="*/ 380787 h 585693"/>
                <a:gd name="connsiteX59" fmla="*/ 71806 w 608814"/>
                <a:gd name="connsiteY59" fmla="*/ 366150 h 585693"/>
                <a:gd name="connsiteX60" fmla="*/ 53742 w 608814"/>
                <a:gd name="connsiteY60" fmla="*/ 376552 h 585693"/>
                <a:gd name="connsiteX61" fmla="*/ 38719 w 608814"/>
                <a:gd name="connsiteY61" fmla="*/ 378577 h 585693"/>
                <a:gd name="connsiteX62" fmla="*/ 26738 w 608814"/>
                <a:gd name="connsiteY62" fmla="*/ 369372 h 585693"/>
                <a:gd name="connsiteX63" fmla="*/ 2683 w 608814"/>
                <a:gd name="connsiteY63" fmla="*/ 327764 h 585693"/>
                <a:gd name="connsiteX64" fmla="*/ 9872 w 608814"/>
                <a:gd name="connsiteY64" fmla="*/ 300700 h 585693"/>
                <a:gd name="connsiteX65" fmla="*/ 28120 w 608814"/>
                <a:gd name="connsiteY65" fmla="*/ 290206 h 585693"/>
                <a:gd name="connsiteX66" fmla="*/ 26645 w 608814"/>
                <a:gd name="connsiteY66" fmla="*/ 276122 h 585693"/>
                <a:gd name="connsiteX67" fmla="*/ 28120 w 608814"/>
                <a:gd name="connsiteY67" fmla="*/ 262038 h 585693"/>
                <a:gd name="connsiteX68" fmla="*/ 9872 w 608814"/>
                <a:gd name="connsiteY68" fmla="*/ 251544 h 585693"/>
                <a:gd name="connsiteX69" fmla="*/ 2683 w 608814"/>
                <a:gd name="connsiteY69" fmla="*/ 224572 h 585693"/>
                <a:gd name="connsiteX70" fmla="*/ 26738 w 608814"/>
                <a:gd name="connsiteY70" fmla="*/ 182964 h 585693"/>
                <a:gd name="connsiteX71" fmla="*/ 38719 w 608814"/>
                <a:gd name="connsiteY71" fmla="*/ 173759 h 585693"/>
                <a:gd name="connsiteX72" fmla="*/ 53742 w 608814"/>
                <a:gd name="connsiteY72" fmla="*/ 175692 h 585693"/>
                <a:gd name="connsiteX73" fmla="*/ 71806 w 608814"/>
                <a:gd name="connsiteY73" fmla="*/ 186094 h 585693"/>
                <a:gd name="connsiteX74" fmla="*/ 96413 w 608814"/>
                <a:gd name="connsiteY74" fmla="*/ 171457 h 585693"/>
                <a:gd name="connsiteX75" fmla="*/ 96413 w 608814"/>
                <a:gd name="connsiteY75" fmla="*/ 151113 h 585693"/>
                <a:gd name="connsiteX76" fmla="*/ 116229 w 608814"/>
                <a:gd name="connsiteY76" fmla="*/ 131322 h 585693"/>
                <a:gd name="connsiteX77" fmla="*/ 445756 w 608814"/>
                <a:gd name="connsiteY77" fmla="*/ 83476 h 585693"/>
                <a:gd name="connsiteX78" fmla="*/ 414140 w 608814"/>
                <a:gd name="connsiteY78" fmla="*/ 115044 h 585693"/>
                <a:gd name="connsiteX79" fmla="*/ 445756 w 608814"/>
                <a:gd name="connsiteY79" fmla="*/ 146520 h 585693"/>
                <a:gd name="connsiteX80" fmla="*/ 477371 w 608814"/>
                <a:gd name="connsiteY80" fmla="*/ 115044 h 585693"/>
                <a:gd name="connsiteX81" fmla="*/ 445756 w 608814"/>
                <a:gd name="connsiteY81" fmla="*/ 83476 h 585693"/>
                <a:gd name="connsiteX82" fmla="*/ 426676 w 608814"/>
                <a:gd name="connsiteY82" fmla="*/ 0 h 585693"/>
                <a:gd name="connsiteX83" fmla="*/ 464835 w 608814"/>
                <a:gd name="connsiteY83" fmla="*/ 0 h 585693"/>
                <a:gd name="connsiteX84" fmla="*/ 480597 w 608814"/>
                <a:gd name="connsiteY84" fmla="*/ 15738 h 585693"/>
                <a:gd name="connsiteX85" fmla="*/ 480597 w 608814"/>
                <a:gd name="connsiteY85" fmla="*/ 31936 h 585693"/>
                <a:gd name="connsiteX86" fmla="*/ 500138 w 608814"/>
                <a:gd name="connsiteY86" fmla="*/ 43533 h 585693"/>
                <a:gd name="connsiteX87" fmla="*/ 514425 w 608814"/>
                <a:gd name="connsiteY87" fmla="*/ 35249 h 585693"/>
                <a:gd name="connsiteX88" fmla="*/ 535901 w 608814"/>
                <a:gd name="connsiteY88" fmla="*/ 40956 h 585693"/>
                <a:gd name="connsiteX89" fmla="*/ 554981 w 608814"/>
                <a:gd name="connsiteY89" fmla="*/ 73996 h 585693"/>
                <a:gd name="connsiteX90" fmla="*/ 556640 w 608814"/>
                <a:gd name="connsiteY90" fmla="*/ 85961 h 585693"/>
                <a:gd name="connsiteX91" fmla="*/ 549266 w 608814"/>
                <a:gd name="connsiteY91" fmla="*/ 95440 h 585693"/>
                <a:gd name="connsiteX92" fmla="*/ 534887 w 608814"/>
                <a:gd name="connsiteY92" fmla="*/ 103815 h 585693"/>
                <a:gd name="connsiteX93" fmla="*/ 535993 w 608814"/>
                <a:gd name="connsiteY93" fmla="*/ 115044 h 585693"/>
                <a:gd name="connsiteX94" fmla="*/ 535717 w 608814"/>
                <a:gd name="connsiteY94" fmla="*/ 117621 h 585693"/>
                <a:gd name="connsiteX95" fmla="*/ 521153 w 608814"/>
                <a:gd name="connsiteY95" fmla="*/ 117621 h 585693"/>
                <a:gd name="connsiteX96" fmla="*/ 466126 w 608814"/>
                <a:gd name="connsiteY96" fmla="*/ 172565 h 585693"/>
                <a:gd name="connsiteX97" fmla="*/ 466126 w 608814"/>
                <a:gd name="connsiteY97" fmla="*/ 229719 h 585693"/>
                <a:gd name="connsiteX98" fmla="*/ 466126 w 608814"/>
                <a:gd name="connsiteY98" fmla="*/ 242604 h 585693"/>
                <a:gd name="connsiteX99" fmla="*/ 453590 w 608814"/>
                <a:gd name="connsiteY99" fmla="*/ 229995 h 585693"/>
                <a:gd name="connsiteX100" fmla="*/ 421330 w 608814"/>
                <a:gd name="connsiteY100" fmla="*/ 219319 h 585693"/>
                <a:gd name="connsiteX101" fmla="*/ 411928 w 608814"/>
                <a:gd name="connsiteY101" fmla="*/ 219319 h 585693"/>
                <a:gd name="connsiteX102" fmla="*/ 410914 w 608814"/>
                <a:gd name="connsiteY102" fmla="*/ 214257 h 585693"/>
                <a:gd name="connsiteX103" fmla="*/ 410914 w 608814"/>
                <a:gd name="connsiteY103" fmla="*/ 198059 h 585693"/>
                <a:gd name="connsiteX104" fmla="*/ 391373 w 608814"/>
                <a:gd name="connsiteY104" fmla="*/ 186463 h 585693"/>
                <a:gd name="connsiteX105" fmla="*/ 377086 w 608814"/>
                <a:gd name="connsiteY105" fmla="*/ 194746 h 585693"/>
                <a:gd name="connsiteX106" fmla="*/ 365104 w 608814"/>
                <a:gd name="connsiteY106" fmla="*/ 196310 h 585693"/>
                <a:gd name="connsiteX107" fmla="*/ 355610 w 608814"/>
                <a:gd name="connsiteY107" fmla="*/ 189040 h 585693"/>
                <a:gd name="connsiteX108" fmla="*/ 336530 w 608814"/>
                <a:gd name="connsiteY108" fmla="*/ 155999 h 585693"/>
                <a:gd name="connsiteX109" fmla="*/ 342245 w 608814"/>
                <a:gd name="connsiteY109" fmla="*/ 134463 h 585693"/>
                <a:gd name="connsiteX110" fmla="*/ 356716 w 608814"/>
                <a:gd name="connsiteY110" fmla="*/ 126180 h 585693"/>
                <a:gd name="connsiteX111" fmla="*/ 355518 w 608814"/>
                <a:gd name="connsiteY111" fmla="*/ 115044 h 585693"/>
                <a:gd name="connsiteX112" fmla="*/ 356716 w 608814"/>
                <a:gd name="connsiteY112" fmla="*/ 103815 h 585693"/>
                <a:gd name="connsiteX113" fmla="*/ 342245 w 608814"/>
                <a:gd name="connsiteY113" fmla="*/ 95440 h 585693"/>
                <a:gd name="connsiteX114" fmla="*/ 336530 w 608814"/>
                <a:gd name="connsiteY114" fmla="*/ 73996 h 585693"/>
                <a:gd name="connsiteX115" fmla="*/ 355610 w 608814"/>
                <a:gd name="connsiteY115" fmla="*/ 40956 h 585693"/>
                <a:gd name="connsiteX116" fmla="*/ 365104 w 608814"/>
                <a:gd name="connsiteY116" fmla="*/ 33685 h 585693"/>
                <a:gd name="connsiteX117" fmla="*/ 377086 w 608814"/>
                <a:gd name="connsiteY117" fmla="*/ 35249 h 585693"/>
                <a:gd name="connsiteX118" fmla="*/ 391373 w 608814"/>
                <a:gd name="connsiteY118" fmla="*/ 43533 h 585693"/>
                <a:gd name="connsiteX119" fmla="*/ 410914 w 608814"/>
                <a:gd name="connsiteY119" fmla="*/ 31936 h 585693"/>
                <a:gd name="connsiteX120" fmla="*/ 410914 w 608814"/>
                <a:gd name="connsiteY120" fmla="*/ 15738 h 585693"/>
                <a:gd name="connsiteX121" fmla="*/ 426676 w 608814"/>
                <a:gd name="connsiteY121" fmla="*/ 0 h 585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608814" h="585693">
                  <a:moveTo>
                    <a:pt x="195114" y="351627"/>
                  </a:moveTo>
                  <a:lnTo>
                    <a:pt x="258290" y="351627"/>
                  </a:lnTo>
                  <a:cubicBezTo>
                    <a:pt x="271848" y="351627"/>
                    <a:pt x="282731" y="362580"/>
                    <a:pt x="282731" y="376018"/>
                  </a:cubicBezTo>
                  <a:lnTo>
                    <a:pt x="282731" y="561210"/>
                  </a:lnTo>
                  <a:cubicBezTo>
                    <a:pt x="282731" y="574740"/>
                    <a:pt x="271848" y="585693"/>
                    <a:pt x="258290" y="585693"/>
                  </a:cubicBezTo>
                  <a:lnTo>
                    <a:pt x="195114" y="585693"/>
                  </a:lnTo>
                  <a:cubicBezTo>
                    <a:pt x="181556" y="585693"/>
                    <a:pt x="170673" y="574740"/>
                    <a:pt x="170673" y="561210"/>
                  </a:cubicBezTo>
                  <a:lnTo>
                    <a:pt x="170673" y="376018"/>
                  </a:lnTo>
                  <a:cubicBezTo>
                    <a:pt x="170673" y="362580"/>
                    <a:pt x="181556" y="351627"/>
                    <a:pt x="195114" y="351627"/>
                  </a:cubicBezTo>
                  <a:close/>
                  <a:moveTo>
                    <a:pt x="358100" y="249872"/>
                  </a:moveTo>
                  <a:lnTo>
                    <a:pt x="421316" y="249872"/>
                  </a:lnTo>
                  <a:cubicBezTo>
                    <a:pt x="434771" y="249872"/>
                    <a:pt x="445737" y="260735"/>
                    <a:pt x="445737" y="274267"/>
                  </a:cubicBezTo>
                  <a:lnTo>
                    <a:pt x="445737" y="561206"/>
                  </a:lnTo>
                  <a:cubicBezTo>
                    <a:pt x="445737" y="574738"/>
                    <a:pt x="434771" y="585693"/>
                    <a:pt x="421316" y="585693"/>
                  </a:cubicBezTo>
                  <a:lnTo>
                    <a:pt x="358100" y="585693"/>
                  </a:lnTo>
                  <a:cubicBezTo>
                    <a:pt x="344645" y="585693"/>
                    <a:pt x="333679" y="574738"/>
                    <a:pt x="333679" y="561206"/>
                  </a:cubicBezTo>
                  <a:lnTo>
                    <a:pt x="333679" y="274267"/>
                  </a:lnTo>
                  <a:cubicBezTo>
                    <a:pt x="333679" y="260735"/>
                    <a:pt x="344645" y="249872"/>
                    <a:pt x="358100" y="249872"/>
                  </a:cubicBezTo>
                  <a:close/>
                  <a:moveTo>
                    <a:pt x="140260" y="224680"/>
                  </a:moveTo>
                  <a:cubicBezTo>
                    <a:pt x="168749" y="224680"/>
                    <a:pt x="191844" y="247711"/>
                    <a:pt x="191844" y="276122"/>
                  </a:cubicBezTo>
                  <a:cubicBezTo>
                    <a:pt x="191844" y="304533"/>
                    <a:pt x="168749" y="327564"/>
                    <a:pt x="140260" y="327564"/>
                  </a:cubicBezTo>
                  <a:cubicBezTo>
                    <a:pt x="111771" y="327564"/>
                    <a:pt x="88676" y="304533"/>
                    <a:pt x="88676" y="276122"/>
                  </a:cubicBezTo>
                  <a:cubicBezTo>
                    <a:pt x="88676" y="247711"/>
                    <a:pt x="111771" y="224680"/>
                    <a:pt x="140260" y="224680"/>
                  </a:cubicBezTo>
                  <a:close/>
                  <a:moveTo>
                    <a:pt x="521177" y="148117"/>
                  </a:moveTo>
                  <a:lnTo>
                    <a:pt x="584301" y="148117"/>
                  </a:lnTo>
                  <a:cubicBezTo>
                    <a:pt x="597848" y="148117"/>
                    <a:pt x="608814" y="159070"/>
                    <a:pt x="608814" y="172601"/>
                  </a:cubicBezTo>
                  <a:lnTo>
                    <a:pt x="608814" y="561209"/>
                  </a:lnTo>
                  <a:cubicBezTo>
                    <a:pt x="608814" y="574740"/>
                    <a:pt x="597848" y="585693"/>
                    <a:pt x="584301" y="585693"/>
                  </a:cubicBezTo>
                  <a:lnTo>
                    <a:pt x="521177" y="585693"/>
                  </a:lnTo>
                  <a:cubicBezTo>
                    <a:pt x="507722" y="585693"/>
                    <a:pt x="496756" y="574740"/>
                    <a:pt x="496756" y="561209"/>
                  </a:cubicBezTo>
                  <a:lnTo>
                    <a:pt x="496756" y="172601"/>
                  </a:lnTo>
                  <a:cubicBezTo>
                    <a:pt x="496756" y="159070"/>
                    <a:pt x="507722" y="148117"/>
                    <a:pt x="521177" y="148117"/>
                  </a:cubicBezTo>
                  <a:close/>
                  <a:moveTo>
                    <a:pt x="116229" y="131322"/>
                  </a:moveTo>
                  <a:lnTo>
                    <a:pt x="164246" y="131322"/>
                  </a:lnTo>
                  <a:cubicBezTo>
                    <a:pt x="175214" y="131322"/>
                    <a:pt x="184061" y="140159"/>
                    <a:pt x="184061" y="151113"/>
                  </a:cubicBezTo>
                  <a:lnTo>
                    <a:pt x="184061" y="171457"/>
                  </a:lnTo>
                  <a:cubicBezTo>
                    <a:pt x="193001" y="175231"/>
                    <a:pt x="201019" y="180386"/>
                    <a:pt x="208669" y="186094"/>
                  </a:cubicBezTo>
                  <a:lnTo>
                    <a:pt x="226641" y="175692"/>
                  </a:lnTo>
                  <a:cubicBezTo>
                    <a:pt x="236134" y="170261"/>
                    <a:pt x="248300" y="173482"/>
                    <a:pt x="253737" y="182964"/>
                  </a:cubicBezTo>
                  <a:lnTo>
                    <a:pt x="277792" y="224572"/>
                  </a:lnTo>
                  <a:cubicBezTo>
                    <a:pt x="280465" y="229083"/>
                    <a:pt x="281110" y="234514"/>
                    <a:pt x="279727" y="239577"/>
                  </a:cubicBezTo>
                  <a:cubicBezTo>
                    <a:pt x="278437" y="244640"/>
                    <a:pt x="275119" y="248966"/>
                    <a:pt x="270511" y="251544"/>
                  </a:cubicBezTo>
                  <a:lnTo>
                    <a:pt x="252355" y="262038"/>
                  </a:lnTo>
                  <a:cubicBezTo>
                    <a:pt x="253000" y="266733"/>
                    <a:pt x="253829" y="271335"/>
                    <a:pt x="253829" y="276122"/>
                  </a:cubicBezTo>
                  <a:cubicBezTo>
                    <a:pt x="253829" y="281001"/>
                    <a:pt x="253000" y="285604"/>
                    <a:pt x="252355" y="290206"/>
                  </a:cubicBezTo>
                  <a:lnTo>
                    <a:pt x="270511" y="300700"/>
                  </a:lnTo>
                  <a:cubicBezTo>
                    <a:pt x="279174" y="305671"/>
                    <a:pt x="282308" y="316165"/>
                    <a:pt x="278714" y="325094"/>
                  </a:cubicBezTo>
                  <a:cubicBezTo>
                    <a:pt x="272354" y="322609"/>
                    <a:pt x="265442" y="321136"/>
                    <a:pt x="258253" y="321136"/>
                  </a:cubicBezTo>
                  <a:lnTo>
                    <a:pt x="195858" y="321136"/>
                  </a:lnTo>
                  <a:cubicBezTo>
                    <a:pt x="205904" y="308709"/>
                    <a:pt x="212171" y="293244"/>
                    <a:pt x="212171" y="276122"/>
                  </a:cubicBezTo>
                  <a:cubicBezTo>
                    <a:pt x="212171" y="236539"/>
                    <a:pt x="179914" y="204320"/>
                    <a:pt x="140191" y="204320"/>
                  </a:cubicBezTo>
                  <a:cubicBezTo>
                    <a:pt x="100561" y="204320"/>
                    <a:pt x="68304" y="236539"/>
                    <a:pt x="68304" y="276122"/>
                  </a:cubicBezTo>
                  <a:cubicBezTo>
                    <a:pt x="68304" y="315797"/>
                    <a:pt x="100561" y="348016"/>
                    <a:pt x="140191" y="348016"/>
                  </a:cubicBezTo>
                  <a:cubicBezTo>
                    <a:pt x="143048" y="348016"/>
                    <a:pt x="145721" y="347463"/>
                    <a:pt x="148486" y="347095"/>
                  </a:cubicBezTo>
                  <a:cubicBezTo>
                    <a:pt x="143233" y="355564"/>
                    <a:pt x="140099" y="365414"/>
                    <a:pt x="140099" y="376000"/>
                  </a:cubicBezTo>
                  <a:lnTo>
                    <a:pt x="140099" y="420922"/>
                  </a:lnTo>
                  <a:lnTo>
                    <a:pt x="116229" y="420922"/>
                  </a:lnTo>
                  <a:cubicBezTo>
                    <a:pt x="105261" y="420922"/>
                    <a:pt x="96413" y="412085"/>
                    <a:pt x="96413" y="401131"/>
                  </a:cubicBezTo>
                  <a:lnTo>
                    <a:pt x="96413" y="380787"/>
                  </a:lnTo>
                  <a:cubicBezTo>
                    <a:pt x="87474" y="377013"/>
                    <a:pt x="79455" y="371950"/>
                    <a:pt x="71806" y="366150"/>
                  </a:cubicBezTo>
                  <a:lnTo>
                    <a:pt x="53742" y="376552"/>
                  </a:lnTo>
                  <a:cubicBezTo>
                    <a:pt x="49226" y="379222"/>
                    <a:pt x="43788" y="379866"/>
                    <a:pt x="38719" y="378577"/>
                  </a:cubicBezTo>
                  <a:cubicBezTo>
                    <a:pt x="33650" y="377197"/>
                    <a:pt x="29318" y="373883"/>
                    <a:pt x="26738" y="369372"/>
                  </a:cubicBezTo>
                  <a:lnTo>
                    <a:pt x="2683" y="327764"/>
                  </a:lnTo>
                  <a:cubicBezTo>
                    <a:pt x="-2847" y="318282"/>
                    <a:pt x="471" y="306131"/>
                    <a:pt x="9872" y="300700"/>
                  </a:cubicBezTo>
                  <a:lnTo>
                    <a:pt x="28120" y="290206"/>
                  </a:lnTo>
                  <a:cubicBezTo>
                    <a:pt x="27475" y="285604"/>
                    <a:pt x="26645" y="281001"/>
                    <a:pt x="26645" y="276122"/>
                  </a:cubicBezTo>
                  <a:cubicBezTo>
                    <a:pt x="26645" y="271335"/>
                    <a:pt x="27475" y="266733"/>
                    <a:pt x="28120" y="262038"/>
                  </a:cubicBezTo>
                  <a:lnTo>
                    <a:pt x="9872" y="251544"/>
                  </a:lnTo>
                  <a:cubicBezTo>
                    <a:pt x="471" y="246113"/>
                    <a:pt x="-2847" y="233962"/>
                    <a:pt x="2683" y="224572"/>
                  </a:cubicBezTo>
                  <a:lnTo>
                    <a:pt x="26738" y="182964"/>
                  </a:lnTo>
                  <a:cubicBezTo>
                    <a:pt x="29318" y="178361"/>
                    <a:pt x="33650" y="175139"/>
                    <a:pt x="38719" y="173759"/>
                  </a:cubicBezTo>
                  <a:cubicBezTo>
                    <a:pt x="43788" y="172378"/>
                    <a:pt x="49226" y="173114"/>
                    <a:pt x="53742" y="175692"/>
                  </a:cubicBezTo>
                  <a:lnTo>
                    <a:pt x="71806" y="186094"/>
                  </a:lnTo>
                  <a:cubicBezTo>
                    <a:pt x="79455" y="180386"/>
                    <a:pt x="87474" y="175231"/>
                    <a:pt x="96413" y="171457"/>
                  </a:cubicBezTo>
                  <a:lnTo>
                    <a:pt x="96413" y="151113"/>
                  </a:lnTo>
                  <a:cubicBezTo>
                    <a:pt x="96413" y="140159"/>
                    <a:pt x="105261" y="131322"/>
                    <a:pt x="116229" y="131322"/>
                  </a:cubicBezTo>
                  <a:close/>
                  <a:moveTo>
                    <a:pt x="445756" y="83476"/>
                  </a:moveTo>
                  <a:cubicBezTo>
                    <a:pt x="428335" y="83476"/>
                    <a:pt x="414140" y="97557"/>
                    <a:pt x="414140" y="115044"/>
                  </a:cubicBezTo>
                  <a:cubicBezTo>
                    <a:pt x="414140" y="132438"/>
                    <a:pt x="428335" y="146520"/>
                    <a:pt x="445756" y="146520"/>
                  </a:cubicBezTo>
                  <a:cubicBezTo>
                    <a:pt x="463176" y="146520"/>
                    <a:pt x="477371" y="132438"/>
                    <a:pt x="477371" y="115044"/>
                  </a:cubicBezTo>
                  <a:cubicBezTo>
                    <a:pt x="477371" y="97557"/>
                    <a:pt x="463176" y="83476"/>
                    <a:pt x="445756" y="83476"/>
                  </a:cubicBezTo>
                  <a:close/>
                  <a:moveTo>
                    <a:pt x="426676" y="0"/>
                  </a:moveTo>
                  <a:lnTo>
                    <a:pt x="464835" y="0"/>
                  </a:lnTo>
                  <a:cubicBezTo>
                    <a:pt x="473500" y="0"/>
                    <a:pt x="480597" y="7087"/>
                    <a:pt x="480597" y="15738"/>
                  </a:cubicBezTo>
                  <a:lnTo>
                    <a:pt x="480597" y="31936"/>
                  </a:lnTo>
                  <a:cubicBezTo>
                    <a:pt x="487694" y="34881"/>
                    <a:pt x="494054" y="38931"/>
                    <a:pt x="500138" y="43533"/>
                  </a:cubicBezTo>
                  <a:lnTo>
                    <a:pt x="514425" y="35249"/>
                  </a:lnTo>
                  <a:cubicBezTo>
                    <a:pt x="521983" y="30924"/>
                    <a:pt x="531569" y="33501"/>
                    <a:pt x="535901" y="40956"/>
                  </a:cubicBezTo>
                  <a:lnTo>
                    <a:pt x="554981" y="73996"/>
                  </a:lnTo>
                  <a:cubicBezTo>
                    <a:pt x="557101" y="77585"/>
                    <a:pt x="557654" y="81911"/>
                    <a:pt x="556640" y="85961"/>
                  </a:cubicBezTo>
                  <a:cubicBezTo>
                    <a:pt x="555534" y="89918"/>
                    <a:pt x="552861" y="93415"/>
                    <a:pt x="549266" y="95440"/>
                  </a:cubicBezTo>
                  <a:lnTo>
                    <a:pt x="534887" y="103815"/>
                  </a:lnTo>
                  <a:cubicBezTo>
                    <a:pt x="535348" y="107497"/>
                    <a:pt x="535993" y="111178"/>
                    <a:pt x="535993" y="115044"/>
                  </a:cubicBezTo>
                  <a:cubicBezTo>
                    <a:pt x="535993" y="115872"/>
                    <a:pt x="535809" y="116700"/>
                    <a:pt x="535717" y="117621"/>
                  </a:cubicBezTo>
                  <a:lnTo>
                    <a:pt x="521153" y="117621"/>
                  </a:lnTo>
                  <a:cubicBezTo>
                    <a:pt x="490828" y="117621"/>
                    <a:pt x="466126" y="142286"/>
                    <a:pt x="466126" y="172565"/>
                  </a:cubicBezTo>
                  <a:lnTo>
                    <a:pt x="466126" y="229719"/>
                  </a:lnTo>
                  <a:lnTo>
                    <a:pt x="466126" y="242604"/>
                  </a:lnTo>
                  <a:cubicBezTo>
                    <a:pt x="462715" y="237726"/>
                    <a:pt x="458383" y="233493"/>
                    <a:pt x="453590" y="229995"/>
                  </a:cubicBezTo>
                  <a:cubicBezTo>
                    <a:pt x="444465" y="223369"/>
                    <a:pt x="433404" y="219319"/>
                    <a:pt x="421330" y="219319"/>
                  </a:cubicBezTo>
                  <a:lnTo>
                    <a:pt x="411928" y="219319"/>
                  </a:lnTo>
                  <a:cubicBezTo>
                    <a:pt x="411375" y="217755"/>
                    <a:pt x="410914" y="216098"/>
                    <a:pt x="410914" y="214257"/>
                  </a:cubicBezTo>
                  <a:lnTo>
                    <a:pt x="410914" y="198059"/>
                  </a:lnTo>
                  <a:cubicBezTo>
                    <a:pt x="403817" y="195114"/>
                    <a:pt x="397457" y="191064"/>
                    <a:pt x="391373" y="186463"/>
                  </a:cubicBezTo>
                  <a:lnTo>
                    <a:pt x="377086" y="194746"/>
                  </a:lnTo>
                  <a:cubicBezTo>
                    <a:pt x="373492" y="196863"/>
                    <a:pt x="369160" y="197415"/>
                    <a:pt x="365104" y="196310"/>
                  </a:cubicBezTo>
                  <a:cubicBezTo>
                    <a:pt x="361140" y="195206"/>
                    <a:pt x="357638" y="192629"/>
                    <a:pt x="355610" y="189040"/>
                  </a:cubicBezTo>
                  <a:lnTo>
                    <a:pt x="336530" y="155999"/>
                  </a:lnTo>
                  <a:cubicBezTo>
                    <a:pt x="332198" y="148452"/>
                    <a:pt x="334687" y="138881"/>
                    <a:pt x="342245" y="134463"/>
                  </a:cubicBezTo>
                  <a:lnTo>
                    <a:pt x="356716" y="126180"/>
                  </a:lnTo>
                  <a:cubicBezTo>
                    <a:pt x="356163" y="122498"/>
                    <a:pt x="355518" y="118817"/>
                    <a:pt x="355518" y="115044"/>
                  </a:cubicBezTo>
                  <a:cubicBezTo>
                    <a:pt x="355518" y="111178"/>
                    <a:pt x="356163" y="107497"/>
                    <a:pt x="356716" y="103815"/>
                  </a:cubicBezTo>
                  <a:lnTo>
                    <a:pt x="342245" y="95440"/>
                  </a:lnTo>
                  <a:cubicBezTo>
                    <a:pt x="334687" y="91115"/>
                    <a:pt x="332198" y="81543"/>
                    <a:pt x="336530" y="73996"/>
                  </a:cubicBezTo>
                  <a:lnTo>
                    <a:pt x="355610" y="40956"/>
                  </a:lnTo>
                  <a:cubicBezTo>
                    <a:pt x="357638" y="37366"/>
                    <a:pt x="361140" y="34789"/>
                    <a:pt x="365104" y="33685"/>
                  </a:cubicBezTo>
                  <a:cubicBezTo>
                    <a:pt x="369160" y="32580"/>
                    <a:pt x="373492" y="33133"/>
                    <a:pt x="377086" y="35249"/>
                  </a:cubicBezTo>
                  <a:lnTo>
                    <a:pt x="391373" y="43533"/>
                  </a:lnTo>
                  <a:cubicBezTo>
                    <a:pt x="397457" y="38931"/>
                    <a:pt x="403817" y="34881"/>
                    <a:pt x="410914" y="31936"/>
                  </a:cubicBezTo>
                  <a:lnTo>
                    <a:pt x="410914" y="15738"/>
                  </a:lnTo>
                  <a:cubicBezTo>
                    <a:pt x="410914" y="7087"/>
                    <a:pt x="418011" y="0"/>
                    <a:pt x="42667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íşḻïḋê">
              <a:extLst>
                <a:ext uri="{FF2B5EF4-FFF2-40B4-BE49-F238E27FC236}">
                  <a16:creationId xmlns="" xmlns:a16="http://schemas.microsoft.com/office/drawing/2014/main" id="{7EF7D9A3-D471-4212-817E-A4B2AE33E93E}"/>
                </a:ext>
              </a:extLst>
            </p:cNvPr>
            <p:cNvSpPr/>
            <p:nvPr/>
          </p:nvSpPr>
          <p:spPr bwMode="auto">
            <a:xfrm>
              <a:off x="4903676" y="4204091"/>
              <a:ext cx="392474" cy="377566"/>
            </a:xfrm>
            <a:custGeom>
              <a:avLst/>
              <a:gdLst>
                <a:gd name="connsiteX0" fmla="*/ 195114 w 608814"/>
                <a:gd name="connsiteY0" fmla="*/ 351627 h 585693"/>
                <a:gd name="connsiteX1" fmla="*/ 258290 w 608814"/>
                <a:gd name="connsiteY1" fmla="*/ 351627 h 585693"/>
                <a:gd name="connsiteX2" fmla="*/ 282731 w 608814"/>
                <a:gd name="connsiteY2" fmla="*/ 376018 h 585693"/>
                <a:gd name="connsiteX3" fmla="*/ 282731 w 608814"/>
                <a:gd name="connsiteY3" fmla="*/ 561210 h 585693"/>
                <a:gd name="connsiteX4" fmla="*/ 258290 w 608814"/>
                <a:gd name="connsiteY4" fmla="*/ 585693 h 585693"/>
                <a:gd name="connsiteX5" fmla="*/ 195114 w 608814"/>
                <a:gd name="connsiteY5" fmla="*/ 585693 h 585693"/>
                <a:gd name="connsiteX6" fmla="*/ 170673 w 608814"/>
                <a:gd name="connsiteY6" fmla="*/ 561210 h 585693"/>
                <a:gd name="connsiteX7" fmla="*/ 170673 w 608814"/>
                <a:gd name="connsiteY7" fmla="*/ 376018 h 585693"/>
                <a:gd name="connsiteX8" fmla="*/ 195114 w 608814"/>
                <a:gd name="connsiteY8" fmla="*/ 351627 h 585693"/>
                <a:gd name="connsiteX9" fmla="*/ 358100 w 608814"/>
                <a:gd name="connsiteY9" fmla="*/ 249872 h 585693"/>
                <a:gd name="connsiteX10" fmla="*/ 421316 w 608814"/>
                <a:gd name="connsiteY10" fmla="*/ 249872 h 585693"/>
                <a:gd name="connsiteX11" fmla="*/ 445737 w 608814"/>
                <a:gd name="connsiteY11" fmla="*/ 274267 h 585693"/>
                <a:gd name="connsiteX12" fmla="*/ 445737 w 608814"/>
                <a:gd name="connsiteY12" fmla="*/ 561206 h 585693"/>
                <a:gd name="connsiteX13" fmla="*/ 421316 w 608814"/>
                <a:gd name="connsiteY13" fmla="*/ 585693 h 585693"/>
                <a:gd name="connsiteX14" fmla="*/ 358100 w 608814"/>
                <a:gd name="connsiteY14" fmla="*/ 585693 h 585693"/>
                <a:gd name="connsiteX15" fmla="*/ 333679 w 608814"/>
                <a:gd name="connsiteY15" fmla="*/ 561206 h 585693"/>
                <a:gd name="connsiteX16" fmla="*/ 333679 w 608814"/>
                <a:gd name="connsiteY16" fmla="*/ 274267 h 585693"/>
                <a:gd name="connsiteX17" fmla="*/ 358100 w 608814"/>
                <a:gd name="connsiteY17" fmla="*/ 249872 h 585693"/>
                <a:gd name="connsiteX18" fmla="*/ 140260 w 608814"/>
                <a:gd name="connsiteY18" fmla="*/ 224680 h 585693"/>
                <a:gd name="connsiteX19" fmla="*/ 191844 w 608814"/>
                <a:gd name="connsiteY19" fmla="*/ 276122 h 585693"/>
                <a:gd name="connsiteX20" fmla="*/ 140260 w 608814"/>
                <a:gd name="connsiteY20" fmla="*/ 327564 h 585693"/>
                <a:gd name="connsiteX21" fmla="*/ 88676 w 608814"/>
                <a:gd name="connsiteY21" fmla="*/ 276122 h 585693"/>
                <a:gd name="connsiteX22" fmla="*/ 140260 w 608814"/>
                <a:gd name="connsiteY22" fmla="*/ 224680 h 585693"/>
                <a:gd name="connsiteX23" fmla="*/ 521177 w 608814"/>
                <a:gd name="connsiteY23" fmla="*/ 148117 h 585693"/>
                <a:gd name="connsiteX24" fmla="*/ 584301 w 608814"/>
                <a:gd name="connsiteY24" fmla="*/ 148117 h 585693"/>
                <a:gd name="connsiteX25" fmla="*/ 608814 w 608814"/>
                <a:gd name="connsiteY25" fmla="*/ 172601 h 585693"/>
                <a:gd name="connsiteX26" fmla="*/ 608814 w 608814"/>
                <a:gd name="connsiteY26" fmla="*/ 561209 h 585693"/>
                <a:gd name="connsiteX27" fmla="*/ 584301 w 608814"/>
                <a:gd name="connsiteY27" fmla="*/ 585693 h 585693"/>
                <a:gd name="connsiteX28" fmla="*/ 521177 w 608814"/>
                <a:gd name="connsiteY28" fmla="*/ 585693 h 585693"/>
                <a:gd name="connsiteX29" fmla="*/ 496756 w 608814"/>
                <a:gd name="connsiteY29" fmla="*/ 561209 h 585693"/>
                <a:gd name="connsiteX30" fmla="*/ 496756 w 608814"/>
                <a:gd name="connsiteY30" fmla="*/ 172601 h 585693"/>
                <a:gd name="connsiteX31" fmla="*/ 521177 w 608814"/>
                <a:gd name="connsiteY31" fmla="*/ 148117 h 585693"/>
                <a:gd name="connsiteX32" fmla="*/ 116229 w 608814"/>
                <a:gd name="connsiteY32" fmla="*/ 131322 h 585693"/>
                <a:gd name="connsiteX33" fmla="*/ 164246 w 608814"/>
                <a:gd name="connsiteY33" fmla="*/ 131322 h 585693"/>
                <a:gd name="connsiteX34" fmla="*/ 184061 w 608814"/>
                <a:gd name="connsiteY34" fmla="*/ 151113 h 585693"/>
                <a:gd name="connsiteX35" fmla="*/ 184061 w 608814"/>
                <a:gd name="connsiteY35" fmla="*/ 171457 h 585693"/>
                <a:gd name="connsiteX36" fmla="*/ 208669 w 608814"/>
                <a:gd name="connsiteY36" fmla="*/ 186094 h 585693"/>
                <a:gd name="connsiteX37" fmla="*/ 226641 w 608814"/>
                <a:gd name="connsiteY37" fmla="*/ 175692 h 585693"/>
                <a:gd name="connsiteX38" fmla="*/ 253737 w 608814"/>
                <a:gd name="connsiteY38" fmla="*/ 182964 h 585693"/>
                <a:gd name="connsiteX39" fmla="*/ 277792 w 608814"/>
                <a:gd name="connsiteY39" fmla="*/ 224572 h 585693"/>
                <a:gd name="connsiteX40" fmla="*/ 279727 w 608814"/>
                <a:gd name="connsiteY40" fmla="*/ 239577 h 585693"/>
                <a:gd name="connsiteX41" fmla="*/ 270511 w 608814"/>
                <a:gd name="connsiteY41" fmla="*/ 251544 h 585693"/>
                <a:gd name="connsiteX42" fmla="*/ 252355 w 608814"/>
                <a:gd name="connsiteY42" fmla="*/ 262038 h 585693"/>
                <a:gd name="connsiteX43" fmla="*/ 253829 w 608814"/>
                <a:gd name="connsiteY43" fmla="*/ 276122 h 585693"/>
                <a:gd name="connsiteX44" fmla="*/ 252355 w 608814"/>
                <a:gd name="connsiteY44" fmla="*/ 290206 h 585693"/>
                <a:gd name="connsiteX45" fmla="*/ 270511 w 608814"/>
                <a:gd name="connsiteY45" fmla="*/ 300700 h 585693"/>
                <a:gd name="connsiteX46" fmla="*/ 278714 w 608814"/>
                <a:gd name="connsiteY46" fmla="*/ 325094 h 585693"/>
                <a:gd name="connsiteX47" fmla="*/ 258253 w 608814"/>
                <a:gd name="connsiteY47" fmla="*/ 321136 h 585693"/>
                <a:gd name="connsiteX48" fmla="*/ 195858 w 608814"/>
                <a:gd name="connsiteY48" fmla="*/ 321136 h 585693"/>
                <a:gd name="connsiteX49" fmla="*/ 212171 w 608814"/>
                <a:gd name="connsiteY49" fmla="*/ 276122 h 585693"/>
                <a:gd name="connsiteX50" fmla="*/ 140191 w 608814"/>
                <a:gd name="connsiteY50" fmla="*/ 204320 h 585693"/>
                <a:gd name="connsiteX51" fmla="*/ 68304 w 608814"/>
                <a:gd name="connsiteY51" fmla="*/ 276122 h 585693"/>
                <a:gd name="connsiteX52" fmla="*/ 140191 w 608814"/>
                <a:gd name="connsiteY52" fmla="*/ 348016 h 585693"/>
                <a:gd name="connsiteX53" fmla="*/ 148486 w 608814"/>
                <a:gd name="connsiteY53" fmla="*/ 347095 h 585693"/>
                <a:gd name="connsiteX54" fmla="*/ 140099 w 608814"/>
                <a:gd name="connsiteY54" fmla="*/ 376000 h 585693"/>
                <a:gd name="connsiteX55" fmla="*/ 140099 w 608814"/>
                <a:gd name="connsiteY55" fmla="*/ 420922 h 585693"/>
                <a:gd name="connsiteX56" fmla="*/ 116229 w 608814"/>
                <a:gd name="connsiteY56" fmla="*/ 420922 h 585693"/>
                <a:gd name="connsiteX57" fmla="*/ 96413 w 608814"/>
                <a:gd name="connsiteY57" fmla="*/ 401131 h 585693"/>
                <a:gd name="connsiteX58" fmla="*/ 96413 w 608814"/>
                <a:gd name="connsiteY58" fmla="*/ 380787 h 585693"/>
                <a:gd name="connsiteX59" fmla="*/ 71806 w 608814"/>
                <a:gd name="connsiteY59" fmla="*/ 366150 h 585693"/>
                <a:gd name="connsiteX60" fmla="*/ 53742 w 608814"/>
                <a:gd name="connsiteY60" fmla="*/ 376552 h 585693"/>
                <a:gd name="connsiteX61" fmla="*/ 38719 w 608814"/>
                <a:gd name="connsiteY61" fmla="*/ 378577 h 585693"/>
                <a:gd name="connsiteX62" fmla="*/ 26738 w 608814"/>
                <a:gd name="connsiteY62" fmla="*/ 369372 h 585693"/>
                <a:gd name="connsiteX63" fmla="*/ 2683 w 608814"/>
                <a:gd name="connsiteY63" fmla="*/ 327764 h 585693"/>
                <a:gd name="connsiteX64" fmla="*/ 9872 w 608814"/>
                <a:gd name="connsiteY64" fmla="*/ 300700 h 585693"/>
                <a:gd name="connsiteX65" fmla="*/ 28120 w 608814"/>
                <a:gd name="connsiteY65" fmla="*/ 290206 h 585693"/>
                <a:gd name="connsiteX66" fmla="*/ 26645 w 608814"/>
                <a:gd name="connsiteY66" fmla="*/ 276122 h 585693"/>
                <a:gd name="connsiteX67" fmla="*/ 28120 w 608814"/>
                <a:gd name="connsiteY67" fmla="*/ 262038 h 585693"/>
                <a:gd name="connsiteX68" fmla="*/ 9872 w 608814"/>
                <a:gd name="connsiteY68" fmla="*/ 251544 h 585693"/>
                <a:gd name="connsiteX69" fmla="*/ 2683 w 608814"/>
                <a:gd name="connsiteY69" fmla="*/ 224572 h 585693"/>
                <a:gd name="connsiteX70" fmla="*/ 26738 w 608814"/>
                <a:gd name="connsiteY70" fmla="*/ 182964 h 585693"/>
                <a:gd name="connsiteX71" fmla="*/ 38719 w 608814"/>
                <a:gd name="connsiteY71" fmla="*/ 173759 h 585693"/>
                <a:gd name="connsiteX72" fmla="*/ 53742 w 608814"/>
                <a:gd name="connsiteY72" fmla="*/ 175692 h 585693"/>
                <a:gd name="connsiteX73" fmla="*/ 71806 w 608814"/>
                <a:gd name="connsiteY73" fmla="*/ 186094 h 585693"/>
                <a:gd name="connsiteX74" fmla="*/ 96413 w 608814"/>
                <a:gd name="connsiteY74" fmla="*/ 171457 h 585693"/>
                <a:gd name="connsiteX75" fmla="*/ 96413 w 608814"/>
                <a:gd name="connsiteY75" fmla="*/ 151113 h 585693"/>
                <a:gd name="connsiteX76" fmla="*/ 116229 w 608814"/>
                <a:gd name="connsiteY76" fmla="*/ 131322 h 585693"/>
                <a:gd name="connsiteX77" fmla="*/ 445756 w 608814"/>
                <a:gd name="connsiteY77" fmla="*/ 83476 h 585693"/>
                <a:gd name="connsiteX78" fmla="*/ 414140 w 608814"/>
                <a:gd name="connsiteY78" fmla="*/ 115044 h 585693"/>
                <a:gd name="connsiteX79" fmla="*/ 445756 w 608814"/>
                <a:gd name="connsiteY79" fmla="*/ 146520 h 585693"/>
                <a:gd name="connsiteX80" fmla="*/ 477371 w 608814"/>
                <a:gd name="connsiteY80" fmla="*/ 115044 h 585693"/>
                <a:gd name="connsiteX81" fmla="*/ 445756 w 608814"/>
                <a:gd name="connsiteY81" fmla="*/ 83476 h 585693"/>
                <a:gd name="connsiteX82" fmla="*/ 426676 w 608814"/>
                <a:gd name="connsiteY82" fmla="*/ 0 h 585693"/>
                <a:gd name="connsiteX83" fmla="*/ 464835 w 608814"/>
                <a:gd name="connsiteY83" fmla="*/ 0 h 585693"/>
                <a:gd name="connsiteX84" fmla="*/ 480597 w 608814"/>
                <a:gd name="connsiteY84" fmla="*/ 15738 h 585693"/>
                <a:gd name="connsiteX85" fmla="*/ 480597 w 608814"/>
                <a:gd name="connsiteY85" fmla="*/ 31936 h 585693"/>
                <a:gd name="connsiteX86" fmla="*/ 500138 w 608814"/>
                <a:gd name="connsiteY86" fmla="*/ 43533 h 585693"/>
                <a:gd name="connsiteX87" fmla="*/ 514425 w 608814"/>
                <a:gd name="connsiteY87" fmla="*/ 35249 h 585693"/>
                <a:gd name="connsiteX88" fmla="*/ 535901 w 608814"/>
                <a:gd name="connsiteY88" fmla="*/ 40956 h 585693"/>
                <a:gd name="connsiteX89" fmla="*/ 554981 w 608814"/>
                <a:gd name="connsiteY89" fmla="*/ 73996 h 585693"/>
                <a:gd name="connsiteX90" fmla="*/ 556640 w 608814"/>
                <a:gd name="connsiteY90" fmla="*/ 85961 h 585693"/>
                <a:gd name="connsiteX91" fmla="*/ 549266 w 608814"/>
                <a:gd name="connsiteY91" fmla="*/ 95440 h 585693"/>
                <a:gd name="connsiteX92" fmla="*/ 534887 w 608814"/>
                <a:gd name="connsiteY92" fmla="*/ 103815 h 585693"/>
                <a:gd name="connsiteX93" fmla="*/ 535993 w 608814"/>
                <a:gd name="connsiteY93" fmla="*/ 115044 h 585693"/>
                <a:gd name="connsiteX94" fmla="*/ 535717 w 608814"/>
                <a:gd name="connsiteY94" fmla="*/ 117621 h 585693"/>
                <a:gd name="connsiteX95" fmla="*/ 521153 w 608814"/>
                <a:gd name="connsiteY95" fmla="*/ 117621 h 585693"/>
                <a:gd name="connsiteX96" fmla="*/ 466126 w 608814"/>
                <a:gd name="connsiteY96" fmla="*/ 172565 h 585693"/>
                <a:gd name="connsiteX97" fmla="*/ 466126 w 608814"/>
                <a:gd name="connsiteY97" fmla="*/ 229719 h 585693"/>
                <a:gd name="connsiteX98" fmla="*/ 466126 w 608814"/>
                <a:gd name="connsiteY98" fmla="*/ 242604 h 585693"/>
                <a:gd name="connsiteX99" fmla="*/ 453590 w 608814"/>
                <a:gd name="connsiteY99" fmla="*/ 229995 h 585693"/>
                <a:gd name="connsiteX100" fmla="*/ 421330 w 608814"/>
                <a:gd name="connsiteY100" fmla="*/ 219319 h 585693"/>
                <a:gd name="connsiteX101" fmla="*/ 411928 w 608814"/>
                <a:gd name="connsiteY101" fmla="*/ 219319 h 585693"/>
                <a:gd name="connsiteX102" fmla="*/ 410914 w 608814"/>
                <a:gd name="connsiteY102" fmla="*/ 214257 h 585693"/>
                <a:gd name="connsiteX103" fmla="*/ 410914 w 608814"/>
                <a:gd name="connsiteY103" fmla="*/ 198059 h 585693"/>
                <a:gd name="connsiteX104" fmla="*/ 391373 w 608814"/>
                <a:gd name="connsiteY104" fmla="*/ 186463 h 585693"/>
                <a:gd name="connsiteX105" fmla="*/ 377086 w 608814"/>
                <a:gd name="connsiteY105" fmla="*/ 194746 h 585693"/>
                <a:gd name="connsiteX106" fmla="*/ 365104 w 608814"/>
                <a:gd name="connsiteY106" fmla="*/ 196310 h 585693"/>
                <a:gd name="connsiteX107" fmla="*/ 355610 w 608814"/>
                <a:gd name="connsiteY107" fmla="*/ 189040 h 585693"/>
                <a:gd name="connsiteX108" fmla="*/ 336530 w 608814"/>
                <a:gd name="connsiteY108" fmla="*/ 155999 h 585693"/>
                <a:gd name="connsiteX109" fmla="*/ 342245 w 608814"/>
                <a:gd name="connsiteY109" fmla="*/ 134463 h 585693"/>
                <a:gd name="connsiteX110" fmla="*/ 356716 w 608814"/>
                <a:gd name="connsiteY110" fmla="*/ 126180 h 585693"/>
                <a:gd name="connsiteX111" fmla="*/ 355518 w 608814"/>
                <a:gd name="connsiteY111" fmla="*/ 115044 h 585693"/>
                <a:gd name="connsiteX112" fmla="*/ 356716 w 608814"/>
                <a:gd name="connsiteY112" fmla="*/ 103815 h 585693"/>
                <a:gd name="connsiteX113" fmla="*/ 342245 w 608814"/>
                <a:gd name="connsiteY113" fmla="*/ 95440 h 585693"/>
                <a:gd name="connsiteX114" fmla="*/ 336530 w 608814"/>
                <a:gd name="connsiteY114" fmla="*/ 73996 h 585693"/>
                <a:gd name="connsiteX115" fmla="*/ 355610 w 608814"/>
                <a:gd name="connsiteY115" fmla="*/ 40956 h 585693"/>
                <a:gd name="connsiteX116" fmla="*/ 365104 w 608814"/>
                <a:gd name="connsiteY116" fmla="*/ 33685 h 585693"/>
                <a:gd name="connsiteX117" fmla="*/ 377086 w 608814"/>
                <a:gd name="connsiteY117" fmla="*/ 35249 h 585693"/>
                <a:gd name="connsiteX118" fmla="*/ 391373 w 608814"/>
                <a:gd name="connsiteY118" fmla="*/ 43533 h 585693"/>
                <a:gd name="connsiteX119" fmla="*/ 410914 w 608814"/>
                <a:gd name="connsiteY119" fmla="*/ 31936 h 585693"/>
                <a:gd name="connsiteX120" fmla="*/ 410914 w 608814"/>
                <a:gd name="connsiteY120" fmla="*/ 15738 h 585693"/>
                <a:gd name="connsiteX121" fmla="*/ 426676 w 608814"/>
                <a:gd name="connsiteY121" fmla="*/ 0 h 585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608814" h="585693">
                  <a:moveTo>
                    <a:pt x="195114" y="351627"/>
                  </a:moveTo>
                  <a:lnTo>
                    <a:pt x="258290" y="351627"/>
                  </a:lnTo>
                  <a:cubicBezTo>
                    <a:pt x="271848" y="351627"/>
                    <a:pt x="282731" y="362580"/>
                    <a:pt x="282731" y="376018"/>
                  </a:cubicBezTo>
                  <a:lnTo>
                    <a:pt x="282731" y="561210"/>
                  </a:lnTo>
                  <a:cubicBezTo>
                    <a:pt x="282731" y="574740"/>
                    <a:pt x="271848" y="585693"/>
                    <a:pt x="258290" y="585693"/>
                  </a:cubicBezTo>
                  <a:lnTo>
                    <a:pt x="195114" y="585693"/>
                  </a:lnTo>
                  <a:cubicBezTo>
                    <a:pt x="181556" y="585693"/>
                    <a:pt x="170673" y="574740"/>
                    <a:pt x="170673" y="561210"/>
                  </a:cubicBezTo>
                  <a:lnTo>
                    <a:pt x="170673" y="376018"/>
                  </a:lnTo>
                  <a:cubicBezTo>
                    <a:pt x="170673" y="362580"/>
                    <a:pt x="181556" y="351627"/>
                    <a:pt x="195114" y="351627"/>
                  </a:cubicBezTo>
                  <a:close/>
                  <a:moveTo>
                    <a:pt x="358100" y="249872"/>
                  </a:moveTo>
                  <a:lnTo>
                    <a:pt x="421316" y="249872"/>
                  </a:lnTo>
                  <a:cubicBezTo>
                    <a:pt x="434771" y="249872"/>
                    <a:pt x="445737" y="260735"/>
                    <a:pt x="445737" y="274267"/>
                  </a:cubicBezTo>
                  <a:lnTo>
                    <a:pt x="445737" y="561206"/>
                  </a:lnTo>
                  <a:cubicBezTo>
                    <a:pt x="445737" y="574738"/>
                    <a:pt x="434771" y="585693"/>
                    <a:pt x="421316" y="585693"/>
                  </a:cubicBezTo>
                  <a:lnTo>
                    <a:pt x="358100" y="585693"/>
                  </a:lnTo>
                  <a:cubicBezTo>
                    <a:pt x="344645" y="585693"/>
                    <a:pt x="333679" y="574738"/>
                    <a:pt x="333679" y="561206"/>
                  </a:cubicBezTo>
                  <a:lnTo>
                    <a:pt x="333679" y="274267"/>
                  </a:lnTo>
                  <a:cubicBezTo>
                    <a:pt x="333679" y="260735"/>
                    <a:pt x="344645" y="249872"/>
                    <a:pt x="358100" y="249872"/>
                  </a:cubicBezTo>
                  <a:close/>
                  <a:moveTo>
                    <a:pt x="140260" y="224680"/>
                  </a:moveTo>
                  <a:cubicBezTo>
                    <a:pt x="168749" y="224680"/>
                    <a:pt x="191844" y="247711"/>
                    <a:pt x="191844" y="276122"/>
                  </a:cubicBezTo>
                  <a:cubicBezTo>
                    <a:pt x="191844" y="304533"/>
                    <a:pt x="168749" y="327564"/>
                    <a:pt x="140260" y="327564"/>
                  </a:cubicBezTo>
                  <a:cubicBezTo>
                    <a:pt x="111771" y="327564"/>
                    <a:pt x="88676" y="304533"/>
                    <a:pt x="88676" y="276122"/>
                  </a:cubicBezTo>
                  <a:cubicBezTo>
                    <a:pt x="88676" y="247711"/>
                    <a:pt x="111771" y="224680"/>
                    <a:pt x="140260" y="224680"/>
                  </a:cubicBezTo>
                  <a:close/>
                  <a:moveTo>
                    <a:pt x="521177" y="148117"/>
                  </a:moveTo>
                  <a:lnTo>
                    <a:pt x="584301" y="148117"/>
                  </a:lnTo>
                  <a:cubicBezTo>
                    <a:pt x="597848" y="148117"/>
                    <a:pt x="608814" y="159070"/>
                    <a:pt x="608814" y="172601"/>
                  </a:cubicBezTo>
                  <a:lnTo>
                    <a:pt x="608814" y="561209"/>
                  </a:lnTo>
                  <a:cubicBezTo>
                    <a:pt x="608814" y="574740"/>
                    <a:pt x="597848" y="585693"/>
                    <a:pt x="584301" y="585693"/>
                  </a:cubicBezTo>
                  <a:lnTo>
                    <a:pt x="521177" y="585693"/>
                  </a:lnTo>
                  <a:cubicBezTo>
                    <a:pt x="507722" y="585693"/>
                    <a:pt x="496756" y="574740"/>
                    <a:pt x="496756" y="561209"/>
                  </a:cubicBezTo>
                  <a:lnTo>
                    <a:pt x="496756" y="172601"/>
                  </a:lnTo>
                  <a:cubicBezTo>
                    <a:pt x="496756" y="159070"/>
                    <a:pt x="507722" y="148117"/>
                    <a:pt x="521177" y="148117"/>
                  </a:cubicBezTo>
                  <a:close/>
                  <a:moveTo>
                    <a:pt x="116229" y="131322"/>
                  </a:moveTo>
                  <a:lnTo>
                    <a:pt x="164246" y="131322"/>
                  </a:lnTo>
                  <a:cubicBezTo>
                    <a:pt x="175214" y="131322"/>
                    <a:pt x="184061" y="140159"/>
                    <a:pt x="184061" y="151113"/>
                  </a:cubicBezTo>
                  <a:lnTo>
                    <a:pt x="184061" y="171457"/>
                  </a:lnTo>
                  <a:cubicBezTo>
                    <a:pt x="193001" y="175231"/>
                    <a:pt x="201019" y="180386"/>
                    <a:pt x="208669" y="186094"/>
                  </a:cubicBezTo>
                  <a:lnTo>
                    <a:pt x="226641" y="175692"/>
                  </a:lnTo>
                  <a:cubicBezTo>
                    <a:pt x="236134" y="170261"/>
                    <a:pt x="248300" y="173482"/>
                    <a:pt x="253737" y="182964"/>
                  </a:cubicBezTo>
                  <a:lnTo>
                    <a:pt x="277792" y="224572"/>
                  </a:lnTo>
                  <a:cubicBezTo>
                    <a:pt x="280465" y="229083"/>
                    <a:pt x="281110" y="234514"/>
                    <a:pt x="279727" y="239577"/>
                  </a:cubicBezTo>
                  <a:cubicBezTo>
                    <a:pt x="278437" y="244640"/>
                    <a:pt x="275119" y="248966"/>
                    <a:pt x="270511" y="251544"/>
                  </a:cubicBezTo>
                  <a:lnTo>
                    <a:pt x="252355" y="262038"/>
                  </a:lnTo>
                  <a:cubicBezTo>
                    <a:pt x="253000" y="266733"/>
                    <a:pt x="253829" y="271335"/>
                    <a:pt x="253829" y="276122"/>
                  </a:cubicBezTo>
                  <a:cubicBezTo>
                    <a:pt x="253829" y="281001"/>
                    <a:pt x="253000" y="285604"/>
                    <a:pt x="252355" y="290206"/>
                  </a:cubicBezTo>
                  <a:lnTo>
                    <a:pt x="270511" y="300700"/>
                  </a:lnTo>
                  <a:cubicBezTo>
                    <a:pt x="279174" y="305671"/>
                    <a:pt x="282308" y="316165"/>
                    <a:pt x="278714" y="325094"/>
                  </a:cubicBezTo>
                  <a:cubicBezTo>
                    <a:pt x="272354" y="322609"/>
                    <a:pt x="265442" y="321136"/>
                    <a:pt x="258253" y="321136"/>
                  </a:cubicBezTo>
                  <a:lnTo>
                    <a:pt x="195858" y="321136"/>
                  </a:lnTo>
                  <a:cubicBezTo>
                    <a:pt x="205904" y="308709"/>
                    <a:pt x="212171" y="293244"/>
                    <a:pt x="212171" y="276122"/>
                  </a:cubicBezTo>
                  <a:cubicBezTo>
                    <a:pt x="212171" y="236539"/>
                    <a:pt x="179914" y="204320"/>
                    <a:pt x="140191" y="204320"/>
                  </a:cubicBezTo>
                  <a:cubicBezTo>
                    <a:pt x="100561" y="204320"/>
                    <a:pt x="68304" y="236539"/>
                    <a:pt x="68304" y="276122"/>
                  </a:cubicBezTo>
                  <a:cubicBezTo>
                    <a:pt x="68304" y="315797"/>
                    <a:pt x="100561" y="348016"/>
                    <a:pt x="140191" y="348016"/>
                  </a:cubicBezTo>
                  <a:cubicBezTo>
                    <a:pt x="143048" y="348016"/>
                    <a:pt x="145721" y="347463"/>
                    <a:pt x="148486" y="347095"/>
                  </a:cubicBezTo>
                  <a:cubicBezTo>
                    <a:pt x="143233" y="355564"/>
                    <a:pt x="140099" y="365414"/>
                    <a:pt x="140099" y="376000"/>
                  </a:cubicBezTo>
                  <a:lnTo>
                    <a:pt x="140099" y="420922"/>
                  </a:lnTo>
                  <a:lnTo>
                    <a:pt x="116229" y="420922"/>
                  </a:lnTo>
                  <a:cubicBezTo>
                    <a:pt x="105261" y="420922"/>
                    <a:pt x="96413" y="412085"/>
                    <a:pt x="96413" y="401131"/>
                  </a:cubicBezTo>
                  <a:lnTo>
                    <a:pt x="96413" y="380787"/>
                  </a:lnTo>
                  <a:cubicBezTo>
                    <a:pt x="87474" y="377013"/>
                    <a:pt x="79455" y="371950"/>
                    <a:pt x="71806" y="366150"/>
                  </a:cubicBezTo>
                  <a:lnTo>
                    <a:pt x="53742" y="376552"/>
                  </a:lnTo>
                  <a:cubicBezTo>
                    <a:pt x="49226" y="379222"/>
                    <a:pt x="43788" y="379866"/>
                    <a:pt x="38719" y="378577"/>
                  </a:cubicBezTo>
                  <a:cubicBezTo>
                    <a:pt x="33650" y="377197"/>
                    <a:pt x="29318" y="373883"/>
                    <a:pt x="26738" y="369372"/>
                  </a:cubicBezTo>
                  <a:lnTo>
                    <a:pt x="2683" y="327764"/>
                  </a:lnTo>
                  <a:cubicBezTo>
                    <a:pt x="-2847" y="318282"/>
                    <a:pt x="471" y="306131"/>
                    <a:pt x="9872" y="300700"/>
                  </a:cubicBezTo>
                  <a:lnTo>
                    <a:pt x="28120" y="290206"/>
                  </a:lnTo>
                  <a:cubicBezTo>
                    <a:pt x="27475" y="285604"/>
                    <a:pt x="26645" y="281001"/>
                    <a:pt x="26645" y="276122"/>
                  </a:cubicBezTo>
                  <a:cubicBezTo>
                    <a:pt x="26645" y="271335"/>
                    <a:pt x="27475" y="266733"/>
                    <a:pt x="28120" y="262038"/>
                  </a:cubicBezTo>
                  <a:lnTo>
                    <a:pt x="9872" y="251544"/>
                  </a:lnTo>
                  <a:cubicBezTo>
                    <a:pt x="471" y="246113"/>
                    <a:pt x="-2847" y="233962"/>
                    <a:pt x="2683" y="224572"/>
                  </a:cubicBezTo>
                  <a:lnTo>
                    <a:pt x="26738" y="182964"/>
                  </a:lnTo>
                  <a:cubicBezTo>
                    <a:pt x="29318" y="178361"/>
                    <a:pt x="33650" y="175139"/>
                    <a:pt x="38719" y="173759"/>
                  </a:cubicBezTo>
                  <a:cubicBezTo>
                    <a:pt x="43788" y="172378"/>
                    <a:pt x="49226" y="173114"/>
                    <a:pt x="53742" y="175692"/>
                  </a:cubicBezTo>
                  <a:lnTo>
                    <a:pt x="71806" y="186094"/>
                  </a:lnTo>
                  <a:cubicBezTo>
                    <a:pt x="79455" y="180386"/>
                    <a:pt x="87474" y="175231"/>
                    <a:pt x="96413" y="171457"/>
                  </a:cubicBezTo>
                  <a:lnTo>
                    <a:pt x="96413" y="151113"/>
                  </a:lnTo>
                  <a:cubicBezTo>
                    <a:pt x="96413" y="140159"/>
                    <a:pt x="105261" y="131322"/>
                    <a:pt x="116229" y="131322"/>
                  </a:cubicBezTo>
                  <a:close/>
                  <a:moveTo>
                    <a:pt x="445756" y="83476"/>
                  </a:moveTo>
                  <a:cubicBezTo>
                    <a:pt x="428335" y="83476"/>
                    <a:pt x="414140" y="97557"/>
                    <a:pt x="414140" y="115044"/>
                  </a:cubicBezTo>
                  <a:cubicBezTo>
                    <a:pt x="414140" y="132438"/>
                    <a:pt x="428335" y="146520"/>
                    <a:pt x="445756" y="146520"/>
                  </a:cubicBezTo>
                  <a:cubicBezTo>
                    <a:pt x="463176" y="146520"/>
                    <a:pt x="477371" y="132438"/>
                    <a:pt x="477371" y="115044"/>
                  </a:cubicBezTo>
                  <a:cubicBezTo>
                    <a:pt x="477371" y="97557"/>
                    <a:pt x="463176" y="83476"/>
                    <a:pt x="445756" y="83476"/>
                  </a:cubicBezTo>
                  <a:close/>
                  <a:moveTo>
                    <a:pt x="426676" y="0"/>
                  </a:moveTo>
                  <a:lnTo>
                    <a:pt x="464835" y="0"/>
                  </a:lnTo>
                  <a:cubicBezTo>
                    <a:pt x="473500" y="0"/>
                    <a:pt x="480597" y="7087"/>
                    <a:pt x="480597" y="15738"/>
                  </a:cubicBezTo>
                  <a:lnTo>
                    <a:pt x="480597" y="31936"/>
                  </a:lnTo>
                  <a:cubicBezTo>
                    <a:pt x="487694" y="34881"/>
                    <a:pt x="494054" y="38931"/>
                    <a:pt x="500138" y="43533"/>
                  </a:cubicBezTo>
                  <a:lnTo>
                    <a:pt x="514425" y="35249"/>
                  </a:lnTo>
                  <a:cubicBezTo>
                    <a:pt x="521983" y="30924"/>
                    <a:pt x="531569" y="33501"/>
                    <a:pt x="535901" y="40956"/>
                  </a:cubicBezTo>
                  <a:lnTo>
                    <a:pt x="554981" y="73996"/>
                  </a:lnTo>
                  <a:cubicBezTo>
                    <a:pt x="557101" y="77585"/>
                    <a:pt x="557654" y="81911"/>
                    <a:pt x="556640" y="85961"/>
                  </a:cubicBezTo>
                  <a:cubicBezTo>
                    <a:pt x="555534" y="89918"/>
                    <a:pt x="552861" y="93415"/>
                    <a:pt x="549266" y="95440"/>
                  </a:cubicBezTo>
                  <a:lnTo>
                    <a:pt x="534887" y="103815"/>
                  </a:lnTo>
                  <a:cubicBezTo>
                    <a:pt x="535348" y="107497"/>
                    <a:pt x="535993" y="111178"/>
                    <a:pt x="535993" y="115044"/>
                  </a:cubicBezTo>
                  <a:cubicBezTo>
                    <a:pt x="535993" y="115872"/>
                    <a:pt x="535809" y="116700"/>
                    <a:pt x="535717" y="117621"/>
                  </a:cubicBezTo>
                  <a:lnTo>
                    <a:pt x="521153" y="117621"/>
                  </a:lnTo>
                  <a:cubicBezTo>
                    <a:pt x="490828" y="117621"/>
                    <a:pt x="466126" y="142286"/>
                    <a:pt x="466126" y="172565"/>
                  </a:cubicBezTo>
                  <a:lnTo>
                    <a:pt x="466126" y="229719"/>
                  </a:lnTo>
                  <a:lnTo>
                    <a:pt x="466126" y="242604"/>
                  </a:lnTo>
                  <a:cubicBezTo>
                    <a:pt x="462715" y="237726"/>
                    <a:pt x="458383" y="233493"/>
                    <a:pt x="453590" y="229995"/>
                  </a:cubicBezTo>
                  <a:cubicBezTo>
                    <a:pt x="444465" y="223369"/>
                    <a:pt x="433404" y="219319"/>
                    <a:pt x="421330" y="219319"/>
                  </a:cubicBezTo>
                  <a:lnTo>
                    <a:pt x="411928" y="219319"/>
                  </a:lnTo>
                  <a:cubicBezTo>
                    <a:pt x="411375" y="217755"/>
                    <a:pt x="410914" y="216098"/>
                    <a:pt x="410914" y="214257"/>
                  </a:cubicBezTo>
                  <a:lnTo>
                    <a:pt x="410914" y="198059"/>
                  </a:lnTo>
                  <a:cubicBezTo>
                    <a:pt x="403817" y="195114"/>
                    <a:pt x="397457" y="191064"/>
                    <a:pt x="391373" y="186463"/>
                  </a:cubicBezTo>
                  <a:lnTo>
                    <a:pt x="377086" y="194746"/>
                  </a:lnTo>
                  <a:cubicBezTo>
                    <a:pt x="373492" y="196863"/>
                    <a:pt x="369160" y="197415"/>
                    <a:pt x="365104" y="196310"/>
                  </a:cubicBezTo>
                  <a:cubicBezTo>
                    <a:pt x="361140" y="195206"/>
                    <a:pt x="357638" y="192629"/>
                    <a:pt x="355610" y="189040"/>
                  </a:cubicBezTo>
                  <a:lnTo>
                    <a:pt x="336530" y="155999"/>
                  </a:lnTo>
                  <a:cubicBezTo>
                    <a:pt x="332198" y="148452"/>
                    <a:pt x="334687" y="138881"/>
                    <a:pt x="342245" y="134463"/>
                  </a:cubicBezTo>
                  <a:lnTo>
                    <a:pt x="356716" y="126180"/>
                  </a:lnTo>
                  <a:cubicBezTo>
                    <a:pt x="356163" y="122498"/>
                    <a:pt x="355518" y="118817"/>
                    <a:pt x="355518" y="115044"/>
                  </a:cubicBezTo>
                  <a:cubicBezTo>
                    <a:pt x="355518" y="111178"/>
                    <a:pt x="356163" y="107497"/>
                    <a:pt x="356716" y="103815"/>
                  </a:cubicBezTo>
                  <a:lnTo>
                    <a:pt x="342245" y="95440"/>
                  </a:lnTo>
                  <a:cubicBezTo>
                    <a:pt x="334687" y="91115"/>
                    <a:pt x="332198" y="81543"/>
                    <a:pt x="336530" y="73996"/>
                  </a:cubicBezTo>
                  <a:lnTo>
                    <a:pt x="355610" y="40956"/>
                  </a:lnTo>
                  <a:cubicBezTo>
                    <a:pt x="357638" y="37366"/>
                    <a:pt x="361140" y="34789"/>
                    <a:pt x="365104" y="33685"/>
                  </a:cubicBezTo>
                  <a:cubicBezTo>
                    <a:pt x="369160" y="32580"/>
                    <a:pt x="373492" y="33133"/>
                    <a:pt x="377086" y="35249"/>
                  </a:cubicBezTo>
                  <a:lnTo>
                    <a:pt x="391373" y="43533"/>
                  </a:lnTo>
                  <a:cubicBezTo>
                    <a:pt x="397457" y="38931"/>
                    <a:pt x="403817" y="34881"/>
                    <a:pt x="410914" y="31936"/>
                  </a:cubicBezTo>
                  <a:lnTo>
                    <a:pt x="410914" y="15738"/>
                  </a:lnTo>
                  <a:cubicBezTo>
                    <a:pt x="410914" y="7087"/>
                    <a:pt x="418011" y="0"/>
                    <a:pt x="42667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grpSp>
          <p:nvGrpSpPr>
            <p:cNvPr id="24" name="ïšḷíḍè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  <a:extLst>
                <a:ext uri="{FF2B5EF4-FFF2-40B4-BE49-F238E27FC236}">
                  <a16:creationId xmlns="" xmlns:a16="http://schemas.microsoft.com/office/drawing/2014/main" id="{5798C611-53A3-426A-B0BE-D9FC54A314A8}"/>
                </a:ext>
              </a:extLst>
            </p:cNvPr>
            <p:cNvGrpSpPr/>
            <p:nvPr/>
          </p:nvGrpSpPr>
          <p:grpSpPr>
            <a:xfrm>
              <a:off x="5281071" y="2709326"/>
              <a:ext cx="1520943" cy="1565891"/>
              <a:chOff x="4085318" y="1701800"/>
              <a:chExt cx="4021362" cy="4140199"/>
            </a:xfrm>
          </p:grpSpPr>
          <p:grpSp>
            <p:nvGrpSpPr>
              <p:cNvPr id="25" name="íṥlídê">
                <a:extLst>
                  <a:ext uri="{FF2B5EF4-FFF2-40B4-BE49-F238E27FC236}">
                    <a16:creationId xmlns="" xmlns:a16="http://schemas.microsoft.com/office/drawing/2014/main" id="{E89FC04A-8BD7-48E8-9F57-BDFDEA33D4B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085318" y="1701800"/>
                <a:ext cx="4021362" cy="4140199"/>
                <a:chOff x="1734" y="0"/>
                <a:chExt cx="4196" cy="4320"/>
              </a:xfrm>
            </p:grpSpPr>
            <p:sp>
              <p:nvSpPr>
                <p:cNvPr id="81" name="îṡľídè">
                  <a:extLst>
                    <a:ext uri="{FF2B5EF4-FFF2-40B4-BE49-F238E27FC236}">
                      <a16:creationId xmlns="" xmlns:a16="http://schemas.microsoft.com/office/drawing/2014/main" id="{FBCCC602-24D7-4699-9072-647261C82EDF}"/>
                    </a:ext>
                  </a:extLst>
                </p:cNvPr>
                <p:cNvSpPr/>
                <p:nvPr/>
              </p:nvSpPr>
              <p:spPr bwMode="auto">
                <a:xfrm>
                  <a:off x="1757" y="2286"/>
                  <a:ext cx="648" cy="691"/>
                </a:xfrm>
                <a:custGeom>
                  <a:avLst/>
                  <a:gdLst>
                    <a:gd name="T0" fmla="*/ 1544 w 2703"/>
                    <a:gd name="T1" fmla="*/ 327 h 2889"/>
                    <a:gd name="T2" fmla="*/ 2561 w 2703"/>
                    <a:gd name="T3" fmla="*/ 2066 h 2889"/>
                    <a:gd name="T4" fmla="*/ 2387 w 2703"/>
                    <a:gd name="T5" fmla="*/ 2759 h 2889"/>
                    <a:gd name="T6" fmla="*/ 1728 w 2703"/>
                    <a:gd name="T7" fmla="*/ 2617 h 2889"/>
                    <a:gd name="T8" fmla="*/ 961 w 2703"/>
                    <a:gd name="T9" fmla="*/ 2385 h 2889"/>
                    <a:gd name="T10" fmla="*/ 884 w 2703"/>
                    <a:gd name="T11" fmla="*/ 2159 h 2889"/>
                    <a:gd name="T12" fmla="*/ 224 w 2703"/>
                    <a:gd name="T13" fmla="*/ 1757 h 2889"/>
                    <a:gd name="T14" fmla="*/ 499 w 2703"/>
                    <a:gd name="T15" fmla="*/ 664 h 2889"/>
                    <a:gd name="T16" fmla="*/ 611 w 2703"/>
                    <a:gd name="T17" fmla="*/ 610 h 2889"/>
                    <a:gd name="T18" fmla="*/ 855 w 2703"/>
                    <a:gd name="T19" fmla="*/ 139 h 2889"/>
                    <a:gd name="T20" fmla="*/ 1544 w 2703"/>
                    <a:gd name="T21" fmla="*/ 327 h 2889"/>
                    <a:gd name="T22" fmla="*/ 1795 w 2703"/>
                    <a:gd name="T23" fmla="*/ 2514 h 2889"/>
                    <a:gd name="T24" fmla="*/ 2330 w 2703"/>
                    <a:gd name="T25" fmla="*/ 2661 h 2889"/>
                    <a:gd name="T26" fmla="*/ 2464 w 2703"/>
                    <a:gd name="T27" fmla="*/ 2123 h 2889"/>
                    <a:gd name="T28" fmla="*/ 1447 w 2703"/>
                    <a:gd name="T29" fmla="*/ 384 h 2889"/>
                    <a:gd name="T30" fmla="*/ 912 w 2703"/>
                    <a:gd name="T31" fmla="*/ 236 h 2889"/>
                    <a:gd name="T32" fmla="*/ 729 w 2703"/>
                    <a:gd name="T33" fmla="*/ 638 h 2889"/>
                    <a:gd name="T34" fmla="*/ 737 w 2703"/>
                    <a:gd name="T35" fmla="*/ 687 h 2889"/>
                    <a:gd name="T36" fmla="*/ 690 w 2703"/>
                    <a:gd name="T37" fmla="*/ 702 h 2889"/>
                    <a:gd name="T38" fmla="*/ 556 w 2703"/>
                    <a:gd name="T39" fmla="*/ 761 h 2889"/>
                    <a:gd name="T40" fmla="*/ 322 w 2703"/>
                    <a:gd name="T41" fmla="*/ 1700 h 2889"/>
                    <a:gd name="T42" fmla="*/ 935 w 2703"/>
                    <a:gd name="T43" fmla="*/ 2047 h 2889"/>
                    <a:gd name="T44" fmla="*/ 991 w 2703"/>
                    <a:gd name="T45" fmla="*/ 2045 h 2889"/>
                    <a:gd name="T46" fmla="*/ 993 w 2703"/>
                    <a:gd name="T47" fmla="*/ 2101 h 2889"/>
                    <a:gd name="T48" fmla="*/ 1059 w 2703"/>
                    <a:gd name="T49" fmla="*/ 2328 h 2889"/>
                    <a:gd name="T50" fmla="*/ 1698 w 2703"/>
                    <a:gd name="T51" fmla="*/ 2504 h 2889"/>
                    <a:gd name="T52" fmla="*/ 1715 w 2703"/>
                    <a:gd name="T53" fmla="*/ 2494 h 2889"/>
                    <a:gd name="T54" fmla="*/ 1765 w 2703"/>
                    <a:gd name="T55" fmla="*/ 2462 h 2889"/>
                    <a:gd name="T56" fmla="*/ 1795 w 2703"/>
                    <a:gd name="T57" fmla="*/ 2514 h 28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703" h="2889">
                      <a:moveTo>
                        <a:pt x="1544" y="327"/>
                      </a:moveTo>
                      <a:cubicBezTo>
                        <a:pt x="2561" y="2066"/>
                        <a:pt x="2561" y="2066"/>
                        <a:pt x="2561" y="2066"/>
                      </a:cubicBezTo>
                      <a:cubicBezTo>
                        <a:pt x="2703" y="2309"/>
                        <a:pt x="2625" y="2620"/>
                        <a:pt x="2387" y="2759"/>
                      </a:cubicBezTo>
                      <a:cubicBezTo>
                        <a:pt x="2164" y="2889"/>
                        <a:pt x="1880" y="2824"/>
                        <a:pt x="1728" y="2617"/>
                      </a:cubicBezTo>
                      <a:cubicBezTo>
                        <a:pt x="1458" y="2755"/>
                        <a:pt x="1119" y="2656"/>
                        <a:pt x="961" y="2385"/>
                      </a:cubicBezTo>
                      <a:cubicBezTo>
                        <a:pt x="920" y="2316"/>
                        <a:pt x="894" y="2238"/>
                        <a:pt x="884" y="2159"/>
                      </a:cubicBezTo>
                      <a:cubicBezTo>
                        <a:pt x="613" y="2147"/>
                        <a:pt x="364" y="1996"/>
                        <a:pt x="224" y="1757"/>
                      </a:cubicBezTo>
                      <a:cubicBezTo>
                        <a:pt x="0" y="1374"/>
                        <a:pt x="123" y="883"/>
                        <a:pt x="499" y="664"/>
                      </a:cubicBezTo>
                      <a:cubicBezTo>
                        <a:pt x="535" y="643"/>
                        <a:pt x="572" y="625"/>
                        <a:pt x="611" y="610"/>
                      </a:cubicBezTo>
                      <a:cubicBezTo>
                        <a:pt x="597" y="420"/>
                        <a:pt x="691" y="235"/>
                        <a:pt x="855" y="139"/>
                      </a:cubicBezTo>
                      <a:cubicBezTo>
                        <a:pt x="1093" y="0"/>
                        <a:pt x="1402" y="84"/>
                        <a:pt x="1544" y="327"/>
                      </a:cubicBezTo>
                      <a:close/>
                      <a:moveTo>
                        <a:pt x="1795" y="2514"/>
                      </a:moveTo>
                      <a:cubicBezTo>
                        <a:pt x="1906" y="2703"/>
                        <a:pt x="2145" y="2769"/>
                        <a:pt x="2330" y="2661"/>
                      </a:cubicBezTo>
                      <a:cubicBezTo>
                        <a:pt x="2514" y="2554"/>
                        <a:pt x="2574" y="2312"/>
                        <a:pt x="2464" y="2123"/>
                      </a:cubicBezTo>
                      <a:cubicBezTo>
                        <a:pt x="1447" y="384"/>
                        <a:pt x="1447" y="384"/>
                        <a:pt x="1447" y="384"/>
                      </a:cubicBezTo>
                      <a:cubicBezTo>
                        <a:pt x="1336" y="195"/>
                        <a:pt x="1096" y="129"/>
                        <a:pt x="912" y="236"/>
                      </a:cubicBezTo>
                      <a:cubicBezTo>
                        <a:pt x="775" y="317"/>
                        <a:pt x="701" y="478"/>
                        <a:pt x="729" y="638"/>
                      </a:cubicBezTo>
                      <a:cubicBezTo>
                        <a:pt x="737" y="687"/>
                        <a:pt x="737" y="687"/>
                        <a:pt x="737" y="687"/>
                      </a:cubicBezTo>
                      <a:cubicBezTo>
                        <a:pt x="690" y="702"/>
                        <a:pt x="690" y="702"/>
                        <a:pt x="690" y="702"/>
                      </a:cubicBezTo>
                      <a:cubicBezTo>
                        <a:pt x="643" y="717"/>
                        <a:pt x="598" y="737"/>
                        <a:pt x="556" y="761"/>
                      </a:cubicBezTo>
                      <a:cubicBezTo>
                        <a:pt x="234" y="949"/>
                        <a:pt x="129" y="1370"/>
                        <a:pt x="322" y="1700"/>
                      </a:cubicBezTo>
                      <a:cubicBezTo>
                        <a:pt x="450" y="1919"/>
                        <a:pt x="685" y="2052"/>
                        <a:pt x="935" y="2047"/>
                      </a:cubicBezTo>
                      <a:cubicBezTo>
                        <a:pt x="991" y="2045"/>
                        <a:pt x="991" y="2045"/>
                        <a:pt x="991" y="2045"/>
                      </a:cubicBezTo>
                      <a:cubicBezTo>
                        <a:pt x="993" y="2101"/>
                        <a:pt x="993" y="2101"/>
                        <a:pt x="993" y="2101"/>
                      </a:cubicBezTo>
                      <a:cubicBezTo>
                        <a:pt x="995" y="2180"/>
                        <a:pt x="1018" y="2259"/>
                        <a:pt x="1059" y="2328"/>
                      </a:cubicBezTo>
                      <a:cubicBezTo>
                        <a:pt x="1191" y="2554"/>
                        <a:pt x="1477" y="2633"/>
                        <a:pt x="1698" y="2504"/>
                      </a:cubicBezTo>
                      <a:cubicBezTo>
                        <a:pt x="1704" y="2501"/>
                        <a:pt x="1710" y="2497"/>
                        <a:pt x="1715" y="2494"/>
                      </a:cubicBezTo>
                      <a:cubicBezTo>
                        <a:pt x="1765" y="2462"/>
                        <a:pt x="1765" y="2462"/>
                        <a:pt x="1765" y="2462"/>
                      </a:cubicBezTo>
                      <a:lnTo>
                        <a:pt x="1795" y="2514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2" name="iśļiḋè">
                  <a:extLst>
                    <a:ext uri="{FF2B5EF4-FFF2-40B4-BE49-F238E27FC236}">
                      <a16:creationId xmlns="" xmlns:a16="http://schemas.microsoft.com/office/drawing/2014/main" id="{8B5D88DF-4139-4781-BBD8-CCA2CC3604EC}"/>
                    </a:ext>
                  </a:extLst>
                </p:cNvPr>
                <p:cNvSpPr/>
                <p:nvPr/>
              </p:nvSpPr>
              <p:spPr bwMode="auto">
                <a:xfrm>
                  <a:off x="3237" y="0"/>
                  <a:ext cx="656" cy="623"/>
                </a:xfrm>
                <a:custGeom>
                  <a:avLst/>
                  <a:gdLst>
                    <a:gd name="T0" fmla="*/ 561 w 2737"/>
                    <a:gd name="T1" fmla="*/ 2601 h 2605"/>
                    <a:gd name="T2" fmla="*/ 527 w 2737"/>
                    <a:gd name="T3" fmla="*/ 2590 h 2605"/>
                    <a:gd name="T4" fmla="*/ 504 w 2737"/>
                    <a:gd name="T5" fmla="*/ 2533 h 2605"/>
                    <a:gd name="T6" fmla="*/ 653 w 2737"/>
                    <a:gd name="T7" fmla="*/ 1664 h 2605"/>
                    <a:gd name="T8" fmla="*/ 22 w 2737"/>
                    <a:gd name="T9" fmla="*/ 1049 h 2605"/>
                    <a:gd name="T10" fmla="*/ 7 w 2737"/>
                    <a:gd name="T11" fmla="*/ 989 h 2605"/>
                    <a:gd name="T12" fmla="*/ 54 w 2737"/>
                    <a:gd name="T13" fmla="*/ 950 h 2605"/>
                    <a:gd name="T14" fmla="*/ 926 w 2737"/>
                    <a:gd name="T15" fmla="*/ 823 h 2605"/>
                    <a:gd name="T16" fmla="*/ 1317 w 2737"/>
                    <a:gd name="T17" fmla="*/ 32 h 2605"/>
                    <a:gd name="T18" fmla="*/ 1369 w 2737"/>
                    <a:gd name="T19" fmla="*/ 0 h 2605"/>
                    <a:gd name="T20" fmla="*/ 1421 w 2737"/>
                    <a:gd name="T21" fmla="*/ 32 h 2605"/>
                    <a:gd name="T22" fmla="*/ 1811 w 2737"/>
                    <a:gd name="T23" fmla="*/ 823 h 2605"/>
                    <a:gd name="T24" fmla="*/ 2684 w 2737"/>
                    <a:gd name="T25" fmla="*/ 950 h 2605"/>
                    <a:gd name="T26" fmla="*/ 2731 w 2737"/>
                    <a:gd name="T27" fmla="*/ 989 h 2605"/>
                    <a:gd name="T28" fmla="*/ 2716 w 2737"/>
                    <a:gd name="T29" fmla="*/ 1049 h 2605"/>
                    <a:gd name="T30" fmla="*/ 2085 w 2737"/>
                    <a:gd name="T31" fmla="*/ 1664 h 2605"/>
                    <a:gd name="T32" fmla="*/ 2234 w 2737"/>
                    <a:gd name="T33" fmla="*/ 2533 h 2605"/>
                    <a:gd name="T34" fmla="*/ 2210 w 2737"/>
                    <a:gd name="T35" fmla="*/ 2590 h 2605"/>
                    <a:gd name="T36" fmla="*/ 2149 w 2737"/>
                    <a:gd name="T37" fmla="*/ 2595 h 2605"/>
                    <a:gd name="T38" fmla="*/ 1369 w 2737"/>
                    <a:gd name="T39" fmla="*/ 2185 h 2605"/>
                    <a:gd name="T40" fmla="*/ 588 w 2737"/>
                    <a:gd name="T41" fmla="*/ 2595 h 2605"/>
                    <a:gd name="T42" fmla="*/ 561 w 2737"/>
                    <a:gd name="T43" fmla="*/ 2601 h 2605"/>
                    <a:gd name="T44" fmla="*/ 187 w 2737"/>
                    <a:gd name="T45" fmla="*/ 1048 h 2605"/>
                    <a:gd name="T46" fmla="*/ 756 w 2737"/>
                    <a:gd name="T47" fmla="*/ 1602 h 2605"/>
                    <a:gd name="T48" fmla="*/ 773 w 2737"/>
                    <a:gd name="T49" fmla="*/ 1654 h 2605"/>
                    <a:gd name="T50" fmla="*/ 639 w 2737"/>
                    <a:gd name="T51" fmla="*/ 2437 h 2605"/>
                    <a:gd name="T52" fmla="*/ 1342 w 2737"/>
                    <a:gd name="T53" fmla="*/ 2067 h 2605"/>
                    <a:gd name="T54" fmla="*/ 1396 w 2737"/>
                    <a:gd name="T55" fmla="*/ 2067 h 2605"/>
                    <a:gd name="T56" fmla="*/ 2099 w 2737"/>
                    <a:gd name="T57" fmla="*/ 2437 h 2605"/>
                    <a:gd name="T58" fmla="*/ 1965 w 2737"/>
                    <a:gd name="T59" fmla="*/ 1654 h 2605"/>
                    <a:gd name="T60" fmla="*/ 1981 w 2737"/>
                    <a:gd name="T61" fmla="*/ 1602 h 2605"/>
                    <a:gd name="T62" fmla="*/ 2550 w 2737"/>
                    <a:gd name="T63" fmla="*/ 1048 h 2605"/>
                    <a:gd name="T64" fmla="*/ 1764 w 2737"/>
                    <a:gd name="T65" fmla="*/ 934 h 2605"/>
                    <a:gd name="T66" fmla="*/ 1720 w 2737"/>
                    <a:gd name="T67" fmla="*/ 902 h 2605"/>
                    <a:gd name="T68" fmla="*/ 1369 w 2737"/>
                    <a:gd name="T69" fmla="*/ 190 h 2605"/>
                    <a:gd name="T70" fmla="*/ 1017 w 2737"/>
                    <a:gd name="T71" fmla="*/ 902 h 2605"/>
                    <a:gd name="T72" fmla="*/ 973 w 2737"/>
                    <a:gd name="T73" fmla="*/ 934 h 2605"/>
                    <a:gd name="T74" fmla="*/ 187 w 2737"/>
                    <a:gd name="T75" fmla="*/ 1048 h 26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2737" h="2605">
                      <a:moveTo>
                        <a:pt x="561" y="2601"/>
                      </a:moveTo>
                      <a:cubicBezTo>
                        <a:pt x="549" y="2601"/>
                        <a:pt x="537" y="2598"/>
                        <a:pt x="527" y="2590"/>
                      </a:cubicBezTo>
                      <a:cubicBezTo>
                        <a:pt x="509" y="2577"/>
                        <a:pt x="500" y="2555"/>
                        <a:pt x="504" y="2533"/>
                      </a:cubicBezTo>
                      <a:cubicBezTo>
                        <a:pt x="653" y="1664"/>
                        <a:pt x="653" y="1664"/>
                        <a:pt x="653" y="1664"/>
                      </a:cubicBezTo>
                      <a:cubicBezTo>
                        <a:pt x="22" y="1049"/>
                        <a:pt x="22" y="1049"/>
                        <a:pt x="22" y="1049"/>
                      </a:cubicBezTo>
                      <a:cubicBezTo>
                        <a:pt x="6" y="1034"/>
                        <a:pt x="0" y="1011"/>
                        <a:pt x="7" y="989"/>
                      </a:cubicBezTo>
                      <a:cubicBezTo>
                        <a:pt x="14" y="968"/>
                        <a:pt x="32" y="953"/>
                        <a:pt x="54" y="950"/>
                      </a:cubicBezTo>
                      <a:cubicBezTo>
                        <a:pt x="926" y="823"/>
                        <a:pt x="926" y="823"/>
                        <a:pt x="926" y="823"/>
                      </a:cubicBezTo>
                      <a:cubicBezTo>
                        <a:pt x="1317" y="32"/>
                        <a:pt x="1317" y="32"/>
                        <a:pt x="1317" y="32"/>
                      </a:cubicBezTo>
                      <a:cubicBezTo>
                        <a:pt x="1326" y="13"/>
                        <a:pt x="1347" y="0"/>
                        <a:pt x="1369" y="0"/>
                      </a:cubicBezTo>
                      <a:cubicBezTo>
                        <a:pt x="1391" y="0"/>
                        <a:pt x="1411" y="13"/>
                        <a:pt x="1421" y="32"/>
                      </a:cubicBezTo>
                      <a:cubicBezTo>
                        <a:pt x="1811" y="823"/>
                        <a:pt x="1811" y="823"/>
                        <a:pt x="1811" y="823"/>
                      </a:cubicBezTo>
                      <a:cubicBezTo>
                        <a:pt x="2684" y="950"/>
                        <a:pt x="2684" y="950"/>
                        <a:pt x="2684" y="950"/>
                      </a:cubicBezTo>
                      <a:cubicBezTo>
                        <a:pt x="2706" y="953"/>
                        <a:pt x="2724" y="968"/>
                        <a:pt x="2731" y="989"/>
                      </a:cubicBezTo>
                      <a:cubicBezTo>
                        <a:pt x="2737" y="1011"/>
                        <a:pt x="2732" y="1034"/>
                        <a:pt x="2716" y="1049"/>
                      </a:cubicBezTo>
                      <a:cubicBezTo>
                        <a:pt x="2085" y="1664"/>
                        <a:pt x="2085" y="1664"/>
                        <a:pt x="2085" y="1664"/>
                      </a:cubicBezTo>
                      <a:cubicBezTo>
                        <a:pt x="2234" y="2533"/>
                        <a:pt x="2234" y="2533"/>
                        <a:pt x="2234" y="2533"/>
                      </a:cubicBezTo>
                      <a:cubicBezTo>
                        <a:pt x="2237" y="2555"/>
                        <a:pt x="2228" y="2577"/>
                        <a:pt x="2210" y="2590"/>
                      </a:cubicBezTo>
                      <a:cubicBezTo>
                        <a:pt x="2193" y="2603"/>
                        <a:pt x="2169" y="2605"/>
                        <a:pt x="2149" y="2595"/>
                      </a:cubicBezTo>
                      <a:cubicBezTo>
                        <a:pt x="1369" y="2185"/>
                        <a:pt x="1369" y="2185"/>
                        <a:pt x="1369" y="2185"/>
                      </a:cubicBezTo>
                      <a:cubicBezTo>
                        <a:pt x="588" y="2595"/>
                        <a:pt x="588" y="2595"/>
                        <a:pt x="588" y="2595"/>
                      </a:cubicBezTo>
                      <a:cubicBezTo>
                        <a:pt x="580" y="2599"/>
                        <a:pt x="571" y="2601"/>
                        <a:pt x="561" y="2601"/>
                      </a:cubicBezTo>
                      <a:close/>
                      <a:moveTo>
                        <a:pt x="187" y="1048"/>
                      </a:moveTo>
                      <a:cubicBezTo>
                        <a:pt x="756" y="1602"/>
                        <a:pt x="756" y="1602"/>
                        <a:pt x="756" y="1602"/>
                      </a:cubicBezTo>
                      <a:cubicBezTo>
                        <a:pt x="770" y="1616"/>
                        <a:pt x="776" y="1635"/>
                        <a:pt x="773" y="1654"/>
                      </a:cubicBezTo>
                      <a:cubicBezTo>
                        <a:pt x="639" y="2437"/>
                        <a:pt x="639" y="2437"/>
                        <a:pt x="639" y="2437"/>
                      </a:cubicBezTo>
                      <a:cubicBezTo>
                        <a:pt x="1342" y="2067"/>
                        <a:pt x="1342" y="2067"/>
                        <a:pt x="1342" y="2067"/>
                      </a:cubicBezTo>
                      <a:cubicBezTo>
                        <a:pt x="1359" y="2058"/>
                        <a:pt x="1379" y="2058"/>
                        <a:pt x="1396" y="2067"/>
                      </a:cubicBezTo>
                      <a:cubicBezTo>
                        <a:pt x="2099" y="2437"/>
                        <a:pt x="2099" y="2437"/>
                        <a:pt x="2099" y="2437"/>
                      </a:cubicBezTo>
                      <a:cubicBezTo>
                        <a:pt x="1965" y="1654"/>
                        <a:pt x="1965" y="1654"/>
                        <a:pt x="1965" y="1654"/>
                      </a:cubicBezTo>
                      <a:cubicBezTo>
                        <a:pt x="1961" y="1635"/>
                        <a:pt x="1968" y="1616"/>
                        <a:pt x="1981" y="1602"/>
                      </a:cubicBezTo>
                      <a:cubicBezTo>
                        <a:pt x="2550" y="1048"/>
                        <a:pt x="2550" y="1048"/>
                        <a:pt x="2550" y="1048"/>
                      </a:cubicBezTo>
                      <a:cubicBezTo>
                        <a:pt x="1764" y="934"/>
                        <a:pt x="1764" y="934"/>
                        <a:pt x="1764" y="934"/>
                      </a:cubicBezTo>
                      <a:cubicBezTo>
                        <a:pt x="1745" y="931"/>
                        <a:pt x="1729" y="919"/>
                        <a:pt x="1720" y="902"/>
                      </a:cubicBezTo>
                      <a:cubicBezTo>
                        <a:pt x="1369" y="190"/>
                        <a:pt x="1369" y="190"/>
                        <a:pt x="1369" y="190"/>
                      </a:cubicBezTo>
                      <a:cubicBezTo>
                        <a:pt x="1017" y="902"/>
                        <a:pt x="1017" y="902"/>
                        <a:pt x="1017" y="902"/>
                      </a:cubicBezTo>
                      <a:cubicBezTo>
                        <a:pt x="1009" y="919"/>
                        <a:pt x="992" y="931"/>
                        <a:pt x="973" y="934"/>
                      </a:cubicBezTo>
                      <a:lnTo>
                        <a:pt x="187" y="1048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3" name="íṡliḋe">
                  <a:extLst>
                    <a:ext uri="{FF2B5EF4-FFF2-40B4-BE49-F238E27FC236}">
                      <a16:creationId xmlns="" xmlns:a16="http://schemas.microsoft.com/office/drawing/2014/main" id="{54FDC18B-15E8-409F-8318-FB43CD01C65E}"/>
                    </a:ext>
                  </a:extLst>
                </p:cNvPr>
                <p:cNvSpPr/>
                <p:nvPr/>
              </p:nvSpPr>
              <p:spPr bwMode="auto">
                <a:xfrm>
                  <a:off x="4821" y="2911"/>
                  <a:ext cx="720" cy="655"/>
                </a:xfrm>
                <a:custGeom>
                  <a:avLst/>
                  <a:gdLst>
                    <a:gd name="T0" fmla="*/ 845 w 3005"/>
                    <a:gd name="T1" fmla="*/ 2719 h 2737"/>
                    <a:gd name="T2" fmla="*/ 907 w 3005"/>
                    <a:gd name="T3" fmla="*/ 2733 h 2737"/>
                    <a:gd name="T4" fmla="*/ 1037 w 3005"/>
                    <a:gd name="T5" fmla="*/ 2703 h 2737"/>
                    <a:gd name="T6" fmla="*/ 2896 w 3005"/>
                    <a:gd name="T7" fmla="*/ 1597 h 2737"/>
                    <a:gd name="T8" fmla="*/ 2991 w 3005"/>
                    <a:gd name="T9" fmla="*/ 1480 h 2737"/>
                    <a:gd name="T10" fmla="*/ 3000 w 3005"/>
                    <a:gd name="T11" fmla="*/ 1444 h 2737"/>
                    <a:gd name="T12" fmla="*/ 3003 w 3005"/>
                    <a:gd name="T13" fmla="*/ 1419 h 2737"/>
                    <a:gd name="T14" fmla="*/ 2972 w 3005"/>
                    <a:gd name="T15" fmla="*/ 1296 h 2737"/>
                    <a:gd name="T16" fmla="*/ 2269 w 3005"/>
                    <a:gd name="T17" fmla="*/ 114 h 2737"/>
                    <a:gd name="T18" fmla="*/ 2189 w 3005"/>
                    <a:gd name="T19" fmla="*/ 36 h 2737"/>
                    <a:gd name="T20" fmla="*/ 2130 w 3005"/>
                    <a:gd name="T21" fmla="*/ 13 h 2737"/>
                    <a:gd name="T22" fmla="*/ 1968 w 3005"/>
                    <a:gd name="T23" fmla="*/ 38 h 2737"/>
                    <a:gd name="T24" fmla="*/ 109 w 3005"/>
                    <a:gd name="T25" fmla="*/ 1145 h 2737"/>
                    <a:gd name="T26" fmla="*/ 15 w 3005"/>
                    <a:gd name="T27" fmla="*/ 1260 h 2737"/>
                    <a:gd name="T28" fmla="*/ 2 w 3005"/>
                    <a:gd name="T29" fmla="*/ 1322 h 2737"/>
                    <a:gd name="T30" fmla="*/ 33 w 3005"/>
                    <a:gd name="T31" fmla="*/ 1445 h 2737"/>
                    <a:gd name="T32" fmla="*/ 736 w 3005"/>
                    <a:gd name="T33" fmla="*/ 2627 h 2737"/>
                    <a:gd name="T34" fmla="*/ 845 w 3005"/>
                    <a:gd name="T35" fmla="*/ 2719 h 2737"/>
                    <a:gd name="T36" fmla="*/ 1896 w 3005"/>
                    <a:gd name="T37" fmla="*/ 1228 h 2737"/>
                    <a:gd name="T38" fmla="*/ 2175 w 3005"/>
                    <a:gd name="T39" fmla="*/ 140 h 2737"/>
                    <a:gd name="T40" fmla="*/ 2191 w 3005"/>
                    <a:gd name="T41" fmla="*/ 161 h 2737"/>
                    <a:gd name="T42" fmla="*/ 2894 w 3005"/>
                    <a:gd name="T43" fmla="*/ 1343 h 2737"/>
                    <a:gd name="T44" fmla="*/ 2911 w 3005"/>
                    <a:gd name="T45" fmla="*/ 1389 h 2737"/>
                    <a:gd name="T46" fmla="*/ 1896 w 3005"/>
                    <a:gd name="T47" fmla="*/ 1228 h 2737"/>
                    <a:gd name="T48" fmla="*/ 1210 w 3005"/>
                    <a:gd name="T49" fmla="*/ 1638 h 2737"/>
                    <a:gd name="T50" fmla="*/ 861 w 3005"/>
                    <a:gd name="T51" fmla="*/ 2626 h 2737"/>
                    <a:gd name="T52" fmla="*/ 815 w 3005"/>
                    <a:gd name="T53" fmla="*/ 2581 h 2737"/>
                    <a:gd name="T54" fmla="*/ 111 w 3005"/>
                    <a:gd name="T55" fmla="*/ 1399 h 2737"/>
                    <a:gd name="T56" fmla="*/ 96 w 3005"/>
                    <a:gd name="T57" fmla="*/ 1359 h 2737"/>
                    <a:gd name="T58" fmla="*/ 1210 w 3005"/>
                    <a:gd name="T59" fmla="*/ 1638 h 2737"/>
                    <a:gd name="T60" fmla="*/ 2891 w 3005"/>
                    <a:gd name="T61" fmla="*/ 1478 h 2737"/>
                    <a:gd name="T62" fmla="*/ 2849 w 3005"/>
                    <a:gd name="T63" fmla="*/ 1518 h 2737"/>
                    <a:gd name="T64" fmla="*/ 991 w 3005"/>
                    <a:gd name="T65" fmla="*/ 2625 h 2737"/>
                    <a:gd name="T66" fmla="*/ 953 w 3005"/>
                    <a:gd name="T67" fmla="*/ 2640 h 2737"/>
                    <a:gd name="T68" fmla="*/ 1444 w 3005"/>
                    <a:gd name="T69" fmla="*/ 1248 h 2737"/>
                    <a:gd name="T70" fmla="*/ 2891 w 3005"/>
                    <a:gd name="T71" fmla="*/ 1478 h 2737"/>
                    <a:gd name="T72" fmla="*/ 1805 w 3005"/>
                    <a:gd name="T73" fmla="*/ 1213 h 2737"/>
                    <a:gd name="T74" fmla="*/ 1397 w 3005"/>
                    <a:gd name="T75" fmla="*/ 1148 h 2737"/>
                    <a:gd name="T76" fmla="*/ 1379 w 3005"/>
                    <a:gd name="T77" fmla="*/ 1159 h 2737"/>
                    <a:gd name="T78" fmla="*/ 1240 w 3005"/>
                    <a:gd name="T79" fmla="*/ 1552 h 2737"/>
                    <a:gd name="T80" fmla="*/ 111 w 3005"/>
                    <a:gd name="T81" fmla="*/ 1269 h 2737"/>
                    <a:gd name="T82" fmla="*/ 156 w 3005"/>
                    <a:gd name="T83" fmla="*/ 1223 h 2737"/>
                    <a:gd name="T84" fmla="*/ 2015 w 3005"/>
                    <a:gd name="T85" fmla="*/ 116 h 2737"/>
                    <a:gd name="T86" fmla="*/ 2091 w 3005"/>
                    <a:gd name="T87" fmla="*/ 99 h 2737"/>
                    <a:gd name="T88" fmla="*/ 1805 w 3005"/>
                    <a:gd name="T89" fmla="*/ 1213 h 27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3005" h="2737">
                      <a:moveTo>
                        <a:pt x="845" y="2719"/>
                      </a:moveTo>
                      <a:cubicBezTo>
                        <a:pt x="865" y="2727"/>
                        <a:pt x="886" y="2732"/>
                        <a:pt x="907" y="2733"/>
                      </a:cubicBezTo>
                      <a:cubicBezTo>
                        <a:pt x="953" y="2737"/>
                        <a:pt x="998" y="2727"/>
                        <a:pt x="1037" y="2703"/>
                      </a:cubicBezTo>
                      <a:cubicBezTo>
                        <a:pt x="2896" y="1597"/>
                        <a:pt x="2896" y="1597"/>
                        <a:pt x="2896" y="1597"/>
                      </a:cubicBezTo>
                      <a:cubicBezTo>
                        <a:pt x="2940" y="1571"/>
                        <a:pt x="2974" y="1529"/>
                        <a:pt x="2991" y="1480"/>
                      </a:cubicBezTo>
                      <a:cubicBezTo>
                        <a:pt x="2995" y="1467"/>
                        <a:pt x="2998" y="1455"/>
                        <a:pt x="3000" y="1444"/>
                      </a:cubicBezTo>
                      <a:cubicBezTo>
                        <a:pt x="3002" y="1436"/>
                        <a:pt x="3002" y="1428"/>
                        <a:pt x="3003" y="1419"/>
                      </a:cubicBezTo>
                      <a:cubicBezTo>
                        <a:pt x="3005" y="1375"/>
                        <a:pt x="2994" y="1333"/>
                        <a:pt x="2972" y="1296"/>
                      </a:cubicBezTo>
                      <a:cubicBezTo>
                        <a:pt x="2269" y="114"/>
                        <a:pt x="2269" y="114"/>
                        <a:pt x="2269" y="114"/>
                      </a:cubicBezTo>
                      <a:cubicBezTo>
                        <a:pt x="2250" y="82"/>
                        <a:pt x="2222" y="55"/>
                        <a:pt x="2189" y="36"/>
                      </a:cubicBezTo>
                      <a:cubicBezTo>
                        <a:pt x="2170" y="26"/>
                        <a:pt x="2151" y="18"/>
                        <a:pt x="2130" y="13"/>
                      </a:cubicBezTo>
                      <a:cubicBezTo>
                        <a:pt x="2074" y="0"/>
                        <a:pt x="2017" y="9"/>
                        <a:pt x="1968" y="38"/>
                      </a:cubicBezTo>
                      <a:cubicBezTo>
                        <a:pt x="109" y="1145"/>
                        <a:pt x="109" y="1145"/>
                        <a:pt x="109" y="1145"/>
                      </a:cubicBezTo>
                      <a:cubicBezTo>
                        <a:pt x="65" y="1171"/>
                        <a:pt x="32" y="1212"/>
                        <a:pt x="15" y="1260"/>
                      </a:cubicBezTo>
                      <a:cubicBezTo>
                        <a:pt x="8" y="1280"/>
                        <a:pt x="4" y="1301"/>
                        <a:pt x="2" y="1322"/>
                      </a:cubicBezTo>
                      <a:cubicBezTo>
                        <a:pt x="0" y="1365"/>
                        <a:pt x="11" y="1408"/>
                        <a:pt x="33" y="1445"/>
                      </a:cubicBezTo>
                      <a:cubicBezTo>
                        <a:pt x="736" y="2627"/>
                        <a:pt x="736" y="2627"/>
                        <a:pt x="736" y="2627"/>
                      </a:cubicBezTo>
                      <a:cubicBezTo>
                        <a:pt x="762" y="2669"/>
                        <a:pt x="799" y="2701"/>
                        <a:pt x="845" y="2719"/>
                      </a:cubicBezTo>
                      <a:close/>
                      <a:moveTo>
                        <a:pt x="1896" y="1228"/>
                      </a:moveTo>
                      <a:cubicBezTo>
                        <a:pt x="2175" y="140"/>
                        <a:pt x="2175" y="140"/>
                        <a:pt x="2175" y="140"/>
                      </a:cubicBezTo>
                      <a:cubicBezTo>
                        <a:pt x="2181" y="146"/>
                        <a:pt x="2186" y="153"/>
                        <a:pt x="2191" y="161"/>
                      </a:cubicBezTo>
                      <a:cubicBezTo>
                        <a:pt x="2894" y="1343"/>
                        <a:pt x="2894" y="1343"/>
                        <a:pt x="2894" y="1343"/>
                      </a:cubicBezTo>
                      <a:cubicBezTo>
                        <a:pt x="2903" y="1357"/>
                        <a:pt x="2908" y="1373"/>
                        <a:pt x="2911" y="1389"/>
                      </a:cubicBezTo>
                      <a:lnTo>
                        <a:pt x="1896" y="1228"/>
                      </a:lnTo>
                      <a:close/>
                      <a:moveTo>
                        <a:pt x="1210" y="1638"/>
                      </a:moveTo>
                      <a:cubicBezTo>
                        <a:pt x="861" y="2626"/>
                        <a:pt x="861" y="2626"/>
                        <a:pt x="861" y="2626"/>
                      </a:cubicBezTo>
                      <a:cubicBezTo>
                        <a:pt x="842" y="2615"/>
                        <a:pt x="826" y="2600"/>
                        <a:pt x="815" y="2581"/>
                      </a:cubicBezTo>
                      <a:cubicBezTo>
                        <a:pt x="111" y="1399"/>
                        <a:pt x="111" y="1399"/>
                        <a:pt x="111" y="1399"/>
                      </a:cubicBezTo>
                      <a:cubicBezTo>
                        <a:pt x="104" y="1387"/>
                        <a:pt x="99" y="1373"/>
                        <a:pt x="96" y="1359"/>
                      </a:cubicBezTo>
                      <a:lnTo>
                        <a:pt x="1210" y="1638"/>
                      </a:lnTo>
                      <a:close/>
                      <a:moveTo>
                        <a:pt x="2891" y="1478"/>
                      </a:moveTo>
                      <a:cubicBezTo>
                        <a:pt x="2881" y="1495"/>
                        <a:pt x="2866" y="1508"/>
                        <a:pt x="2849" y="1518"/>
                      </a:cubicBezTo>
                      <a:cubicBezTo>
                        <a:pt x="991" y="2625"/>
                        <a:pt x="991" y="2625"/>
                        <a:pt x="991" y="2625"/>
                      </a:cubicBezTo>
                      <a:cubicBezTo>
                        <a:pt x="979" y="2632"/>
                        <a:pt x="966" y="2637"/>
                        <a:pt x="953" y="2640"/>
                      </a:cubicBezTo>
                      <a:cubicBezTo>
                        <a:pt x="1444" y="1248"/>
                        <a:pt x="1444" y="1248"/>
                        <a:pt x="1444" y="1248"/>
                      </a:cubicBezTo>
                      <a:lnTo>
                        <a:pt x="2891" y="1478"/>
                      </a:lnTo>
                      <a:close/>
                      <a:moveTo>
                        <a:pt x="1805" y="1213"/>
                      </a:moveTo>
                      <a:cubicBezTo>
                        <a:pt x="1397" y="1148"/>
                        <a:pt x="1397" y="1148"/>
                        <a:pt x="1397" y="1148"/>
                      </a:cubicBezTo>
                      <a:cubicBezTo>
                        <a:pt x="1389" y="1147"/>
                        <a:pt x="1382" y="1152"/>
                        <a:pt x="1379" y="1159"/>
                      </a:cubicBezTo>
                      <a:cubicBezTo>
                        <a:pt x="1240" y="1552"/>
                        <a:pt x="1240" y="1552"/>
                        <a:pt x="1240" y="1552"/>
                      </a:cubicBezTo>
                      <a:cubicBezTo>
                        <a:pt x="111" y="1269"/>
                        <a:pt x="111" y="1269"/>
                        <a:pt x="111" y="1269"/>
                      </a:cubicBezTo>
                      <a:cubicBezTo>
                        <a:pt x="122" y="1250"/>
                        <a:pt x="137" y="1234"/>
                        <a:pt x="156" y="1223"/>
                      </a:cubicBezTo>
                      <a:cubicBezTo>
                        <a:pt x="2015" y="116"/>
                        <a:pt x="2015" y="116"/>
                        <a:pt x="2015" y="116"/>
                      </a:cubicBezTo>
                      <a:cubicBezTo>
                        <a:pt x="2038" y="103"/>
                        <a:pt x="2065" y="97"/>
                        <a:pt x="2091" y="99"/>
                      </a:cubicBezTo>
                      <a:lnTo>
                        <a:pt x="1805" y="1213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4" name="îṥľidê">
                  <a:extLst>
                    <a:ext uri="{FF2B5EF4-FFF2-40B4-BE49-F238E27FC236}">
                      <a16:creationId xmlns="" xmlns:a16="http://schemas.microsoft.com/office/drawing/2014/main" id="{E9531CDE-546B-456B-957F-B57D4511C390}"/>
                    </a:ext>
                  </a:extLst>
                </p:cNvPr>
                <p:cNvSpPr/>
                <p:nvPr/>
              </p:nvSpPr>
              <p:spPr bwMode="auto">
                <a:xfrm>
                  <a:off x="2499" y="3362"/>
                  <a:ext cx="463" cy="467"/>
                </a:xfrm>
                <a:custGeom>
                  <a:avLst/>
                  <a:gdLst>
                    <a:gd name="T0" fmla="*/ 1701 w 1931"/>
                    <a:gd name="T1" fmla="*/ 723 h 1955"/>
                    <a:gd name="T2" fmla="*/ 1856 w 1931"/>
                    <a:gd name="T3" fmla="*/ 559 h 1955"/>
                    <a:gd name="T4" fmla="*/ 1580 w 1931"/>
                    <a:gd name="T5" fmla="*/ 251 h 1955"/>
                    <a:gd name="T6" fmla="*/ 1467 w 1931"/>
                    <a:gd name="T7" fmla="*/ 169 h 1955"/>
                    <a:gd name="T8" fmla="*/ 1075 w 1931"/>
                    <a:gd name="T9" fmla="*/ 0 h 1955"/>
                    <a:gd name="T10" fmla="*/ 951 w 1931"/>
                    <a:gd name="T11" fmla="*/ 200 h 1955"/>
                    <a:gd name="T12" fmla="*/ 843 w 1931"/>
                    <a:gd name="T13" fmla="*/ 2 h 1955"/>
                    <a:gd name="T14" fmla="*/ 465 w 1931"/>
                    <a:gd name="T15" fmla="*/ 169 h 1955"/>
                    <a:gd name="T16" fmla="*/ 351 w 1931"/>
                    <a:gd name="T17" fmla="*/ 251 h 1955"/>
                    <a:gd name="T18" fmla="*/ 76 w 1931"/>
                    <a:gd name="T19" fmla="*/ 559 h 1955"/>
                    <a:gd name="T20" fmla="*/ 230 w 1931"/>
                    <a:gd name="T21" fmla="*/ 723 h 1955"/>
                    <a:gd name="T22" fmla="*/ 0 w 1931"/>
                    <a:gd name="T23" fmla="*/ 793 h 1955"/>
                    <a:gd name="T24" fmla="*/ 221 w 1931"/>
                    <a:gd name="T25" fmla="*/ 1204 h 1955"/>
                    <a:gd name="T26" fmla="*/ 76 w 1931"/>
                    <a:gd name="T27" fmla="*/ 1395 h 1955"/>
                    <a:gd name="T28" fmla="*/ 351 w 1931"/>
                    <a:gd name="T29" fmla="*/ 1704 h 1955"/>
                    <a:gd name="T30" fmla="*/ 465 w 1931"/>
                    <a:gd name="T31" fmla="*/ 1786 h 1955"/>
                    <a:gd name="T32" fmla="*/ 843 w 1931"/>
                    <a:gd name="T33" fmla="*/ 1953 h 1955"/>
                    <a:gd name="T34" fmla="*/ 951 w 1931"/>
                    <a:gd name="T35" fmla="*/ 1755 h 1955"/>
                    <a:gd name="T36" fmla="*/ 1075 w 1931"/>
                    <a:gd name="T37" fmla="*/ 1955 h 1955"/>
                    <a:gd name="T38" fmla="*/ 1464 w 1931"/>
                    <a:gd name="T39" fmla="*/ 1818 h 1955"/>
                    <a:gd name="T40" fmla="*/ 1434 w 1931"/>
                    <a:gd name="T41" fmla="*/ 1598 h 1955"/>
                    <a:gd name="T42" fmla="*/ 1638 w 1931"/>
                    <a:gd name="T43" fmla="*/ 1694 h 1955"/>
                    <a:gd name="T44" fmla="*/ 1846 w 1931"/>
                    <a:gd name="T45" fmla="*/ 1337 h 1955"/>
                    <a:gd name="T46" fmla="*/ 1890 w 1931"/>
                    <a:gd name="T47" fmla="*/ 1204 h 1955"/>
                    <a:gd name="T48" fmla="*/ 1890 w 1931"/>
                    <a:gd name="T49" fmla="*/ 751 h 1955"/>
                    <a:gd name="T50" fmla="*/ 1626 w 1931"/>
                    <a:gd name="T51" fmla="*/ 1280 h 1955"/>
                    <a:gd name="T52" fmla="*/ 1458 w 1931"/>
                    <a:gd name="T53" fmla="*/ 1512 h 1955"/>
                    <a:gd name="T54" fmla="*/ 1322 w 1931"/>
                    <a:gd name="T55" fmla="*/ 1611 h 1955"/>
                    <a:gd name="T56" fmla="*/ 1050 w 1931"/>
                    <a:gd name="T57" fmla="*/ 1699 h 1955"/>
                    <a:gd name="T58" fmla="*/ 924 w 1931"/>
                    <a:gd name="T59" fmla="*/ 1670 h 1955"/>
                    <a:gd name="T60" fmla="*/ 557 w 1931"/>
                    <a:gd name="T61" fmla="*/ 1772 h 1955"/>
                    <a:gd name="T62" fmla="*/ 524 w 1931"/>
                    <a:gd name="T63" fmla="*/ 1513 h 1955"/>
                    <a:gd name="T64" fmla="*/ 168 w 1931"/>
                    <a:gd name="T65" fmla="*/ 1380 h 1955"/>
                    <a:gd name="T66" fmla="*/ 294 w 1931"/>
                    <a:gd name="T67" fmla="*/ 1152 h 1955"/>
                    <a:gd name="T68" fmla="*/ 84 w 1931"/>
                    <a:gd name="T69" fmla="*/ 834 h 1955"/>
                    <a:gd name="T70" fmla="*/ 320 w 1931"/>
                    <a:gd name="T71" fmla="*/ 723 h 1955"/>
                    <a:gd name="T72" fmla="*/ 336 w 1931"/>
                    <a:gd name="T73" fmla="*/ 343 h 1955"/>
                    <a:gd name="T74" fmla="*/ 592 w 1931"/>
                    <a:gd name="T75" fmla="*/ 392 h 1955"/>
                    <a:gd name="T76" fmla="*/ 829 w 1931"/>
                    <a:gd name="T77" fmla="*/ 94 h 1955"/>
                    <a:gd name="T78" fmla="*/ 1007 w 1931"/>
                    <a:gd name="T79" fmla="*/ 284 h 1955"/>
                    <a:gd name="T80" fmla="*/ 1374 w 1931"/>
                    <a:gd name="T81" fmla="*/ 183 h 1955"/>
                    <a:gd name="T82" fmla="*/ 1407 w 1931"/>
                    <a:gd name="T83" fmla="*/ 441 h 1955"/>
                    <a:gd name="T84" fmla="*/ 1763 w 1931"/>
                    <a:gd name="T85" fmla="*/ 574 h 1955"/>
                    <a:gd name="T86" fmla="*/ 1638 w 1931"/>
                    <a:gd name="T87" fmla="*/ 803 h 1955"/>
                    <a:gd name="T88" fmla="*/ 1848 w 1931"/>
                    <a:gd name="T89" fmla="*/ 1120 h 19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1931" h="1955">
                      <a:moveTo>
                        <a:pt x="1890" y="751"/>
                      </a:moveTo>
                      <a:cubicBezTo>
                        <a:pt x="1710" y="751"/>
                        <a:pt x="1710" y="751"/>
                        <a:pt x="1710" y="751"/>
                      </a:cubicBezTo>
                      <a:cubicBezTo>
                        <a:pt x="1707" y="742"/>
                        <a:pt x="1704" y="732"/>
                        <a:pt x="1701" y="723"/>
                      </a:cubicBezTo>
                      <a:cubicBezTo>
                        <a:pt x="1846" y="618"/>
                        <a:pt x="1846" y="618"/>
                        <a:pt x="1846" y="618"/>
                      </a:cubicBezTo>
                      <a:cubicBezTo>
                        <a:pt x="1855" y="611"/>
                        <a:pt x="1861" y="601"/>
                        <a:pt x="1863" y="590"/>
                      </a:cubicBezTo>
                      <a:cubicBezTo>
                        <a:pt x="1865" y="579"/>
                        <a:pt x="1862" y="568"/>
                        <a:pt x="1856" y="559"/>
                      </a:cubicBezTo>
                      <a:cubicBezTo>
                        <a:pt x="1638" y="260"/>
                        <a:pt x="1638" y="260"/>
                        <a:pt x="1638" y="260"/>
                      </a:cubicBezTo>
                      <a:cubicBezTo>
                        <a:pt x="1630" y="249"/>
                        <a:pt x="1618" y="243"/>
                        <a:pt x="1604" y="243"/>
                      </a:cubicBezTo>
                      <a:cubicBezTo>
                        <a:pt x="1596" y="243"/>
                        <a:pt x="1587" y="246"/>
                        <a:pt x="1580" y="251"/>
                      </a:cubicBezTo>
                      <a:cubicBezTo>
                        <a:pt x="1434" y="357"/>
                        <a:pt x="1434" y="357"/>
                        <a:pt x="1434" y="357"/>
                      </a:cubicBezTo>
                      <a:cubicBezTo>
                        <a:pt x="1427" y="351"/>
                        <a:pt x="1419" y="345"/>
                        <a:pt x="1411" y="340"/>
                      </a:cubicBezTo>
                      <a:cubicBezTo>
                        <a:pt x="1467" y="169"/>
                        <a:pt x="1467" y="169"/>
                        <a:pt x="1467" y="169"/>
                      </a:cubicBezTo>
                      <a:cubicBezTo>
                        <a:pt x="1474" y="147"/>
                        <a:pt x="1462" y="123"/>
                        <a:pt x="1440" y="116"/>
                      </a:cubicBezTo>
                      <a:cubicBezTo>
                        <a:pt x="1088" y="2"/>
                        <a:pt x="1088" y="2"/>
                        <a:pt x="1088" y="2"/>
                      </a:cubicBezTo>
                      <a:cubicBezTo>
                        <a:pt x="1084" y="0"/>
                        <a:pt x="1080" y="0"/>
                        <a:pt x="1075" y="0"/>
                      </a:cubicBezTo>
                      <a:cubicBezTo>
                        <a:pt x="1057" y="0"/>
                        <a:pt x="1041" y="11"/>
                        <a:pt x="1036" y="29"/>
                      </a:cubicBezTo>
                      <a:cubicBezTo>
                        <a:pt x="980" y="200"/>
                        <a:pt x="980" y="200"/>
                        <a:pt x="980" y="200"/>
                      </a:cubicBezTo>
                      <a:cubicBezTo>
                        <a:pt x="970" y="199"/>
                        <a:pt x="961" y="199"/>
                        <a:pt x="951" y="200"/>
                      </a:cubicBezTo>
                      <a:cubicBezTo>
                        <a:pt x="896" y="29"/>
                        <a:pt x="896" y="29"/>
                        <a:pt x="896" y="29"/>
                      </a:cubicBezTo>
                      <a:cubicBezTo>
                        <a:pt x="890" y="11"/>
                        <a:pt x="874" y="0"/>
                        <a:pt x="856" y="0"/>
                      </a:cubicBezTo>
                      <a:cubicBezTo>
                        <a:pt x="851" y="0"/>
                        <a:pt x="847" y="0"/>
                        <a:pt x="843" y="2"/>
                      </a:cubicBezTo>
                      <a:cubicBezTo>
                        <a:pt x="492" y="116"/>
                        <a:pt x="492" y="116"/>
                        <a:pt x="492" y="116"/>
                      </a:cubicBezTo>
                      <a:cubicBezTo>
                        <a:pt x="481" y="119"/>
                        <a:pt x="472" y="127"/>
                        <a:pt x="467" y="137"/>
                      </a:cubicBezTo>
                      <a:cubicBezTo>
                        <a:pt x="462" y="147"/>
                        <a:pt x="461" y="158"/>
                        <a:pt x="465" y="169"/>
                      </a:cubicBezTo>
                      <a:cubicBezTo>
                        <a:pt x="520" y="340"/>
                        <a:pt x="520" y="340"/>
                        <a:pt x="520" y="340"/>
                      </a:cubicBezTo>
                      <a:cubicBezTo>
                        <a:pt x="512" y="345"/>
                        <a:pt x="505" y="351"/>
                        <a:pt x="497" y="357"/>
                      </a:cubicBezTo>
                      <a:cubicBezTo>
                        <a:pt x="351" y="251"/>
                        <a:pt x="351" y="251"/>
                        <a:pt x="351" y="251"/>
                      </a:cubicBezTo>
                      <a:cubicBezTo>
                        <a:pt x="344" y="246"/>
                        <a:pt x="336" y="243"/>
                        <a:pt x="327" y="243"/>
                      </a:cubicBezTo>
                      <a:cubicBezTo>
                        <a:pt x="313" y="243"/>
                        <a:pt x="301" y="249"/>
                        <a:pt x="293" y="260"/>
                      </a:cubicBezTo>
                      <a:cubicBezTo>
                        <a:pt x="76" y="559"/>
                        <a:pt x="76" y="559"/>
                        <a:pt x="76" y="559"/>
                      </a:cubicBezTo>
                      <a:cubicBezTo>
                        <a:pt x="69" y="568"/>
                        <a:pt x="67" y="579"/>
                        <a:pt x="68" y="590"/>
                      </a:cubicBezTo>
                      <a:cubicBezTo>
                        <a:pt x="70" y="601"/>
                        <a:pt x="76" y="611"/>
                        <a:pt x="85" y="618"/>
                      </a:cubicBezTo>
                      <a:cubicBezTo>
                        <a:pt x="230" y="723"/>
                        <a:pt x="230" y="723"/>
                        <a:pt x="230" y="723"/>
                      </a:cubicBezTo>
                      <a:cubicBezTo>
                        <a:pt x="227" y="733"/>
                        <a:pt x="224" y="742"/>
                        <a:pt x="221" y="751"/>
                      </a:cubicBezTo>
                      <a:cubicBezTo>
                        <a:pt x="42" y="751"/>
                        <a:pt x="42" y="751"/>
                        <a:pt x="42" y="751"/>
                      </a:cubicBezTo>
                      <a:cubicBezTo>
                        <a:pt x="19" y="751"/>
                        <a:pt x="0" y="769"/>
                        <a:pt x="0" y="793"/>
                      </a:cubicBezTo>
                      <a:cubicBezTo>
                        <a:pt x="0" y="1162"/>
                        <a:pt x="0" y="1162"/>
                        <a:pt x="0" y="1162"/>
                      </a:cubicBezTo>
                      <a:cubicBezTo>
                        <a:pt x="0" y="1185"/>
                        <a:pt x="19" y="1204"/>
                        <a:pt x="42" y="1204"/>
                      </a:cubicBezTo>
                      <a:cubicBezTo>
                        <a:pt x="221" y="1204"/>
                        <a:pt x="221" y="1204"/>
                        <a:pt x="221" y="1204"/>
                      </a:cubicBezTo>
                      <a:cubicBezTo>
                        <a:pt x="224" y="1213"/>
                        <a:pt x="227" y="1222"/>
                        <a:pt x="230" y="1231"/>
                      </a:cubicBezTo>
                      <a:cubicBezTo>
                        <a:pt x="85" y="1337"/>
                        <a:pt x="85" y="1337"/>
                        <a:pt x="85" y="1337"/>
                      </a:cubicBezTo>
                      <a:cubicBezTo>
                        <a:pt x="66" y="1351"/>
                        <a:pt x="62" y="1377"/>
                        <a:pt x="76" y="1395"/>
                      </a:cubicBezTo>
                      <a:cubicBezTo>
                        <a:pt x="293" y="1694"/>
                        <a:pt x="293" y="1694"/>
                        <a:pt x="293" y="1694"/>
                      </a:cubicBezTo>
                      <a:cubicBezTo>
                        <a:pt x="301" y="1705"/>
                        <a:pt x="313" y="1712"/>
                        <a:pt x="327" y="1712"/>
                      </a:cubicBezTo>
                      <a:cubicBezTo>
                        <a:pt x="336" y="1712"/>
                        <a:pt x="344" y="1709"/>
                        <a:pt x="351" y="1704"/>
                      </a:cubicBezTo>
                      <a:cubicBezTo>
                        <a:pt x="497" y="1598"/>
                        <a:pt x="497" y="1598"/>
                        <a:pt x="497" y="1598"/>
                      </a:cubicBezTo>
                      <a:cubicBezTo>
                        <a:pt x="504" y="1604"/>
                        <a:pt x="512" y="1609"/>
                        <a:pt x="520" y="1615"/>
                      </a:cubicBezTo>
                      <a:cubicBezTo>
                        <a:pt x="465" y="1786"/>
                        <a:pt x="465" y="1786"/>
                        <a:pt x="465" y="1786"/>
                      </a:cubicBezTo>
                      <a:cubicBezTo>
                        <a:pt x="461" y="1796"/>
                        <a:pt x="462" y="1808"/>
                        <a:pt x="467" y="1818"/>
                      </a:cubicBezTo>
                      <a:cubicBezTo>
                        <a:pt x="472" y="1828"/>
                        <a:pt x="481" y="1835"/>
                        <a:pt x="492" y="1839"/>
                      </a:cubicBezTo>
                      <a:cubicBezTo>
                        <a:pt x="843" y="1953"/>
                        <a:pt x="843" y="1953"/>
                        <a:pt x="843" y="1953"/>
                      </a:cubicBezTo>
                      <a:cubicBezTo>
                        <a:pt x="847" y="1954"/>
                        <a:pt x="851" y="1955"/>
                        <a:pt x="856" y="1955"/>
                      </a:cubicBezTo>
                      <a:cubicBezTo>
                        <a:pt x="874" y="1955"/>
                        <a:pt x="890" y="1943"/>
                        <a:pt x="896" y="1926"/>
                      </a:cubicBezTo>
                      <a:cubicBezTo>
                        <a:pt x="951" y="1755"/>
                        <a:pt x="951" y="1755"/>
                        <a:pt x="951" y="1755"/>
                      </a:cubicBezTo>
                      <a:cubicBezTo>
                        <a:pt x="961" y="1755"/>
                        <a:pt x="970" y="1755"/>
                        <a:pt x="980" y="1755"/>
                      </a:cubicBezTo>
                      <a:cubicBezTo>
                        <a:pt x="1036" y="1926"/>
                        <a:pt x="1036" y="1926"/>
                        <a:pt x="1036" y="1926"/>
                      </a:cubicBezTo>
                      <a:cubicBezTo>
                        <a:pt x="1041" y="1943"/>
                        <a:pt x="1057" y="1955"/>
                        <a:pt x="1075" y="1955"/>
                      </a:cubicBezTo>
                      <a:cubicBezTo>
                        <a:pt x="1080" y="1955"/>
                        <a:pt x="1084" y="1954"/>
                        <a:pt x="1088" y="1953"/>
                      </a:cubicBezTo>
                      <a:cubicBezTo>
                        <a:pt x="1440" y="1839"/>
                        <a:pt x="1440" y="1839"/>
                        <a:pt x="1440" y="1839"/>
                      </a:cubicBezTo>
                      <a:cubicBezTo>
                        <a:pt x="1450" y="1835"/>
                        <a:pt x="1459" y="1828"/>
                        <a:pt x="1464" y="1818"/>
                      </a:cubicBezTo>
                      <a:cubicBezTo>
                        <a:pt x="1469" y="1808"/>
                        <a:pt x="1470" y="1797"/>
                        <a:pt x="1467" y="1786"/>
                      </a:cubicBezTo>
                      <a:cubicBezTo>
                        <a:pt x="1411" y="1615"/>
                        <a:pt x="1411" y="1615"/>
                        <a:pt x="1411" y="1615"/>
                      </a:cubicBezTo>
                      <a:cubicBezTo>
                        <a:pt x="1419" y="1609"/>
                        <a:pt x="1427" y="1604"/>
                        <a:pt x="1434" y="1598"/>
                      </a:cubicBezTo>
                      <a:cubicBezTo>
                        <a:pt x="1580" y="1704"/>
                        <a:pt x="1580" y="1704"/>
                        <a:pt x="1580" y="1704"/>
                      </a:cubicBezTo>
                      <a:cubicBezTo>
                        <a:pt x="1589" y="1710"/>
                        <a:pt x="1600" y="1713"/>
                        <a:pt x="1611" y="1711"/>
                      </a:cubicBezTo>
                      <a:cubicBezTo>
                        <a:pt x="1622" y="1709"/>
                        <a:pt x="1632" y="1703"/>
                        <a:pt x="1638" y="1694"/>
                      </a:cubicBezTo>
                      <a:cubicBezTo>
                        <a:pt x="1856" y="1395"/>
                        <a:pt x="1856" y="1395"/>
                        <a:pt x="1856" y="1395"/>
                      </a:cubicBezTo>
                      <a:cubicBezTo>
                        <a:pt x="1862" y="1386"/>
                        <a:pt x="1865" y="1375"/>
                        <a:pt x="1863" y="1364"/>
                      </a:cubicBezTo>
                      <a:cubicBezTo>
                        <a:pt x="1861" y="1353"/>
                        <a:pt x="1855" y="1344"/>
                        <a:pt x="1846" y="1337"/>
                      </a:cubicBezTo>
                      <a:cubicBezTo>
                        <a:pt x="1701" y="1231"/>
                        <a:pt x="1701" y="1231"/>
                        <a:pt x="1701" y="1231"/>
                      </a:cubicBezTo>
                      <a:cubicBezTo>
                        <a:pt x="1704" y="1222"/>
                        <a:pt x="1707" y="1213"/>
                        <a:pt x="1710" y="1204"/>
                      </a:cubicBezTo>
                      <a:cubicBezTo>
                        <a:pt x="1890" y="1204"/>
                        <a:pt x="1890" y="1204"/>
                        <a:pt x="1890" y="1204"/>
                      </a:cubicBezTo>
                      <a:cubicBezTo>
                        <a:pt x="1913" y="1204"/>
                        <a:pt x="1931" y="1185"/>
                        <a:pt x="1931" y="1162"/>
                      </a:cubicBezTo>
                      <a:cubicBezTo>
                        <a:pt x="1931" y="793"/>
                        <a:pt x="1931" y="793"/>
                        <a:pt x="1931" y="793"/>
                      </a:cubicBezTo>
                      <a:cubicBezTo>
                        <a:pt x="1931" y="769"/>
                        <a:pt x="1913" y="751"/>
                        <a:pt x="1890" y="751"/>
                      </a:cubicBezTo>
                      <a:close/>
                      <a:moveTo>
                        <a:pt x="1638" y="1152"/>
                      </a:moveTo>
                      <a:cubicBezTo>
                        <a:pt x="1631" y="1178"/>
                        <a:pt x="1623" y="1204"/>
                        <a:pt x="1612" y="1231"/>
                      </a:cubicBezTo>
                      <a:cubicBezTo>
                        <a:pt x="1605" y="1249"/>
                        <a:pt x="1611" y="1269"/>
                        <a:pt x="1626" y="1280"/>
                      </a:cubicBezTo>
                      <a:cubicBezTo>
                        <a:pt x="1763" y="1380"/>
                        <a:pt x="1763" y="1380"/>
                        <a:pt x="1763" y="1380"/>
                      </a:cubicBezTo>
                      <a:cubicBezTo>
                        <a:pt x="1595" y="1611"/>
                        <a:pt x="1595" y="1611"/>
                        <a:pt x="1595" y="1611"/>
                      </a:cubicBezTo>
                      <a:cubicBezTo>
                        <a:pt x="1458" y="1512"/>
                        <a:pt x="1458" y="1512"/>
                        <a:pt x="1458" y="1512"/>
                      </a:cubicBezTo>
                      <a:cubicBezTo>
                        <a:pt x="1443" y="1501"/>
                        <a:pt x="1421" y="1502"/>
                        <a:pt x="1407" y="1513"/>
                      </a:cubicBezTo>
                      <a:cubicBezTo>
                        <a:pt x="1386" y="1530"/>
                        <a:pt x="1364" y="1547"/>
                        <a:pt x="1339" y="1563"/>
                      </a:cubicBezTo>
                      <a:cubicBezTo>
                        <a:pt x="1323" y="1573"/>
                        <a:pt x="1316" y="1593"/>
                        <a:pt x="1322" y="1611"/>
                      </a:cubicBezTo>
                      <a:cubicBezTo>
                        <a:pt x="1374" y="1772"/>
                        <a:pt x="1374" y="1772"/>
                        <a:pt x="1374" y="1772"/>
                      </a:cubicBezTo>
                      <a:cubicBezTo>
                        <a:pt x="1102" y="1860"/>
                        <a:pt x="1102" y="1860"/>
                        <a:pt x="1102" y="1860"/>
                      </a:cubicBezTo>
                      <a:cubicBezTo>
                        <a:pt x="1050" y="1699"/>
                        <a:pt x="1050" y="1699"/>
                        <a:pt x="1050" y="1699"/>
                      </a:cubicBezTo>
                      <a:cubicBezTo>
                        <a:pt x="1044" y="1682"/>
                        <a:pt x="1028" y="1670"/>
                        <a:pt x="1010" y="1670"/>
                      </a:cubicBezTo>
                      <a:cubicBezTo>
                        <a:pt x="1009" y="1670"/>
                        <a:pt x="1008" y="1670"/>
                        <a:pt x="1007" y="1670"/>
                      </a:cubicBezTo>
                      <a:cubicBezTo>
                        <a:pt x="978" y="1672"/>
                        <a:pt x="954" y="1672"/>
                        <a:pt x="924" y="1670"/>
                      </a:cubicBezTo>
                      <a:cubicBezTo>
                        <a:pt x="905" y="1669"/>
                        <a:pt x="887" y="1681"/>
                        <a:pt x="882" y="1699"/>
                      </a:cubicBezTo>
                      <a:cubicBezTo>
                        <a:pt x="829" y="1860"/>
                        <a:pt x="829" y="1860"/>
                        <a:pt x="829" y="1860"/>
                      </a:cubicBezTo>
                      <a:cubicBezTo>
                        <a:pt x="557" y="1772"/>
                        <a:pt x="557" y="1772"/>
                        <a:pt x="557" y="1772"/>
                      </a:cubicBezTo>
                      <a:cubicBezTo>
                        <a:pt x="610" y="1611"/>
                        <a:pt x="610" y="1611"/>
                        <a:pt x="610" y="1611"/>
                      </a:cubicBezTo>
                      <a:cubicBezTo>
                        <a:pt x="616" y="1593"/>
                        <a:pt x="608" y="1573"/>
                        <a:pt x="592" y="1563"/>
                      </a:cubicBezTo>
                      <a:cubicBezTo>
                        <a:pt x="567" y="1546"/>
                        <a:pt x="545" y="1530"/>
                        <a:pt x="524" y="1513"/>
                      </a:cubicBezTo>
                      <a:cubicBezTo>
                        <a:pt x="510" y="1502"/>
                        <a:pt x="488" y="1501"/>
                        <a:pt x="473" y="1512"/>
                      </a:cubicBezTo>
                      <a:cubicBezTo>
                        <a:pt x="336" y="1611"/>
                        <a:pt x="336" y="1611"/>
                        <a:pt x="336" y="1611"/>
                      </a:cubicBezTo>
                      <a:cubicBezTo>
                        <a:pt x="168" y="1380"/>
                        <a:pt x="168" y="1380"/>
                        <a:pt x="168" y="1380"/>
                      </a:cubicBezTo>
                      <a:cubicBezTo>
                        <a:pt x="305" y="1280"/>
                        <a:pt x="305" y="1280"/>
                        <a:pt x="305" y="1280"/>
                      </a:cubicBezTo>
                      <a:cubicBezTo>
                        <a:pt x="321" y="1269"/>
                        <a:pt x="327" y="1249"/>
                        <a:pt x="320" y="1231"/>
                      </a:cubicBezTo>
                      <a:cubicBezTo>
                        <a:pt x="309" y="1203"/>
                        <a:pt x="300" y="1177"/>
                        <a:pt x="294" y="1152"/>
                      </a:cubicBezTo>
                      <a:cubicBezTo>
                        <a:pt x="289" y="1133"/>
                        <a:pt x="272" y="1120"/>
                        <a:pt x="253" y="1120"/>
                      </a:cubicBezTo>
                      <a:cubicBezTo>
                        <a:pt x="84" y="1120"/>
                        <a:pt x="84" y="1120"/>
                        <a:pt x="84" y="1120"/>
                      </a:cubicBezTo>
                      <a:cubicBezTo>
                        <a:pt x="84" y="834"/>
                        <a:pt x="84" y="834"/>
                        <a:pt x="84" y="834"/>
                      </a:cubicBezTo>
                      <a:cubicBezTo>
                        <a:pt x="253" y="834"/>
                        <a:pt x="253" y="834"/>
                        <a:pt x="253" y="834"/>
                      </a:cubicBezTo>
                      <a:cubicBezTo>
                        <a:pt x="272" y="834"/>
                        <a:pt x="289" y="821"/>
                        <a:pt x="294" y="803"/>
                      </a:cubicBezTo>
                      <a:cubicBezTo>
                        <a:pt x="300" y="778"/>
                        <a:pt x="309" y="752"/>
                        <a:pt x="320" y="723"/>
                      </a:cubicBezTo>
                      <a:cubicBezTo>
                        <a:pt x="327" y="706"/>
                        <a:pt x="321" y="685"/>
                        <a:pt x="305" y="674"/>
                      </a:cubicBezTo>
                      <a:cubicBezTo>
                        <a:pt x="168" y="574"/>
                        <a:pt x="168" y="574"/>
                        <a:pt x="168" y="574"/>
                      </a:cubicBezTo>
                      <a:cubicBezTo>
                        <a:pt x="336" y="343"/>
                        <a:pt x="336" y="343"/>
                        <a:pt x="336" y="343"/>
                      </a:cubicBezTo>
                      <a:cubicBezTo>
                        <a:pt x="473" y="443"/>
                        <a:pt x="473" y="443"/>
                        <a:pt x="473" y="443"/>
                      </a:cubicBezTo>
                      <a:cubicBezTo>
                        <a:pt x="488" y="454"/>
                        <a:pt x="510" y="453"/>
                        <a:pt x="524" y="441"/>
                      </a:cubicBezTo>
                      <a:cubicBezTo>
                        <a:pt x="545" y="424"/>
                        <a:pt x="568" y="408"/>
                        <a:pt x="592" y="392"/>
                      </a:cubicBezTo>
                      <a:cubicBezTo>
                        <a:pt x="608" y="382"/>
                        <a:pt x="616" y="362"/>
                        <a:pt x="610" y="344"/>
                      </a:cubicBezTo>
                      <a:cubicBezTo>
                        <a:pt x="557" y="183"/>
                        <a:pt x="557" y="183"/>
                        <a:pt x="557" y="183"/>
                      </a:cubicBezTo>
                      <a:cubicBezTo>
                        <a:pt x="829" y="94"/>
                        <a:pt x="829" y="94"/>
                        <a:pt x="829" y="94"/>
                      </a:cubicBezTo>
                      <a:cubicBezTo>
                        <a:pt x="882" y="256"/>
                        <a:pt x="882" y="256"/>
                        <a:pt x="882" y="256"/>
                      </a:cubicBezTo>
                      <a:cubicBezTo>
                        <a:pt x="888" y="274"/>
                        <a:pt x="905" y="286"/>
                        <a:pt x="924" y="284"/>
                      </a:cubicBezTo>
                      <a:cubicBezTo>
                        <a:pt x="952" y="283"/>
                        <a:pt x="979" y="283"/>
                        <a:pt x="1007" y="284"/>
                      </a:cubicBezTo>
                      <a:cubicBezTo>
                        <a:pt x="1027" y="286"/>
                        <a:pt x="1044" y="274"/>
                        <a:pt x="1050" y="256"/>
                      </a:cubicBezTo>
                      <a:cubicBezTo>
                        <a:pt x="1102" y="94"/>
                        <a:pt x="1102" y="94"/>
                        <a:pt x="1102" y="94"/>
                      </a:cubicBezTo>
                      <a:cubicBezTo>
                        <a:pt x="1374" y="183"/>
                        <a:pt x="1374" y="183"/>
                        <a:pt x="1374" y="183"/>
                      </a:cubicBezTo>
                      <a:cubicBezTo>
                        <a:pt x="1322" y="344"/>
                        <a:pt x="1322" y="344"/>
                        <a:pt x="1322" y="344"/>
                      </a:cubicBezTo>
                      <a:cubicBezTo>
                        <a:pt x="1316" y="362"/>
                        <a:pt x="1323" y="382"/>
                        <a:pt x="1339" y="392"/>
                      </a:cubicBezTo>
                      <a:cubicBezTo>
                        <a:pt x="1363" y="408"/>
                        <a:pt x="1386" y="424"/>
                        <a:pt x="1407" y="441"/>
                      </a:cubicBezTo>
                      <a:cubicBezTo>
                        <a:pt x="1421" y="453"/>
                        <a:pt x="1443" y="454"/>
                        <a:pt x="1458" y="443"/>
                      </a:cubicBezTo>
                      <a:cubicBezTo>
                        <a:pt x="1595" y="343"/>
                        <a:pt x="1595" y="343"/>
                        <a:pt x="1595" y="343"/>
                      </a:cubicBezTo>
                      <a:cubicBezTo>
                        <a:pt x="1763" y="574"/>
                        <a:pt x="1763" y="574"/>
                        <a:pt x="1763" y="574"/>
                      </a:cubicBezTo>
                      <a:cubicBezTo>
                        <a:pt x="1626" y="674"/>
                        <a:pt x="1626" y="674"/>
                        <a:pt x="1626" y="674"/>
                      </a:cubicBezTo>
                      <a:cubicBezTo>
                        <a:pt x="1611" y="685"/>
                        <a:pt x="1605" y="706"/>
                        <a:pt x="1612" y="723"/>
                      </a:cubicBezTo>
                      <a:cubicBezTo>
                        <a:pt x="1623" y="750"/>
                        <a:pt x="1631" y="777"/>
                        <a:pt x="1638" y="803"/>
                      </a:cubicBezTo>
                      <a:cubicBezTo>
                        <a:pt x="1643" y="821"/>
                        <a:pt x="1659" y="834"/>
                        <a:pt x="1678" y="834"/>
                      </a:cubicBezTo>
                      <a:cubicBezTo>
                        <a:pt x="1848" y="834"/>
                        <a:pt x="1848" y="834"/>
                        <a:pt x="1848" y="834"/>
                      </a:cubicBezTo>
                      <a:cubicBezTo>
                        <a:pt x="1848" y="1120"/>
                        <a:pt x="1848" y="1120"/>
                        <a:pt x="1848" y="1120"/>
                      </a:cubicBezTo>
                      <a:cubicBezTo>
                        <a:pt x="1678" y="1120"/>
                        <a:pt x="1678" y="1120"/>
                        <a:pt x="1678" y="1120"/>
                      </a:cubicBezTo>
                      <a:cubicBezTo>
                        <a:pt x="1659" y="1120"/>
                        <a:pt x="1643" y="1133"/>
                        <a:pt x="1638" y="1152"/>
                      </a:cubicBez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5" name="îṩḷîdé">
                  <a:extLst>
                    <a:ext uri="{FF2B5EF4-FFF2-40B4-BE49-F238E27FC236}">
                      <a16:creationId xmlns="" xmlns:a16="http://schemas.microsoft.com/office/drawing/2014/main" id="{8B4A3BEC-B06B-487D-B3A8-1AF8BCA2413A}"/>
                    </a:ext>
                  </a:extLst>
                </p:cNvPr>
                <p:cNvSpPr/>
                <p:nvPr/>
              </p:nvSpPr>
              <p:spPr bwMode="auto">
                <a:xfrm>
                  <a:off x="2611" y="3476"/>
                  <a:ext cx="239" cy="239"/>
                </a:xfrm>
                <a:custGeom>
                  <a:avLst/>
                  <a:gdLst>
                    <a:gd name="T0" fmla="*/ 499 w 997"/>
                    <a:gd name="T1" fmla="*/ 0 h 997"/>
                    <a:gd name="T2" fmla="*/ 0 w 997"/>
                    <a:gd name="T3" fmla="*/ 498 h 997"/>
                    <a:gd name="T4" fmla="*/ 499 w 997"/>
                    <a:gd name="T5" fmla="*/ 997 h 997"/>
                    <a:gd name="T6" fmla="*/ 997 w 997"/>
                    <a:gd name="T7" fmla="*/ 498 h 997"/>
                    <a:gd name="T8" fmla="*/ 499 w 997"/>
                    <a:gd name="T9" fmla="*/ 0 h 997"/>
                    <a:gd name="T10" fmla="*/ 499 w 997"/>
                    <a:gd name="T11" fmla="*/ 913 h 997"/>
                    <a:gd name="T12" fmla="*/ 84 w 997"/>
                    <a:gd name="T13" fmla="*/ 498 h 997"/>
                    <a:gd name="T14" fmla="*/ 499 w 997"/>
                    <a:gd name="T15" fmla="*/ 84 h 997"/>
                    <a:gd name="T16" fmla="*/ 913 w 997"/>
                    <a:gd name="T17" fmla="*/ 498 h 997"/>
                    <a:gd name="T18" fmla="*/ 499 w 997"/>
                    <a:gd name="T19" fmla="*/ 913 h 9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97" h="997">
                      <a:moveTo>
                        <a:pt x="499" y="0"/>
                      </a:moveTo>
                      <a:cubicBezTo>
                        <a:pt x="224" y="0"/>
                        <a:pt x="0" y="224"/>
                        <a:pt x="0" y="498"/>
                      </a:cubicBezTo>
                      <a:cubicBezTo>
                        <a:pt x="0" y="773"/>
                        <a:pt x="224" y="997"/>
                        <a:pt x="499" y="997"/>
                      </a:cubicBezTo>
                      <a:cubicBezTo>
                        <a:pt x="773" y="997"/>
                        <a:pt x="997" y="773"/>
                        <a:pt x="997" y="498"/>
                      </a:cubicBezTo>
                      <a:cubicBezTo>
                        <a:pt x="997" y="224"/>
                        <a:pt x="773" y="0"/>
                        <a:pt x="499" y="0"/>
                      </a:cubicBezTo>
                      <a:close/>
                      <a:moveTo>
                        <a:pt x="499" y="913"/>
                      </a:moveTo>
                      <a:cubicBezTo>
                        <a:pt x="270" y="913"/>
                        <a:pt x="84" y="727"/>
                        <a:pt x="84" y="498"/>
                      </a:cubicBezTo>
                      <a:cubicBezTo>
                        <a:pt x="84" y="270"/>
                        <a:pt x="270" y="84"/>
                        <a:pt x="499" y="84"/>
                      </a:cubicBezTo>
                      <a:cubicBezTo>
                        <a:pt x="727" y="84"/>
                        <a:pt x="913" y="270"/>
                        <a:pt x="913" y="498"/>
                      </a:cubicBezTo>
                      <a:cubicBezTo>
                        <a:pt x="913" y="727"/>
                        <a:pt x="727" y="913"/>
                        <a:pt x="499" y="913"/>
                      </a:cubicBez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6" name="ïṡlîdé">
                  <a:extLst>
                    <a:ext uri="{FF2B5EF4-FFF2-40B4-BE49-F238E27FC236}">
                      <a16:creationId xmlns="" xmlns:a16="http://schemas.microsoft.com/office/drawing/2014/main" id="{265F31C1-1784-4118-82C1-E768835CD1F0}"/>
                    </a:ext>
                  </a:extLst>
                </p:cNvPr>
                <p:cNvSpPr/>
                <p:nvPr/>
              </p:nvSpPr>
              <p:spPr bwMode="auto">
                <a:xfrm>
                  <a:off x="2038" y="2990"/>
                  <a:ext cx="497" cy="557"/>
                </a:xfrm>
                <a:custGeom>
                  <a:avLst/>
                  <a:gdLst>
                    <a:gd name="T0" fmla="*/ 1647 w 2072"/>
                    <a:gd name="T1" fmla="*/ 100 h 2329"/>
                    <a:gd name="T2" fmla="*/ 1150 w 2072"/>
                    <a:gd name="T3" fmla="*/ 766 h 2329"/>
                    <a:gd name="T4" fmla="*/ 736 w 2072"/>
                    <a:gd name="T5" fmla="*/ 709 h 2329"/>
                    <a:gd name="T6" fmla="*/ 57 w 2072"/>
                    <a:gd name="T7" fmla="*/ 1593 h 2329"/>
                    <a:gd name="T8" fmla="*/ 942 w 2072"/>
                    <a:gd name="T9" fmla="*/ 2273 h 2329"/>
                    <a:gd name="T10" fmla="*/ 1621 w 2072"/>
                    <a:gd name="T11" fmla="*/ 1388 h 2329"/>
                    <a:gd name="T12" fmla="*/ 1504 w 2072"/>
                    <a:gd name="T13" fmla="*/ 1068 h 2329"/>
                    <a:gd name="T14" fmla="*/ 2020 w 2072"/>
                    <a:gd name="T15" fmla="*/ 379 h 2329"/>
                    <a:gd name="T16" fmla="*/ 2064 w 2072"/>
                    <a:gd name="T17" fmla="*/ 209 h 2329"/>
                    <a:gd name="T18" fmla="*/ 1973 w 2072"/>
                    <a:gd name="T19" fmla="*/ 53 h 2329"/>
                    <a:gd name="T20" fmla="*/ 1800 w 2072"/>
                    <a:gd name="T21" fmla="*/ 9 h 2329"/>
                    <a:gd name="T22" fmla="*/ 1647 w 2072"/>
                    <a:gd name="T23" fmla="*/ 100 h 2329"/>
                    <a:gd name="T24" fmla="*/ 1145 w 2072"/>
                    <a:gd name="T25" fmla="*/ 855 h 2329"/>
                    <a:gd name="T26" fmla="*/ 1166 w 2072"/>
                    <a:gd name="T27" fmla="*/ 865 h 2329"/>
                    <a:gd name="T28" fmla="*/ 1182 w 2072"/>
                    <a:gd name="T29" fmla="*/ 861 h 2329"/>
                    <a:gd name="T30" fmla="*/ 1714 w 2072"/>
                    <a:gd name="T31" fmla="*/ 150 h 2329"/>
                    <a:gd name="T32" fmla="*/ 1812 w 2072"/>
                    <a:gd name="T33" fmla="*/ 91 h 2329"/>
                    <a:gd name="T34" fmla="*/ 1923 w 2072"/>
                    <a:gd name="T35" fmla="*/ 120 h 2329"/>
                    <a:gd name="T36" fmla="*/ 1982 w 2072"/>
                    <a:gd name="T37" fmla="*/ 220 h 2329"/>
                    <a:gd name="T38" fmla="*/ 1953 w 2072"/>
                    <a:gd name="T39" fmla="*/ 329 h 2329"/>
                    <a:gd name="T40" fmla="*/ 1408 w 2072"/>
                    <a:gd name="T41" fmla="*/ 1058 h 2329"/>
                    <a:gd name="T42" fmla="*/ 1406 w 2072"/>
                    <a:gd name="T43" fmla="*/ 1068 h 2329"/>
                    <a:gd name="T44" fmla="*/ 1408 w 2072"/>
                    <a:gd name="T45" fmla="*/ 1073 h 2329"/>
                    <a:gd name="T46" fmla="*/ 1420 w 2072"/>
                    <a:gd name="T47" fmla="*/ 1090 h 2329"/>
                    <a:gd name="T48" fmla="*/ 1539 w 2072"/>
                    <a:gd name="T49" fmla="*/ 1399 h 2329"/>
                    <a:gd name="T50" fmla="*/ 931 w 2072"/>
                    <a:gd name="T51" fmla="*/ 2190 h 2329"/>
                    <a:gd name="T52" fmla="*/ 139 w 2072"/>
                    <a:gd name="T53" fmla="*/ 1583 h 2329"/>
                    <a:gd name="T54" fmla="*/ 747 w 2072"/>
                    <a:gd name="T55" fmla="*/ 791 h 2329"/>
                    <a:gd name="T56" fmla="*/ 1145 w 2072"/>
                    <a:gd name="T57" fmla="*/ 855 h 23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72" h="2329">
                      <a:moveTo>
                        <a:pt x="1647" y="100"/>
                      </a:moveTo>
                      <a:cubicBezTo>
                        <a:pt x="1150" y="766"/>
                        <a:pt x="1150" y="766"/>
                        <a:pt x="1150" y="766"/>
                      </a:cubicBezTo>
                      <a:cubicBezTo>
                        <a:pt x="1019" y="710"/>
                        <a:pt x="877" y="690"/>
                        <a:pt x="736" y="709"/>
                      </a:cubicBezTo>
                      <a:cubicBezTo>
                        <a:pt x="305" y="765"/>
                        <a:pt x="0" y="1162"/>
                        <a:pt x="57" y="1593"/>
                      </a:cubicBezTo>
                      <a:cubicBezTo>
                        <a:pt x="114" y="2025"/>
                        <a:pt x="511" y="2329"/>
                        <a:pt x="942" y="2273"/>
                      </a:cubicBezTo>
                      <a:cubicBezTo>
                        <a:pt x="1373" y="2216"/>
                        <a:pt x="1678" y="1819"/>
                        <a:pt x="1621" y="1388"/>
                      </a:cubicBezTo>
                      <a:cubicBezTo>
                        <a:pt x="1606" y="1273"/>
                        <a:pt x="1567" y="1166"/>
                        <a:pt x="1504" y="1068"/>
                      </a:cubicBezTo>
                      <a:cubicBezTo>
                        <a:pt x="2020" y="379"/>
                        <a:pt x="2020" y="379"/>
                        <a:pt x="2020" y="379"/>
                      </a:cubicBezTo>
                      <a:cubicBezTo>
                        <a:pt x="2056" y="330"/>
                        <a:pt x="2072" y="270"/>
                        <a:pt x="2064" y="209"/>
                      </a:cubicBezTo>
                      <a:cubicBezTo>
                        <a:pt x="2056" y="146"/>
                        <a:pt x="2023" y="91"/>
                        <a:pt x="1973" y="53"/>
                      </a:cubicBezTo>
                      <a:cubicBezTo>
                        <a:pt x="1923" y="16"/>
                        <a:pt x="1862" y="0"/>
                        <a:pt x="1800" y="9"/>
                      </a:cubicBezTo>
                      <a:cubicBezTo>
                        <a:pt x="1739" y="18"/>
                        <a:pt x="1684" y="50"/>
                        <a:pt x="1647" y="100"/>
                      </a:cubicBezTo>
                      <a:close/>
                      <a:moveTo>
                        <a:pt x="1145" y="855"/>
                      </a:moveTo>
                      <a:cubicBezTo>
                        <a:pt x="1166" y="865"/>
                        <a:pt x="1166" y="865"/>
                        <a:pt x="1166" y="865"/>
                      </a:cubicBezTo>
                      <a:cubicBezTo>
                        <a:pt x="1172" y="868"/>
                        <a:pt x="1178" y="866"/>
                        <a:pt x="1182" y="861"/>
                      </a:cubicBezTo>
                      <a:cubicBezTo>
                        <a:pt x="1714" y="150"/>
                        <a:pt x="1714" y="150"/>
                        <a:pt x="1714" y="150"/>
                      </a:cubicBezTo>
                      <a:cubicBezTo>
                        <a:pt x="1737" y="118"/>
                        <a:pt x="1772" y="97"/>
                        <a:pt x="1812" y="91"/>
                      </a:cubicBezTo>
                      <a:cubicBezTo>
                        <a:pt x="1851" y="86"/>
                        <a:pt x="1891" y="96"/>
                        <a:pt x="1923" y="120"/>
                      </a:cubicBezTo>
                      <a:cubicBezTo>
                        <a:pt x="1956" y="144"/>
                        <a:pt x="1976" y="180"/>
                        <a:pt x="1982" y="220"/>
                      </a:cubicBezTo>
                      <a:cubicBezTo>
                        <a:pt x="1987" y="259"/>
                        <a:pt x="1977" y="298"/>
                        <a:pt x="1953" y="329"/>
                      </a:cubicBezTo>
                      <a:cubicBezTo>
                        <a:pt x="1408" y="1058"/>
                        <a:pt x="1408" y="1058"/>
                        <a:pt x="1408" y="1058"/>
                      </a:cubicBezTo>
                      <a:cubicBezTo>
                        <a:pt x="1406" y="1061"/>
                        <a:pt x="1405" y="1064"/>
                        <a:pt x="1406" y="1068"/>
                      </a:cubicBezTo>
                      <a:cubicBezTo>
                        <a:pt x="1406" y="1070"/>
                        <a:pt x="1407" y="1072"/>
                        <a:pt x="1408" y="1073"/>
                      </a:cubicBezTo>
                      <a:cubicBezTo>
                        <a:pt x="1420" y="1090"/>
                        <a:pt x="1420" y="1090"/>
                        <a:pt x="1420" y="1090"/>
                      </a:cubicBezTo>
                      <a:cubicBezTo>
                        <a:pt x="1484" y="1184"/>
                        <a:pt x="1524" y="1287"/>
                        <a:pt x="1539" y="1399"/>
                      </a:cubicBezTo>
                      <a:cubicBezTo>
                        <a:pt x="1589" y="1784"/>
                        <a:pt x="1317" y="2140"/>
                        <a:pt x="931" y="2190"/>
                      </a:cubicBezTo>
                      <a:cubicBezTo>
                        <a:pt x="545" y="2241"/>
                        <a:pt x="190" y="1968"/>
                        <a:pt x="139" y="1583"/>
                      </a:cubicBezTo>
                      <a:cubicBezTo>
                        <a:pt x="88" y="1197"/>
                        <a:pt x="361" y="842"/>
                        <a:pt x="747" y="791"/>
                      </a:cubicBezTo>
                      <a:cubicBezTo>
                        <a:pt x="883" y="773"/>
                        <a:pt x="1021" y="795"/>
                        <a:pt x="1145" y="855"/>
                      </a:cubicBez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7" name="iśḻiḋé">
                  <a:extLst>
                    <a:ext uri="{FF2B5EF4-FFF2-40B4-BE49-F238E27FC236}">
                      <a16:creationId xmlns="" xmlns:a16="http://schemas.microsoft.com/office/drawing/2014/main" id="{8C560104-746D-45AA-928E-EF143F3F29DE}"/>
                    </a:ext>
                  </a:extLst>
                </p:cNvPr>
                <p:cNvSpPr/>
                <p:nvPr/>
              </p:nvSpPr>
              <p:spPr bwMode="auto">
                <a:xfrm>
                  <a:off x="2104" y="3217"/>
                  <a:ext cx="271" cy="265"/>
                </a:xfrm>
                <a:custGeom>
                  <a:avLst/>
                  <a:gdLst>
                    <a:gd name="T0" fmla="*/ 38 w 1130"/>
                    <a:gd name="T1" fmla="*/ 612 h 1107"/>
                    <a:gd name="T2" fmla="*/ 634 w 1130"/>
                    <a:gd name="T3" fmla="*/ 1069 h 1107"/>
                    <a:gd name="T4" fmla="*/ 1092 w 1130"/>
                    <a:gd name="T5" fmla="*/ 473 h 1107"/>
                    <a:gd name="T6" fmla="*/ 975 w 1130"/>
                    <a:gd name="T7" fmla="*/ 206 h 1107"/>
                    <a:gd name="T8" fmla="*/ 841 w 1130"/>
                    <a:gd name="T9" fmla="*/ 89 h 1107"/>
                    <a:gd name="T10" fmla="*/ 496 w 1130"/>
                    <a:gd name="T11" fmla="*/ 16 h 1107"/>
                    <a:gd name="T12" fmla="*/ 38 w 1130"/>
                    <a:gd name="T13" fmla="*/ 612 h 1107"/>
                    <a:gd name="T14" fmla="*/ 507 w 1130"/>
                    <a:gd name="T15" fmla="*/ 98 h 1107"/>
                    <a:gd name="T16" fmla="*/ 798 w 1130"/>
                    <a:gd name="T17" fmla="*/ 160 h 1107"/>
                    <a:gd name="T18" fmla="*/ 911 w 1130"/>
                    <a:gd name="T19" fmla="*/ 258 h 1107"/>
                    <a:gd name="T20" fmla="*/ 1009 w 1130"/>
                    <a:gd name="T21" fmla="*/ 484 h 1107"/>
                    <a:gd name="T22" fmla="*/ 623 w 1130"/>
                    <a:gd name="T23" fmla="*/ 987 h 1107"/>
                    <a:gd name="T24" fmla="*/ 121 w 1130"/>
                    <a:gd name="T25" fmla="*/ 601 h 1107"/>
                    <a:gd name="T26" fmla="*/ 507 w 1130"/>
                    <a:gd name="T27" fmla="*/ 98 h 1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30" h="1107">
                      <a:moveTo>
                        <a:pt x="38" y="612"/>
                      </a:moveTo>
                      <a:cubicBezTo>
                        <a:pt x="76" y="902"/>
                        <a:pt x="344" y="1107"/>
                        <a:pt x="634" y="1069"/>
                      </a:cubicBezTo>
                      <a:cubicBezTo>
                        <a:pt x="925" y="1031"/>
                        <a:pt x="1130" y="764"/>
                        <a:pt x="1092" y="473"/>
                      </a:cubicBezTo>
                      <a:cubicBezTo>
                        <a:pt x="1079" y="375"/>
                        <a:pt x="1038" y="283"/>
                        <a:pt x="975" y="206"/>
                      </a:cubicBezTo>
                      <a:cubicBezTo>
                        <a:pt x="937" y="159"/>
                        <a:pt x="892" y="120"/>
                        <a:pt x="841" y="89"/>
                      </a:cubicBezTo>
                      <a:cubicBezTo>
                        <a:pt x="738" y="26"/>
                        <a:pt x="615" y="0"/>
                        <a:pt x="496" y="16"/>
                      </a:cubicBezTo>
                      <a:cubicBezTo>
                        <a:pt x="205" y="54"/>
                        <a:pt x="0" y="321"/>
                        <a:pt x="38" y="612"/>
                      </a:cubicBezTo>
                      <a:close/>
                      <a:moveTo>
                        <a:pt x="507" y="98"/>
                      </a:moveTo>
                      <a:cubicBezTo>
                        <a:pt x="609" y="85"/>
                        <a:pt x="710" y="106"/>
                        <a:pt x="798" y="160"/>
                      </a:cubicBezTo>
                      <a:cubicBezTo>
                        <a:pt x="841" y="186"/>
                        <a:pt x="879" y="219"/>
                        <a:pt x="911" y="258"/>
                      </a:cubicBezTo>
                      <a:cubicBezTo>
                        <a:pt x="965" y="323"/>
                        <a:pt x="999" y="401"/>
                        <a:pt x="1009" y="484"/>
                      </a:cubicBezTo>
                      <a:cubicBezTo>
                        <a:pt x="1042" y="729"/>
                        <a:pt x="869" y="955"/>
                        <a:pt x="623" y="987"/>
                      </a:cubicBezTo>
                      <a:cubicBezTo>
                        <a:pt x="378" y="1019"/>
                        <a:pt x="153" y="846"/>
                        <a:pt x="121" y="601"/>
                      </a:cubicBezTo>
                      <a:cubicBezTo>
                        <a:pt x="88" y="356"/>
                        <a:pt x="261" y="130"/>
                        <a:pt x="507" y="98"/>
                      </a:cubicBez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8" name="ïşļîḋè">
                  <a:extLst>
                    <a:ext uri="{FF2B5EF4-FFF2-40B4-BE49-F238E27FC236}">
                      <a16:creationId xmlns="" xmlns:a16="http://schemas.microsoft.com/office/drawing/2014/main" id="{1804E517-BC9C-41D8-A600-02CD200A23C5}"/>
                    </a:ext>
                  </a:extLst>
                </p:cNvPr>
                <p:cNvSpPr/>
                <p:nvPr/>
              </p:nvSpPr>
              <p:spPr bwMode="auto">
                <a:xfrm>
                  <a:off x="3204" y="3843"/>
                  <a:ext cx="204" cy="204"/>
                </a:xfrm>
                <a:custGeom>
                  <a:avLst/>
                  <a:gdLst>
                    <a:gd name="T0" fmla="*/ 354 w 853"/>
                    <a:gd name="T1" fmla="*/ 812 h 853"/>
                    <a:gd name="T2" fmla="*/ 813 w 853"/>
                    <a:gd name="T3" fmla="*/ 499 h 853"/>
                    <a:gd name="T4" fmla="*/ 500 w 853"/>
                    <a:gd name="T5" fmla="*/ 40 h 853"/>
                    <a:gd name="T6" fmla="*/ 40 w 853"/>
                    <a:gd name="T7" fmla="*/ 353 h 853"/>
                    <a:gd name="T8" fmla="*/ 354 w 853"/>
                    <a:gd name="T9" fmla="*/ 812 h 853"/>
                    <a:gd name="T10" fmla="*/ 114 w 853"/>
                    <a:gd name="T11" fmla="*/ 367 h 853"/>
                    <a:gd name="T12" fmla="*/ 486 w 853"/>
                    <a:gd name="T13" fmla="*/ 113 h 853"/>
                    <a:gd name="T14" fmla="*/ 739 w 853"/>
                    <a:gd name="T15" fmla="*/ 485 h 853"/>
                    <a:gd name="T16" fmla="*/ 368 w 853"/>
                    <a:gd name="T17" fmla="*/ 739 h 853"/>
                    <a:gd name="T18" fmla="*/ 114 w 853"/>
                    <a:gd name="T19" fmla="*/ 367 h 8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53" h="853">
                      <a:moveTo>
                        <a:pt x="354" y="812"/>
                      </a:moveTo>
                      <a:cubicBezTo>
                        <a:pt x="567" y="853"/>
                        <a:pt x="773" y="712"/>
                        <a:pt x="813" y="499"/>
                      </a:cubicBezTo>
                      <a:cubicBezTo>
                        <a:pt x="853" y="286"/>
                        <a:pt x="713" y="80"/>
                        <a:pt x="500" y="40"/>
                      </a:cubicBezTo>
                      <a:cubicBezTo>
                        <a:pt x="286" y="0"/>
                        <a:pt x="80" y="140"/>
                        <a:pt x="40" y="353"/>
                      </a:cubicBezTo>
                      <a:cubicBezTo>
                        <a:pt x="0" y="566"/>
                        <a:pt x="141" y="772"/>
                        <a:pt x="354" y="812"/>
                      </a:cubicBezTo>
                      <a:close/>
                      <a:moveTo>
                        <a:pt x="114" y="367"/>
                      </a:moveTo>
                      <a:cubicBezTo>
                        <a:pt x="146" y="195"/>
                        <a:pt x="313" y="81"/>
                        <a:pt x="486" y="113"/>
                      </a:cubicBezTo>
                      <a:cubicBezTo>
                        <a:pt x="658" y="146"/>
                        <a:pt x="772" y="313"/>
                        <a:pt x="739" y="485"/>
                      </a:cubicBezTo>
                      <a:cubicBezTo>
                        <a:pt x="707" y="658"/>
                        <a:pt x="540" y="771"/>
                        <a:pt x="368" y="739"/>
                      </a:cubicBezTo>
                      <a:cubicBezTo>
                        <a:pt x="195" y="706"/>
                        <a:pt x="81" y="540"/>
                        <a:pt x="114" y="367"/>
                      </a:cubicBez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9" name="í$ḷïdé">
                  <a:extLst>
                    <a:ext uri="{FF2B5EF4-FFF2-40B4-BE49-F238E27FC236}">
                      <a16:creationId xmlns="" xmlns:a16="http://schemas.microsoft.com/office/drawing/2014/main" id="{64889F55-306E-43C4-B5CA-91BC7F68C19C}"/>
                    </a:ext>
                  </a:extLst>
                </p:cNvPr>
                <p:cNvSpPr/>
                <p:nvPr/>
              </p:nvSpPr>
              <p:spPr bwMode="auto">
                <a:xfrm>
                  <a:off x="3082" y="3595"/>
                  <a:ext cx="436" cy="565"/>
                </a:xfrm>
                <a:custGeom>
                  <a:avLst/>
                  <a:gdLst>
                    <a:gd name="T0" fmla="*/ 117 w 1824"/>
                    <a:gd name="T1" fmla="*/ 1817 h 2360"/>
                    <a:gd name="T2" fmla="*/ 699 w 1824"/>
                    <a:gd name="T3" fmla="*/ 2304 h 2360"/>
                    <a:gd name="T4" fmla="*/ 700 w 1824"/>
                    <a:gd name="T5" fmla="*/ 2304 h 2360"/>
                    <a:gd name="T6" fmla="*/ 813 w 1824"/>
                    <a:gd name="T7" fmla="*/ 2325 h 2360"/>
                    <a:gd name="T8" fmla="*/ 814 w 1824"/>
                    <a:gd name="T9" fmla="*/ 2325 h 2360"/>
                    <a:gd name="T10" fmla="*/ 1549 w 1824"/>
                    <a:gd name="T11" fmla="*/ 2067 h 2360"/>
                    <a:gd name="T12" fmla="*/ 1797 w 1824"/>
                    <a:gd name="T13" fmla="*/ 1415 h 2360"/>
                    <a:gd name="T14" fmla="*/ 1578 w 1824"/>
                    <a:gd name="T15" fmla="*/ 717 h 2360"/>
                    <a:gd name="T16" fmla="*/ 1467 w 1824"/>
                    <a:gd name="T17" fmla="*/ 486 h 2360"/>
                    <a:gd name="T18" fmla="*/ 1363 w 1824"/>
                    <a:gd name="T19" fmla="*/ 286 h 2360"/>
                    <a:gd name="T20" fmla="*/ 1337 w 1824"/>
                    <a:gd name="T21" fmla="*/ 236 h 2360"/>
                    <a:gd name="T22" fmla="*/ 1229 w 1824"/>
                    <a:gd name="T23" fmla="*/ 27 h 2360"/>
                    <a:gd name="T24" fmla="*/ 1224 w 1824"/>
                    <a:gd name="T25" fmla="*/ 18 h 2360"/>
                    <a:gd name="T26" fmla="*/ 1212 w 1824"/>
                    <a:gd name="T27" fmla="*/ 9 h 2360"/>
                    <a:gd name="T28" fmla="*/ 1167 w 1824"/>
                    <a:gd name="T29" fmla="*/ 1 h 2360"/>
                    <a:gd name="T30" fmla="*/ 1153 w 1824"/>
                    <a:gd name="T31" fmla="*/ 5 h 2360"/>
                    <a:gd name="T32" fmla="*/ 1146 w 1824"/>
                    <a:gd name="T33" fmla="*/ 12 h 2360"/>
                    <a:gd name="T34" fmla="*/ 929 w 1824"/>
                    <a:gd name="T35" fmla="*/ 204 h 2360"/>
                    <a:gd name="T36" fmla="*/ 927 w 1824"/>
                    <a:gd name="T37" fmla="*/ 206 h 2360"/>
                    <a:gd name="T38" fmla="*/ 758 w 1824"/>
                    <a:gd name="T39" fmla="*/ 355 h 2360"/>
                    <a:gd name="T40" fmla="*/ 571 w 1824"/>
                    <a:gd name="T41" fmla="*/ 528 h 2360"/>
                    <a:gd name="T42" fmla="*/ 98 w 1824"/>
                    <a:gd name="T43" fmla="*/ 1124 h 2360"/>
                    <a:gd name="T44" fmla="*/ 97 w 1824"/>
                    <a:gd name="T45" fmla="*/ 1126 h 2360"/>
                    <a:gd name="T46" fmla="*/ 117 w 1824"/>
                    <a:gd name="T47" fmla="*/ 1817 h 2360"/>
                    <a:gd name="T48" fmla="*/ 164 w 1824"/>
                    <a:gd name="T49" fmla="*/ 1159 h 2360"/>
                    <a:gd name="T50" fmla="*/ 624 w 1824"/>
                    <a:gd name="T51" fmla="*/ 582 h 2360"/>
                    <a:gd name="T52" fmla="*/ 808 w 1824"/>
                    <a:gd name="T53" fmla="*/ 411 h 2360"/>
                    <a:gd name="T54" fmla="*/ 976 w 1824"/>
                    <a:gd name="T55" fmla="*/ 262 h 2360"/>
                    <a:gd name="T56" fmla="*/ 979 w 1824"/>
                    <a:gd name="T57" fmla="*/ 260 h 2360"/>
                    <a:gd name="T58" fmla="*/ 1175 w 1824"/>
                    <a:gd name="T59" fmla="*/ 87 h 2360"/>
                    <a:gd name="T60" fmla="*/ 1271 w 1824"/>
                    <a:gd name="T61" fmla="*/ 271 h 2360"/>
                    <a:gd name="T62" fmla="*/ 1297 w 1824"/>
                    <a:gd name="T63" fmla="*/ 320 h 2360"/>
                    <a:gd name="T64" fmla="*/ 1400 w 1824"/>
                    <a:gd name="T65" fmla="*/ 520 h 2360"/>
                    <a:gd name="T66" fmla="*/ 1509 w 1824"/>
                    <a:gd name="T67" fmla="*/ 748 h 2360"/>
                    <a:gd name="T68" fmla="*/ 1723 w 1824"/>
                    <a:gd name="T69" fmla="*/ 1425 h 2360"/>
                    <a:gd name="T70" fmla="*/ 1496 w 1824"/>
                    <a:gd name="T71" fmla="*/ 2013 h 2360"/>
                    <a:gd name="T72" fmla="*/ 825 w 1824"/>
                    <a:gd name="T73" fmla="*/ 2251 h 2360"/>
                    <a:gd name="T74" fmla="*/ 716 w 1824"/>
                    <a:gd name="T75" fmla="*/ 2230 h 2360"/>
                    <a:gd name="T76" fmla="*/ 185 w 1824"/>
                    <a:gd name="T77" fmla="*/ 1784 h 2360"/>
                    <a:gd name="T78" fmla="*/ 164 w 1824"/>
                    <a:gd name="T79" fmla="*/ 1159 h 2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1824" h="2360">
                      <a:moveTo>
                        <a:pt x="117" y="1817"/>
                      </a:moveTo>
                      <a:cubicBezTo>
                        <a:pt x="235" y="2062"/>
                        <a:pt x="453" y="2244"/>
                        <a:pt x="699" y="2304"/>
                      </a:cubicBezTo>
                      <a:cubicBezTo>
                        <a:pt x="700" y="2304"/>
                        <a:pt x="700" y="2304"/>
                        <a:pt x="700" y="2304"/>
                      </a:cubicBezTo>
                      <a:cubicBezTo>
                        <a:pt x="813" y="2325"/>
                        <a:pt x="813" y="2325"/>
                        <a:pt x="813" y="2325"/>
                      </a:cubicBezTo>
                      <a:cubicBezTo>
                        <a:pt x="814" y="2325"/>
                        <a:pt x="814" y="2325"/>
                        <a:pt x="814" y="2325"/>
                      </a:cubicBezTo>
                      <a:cubicBezTo>
                        <a:pt x="1073" y="2360"/>
                        <a:pt x="1347" y="2264"/>
                        <a:pt x="1549" y="2067"/>
                      </a:cubicBezTo>
                      <a:cubicBezTo>
                        <a:pt x="1733" y="1887"/>
                        <a:pt x="1824" y="1649"/>
                        <a:pt x="1797" y="1415"/>
                      </a:cubicBezTo>
                      <a:cubicBezTo>
                        <a:pt x="1764" y="1198"/>
                        <a:pt x="1694" y="976"/>
                        <a:pt x="1578" y="717"/>
                      </a:cubicBezTo>
                      <a:cubicBezTo>
                        <a:pt x="1546" y="647"/>
                        <a:pt x="1511" y="573"/>
                        <a:pt x="1467" y="486"/>
                      </a:cubicBezTo>
                      <a:cubicBezTo>
                        <a:pt x="1431" y="416"/>
                        <a:pt x="1396" y="348"/>
                        <a:pt x="1363" y="286"/>
                      </a:cubicBezTo>
                      <a:cubicBezTo>
                        <a:pt x="1337" y="236"/>
                        <a:pt x="1337" y="236"/>
                        <a:pt x="1337" y="236"/>
                      </a:cubicBezTo>
                      <a:cubicBezTo>
                        <a:pt x="1301" y="168"/>
                        <a:pt x="1264" y="97"/>
                        <a:pt x="1229" y="27"/>
                      </a:cubicBezTo>
                      <a:cubicBezTo>
                        <a:pt x="1224" y="18"/>
                        <a:pt x="1224" y="18"/>
                        <a:pt x="1224" y="18"/>
                      </a:cubicBezTo>
                      <a:cubicBezTo>
                        <a:pt x="1222" y="13"/>
                        <a:pt x="1217" y="10"/>
                        <a:pt x="1212" y="9"/>
                      </a:cubicBezTo>
                      <a:cubicBezTo>
                        <a:pt x="1167" y="1"/>
                        <a:pt x="1167" y="1"/>
                        <a:pt x="1167" y="1"/>
                      </a:cubicBezTo>
                      <a:cubicBezTo>
                        <a:pt x="1162" y="0"/>
                        <a:pt x="1157" y="1"/>
                        <a:pt x="1153" y="5"/>
                      </a:cubicBezTo>
                      <a:cubicBezTo>
                        <a:pt x="1146" y="12"/>
                        <a:pt x="1146" y="12"/>
                        <a:pt x="1146" y="12"/>
                      </a:cubicBezTo>
                      <a:cubicBezTo>
                        <a:pt x="1075" y="77"/>
                        <a:pt x="1001" y="141"/>
                        <a:pt x="929" y="204"/>
                      </a:cubicBezTo>
                      <a:cubicBezTo>
                        <a:pt x="927" y="206"/>
                        <a:pt x="927" y="206"/>
                        <a:pt x="927" y="206"/>
                      </a:cubicBezTo>
                      <a:cubicBezTo>
                        <a:pt x="873" y="253"/>
                        <a:pt x="815" y="303"/>
                        <a:pt x="758" y="355"/>
                      </a:cubicBezTo>
                      <a:cubicBezTo>
                        <a:pt x="687" y="418"/>
                        <a:pt x="626" y="475"/>
                        <a:pt x="571" y="528"/>
                      </a:cubicBezTo>
                      <a:cubicBezTo>
                        <a:pt x="357" y="737"/>
                        <a:pt x="207" y="926"/>
                        <a:pt x="98" y="1124"/>
                      </a:cubicBezTo>
                      <a:cubicBezTo>
                        <a:pt x="97" y="1126"/>
                        <a:pt x="97" y="1126"/>
                        <a:pt x="97" y="1126"/>
                      </a:cubicBezTo>
                      <a:cubicBezTo>
                        <a:pt x="0" y="1337"/>
                        <a:pt x="7" y="1588"/>
                        <a:pt x="117" y="1817"/>
                      </a:cubicBezTo>
                      <a:close/>
                      <a:moveTo>
                        <a:pt x="164" y="1159"/>
                      </a:moveTo>
                      <a:cubicBezTo>
                        <a:pt x="269" y="968"/>
                        <a:pt x="415" y="785"/>
                        <a:pt x="624" y="582"/>
                      </a:cubicBezTo>
                      <a:cubicBezTo>
                        <a:pt x="677" y="529"/>
                        <a:pt x="738" y="474"/>
                        <a:pt x="808" y="411"/>
                      </a:cubicBezTo>
                      <a:cubicBezTo>
                        <a:pt x="864" y="360"/>
                        <a:pt x="922" y="309"/>
                        <a:pt x="976" y="262"/>
                      </a:cubicBezTo>
                      <a:cubicBezTo>
                        <a:pt x="979" y="260"/>
                        <a:pt x="979" y="260"/>
                        <a:pt x="979" y="260"/>
                      </a:cubicBezTo>
                      <a:cubicBezTo>
                        <a:pt x="1044" y="203"/>
                        <a:pt x="1110" y="145"/>
                        <a:pt x="1175" y="87"/>
                      </a:cubicBezTo>
                      <a:cubicBezTo>
                        <a:pt x="1207" y="149"/>
                        <a:pt x="1239" y="211"/>
                        <a:pt x="1271" y="271"/>
                      </a:cubicBezTo>
                      <a:cubicBezTo>
                        <a:pt x="1297" y="320"/>
                        <a:pt x="1297" y="320"/>
                        <a:pt x="1297" y="320"/>
                      </a:cubicBezTo>
                      <a:cubicBezTo>
                        <a:pt x="1330" y="384"/>
                        <a:pt x="1365" y="451"/>
                        <a:pt x="1400" y="520"/>
                      </a:cubicBezTo>
                      <a:cubicBezTo>
                        <a:pt x="1443" y="606"/>
                        <a:pt x="1478" y="679"/>
                        <a:pt x="1509" y="748"/>
                      </a:cubicBezTo>
                      <a:cubicBezTo>
                        <a:pt x="1623" y="1001"/>
                        <a:pt x="1691" y="1216"/>
                        <a:pt x="1723" y="1425"/>
                      </a:cubicBezTo>
                      <a:cubicBezTo>
                        <a:pt x="1747" y="1635"/>
                        <a:pt x="1664" y="1849"/>
                        <a:pt x="1496" y="2013"/>
                      </a:cubicBezTo>
                      <a:cubicBezTo>
                        <a:pt x="1311" y="2194"/>
                        <a:pt x="1061" y="2283"/>
                        <a:pt x="825" y="2251"/>
                      </a:cubicBezTo>
                      <a:cubicBezTo>
                        <a:pt x="716" y="2230"/>
                        <a:pt x="716" y="2230"/>
                        <a:pt x="716" y="2230"/>
                      </a:cubicBezTo>
                      <a:cubicBezTo>
                        <a:pt x="492" y="2176"/>
                        <a:pt x="293" y="2009"/>
                        <a:pt x="185" y="1784"/>
                      </a:cubicBezTo>
                      <a:cubicBezTo>
                        <a:pt x="84" y="1576"/>
                        <a:pt x="77" y="1349"/>
                        <a:pt x="164" y="1159"/>
                      </a:cubicBez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0" name="íślíḓé">
                  <a:extLst>
                    <a:ext uri="{FF2B5EF4-FFF2-40B4-BE49-F238E27FC236}">
                      <a16:creationId xmlns="" xmlns:a16="http://schemas.microsoft.com/office/drawing/2014/main" id="{23C98595-20C3-489B-80B7-00E1DE000F38}"/>
                    </a:ext>
                  </a:extLst>
                </p:cNvPr>
                <p:cNvSpPr/>
                <p:nvPr/>
              </p:nvSpPr>
              <p:spPr bwMode="auto">
                <a:xfrm>
                  <a:off x="5028" y="529"/>
                  <a:ext cx="217" cy="216"/>
                </a:xfrm>
                <a:custGeom>
                  <a:avLst/>
                  <a:gdLst>
                    <a:gd name="T0" fmla="*/ 0 w 217"/>
                    <a:gd name="T1" fmla="*/ 15 h 216"/>
                    <a:gd name="T2" fmla="*/ 202 w 217"/>
                    <a:gd name="T3" fmla="*/ 216 h 216"/>
                    <a:gd name="T4" fmla="*/ 217 w 217"/>
                    <a:gd name="T5" fmla="*/ 202 h 216"/>
                    <a:gd name="T6" fmla="*/ 15 w 217"/>
                    <a:gd name="T7" fmla="*/ 0 h 216"/>
                    <a:gd name="T8" fmla="*/ 0 w 217"/>
                    <a:gd name="T9" fmla="*/ 15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7" h="216">
                      <a:moveTo>
                        <a:pt x="0" y="15"/>
                      </a:moveTo>
                      <a:lnTo>
                        <a:pt x="202" y="216"/>
                      </a:lnTo>
                      <a:lnTo>
                        <a:pt x="217" y="202"/>
                      </a:lnTo>
                      <a:lnTo>
                        <a:pt x="15" y="0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1" name="îṥlïdê">
                  <a:extLst>
                    <a:ext uri="{FF2B5EF4-FFF2-40B4-BE49-F238E27FC236}">
                      <a16:creationId xmlns="" xmlns:a16="http://schemas.microsoft.com/office/drawing/2014/main" id="{700EB1EF-52F5-475A-ADA4-047565F0CE99}"/>
                    </a:ext>
                  </a:extLst>
                </p:cNvPr>
                <p:cNvSpPr/>
                <p:nvPr/>
              </p:nvSpPr>
              <p:spPr bwMode="auto">
                <a:xfrm>
                  <a:off x="4807" y="751"/>
                  <a:ext cx="217" cy="216"/>
                </a:xfrm>
                <a:custGeom>
                  <a:avLst/>
                  <a:gdLst>
                    <a:gd name="T0" fmla="*/ 0 w 217"/>
                    <a:gd name="T1" fmla="*/ 14 h 216"/>
                    <a:gd name="T2" fmla="*/ 202 w 217"/>
                    <a:gd name="T3" fmla="*/ 216 h 216"/>
                    <a:gd name="T4" fmla="*/ 217 w 217"/>
                    <a:gd name="T5" fmla="*/ 201 h 216"/>
                    <a:gd name="T6" fmla="*/ 15 w 217"/>
                    <a:gd name="T7" fmla="*/ 0 h 216"/>
                    <a:gd name="T8" fmla="*/ 0 w 217"/>
                    <a:gd name="T9" fmla="*/ 14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7" h="216">
                      <a:moveTo>
                        <a:pt x="0" y="14"/>
                      </a:moveTo>
                      <a:lnTo>
                        <a:pt x="202" y="216"/>
                      </a:lnTo>
                      <a:lnTo>
                        <a:pt x="217" y="201"/>
                      </a:lnTo>
                      <a:lnTo>
                        <a:pt x="15" y="0"/>
                      </a:lnTo>
                      <a:lnTo>
                        <a:pt x="0" y="14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2" name="íṧlïdê">
                  <a:extLst>
                    <a:ext uri="{FF2B5EF4-FFF2-40B4-BE49-F238E27FC236}">
                      <a16:creationId xmlns="" xmlns:a16="http://schemas.microsoft.com/office/drawing/2014/main" id="{A07448E6-74B9-4A06-8679-D3936F2F95DC}"/>
                    </a:ext>
                  </a:extLst>
                </p:cNvPr>
                <p:cNvSpPr/>
                <p:nvPr/>
              </p:nvSpPr>
              <p:spPr bwMode="auto">
                <a:xfrm>
                  <a:off x="5004" y="554"/>
                  <a:ext cx="216" cy="216"/>
                </a:xfrm>
                <a:custGeom>
                  <a:avLst/>
                  <a:gdLst>
                    <a:gd name="T0" fmla="*/ 0 w 216"/>
                    <a:gd name="T1" fmla="*/ 15 h 216"/>
                    <a:gd name="T2" fmla="*/ 202 w 216"/>
                    <a:gd name="T3" fmla="*/ 216 h 216"/>
                    <a:gd name="T4" fmla="*/ 216 w 216"/>
                    <a:gd name="T5" fmla="*/ 201 h 216"/>
                    <a:gd name="T6" fmla="*/ 15 w 216"/>
                    <a:gd name="T7" fmla="*/ 0 h 216"/>
                    <a:gd name="T8" fmla="*/ 0 w 216"/>
                    <a:gd name="T9" fmla="*/ 15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6" h="216">
                      <a:moveTo>
                        <a:pt x="0" y="15"/>
                      </a:moveTo>
                      <a:lnTo>
                        <a:pt x="202" y="216"/>
                      </a:lnTo>
                      <a:lnTo>
                        <a:pt x="216" y="201"/>
                      </a:lnTo>
                      <a:lnTo>
                        <a:pt x="15" y="0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3" name="iŝľïḍe">
                  <a:extLst>
                    <a:ext uri="{FF2B5EF4-FFF2-40B4-BE49-F238E27FC236}">
                      <a16:creationId xmlns="" xmlns:a16="http://schemas.microsoft.com/office/drawing/2014/main" id="{F0C8A2B1-0638-4295-A941-1C8E9A96481B}"/>
                    </a:ext>
                  </a:extLst>
                </p:cNvPr>
                <p:cNvSpPr/>
                <p:nvPr/>
              </p:nvSpPr>
              <p:spPr bwMode="auto">
                <a:xfrm>
                  <a:off x="4979" y="579"/>
                  <a:ext cx="217" cy="216"/>
                </a:xfrm>
                <a:custGeom>
                  <a:avLst/>
                  <a:gdLst>
                    <a:gd name="T0" fmla="*/ 0 w 217"/>
                    <a:gd name="T1" fmla="*/ 14 h 216"/>
                    <a:gd name="T2" fmla="*/ 202 w 217"/>
                    <a:gd name="T3" fmla="*/ 216 h 216"/>
                    <a:gd name="T4" fmla="*/ 217 w 217"/>
                    <a:gd name="T5" fmla="*/ 201 h 216"/>
                    <a:gd name="T6" fmla="*/ 15 w 217"/>
                    <a:gd name="T7" fmla="*/ 0 h 216"/>
                    <a:gd name="T8" fmla="*/ 0 w 217"/>
                    <a:gd name="T9" fmla="*/ 14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7" h="216">
                      <a:moveTo>
                        <a:pt x="0" y="14"/>
                      </a:moveTo>
                      <a:lnTo>
                        <a:pt x="202" y="216"/>
                      </a:lnTo>
                      <a:lnTo>
                        <a:pt x="217" y="201"/>
                      </a:lnTo>
                      <a:lnTo>
                        <a:pt x="15" y="0"/>
                      </a:lnTo>
                      <a:lnTo>
                        <a:pt x="0" y="14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4" name="íş1ídê">
                  <a:extLst>
                    <a:ext uri="{FF2B5EF4-FFF2-40B4-BE49-F238E27FC236}">
                      <a16:creationId xmlns="" xmlns:a16="http://schemas.microsoft.com/office/drawing/2014/main" id="{F8B64797-4AB2-4E95-BD46-771EE0CFC266}"/>
                    </a:ext>
                  </a:extLst>
                </p:cNvPr>
                <p:cNvSpPr/>
                <p:nvPr/>
              </p:nvSpPr>
              <p:spPr bwMode="auto">
                <a:xfrm>
                  <a:off x="4881" y="677"/>
                  <a:ext cx="217" cy="216"/>
                </a:xfrm>
                <a:custGeom>
                  <a:avLst/>
                  <a:gdLst>
                    <a:gd name="T0" fmla="*/ 0 w 217"/>
                    <a:gd name="T1" fmla="*/ 15 h 216"/>
                    <a:gd name="T2" fmla="*/ 202 w 217"/>
                    <a:gd name="T3" fmla="*/ 216 h 216"/>
                    <a:gd name="T4" fmla="*/ 217 w 217"/>
                    <a:gd name="T5" fmla="*/ 201 h 216"/>
                    <a:gd name="T6" fmla="*/ 15 w 217"/>
                    <a:gd name="T7" fmla="*/ 0 h 216"/>
                    <a:gd name="T8" fmla="*/ 0 w 217"/>
                    <a:gd name="T9" fmla="*/ 15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7" h="216">
                      <a:moveTo>
                        <a:pt x="0" y="15"/>
                      </a:moveTo>
                      <a:lnTo>
                        <a:pt x="202" y="216"/>
                      </a:lnTo>
                      <a:lnTo>
                        <a:pt x="217" y="201"/>
                      </a:lnTo>
                      <a:lnTo>
                        <a:pt x="15" y="0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5" name="ïslîdé">
                  <a:extLst>
                    <a:ext uri="{FF2B5EF4-FFF2-40B4-BE49-F238E27FC236}">
                      <a16:creationId xmlns="" xmlns:a16="http://schemas.microsoft.com/office/drawing/2014/main" id="{50688C60-7FD7-4C94-A2F4-E808228F4073}"/>
                    </a:ext>
                  </a:extLst>
                </p:cNvPr>
                <p:cNvSpPr/>
                <p:nvPr/>
              </p:nvSpPr>
              <p:spPr bwMode="auto">
                <a:xfrm>
                  <a:off x="4856" y="702"/>
                  <a:ext cx="217" cy="216"/>
                </a:xfrm>
                <a:custGeom>
                  <a:avLst/>
                  <a:gdLst>
                    <a:gd name="T0" fmla="*/ 0 w 217"/>
                    <a:gd name="T1" fmla="*/ 14 h 216"/>
                    <a:gd name="T2" fmla="*/ 203 w 217"/>
                    <a:gd name="T3" fmla="*/ 216 h 216"/>
                    <a:gd name="T4" fmla="*/ 217 w 217"/>
                    <a:gd name="T5" fmla="*/ 201 h 216"/>
                    <a:gd name="T6" fmla="*/ 15 w 217"/>
                    <a:gd name="T7" fmla="*/ 0 h 216"/>
                    <a:gd name="T8" fmla="*/ 0 w 217"/>
                    <a:gd name="T9" fmla="*/ 14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7" h="216">
                      <a:moveTo>
                        <a:pt x="0" y="14"/>
                      </a:moveTo>
                      <a:lnTo>
                        <a:pt x="203" y="216"/>
                      </a:lnTo>
                      <a:lnTo>
                        <a:pt x="217" y="201"/>
                      </a:lnTo>
                      <a:lnTo>
                        <a:pt x="15" y="0"/>
                      </a:lnTo>
                      <a:lnTo>
                        <a:pt x="0" y="14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6" name="iṣļíḍé">
                  <a:extLst>
                    <a:ext uri="{FF2B5EF4-FFF2-40B4-BE49-F238E27FC236}">
                      <a16:creationId xmlns="" xmlns:a16="http://schemas.microsoft.com/office/drawing/2014/main" id="{DA38036B-B66E-4395-BC10-A9BE7CEA0DDD}"/>
                    </a:ext>
                  </a:extLst>
                </p:cNvPr>
                <p:cNvSpPr/>
                <p:nvPr/>
              </p:nvSpPr>
              <p:spPr bwMode="auto">
                <a:xfrm>
                  <a:off x="4832" y="726"/>
                  <a:ext cx="217" cy="216"/>
                </a:xfrm>
                <a:custGeom>
                  <a:avLst/>
                  <a:gdLst>
                    <a:gd name="T0" fmla="*/ 0 w 217"/>
                    <a:gd name="T1" fmla="*/ 15 h 216"/>
                    <a:gd name="T2" fmla="*/ 202 w 217"/>
                    <a:gd name="T3" fmla="*/ 216 h 216"/>
                    <a:gd name="T4" fmla="*/ 217 w 217"/>
                    <a:gd name="T5" fmla="*/ 201 h 216"/>
                    <a:gd name="T6" fmla="*/ 15 w 217"/>
                    <a:gd name="T7" fmla="*/ 0 h 216"/>
                    <a:gd name="T8" fmla="*/ 0 w 217"/>
                    <a:gd name="T9" fmla="*/ 15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7" h="216">
                      <a:moveTo>
                        <a:pt x="0" y="15"/>
                      </a:moveTo>
                      <a:lnTo>
                        <a:pt x="202" y="216"/>
                      </a:lnTo>
                      <a:lnTo>
                        <a:pt x="217" y="201"/>
                      </a:lnTo>
                      <a:lnTo>
                        <a:pt x="15" y="0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7" name="íšḻîḍè">
                  <a:extLst>
                    <a:ext uri="{FF2B5EF4-FFF2-40B4-BE49-F238E27FC236}">
                      <a16:creationId xmlns="" xmlns:a16="http://schemas.microsoft.com/office/drawing/2014/main" id="{E4CE696E-6CB6-46EE-AC78-5CF5A3D57E13}"/>
                    </a:ext>
                  </a:extLst>
                </p:cNvPr>
                <p:cNvSpPr/>
                <p:nvPr/>
              </p:nvSpPr>
              <p:spPr bwMode="auto">
                <a:xfrm>
                  <a:off x="4955" y="603"/>
                  <a:ext cx="216" cy="216"/>
                </a:xfrm>
                <a:custGeom>
                  <a:avLst/>
                  <a:gdLst>
                    <a:gd name="T0" fmla="*/ 0 w 216"/>
                    <a:gd name="T1" fmla="*/ 15 h 216"/>
                    <a:gd name="T2" fmla="*/ 202 w 216"/>
                    <a:gd name="T3" fmla="*/ 216 h 216"/>
                    <a:gd name="T4" fmla="*/ 216 w 216"/>
                    <a:gd name="T5" fmla="*/ 201 h 216"/>
                    <a:gd name="T6" fmla="*/ 14 w 216"/>
                    <a:gd name="T7" fmla="*/ 0 h 216"/>
                    <a:gd name="T8" fmla="*/ 0 w 216"/>
                    <a:gd name="T9" fmla="*/ 15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6" h="216">
                      <a:moveTo>
                        <a:pt x="0" y="15"/>
                      </a:moveTo>
                      <a:lnTo>
                        <a:pt x="202" y="216"/>
                      </a:lnTo>
                      <a:lnTo>
                        <a:pt x="216" y="201"/>
                      </a:lnTo>
                      <a:lnTo>
                        <a:pt x="14" y="0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8" name="iŝ1ïḓè">
                  <a:extLst>
                    <a:ext uri="{FF2B5EF4-FFF2-40B4-BE49-F238E27FC236}">
                      <a16:creationId xmlns="" xmlns:a16="http://schemas.microsoft.com/office/drawing/2014/main" id="{0F9D339B-9EA5-4805-A700-C49527C78F67}"/>
                    </a:ext>
                  </a:extLst>
                </p:cNvPr>
                <p:cNvSpPr/>
                <p:nvPr/>
              </p:nvSpPr>
              <p:spPr bwMode="auto">
                <a:xfrm>
                  <a:off x="4930" y="628"/>
                  <a:ext cx="217" cy="216"/>
                </a:xfrm>
                <a:custGeom>
                  <a:avLst/>
                  <a:gdLst>
                    <a:gd name="T0" fmla="*/ 0 w 217"/>
                    <a:gd name="T1" fmla="*/ 15 h 216"/>
                    <a:gd name="T2" fmla="*/ 202 w 217"/>
                    <a:gd name="T3" fmla="*/ 216 h 216"/>
                    <a:gd name="T4" fmla="*/ 217 w 217"/>
                    <a:gd name="T5" fmla="*/ 201 h 216"/>
                    <a:gd name="T6" fmla="*/ 15 w 217"/>
                    <a:gd name="T7" fmla="*/ 0 h 216"/>
                    <a:gd name="T8" fmla="*/ 0 w 217"/>
                    <a:gd name="T9" fmla="*/ 15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7" h="216">
                      <a:moveTo>
                        <a:pt x="0" y="15"/>
                      </a:moveTo>
                      <a:lnTo>
                        <a:pt x="202" y="216"/>
                      </a:lnTo>
                      <a:lnTo>
                        <a:pt x="217" y="201"/>
                      </a:lnTo>
                      <a:lnTo>
                        <a:pt x="15" y="0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9" name="íṣḻidê">
                  <a:extLst>
                    <a:ext uri="{FF2B5EF4-FFF2-40B4-BE49-F238E27FC236}">
                      <a16:creationId xmlns="" xmlns:a16="http://schemas.microsoft.com/office/drawing/2014/main" id="{4D3434CB-4CA9-4D76-9E73-1E1EBD077EA3}"/>
                    </a:ext>
                  </a:extLst>
                </p:cNvPr>
                <p:cNvSpPr/>
                <p:nvPr/>
              </p:nvSpPr>
              <p:spPr bwMode="auto">
                <a:xfrm>
                  <a:off x="4905" y="652"/>
                  <a:ext cx="217" cy="216"/>
                </a:xfrm>
                <a:custGeom>
                  <a:avLst/>
                  <a:gdLst>
                    <a:gd name="T0" fmla="*/ 0 w 217"/>
                    <a:gd name="T1" fmla="*/ 15 h 216"/>
                    <a:gd name="T2" fmla="*/ 203 w 217"/>
                    <a:gd name="T3" fmla="*/ 216 h 216"/>
                    <a:gd name="T4" fmla="*/ 217 w 217"/>
                    <a:gd name="T5" fmla="*/ 202 h 216"/>
                    <a:gd name="T6" fmla="*/ 15 w 217"/>
                    <a:gd name="T7" fmla="*/ 0 h 216"/>
                    <a:gd name="T8" fmla="*/ 0 w 217"/>
                    <a:gd name="T9" fmla="*/ 15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7" h="216">
                      <a:moveTo>
                        <a:pt x="0" y="15"/>
                      </a:moveTo>
                      <a:lnTo>
                        <a:pt x="203" y="216"/>
                      </a:lnTo>
                      <a:lnTo>
                        <a:pt x="217" y="202"/>
                      </a:lnTo>
                      <a:lnTo>
                        <a:pt x="15" y="0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00" name="í$ľíḋe">
                  <a:extLst>
                    <a:ext uri="{FF2B5EF4-FFF2-40B4-BE49-F238E27FC236}">
                      <a16:creationId xmlns="" xmlns:a16="http://schemas.microsoft.com/office/drawing/2014/main" id="{57C787F7-5F2B-486F-968A-FD034EB386DE}"/>
                    </a:ext>
                  </a:extLst>
                </p:cNvPr>
                <p:cNvSpPr/>
                <p:nvPr/>
              </p:nvSpPr>
              <p:spPr bwMode="auto">
                <a:xfrm>
                  <a:off x="4746" y="466"/>
                  <a:ext cx="702" cy="601"/>
                </a:xfrm>
                <a:custGeom>
                  <a:avLst/>
                  <a:gdLst>
                    <a:gd name="T0" fmla="*/ 702 w 702"/>
                    <a:gd name="T1" fmla="*/ 292 h 601"/>
                    <a:gd name="T2" fmla="*/ 448 w 702"/>
                    <a:gd name="T3" fmla="*/ 39 h 601"/>
                    <a:gd name="T4" fmla="*/ 398 w 702"/>
                    <a:gd name="T5" fmla="*/ 89 h 601"/>
                    <a:gd name="T6" fmla="*/ 308 w 702"/>
                    <a:gd name="T7" fmla="*/ 0 h 601"/>
                    <a:gd name="T8" fmla="*/ 0 w 702"/>
                    <a:gd name="T9" fmla="*/ 309 h 601"/>
                    <a:gd name="T10" fmla="*/ 254 w 702"/>
                    <a:gd name="T11" fmla="*/ 562 h 601"/>
                    <a:gd name="T12" fmla="*/ 304 w 702"/>
                    <a:gd name="T13" fmla="*/ 512 h 601"/>
                    <a:gd name="T14" fmla="*/ 393 w 702"/>
                    <a:gd name="T15" fmla="*/ 601 h 601"/>
                    <a:gd name="T16" fmla="*/ 702 w 702"/>
                    <a:gd name="T17" fmla="*/ 292 h 601"/>
                    <a:gd name="T18" fmla="*/ 29 w 702"/>
                    <a:gd name="T19" fmla="*/ 309 h 601"/>
                    <a:gd name="T20" fmla="*/ 309 w 702"/>
                    <a:gd name="T21" fmla="*/ 29 h 601"/>
                    <a:gd name="T22" fmla="*/ 533 w 702"/>
                    <a:gd name="T23" fmla="*/ 253 h 601"/>
                    <a:gd name="T24" fmla="*/ 254 w 702"/>
                    <a:gd name="T25" fmla="*/ 533 h 601"/>
                    <a:gd name="T26" fmla="*/ 29 w 702"/>
                    <a:gd name="T27" fmla="*/ 309 h 601"/>
                    <a:gd name="T28" fmla="*/ 339 w 702"/>
                    <a:gd name="T29" fmla="*/ 477 h 601"/>
                    <a:gd name="T30" fmla="*/ 402 w 702"/>
                    <a:gd name="T31" fmla="*/ 540 h 601"/>
                    <a:gd name="T32" fmla="*/ 417 w 702"/>
                    <a:gd name="T33" fmla="*/ 525 h 601"/>
                    <a:gd name="T34" fmla="*/ 354 w 702"/>
                    <a:gd name="T35" fmla="*/ 462 h 601"/>
                    <a:gd name="T36" fmla="*/ 364 w 702"/>
                    <a:gd name="T37" fmla="*/ 452 h 601"/>
                    <a:gd name="T38" fmla="*/ 427 w 702"/>
                    <a:gd name="T39" fmla="*/ 515 h 601"/>
                    <a:gd name="T40" fmla="*/ 442 w 702"/>
                    <a:gd name="T41" fmla="*/ 501 h 601"/>
                    <a:gd name="T42" fmla="*/ 379 w 702"/>
                    <a:gd name="T43" fmla="*/ 438 h 601"/>
                    <a:gd name="T44" fmla="*/ 388 w 702"/>
                    <a:gd name="T45" fmla="*/ 428 h 601"/>
                    <a:gd name="T46" fmla="*/ 451 w 702"/>
                    <a:gd name="T47" fmla="*/ 490 h 601"/>
                    <a:gd name="T48" fmla="*/ 466 w 702"/>
                    <a:gd name="T49" fmla="*/ 476 h 601"/>
                    <a:gd name="T50" fmla="*/ 403 w 702"/>
                    <a:gd name="T51" fmla="*/ 413 h 601"/>
                    <a:gd name="T52" fmla="*/ 413 w 702"/>
                    <a:gd name="T53" fmla="*/ 403 h 601"/>
                    <a:gd name="T54" fmla="*/ 476 w 702"/>
                    <a:gd name="T55" fmla="*/ 466 h 601"/>
                    <a:gd name="T56" fmla="*/ 491 w 702"/>
                    <a:gd name="T57" fmla="*/ 451 h 601"/>
                    <a:gd name="T58" fmla="*/ 428 w 702"/>
                    <a:gd name="T59" fmla="*/ 388 h 601"/>
                    <a:gd name="T60" fmla="*/ 438 w 702"/>
                    <a:gd name="T61" fmla="*/ 379 h 601"/>
                    <a:gd name="T62" fmla="*/ 500 w 702"/>
                    <a:gd name="T63" fmla="*/ 441 h 601"/>
                    <a:gd name="T64" fmla="*/ 515 w 702"/>
                    <a:gd name="T65" fmla="*/ 427 h 601"/>
                    <a:gd name="T66" fmla="*/ 452 w 702"/>
                    <a:gd name="T67" fmla="*/ 364 h 601"/>
                    <a:gd name="T68" fmla="*/ 462 w 702"/>
                    <a:gd name="T69" fmla="*/ 354 h 601"/>
                    <a:gd name="T70" fmla="*/ 525 w 702"/>
                    <a:gd name="T71" fmla="*/ 417 h 601"/>
                    <a:gd name="T72" fmla="*/ 540 w 702"/>
                    <a:gd name="T73" fmla="*/ 402 h 601"/>
                    <a:gd name="T74" fmla="*/ 477 w 702"/>
                    <a:gd name="T75" fmla="*/ 339 h 601"/>
                    <a:gd name="T76" fmla="*/ 487 w 702"/>
                    <a:gd name="T77" fmla="*/ 329 h 601"/>
                    <a:gd name="T78" fmla="*/ 550 w 702"/>
                    <a:gd name="T79" fmla="*/ 392 h 601"/>
                    <a:gd name="T80" fmla="*/ 564 w 702"/>
                    <a:gd name="T81" fmla="*/ 377 h 601"/>
                    <a:gd name="T82" fmla="*/ 501 w 702"/>
                    <a:gd name="T83" fmla="*/ 314 h 601"/>
                    <a:gd name="T84" fmla="*/ 511 w 702"/>
                    <a:gd name="T85" fmla="*/ 305 h 601"/>
                    <a:gd name="T86" fmla="*/ 574 w 702"/>
                    <a:gd name="T87" fmla="*/ 368 h 601"/>
                    <a:gd name="T88" fmla="*/ 589 w 702"/>
                    <a:gd name="T89" fmla="*/ 353 h 601"/>
                    <a:gd name="T90" fmla="*/ 526 w 702"/>
                    <a:gd name="T91" fmla="*/ 290 h 601"/>
                    <a:gd name="T92" fmla="*/ 536 w 702"/>
                    <a:gd name="T93" fmla="*/ 280 h 601"/>
                    <a:gd name="T94" fmla="*/ 599 w 702"/>
                    <a:gd name="T95" fmla="*/ 343 h 601"/>
                    <a:gd name="T96" fmla="*/ 614 w 702"/>
                    <a:gd name="T97" fmla="*/ 328 h 601"/>
                    <a:gd name="T98" fmla="*/ 550 w 702"/>
                    <a:gd name="T99" fmla="*/ 265 h 601"/>
                    <a:gd name="T100" fmla="*/ 560 w 702"/>
                    <a:gd name="T101" fmla="*/ 256 h 601"/>
                    <a:gd name="T102" fmla="*/ 623 w 702"/>
                    <a:gd name="T103" fmla="*/ 319 h 601"/>
                    <a:gd name="T104" fmla="*/ 638 w 702"/>
                    <a:gd name="T105" fmla="*/ 304 h 601"/>
                    <a:gd name="T106" fmla="*/ 436 w 702"/>
                    <a:gd name="T107" fmla="*/ 102 h 601"/>
                    <a:gd name="T108" fmla="*/ 424 w 702"/>
                    <a:gd name="T109" fmla="*/ 115 h 601"/>
                    <a:gd name="T110" fmla="*/ 413 w 702"/>
                    <a:gd name="T111" fmla="*/ 103 h 601"/>
                    <a:gd name="T112" fmla="*/ 448 w 702"/>
                    <a:gd name="T113" fmla="*/ 68 h 601"/>
                    <a:gd name="T114" fmla="*/ 672 w 702"/>
                    <a:gd name="T115" fmla="*/ 292 h 601"/>
                    <a:gd name="T116" fmla="*/ 393 w 702"/>
                    <a:gd name="T117" fmla="*/ 572 h 601"/>
                    <a:gd name="T118" fmla="*/ 319 w 702"/>
                    <a:gd name="T119" fmla="*/ 497 h 601"/>
                    <a:gd name="T120" fmla="*/ 339 w 702"/>
                    <a:gd name="T121" fmla="*/ 477 h 6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702" h="601">
                      <a:moveTo>
                        <a:pt x="702" y="292"/>
                      </a:moveTo>
                      <a:lnTo>
                        <a:pt x="448" y="39"/>
                      </a:lnTo>
                      <a:lnTo>
                        <a:pt x="398" y="89"/>
                      </a:lnTo>
                      <a:lnTo>
                        <a:pt x="308" y="0"/>
                      </a:lnTo>
                      <a:lnTo>
                        <a:pt x="0" y="309"/>
                      </a:lnTo>
                      <a:lnTo>
                        <a:pt x="254" y="562"/>
                      </a:lnTo>
                      <a:lnTo>
                        <a:pt x="304" y="512"/>
                      </a:lnTo>
                      <a:lnTo>
                        <a:pt x="393" y="601"/>
                      </a:lnTo>
                      <a:lnTo>
                        <a:pt x="702" y="292"/>
                      </a:lnTo>
                      <a:close/>
                      <a:moveTo>
                        <a:pt x="29" y="309"/>
                      </a:moveTo>
                      <a:lnTo>
                        <a:pt x="309" y="29"/>
                      </a:lnTo>
                      <a:lnTo>
                        <a:pt x="533" y="253"/>
                      </a:lnTo>
                      <a:lnTo>
                        <a:pt x="254" y="533"/>
                      </a:lnTo>
                      <a:lnTo>
                        <a:pt x="29" y="309"/>
                      </a:lnTo>
                      <a:close/>
                      <a:moveTo>
                        <a:pt x="339" y="477"/>
                      </a:moveTo>
                      <a:lnTo>
                        <a:pt x="402" y="540"/>
                      </a:lnTo>
                      <a:lnTo>
                        <a:pt x="417" y="525"/>
                      </a:lnTo>
                      <a:lnTo>
                        <a:pt x="354" y="462"/>
                      </a:lnTo>
                      <a:lnTo>
                        <a:pt x="364" y="452"/>
                      </a:lnTo>
                      <a:lnTo>
                        <a:pt x="427" y="515"/>
                      </a:lnTo>
                      <a:lnTo>
                        <a:pt x="442" y="501"/>
                      </a:lnTo>
                      <a:lnTo>
                        <a:pt x="379" y="438"/>
                      </a:lnTo>
                      <a:lnTo>
                        <a:pt x="388" y="428"/>
                      </a:lnTo>
                      <a:lnTo>
                        <a:pt x="451" y="490"/>
                      </a:lnTo>
                      <a:lnTo>
                        <a:pt x="466" y="476"/>
                      </a:lnTo>
                      <a:lnTo>
                        <a:pt x="403" y="413"/>
                      </a:lnTo>
                      <a:lnTo>
                        <a:pt x="413" y="403"/>
                      </a:lnTo>
                      <a:lnTo>
                        <a:pt x="476" y="466"/>
                      </a:lnTo>
                      <a:lnTo>
                        <a:pt x="491" y="451"/>
                      </a:lnTo>
                      <a:lnTo>
                        <a:pt x="428" y="388"/>
                      </a:lnTo>
                      <a:lnTo>
                        <a:pt x="438" y="379"/>
                      </a:lnTo>
                      <a:lnTo>
                        <a:pt x="500" y="441"/>
                      </a:lnTo>
                      <a:lnTo>
                        <a:pt x="515" y="427"/>
                      </a:lnTo>
                      <a:lnTo>
                        <a:pt x="452" y="364"/>
                      </a:lnTo>
                      <a:lnTo>
                        <a:pt x="462" y="354"/>
                      </a:lnTo>
                      <a:lnTo>
                        <a:pt x="525" y="417"/>
                      </a:lnTo>
                      <a:lnTo>
                        <a:pt x="540" y="402"/>
                      </a:lnTo>
                      <a:lnTo>
                        <a:pt x="477" y="339"/>
                      </a:lnTo>
                      <a:lnTo>
                        <a:pt x="487" y="329"/>
                      </a:lnTo>
                      <a:lnTo>
                        <a:pt x="550" y="392"/>
                      </a:lnTo>
                      <a:lnTo>
                        <a:pt x="564" y="377"/>
                      </a:lnTo>
                      <a:lnTo>
                        <a:pt x="501" y="314"/>
                      </a:lnTo>
                      <a:lnTo>
                        <a:pt x="511" y="305"/>
                      </a:lnTo>
                      <a:lnTo>
                        <a:pt x="574" y="368"/>
                      </a:lnTo>
                      <a:lnTo>
                        <a:pt x="589" y="353"/>
                      </a:lnTo>
                      <a:lnTo>
                        <a:pt x="526" y="290"/>
                      </a:lnTo>
                      <a:lnTo>
                        <a:pt x="536" y="280"/>
                      </a:lnTo>
                      <a:lnTo>
                        <a:pt x="599" y="343"/>
                      </a:lnTo>
                      <a:lnTo>
                        <a:pt x="614" y="328"/>
                      </a:lnTo>
                      <a:lnTo>
                        <a:pt x="550" y="265"/>
                      </a:lnTo>
                      <a:lnTo>
                        <a:pt x="560" y="256"/>
                      </a:lnTo>
                      <a:lnTo>
                        <a:pt x="623" y="319"/>
                      </a:lnTo>
                      <a:lnTo>
                        <a:pt x="638" y="304"/>
                      </a:lnTo>
                      <a:lnTo>
                        <a:pt x="436" y="102"/>
                      </a:lnTo>
                      <a:lnTo>
                        <a:pt x="424" y="115"/>
                      </a:lnTo>
                      <a:lnTo>
                        <a:pt x="413" y="103"/>
                      </a:lnTo>
                      <a:lnTo>
                        <a:pt x="448" y="68"/>
                      </a:lnTo>
                      <a:lnTo>
                        <a:pt x="672" y="292"/>
                      </a:lnTo>
                      <a:lnTo>
                        <a:pt x="393" y="572"/>
                      </a:lnTo>
                      <a:lnTo>
                        <a:pt x="319" y="497"/>
                      </a:lnTo>
                      <a:lnTo>
                        <a:pt x="339" y="477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01" name="îŝļîḑè">
                  <a:extLst>
                    <a:ext uri="{FF2B5EF4-FFF2-40B4-BE49-F238E27FC236}">
                      <a16:creationId xmlns="" xmlns:a16="http://schemas.microsoft.com/office/drawing/2014/main" id="{D8CEA161-12D8-4DB7-B78C-BAB673C17B4B}"/>
                    </a:ext>
                  </a:extLst>
                </p:cNvPr>
                <p:cNvSpPr/>
                <p:nvPr/>
              </p:nvSpPr>
              <p:spPr bwMode="auto">
                <a:xfrm>
                  <a:off x="5404" y="1696"/>
                  <a:ext cx="526" cy="512"/>
                </a:xfrm>
                <a:custGeom>
                  <a:avLst/>
                  <a:gdLst>
                    <a:gd name="T0" fmla="*/ 526 w 526"/>
                    <a:gd name="T1" fmla="*/ 377 h 512"/>
                    <a:gd name="T2" fmla="*/ 457 w 526"/>
                    <a:gd name="T3" fmla="*/ 0 h 512"/>
                    <a:gd name="T4" fmla="*/ 0 w 526"/>
                    <a:gd name="T5" fmla="*/ 29 h 512"/>
                    <a:gd name="T6" fmla="*/ 89 w 526"/>
                    <a:gd name="T7" fmla="*/ 512 h 512"/>
                    <a:gd name="T8" fmla="*/ 526 w 526"/>
                    <a:gd name="T9" fmla="*/ 377 h 512"/>
                    <a:gd name="T10" fmla="*/ 504 w 526"/>
                    <a:gd name="T11" fmla="*/ 364 h 512"/>
                    <a:gd name="T12" fmla="*/ 104 w 526"/>
                    <a:gd name="T13" fmla="*/ 487 h 512"/>
                    <a:gd name="T14" fmla="*/ 23 w 526"/>
                    <a:gd name="T15" fmla="*/ 47 h 512"/>
                    <a:gd name="T16" fmla="*/ 441 w 526"/>
                    <a:gd name="T17" fmla="*/ 20 h 512"/>
                    <a:gd name="T18" fmla="*/ 504 w 526"/>
                    <a:gd name="T19" fmla="*/ 364 h 5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26" h="512">
                      <a:moveTo>
                        <a:pt x="526" y="377"/>
                      </a:moveTo>
                      <a:lnTo>
                        <a:pt x="457" y="0"/>
                      </a:lnTo>
                      <a:lnTo>
                        <a:pt x="0" y="29"/>
                      </a:lnTo>
                      <a:lnTo>
                        <a:pt x="89" y="512"/>
                      </a:lnTo>
                      <a:lnTo>
                        <a:pt x="526" y="377"/>
                      </a:lnTo>
                      <a:close/>
                      <a:moveTo>
                        <a:pt x="504" y="364"/>
                      </a:moveTo>
                      <a:lnTo>
                        <a:pt x="104" y="487"/>
                      </a:lnTo>
                      <a:lnTo>
                        <a:pt x="23" y="47"/>
                      </a:lnTo>
                      <a:lnTo>
                        <a:pt x="441" y="20"/>
                      </a:lnTo>
                      <a:lnTo>
                        <a:pt x="504" y="364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02" name="íŝlîḑé">
                  <a:extLst>
                    <a:ext uri="{FF2B5EF4-FFF2-40B4-BE49-F238E27FC236}">
                      <a16:creationId xmlns="" xmlns:a16="http://schemas.microsoft.com/office/drawing/2014/main" id="{96CFC75D-28D9-46DF-ACCC-36BF548D2F20}"/>
                    </a:ext>
                  </a:extLst>
                </p:cNvPr>
                <p:cNvSpPr/>
                <p:nvPr/>
              </p:nvSpPr>
              <p:spPr bwMode="auto">
                <a:xfrm>
                  <a:off x="5585" y="1757"/>
                  <a:ext cx="253" cy="296"/>
                </a:xfrm>
                <a:custGeom>
                  <a:avLst/>
                  <a:gdLst>
                    <a:gd name="T0" fmla="*/ 710 w 1056"/>
                    <a:gd name="T1" fmla="*/ 51 h 1240"/>
                    <a:gd name="T2" fmla="*/ 115 w 1056"/>
                    <a:gd name="T3" fmla="*/ 344 h 1240"/>
                    <a:gd name="T4" fmla="*/ 29 w 1056"/>
                    <a:gd name="T5" fmla="*/ 746 h 1240"/>
                    <a:gd name="T6" fmla="*/ 253 w 1056"/>
                    <a:gd name="T7" fmla="*/ 1097 h 1240"/>
                    <a:gd name="T8" fmla="*/ 917 w 1056"/>
                    <a:gd name="T9" fmla="*/ 1189 h 1240"/>
                    <a:gd name="T10" fmla="*/ 987 w 1056"/>
                    <a:gd name="T11" fmla="*/ 1212 h 1240"/>
                    <a:gd name="T12" fmla="*/ 1048 w 1056"/>
                    <a:gd name="T13" fmla="*/ 1123 h 1240"/>
                    <a:gd name="T14" fmla="*/ 959 w 1056"/>
                    <a:gd name="T15" fmla="*/ 1062 h 1240"/>
                    <a:gd name="T16" fmla="*/ 902 w 1056"/>
                    <a:gd name="T17" fmla="*/ 1109 h 1240"/>
                    <a:gd name="T18" fmla="*/ 297 w 1056"/>
                    <a:gd name="T19" fmla="*/ 1029 h 1240"/>
                    <a:gd name="T20" fmla="*/ 108 w 1056"/>
                    <a:gd name="T21" fmla="*/ 731 h 1240"/>
                    <a:gd name="T22" fmla="*/ 179 w 1056"/>
                    <a:gd name="T23" fmla="*/ 394 h 1240"/>
                    <a:gd name="T24" fmla="*/ 720 w 1056"/>
                    <a:gd name="T25" fmla="*/ 131 h 1240"/>
                    <a:gd name="T26" fmla="*/ 793 w 1056"/>
                    <a:gd name="T27" fmla="*/ 158 h 1240"/>
                    <a:gd name="T28" fmla="*/ 854 w 1056"/>
                    <a:gd name="T29" fmla="*/ 69 h 1240"/>
                    <a:gd name="T30" fmla="*/ 765 w 1056"/>
                    <a:gd name="T31" fmla="*/ 8 h 1240"/>
                    <a:gd name="T32" fmla="*/ 710 w 1056"/>
                    <a:gd name="T33" fmla="*/ 51 h 12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056" h="1240">
                      <a:moveTo>
                        <a:pt x="710" y="51"/>
                      </a:moveTo>
                      <a:cubicBezTo>
                        <a:pt x="575" y="71"/>
                        <a:pt x="272" y="140"/>
                        <a:pt x="115" y="344"/>
                      </a:cubicBezTo>
                      <a:cubicBezTo>
                        <a:pt x="29" y="456"/>
                        <a:pt x="0" y="591"/>
                        <a:pt x="29" y="746"/>
                      </a:cubicBezTo>
                      <a:cubicBezTo>
                        <a:pt x="57" y="900"/>
                        <a:pt x="133" y="1019"/>
                        <a:pt x="253" y="1097"/>
                      </a:cubicBezTo>
                      <a:cubicBezTo>
                        <a:pt x="474" y="1240"/>
                        <a:pt x="783" y="1211"/>
                        <a:pt x="917" y="1189"/>
                      </a:cubicBezTo>
                      <a:cubicBezTo>
                        <a:pt x="935" y="1208"/>
                        <a:pt x="961" y="1217"/>
                        <a:pt x="987" y="1212"/>
                      </a:cubicBezTo>
                      <a:cubicBezTo>
                        <a:pt x="1028" y="1204"/>
                        <a:pt x="1056" y="1164"/>
                        <a:pt x="1048" y="1123"/>
                      </a:cubicBezTo>
                      <a:cubicBezTo>
                        <a:pt x="1040" y="1081"/>
                        <a:pt x="1001" y="1054"/>
                        <a:pt x="959" y="1062"/>
                      </a:cubicBezTo>
                      <a:cubicBezTo>
                        <a:pt x="933" y="1066"/>
                        <a:pt x="911" y="1084"/>
                        <a:pt x="902" y="1109"/>
                      </a:cubicBezTo>
                      <a:cubicBezTo>
                        <a:pt x="776" y="1129"/>
                        <a:pt x="491" y="1155"/>
                        <a:pt x="297" y="1029"/>
                      </a:cubicBezTo>
                      <a:cubicBezTo>
                        <a:pt x="196" y="963"/>
                        <a:pt x="133" y="863"/>
                        <a:pt x="108" y="731"/>
                      </a:cubicBezTo>
                      <a:cubicBezTo>
                        <a:pt x="84" y="600"/>
                        <a:pt x="108" y="487"/>
                        <a:pt x="179" y="394"/>
                      </a:cubicBezTo>
                      <a:cubicBezTo>
                        <a:pt x="316" y="215"/>
                        <a:pt x="595" y="152"/>
                        <a:pt x="720" y="131"/>
                      </a:cubicBezTo>
                      <a:cubicBezTo>
                        <a:pt x="738" y="153"/>
                        <a:pt x="765" y="163"/>
                        <a:pt x="793" y="158"/>
                      </a:cubicBezTo>
                      <a:cubicBezTo>
                        <a:pt x="834" y="150"/>
                        <a:pt x="862" y="110"/>
                        <a:pt x="854" y="69"/>
                      </a:cubicBezTo>
                      <a:cubicBezTo>
                        <a:pt x="847" y="28"/>
                        <a:pt x="807" y="0"/>
                        <a:pt x="765" y="8"/>
                      </a:cubicBezTo>
                      <a:cubicBezTo>
                        <a:pt x="741" y="12"/>
                        <a:pt x="720" y="28"/>
                        <a:pt x="710" y="51"/>
                      </a:cubicBez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03" name="íṣļîḍè">
                  <a:extLst>
                    <a:ext uri="{FF2B5EF4-FFF2-40B4-BE49-F238E27FC236}">
                      <a16:creationId xmlns="" xmlns:a16="http://schemas.microsoft.com/office/drawing/2014/main" id="{2DB42A65-3A82-4199-9628-592850B88D0D}"/>
                    </a:ext>
                  </a:extLst>
                </p:cNvPr>
                <p:cNvSpPr/>
                <p:nvPr/>
              </p:nvSpPr>
              <p:spPr bwMode="auto">
                <a:xfrm>
                  <a:off x="4460" y="3548"/>
                  <a:ext cx="521" cy="520"/>
                </a:xfrm>
                <a:custGeom>
                  <a:avLst/>
                  <a:gdLst>
                    <a:gd name="T0" fmla="*/ 1087 w 2175"/>
                    <a:gd name="T1" fmla="*/ 0 h 2175"/>
                    <a:gd name="T2" fmla="*/ 0 w 2175"/>
                    <a:gd name="T3" fmla="*/ 1088 h 2175"/>
                    <a:gd name="T4" fmla="*/ 1087 w 2175"/>
                    <a:gd name="T5" fmla="*/ 2175 h 2175"/>
                    <a:gd name="T6" fmla="*/ 2175 w 2175"/>
                    <a:gd name="T7" fmla="*/ 1088 h 2175"/>
                    <a:gd name="T8" fmla="*/ 1087 w 2175"/>
                    <a:gd name="T9" fmla="*/ 0 h 2175"/>
                    <a:gd name="T10" fmla="*/ 2085 w 2175"/>
                    <a:gd name="T11" fmla="*/ 1088 h 2175"/>
                    <a:gd name="T12" fmla="*/ 1087 w 2175"/>
                    <a:gd name="T13" fmla="*/ 2086 h 2175"/>
                    <a:gd name="T14" fmla="*/ 89 w 2175"/>
                    <a:gd name="T15" fmla="*/ 1088 h 2175"/>
                    <a:gd name="T16" fmla="*/ 1087 w 2175"/>
                    <a:gd name="T17" fmla="*/ 89 h 2175"/>
                    <a:gd name="T18" fmla="*/ 2085 w 2175"/>
                    <a:gd name="T19" fmla="*/ 1088 h 2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175" h="2175">
                      <a:moveTo>
                        <a:pt x="1087" y="0"/>
                      </a:moveTo>
                      <a:cubicBezTo>
                        <a:pt x="488" y="0"/>
                        <a:pt x="0" y="488"/>
                        <a:pt x="0" y="1088"/>
                      </a:cubicBezTo>
                      <a:cubicBezTo>
                        <a:pt x="0" y="1687"/>
                        <a:pt x="488" y="2175"/>
                        <a:pt x="1087" y="2175"/>
                      </a:cubicBezTo>
                      <a:cubicBezTo>
                        <a:pt x="1687" y="2175"/>
                        <a:pt x="2175" y="1687"/>
                        <a:pt x="2175" y="1088"/>
                      </a:cubicBezTo>
                      <a:cubicBezTo>
                        <a:pt x="2175" y="488"/>
                        <a:pt x="1687" y="0"/>
                        <a:pt x="1087" y="0"/>
                      </a:cubicBezTo>
                      <a:close/>
                      <a:moveTo>
                        <a:pt x="2085" y="1088"/>
                      </a:moveTo>
                      <a:cubicBezTo>
                        <a:pt x="2085" y="1638"/>
                        <a:pt x="1638" y="2086"/>
                        <a:pt x="1087" y="2086"/>
                      </a:cubicBezTo>
                      <a:cubicBezTo>
                        <a:pt x="537" y="2086"/>
                        <a:pt x="89" y="1638"/>
                        <a:pt x="89" y="1088"/>
                      </a:cubicBezTo>
                      <a:cubicBezTo>
                        <a:pt x="89" y="537"/>
                        <a:pt x="537" y="89"/>
                        <a:pt x="1087" y="89"/>
                      </a:cubicBezTo>
                      <a:cubicBezTo>
                        <a:pt x="1638" y="89"/>
                        <a:pt x="2085" y="537"/>
                        <a:pt x="2085" y="1088"/>
                      </a:cubicBez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04" name="ïşlïḋé">
                  <a:extLst>
                    <a:ext uri="{FF2B5EF4-FFF2-40B4-BE49-F238E27FC236}">
                      <a16:creationId xmlns="" xmlns:a16="http://schemas.microsoft.com/office/drawing/2014/main" id="{60230D98-F720-4488-8D0C-C2ED940E3F30}"/>
                    </a:ext>
                  </a:extLst>
                </p:cNvPr>
                <p:cNvSpPr/>
                <p:nvPr/>
              </p:nvSpPr>
              <p:spPr bwMode="auto">
                <a:xfrm>
                  <a:off x="4543" y="3657"/>
                  <a:ext cx="355" cy="302"/>
                </a:xfrm>
                <a:custGeom>
                  <a:avLst/>
                  <a:gdLst>
                    <a:gd name="T0" fmla="*/ 133 w 355"/>
                    <a:gd name="T1" fmla="*/ 97 h 302"/>
                    <a:gd name="T2" fmla="*/ 132 w 355"/>
                    <a:gd name="T3" fmla="*/ 98 h 302"/>
                    <a:gd name="T4" fmla="*/ 20 w 355"/>
                    <a:gd name="T5" fmla="*/ 271 h 302"/>
                    <a:gd name="T6" fmla="*/ 0 w 355"/>
                    <a:gd name="T7" fmla="*/ 302 h 302"/>
                    <a:gd name="T8" fmla="*/ 34 w 355"/>
                    <a:gd name="T9" fmla="*/ 288 h 302"/>
                    <a:gd name="T10" fmla="*/ 222 w 355"/>
                    <a:gd name="T11" fmla="*/ 204 h 302"/>
                    <a:gd name="T12" fmla="*/ 335 w 355"/>
                    <a:gd name="T13" fmla="*/ 31 h 302"/>
                    <a:gd name="T14" fmla="*/ 355 w 355"/>
                    <a:gd name="T15" fmla="*/ 0 h 302"/>
                    <a:gd name="T16" fmla="*/ 321 w 355"/>
                    <a:gd name="T17" fmla="*/ 15 h 302"/>
                    <a:gd name="T18" fmla="*/ 133 w 355"/>
                    <a:gd name="T19" fmla="*/ 97 h 302"/>
                    <a:gd name="T20" fmla="*/ 58 w 355"/>
                    <a:gd name="T21" fmla="*/ 253 h 302"/>
                    <a:gd name="T22" fmla="*/ 147 w 355"/>
                    <a:gd name="T23" fmla="*/ 116 h 302"/>
                    <a:gd name="T24" fmla="*/ 296 w 355"/>
                    <a:gd name="T25" fmla="*/ 50 h 302"/>
                    <a:gd name="T26" fmla="*/ 207 w 355"/>
                    <a:gd name="T27" fmla="*/ 187 h 302"/>
                    <a:gd name="T28" fmla="*/ 58 w 355"/>
                    <a:gd name="T29" fmla="*/ 253 h 3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55" h="302">
                      <a:moveTo>
                        <a:pt x="133" y="97"/>
                      </a:moveTo>
                      <a:lnTo>
                        <a:pt x="132" y="98"/>
                      </a:lnTo>
                      <a:lnTo>
                        <a:pt x="20" y="271"/>
                      </a:lnTo>
                      <a:lnTo>
                        <a:pt x="0" y="302"/>
                      </a:lnTo>
                      <a:lnTo>
                        <a:pt x="34" y="288"/>
                      </a:lnTo>
                      <a:lnTo>
                        <a:pt x="222" y="204"/>
                      </a:lnTo>
                      <a:lnTo>
                        <a:pt x="335" y="31"/>
                      </a:lnTo>
                      <a:lnTo>
                        <a:pt x="355" y="0"/>
                      </a:lnTo>
                      <a:lnTo>
                        <a:pt x="321" y="15"/>
                      </a:lnTo>
                      <a:lnTo>
                        <a:pt x="133" y="97"/>
                      </a:lnTo>
                      <a:close/>
                      <a:moveTo>
                        <a:pt x="58" y="253"/>
                      </a:moveTo>
                      <a:lnTo>
                        <a:pt x="147" y="116"/>
                      </a:lnTo>
                      <a:lnTo>
                        <a:pt x="296" y="50"/>
                      </a:lnTo>
                      <a:lnTo>
                        <a:pt x="207" y="187"/>
                      </a:lnTo>
                      <a:lnTo>
                        <a:pt x="58" y="253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05" name="ïSľîďe">
                  <a:extLst>
                    <a:ext uri="{FF2B5EF4-FFF2-40B4-BE49-F238E27FC236}">
                      <a16:creationId xmlns="" xmlns:a16="http://schemas.microsoft.com/office/drawing/2014/main" id="{5F4E2E84-3E99-43C8-95CD-E8B9BC3593A0}"/>
                    </a:ext>
                  </a:extLst>
                </p:cNvPr>
                <p:cNvSpPr/>
                <p:nvPr/>
              </p:nvSpPr>
              <p:spPr bwMode="auto">
                <a:xfrm>
                  <a:off x="4694" y="3785"/>
                  <a:ext cx="53" cy="53"/>
                </a:xfrm>
                <a:prstGeom prst="ellipse">
                  <a:avLst/>
                </a:pr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06" name="iSļïdé">
                  <a:extLst>
                    <a:ext uri="{FF2B5EF4-FFF2-40B4-BE49-F238E27FC236}">
                      <a16:creationId xmlns="" xmlns:a16="http://schemas.microsoft.com/office/drawing/2014/main" id="{8C171476-DFD4-44E7-95BC-D52CAED38539}"/>
                    </a:ext>
                  </a:extLst>
                </p:cNvPr>
                <p:cNvSpPr/>
                <p:nvPr/>
              </p:nvSpPr>
              <p:spPr bwMode="auto">
                <a:xfrm>
                  <a:off x="5428" y="2264"/>
                  <a:ext cx="465" cy="292"/>
                </a:xfrm>
                <a:custGeom>
                  <a:avLst/>
                  <a:gdLst>
                    <a:gd name="T0" fmla="*/ 789 w 1942"/>
                    <a:gd name="T1" fmla="*/ 120 h 1222"/>
                    <a:gd name="T2" fmla="*/ 107 w 1942"/>
                    <a:gd name="T3" fmla="*/ 424 h 1222"/>
                    <a:gd name="T4" fmla="*/ 562 w 1942"/>
                    <a:gd name="T5" fmla="*/ 1016 h 1222"/>
                    <a:gd name="T6" fmla="*/ 586 w 1942"/>
                    <a:gd name="T7" fmla="*/ 1023 h 1222"/>
                    <a:gd name="T8" fmla="*/ 600 w 1942"/>
                    <a:gd name="T9" fmla="*/ 1023 h 1222"/>
                    <a:gd name="T10" fmla="*/ 610 w 1942"/>
                    <a:gd name="T11" fmla="*/ 1028 h 1222"/>
                    <a:gd name="T12" fmla="*/ 1277 w 1942"/>
                    <a:gd name="T13" fmla="*/ 1197 h 1222"/>
                    <a:gd name="T14" fmla="*/ 1279 w 1942"/>
                    <a:gd name="T15" fmla="*/ 1197 h 1222"/>
                    <a:gd name="T16" fmla="*/ 1284 w 1942"/>
                    <a:gd name="T17" fmla="*/ 1198 h 1222"/>
                    <a:gd name="T18" fmla="*/ 1286 w 1942"/>
                    <a:gd name="T19" fmla="*/ 1198 h 1222"/>
                    <a:gd name="T20" fmla="*/ 1852 w 1942"/>
                    <a:gd name="T21" fmla="*/ 866 h 1222"/>
                    <a:gd name="T22" fmla="*/ 1526 w 1942"/>
                    <a:gd name="T23" fmla="*/ 308 h 1222"/>
                    <a:gd name="T24" fmla="*/ 1522 w 1942"/>
                    <a:gd name="T25" fmla="*/ 306 h 1222"/>
                    <a:gd name="T26" fmla="*/ 837 w 1942"/>
                    <a:gd name="T27" fmla="*/ 132 h 1222"/>
                    <a:gd name="T28" fmla="*/ 825 w 1942"/>
                    <a:gd name="T29" fmla="*/ 132 h 1222"/>
                    <a:gd name="T30" fmla="*/ 814 w 1942"/>
                    <a:gd name="T31" fmla="*/ 125 h 1222"/>
                    <a:gd name="T32" fmla="*/ 789 w 1942"/>
                    <a:gd name="T33" fmla="*/ 120 h 1222"/>
                    <a:gd name="T34" fmla="*/ 883 w 1942"/>
                    <a:gd name="T35" fmla="*/ 241 h 1222"/>
                    <a:gd name="T36" fmla="*/ 1489 w 1942"/>
                    <a:gd name="T37" fmla="*/ 395 h 1222"/>
                    <a:gd name="T38" fmla="*/ 1661 w 1942"/>
                    <a:gd name="T39" fmla="*/ 525 h 1222"/>
                    <a:gd name="T40" fmla="*/ 1760 w 1942"/>
                    <a:gd name="T41" fmla="*/ 843 h 1222"/>
                    <a:gd name="T42" fmla="*/ 1295 w 1942"/>
                    <a:gd name="T43" fmla="*/ 1104 h 1222"/>
                    <a:gd name="T44" fmla="*/ 703 w 1942"/>
                    <a:gd name="T45" fmla="*/ 954 h 1222"/>
                    <a:gd name="T46" fmla="*/ 883 w 1942"/>
                    <a:gd name="T47" fmla="*/ 241 h 1222"/>
                    <a:gd name="T48" fmla="*/ 542 w 1942"/>
                    <a:gd name="T49" fmla="*/ 909 h 1222"/>
                    <a:gd name="T50" fmla="*/ 199 w 1942"/>
                    <a:gd name="T51" fmla="*/ 447 h 1222"/>
                    <a:gd name="T52" fmla="*/ 720 w 1942"/>
                    <a:gd name="T53" fmla="*/ 204 h 1222"/>
                    <a:gd name="T54" fmla="*/ 542 w 1942"/>
                    <a:gd name="T55" fmla="*/ 909 h 1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942" h="1222">
                      <a:moveTo>
                        <a:pt x="789" y="120"/>
                      </a:moveTo>
                      <a:cubicBezTo>
                        <a:pt x="783" y="119"/>
                        <a:pt x="215" y="0"/>
                        <a:pt x="107" y="424"/>
                      </a:cubicBezTo>
                      <a:cubicBezTo>
                        <a:pt x="0" y="849"/>
                        <a:pt x="556" y="1014"/>
                        <a:pt x="562" y="1016"/>
                      </a:cubicBezTo>
                      <a:cubicBezTo>
                        <a:pt x="586" y="1023"/>
                        <a:pt x="586" y="1023"/>
                        <a:pt x="586" y="1023"/>
                      </a:cubicBezTo>
                      <a:cubicBezTo>
                        <a:pt x="591" y="1024"/>
                        <a:pt x="596" y="1024"/>
                        <a:pt x="600" y="1023"/>
                      </a:cubicBezTo>
                      <a:cubicBezTo>
                        <a:pt x="603" y="1025"/>
                        <a:pt x="606" y="1027"/>
                        <a:pt x="610" y="1028"/>
                      </a:cubicBezTo>
                      <a:cubicBezTo>
                        <a:pt x="1277" y="1197"/>
                        <a:pt x="1277" y="1197"/>
                        <a:pt x="1277" y="1197"/>
                      </a:cubicBezTo>
                      <a:cubicBezTo>
                        <a:pt x="1277" y="1197"/>
                        <a:pt x="1278" y="1197"/>
                        <a:pt x="1279" y="1197"/>
                      </a:cubicBezTo>
                      <a:cubicBezTo>
                        <a:pt x="1284" y="1198"/>
                        <a:pt x="1284" y="1198"/>
                        <a:pt x="1284" y="1198"/>
                      </a:cubicBezTo>
                      <a:cubicBezTo>
                        <a:pt x="1284" y="1198"/>
                        <a:pt x="1285" y="1198"/>
                        <a:pt x="1286" y="1198"/>
                      </a:cubicBezTo>
                      <a:cubicBezTo>
                        <a:pt x="1290" y="1199"/>
                        <a:pt x="1762" y="1222"/>
                        <a:pt x="1852" y="866"/>
                      </a:cubicBezTo>
                      <a:cubicBezTo>
                        <a:pt x="1942" y="510"/>
                        <a:pt x="1530" y="310"/>
                        <a:pt x="1526" y="308"/>
                      </a:cubicBezTo>
                      <a:cubicBezTo>
                        <a:pt x="1525" y="307"/>
                        <a:pt x="1523" y="306"/>
                        <a:pt x="1522" y="306"/>
                      </a:cubicBezTo>
                      <a:cubicBezTo>
                        <a:pt x="837" y="132"/>
                        <a:pt x="837" y="132"/>
                        <a:pt x="837" y="132"/>
                      </a:cubicBezTo>
                      <a:cubicBezTo>
                        <a:pt x="833" y="131"/>
                        <a:pt x="829" y="131"/>
                        <a:pt x="825" y="132"/>
                      </a:cubicBezTo>
                      <a:cubicBezTo>
                        <a:pt x="822" y="129"/>
                        <a:pt x="818" y="126"/>
                        <a:pt x="814" y="125"/>
                      </a:cubicBezTo>
                      <a:lnTo>
                        <a:pt x="789" y="120"/>
                      </a:lnTo>
                      <a:close/>
                      <a:moveTo>
                        <a:pt x="883" y="241"/>
                      </a:moveTo>
                      <a:cubicBezTo>
                        <a:pt x="1489" y="395"/>
                        <a:pt x="1489" y="395"/>
                        <a:pt x="1489" y="395"/>
                      </a:cubicBezTo>
                      <a:cubicBezTo>
                        <a:pt x="1506" y="404"/>
                        <a:pt x="1590" y="450"/>
                        <a:pt x="1661" y="525"/>
                      </a:cubicBezTo>
                      <a:cubicBezTo>
                        <a:pt x="1755" y="625"/>
                        <a:pt x="1788" y="731"/>
                        <a:pt x="1760" y="843"/>
                      </a:cubicBezTo>
                      <a:cubicBezTo>
                        <a:pt x="1694" y="1104"/>
                        <a:pt x="1346" y="1105"/>
                        <a:pt x="1295" y="1104"/>
                      </a:cubicBezTo>
                      <a:cubicBezTo>
                        <a:pt x="703" y="954"/>
                        <a:pt x="703" y="954"/>
                        <a:pt x="703" y="954"/>
                      </a:cubicBezTo>
                      <a:lnTo>
                        <a:pt x="883" y="241"/>
                      </a:lnTo>
                      <a:close/>
                      <a:moveTo>
                        <a:pt x="542" y="909"/>
                      </a:moveTo>
                      <a:cubicBezTo>
                        <a:pt x="419" y="861"/>
                        <a:pt x="131" y="718"/>
                        <a:pt x="199" y="447"/>
                      </a:cubicBezTo>
                      <a:cubicBezTo>
                        <a:pt x="268" y="173"/>
                        <a:pt x="589" y="187"/>
                        <a:pt x="720" y="204"/>
                      </a:cubicBezTo>
                      <a:lnTo>
                        <a:pt x="542" y="909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07" name="ïṥ1îḍe">
                  <a:extLst>
                    <a:ext uri="{FF2B5EF4-FFF2-40B4-BE49-F238E27FC236}">
                      <a16:creationId xmlns="" xmlns:a16="http://schemas.microsoft.com/office/drawing/2014/main" id="{0DAEBCE7-8CD8-484B-91B5-A19638501B63}"/>
                    </a:ext>
                  </a:extLst>
                </p:cNvPr>
                <p:cNvSpPr/>
                <p:nvPr/>
              </p:nvSpPr>
              <p:spPr bwMode="auto">
                <a:xfrm>
                  <a:off x="5314" y="2237"/>
                  <a:ext cx="320" cy="306"/>
                </a:xfrm>
                <a:custGeom>
                  <a:avLst/>
                  <a:gdLst>
                    <a:gd name="T0" fmla="*/ 85 w 1339"/>
                    <a:gd name="T1" fmla="*/ 829 h 1277"/>
                    <a:gd name="T2" fmla="*/ 137 w 1339"/>
                    <a:gd name="T3" fmla="*/ 627 h 1277"/>
                    <a:gd name="T4" fmla="*/ 189 w 1339"/>
                    <a:gd name="T5" fmla="*/ 640 h 1277"/>
                    <a:gd name="T6" fmla="*/ 217 w 1339"/>
                    <a:gd name="T7" fmla="*/ 624 h 1277"/>
                    <a:gd name="T8" fmla="*/ 246 w 1339"/>
                    <a:gd name="T9" fmla="*/ 507 h 1277"/>
                    <a:gd name="T10" fmla="*/ 428 w 1339"/>
                    <a:gd name="T11" fmla="*/ 553 h 1277"/>
                    <a:gd name="T12" fmla="*/ 492 w 1339"/>
                    <a:gd name="T13" fmla="*/ 942 h 1277"/>
                    <a:gd name="T14" fmla="*/ 1006 w 1339"/>
                    <a:gd name="T15" fmla="*/ 1273 h 1277"/>
                    <a:gd name="T16" fmla="*/ 1056 w 1339"/>
                    <a:gd name="T17" fmla="*/ 1241 h 1277"/>
                    <a:gd name="T18" fmla="*/ 1056 w 1339"/>
                    <a:gd name="T19" fmla="*/ 1240 h 1277"/>
                    <a:gd name="T20" fmla="*/ 1023 w 1339"/>
                    <a:gd name="T21" fmla="*/ 1190 h 1277"/>
                    <a:gd name="T22" fmla="*/ 564 w 1339"/>
                    <a:gd name="T23" fmla="*/ 898 h 1277"/>
                    <a:gd name="T24" fmla="*/ 519 w 1339"/>
                    <a:gd name="T25" fmla="*/ 532 h 1277"/>
                    <a:gd name="T26" fmla="*/ 734 w 1339"/>
                    <a:gd name="T27" fmla="*/ 226 h 1277"/>
                    <a:gd name="T28" fmla="*/ 1283 w 1339"/>
                    <a:gd name="T29" fmla="*/ 172 h 1277"/>
                    <a:gd name="T30" fmla="*/ 1334 w 1339"/>
                    <a:gd name="T31" fmla="*/ 141 h 1277"/>
                    <a:gd name="T32" fmla="*/ 1304 w 1339"/>
                    <a:gd name="T33" fmla="*/ 90 h 1277"/>
                    <a:gd name="T34" fmla="*/ 692 w 1339"/>
                    <a:gd name="T35" fmla="*/ 154 h 1277"/>
                    <a:gd name="T36" fmla="*/ 456 w 1339"/>
                    <a:gd name="T37" fmla="*/ 449 h 1277"/>
                    <a:gd name="T38" fmla="*/ 273 w 1339"/>
                    <a:gd name="T39" fmla="*/ 403 h 1277"/>
                    <a:gd name="T40" fmla="*/ 302 w 1339"/>
                    <a:gd name="T41" fmla="*/ 286 h 1277"/>
                    <a:gd name="T42" fmla="*/ 286 w 1339"/>
                    <a:gd name="T43" fmla="*/ 259 h 1277"/>
                    <a:gd name="T44" fmla="*/ 233 w 1339"/>
                    <a:gd name="T45" fmla="*/ 245 h 1277"/>
                    <a:gd name="T46" fmla="*/ 284 w 1339"/>
                    <a:gd name="T47" fmla="*/ 43 h 1277"/>
                    <a:gd name="T48" fmla="*/ 268 w 1339"/>
                    <a:gd name="T49" fmla="*/ 16 h 1277"/>
                    <a:gd name="T50" fmla="*/ 229 w 1339"/>
                    <a:gd name="T51" fmla="*/ 6 h 1277"/>
                    <a:gd name="T52" fmla="*/ 202 w 1339"/>
                    <a:gd name="T53" fmla="*/ 23 h 1277"/>
                    <a:gd name="T54" fmla="*/ 3 w 1339"/>
                    <a:gd name="T55" fmla="*/ 808 h 1277"/>
                    <a:gd name="T56" fmla="*/ 19 w 1339"/>
                    <a:gd name="T57" fmla="*/ 836 h 1277"/>
                    <a:gd name="T58" fmla="*/ 58 w 1339"/>
                    <a:gd name="T59" fmla="*/ 845 h 1277"/>
                    <a:gd name="T60" fmla="*/ 85 w 1339"/>
                    <a:gd name="T61" fmla="*/ 829 h 12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1339" h="1277">
                      <a:moveTo>
                        <a:pt x="85" y="829"/>
                      </a:moveTo>
                      <a:cubicBezTo>
                        <a:pt x="137" y="627"/>
                        <a:pt x="137" y="627"/>
                        <a:pt x="137" y="627"/>
                      </a:cubicBezTo>
                      <a:cubicBezTo>
                        <a:pt x="189" y="640"/>
                        <a:pt x="189" y="640"/>
                        <a:pt x="189" y="640"/>
                      </a:cubicBezTo>
                      <a:cubicBezTo>
                        <a:pt x="202" y="643"/>
                        <a:pt x="214" y="636"/>
                        <a:pt x="217" y="624"/>
                      </a:cubicBezTo>
                      <a:cubicBezTo>
                        <a:pt x="246" y="507"/>
                        <a:pt x="246" y="507"/>
                        <a:pt x="246" y="507"/>
                      </a:cubicBezTo>
                      <a:cubicBezTo>
                        <a:pt x="428" y="553"/>
                        <a:pt x="428" y="553"/>
                        <a:pt x="428" y="553"/>
                      </a:cubicBezTo>
                      <a:cubicBezTo>
                        <a:pt x="400" y="698"/>
                        <a:pt x="422" y="829"/>
                        <a:pt x="492" y="942"/>
                      </a:cubicBezTo>
                      <a:cubicBezTo>
                        <a:pt x="649" y="1194"/>
                        <a:pt x="991" y="1270"/>
                        <a:pt x="1006" y="1273"/>
                      </a:cubicBezTo>
                      <a:cubicBezTo>
                        <a:pt x="1028" y="1277"/>
                        <a:pt x="1050" y="1264"/>
                        <a:pt x="1056" y="1241"/>
                      </a:cubicBezTo>
                      <a:cubicBezTo>
                        <a:pt x="1056" y="1240"/>
                        <a:pt x="1056" y="1240"/>
                        <a:pt x="1056" y="1240"/>
                      </a:cubicBezTo>
                      <a:cubicBezTo>
                        <a:pt x="1061" y="1218"/>
                        <a:pt x="1046" y="1195"/>
                        <a:pt x="1023" y="1190"/>
                      </a:cubicBezTo>
                      <a:cubicBezTo>
                        <a:pt x="1020" y="1190"/>
                        <a:pt x="702" y="1120"/>
                        <a:pt x="564" y="898"/>
                      </a:cubicBezTo>
                      <a:cubicBezTo>
                        <a:pt x="499" y="794"/>
                        <a:pt x="483" y="670"/>
                        <a:pt x="519" y="532"/>
                      </a:cubicBezTo>
                      <a:cubicBezTo>
                        <a:pt x="554" y="393"/>
                        <a:pt x="626" y="290"/>
                        <a:pt x="734" y="226"/>
                      </a:cubicBezTo>
                      <a:cubicBezTo>
                        <a:pt x="961" y="92"/>
                        <a:pt x="1279" y="171"/>
                        <a:pt x="1283" y="172"/>
                      </a:cubicBezTo>
                      <a:cubicBezTo>
                        <a:pt x="1305" y="177"/>
                        <a:pt x="1328" y="164"/>
                        <a:pt x="1334" y="141"/>
                      </a:cubicBezTo>
                      <a:cubicBezTo>
                        <a:pt x="1339" y="119"/>
                        <a:pt x="1326" y="96"/>
                        <a:pt x="1304" y="90"/>
                      </a:cubicBezTo>
                      <a:cubicBezTo>
                        <a:pt x="1290" y="87"/>
                        <a:pt x="951" y="0"/>
                        <a:pt x="692" y="154"/>
                      </a:cubicBezTo>
                      <a:cubicBezTo>
                        <a:pt x="581" y="219"/>
                        <a:pt x="501" y="318"/>
                        <a:pt x="456" y="449"/>
                      </a:cubicBezTo>
                      <a:cubicBezTo>
                        <a:pt x="273" y="403"/>
                        <a:pt x="273" y="403"/>
                        <a:pt x="273" y="403"/>
                      </a:cubicBezTo>
                      <a:cubicBezTo>
                        <a:pt x="302" y="286"/>
                        <a:pt x="302" y="286"/>
                        <a:pt x="302" y="286"/>
                      </a:cubicBezTo>
                      <a:cubicBezTo>
                        <a:pt x="305" y="274"/>
                        <a:pt x="298" y="262"/>
                        <a:pt x="286" y="259"/>
                      </a:cubicBezTo>
                      <a:cubicBezTo>
                        <a:pt x="233" y="245"/>
                        <a:pt x="233" y="245"/>
                        <a:pt x="233" y="245"/>
                      </a:cubicBezTo>
                      <a:cubicBezTo>
                        <a:pt x="284" y="43"/>
                        <a:pt x="284" y="43"/>
                        <a:pt x="284" y="43"/>
                      </a:cubicBezTo>
                      <a:cubicBezTo>
                        <a:pt x="287" y="31"/>
                        <a:pt x="280" y="19"/>
                        <a:pt x="268" y="16"/>
                      </a:cubicBezTo>
                      <a:cubicBezTo>
                        <a:pt x="229" y="6"/>
                        <a:pt x="229" y="6"/>
                        <a:pt x="229" y="6"/>
                      </a:cubicBezTo>
                      <a:cubicBezTo>
                        <a:pt x="217" y="3"/>
                        <a:pt x="205" y="10"/>
                        <a:pt x="202" y="23"/>
                      </a:cubicBezTo>
                      <a:cubicBezTo>
                        <a:pt x="3" y="808"/>
                        <a:pt x="3" y="808"/>
                        <a:pt x="3" y="808"/>
                      </a:cubicBezTo>
                      <a:cubicBezTo>
                        <a:pt x="0" y="820"/>
                        <a:pt x="7" y="833"/>
                        <a:pt x="19" y="836"/>
                      </a:cubicBezTo>
                      <a:cubicBezTo>
                        <a:pt x="58" y="845"/>
                        <a:pt x="58" y="845"/>
                        <a:pt x="58" y="845"/>
                      </a:cubicBezTo>
                      <a:cubicBezTo>
                        <a:pt x="70" y="848"/>
                        <a:pt x="82" y="841"/>
                        <a:pt x="85" y="829"/>
                      </a:cubicBez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08" name="iṣ1íďé">
                  <a:extLst>
                    <a:ext uri="{FF2B5EF4-FFF2-40B4-BE49-F238E27FC236}">
                      <a16:creationId xmlns="" xmlns:a16="http://schemas.microsoft.com/office/drawing/2014/main" id="{7A9867B3-2154-467E-949F-A1F9BF537FB7}"/>
                    </a:ext>
                  </a:extLst>
                </p:cNvPr>
                <p:cNvSpPr/>
                <p:nvPr/>
              </p:nvSpPr>
              <p:spPr bwMode="auto">
                <a:xfrm>
                  <a:off x="3620" y="3758"/>
                  <a:ext cx="564" cy="562"/>
                </a:xfrm>
                <a:custGeom>
                  <a:avLst/>
                  <a:gdLst>
                    <a:gd name="T0" fmla="*/ 2269 w 2352"/>
                    <a:gd name="T1" fmla="*/ 747 h 2352"/>
                    <a:gd name="T2" fmla="*/ 2213 w 2352"/>
                    <a:gd name="T3" fmla="*/ 621 h 2352"/>
                    <a:gd name="T4" fmla="*/ 1252 w 2352"/>
                    <a:gd name="T5" fmla="*/ 5 h 2352"/>
                    <a:gd name="T6" fmla="*/ 1151 w 2352"/>
                    <a:gd name="T7" fmla="*/ 0 h 2352"/>
                    <a:gd name="T8" fmla="*/ 158 w 2352"/>
                    <a:gd name="T9" fmla="*/ 594 h 2352"/>
                    <a:gd name="T10" fmla="*/ 109 w 2352"/>
                    <a:gd name="T11" fmla="*/ 681 h 2352"/>
                    <a:gd name="T12" fmla="*/ 5 w 2352"/>
                    <a:gd name="T13" fmla="*/ 1100 h 2352"/>
                    <a:gd name="T14" fmla="*/ 0 w 2352"/>
                    <a:gd name="T15" fmla="*/ 1202 h 2352"/>
                    <a:gd name="T16" fmla="*/ 83 w 2352"/>
                    <a:gd name="T17" fmla="*/ 1606 h 2352"/>
                    <a:gd name="T18" fmla="*/ 140 w 2352"/>
                    <a:gd name="T19" fmla="*/ 1731 h 2352"/>
                    <a:gd name="T20" fmla="*/ 1101 w 2352"/>
                    <a:gd name="T21" fmla="*/ 2347 h 2352"/>
                    <a:gd name="T22" fmla="*/ 1202 w 2352"/>
                    <a:gd name="T23" fmla="*/ 2352 h 2352"/>
                    <a:gd name="T24" fmla="*/ 2195 w 2352"/>
                    <a:gd name="T25" fmla="*/ 1758 h 2352"/>
                    <a:gd name="T26" fmla="*/ 2240 w 2352"/>
                    <a:gd name="T27" fmla="*/ 1679 h 2352"/>
                    <a:gd name="T28" fmla="*/ 2348 w 2352"/>
                    <a:gd name="T29" fmla="*/ 1252 h 2352"/>
                    <a:gd name="T30" fmla="*/ 2352 w 2352"/>
                    <a:gd name="T31" fmla="*/ 1150 h 2352"/>
                    <a:gd name="T32" fmla="*/ 1648 w 2352"/>
                    <a:gd name="T33" fmla="*/ 1783 h 2352"/>
                    <a:gd name="T34" fmla="*/ 1225 w 2352"/>
                    <a:gd name="T35" fmla="*/ 1743 h 2352"/>
                    <a:gd name="T36" fmla="*/ 1225 w 2352"/>
                    <a:gd name="T37" fmla="*/ 107 h 2352"/>
                    <a:gd name="T38" fmla="*/ 1664 w 2352"/>
                    <a:gd name="T39" fmla="*/ 609 h 2352"/>
                    <a:gd name="T40" fmla="*/ 1225 w 2352"/>
                    <a:gd name="T41" fmla="*/ 1128 h 2352"/>
                    <a:gd name="T42" fmla="*/ 1695 w 2352"/>
                    <a:gd name="T43" fmla="*/ 728 h 2352"/>
                    <a:gd name="T44" fmla="*/ 1747 w 2352"/>
                    <a:gd name="T45" fmla="*/ 1224 h 2352"/>
                    <a:gd name="T46" fmla="*/ 1690 w 2352"/>
                    <a:gd name="T47" fmla="*/ 1647 h 2352"/>
                    <a:gd name="T48" fmla="*/ 1747 w 2352"/>
                    <a:gd name="T49" fmla="*/ 1224 h 2352"/>
                    <a:gd name="T50" fmla="*/ 1804 w 2352"/>
                    <a:gd name="T51" fmla="*/ 742 h 2352"/>
                    <a:gd name="T52" fmla="*/ 2151 w 2352"/>
                    <a:gd name="T53" fmla="*/ 723 h 2352"/>
                    <a:gd name="T54" fmla="*/ 1851 w 2352"/>
                    <a:gd name="T55" fmla="*/ 1128 h 2352"/>
                    <a:gd name="T56" fmla="*/ 1851 w 2352"/>
                    <a:gd name="T57" fmla="*/ 1224 h 2352"/>
                    <a:gd name="T58" fmla="*/ 2151 w 2352"/>
                    <a:gd name="T59" fmla="*/ 1630 h 2352"/>
                    <a:gd name="T60" fmla="*/ 1804 w 2352"/>
                    <a:gd name="T61" fmla="*/ 1610 h 2352"/>
                    <a:gd name="T62" fmla="*/ 1768 w 2352"/>
                    <a:gd name="T63" fmla="*/ 609 h 2352"/>
                    <a:gd name="T64" fmla="*/ 1528 w 2352"/>
                    <a:gd name="T65" fmla="*/ 159 h 2352"/>
                    <a:gd name="T66" fmla="*/ 1596 w 2352"/>
                    <a:gd name="T67" fmla="*/ 2099 h 2352"/>
                    <a:gd name="T68" fmla="*/ 2086 w 2352"/>
                    <a:gd name="T69" fmla="*/ 1743 h 2352"/>
                    <a:gd name="T70" fmla="*/ 1528 w 2352"/>
                    <a:gd name="T71" fmla="*/ 2193 h 2352"/>
                    <a:gd name="T72" fmla="*/ 1129 w 2352"/>
                    <a:gd name="T73" fmla="*/ 2245 h 2352"/>
                    <a:gd name="T74" fmla="*/ 690 w 2352"/>
                    <a:gd name="T75" fmla="*/ 1743 h 2352"/>
                    <a:gd name="T76" fmla="*/ 503 w 2352"/>
                    <a:gd name="T77" fmla="*/ 1253 h 2352"/>
                    <a:gd name="T78" fmla="*/ 209 w 2352"/>
                    <a:gd name="T79" fmla="*/ 1647 h 2352"/>
                    <a:gd name="T80" fmla="*/ 104 w 2352"/>
                    <a:gd name="T81" fmla="*/ 1224 h 2352"/>
                    <a:gd name="T82" fmla="*/ 705 w 2352"/>
                    <a:gd name="T83" fmla="*/ 569 h 2352"/>
                    <a:gd name="T84" fmla="*/ 1129 w 2352"/>
                    <a:gd name="T85" fmla="*/ 609 h 2352"/>
                    <a:gd name="T86" fmla="*/ 607 w 2352"/>
                    <a:gd name="T87" fmla="*/ 1097 h 2352"/>
                    <a:gd name="T88" fmla="*/ 1129 w 2352"/>
                    <a:gd name="T89" fmla="*/ 706 h 2352"/>
                    <a:gd name="T90" fmla="*/ 658 w 2352"/>
                    <a:gd name="T91" fmla="*/ 1624 h 2352"/>
                    <a:gd name="T92" fmla="*/ 1129 w 2352"/>
                    <a:gd name="T93" fmla="*/ 1224 h 2352"/>
                    <a:gd name="T94" fmla="*/ 658 w 2352"/>
                    <a:gd name="T95" fmla="*/ 1624 h 2352"/>
                    <a:gd name="T96" fmla="*/ 502 w 2352"/>
                    <a:gd name="T97" fmla="*/ 1128 h 2352"/>
                    <a:gd name="T98" fmla="*/ 202 w 2352"/>
                    <a:gd name="T99" fmla="*/ 723 h 2352"/>
                    <a:gd name="T100" fmla="*/ 549 w 2352"/>
                    <a:gd name="T101" fmla="*/ 742 h 2352"/>
                    <a:gd name="T102" fmla="*/ 585 w 2352"/>
                    <a:gd name="T103" fmla="*/ 609 h 2352"/>
                    <a:gd name="T104" fmla="*/ 720 w 2352"/>
                    <a:gd name="T105" fmla="*/ 209 h 2352"/>
                    <a:gd name="T106" fmla="*/ 301 w 2352"/>
                    <a:gd name="T107" fmla="*/ 1790 h 2352"/>
                    <a:gd name="T108" fmla="*/ 592 w 2352"/>
                    <a:gd name="T109" fmla="*/ 1763 h 2352"/>
                    <a:gd name="T110" fmla="*/ 720 w 2352"/>
                    <a:gd name="T111" fmla="*/ 2143 h 2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2352" h="2352">
                      <a:moveTo>
                        <a:pt x="2351" y="1142"/>
                      </a:moveTo>
                      <a:cubicBezTo>
                        <a:pt x="2348" y="1100"/>
                        <a:pt x="2348" y="1100"/>
                        <a:pt x="2348" y="1100"/>
                      </a:cubicBezTo>
                      <a:cubicBezTo>
                        <a:pt x="2340" y="976"/>
                        <a:pt x="2314" y="857"/>
                        <a:pt x="2269" y="747"/>
                      </a:cubicBezTo>
                      <a:cubicBezTo>
                        <a:pt x="2242" y="679"/>
                        <a:pt x="2242" y="679"/>
                        <a:pt x="2242" y="679"/>
                      </a:cubicBezTo>
                      <a:cubicBezTo>
                        <a:pt x="2242" y="676"/>
                        <a:pt x="2240" y="673"/>
                        <a:pt x="2239" y="671"/>
                      </a:cubicBezTo>
                      <a:cubicBezTo>
                        <a:pt x="2213" y="621"/>
                        <a:pt x="2213" y="621"/>
                        <a:pt x="2213" y="621"/>
                      </a:cubicBezTo>
                      <a:cubicBezTo>
                        <a:pt x="2211" y="618"/>
                        <a:pt x="2209" y="615"/>
                        <a:pt x="2206" y="613"/>
                      </a:cubicBezTo>
                      <a:cubicBezTo>
                        <a:pt x="2195" y="594"/>
                        <a:pt x="2195" y="594"/>
                        <a:pt x="2195" y="594"/>
                      </a:cubicBezTo>
                      <a:cubicBezTo>
                        <a:pt x="1999" y="251"/>
                        <a:pt x="1647" y="31"/>
                        <a:pt x="1252" y="5"/>
                      </a:cubicBezTo>
                      <a:cubicBezTo>
                        <a:pt x="1214" y="3"/>
                        <a:pt x="1214" y="3"/>
                        <a:pt x="1214" y="3"/>
                      </a:cubicBezTo>
                      <a:cubicBezTo>
                        <a:pt x="1210" y="1"/>
                        <a:pt x="1207" y="0"/>
                        <a:pt x="1202" y="0"/>
                      </a:cubicBezTo>
                      <a:cubicBezTo>
                        <a:pt x="1151" y="0"/>
                        <a:pt x="1151" y="0"/>
                        <a:pt x="1151" y="0"/>
                      </a:cubicBezTo>
                      <a:cubicBezTo>
                        <a:pt x="1147" y="0"/>
                        <a:pt x="1143" y="1"/>
                        <a:pt x="1140" y="3"/>
                      </a:cubicBezTo>
                      <a:cubicBezTo>
                        <a:pt x="1101" y="5"/>
                        <a:pt x="1101" y="5"/>
                        <a:pt x="1101" y="5"/>
                      </a:cubicBezTo>
                      <a:cubicBezTo>
                        <a:pt x="707" y="31"/>
                        <a:pt x="354" y="251"/>
                        <a:pt x="158" y="594"/>
                      </a:cubicBezTo>
                      <a:cubicBezTo>
                        <a:pt x="147" y="614"/>
                        <a:pt x="147" y="614"/>
                        <a:pt x="147" y="614"/>
                      </a:cubicBezTo>
                      <a:cubicBezTo>
                        <a:pt x="144" y="616"/>
                        <a:pt x="142" y="618"/>
                        <a:pt x="140" y="621"/>
                      </a:cubicBezTo>
                      <a:cubicBezTo>
                        <a:pt x="109" y="681"/>
                        <a:pt x="109" y="681"/>
                        <a:pt x="109" y="681"/>
                      </a:cubicBezTo>
                      <a:cubicBezTo>
                        <a:pt x="109" y="682"/>
                        <a:pt x="109" y="683"/>
                        <a:pt x="108" y="684"/>
                      </a:cubicBezTo>
                      <a:cubicBezTo>
                        <a:pt x="83" y="746"/>
                        <a:pt x="83" y="746"/>
                        <a:pt x="83" y="746"/>
                      </a:cubicBezTo>
                      <a:cubicBezTo>
                        <a:pt x="39" y="857"/>
                        <a:pt x="13" y="976"/>
                        <a:pt x="5" y="1100"/>
                      </a:cubicBezTo>
                      <a:cubicBezTo>
                        <a:pt x="3" y="1140"/>
                        <a:pt x="3" y="1140"/>
                        <a:pt x="3" y="1140"/>
                      </a:cubicBezTo>
                      <a:cubicBezTo>
                        <a:pt x="1" y="1143"/>
                        <a:pt x="0" y="1147"/>
                        <a:pt x="0" y="1150"/>
                      </a:cubicBezTo>
                      <a:cubicBezTo>
                        <a:pt x="0" y="1202"/>
                        <a:pt x="0" y="1202"/>
                        <a:pt x="0" y="1202"/>
                      </a:cubicBezTo>
                      <a:cubicBezTo>
                        <a:pt x="0" y="1206"/>
                        <a:pt x="1" y="1209"/>
                        <a:pt x="3" y="1212"/>
                      </a:cubicBezTo>
                      <a:cubicBezTo>
                        <a:pt x="5" y="1252"/>
                        <a:pt x="5" y="1252"/>
                        <a:pt x="5" y="1252"/>
                      </a:cubicBezTo>
                      <a:cubicBezTo>
                        <a:pt x="13" y="1376"/>
                        <a:pt x="40" y="1495"/>
                        <a:pt x="83" y="1606"/>
                      </a:cubicBezTo>
                      <a:cubicBezTo>
                        <a:pt x="108" y="1669"/>
                        <a:pt x="108" y="1669"/>
                        <a:pt x="108" y="1669"/>
                      </a:cubicBezTo>
                      <a:cubicBezTo>
                        <a:pt x="109" y="1670"/>
                        <a:pt x="109" y="1671"/>
                        <a:pt x="109" y="1671"/>
                      </a:cubicBezTo>
                      <a:cubicBezTo>
                        <a:pt x="140" y="1731"/>
                        <a:pt x="140" y="1731"/>
                        <a:pt x="140" y="1731"/>
                      </a:cubicBezTo>
                      <a:cubicBezTo>
                        <a:pt x="142" y="1734"/>
                        <a:pt x="144" y="1737"/>
                        <a:pt x="147" y="1739"/>
                      </a:cubicBezTo>
                      <a:cubicBezTo>
                        <a:pt x="158" y="1758"/>
                        <a:pt x="158" y="1758"/>
                        <a:pt x="158" y="1758"/>
                      </a:cubicBezTo>
                      <a:cubicBezTo>
                        <a:pt x="354" y="2101"/>
                        <a:pt x="707" y="2322"/>
                        <a:pt x="1101" y="2347"/>
                      </a:cubicBezTo>
                      <a:cubicBezTo>
                        <a:pt x="1141" y="2350"/>
                        <a:pt x="1141" y="2350"/>
                        <a:pt x="1141" y="2350"/>
                      </a:cubicBezTo>
                      <a:cubicBezTo>
                        <a:pt x="1144" y="2351"/>
                        <a:pt x="1147" y="2352"/>
                        <a:pt x="1151" y="2352"/>
                      </a:cubicBezTo>
                      <a:cubicBezTo>
                        <a:pt x="1202" y="2352"/>
                        <a:pt x="1202" y="2352"/>
                        <a:pt x="1202" y="2352"/>
                      </a:cubicBezTo>
                      <a:cubicBezTo>
                        <a:pt x="1206" y="2352"/>
                        <a:pt x="1209" y="2351"/>
                        <a:pt x="1212" y="2350"/>
                      </a:cubicBezTo>
                      <a:cubicBezTo>
                        <a:pt x="1252" y="2347"/>
                        <a:pt x="1252" y="2347"/>
                        <a:pt x="1252" y="2347"/>
                      </a:cubicBezTo>
                      <a:cubicBezTo>
                        <a:pt x="1647" y="2322"/>
                        <a:pt x="1999" y="2101"/>
                        <a:pt x="2195" y="1758"/>
                      </a:cubicBezTo>
                      <a:cubicBezTo>
                        <a:pt x="2206" y="1739"/>
                        <a:pt x="2206" y="1739"/>
                        <a:pt x="2206" y="1739"/>
                      </a:cubicBezTo>
                      <a:cubicBezTo>
                        <a:pt x="2209" y="1737"/>
                        <a:pt x="2211" y="1734"/>
                        <a:pt x="2213" y="1731"/>
                      </a:cubicBezTo>
                      <a:cubicBezTo>
                        <a:pt x="2240" y="1679"/>
                        <a:pt x="2240" y="1679"/>
                        <a:pt x="2240" y="1679"/>
                      </a:cubicBezTo>
                      <a:cubicBezTo>
                        <a:pt x="2241" y="1678"/>
                        <a:pt x="2241" y="1676"/>
                        <a:pt x="2242" y="1675"/>
                      </a:cubicBezTo>
                      <a:cubicBezTo>
                        <a:pt x="2269" y="1606"/>
                        <a:pt x="2269" y="1606"/>
                        <a:pt x="2269" y="1606"/>
                      </a:cubicBezTo>
                      <a:cubicBezTo>
                        <a:pt x="2314" y="1496"/>
                        <a:pt x="2340" y="1377"/>
                        <a:pt x="2348" y="1252"/>
                      </a:cubicBezTo>
                      <a:cubicBezTo>
                        <a:pt x="2351" y="1210"/>
                        <a:pt x="2351" y="1210"/>
                        <a:pt x="2351" y="1210"/>
                      </a:cubicBezTo>
                      <a:cubicBezTo>
                        <a:pt x="2352" y="1208"/>
                        <a:pt x="2352" y="1205"/>
                        <a:pt x="2352" y="1202"/>
                      </a:cubicBezTo>
                      <a:cubicBezTo>
                        <a:pt x="2352" y="1150"/>
                        <a:pt x="2352" y="1150"/>
                        <a:pt x="2352" y="1150"/>
                      </a:cubicBezTo>
                      <a:cubicBezTo>
                        <a:pt x="2352" y="1148"/>
                        <a:pt x="2352" y="1145"/>
                        <a:pt x="2351" y="1142"/>
                      </a:cubicBezTo>
                      <a:close/>
                      <a:moveTo>
                        <a:pt x="1664" y="1743"/>
                      </a:moveTo>
                      <a:cubicBezTo>
                        <a:pt x="1648" y="1783"/>
                        <a:pt x="1648" y="1783"/>
                        <a:pt x="1648" y="1783"/>
                      </a:cubicBezTo>
                      <a:cubicBezTo>
                        <a:pt x="1556" y="2028"/>
                        <a:pt x="1419" y="2188"/>
                        <a:pt x="1263" y="2234"/>
                      </a:cubicBezTo>
                      <a:cubicBezTo>
                        <a:pt x="1225" y="2245"/>
                        <a:pt x="1225" y="2245"/>
                        <a:pt x="1225" y="2245"/>
                      </a:cubicBezTo>
                      <a:cubicBezTo>
                        <a:pt x="1225" y="1743"/>
                        <a:pt x="1225" y="1743"/>
                        <a:pt x="1225" y="1743"/>
                      </a:cubicBezTo>
                      <a:lnTo>
                        <a:pt x="1664" y="1743"/>
                      </a:lnTo>
                      <a:close/>
                      <a:moveTo>
                        <a:pt x="1225" y="609"/>
                      </a:moveTo>
                      <a:cubicBezTo>
                        <a:pt x="1225" y="107"/>
                        <a:pt x="1225" y="107"/>
                        <a:pt x="1225" y="107"/>
                      </a:cubicBezTo>
                      <a:cubicBezTo>
                        <a:pt x="1263" y="118"/>
                        <a:pt x="1263" y="118"/>
                        <a:pt x="1263" y="118"/>
                      </a:cubicBezTo>
                      <a:cubicBezTo>
                        <a:pt x="1419" y="164"/>
                        <a:pt x="1556" y="324"/>
                        <a:pt x="1648" y="569"/>
                      </a:cubicBezTo>
                      <a:cubicBezTo>
                        <a:pt x="1664" y="609"/>
                        <a:pt x="1664" y="609"/>
                        <a:pt x="1664" y="609"/>
                      </a:cubicBezTo>
                      <a:lnTo>
                        <a:pt x="1225" y="609"/>
                      </a:lnTo>
                      <a:close/>
                      <a:moveTo>
                        <a:pt x="1747" y="1128"/>
                      </a:moveTo>
                      <a:cubicBezTo>
                        <a:pt x="1225" y="1128"/>
                        <a:pt x="1225" y="1128"/>
                        <a:pt x="1225" y="1128"/>
                      </a:cubicBezTo>
                      <a:cubicBezTo>
                        <a:pt x="1225" y="706"/>
                        <a:pt x="1225" y="706"/>
                        <a:pt x="1225" y="706"/>
                      </a:cubicBezTo>
                      <a:cubicBezTo>
                        <a:pt x="1690" y="706"/>
                        <a:pt x="1690" y="706"/>
                        <a:pt x="1690" y="706"/>
                      </a:cubicBezTo>
                      <a:cubicBezTo>
                        <a:pt x="1695" y="728"/>
                        <a:pt x="1695" y="728"/>
                        <a:pt x="1695" y="728"/>
                      </a:cubicBezTo>
                      <a:cubicBezTo>
                        <a:pt x="1723" y="838"/>
                        <a:pt x="1740" y="962"/>
                        <a:pt x="1745" y="1097"/>
                      </a:cubicBezTo>
                      <a:lnTo>
                        <a:pt x="1747" y="1128"/>
                      </a:lnTo>
                      <a:close/>
                      <a:moveTo>
                        <a:pt x="1747" y="1224"/>
                      </a:moveTo>
                      <a:cubicBezTo>
                        <a:pt x="1745" y="1255"/>
                        <a:pt x="1745" y="1255"/>
                        <a:pt x="1745" y="1255"/>
                      </a:cubicBezTo>
                      <a:cubicBezTo>
                        <a:pt x="1740" y="1391"/>
                        <a:pt x="1724" y="1512"/>
                        <a:pt x="1695" y="1624"/>
                      </a:cubicBezTo>
                      <a:cubicBezTo>
                        <a:pt x="1690" y="1647"/>
                        <a:pt x="1690" y="1647"/>
                        <a:pt x="1690" y="1647"/>
                      </a:cubicBezTo>
                      <a:cubicBezTo>
                        <a:pt x="1225" y="1647"/>
                        <a:pt x="1225" y="1647"/>
                        <a:pt x="1225" y="1647"/>
                      </a:cubicBezTo>
                      <a:cubicBezTo>
                        <a:pt x="1225" y="1224"/>
                        <a:pt x="1225" y="1224"/>
                        <a:pt x="1225" y="1224"/>
                      </a:cubicBezTo>
                      <a:lnTo>
                        <a:pt x="1747" y="1224"/>
                      </a:lnTo>
                      <a:close/>
                      <a:moveTo>
                        <a:pt x="1851" y="1128"/>
                      </a:moveTo>
                      <a:cubicBezTo>
                        <a:pt x="1850" y="1100"/>
                        <a:pt x="1850" y="1100"/>
                        <a:pt x="1850" y="1100"/>
                      </a:cubicBezTo>
                      <a:cubicBezTo>
                        <a:pt x="1845" y="973"/>
                        <a:pt x="1830" y="853"/>
                        <a:pt x="1804" y="742"/>
                      </a:cubicBezTo>
                      <a:cubicBezTo>
                        <a:pt x="1796" y="706"/>
                        <a:pt x="1796" y="706"/>
                        <a:pt x="1796" y="706"/>
                      </a:cubicBezTo>
                      <a:cubicBezTo>
                        <a:pt x="2143" y="706"/>
                        <a:pt x="2143" y="706"/>
                        <a:pt x="2143" y="706"/>
                      </a:cubicBezTo>
                      <a:cubicBezTo>
                        <a:pt x="2151" y="723"/>
                        <a:pt x="2151" y="723"/>
                        <a:pt x="2151" y="723"/>
                      </a:cubicBezTo>
                      <a:cubicBezTo>
                        <a:pt x="2205" y="837"/>
                        <a:pt x="2237" y="963"/>
                        <a:pt x="2247" y="1096"/>
                      </a:cubicBezTo>
                      <a:cubicBezTo>
                        <a:pt x="2249" y="1128"/>
                        <a:pt x="2249" y="1128"/>
                        <a:pt x="2249" y="1128"/>
                      </a:cubicBezTo>
                      <a:lnTo>
                        <a:pt x="1851" y="1128"/>
                      </a:lnTo>
                      <a:close/>
                      <a:moveTo>
                        <a:pt x="1804" y="1610"/>
                      </a:moveTo>
                      <a:cubicBezTo>
                        <a:pt x="1830" y="1500"/>
                        <a:pt x="1845" y="1379"/>
                        <a:pt x="1850" y="1253"/>
                      </a:cubicBezTo>
                      <a:cubicBezTo>
                        <a:pt x="1851" y="1224"/>
                        <a:pt x="1851" y="1224"/>
                        <a:pt x="1851" y="1224"/>
                      </a:cubicBezTo>
                      <a:cubicBezTo>
                        <a:pt x="2249" y="1224"/>
                        <a:pt x="2249" y="1224"/>
                        <a:pt x="2249" y="1224"/>
                      </a:cubicBezTo>
                      <a:cubicBezTo>
                        <a:pt x="2247" y="1256"/>
                        <a:pt x="2247" y="1256"/>
                        <a:pt x="2247" y="1256"/>
                      </a:cubicBezTo>
                      <a:cubicBezTo>
                        <a:pt x="2237" y="1389"/>
                        <a:pt x="2205" y="1515"/>
                        <a:pt x="2151" y="1630"/>
                      </a:cubicBezTo>
                      <a:cubicBezTo>
                        <a:pt x="2143" y="1647"/>
                        <a:pt x="2143" y="1647"/>
                        <a:pt x="2143" y="1647"/>
                      </a:cubicBezTo>
                      <a:cubicBezTo>
                        <a:pt x="1796" y="1647"/>
                        <a:pt x="1796" y="1647"/>
                        <a:pt x="1796" y="1647"/>
                      </a:cubicBezTo>
                      <a:lnTo>
                        <a:pt x="1804" y="1610"/>
                      </a:lnTo>
                      <a:close/>
                      <a:moveTo>
                        <a:pt x="2053" y="562"/>
                      </a:moveTo>
                      <a:cubicBezTo>
                        <a:pt x="2086" y="609"/>
                        <a:pt x="2086" y="609"/>
                        <a:pt x="2086" y="609"/>
                      </a:cubicBezTo>
                      <a:cubicBezTo>
                        <a:pt x="1768" y="609"/>
                        <a:pt x="1768" y="609"/>
                        <a:pt x="1768" y="609"/>
                      </a:cubicBezTo>
                      <a:cubicBezTo>
                        <a:pt x="1761" y="589"/>
                        <a:pt x="1761" y="589"/>
                        <a:pt x="1761" y="589"/>
                      </a:cubicBezTo>
                      <a:cubicBezTo>
                        <a:pt x="1717" y="455"/>
                        <a:pt x="1662" y="343"/>
                        <a:pt x="1596" y="253"/>
                      </a:cubicBezTo>
                      <a:cubicBezTo>
                        <a:pt x="1528" y="159"/>
                        <a:pt x="1528" y="159"/>
                        <a:pt x="1528" y="159"/>
                      </a:cubicBezTo>
                      <a:cubicBezTo>
                        <a:pt x="1633" y="209"/>
                        <a:pt x="1633" y="209"/>
                        <a:pt x="1633" y="209"/>
                      </a:cubicBezTo>
                      <a:cubicBezTo>
                        <a:pt x="1804" y="290"/>
                        <a:pt x="1945" y="409"/>
                        <a:pt x="2053" y="562"/>
                      </a:cubicBezTo>
                      <a:close/>
                      <a:moveTo>
                        <a:pt x="1596" y="2099"/>
                      </a:moveTo>
                      <a:cubicBezTo>
                        <a:pt x="1662" y="2009"/>
                        <a:pt x="1717" y="1896"/>
                        <a:pt x="1761" y="1763"/>
                      </a:cubicBezTo>
                      <a:cubicBezTo>
                        <a:pt x="1767" y="1743"/>
                        <a:pt x="1767" y="1743"/>
                        <a:pt x="1767" y="1743"/>
                      </a:cubicBezTo>
                      <a:cubicBezTo>
                        <a:pt x="2086" y="1743"/>
                        <a:pt x="2086" y="1743"/>
                        <a:pt x="2086" y="1743"/>
                      </a:cubicBezTo>
                      <a:cubicBezTo>
                        <a:pt x="2053" y="1790"/>
                        <a:pt x="2053" y="1790"/>
                        <a:pt x="2053" y="1790"/>
                      </a:cubicBezTo>
                      <a:cubicBezTo>
                        <a:pt x="1946" y="1942"/>
                        <a:pt x="1801" y="2064"/>
                        <a:pt x="1633" y="2143"/>
                      </a:cubicBezTo>
                      <a:cubicBezTo>
                        <a:pt x="1528" y="2193"/>
                        <a:pt x="1528" y="2193"/>
                        <a:pt x="1528" y="2193"/>
                      </a:cubicBezTo>
                      <a:lnTo>
                        <a:pt x="1596" y="2099"/>
                      </a:lnTo>
                      <a:close/>
                      <a:moveTo>
                        <a:pt x="1129" y="1743"/>
                      </a:moveTo>
                      <a:cubicBezTo>
                        <a:pt x="1129" y="2245"/>
                        <a:pt x="1129" y="2245"/>
                        <a:pt x="1129" y="2245"/>
                      </a:cubicBezTo>
                      <a:cubicBezTo>
                        <a:pt x="1091" y="2234"/>
                        <a:pt x="1091" y="2234"/>
                        <a:pt x="1091" y="2234"/>
                      </a:cubicBezTo>
                      <a:cubicBezTo>
                        <a:pt x="934" y="2188"/>
                        <a:pt x="797" y="2028"/>
                        <a:pt x="705" y="1783"/>
                      </a:cubicBezTo>
                      <a:cubicBezTo>
                        <a:pt x="690" y="1743"/>
                        <a:pt x="690" y="1743"/>
                        <a:pt x="690" y="1743"/>
                      </a:cubicBezTo>
                      <a:lnTo>
                        <a:pt x="1129" y="1743"/>
                      </a:lnTo>
                      <a:close/>
                      <a:moveTo>
                        <a:pt x="502" y="1224"/>
                      </a:moveTo>
                      <a:cubicBezTo>
                        <a:pt x="503" y="1253"/>
                        <a:pt x="503" y="1253"/>
                        <a:pt x="503" y="1253"/>
                      </a:cubicBezTo>
                      <a:cubicBezTo>
                        <a:pt x="507" y="1376"/>
                        <a:pt x="523" y="1496"/>
                        <a:pt x="549" y="1610"/>
                      </a:cubicBezTo>
                      <a:cubicBezTo>
                        <a:pt x="557" y="1647"/>
                        <a:pt x="557" y="1647"/>
                        <a:pt x="557" y="1647"/>
                      </a:cubicBezTo>
                      <a:cubicBezTo>
                        <a:pt x="209" y="1647"/>
                        <a:pt x="209" y="1647"/>
                        <a:pt x="209" y="1647"/>
                      </a:cubicBezTo>
                      <a:cubicBezTo>
                        <a:pt x="201" y="1630"/>
                        <a:pt x="201" y="1630"/>
                        <a:pt x="201" y="1630"/>
                      </a:cubicBezTo>
                      <a:cubicBezTo>
                        <a:pt x="148" y="1514"/>
                        <a:pt x="116" y="1389"/>
                        <a:pt x="106" y="1256"/>
                      </a:cubicBezTo>
                      <a:cubicBezTo>
                        <a:pt x="104" y="1224"/>
                        <a:pt x="104" y="1224"/>
                        <a:pt x="104" y="1224"/>
                      </a:cubicBezTo>
                      <a:lnTo>
                        <a:pt x="502" y="1224"/>
                      </a:lnTo>
                      <a:close/>
                      <a:moveTo>
                        <a:pt x="690" y="609"/>
                      </a:moveTo>
                      <a:cubicBezTo>
                        <a:pt x="705" y="569"/>
                        <a:pt x="705" y="569"/>
                        <a:pt x="705" y="569"/>
                      </a:cubicBezTo>
                      <a:cubicBezTo>
                        <a:pt x="798" y="324"/>
                        <a:pt x="935" y="164"/>
                        <a:pt x="1091" y="118"/>
                      </a:cubicBezTo>
                      <a:cubicBezTo>
                        <a:pt x="1129" y="107"/>
                        <a:pt x="1129" y="107"/>
                        <a:pt x="1129" y="107"/>
                      </a:cubicBezTo>
                      <a:cubicBezTo>
                        <a:pt x="1129" y="609"/>
                        <a:pt x="1129" y="609"/>
                        <a:pt x="1129" y="609"/>
                      </a:cubicBezTo>
                      <a:lnTo>
                        <a:pt x="690" y="609"/>
                      </a:lnTo>
                      <a:close/>
                      <a:moveTo>
                        <a:pt x="606" y="1128"/>
                      </a:moveTo>
                      <a:cubicBezTo>
                        <a:pt x="607" y="1097"/>
                        <a:pt x="607" y="1097"/>
                        <a:pt x="607" y="1097"/>
                      </a:cubicBezTo>
                      <a:cubicBezTo>
                        <a:pt x="613" y="959"/>
                        <a:pt x="630" y="838"/>
                        <a:pt x="658" y="728"/>
                      </a:cubicBezTo>
                      <a:cubicBezTo>
                        <a:pt x="664" y="706"/>
                        <a:pt x="664" y="706"/>
                        <a:pt x="664" y="706"/>
                      </a:cubicBezTo>
                      <a:cubicBezTo>
                        <a:pt x="1129" y="706"/>
                        <a:pt x="1129" y="706"/>
                        <a:pt x="1129" y="706"/>
                      </a:cubicBezTo>
                      <a:cubicBezTo>
                        <a:pt x="1129" y="1128"/>
                        <a:pt x="1129" y="1128"/>
                        <a:pt x="1129" y="1128"/>
                      </a:cubicBezTo>
                      <a:lnTo>
                        <a:pt x="606" y="1128"/>
                      </a:lnTo>
                      <a:close/>
                      <a:moveTo>
                        <a:pt x="658" y="1624"/>
                      </a:moveTo>
                      <a:cubicBezTo>
                        <a:pt x="630" y="1514"/>
                        <a:pt x="613" y="1393"/>
                        <a:pt x="607" y="1255"/>
                      </a:cubicBezTo>
                      <a:cubicBezTo>
                        <a:pt x="606" y="1224"/>
                        <a:pt x="606" y="1224"/>
                        <a:pt x="606" y="1224"/>
                      </a:cubicBezTo>
                      <a:cubicBezTo>
                        <a:pt x="1129" y="1224"/>
                        <a:pt x="1129" y="1224"/>
                        <a:pt x="1129" y="1224"/>
                      </a:cubicBezTo>
                      <a:cubicBezTo>
                        <a:pt x="1129" y="1647"/>
                        <a:pt x="1129" y="1647"/>
                        <a:pt x="1129" y="1647"/>
                      </a:cubicBezTo>
                      <a:cubicBezTo>
                        <a:pt x="664" y="1647"/>
                        <a:pt x="664" y="1647"/>
                        <a:pt x="664" y="1647"/>
                      </a:cubicBezTo>
                      <a:lnTo>
                        <a:pt x="658" y="1624"/>
                      </a:lnTo>
                      <a:close/>
                      <a:moveTo>
                        <a:pt x="549" y="742"/>
                      </a:moveTo>
                      <a:cubicBezTo>
                        <a:pt x="523" y="857"/>
                        <a:pt x="507" y="977"/>
                        <a:pt x="503" y="1100"/>
                      </a:cubicBezTo>
                      <a:cubicBezTo>
                        <a:pt x="502" y="1128"/>
                        <a:pt x="502" y="1128"/>
                        <a:pt x="502" y="1128"/>
                      </a:cubicBezTo>
                      <a:cubicBezTo>
                        <a:pt x="104" y="1128"/>
                        <a:pt x="104" y="1128"/>
                        <a:pt x="104" y="1128"/>
                      </a:cubicBezTo>
                      <a:cubicBezTo>
                        <a:pt x="106" y="1096"/>
                        <a:pt x="106" y="1096"/>
                        <a:pt x="106" y="1096"/>
                      </a:cubicBezTo>
                      <a:cubicBezTo>
                        <a:pt x="116" y="963"/>
                        <a:pt x="148" y="838"/>
                        <a:pt x="202" y="723"/>
                      </a:cubicBezTo>
                      <a:cubicBezTo>
                        <a:pt x="210" y="706"/>
                        <a:pt x="210" y="706"/>
                        <a:pt x="210" y="706"/>
                      </a:cubicBezTo>
                      <a:cubicBezTo>
                        <a:pt x="557" y="706"/>
                        <a:pt x="557" y="706"/>
                        <a:pt x="557" y="706"/>
                      </a:cubicBezTo>
                      <a:lnTo>
                        <a:pt x="549" y="742"/>
                      </a:lnTo>
                      <a:close/>
                      <a:moveTo>
                        <a:pt x="757" y="253"/>
                      </a:moveTo>
                      <a:cubicBezTo>
                        <a:pt x="691" y="343"/>
                        <a:pt x="636" y="456"/>
                        <a:pt x="592" y="589"/>
                      </a:cubicBezTo>
                      <a:cubicBezTo>
                        <a:pt x="585" y="609"/>
                        <a:pt x="585" y="609"/>
                        <a:pt x="585" y="609"/>
                      </a:cubicBezTo>
                      <a:cubicBezTo>
                        <a:pt x="268" y="609"/>
                        <a:pt x="268" y="609"/>
                        <a:pt x="268" y="609"/>
                      </a:cubicBezTo>
                      <a:cubicBezTo>
                        <a:pt x="301" y="562"/>
                        <a:pt x="301" y="562"/>
                        <a:pt x="301" y="562"/>
                      </a:cubicBezTo>
                      <a:cubicBezTo>
                        <a:pt x="408" y="408"/>
                        <a:pt x="549" y="289"/>
                        <a:pt x="720" y="209"/>
                      </a:cubicBezTo>
                      <a:cubicBezTo>
                        <a:pt x="825" y="159"/>
                        <a:pt x="825" y="159"/>
                        <a:pt x="825" y="159"/>
                      </a:cubicBezTo>
                      <a:lnTo>
                        <a:pt x="757" y="253"/>
                      </a:lnTo>
                      <a:close/>
                      <a:moveTo>
                        <a:pt x="301" y="1790"/>
                      </a:moveTo>
                      <a:cubicBezTo>
                        <a:pt x="268" y="1743"/>
                        <a:pt x="268" y="1743"/>
                        <a:pt x="268" y="1743"/>
                      </a:cubicBezTo>
                      <a:cubicBezTo>
                        <a:pt x="585" y="1743"/>
                        <a:pt x="585" y="1743"/>
                        <a:pt x="585" y="1743"/>
                      </a:cubicBezTo>
                      <a:cubicBezTo>
                        <a:pt x="592" y="1763"/>
                        <a:pt x="592" y="1763"/>
                        <a:pt x="592" y="1763"/>
                      </a:cubicBezTo>
                      <a:cubicBezTo>
                        <a:pt x="635" y="1895"/>
                        <a:pt x="691" y="2008"/>
                        <a:pt x="757" y="2099"/>
                      </a:cubicBezTo>
                      <a:cubicBezTo>
                        <a:pt x="825" y="2192"/>
                        <a:pt x="825" y="2192"/>
                        <a:pt x="825" y="2192"/>
                      </a:cubicBezTo>
                      <a:cubicBezTo>
                        <a:pt x="720" y="2143"/>
                        <a:pt x="720" y="2143"/>
                        <a:pt x="720" y="2143"/>
                      </a:cubicBezTo>
                      <a:cubicBezTo>
                        <a:pt x="550" y="2063"/>
                        <a:pt x="409" y="1945"/>
                        <a:pt x="301" y="1790"/>
                      </a:cubicBez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09" name="íṧḷiḍe">
                  <a:extLst>
                    <a:ext uri="{FF2B5EF4-FFF2-40B4-BE49-F238E27FC236}">
                      <a16:creationId xmlns="" xmlns:a16="http://schemas.microsoft.com/office/drawing/2014/main" id="{18DCDC05-647C-47BD-8ECE-06FD18FCC02B}"/>
                    </a:ext>
                  </a:extLst>
                </p:cNvPr>
                <p:cNvSpPr/>
                <p:nvPr/>
              </p:nvSpPr>
              <p:spPr bwMode="auto">
                <a:xfrm>
                  <a:off x="1837" y="1429"/>
                  <a:ext cx="228" cy="187"/>
                </a:xfrm>
                <a:custGeom>
                  <a:avLst/>
                  <a:gdLst>
                    <a:gd name="T0" fmla="*/ 2 w 228"/>
                    <a:gd name="T1" fmla="*/ 140 h 187"/>
                    <a:gd name="T2" fmla="*/ 0 w 228"/>
                    <a:gd name="T3" fmla="*/ 162 h 187"/>
                    <a:gd name="T4" fmla="*/ 205 w 228"/>
                    <a:gd name="T5" fmla="*/ 187 h 187"/>
                    <a:gd name="T6" fmla="*/ 228 w 228"/>
                    <a:gd name="T7" fmla="*/ 2 h 187"/>
                    <a:gd name="T8" fmla="*/ 206 w 228"/>
                    <a:gd name="T9" fmla="*/ 0 h 187"/>
                    <a:gd name="T10" fmla="*/ 186 w 228"/>
                    <a:gd name="T11" fmla="*/ 162 h 187"/>
                    <a:gd name="T12" fmla="*/ 2 w 228"/>
                    <a:gd name="T13" fmla="*/ 140 h 1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28" h="187">
                      <a:moveTo>
                        <a:pt x="2" y="140"/>
                      </a:moveTo>
                      <a:lnTo>
                        <a:pt x="0" y="162"/>
                      </a:lnTo>
                      <a:lnTo>
                        <a:pt x="205" y="187"/>
                      </a:lnTo>
                      <a:lnTo>
                        <a:pt x="228" y="2"/>
                      </a:lnTo>
                      <a:lnTo>
                        <a:pt x="206" y="0"/>
                      </a:lnTo>
                      <a:lnTo>
                        <a:pt x="186" y="162"/>
                      </a:lnTo>
                      <a:lnTo>
                        <a:pt x="2" y="140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0" name="îŝļiḓé">
                  <a:extLst>
                    <a:ext uri="{FF2B5EF4-FFF2-40B4-BE49-F238E27FC236}">
                      <a16:creationId xmlns="" xmlns:a16="http://schemas.microsoft.com/office/drawing/2014/main" id="{042BA555-81C4-485E-9962-0159158B64FD}"/>
                    </a:ext>
                  </a:extLst>
                </p:cNvPr>
                <p:cNvSpPr/>
                <p:nvPr/>
              </p:nvSpPr>
              <p:spPr bwMode="auto">
                <a:xfrm>
                  <a:off x="1734" y="1308"/>
                  <a:ext cx="584" cy="583"/>
                </a:xfrm>
                <a:custGeom>
                  <a:avLst/>
                  <a:gdLst>
                    <a:gd name="T0" fmla="*/ 75 w 2436"/>
                    <a:gd name="T1" fmla="*/ 1080 h 2436"/>
                    <a:gd name="T2" fmla="*/ 1080 w 2436"/>
                    <a:gd name="T3" fmla="*/ 2360 h 2436"/>
                    <a:gd name="T4" fmla="*/ 2360 w 2436"/>
                    <a:gd name="T5" fmla="*/ 1355 h 2436"/>
                    <a:gd name="T6" fmla="*/ 1355 w 2436"/>
                    <a:gd name="T7" fmla="*/ 75 h 2436"/>
                    <a:gd name="T8" fmla="*/ 75 w 2436"/>
                    <a:gd name="T9" fmla="*/ 1080 h 2436"/>
                    <a:gd name="T10" fmla="*/ 1344 w 2436"/>
                    <a:gd name="T11" fmla="*/ 167 h 2436"/>
                    <a:gd name="T12" fmla="*/ 2268 w 2436"/>
                    <a:gd name="T13" fmla="*/ 1344 h 2436"/>
                    <a:gd name="T14" fmla="*/ 1091 w 2436"/>
                    <a:gd name="T15" fmla="*/ 2268 h 2436"/>
                    <a:gd name="T16" fmla="*/ 167 w 2436"/>
                    <a:gd name="T17" fmla="*/ 1091 h 2436"/>
                    <a:gd name="T18" fmla="*/ 1344 w 2436"/>
                    <a:gd name="T19" fmla="*/ 167 h 24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436" h="2436">
                      <a:moveTo>
                        <a:pt x="75" y="1080"/>
                      </a:moveTo>
                      <a:cubicBezTo>
                        <a:pt x="0" y="1710"/>
                        <a:pt x="450" y="2284"/>
                        <a:pt x="1080" y="2360"/>
                      </a:cubicBezTo>
                      <a:cubicBezTo>
                        <a:pt x="1710" y="2436"/>
                        <a:pt x="2284" y="1985"/>
                        <a:pt x="2360" y="1355"/>
                      </a:cubicBezTo>
                      <a:cubicBezTo>
                        <a:pt x="2436" y="725"/>
                        <a:pt x="1985" y="151"/>
                        <a:pt x="1355" y="75"/>
                      </a:cubicBezTo>
                      <a:cubicBezTo>
                        <a:pt x="725" y="0"/>
                        <a:pt x="151" y="450"/>
                        <a:pt x="75" y="1080"/>
                      </a:cubicBezTo>
                      <a:close/>
                      <a:moveTo>
                        <a:pt x="1344" y="167"/>
                      </a:moveTo>
                      <a:cubicBezTo>
                        <a:pt x="1923" y="237"/>
                        <a:pt x="2338" y="765"/>
                        <a:pt x="2268" y="1344"/>
                      </a:cubicBezTo>
                      <a:cubicBezTo>
                        <a:pt x="2198" y="1923"/>
                        <a:pt x="1671" y="2338"/>
                        <a:pt x="1091" y="2268"/>
                      </a:cubicBezTo>
                      <a:cubicBezTo>
                        <a:pt x="512" y="2198"/>
                        <a:pt x="98" y="1671"/>
                        <a:pt x="167" y="1091"/>
                      </a:cubicBezTo>
                      <a:cubicBezTo>
                        <a:pt x="237" y="512"/>
                        <a:pt x="765" y="98"/>
                        <a:pt x="1344" y="167"/>
                      </a:cubicBez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1" name="ïṣḷiḍè">
                  <a:extLst>
                    <a:ext uri="{FF2B5EF4-FFF2-40B4-BE49-F238E27FC236}">
                      <a16:creationId xmlns="" xmlns:a16="http://schemas.microsoft.com/office/drawing/2014/main" id="{607F0C92-B75D-43BA-B26D-6D858A1BCFFE}"/>
                    </a:ext>
                  </a:extLst>
                </p:cNvPr>
                <p:cNvSpPr/>
                <p:nvPr/>
              </p:nvSpPr>
              <p:spPr bwMode="auto">
                <a:xfrm>
                  <a:off x="4093" y="74"/>
                  <a:ext cx="630" cy="622"/>
                </a:xfrm>
                <a:custGeom>
                  <a:avLst/>
                  <a:gdLst>
                    <a:gd name="T0" fmla="*/ 194 w 630"/>
                    <a:gd name="T1" fmla="*/ 0 h 622"/>
                    <a:gd name="T2" fmla="*/ 0 w 630"/>
                    <a:gd name="T3" fmla="*/ 423 h 622"/>
                    <a:gd name="T4" fmla="*/ 436 w 630"/>
                    <a:gd name="T5" fmla="*/ 622 h 622"/>
                    <a:gd name="T6" fmla="*/ 630 w 630"/>
                    <a:gd name="T7" fmla="*/ 198 h 622"/>
                    <a:gd name="T8" fmla="*/ 194 w 630"/>
                    <a:gd name="T9" fmla="*/ 0 h 622"/>
                    <a:gd name="T10" fmla="*/ 27 w 630"/>
                    <a:gd name="T11" fmla="*/ 413 h 622"/>
                    <a:gd name="T12" fmla="*/ 204 w 630"/>
                    <a:gd name="T13" fmla="*/ 26 h 622"/>
                    <a:gd name="T14" fmla="*/ 603 w 630"/>
                    <a:gd name="T15" fmla="*/ 208 h 622"/>
                    <a:gd name="T16" fmla="*/ 426 w 630"/>
                    <a:gd name="T17" fmla="*/ 595 h 622"/>
                    <a:gd name="T18" fmla="*/ 27 w 630"/>
                    <a:gd name="T19" fmla="*/ 413 h 6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30" h="622">
                      <a:moveTo>
                        <a:pt x="194" y="0"/>
                      </a:moveTo>
                      <a:lnTo>
                        <a:pt x="0" y="423"/>
                      </a:lnTo>
                      <a:lnTo>
                        <a:pt x="436" y="622"/>
                      </a:lnTo>
                      <a:lnTo>
                        <a:pt x="630" y="198"/>
                      </a:lnTo>
                      <a:lnTo>
                        <a:pt x="194" y="0"/>
                      </a:lnTo>
                      <a:close/>
                      <a:moveTo>
                        <a:pt x="27" y="413"/>
                      </a:moveTo>
                      <a:lnTo>
                        <a:pt x="204" y="26"/>
                      </a:lnTo>
                      <a:lnTo>
                        <a:pt x="603" y="208"/>
                      </a:lnTo>
                      <a:lnTo>
                        <a:pt x="426" y="595"/>
                      </a:lnTo>
                      <a:lnTo>
                        <a:pt x="27" y="413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2" name="ïṩľïḓê">
                  <a:extLst>
                    <a:ext uri="{FF2B5EF4-FFF2-40B4-BE49-F238E27FC236}">
                      <a16:creationId xmlns="" xmlns:a16="http://schemas.microsoft.com/office/drawing/2014/main" id="{B330268F-1076-4247-8F54-3C12CDB5B719}"/>
                    </a:ext>
                  </a:extLst>
                </p:cNvPr>
                <p:cNvSpPr/>
                <p:nvPr/>
              </p:nvSpPr>
              <p:spPr bwMode="auto">
                <a:xfrm>
                  <a:off x="4166" y="119"/>
                  <a:ext cx="503" cy="468"/>
                </a:xfrm>
                <a:custGeom>
                  <a:avLst/>
                  <a:gdLst>
                    <a:gd name="T0" fmla="*/ 0 w 503"/>
                    <a:gd name="T1" fmla="*/ 301 h 468"/>
                    <a:gd name="T2" fmla="*/ 366 w 503"/>
                    <a:gd name="T3" fmla="*/ 468 h 468"/>
                    <a:gd name="T4" fmla="*/ 503 w 503"/>
                    <a:gd name="T5" fmla="*/ 167 h 468"/>
                    <a:gd name="T6" fmla="*/ 138 w 503"/>
                    <a:gd name="T7" fmla="*/ 0 h 468"/>
                    <a:gd name="T8" fmla="*/ 0 w 503"/>
                    <a:gd name="T9" fmla="*/ 301 h 468"/>
                    <a:gd name="T10" fmla="*/ 27 w 503"/>
                    <a:gd name="T11" fmla="*/ 291 h 468"/>
                    <a:gd name="T12" fmla="*/ 148 w 503"/>
                    <a:gd name="T13" fmla="*/ 27 h 468"/>
                    <a:gd name="T14" fmla="*/ 477 w 503"/>
                    <a:gd name="T15" fmla="*/ 176 h 468"/>
                    <a:gd name="T16" fmla="*/ 356 w 503"/>
                    <a:gd name="T17" fmla="*/ 441 h 468"/>
                    <a:gd name="T18" fmla="*/ 27 w 503"/>
                    <a:gd name="T19" fmla="*/ 291 h 4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03" h="468">
                      <a:moveTo>
                        <a:pt x="0" y="301"/>
                      </a:moveTo>
                      <a:lnTo>
                        <a:pt x="366" y="468"/>
                      </a:lnTo>
                      <a:lnTo>
                        <a:pt x="503" y="167"/>
                      </a:lnTo>
                      <a:lnTo>
                        <a:pt x="138" y="0"/>
                      </a:lnTo>
                      <a:lnTo>
                        <a:pt x="0" y="301"/>
                      </a:lnTo>
                      <a:close/>
                      <a:moveTo>
                        <a:pt x="27" y="291"/>
                      </a:moveTo>
                      <a:lnTo>
                        <a:pt x="148" y="27"/>
                      </a:lnTo>
                      <a:lnTo>
                        <a:pt x="477" y="176"/>
                      </a:lnTo>
                      <a:lnTo>
                        <a:pt x="356" y="441"/>
                      </a:lnTo>
                      <a:lnTo>
                        <a:pt x="27" y="291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3" name="í$ļíḓé">
                  <a:extLst>
                    <a:ext uri="{FF2B5EF4-FFF2-40B4-BE49-F238E27FC236}">
                      <a16:creationId xmlns="" xmlns:a16="http://schemas.microsoft.com/office/drawing/2014/main" id="{6761C08F-AE49-4DFB-BE1A-62C3FFD37310}"/>
                    </a:ext>
                  </a:extLst>
                </p:cNvPr>
                <p:cNvSpPr/>
                <p:nvPr/>
              </p:nvSpPr>
              <p:spPr bwMode="auto">
                <a:xfrm>
                  <a:off x="4311" y="212"/>
                  <a:ext cx="95" cy="95"/>
                </a:xfrm>
                <a:custGeom>
                  <a:avLst/>
                  <a:gdLst>
                    <a:gd name="T0" fmla="*/ 126 w 397"/>
                    <a:gd name="T1" fmla="*/ 357 h 397"/>
                    <a:gd name="T2" fmla="*/ 357 w 397"/>
                    <a:gd name="T3" fmla="*/ 271 h 397"/>
                    <a:gd name="T4" fmla="*/ 271 w 397"/>
                    <a:gd name="T5" fmla="*/ 40 h 397"/>
                    <a:gd name="T6" fmla="*/ 40 w 397"/>
                    <a:gd name="T7" fmla="*/ 126 h 397"/>
                    <a:gd name="T8" fmla="*/ 126 w 397"/>
                    <a:gd name="T9" fmla="*/ 357 h 397"/>
                    <a:gd name="T10" fmla="*/ 236 w 397"/>
                    <a:gd name="T11" fmla="*/ 116 h 397"/>
                    <a:gd name="T12" fmla="*/ 280 w 397"/>
                    <a:gd name="T13" fmla="*/ 236 h 397"/>
                    <a:gd name="T14" fmla="*/ 161 w 397"/>
                    <a:gd name="T15" fmla="*/ 280 h 397"/>
                    <a:gd name="T16" fmla="*/ 116 w 397"/>
                    <a:gd name="T17" fmla="*/ 161 h 397"/>
                    <a:gd name="T18" fmla="*/ 236 w 397"/>
                    <a:gd name="T19" fmla="*/ 116 h 3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97" h="397">
                      <a:moveTo>
                        <a:pt x="126" y="357"/>
                      </a:moveTo>
                      <a:cubicBezTo>
                        <a:pt x="213" y="397"/>
                        <a:pt x="317" y="358"/>
                        <a:pt x="357" y="271"/>
                      </a:cubicBezTo>
                      <a:cubicBezTo>
                        <a:pt x="397" y="183"/>
                        <a:pt x="358" y="80"/>
                        <a:pt x="271" y="40"/>
                      </a:cubicBezTo>
                      <a:cubicBezTo>
                        <a:pt x="183" y="0"/>
                        <a:pt x="80" y="39"/>
                        <a:pt x="40" y="126"/>
                      </a:cubicBezTo>
                      <a:cubicBezTo>
                        <a:pt x="0" y="214"/>
                        <a:pt x="39" y="317"/>
                        <a:pt x="126" y="357"/>
                      </a:cubicBezTo>
                      <a:close/>
                      <a:moveTo>
                        <a:pt x="236" y="116"/>
                      </a:moveTo>
                      <a:cubicBezTo>
                        <a:pt x="281" y="137"/>
                        <a:pt x="301" y="191"/>
                        <a:pt x="280" y="236"/>
                      </a:cubicBezTo>
                      <a:cubicBezTo>
                        <a:pt x="260" y="281"/>
                        <a:pt x="206" y="301"/>
                        <a:pt x="161" y="280"/>
                      </a:cubicBezTo>
                      <a:cubicBezTo>
                        <a:pt x="116" y="260"/>
                        <a:pt x="96" y="206"/>
                        <a:pt x="116" y="161"/>
                      </a:cubicBezTo>
                      <a:cubicBezTo>
                        <a:pt x="137" y="116"/>
                        <a:pt x="190" y="96"/>
                        <a:pt x="236" y="116"/>
                      </a:cubicBez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4" name="íṩ1ïḍe">
                  <a:extLst>
                    <a:ext uri="{FF2B5EF4-FFF2-40B4-BE49-F238E27FC236}">
                      <a16:creationId xmlns="" xmlns:a16="http://schemas.microsoft.com/office/drawing/2014/main" id="{27239A3A-5CE6-4CEF-897C-D0EE157732E2}"/>
                    </a:ext>
                  </a:extLst>
                </p:cNvPr>
                <p:cNvSpPr/>
                <p:nvPr/>
              </p:nvSpPr>
              <p:spPr bwMode="auto">
                <a:xfrm>
                  <a:off x="4245" y="313"/>
                  <a:ext cx="296" cy="199"/>
                </a:xfrm>
                <a:custGeom>
                  <a:avLst/>
                  <a:gdLst>
                    <a:gd name="T0" fmla="*/ 205 w 296"/>
                    <a:gd name="T1" fmla="*/ 52 h 199"/>
                    <a:gd name="T2" fmla="*/ 173 w 296"/>
                    <a:gd name="T3" fmla="*/ 0 h 199"/>
                    <a:gd name="T4" fmla="*/ 109 w 296"/>
                    <a:gd name="T5" fmla="*/ 39 h 199"/>
                    <a:gd name="T6" fmla="*/ 86 w 296"/>
                    <a:gd name="T7" fmla="*/ 3 h 199"/>
                    <a:gd name="T8" fmla="*/ 5 w 296"/>
                    <a:gd name="T9" fmla="*/ 54 h 199"/>
                    <a:gd name="T10" fmla="*/ 0 w 296"/>
                    <a:gd name="T11" fmla="*/ 64 h 199"/>
                    <a:gd name="T12" fmla="*/ 296 w 296"/>
                    <a:gd name="T13" fmla="*/ 199 h 199"/>
                    <a:gd name="T14" fmla="*/ 282 w 296"/>
                    <a:gd name="T15" fmla="*/ 3 h 199"/>
                    <a:gd name="T16" fmla="*/ 205 w 296"/>
                    <a:gd name="T17" fmla="*/ 52 h 199"/>
                    <a:gd name="T18" fmla="*/ 36 w 296"/>
                    <a:gd name="T19" fmla="*/ 58 h 199"/>
                    <a:gd name="T20" fmla="*/ 80 w 296"/>
                    <a:gd name="T21" fmla="*/ 31 h 199"/>
                    <a:gd name="T22" fmla="*/ 103 w 296"/>
                    <a:gd name="T23" fmla="*/ 66 h 199"/>
                    <a:gd name="T24" fmla="*/ 166 w 296"/>
                    <a:gd name="T25" fmla="*/ 28 h 199"/>
                    <a:gd name="T26" fmla="*/ 198 w 296"/>
                    <a:gd name="T27" fmla="*/ 81 h 199"/>
                    <a:gd name="T28" fmla="*/ 264 w 296"/>
                    <a:gd name="T29" fmla="*/ 39 h 199"/>
                    <a:gd name="T30" fmla="*/ 273 w 296"/>
                    <a:gd name="T31" fmla="*/ 166 h 199"/>
                    <a:gd name="T32" fmla="*/ 36 w 296"/>
                    <a:gd name="T33" fmla="*/ 58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6" h="199">
                      <a:moveTo>
                        <a:pt x="205" y="52"/>
                      </a:moveTo>
                      <a:lnTo>
                        <a:pt x="173" y="0"/>
                      </a:lnTo>
                      <a:lnTo>
                        <a:pt x="109" y="39"/>
                      </a:lnTo>
                      <a:lnTo>
                        <a:pt x="86" y="3"/>
                      </a:lnTo>
                      <a:lnTo>
                        <a:pt x="5" y="54"/>
                      </a:lnTo>
                      <a:lnTo>
                        <a:pt x="0" y="64"/>
                      </a:lnTo>
                      <a:lnTo>
                        <a:pt x="296" y="199"/>
                      </a:lnTo>
                      <a:lnTo>
                        <a:pt x="282" y="3"/>
                      </a:lnTo>
                      <a:lnTo>
                        <a:pt x="205" y="52"/>
                      </a:lnTo>
                      <a:close/>
                      <a:moveTo>
                        <a:pt x="36" y="58"/>
                      </a:moveTo>
                      <a:lnTo>
                        <a:pt x="80" y="31"/>
                      </a:lnTo>
                      <a:lnTo>
                        <a:pt x="103" y="66"/>
                      </a:lnTo>
                      <a:lnTo>
                        <a:pt x="166" y="28"/>
                      </a:lnTo>
                      <a:lnTo>
                        <a:pt x="198" y="81"/>
                      </a:lnTo>
                      <a:lnTo>
                        <a:pt x="264" y="39"/>
                      </a:lnTo>
                      <a:lnTo>
                        <a:pt x="273" y="166"/>
                      </a:lnTo>
                      <a:lnTo>
                        <a:pt x="36" y="58"/>
                      </a:lnTo>
                      <a:close/>
                    </a:path>
                  </a:pathLst>
                </a:custGeom>
                <a:solidFill>
                  <a:srgbClr val="C2E4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5" name="í$ļídè">
                  <a:extLst>
                    <a:ext uri="{FF2B5EF4-FFF2-40B4-BE49-F238E27FC236}">
                      <a16:creationId xmlns="" xmlns:a16="http://schemas.microsoft.com/office/drawing/2014/main" id="{4AAE17ED-8BE9-493E-B2A5-68149C81D389}"/>
                    </a:ext>
                  </a:extLst>
                </p:cNvPr>
                <p:cNvSpPr/>
                <p:nvPr/>
              </p:nvSpPr>
              <p:spPr bwMode="auto">
                <a:xfrm>
                  <a:off x="5146" y="2483"/>
                  <a:ext cx="456" cy="695"/>
                </a:xfrm>
                <a:custGeom>
                  <a:avLst/>
                  <a:gdLst>
                    <a:gd name="T0" fmla="*/ 906 w 1904"/>
                    <a:gd name="T1" fmla="*/ 2794 h 2907"/>
                    <a:gd name="T2" fmla="*/ 1153 w 1904"/>
                    <a:gd name="T3" fmla="*/ 2204 h 2907"/>
                    <a:gd name="T4" fmla="*/ 1220 w 1904"/>
                    <a:gd name="T5" fmla="*/ 2042 h 2907"/>
                    <a:gd name="T6" fmla="*/ 1558 w 1904"/>
                    <a:gd name="T7" fmla="*/ 1236 h 2907"/>
                    <a:gd name="T8" fmla="*/ 1625 w 1904"/>
                    <a:gd name="T9" fmla="*/ 1074 h 2907"/>
                    <a:gd name="T10" fmla="*/ 1872 w 1904"/>
                    <a:gd name="T11" fmla="*/ 483 h 2907"/>
                    <a:gd name="T12" fmla="*/ 1791 w 1904"/>
                    <a:gd name="T13" fmla="*/ 287 h 2907"/>
                    <a:gd name="T14" fmla="*/ 1106 w 1904"/>
                    <a:gd name="T15" fmla="*/ 0 h 2907"/>
                    <a:gd name="T16" fmla="*/ 301 w 1904"/>
                    <a:gd name="T17" fmla="*/ 1184 h 2907"/>
                    <a:gd name="T18" fmla="*/ 24 w 1904"/>
                    <a:gd name="T19" fmla="*/ 2588 h 2907"/>
                    <a:gd name="T20" fmla="*/ 709 w 1904"/>
                    <a:gd name="T21" fmla="*/ 2875 h 2907"/>
                    <a:gd name="T22" fmla="*/ 906 w 1904"/>
                    <a:gd name="T23" fmla="*/ 2794 h 2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904" h="2907">
                      <a:moveTo>
                        <a:pt x="906" y="2794"/>
                      </a:moveTo>
                      <a:cubicBezTo>
                        <a:pt x="1153" y="2204"/>
                        <a:pt x="1153" y="2204"/>
                        <a:pt x="1153" y="2204"/>
                      </a:cubicBezTo>
                      <a:cubicBezTo>
                        <a:pt x="1220" y="2042"/>
                        <a:pt x="1220" y="2042"/>
                        <a:pt x="1220" y="2042"/>
                      </a:cubicBezTo>
                      <a:cubicBezTo>
                        <a:pt x="1558" y="1236"/>
                        <a:pt x="1558" y="1236"/>
                        <a:pt x="1558" y="1236"/>
                      </a:cubicBezTo>
                      <a:cubicBezTo>
                        <a:pt x="1625" y="1074"/>
                        <a:pt x="1625" y="1074"/>
                        <a:pt x="1625" y="1074"/>
                      </a:cubicBezTo>
                      <a:cubicBezTo>
                        <a:pt x="1872" y="483"/>
                        <a:pt x="1872" y="483"/>
                        <a:pt x="1872" y="483"/>
                      </a:cubicBezTo>
                      <a:cubicBezTo>
                        <a:pt x="1904" y="407"/>
                        <a:pt x="1868" y="319"/>
                        <a:pt x="1791" y="287"/>
                      </a:cubicBezTo>
                      <a:cubicBezTo>
                        <a:pt x="1106" y="0"/>
                        <a:pt x="1106" y="0"/>
                        <a:pt x="1106" y="0"/>
                      </a:cubicBezTo>
                      <a:cubicBezTo>
                        <a:pt x="804" y="264"/>
                        <a:pt x="512" y="679"/>
                        <a:pt x="301" y="1184"/>
                      </a:cubicBezTo>
                      <a:cubicBezTo>
                        <a:pt x="90" y="1689"/>
                        <a:pt x="0" y="2188"/>
                        <a:pt x="24" y="2588"/>
                      </a:cubicBezTo>
                      <a:cubicBezTo>
                        <a:pt x="709" y="2875"/>
                        <a:pt x="709" y="2875"/>
                        <a:pt x="709" y="2875"/>
                      </a:cubicBezTo>
                      <a:cubicBezTo>
                        <a:pt x="786" y="2907"/>
                        <a:pt x="874" y="2871"/>
                        <a:pt x="906" y="2794"/>
                      </a:cubicBezTo>
                      <a:close/>
                    </a:path>
                  </a:pathLst>
                </a:custGeom>
                <a:solidFill>
                  <a:srgbClr val="57535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6" name="iŝḻîḑê">
                  <a:extLst>
                    <a:ext uri="{FF2B5EF4-FFF2-40B4-BE49-F238E27FC236}">
                      <a16:creationId xmlns="" xmlns:a16="http://schemas.microsoft.com/office/drawing/2014/main" id="{7051222A-479F-4273-9990-53CD6DBD9E46}"/>
                    </a:ext>
                  </a:extLst>
                </p:cNvPr>
                <p:cNvSpPr/>
                <p:nvPr/>
              </p:nvSpPr>
              <p:spPr bwMode="auto">
                <a:xfrm>
                  <a:off x="5138" y="2480"/>
                  <a:ext cx="273" cy="622"/>
                </a:xfrm>
                <a:custGeom>
                  <a:avLst/>
                  <a:gdLst>
                    <a:gd name="T0" fmla="*/ 1140 w 1140"/>
                    <a:gd name="T1" fmla="*/ 14 h 2602"/>
                    <a:gd name="T2" fmla="*/ 1107 w 1140"/>
                    <a:gd name="T3" fmla="*/ 0 h 2602"/>
                    <a:gd name="T4" fmla="*/ 302 w 1140"/>
                    <a:gd name="T5" fmla="*/ 1184 h 2602"/>
                    <a:gd name="T6" fmla="*/ 24 w 1140"/>
                    <a:gd name="T7" fmla="*/ 2588 h 2602"/>
                    <a:gd name="T8" fmla="*/ 58 w 1140"/>
                    <a:gd name="T9" fmla="*/ 2602 h 2602"/>
                    <a:gd name="T10" fmla="*/ 335 w 1140"/>
                    <a:gd name="T11" fmla="*/ 1198 h 2602"/>
                    <a:gd name="T12" fmla="*/ 1140 w 1140"/>
                    <a:gd name="T13" fmla="*/ 14 h 26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40" h="2602">
                      <a:moveTo>
                        <a:pt x="1140" y="14"/>
                      </a:moveTo>
                      <a:cubicBezTo>
                        <a:pt x="1107" y="0"/>
                        <a:pt x="1107" y="0"/>
                        <a:pt x="1107" y="0"/>
                      </a:cubicBezTo>
                      <a:cubicBezTo>
                        <a:pt x="805" y="264"/>
                        <a:pt x="513" y="679"/>
                        <a:pt x="302" y="1184"/>
                      </a:cubicBezTo>
                      <a:cubicBezTo>
                        <a:pt x="91" y="1689"/>
                        <a:pt x="0" y="2188"/>
                        <a:pt x="24" y="2588"/>
                      </a:cubicBezTo>
                      <a:cubicBezTo>
                        <a:pt x="58" y="2602"/>
                        <a:pt x="58" y="2602"/>
                        <a:pt x="58" y="2602"/>
                      </a:cubicBezTo>
                      <a:cubicBezTo>
                        <a:pt x="34" y="2202"/>
                        <a:pt x="124" y="1703"/>
                        <a:pt x="335" y="1198"/>
                      </a:cubicBezTo>
                      <a:cubicBezTo>
                        <a:pt x="546" y="693"/>
                        <a:pt x="838" y="278"/>
                        <a:pt x="1140" y="14"/>
                      </a:cubicBezTo>
                      <a:close/>
                    </a:path>
                  </a:pathLst>
                </a:custGeom>
                <a:solidFill>
                  <a:srgbClr val="6B696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7" name="íslîḍè">
                  <a:extLst>
                    <a:ext uri="{FF2B5EF4-FFF2-40B4-BE49-F238E27FC236}">
                      <a16:creationId xmlns="" xmlns:a16="http://schemas.microsoft.com/office/drawing/2014/main" id="{E32C6662-5D5E-4093-AA51-C200CCEB674A}"/>
                    </a:ext>
                  </a:extLst>
                </p:cNvPr>
                <p:cNvSpPr/>
                <p:nvPr/>
              </p:nvSpPr>
              <p:spPr bwMode="auto">
                <a:xfrm>
                  <a:off x="5422" y="2740"/>
                  <a:ext cx="213" cy="309"/>
                </a:xfrm>
                <a:custGeom>
                  <a:avLst/>
                  <a:gdLst>
                    <a:gd name="T0" fmla="*/ 689 w 892"/>
                    <a:gd name="T1" fmla="*/ 280 h 1290"/>
                    <a:gd name="T2" fmla="*/ 352 w 892"/>
                    <a:gd name="T3" fmla="*/ 1087 h 1290"/>
                    <a:gd name="T4" fmla="*/ 67 w 892"/>
                    <a:gd name="T5" fmla="*/ 968 h 1290"/>
                    <a:gd name="T6" fmla="*/ 0 w 892"/>
                    <a:gd name="T7" fmla="*/ 1130 h 1290"/>
                    <a:gd name="T8" fmla="*/ 307 w 892"/>
                    <a:gd name="T9" fmla="*/ 1258 h 1290"/>
                    <a:gd name="T10" fmla="*/ 504 w 892"/>
                    <a:gd name="T11" fmla="*/ 1177 h 1290"/>
                    <a:gd name="T12" fmla="*/ 860 w 892"/>
                    <a:gd name="T13" fmla="*/ 325 h 1290"/>
                    <a:gd name="T14" fmla="*/ 780 w 892"/>
                    <a:gd name="T15" fmla="*/ 128 h 1290"/>
                    <a:gd name="T16" fmla="*/ 472 w 892"/>
                    <a:gd name="T17" fmla="*/ 0 h 1290"/>
                    <a:gd name="T18" fmla="*/ 405 w 892"/>
                    <a:gd name="T19" fmla="*/ 162 h 1290"/>
                    <a:gd name="T20" fmla="*/ 689 w 892"/>
                    <a:gd name="T21" fmla="*/ 280 h 12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92" h="1290">
                      <a:moveTo>
                        <a:pt x="689" y="280"/>
                      </a:moveTo>
                      <a:cubicBezTo>
                        <a:pt x="352" y="1087"/>
                        <a:pt x="352" y="1087"/>
                        <a:pt x="352" y="1087"/>
                      </a:cubicBezTo>
                      <a:cubicBezTo>
                        <a:pt x="67" y="968"/>
                        <a:pt x="67" y="968"/>
                        <a:pt x="67" y="968"/>
                      </a:cubicBezTo>
                      <a:cubicBezTo>
                        <a:pt x="0" y="1130"/>
                        <a:pt x="0" y="1130"/>
                        <a:pt x="0" y="1130"/>
                      </a:cubicBezTo>
                      <a:cubicBezTo>
                        <a:pt x="307" y="1258"/>
                        <a:pt x="307" y="1258"/>
                        <a:pt x="307" y="1258"/>
                      </a:cubicBezTo>
                      <a:cubicBezTo>
                        <a:pt x="384" y="1290"/>
                        <a:pt x="472" y="1254"/>
                        <a:pt x="504" y="1177"/>
                      </a:cubicBezTo>
                      <a:cubicBezTo>
                        <a:pt x="860" y="325"/>
                        <a:pt x="860" y="325"/>
                        <a:pt x="860" y="325"/>
                      </a:cubicBezTo>
                      <a:cubicBezTo>
                        <a:pt x="892" y="248"/>
                        <a:pt x="856" y="160"/>
                        <a:pt x="780" y="128"/>
                      </a:cubicBezTo>
                      <a:cubicBezTo>
                        <a:pt x="472" y="0"/>
                        <a:pt x="472" y="0"/>
                        <a:pt x="472" y="0"/>
                      </a:cubicBezTo>
                      <a:cubicBezTo>
                        <a:pt x="405" y="162"/>
                        <a:pt x="405" y="162"/>
                        <a:pt x="405" y="162"/>
                      </a:cubicBezTo>
                      <a:lnTo>
                        <a:pt x="689" y="280"/>
                      </a:lnTo>
                      <a:close/>
                    </a:path>
                  </a:pathLst>
                </a:custGeom>
                <a:solidFill>
                  <a:srgbClr val="2F2D2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8" name="iṡ1iḓè">
                  <a:extLst>
                    <a:ext uri="{FF2B5EF4-FFF2-40B4-BE49-F238E27FC236}">
                      <a16:creationId xmlns="" xmlns:a16="http://schemas.microsoft.com/office/drawing/2014/main" id="{C7FD40EB-46BF-41C2-9236-8623F39DFAFA}"/>
                    </a:ext>
                  </a:extLst>
                </p:cNvPr>
                <p:cNvSpPr/>
                <p:nvPr/>
              </p:nvSpPr>
              <p:spPr bwMode="auto">
                <a:xfrm>
                  <a:off x="4923" y="2392"/>
                  <a:ext cx="480" cy="707"/>
                </a:xfrm>
                <a:custGeom>
                  <a:avLst/>
                  <a:gdLst>
                    <a:gd name="T0" fmla="*/ 2001 w 2001"/>
                    <a:gd name="T1" fmla="*/ 369 h 2957"/>
                    <a:gd name="T2" fmla="*/ 1195 w 2001"/>
                    <a:gd name="T3" fmla="*/ 32 h 2957"/>
                    <a:gd name="T4" fmla="*/ 998 w 2001"/>
                    <a:gd name="T5" fmla="*/ 113 h 2957"/>
                    <a:gd name="T6" fmla="*/ 32 w 2001"/>
                    <a:gd name="T7" fmla="*/ 2424 h 2957"/>
                    <a:gd name="T8" fmla="*/ 113 w 2001"/>
                    <a:gd name="T9" fmla="*/ 2621 h 2957"/>
                    <a:gd name="T10" fmla="*/ 918 w 2001"/>
                    <a:gd name="T11" fmla="*/ 2957 h 2957"/>
                    <a:gd name="T12" fmla="*/ 1196 w 2001"/>
                    <a:gd name="T13" fmla="*/ 1553 h 2957"/>
                    <a:gd name="T14" fmla="*/ 2001 w 2001"/>
                    <a:gd name="T15" fmla="*/ 369 h 29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001" h="2957">
                      <a:moveTo>
                        <a:pt x="2001" y="369"/>
                      </a:moveTo>
                      <a:cubicBezTo>
                        <a:pt x="1195" y="32"/>
                        <a:pt x="1195" y="32"/>
                        <a:pt x="1195" y="32"/>
                      </a:cubicBezTo>
                      <a:cubicBezTo>
                        <a:pt x="1118" y="0"/>
                        <a:pt x="1030" y="36"/>
                        <a:pt x="998" y="113"/>
                      </a:cubicBezTo>
                      <a:cubicBezTo>
                        <a:pt x="32" y="2424"/>
                        <a:pt x="32" y="2424"/>
                        <a:pt x="32" y="2424"/>
                      </a:cubicBezTo>
                      <a:cubicBezTo>
                        <a:pt x="0" y="2501"/>
                        <a:pt x="36" y="2589"/>
                        <a:pt x="113" y="2621"/>
                      </a:cubicBezTo>
                      <a:cubicBezTo>
                        <a:pt x="918" y="2957"/>
                        <a:pt x="918" y="2957"/>
                        <a:pt x="918" y="2957"/>
                      </a:cubicBezTo>
                      <a:cubicBezTo>
                        <a:pt x="894" y="2557"/>
                        <a:pt x="985" y="2058"/>
                        <a:pt x="1196" y="1553"/>
                      </a:cubicBezTo>
                      <a:cubicBezTo>
                        <a:pt x="1407" y="1048"/>
                        <a:pt x="1699" y="633"/>
                        <a:pt x="2001" y="369"/>
                      </a:cubicBezTo>
                      <a:close/>
                    </a:path>
                  </a:pathLst>
                </a:custGeom>
                <a:solidFill>
                  <a:srgbClr val="57535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9" name="îṩ1iḓè">
                  <a:extLst>
                    <a:ext uri="{FF2B5EF4-FFF2-40B4-BE49-F238E27FC236}">
                      <a16:creationId xmlns="" xmlns:a16="http://schemas.microsoft.com/office/drawing/2014/main" id="{10D1E343-3EAC-43D8-BACC-8565106735CF}"/>
                    </a:ext>
                  </a:extLst>
                </p:cNvPr>
                <p:cNvSpPr/>
                <p:nvPr/>
              </p:nvSpPr>
              <p:spPr bwMode="auto">
                <a:xfrm>
                  <a:off x="5237" y="2494"/>
                  <a:ext cx="168" cy="140"/>
                </a:xfrm>
                <a:custGeom>
                  <a:avLst/>
                  <a:gdLst>
                    <a:gd name="T0" fmla="*/ 113 w 702"/>
                    <a:gd name="T1" fmla="*/ 423 h 586"/>
                    <a:gd name="T2" fmla="*/ 32 w 702"/>
                    <a:gd name="T3" fmla="*/ 227 h 586"/>
                    <a:gd name="T4" fmla="*/ 80 w 702"/>
                    <a:gd name="T5" fmla="*/ 113 h 586"/>
                    <a:gd name="T6" fmla="*/ 276 w 702"/>
                    <a:gd name="T7" fmla="*/ 32 h 586"/>
                    <a:gd name="T8" fmla="*/ 589 w 702"/>
                    <a:gd name="T9" fmla="*/ 163 h 586"/>
                    <a:gd name="T10" fmla="*/ 670 w 702"/>
                    <a:gd name="T11" fmla="*/ 360 h 586"/>
                    <a:gd name="T12" fmla="*/ 623 w 702"/>
                    <a:gd name="T13" fmla="*/ 474 h 586"/>
                    <a:gd name="T14" fmla="*/ 426 w 702"/>
                    <a:gd name="T15" fmla="*/ 554 h 586"/>
                    <a:gd name="T16" fmla="*/ 113 w 702"/>
                    <a:gd name="T17" fmla="*/ 423 h 5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02" h="586">
                      <a:moveTo>
                        <a:pt x="113" y="423"/>
                      </a:moveTo>
                      <a:cubicBezTo>
                        <a:pt x="36" y="391"/>
                        <a:pt x="0" y="303"/>
                        <a:pt x="32" y="227"/>
                      </a:cubicBezTo>
                      <a:cubicBezTo>
                        <a:pt x="80" y="113"/>
                        <a:pt x="80" y="113"/>
                        <a:pt x="80" y="113"/>
                      </a:cubicBezTo>
                      <a:cubicBezTo>
                        <a:pt x="112" y="37"/>
                        <a:pt x="200" y="0"/>
                        <a:pt x="276" y="32"/>
                      </a:cubicBezTo>
                      <a:cubicBezTo>
                        <a:pt x="589" y="163"/>
                        <a:pt x="589" y="163"/>
                        <a:pt x="589" y="163"/>
                      </a:cubicBezTo>
                      <a:cubicBezTo>
                        <a:pt x="666" y="195"/>
                        <a:pt x="702" y="283"/>
                        <a:pt x="670" y="360"/>
                      </a:cubicBezTo>
                      <a:cubicBezTo>
                        <a:pt x="623" y="474"/>
                        <a:pt x="623" y="474"/>
                        <a:pt x="623" y="474"/>
                      </a:cubicBezTo>
                      <a:cubicBezTo>
                        <a:pt x="591" y="550"/>
                        <a:pt x="503" y="586"/>
                        <a:pt x="426" y="554"/>
                      </a:cubicBezTo>
                      <a:lnTo>
                        <a:pt x="113" y="423"/>
                      </a:lnTo>
                      <a:close/>
                    </a:path>
                  </a:pathLst>
                </a:custGeom>
                <a:solidFill>
                  <a:srgbClr val="28191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20" name="íS1îḑè">
                  <a:extLst>
                    <a:ext uri="{FF2B5EF4-FFF2-40B4-BE49-F238E27FC236}">
                      <a16:creationId xmlns="" xmlns:a16="http://schemas.microsoft.com/office/drawing/2014/main" id="{FA4FEFBA-977E-413A-B229-9498780EDD73}"/>
                    </a:ext>
                  </a:extLst>
                </p:cNvPr>
                <p:cNvSpPr/>
                <p:nvPr/>
              </p:nvSpPr>
              <p:spPr bwMode="auto">
                <a:xfrm>
                  <a:off x="5354" y="2560"/>
                  <a:ext cx="221" cy="124"/>
                </a:xfrm>
                <a:custGeom>
                  <a:avLst/>
                  <a:gdLst>
                    <a:gd name="T0" fmla="*/ 0 w 221"/>
                    <a:gd name="T1" fmla="*/ 39 h 124"/>
                    <a:gd name="T2" fmla="*/ 16 w 221"/>
                    <a:gd name="T3" fmla="*/ 0 h 124"/>
                    <a:gd name="T4" fmla="*/ 221 w 221"/>
                    <a:gd name="T5" fmla="*/ 86 h 124"/>
                    <a:gd name="T6" fmla="*/ 205 w 221"/>
                    <a:gd name="T7" fmla="*/ 124 h 124"/>
                    <a:gd name="T8" fmla="*/ 0 w 221"/>
                    <a:gd name="T9" fmla="*/ 39 h 1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1" h="124">
                      <a:moveTo>
                        <a:pt x="0" y="39"/>
                      </a:moveTo>
                      <a:lnTo>
                        <a:pt x="16" y="0"/>
                      </a:lnTo>
                      <a:lnTo>
                        <a:pt x="221" y="86"/>
                      </a:lnTo>
                      <a:lnTo>
                        <a:pt x="205" y="124"/>
                      </a:lnTo>
                      <a:lnTo>
                        <a:pt x="0" y="39"/>
                      </a:lnTo>
                      <a:close/>
                    </a:path>
                  </a:pathLst>
                </a:custGeom>
                <a:solidFill>
                  <a:srgbClr val="28191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21" name="ïṩliḓe">
                  <a:extLst>
                    <a:ext uri="{FF2B5EF4-FFF2-40B4-BE49-F238E27FC236}">
                      <a16:creationId xmlns="" xmlns:a16="http://schemas.microsoft.com/office/drawing/2014/main" id="{2C75D08E-8864-4CF0-A030-ADBE50F6F27F}"/>
                    </a:ext>
                  </a:extLst>
                </p:cNvPr>
                <p:cNvSpPr/>
                <p:nvPr/>
              </p:nvSpPr>
              <p:spPr bwMode="auto">
                <a:xfrm>
                  <a:off x="5260" y="2515"/>
                  <a:ext cx="121" cy="98"/>
                </a:xfrm>
                <a:custGeom>
                  <a:avLst/>
                  <a:gdLst>
                    <a:gd name="T0" fmla="*/ 82 w 505"/>
                    <a:gd name="T1" fmla="*/ 293 h 411"/>
                    <a:gd name="T2" fmla="*/ 22 w 505"/>
                    <a:gd name="T3" fmla="*/ 155 h 411"/>
                    <a:gd name="T4" fmla="*/ 55 w 505"/>
                    <a:gd name="T5" fmla="*/ 77 h 411"/>
                    <a:gd name="T6" fmla="*/ 195 w 505"/>
                    <a:gd name="T7" fmla="*/ 23 h 411"/>
                    <a:gd name="T8" fmla="*/ 422 w 505"/>
                    <a:gd name="T9" fmla="*/ 118 h 411"/>
                    <a:gd name="T10" fmla="*/ 482 w 505"/>
                    <a:gd name="T11" fmla="*/ 256 h 411"/>
                    <a:gd name="T12" fmla="*/ 450 w 505"/>
                    <a:gd name="T13" fmla="*/ 334 h 411"/>
                    <a:gd name="T14" fmla="*/ 309 w 505"/>
                    <a:gd name="T15" fmla="*/ 388 h 411"/>
                    <a:gd name="T16" fmla="*/ 82 w 505"/>
                    <a:gd name="T17" fmla="*/ 293 h 4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05" h="411">
                      <a:moveTo>
                        <a:pt x="82" y="293"/>
                      </a:moveTo>
                      <a:cubicBezTo>
                        <a:pt x="27" y="270"/>
                        <a:pt x="0" y="208"/>
                        <a:pt x="22" y="155"/>
                      </a:cubicBezTo>
                      <a:cubicBezTo>
                        <a:pt x="55" y="77"/>
                        <a:pt x="55" y="77"/>
                        <a:pt x="55" y="77"/>
                      </a:cubicBezTo>
                      <a:cubicBezTo>
                        <a:pt x="77" y="24"/>
                        <a:pt x="140" y="0"/>
                        <a:pt x="195" y="23"/>
                      </a:cubicBezTo>
                      <a:cubicBezTo>
                        <a:pt x="422" y="118"/>
                        <a:pt x="422" y="118"/>
                        <a:pt x="422" y="118"/>
                      </a:cubicBezTo>
                      <a:cubicBezTo>
                        <a:pt x="478" y="141"/>
                        <a:pt x="505" y="203"/>
                        <a:pt x="482" y="256"/>
                      </a:cubicBezTo>
                      <a:cubicBezTo>
                        <a:pt x="450" y="334"/>
                        <a:pt x="450" y="334"/>
                        <a:pt x="450" y="334"/>
                      </a:cubicBezTo>
                      <a:cubicBezTo>
                        <a:pt x="427" y="387"/>
                        <a:pt x="365" y="411"/>
                        <a:pt x="309" y="388"/>
                      </a:cubicBezTo>
                      <a:lnTo>
                        <a:pt x="82" y="293"/>
                      </a:lnTo>
                      <a:close/>
                    </a:path>
                  </a:pathLst>
                </a:custGeom>
                <a:solidFill>
                  <a:srgbClr val="4B494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22" name="ïŝļîďé">
                  <a:extLst>
                    <a:ext uri="{FF2B5EF4-FFF2-40B4-BE49-F238E27FC236}">
                      <a16:creationId xmlns="" xmlns:a16="http://schemas.microsoft.com/office/drawing/2014/main" id="{4DB54992-6C59-46B0-8BD8-2F1B3480897C}"/>
                    </a:ext>
                  </a:extLst>
                </p:cNvPr>
                <p:cNvSpPr/>
                <p:nvPr/>
              </p:nvSpPr>
              <p:spPr bwMode="auto">
                <a:xfrm>
                  <a:off x="5060" y="2915"/>
                  <a:ext cx="169" cy="140"/>
                </a:xfrm>
                <a:custGeom>
                  <a:avLst/>
                  <a:gdLst>
                    <a:gd name="T0" fmla="*/ 113 w 703"/>
                    <a:gd name="T1" fmla="*/ 423 h 586"/>
                    <a:gd name="T2" fmla="*/ 32 w 703"/>
                    <a:gd name="T3" fmla="*/ 226 h 586"/>
                    <a:gd name="T4" fmla="*/ 80 w 703"/>
                    <a:gd name="T5" fmla="*/ 113 h 586"/>
                    <a:gd name="T6" fmla="*/ 277 w 703"/>
                    <a:gd name="T7" fmla="*/ 32 h 586"/>
                    <a:gd name="T8" fmla="*/ 590 w 703"/>
                    <a:gd name="T9" fmla="*/ 163 h 586"/>
                    <a:gd name="T10" fmla="*/ 671 w 703"/>
                    <a:gd name="T11" fmla="*/ 360 h 586"/>
                    <a:gd name="T12" fmla="*/ 623 w 703"/>
                    <a:gd name="T13" fmla="*/ 473 h 586"/>
                    <a:gd name="T14" fmla="*/ 426 w 703"/>
                    <a:gd name="T15" fmla="*/ 554 h 586"/>
                    <a:gd name="T16" fmla="*/ 113 w 703"/>
                    <a:gd name="T17" fmla="*/ 423 h 5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03" h="586">
                      <a:moveTo>
                        <a:pt x="113" y="423"/>
                      </a:moveTo>
                      <a:cubicBezTo>
                        <a:pt x="37" y="391"/>
                        <a:pt x="0" y="303"/>
                        <a:pt x="32" y="226"/>
                      </a:cubicBezTo>
                      <a:cubicBezTo>
                        <a:pt x="80" y="113"/>
                        <a:pt x="80" y="113"/>
                        <a:pt x="80" y="113"/>
                      </a:cubicBezTo>
                      <a:cubicBezTo>
                        <a:pt x="112" y="36"/>
                        <a:pt x="200" y="0"/>
                        <a:pt x="277" y="32"/>
                      </a:cubicBezTo>
                      <a:cubicBezTo>
                        <a:pt x="590" y="163"/>
                        <a:pt x="590" y="163"/>
                        <a:pt x="590" y="163"/>
                      </a:cubicBezTo>
                      <a:cubicBezTo>
                        <a:pt x="666" y="195"/>
                        <a:pt x="703" y="283"/>
                        <a:pt x="671" y="360"/>
                      </a:cubicBezTo>
                      <a:cubicBezTo>
                        <a:pt x="623" y="473"/>
                        <a:pt x="623" y="473"/>
                        <a:pt x="623" y="473"/>
                      </a:cubicBezTo>
                      <a:cubicBezTo>
                        <a:pt x="591" y="550"/>
                        <a:pt x="503" y="586"/>
                        <a:pt x="426" y="554"/>
                      </a:cubicBezTo>
                      <a:lnTo>
                        <a:pt x="113" y="423"/>
                      </a:lnTo>
                      <a:close/>
                    </a:path>
                  </a:pathLst>
                </a:custGeom>
                <a:solidFill>
                  <a:srgbClr val="28191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23" name="íŝḻîďe">
                  <a:extLst>
                    <a:ext uri="{FF2B5EF4-FFF2-40B4-BE49-F238E27FC236}">
                      <a16:creationId xmlns="" xmlns:a16="http://schemas.microsoft.com/office/drawing/2014/main" id="{7EC75677-AE5C-443A-B8C6-C363C5B58517}"/>
                    </a:ext>
                  </a:extLst>
                </p:cNvPr>
                <p:cNvSpPr/>
                <p:nvPr/>
              </p:nvSpPr>
              <p:spPr bwMode="auto">
                <a:xfrm>
                  <a:off x="5178" y="2981"/>
                  <a:ext cx="221" cy="124"/>
                </a:xfrm>
                <a:custGeom>
                  <a:avLst/>
                  <a:gdLst>
                    <a:gd name="T0" fmla="*/ 0 w 221"/>
                    <a:gd name="T1" fmla="*/ 38 h 124"/>
                    <a:gd name="T2" fmla="*/ 16 w 221"/>
                    <a:gd name="T3" fmla="*/ 0 h 124"/>
                    <a:gd name="T4" fmla="*/ 221 w 221"/>
                    <a:gd name="T5" fmla="*/ 86 h 124"/>
                    <a:gd name="T6" fmla="*/ 205 w 221"/>
                    <a:gd name="T7" fmla="*/ 124 h 124"/>
                    <a:gd name="T8" fmla="*/ 0 w 221"/>
                    <a:gd name="T9" fmla="*/ 38 h 1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1" h="124">
                      <a:moveTo>
                        <a:pt x="0" y="38"/>
                      </a:moveTo>
                      <a:lnTo>
                        <a:pt x="16" y="0"/>
                      </a:lnTo>
                      <a:lnTo>
                        <a:pt x="221" y="86"/>
                      </a:lnTo>
                      <a:lnTo>
                        <a:pt x="205" y="124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solidFill>
                  <a:srgbClr val="28191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24" name="iṡľíḓé">
                  <a:extLst>
                    <a:ext uri="{FF2B5EF4-FFF2-40B4-BE49-F238E27FC236}">
                      <a16:creationId xmlns="" xmlns:a16="http://schemas.microsoft.com/office/drawing/2014/main" id="{EC9F5D91-708C-41B9-B7D6-0F162A2D0C14}"/>
                    </a:ext>
                  </a:extLst>
                </p:cNvPr>
                <p:cNvSpPr/>
                <p:nvPr/>
              </p:nvSpPr>
              <p:spPr bwMode="auto">
                <a:xfrm>
                  <a:off x="5084" y="2935"/>
                  <a:ext cx="121" cy="99"/>
                </a:xfrm>
                <a:custGeom>
                  <a:avLst/>
                  <a:gdLst>
                    <a:gd name="T0" fmla="*/ 83 w 505"/>
                    <a:gd name="T1" fmla="*/ 294 h 412"/>
                    <a:gd name="T2" fmla="*/ 22 w 505"/>
                    <a:gd name="T3" fmla="*/ 156 h 412"/>
                    <a:gd name="T4" fmla="*/ 55 w 505"/>
                    <a:gd name="T5" fmla="*/ 77 h 412"/>
                    <a:gd name="T6" fmla="*/ 196 w 505"/>
                    <a:gd name="T7" fmla="*/ 23 h 412"/>
                    <a:gd name="T8" fmla="*/ 422 w 505"/>
                    <a:gd name="T9" fmla="*/ 118 h 412"/>
                    <a:gd name="T10" fmla="*/ 483 w 505"/>
                    <a:gd name="T11" fmla="*/ 256 h 412"/>
                    <a:gd name="T12" fmla="*/ 450 w 505"/>
                    <a:gd name="T13" fmla="*/ 335 h 412"/>
                    <a:gd name="T14" fmla="*/ 309 w 505"/>
                    <a:gd name="T15" fmla="*/ 388 h 412"/>
                    <a:gd name="T16" fmla="*/ 83 w 505"/>
                    <a:gd name="T17" fmla="*/ 294 h 4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05" h="412">
                      <a:moveTo>
                        <a:pt x="83" y="294"/>
                      </a:moveTo>
                      <a:cubicBezTo>
                        <a:pt x="27" y="270"/>
                        <a:pt x="0" y="209"/>
                        <a:pt x="22" y="156"/>
                      </a:cubicBezTo>
                      <a:cubicBezTo>
                        <a:pt x="55" y="77"/>
                        <a:pt x="55" y="77"/>
                        <a:pt x="55" y="77"/>
                      </a:cubicBezTo>
                      <a:cubicBezTo>
                        <a:pt x="77" y="24"/>
                        <a:pt x="140" y="0"/>
                        <a:pt x="196" y="23"/>
                      </a:cubicBezTo>
                      <a:cubicBezTo>
                        <a:pt x="422" y="118"/>
                        <a:pt x="422" y="118"/>
                        <a:pt x="422" y="118"/>
                      </a:cubicBezTo>
                      <a:cubicBezTo>
                        <a:pt x="478" y="142"/>
                        <a:pt x="505" y="203"/>
                        <a:pt x="483" y="256"/>
                      </a:cubicBezTo>
                      <a:cubicBezTo>
                        <a:pt x="450" y="335"/>
                        <a:pt x="450" y="335"/>
                        <a:pt x="450" y="335"/>
                      </a:cubicBezTo>
                      <a:cubicBezTo>
                        <a:pt x="428" y="388"/>
                        <a:pt x="365" y="412"/>
                        <a:pt x="309" y="388"/>
                      </a:cubicBezTo>
                      <a:lnTo>
                        <a:pt x="83" y="294"/>
                      </a:lnTo>
                      <a:close/>
                    </a:path>
                  </a:pathLst>
                </a:custGeom>
                <a:solidFill>
                  <a:srgbClr val="4B494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25" name="ísḻîdé">
                  <a:extLst>
                    <a:ext uri="{FF2B5EF4-FFF2-40B4-BE49-F238E27FC236}">
                      <a16:creationId xmlns="" xmlns:a16="http://schemas.microsoft.com/office/drawing/2014/main" id="{848B5F8A-02AC-4C07-B7A0-07CA1905E392}"/>
                    </a:ext>
                  </a:extLst>
                </p:cNvPr>
                <p:cNvSpPr/>
                <p:nvPr/>
              </p:nvSpPr>
              <p:spPr bwMode="auto">
                <a:xfrm>
                  <a:off x="5193" y="1606"/>
                  <a:ext cx="558" cy="314"/>
                </a:xfrm>
                <a:custGeom>
                  <a:avLst/>
                  <a:gdLst>
                    <a:gd name="T0" fmla="*/ 2324 w 2332"/>
                    <a:gd name="T1" fmla="*/ 1133 h 1311"/>
                    <a:gd name="T2" fmla="*/ 2327 w 2332"/>
                    <a:gd name="T3" fmla="*/ 1092 h 1311"/>
                    <a:gd name="T4" fmla="*/ 2217 w 2332"/>
                    <a:gd name="T5" fmla="*/ 771 h 1311"/>
                    <a:gd name="T6" fmla="*/ 2327 w 2332"/>
                    <a:gd name="T7" fmla="*/ 733 h 1311"/>
                    <a:gd name="T8" fmla="*/ 2076 w 2332"/>
                    <a:gd name="T9" fmla="*/ 0 h 1311"/>
                    <a:gd name="T10" fmla="*/ 0 w 2332"/>
                    <a:gd name="T11" fmla="*/ 712 h 1311"/>
                    <a:gd name="T12" fmla="*/ 127 w 2332"/>
                    <a:gd name="T13" fmla="*/ 1083 h 1311"/>
                    <a:gd name="T14" fmla="*/ 233 w 2332"/>
                    <a:gd name="T15" fmla="*/ 1135 h 1311"/>
                    <a:gd name="T16" fmla="*/ 285 w 2332"/>
                    <a:gd name="T17" fmla="*/ 1029 h 1311"/>
                    <a:gd name="T18" fmla="*/ 240 w 2332"/>
                    <a:gd name="T19" fmla="*/ 899 h 1311"/>
                    <a:gd name="T20" fmla="*/ 258 w 2332"/>
                    <a:gd name="T21" fmla="*/ 897 h 1311"/>
                    <a:gd name="T22" fmla="*/ 287 w 2332"/>
                    <a:gd name="T23" fmla="*/ 838 h 1311"/>
                    <a:gd name="T24" fmla="*/ 257 w 2332"/>
                    <a:gd name="T25" fmla="*/ 750 h 1311"/>
                    <a:gd name="T26" fmla="*/ 809 w 2332"/>
                    <a:gd name="T27" fmla="*/ 561 h 1311"/>
                    <a:gd name="T28" fmla="*/ 1194 w 2332"/>
                    <a:gd name="T29" fmla="*/ 854 h 1311"/>
                    <a:gd name="T30" fmla="*/ 2291 w 2332"/>
                    <a:gd name="T31" fmla="*/ 1159 h 1311"/>
                    <a:gd name="T32" fmla="*/ 2324 w 2332"/>
                    <a:gd name="T33" fmla="*/ 1133 h 1311"/>
                    <a:gd name="T34" fmla="*/ 1406 w 2332"/>
                    <a:gd name="T35" fmla="*/ 904 h 1311"/>
                    <a:gd name="T36" fmla="*/ 1989 w 2332"/>
                    <a:gd name="T37" fmla="*/ 848 h 1311"/>
                    <a:gd name="T38" fmla="*/ 2119 w 2332"/>
                    <a:gd name="T39" fmla="*/ 804 h 1311"/>
                    <a:gd name="T40" fmla="*/ 2210 w 2332"/>
                    <a:gd name="T41" fmla="*/ 1069 h 1311"/>
                    <a:gd name="T42" fmla="*/ 1406 w 2332"/>
                    <a:gd name="T43" fmla="*/ 904 h 13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332" h="1311">
                      <a:moveTo>
                        <a:pt x="2324" y="1133"/>
                      </a:moveTo>
                      <a:cubicBezTo>
                        <a:pt x="2331" y="1120"/>
                        <a:pt x="2332" y="1105"/>
                        <a:pt x="2327" y="1092"/>
                      </a:cubicBezTo>
                      <a:cubicBezTo>
                        <a:pt x="2217" y="771"/>
                        <a:pt x="2217" y="771"/>
                        <a:pt x="2217" y="771"/>
                      </a:cubicBezTo>
                      <a:cubicBezTo>
                        <a:pt x="2275" y="751"/>
                        <a:pt x="2322" y="735"/>
                        <a:pt x="2327" y="733"/>
                      </a:cubicBezTo>
                      <a:cubicBezTo>
                        <a:pt x="2076" y="0"/>
                        <a:pt x="2076" y="0"/>
                        <a:pt x="2076" y="0"/>
                      </a:cubicBezTo>
                      <a:cubicBezTo>
                        <a:pt x="0" y="712"/>
                        <a:pt x="0" y="712"/>
                        <a:pt x="0" y="712"/>
                      </a:cubicBezTo>
                      <a:cubicBezTo>
                        <a:pt x="127" y="1083"/>
                        <a:pt x="127" y="1083"/>
                        <a:pt x="127" y="1083"/>
                      </a:cubicBezTo>
                      <a:cubicBezTo>
                        <a:pt x="142" y="1127"/>
                        <a:pt x="189" y="1150"/>
                        <a:pt x="233" y="1135"/>
                      </a:cubicBezTo>
                      <a:cubicBezTo>
                        <a:pt x="276" y="1120"/>
                        <a:pt x="299" y="1073"/>
                        <a:pt x="285" y="1029"/>
                      </a:cubicBezTo>
                      <a:cubicBezTo>
                        <a:pt x="240" y="899"/>
                        <a:pt x="240" y="899"/>
                        <a:pt x="240" y="899"/>
                      </a:cubicBezTo>
                      <a:cubicBezTo>
                        <a:pt x="246" y="900"/>
                        <a:pt x="252" y="899"/>
                        <a:pt x="258" y="897"/>
                      </a:cubicBezTo>
                      <a:cubicBezTo>
                        <a:pt x="282" y="889"/>
                        <a:pt x="295" y="862"/>
                        <a:pt x="287" y="838"/>
                      </a:cubicBezTo>
                      <a:cubicBezTo>
                        <a:pt x="257" y="750"/>
                        <a:pt x="257" y="750"/>
                        <a:pt x="257" y="750"/>
                      </a:cubicBezTo>
                      <a:cubicBezTo>
                        <a:pt x="809" y="561"/>
                        <a:pt x="809" y="561"/>
                        <a:pt x="809" y="561"/>
                      </a:cubicBezTo>
                      <a:cubicBezTo>
                        <a:pt x="891" y="696"/>
                        <a:pt x="1026" y="796"/>
                        <a:pt x="1194" y="854"/>
                      </a:cubicBezTo>
                      <a:cubicBezTo>
                        <a:pt x="1630" y="1311"/>
                        <a:pt x="2283" y="1160"/>
                        <a:pt x="2291" y="1159"/>
                      </a:cubicBezTo>
                      <a:cubicBezTo>
                        <a:pt x="2305" y="1155"/>
                        <a:pt x="2317" y="1146"/>
                        <a:pt x="2324" y="1133"/>
                      </a:cubicBezTo>
                      <a:close/>
                      <a:moveTo>
                        <a:pt x="1406" y="904"/>
                      </a:moveTo>
                      <a:cubicBezTo>
                        <a:pt x="1586" y="927"/>
                        <a:pt x="1787" y="911"/>
                        <a:pt x="1989" y="848"/>
                      </a:cubicBezTo>
                      <a:cubicBezTo>
                        <a:pt x="1995" y="847"/>
                        <a:pt x="2053" y="827"/>
                        <a:pt x="2119" y="804"/>
                      </a:cubicBezTo>
                      <a:cubicBezTo>
                        <a:pt x="2210" y="1069"/>
                        <a:pt x="2210" y="1069"/>
                        <a:pt x="2210" y="1069"/>
                      </a:cubicBezTo>
                      <a:cubicBezTo>
                        <a:pt x="2073" y="1091"/>
                        <a:pt x="1712" y="1120"/>
                        <a:pt x="1406" y="904"/>
                      </a:cubicBezTo>
                      <a:close/>
                    </a:path>
                  </a:pathLst>
                </a:custGeom>
                <a:solidFill>
                  <a:srgbClr val="E5A9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26" name="îŝľïḓe">
                  <a:extLst>
                    <a:ext uri="{FF2B5EF4-FFF2-40B4-BE49-F238E27FC236}">
                      <a16:creationId xmlns="" xmlns:a16="http://schemas.microsoft.com/office/drawing/2014/main" id="{97BEC3BC-81C3-4856-8F84-4F75D8D16AB7}"/>
                    </a:ext>
                  </a:extLst>
                </p:cNvPr>
                <p:cNvSpPr/>
                <p:nvPr/>
              </p:nvSpPr>
              <p:spPr bwMode="auto">
                <a:xfrm>
                  <a:off x="5159" y="1355"/>
                  <a:ext cx="531" cy="421"/>
                </a:xfrm>
                <a:custGeom>
                  <a:avLst/>
                  <a:gdLst>
                    <a:gd name="T0" fmla="*/ 1968 w 2219"/>
                    <a:gd name="T1" fmla="*/ 320 h 1764"/>
                    <a:gd name="T2" fmla="*/ 1858 w 2219"/>
                    <a:gd name="T3" fmla="*/ 357 h 1764"/>
                    <a:gd name="T4" fmla="*/ 1748 w 2219"/>
                    <a:gd name="T5" fmla="*/ 37 h 1764"/>
                    <a:gd name="T6" fmla="*/ 1719 w 2219"/>
                    <a:gd name="T7" fmla="*/ 6 h 1764"/>
                    <a:gd name="T8" fmla="*/ 1678 w 2219"/>
                    <a:gd name="T9" fmla="*/ 6 h 1764"/>
                    <a:gd name="T10" fmla="*/ 999 w 2219"/>
                    <a:gd name="T11" fmla="*/ 919 h 1764"/>
                    <a:gd name="T12" fmla="*/ 875 w 2219"/>
                    <a:gd name="T13" fmla="*/ 1387 h 1764"/>
                    <a:gd name="T14" fmla="*/ 322 w 2219"/>
                    <a:gd name="T15" fmla="*/ 1576 h 1764"/>
                    <a:gd name="T16" fmla="*/ 292 w 2219"/>
                    <a:gd name="T17" fmla="*/ 1489 h 1764"/>
                    <a:gd name="T18" fmla="*/ 234 w 2219"/>
                    <a:gd name="T19" fmla="*/ 1460 h 1764"/>
                    <a:gd name="T20" fmla="*/ 218 w 2219"/>
                    <a:gd name="T21" fmla="*/ 1469 h 1764"/>
                    <a:gd name="T22" fmla="*/ 173 w 2219"/>
                    <a:gd name="T23" fmla="*/ 1339 h 1764"/>
                    <a:gd name="T24" fmla="*/ 67 w 2219"/>
                    <a:gd name="T25" fmla="*/ 1288 h 1764"/>
                    <a:gd name="T26" fmla="*/ 15 w 2219"/>
                    <a:gd name="T27" fmla="*/ 1394 h 1764"/>
                    <a:gd name="T28" fmla="*/ 143 w 2219"/>
                    <a:gd name="T29" fmla="*/ 1764 h 1764"/>
                    <a:gd name="T30" fmla="*/ 2219 w 2219"/>
                    <a:gd name="T31" fmla="*/ 1052 h 1764"/>
                    <a:gd name="T32" fmla="*/ 1968 w 2219"/>
                    <a:gd name="T33" fmla="*/ 320 h 1764"/>
                    <a:gd name="T34" fmla="*/ 1669 w 2219"/>
                    <a:gd name="T35" fmla="*/ 126 h 1764"/>
                    <a:gd name="T36" fmla="*/ 1760 w 2219"/>
                    <a:gd name="T37" fmla="*/ 391 h 1764"/>
                    <a:gd name="T38" fmla="*/ 1621 w 2219"/>
                    <a:gd name="T39" fmla="*/ 439 h 1764"/>
                    <a:gd name="T40" fmla="*/ 1136 w 2219"/>
                    <a:gd name="T41" fmla="*/ 751 h 1764"/>
                    <a:gd name="T42" fmla="*/ 1669 w 2219"/>
                    <a:gd name="T43" fmla="*/ 126 h 17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219" h="1764">
                      <a:moveTo>
                        <a:pt x="1968" y="320"/>
                      </a:moveTo>
                      <a:cubicBezTo>
                        <a:pt x="1961" y="322"/>
                        <a:pt x="1915" y="338"/>
                        <a:pt x="1858" y="357"/>
                      </a:cubicBezTo>
                      <a:cubicBezTo>
                        <a:pt x="1748" y="37"/>
                        <a:pt x="1748" y="37"/>
                        <a:pt x="1748" y="37"/>
                      </a:cubicBezTo>
                      <a:cubicBezTo>
                        <a:pt x="1743" y="23"/>
                        <a:pt x="1733" y="12"/>
                        <a:pt x="1719" y="6"/>
                      </a:cubicBezTo>
                      <a:cubicBezTo>
                        <a:pt x="1706" y="0"/>
                        <a:pt x="1691" y="0"/>
                        <a:pt x="1678" y="6"/>
                      </a:cubicBezTo>
                      <a:cubicBezTo>
                        <a:pt x="1670" y="9"/>
                        <a:pt x="1062" y="291"/>
                        <a:pt x="999" y="919"/>
                      </a:cubicBezTo>
                      <a:cubicBezTo>
                        <a:pt x="902" y="1069"/>
                        <a:pt x="856" y="1231"/>
                        <a:pt x="875" y="1387"/>
                      </a:cubicBezTo>
                      <a:cubicBezTo>
                        <a:pt x="322" y="1576"/>
                        <a:pt x="322" y="1576"/>
                        <a:pt x="322" y="1576"/>
                      </a:cubicBezTo>
                      <a:cubicBezTo>
                        <a:pt x="292" y="1489"/>
                        <a:pt x="292" y="1489"/>
                        <a:pt x="292" y="1489"/>
                      </a:cubicBezTo>
                      <a:cubicBezTo>
                        <a:pt x="284" y="1464"/>
                        <a:pt x="258" y="1452"/>
                        <a:pt x="234" y="1460"/>
                      </a:cubicBezTo>
                      <a:cubicBezTo>
                        <a:pt x="228" y="1462"/>
                        <a:pt x="222" y="1465"/>
                        <a:pt x="218" y="1469"/>
                      </a:cubicBezTo>
                      <a:cubicBezTo>
                        <a:pt x="173" y="1339"/>
                        <a:pt x="173" y="1339"/>
                        <a:pt x="173" y="1339"/>
                      </a:cubicBezTo>
                      <a:cubicBezTo>
                        <a:pt x="158" y="1296"/>
                        <a:pt x="111" y="1273"/>
                        <a:pt x="67" y="1288"/>
                      </a:cubicBezTo>
                      <a:cubicBezTo>
                        <a:pt x="24" y="1303"/>
                        <a:pt x="0" y="1350"/>
                        <a:pt x="15" y="1394"/>
                      </a:cubicBezTo>
                      <a:cubicBezTo>
                        <a:pt x="143" y="1764"/>
                        <a:pt x="143" y="1764"/>
                        <a:pt x="143" y="1764"/>
                      </a:cubicBezTo>
                      <a:cubicBezTo>
                        <a:pt x="2219" y="1052"/>
                        <a:pt x="2219" y="1052"/>
                        <a:pt x="2219" y="1052"/>
                      </a:cubicBezTo>
                      <a:lnTo>
                        <a:pt x="1968" y="320"/>
                      </a:lnTo>
                      <a:close/>
                      <a:moveTo>
                        <a:pt x="1669" y="126"/>
                      </a:moveTo>
                      <a:cubicBezTo>
                        <a:pt x="1760" y="391"/>
                        <a:pt x="1760" y="391"/>
                        <a:pt x="1760" y="391"/>
                      </a:cubicBezTo>
                      <a:cubicBezTo>
                        <a:pt x="1691" y="415"/>
                        <a:pt x="1629" y="437"/>
                        <a:pt x="1621" y="439"/>
                      </a:cubicBezTo>
                      <a:cubicBezTo>
                        <a:pt x="1427" y="514"/>
                        <a:pt x="1262" y="623"/>
                        <a:pt x="1136" y="751"/>
                      </a:cubicBezTo>
                      <a:cubicBezTo>
                        <a:pt x="1244" y="392"/>
                        <a:pt x="1547" y="193"/>
                        <a:pt x="1669" y="126"/>
                      </a:cubicBezTo>
                      <a:close/>
                    </a:path>
                  </a:pathLst>
                </a:custGeom>
                <a:solidFill>
                  <a:srgbClr val="FED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27" name="işļïdê">
                  <a:extLst>
                    <a:ext uri="{FF2B5EF4-FFF2-40B4-BE49-F238E27FC236}">
                      <a16:creationId xmlns="" xmlns:a16="http://schemas.microsoft.com/office/drawing/2014/main" id="{BC1CDB5A-5319-46E1-B603-886238257F55}"/>
                    </a:ext>
                  </a:extLst>
                </p:cNvPr>
                <p:cNvSpPr/>
                <p:nvPr/>
              </p:nvSpPr>
              <p:spPr bwMode="auto">
                <a:xfrm>
                  <a:off x="5046" y="1631"/>
                  <a:ext cx="206" cy="321"/>
                </a:xfrm>
                <a:custGeom>
                  <a:avLst/>
                  <a:gdLst>
                    <a:gd name="T0" fmla="*/ 97 w 206"/>
                    <a:gd name="T1" fmla="*/ 321 h 321"/>
                    <a:gd name="T2" fmla="*/ 0 w 206"/>
                    <a:gd name="T3" fmla="*/ 37 h 321"/>
                    <a:gd name="T4" fmla="*/ 109 w 206"/>
                    <a:gd name="T5" fmla="*/ 0 h 321"/>
                    <a:gd name="T6" fmla="*/ 206 w 206"/>
                    <a:gd name="T7" fmla="*/ 284 h 321"/>
                    <a:gd name="T8" fmla="*/ 97 w 206"/>
                    <a:gd name="T9" fmla="*/ 321 h 3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6" h="321">
                      <a:moveTo>
                        <a:pt x="97" y="321"/>
                      </a:moveTo>
                      <a:lnTo>
                        <a:pt x="0" y="37"/>
                      </a:lnTo>
                      <a:lnTo>
                        <a:pt x="109" y="0"/>
                      </a:lnTo>
                      <a:lnTo>
                        <a:pt x="206" y="284"/>
                      </a:lnTo>
                      <a:lnTo>
                        <a:pt x="97" y="321"/>
                      </a:lnTo>
                      <a:close/>
                    </a:path>
                  </a:pathLst>
                </a:custGeom>
                <a:solidFill>
                  <a:srgbClr val="395D7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28" name="îSľíḓe">
                  <a:extLst>
                    <a:ext uri="{FF2B5EF4-FFF2-40B4-BE49-F238E27FC236}">
                      <a16:creationId xmlns="" xmlns:a16="http://schemas.microsoft.com/office/drawing/2014/main" id="{B92775C5-A78A-4E5A-8897-1290E6E34418}"/>
                    </a:ext>
                  </a:extLst>
                </p:cNvPr>
                <p:cNvSpPr/>
                <p:nvPr/>
              </p:nvSpPr>
              <p:spPr bwMode="auto">
                <a:xfrm>
                  <a:off x="5002" y="1654"/>
                  <a:ext cx="146" cy="325"/>
                </a:xfrm>
                <a:custGeom>
                  <a:avLst/>
                  <a:gdLst>
                    <a:gd name="T0" fmla="*/ 106 w 146"/>
                    <a:gd name="T1" fmla="*/ 325 h 325"/>
                    <a:gd name="T2" fmla="*/ 0 w 146"/>
                    <a:gd name="T3" fmla="*/ 14 h 325"/>
                    <a:gd name="T4" fmla="*/ 39 w 146"/>
                    <a:gd name="T5" fmla="*/ 0 h 325"/>
                    <a:gd name="T6" fmla="*/ 146 w 146"/>
                    <a:gd name="T7" fmla="*/ 312 h 325"/>
                    <a:gd name="T8" fmla="*/ 106 w 146"/>
                    <a:gd name="T9" fmla="*/ 325 h 3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6" h="325">
                      <a:moveTo>
                        <a:pt x="106" y="325"/>
                      </a:moveTo>
                      <a:lnTo>
                        <a:pt x="0" y="14"/>
                      </a:lnTo>
                      <a:lnTo>
                        <a:pt x="39" y="0"/>
                      </a:lnTo>
                      <a:lnTo>
                        <a:pt x="146" y="312"/>
                      </a:lnTo>
                      <a:lnTo>
                        <a:pt x="106" y="325"/>
                      </a:ln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29" name="íṧ1iḑè">
                  <a:extLst>
                    <a:ext uri="{FF2B5EF4-FFF2-40B4-BE49-F238E27FC236}">
                      <a16:creationId xmlns="" xmlns:a16="http://schemas.microsoft.com/office/drawing/2014/main" id="{3D34025D-CA50-4CA6-AF67-23B14BD387CC}"/>
                    </a:ext>
                  </a:extLst>
                </p:cNvPr>
                <p:cNvSpPr/>
                <p:nvPr/>
              </p:nvSpPr>
              <p:spPr bwMode="auto">
                <a:xfrm>
                  <a:off x="5002" y="1654"/>
                  <a:ext cx="146" cy="325"/>
                </a:xfrm>
                <a:custGeom>
                  <a:avLst/>
                  <a:gdLst>
                    <a:gd name="T0" fmla="*/ 106 w 146"/>
                    <a:gd name="T1" fmla="*/ 325 h 325"/>
                    <a:gd name="T2" fmla="*/ 0 w 146"/>
                    <a:gd name="T3" fmla="*/ 14 h 325"/>
                    <a:gd name="T4" fmla="*/ 39 w 146"/>
                    <a:gd name="T5" fmla="*/ 0 h 325"/>
                    <a:gd name="T6" fmla="*/ 146 w 146"/>
                    <a:gd name="T7" fmla="*/ 312 h 325"/>
                    <a:gd name="T8" fmla="*/ 106 w 146"/>
                    <a:gd name="T9" fmla="*/ 325 h 3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6" h="325">
                      <a:moveTo>
                        <a:pt x="106" y="325"/>
                      </a:moveTo>
                      <a:lnTo>
                        <a:pt x="0" y="14"/>
                      </a:lnTo>
                      <a:lnTo>
                        <a:pt x="39" y="0"/>
                      </a:lnTo>
                      <a:lnTo>
                        <a:pt x="146" y="312"/>
                      </a:lnTo>
                      <a:lnTo>
                        <a:pt x="106" y="325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30" name="ïṥḷîḓé">
                  <a:extLst>
                    <a:ext uri="{FF2B5EF4-FFF2-40B4-BE49-F238E27FC236}">
                      <a16:creationId xmlns="" xmlns:a16="http://schemas.microsoft.com/office/drawing/2014/main" id="{C3B1D368-C1F2-44BC-A501-525C0191C88C}"/>
                    </a:ext>
                  </a:extLst>
                </p:cNvPr>
                <p:cNvSpPr/>
                <p:nvPr/>
              </p:nvSpPr>
              <p:spPr bwMode="auto">
                <a:xfrm>
                  <a:off x="5093" y="1701"/>
                  <a:ext cx="112" cy="181"/>
                </a:xfrm>
                <a:custGeom>
                  <a:avLst/>
                  <a:gdLst>
                    <a:gd name="T0" fmla="*/ 355 w 467"/>
                    <a:gd name="T1" fmla="*/ 731 h 756"/>
                    <a:gd name="T2" fmla="*/ 176 w 467"/>
                    <a:gd name="T3" fmla="*/ 644 h 756"/>
                    <a:gd name="T4" fmla="*/ 25 w 467"/>
                    <a:gd name="T5" fmla="*/ 204 h 756"/>
                    <a:gd name="T6" fmla="*/ 112 w 467"/>
                    <a:gd name="T7" fmla="*/ 25 h 756"/>
                    <a:gd name="T8" fmla="*/ 291 w 467"/>
                    <a:gd name="T9" fmla="*/ 113 h 756"/>
                    <a:gd name="T10" fmla="*/ 442 w 467"/>
                    <a:gd name="T11" fmla="*/ 552 h 756"/>
                    <a:gd name="T12" fmla="*/ 355 w 467"/>
                    <a:gd name="T13" fmla="*/ 731 h 7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67" h="756">
                      <a:moveTo>
                        <a:pt x="355" y="731"/>
                      </a:moveTo>
                      <a:cubicBezTo>
                        <a:pt x="281" y="756"/>
                        <a:pt x="201" y="717"/>
                        <a:pt x="176" y="644"/>
                      </a:cubicBezTo>
                      <a:cubicBezTo>
                        <a:pt x="25" y="204"/>
                        <a:pt x="25" y="204"/>
                        <a:pt x="25" y="204"/>
                      </a:cubicBezTo>
                      <a:cubicBezTo>
                        <a:pt x="0" y="130"/>
                        <a:pt x="39" y="50"/>
                        <a:pt x="112" y="25"/>
                      </a:cubicBezTo>
                      <a:cubicBezTo>
                        <a:pt x="186" y="0"/>
                        <a:pt x="266" y="39"/>
                        <a:pt x="291" y="113"/>
                      </a:cubicBezTo>
                      <a:cubicBezTo>
                        <a:pt x="442" y="552"/>
                        <a:pt x="442" y="552"/>
                        <a:pt x="442" y="552"/>
                      </a:cubicBezTo>
                      <a:cubicBezTo>
                        <a:pt x="467" y="626"/>
                        <a:pt x="428" y="706"/>
                        <a:pt x="355" y="731"/>
                      </a:cubicBezTo>
                      <a:close/>
                    </a:path>
                  </a:pathLst>
                </a:custGeom>
                <a:solidFill>
                  <a:srgbClr val="E5A9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31" name="iṡļïdè">
                  <a:extLst>
                    <a:ext uri="{FF2B5EF4-FFF2-40B4-BE49-F238E27FC236}">
                      <a16:creationId xmlns="" xmlns:a16="http://schemas.microsoft.com/office/drawing/2014/main" id="{3BBC9A49-5CBA-40B7-8573-8E07F5365992}"/>
                    </a:ext>
                  </a:extLst>
                </p:cNvPr>
                <p:cNvSpPr/>
                <p:nvPr/>
              </p:nvSpPr>
              <p:spPr bwMode="auto">
                <a:xfrm>
                  <a:off x="4974" y="2082"/>
                  <a:ext cx="231" cy="180"/>
                </a:xfrm>
                <a:custGeom>
                  <a:avLst/>
                  <a:gdLst>
                    <a:gd name="T0" fmla="*/ 626 w 965"/>
                    <a:gd name="T1" fmla="*/ 756 h 756"/>
                    <a:gd name="T2" fmla="*/ 0 w 965"/>
                    <a:gd name="T3" fmla="*/ 378 h 756"/>
                    <a:gd name="T4" fmla="*/ 626 w 965"/>
                    <a:gd name="T5" fmla="*/ 0 h 756"/>
                    <a:gd name="T6" fmla="*/ 965 w 965"/>
                    <a:gd name="T7" fmla="*/ 378 h 756"/>
                    <a:gd name="T8" fmla="*/ 626 w 965"/>
                    <a:gd name="T9" fmla="*/ 756 h 7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5" h="756">
                      <a:moveTo>
                        <a:pt x="626" y="756"/>
                      </a:moveTo>
                      <a:cubicBezTo>
                        <a:pt x="359" y="756"/>
                        <a:pt x="0" y="378"/>
                        <a:pt x="0" y="378"/>
                      </a:cubicBezTo>
                      <a:cubicBezTo>
                        <a:pt x="0" y="378"/>
                        <a:pt x="359" y="0"/>
                        <a:pt x="626" y="0"/>
                      </a:cubicBezTo>
                      <a:cubicBezTo>
                        <a:pt x="892" y="0"/>
                        <a:pt x="965" y="169"/>
                        <a:pt x="965" y="378"/>
                      </a:cubicBezTo>
                      <a:cubicBezTo>
                        <a:pt x="965" y="587"/>
                        <a:pt x="892" y="756"/>
                        <a:pt x="626" y="756"/>
                      </a:cubicBezTo>
                    </a:path>
                  </a:pathLst>
                </a:custGeom>
                <a:solidFill>
                  <a:srgbClr val="EF8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32" name="iṡḻïḑê">
                  <a:extLst>
                    <a:ext uri="{FF2B5EF4-FFF2-40B4-BE49-F238E27FC236}">
                      <a16:creationId xmlns="" xmlns:a16="http://schemas.microsoft.com/office/drawing/2014/main" id="{9C850C0D-C7CB-4D19-BD7D-569DB68D3A3E}"/>
                    </a:ext>
                  </a:extLst>
                </p:cNvPr>
                <p:cNvSpPr/>
                <p:nvPr/>
              </p:nvSpPr>
              <p:spPr bwMode="auto">
                <a:xfrm>
                  <a:off x="5033" y="2110"/>
                  <a:ext cx="160" cy="124"/>
                </a:xfrm>
                <a:custGeom>
                  <a:avLst/>
                  <a:gdLst>
                    <a:gd name="T0" fmla="*/ 432 w 667"/>
                    <a:gd name="T1" fmla="*/ 522 h 522"/>
                    <a:gd name="T2" fmla="*/ 0 w 667"/>
                    <a:gd name="T3" fmla="*/ 261 h 522"/>
                    <a:gd name="T4" fmla="*/ 432 w 667"/>
                    <a:gd name="T5" fmla="*/ 0 h 522"/>
                    <a:gd name="T6" fmla="*/ 667 w 667"/>
                    <a:gd name="T7" fmla="*/ 261 h 522"/>
                    <a:gd name="T8" fmla="*/ 432 w 667"/>
                    <a:gd name="T9" fmla="*/ 522 h 5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7" h="522">
                      <a:moveTo>
                        <a:pt x="432" y="522"/>
                      </a:moveTo>
                      <a:cubicBezTo>
                        <a:pt x="248" y="522"/>
                        <a:pt x="0" y="261"/>
                        <a:pt x="0" y="261"/>
                      </a:cubicBezTo>
                      <a:cubicBezTo>
                        <a:pt x="0" y="261"/>
                        <a:pt x="248" y="0"/>
                        <a:pt x="432" y="0"/>
                      </a:cubicBezTo>
                      <a:cubicBezTo>
                        <a:pt x="616" y="0"/>
                        <a:pt x="667" y="117"/>
                        <a:pt x="667" y="261"/>
                      </a:cubicBezTo>
                      <a:cubicBezTo>
                        <a:pt x="667" y="405"/>
                        <a:pt x="616" y="522"/>
                        <a:pt x="432" y="522"/>
                      </a:cubicBezTo>
                    </a:path>
                  </a:pathLst>
                </a:custGeom>
                <a:solidFill>
                  <a:srgbClr val="F0BB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33" name="í$lîḑé">
                  <a:extLst>
                    <a:ext uri="{FF2B5EF4-FFF2-40B4-BE49-F238E27FC236}">
                      <a16:creationId xmlns="" xmlns:a16="http://schemas.microsoft.com/office/drawing/2014/main" id="{98B5016E-DDF8-4D9B-BB91-B7824EA425FD}"/>
                    </a:ext>
                  </a:extLst>
                </p:cNvPr>
                <p:cNvSpPr/>
                <p:nvPr/>
              </p:nvSpPr>
              <p:spPr bwMode="auto">
                <a:xfrm>
                  <a:off x="5098" y="2136"/>
                  <a:ext cx="92" cy="72"/>
                </a:xfrm>
                <a:custGeom>
                  <a:avLst/>
                  <a:gdLst>
                    <a:gd name="T0" fmla="*/ 250 w 386"/>
                    <a:gd name="T1" fmla="*/ 302 h 302"/>
                    <a:gd name="T2" fmla="*/ 0 w 386"/>
                    <a:gd name="T3" fmla="*/ 151 h 302"/>
                    <a:gd name="T4" fmla="*/ 250 w 386"/>
                    <a:gd name="T5" fmla="*/ 0 h 302"/>
                    <a:gd name="T6" fmla="*/ 386 w 386"/>
                    <a:gd name="T7" fmla="*/ 151 h 302"/>
                    <a:gd name="T8" fmla="*/ 250 w 386"/>
                    <a:gd name="T9" fmla="*/ 302 h 3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6" h="302">
                      <a:moveTo>
                        <a:pt x="250" y="302"/>
                      </a:moveTo>
                      <a:cubicBezTo>
                        <a:pt x="144" y="302"/>
                        <a:pt x="0" y="151"/>
                        <a:pt x="0" y="151"/>
                      </a:cubicBezTo>
                      <a:cubicBezTo>
                        <a:pt x="0" y="151"/>
                        <a:pt x="144" y="0"/>
                        <a:pt x="250" y="0"/>
                      </a:cubicBezTo>
                      <a:cubicBezTo>
                        <a:pt x="357" y="0"/>
                        <a:pt x="386" y="67"/>
                        <a:pt x="386" y="151"/>
                      </a:cubicBezTo>
                      <a:cubicBezTo>
                        <a:pt x="386" y="234"/>
                        <a:pt x="357" y="302"/>
                        <a:pt x="250" y="302"/>
                      </a:cubicBezTo>
                    </a:path>
                  </a:pathLst>
                </a:custGeom>
                <a:solidFill>
                  <a:srgbClr val="F9D26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34" name="işľïḋè">
                  <a:extLst>
                    <a:ext uri="{FF2B5EF4-FFF2-40B4-BE49-F238E27FC236}">
                      <a16:creationId xmlns="" xmlns:a16="http://schemas.microsoft.com/office/drawing/2014/main" id="{E5CE0708-DCD1-49F0-A1FE-7B9BD68CA834}"/>
                    </a:ext>
                  </a:extLst>
                </p:cNvPr>
                <p:cNvSpPr/>
                <p:nvPr/>
              </p:nvSpPr>
              <p:spPr bwMode="auto">
                <a:xfrm>
                  <a:off x="5130" y="1974"/>
                  <a:ext cx="222" cy="124"/>
                </a:xfrm>
                <a:custGeom>
                  <a:avLst/>
                  <a:gdLst>
                    <a:gd name="T0" fmla="*/ 929 w 929"/>
                    <a:gd name="T1" fmla="*/ 521 h 521"/>
                    <a:gd name="T2" fmla="*/ 65 w 929"/>
                    <a:gd name="T3" fmla="*/ 0 h 521"/>
                    <a:gd name="T4" fmla="*/ 78 w 929"/>
                    <a:gd name="T5" fmla="*/ 85 h 521"/>
                    <a:gd name="T6" fmla="*/ 370 w 929"/>
                    <a:gd name="T7" fmla="*/ 514 h 521"/>
                    <a:gd name="T8" fmla="*/ 929 w 929"/>
                    <a:gd name="T9" fmla="*/ 521 h 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9" h="521">
                      <a:moveTo>
                        <a:pt x="929" y="521"/>
                      </a:moveTo>
                      <a:cubicBezTo>
                        <a:pt x="929" y="521"/>
                        <a:pt x="656" y="0"/>
                        <a:pt x="65" y="0"/>
                      </a:cubicBezTo>
                      <a:cubicBezTo>
                        <a:pt x="65" y="0"/>
                        <a:pt x="0" y="33"/>
                        <a:pt x="78" y="85"/>
                      </a:cubicBezTo>
                      <a:cubicBezTo>
                        <a:pt x="156" y="137"/>
                        <a:pt x="370" y="182"/>
                        <a:pt x="370" y="514"/>
                      </a:cubicBezTo>
                      <a:cubicBezTo>
                        <a:pt x="929" y="521"/>
                        <a:pt x="929" y="521"/>
                        <a:pt x="929" y="521"/>
                      </a:cubicBezTo>
                    </a:path>
                  </a:pathLst>
                </a:custGeom>
                <a:solidFill>
                  <a:srgbClr val="E52D4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35" name="íṣlide">
                  <a:extLst>
                    <a:ext uri="{FF2B5EF4-FFF2-40B4-BE49-F238E27FC236}">
                      <a16:creationId xmlns="" xmlns:a16="http://schemas.microsoft.com/office/drawing/2014/main" id="{D97149C2-FFEF-47F2-9975-69532EA489FD}"/>
                    </a:ext>
                  </a:extLst>
                </p:cNvPr>
                <p:cNvSpPr/>
                <p:nvPr/>
              </p:nvSpPr>
              <p:spPr bwMode="auto">
                <a:xfrm>
                  <a:off x="5130" y="2245"/>
                  <a:ext cx="222" cy="124"/>
                </a:xfrm>
                <a:custGeom>
                  <a:avLst/>
                  <a:gdLst>
                    <a:gd name="T0" fmla="*/ 929 w 929"/>
                    <a:gd name="T1" fmla="*/ 0 h 520"/>
                    <a:gd name="T2" fmla="*/ 65 w 929"/>
                    <a:gd name="T3" fmla="*/ 520 h 520"/>
                    <a:gd name="T4" fmla="*/ 78 w 929"/>
                    <a:gd name="T5" fmla="*/ 436 h 520"/>
                    <a:gd name="T6" fmla="*/ 370 w 929"/>
                    <a:gd name="T7" fmla="*/ 6 h 520"/>
                    <a:gd name="T8" fmla="*/ 929 w 929"/>
                    <a:gd name="T9" fmla="*/ 0 h 5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9" h="520">
                      <a:moveTo>
                        <a:pt x="929" y="0"/>
                      </a:moveTo>
                      <a:cubicBezTo>
                        <a:pt x="929" y="0"/>
                        <a:pt x="656" y="520"/>
                        <a:pt x="65" y="520"/>
                      </a:cubicBezTo>
                      <a:cubicBezTo>
                        <a:pt x="65" y="520"/>
                        <a:pt x="0" y="488"/>
                        <a:pt x="78" y="436"/>
                      </a:cubicBezTo>
                      <a:cubicBezTo>
                        <a:pt x="156" y="384"/>
                        <a:pt x="370" y="338"/>
                        <a:pt x="370" y="6"/>
                      </a:cubicBezTo>
                      <a:cubicBezTo>
                        <a:pt x="929" y="0"/>
                        <a:pt x="929" y="0"/>
                        <a:pt x="929" y="0"/>
                      </a:cubicBezTo>
                    </a:path>
                  </a:pathLst>
                </a:custGeom>
                <a:solidFill>
                  <a:srgbClr val="C12D3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36" name="íṥlïḓé">
                  <a:extLst>
                    <a:ext uri="{FF2B5EF4-FFF2-40B4-BE49-F238E27FC236}">
                      <a16:creationId xmlns="" xmlns:a16="http://schemas.microsoft.com/office/drawing/2014/main" id="{A17A9702-D2B6-4AD1-A8FF-1876C86D88EE}"/>
                    </a:ext>
                  </a:extLst>
                </p:cNvPr>
                <p:cNvSpPr/>
                <p:nvPr/>
              </p:nvSpPr>
              <p:spPr bwMode="auto">
                <a:xfrm>
                  <a:off x="5204" y="2172"/>
                  <a:ext cx="447" cy="138"/>
                </a:xfrm>
                <a:custGeom>
                  <a:avLst/>
                  <a:gdLst>
                    <a:gd name="T0" fmla="*/ 1193 w 1863"/>
                    <a:gd name="T1" fmla="*/ 578 h 578"/>
                    <a:gd name="T2" fmla="*/ 1863 w 1863"/>
                    <a:gd name="T3" fmla="*/ 476 h 578"/>
                    <a:gd name="T4" fmla="*/ 1863 w 1863"/>
                    <a:gd name="T5" fmla="*/ 0 h 578"/>
                    <a:gd name="T6" fmla="*/ 1660 w 1863"/>
                    <a:gd name="T7" fmla="*/ 0 h 578"/>
                    <a:gd name="T8" fmla="*/ 1342 w 1863"/>
                    <a:gd name="T9" fmla="*/ 318 h 578"/>
                    <a:gd name="T10" fmla="*/ 1023 w 1863"/>
                    <a:gd name="T11" fmla="*/ 0 h 578"/>
                    <a:gd name="T12" fmla="*/ 0 w 1863"/>
                    <a:gd name="T13" fmla="*/ 0 h 578"/>
                    <a:gd name="T14" fmla="*/ 0 w 1863"/>
                    <a:gd name="T15" fmla="*/ 311 h 578"/>
                    <a:gd name="T16" fmla="*/ 1193 w 1863"/>
                    <a:gd name="T17" fmla="*/ 578 h 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863" h="578">
                      <a:moveTo>
                        <a:pt x="1193" y="578"/>
                      </a:moveTo>
                      <a:cubicBezTo>
                        <a:pt x="1435" y="578"/>
                        <a:pt x="1663" y="537"/>
                        <a:pt x="1863" y="476"/>
                      </a:cubicBezTo>
                      <a:cubicBezTo>
                        <a:pt x="1863" y="0"/>
                        <a:pt x="1863" y="0"/>
                        <a:pt x="1863" y="0"/>
                      </a:cubicBezTo>
                      <a:cubicBezTo>
                        <a:pt x="1660" y="0"/>
                        <a:pt x="1660" y="0"/>
                        <a:pt x="1660" y="0"/>
                      </a:cubicBezTo>
                      <a:cubicBezTo>
                        <a:pt x="1660" y="176"/>
                        <a:pt x="1518" y="318"/>
                        <a:pt x="1342" y="318"/>
                      </a:cubicBezTo>
                      <a:cubicBezTo>
                        <a:pt x="1166" y="318"/>
                        <a:pt x="1023" y="176"/>
                        <a:pt x="102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11"/>
                        <a:pt x="0" y="311"/>
                        <a:pt x="0" y="311"/>
                      </a:cubicBezTo>
                      <a:cubicBezTo>
                        <a:pt x="251" y="471"/>
                        <a:pt x="692" y="578"/>
                        <a:pt x="1193" y="578"/>
                      </a:cubicBezTo>
                    </a:path>
                  </a:pathLst>
                </a:custGeom>
                <a:solidFill>
                  <a:srgbClr val="E4E2E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37" name="íŝḻiḋè">
                  <a:extLst>
                    <a:ext uri="{FF2B5EF4-FFF2-40B4-BE49-F238E27FC236}">
                      <a16:creationId xmlns="" xmlns:a16="http://schemas.microsoft.com/office/drawing/2014/main" id="{6651335D-017E-4265-A0E6-4740F531D734}"/>
                    </a:ext>
                  </a:extLst>
                </p:cNvPr>
                <p:cNvSpPr/>
                <p:nvPr/>
              </p:nvSpPr>
              <p:spPr bwMode="auto">
                <a:xfrm>
                  <a:off x="5204" y="2034"/>
                  <a:ext cx="447" cy="138"/>
                </a:xfrm>
                <a:custGeom>
                  <a:avLst/>
                  <a:gdLst>
                    <a:gd name="T0" fmla="*/ 1342 w 1863"/>
                    <a:gd name="T1" fmla="*/ 259 h 578"/>
                    <a:gd name="T2" fmla="*/ 1660 w 1863"/>
                    <a:gd name="T3" fmla="*/ 578 h 578"/>
                    <a:gd name="T4" fmla="*/ 1863 w 1863"/>
                    <a:gd name="T5" fmla="*/ 578 h 578"/>
                    <a:gd name="T6" fmla="*/ 1863 w 1863"/>
                    <a:gd name="T7" fmla="*/ 102 h 578"/>
                    <a:gd name="T8" fmla="*/ 1193 w 1863"/>
                    <a:gd name="T9" fmla="*/ 0 h 578"/>
                    <a:gd name="T10" fmla="*/ 0 w 1863"/>
                    <a:gd name="T11" fmla="*/ 266 h 578"/>
                    <a:gd name="T12" fmla="*/ 0 w 1863"/>
                    <a:gd name="T13" fmla="*/ 578 h 578"/>
                    <a:gd name="T14" fmla="*/ 1023 w 1863"/>
                    <a:gd name="T15" fmla="*/ 578 h 578"/>
                    <a:gd name="T16" fmla="*/ 1342 w 1863"/>
                    <a:gd name="T17" fmla="*/ 259 h 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863" h="578">
                      <a:moveTo>
                        <a:pt x="1342" y="259"/>
                      </a:moveTo>
                      <a:cubicBezTo>
                        <a:pt x="1518" y="259"/>
                        <a:pt x="1660" y="402"/>
                        <a:pt x="1660" y="578"/>
                      </a:cubicBezTo>
                      <a:cubicBezTo>
                        <a:pt x="1863" y="578"/>
                        <a:pt x="1863" y="578"/>
                        <a:pt x="1863" y="578"/>
                      </a:cubicBezTo>
                      <a:cubicBezTo>
                        <a:pt x="1863" y="102"/>
                        <a:pt x="1863" y="102"/>
                        <a:pt x="1863" y="102"/>
                      </a:cubicBezTo>
                      <a:cubicBezTo>
                        <a:pt x="1663" y="41"/>
                        <a:pt x="1435" y="0"/>
                        <a:pt x="1193" y="0"/>
                      </a:cubicBezTo>
                      <a:cubicBezTo>
                        <a:pt x="692" y="0"/>
                        <a:pt x="251" y="106"/>
                        <a:pt x="0" y="266"/>
                      </a:cubicBezTo>
                      <a:cubicBezTo>
                        <a:pt x="0" y="578"/>
                        <a:pt x="0" y="578"/>
                        <a:pt x="0" y="578"/>
                      </a:cubicBezTo>
                      <a:cubicBezTo>
                        <a:pt x="1023" y="578"/>
                        <a:pt x="1023" y="578"/>
                        <a:pt x="1023" y="578"/>
                      </a:cubicBezTo>
                      <a:cubicBezTo>
                        <a:pt x="1023" y="402"/>
                        <a:pt x="1166" y="259"/>
                        <a:pt x="1342" y="25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38" name="iśliḑè">
                  <a:extLst>
                    <a:ext uri="{FF2B5EF4-FFF2-40B4-BE49-F238E27FC236}">
                      <a16:creationId xmlns="" xmlns:a16="http://schemas.microsoft.com/office/drawing/2014/main" id="{36DD9D8B-3B37-4CD1-9080-815F255E55FE}"/>
                    </a:ext>
                  </a:extLst>
                </p:cNvPr>
                <p:cNvSpPr/>
                <p:nvPr/>
              </p:nvSpPr>
              <p:spPr bwMode="auto">
                <a:xfrm>
                  <a:off x="5181" y="2095"/>
                  <a:ext cx="23" cy="77"/>
                </a:xfrm>
                <a:custGeom>
                  <a:avLst/>
                  <a:gdLst>
                    <a:gd name="T0" fmla="*/ 97 w 97"/>
                    <a:gd name="T1" fmla="*/ 15 h 322"/>
                    <a:gd name="T2" fmla="*/ 82 w 97"/>
                    <a:gd name="T3" fmla="*/ 0 h 322"/>
                    <a:gd name="T4" fmla="*/ 14 w 97"/>
                    <a:gd name="T5" fmla="*/ 0 h 322"/>
                    <a:gd name="T6" fmla="*/ 0 w 97"/>
                    <a:gd name="T7" fmla="*/ 15 h 322"/>
                    <a:gd name="T8" fmla="*/ 0 w 97"/>
                    <a:gd name="T9" fmla="*/ 322 h 322"/>
                    <a:gd name="T10" fmla="*/ 97 w 97"/>
                    <a:gd name="T11" fmla="*/ 322 h 322"/>
                    <a:gd name="T12" fmla="*/ 97 w 97"/>
                    <a:gd name="T13" fmla="*/ 15 h 3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7" h="322">
                      <a:moveTo>
                        <a:pt x="97" y="15"/>
                      </a:moveTo>
                      <a:cubicBezTo>
                        <a:pt x="97" y="7"/>
                        <a:pt x="90" y="0"/>
                        <a:pt x="82" y="0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6" y="0"/>
                        <a:pt x="0" y="7"/>
                        <a:pt x="0" y="15"/>
                      </a:cubicBezTo>
                      <a:cubicBezTo>
                        <a:pt x="0" y="322"/>
                        <a:pt x="0" y="322"/>
                        <a:pt x="0" y="322"/>
                      </a:cubicBezTo>
                      <a:cubicBezTo>
                        <a:pt x="97" y="322"/>
                        <a:pt x="97" y="322"/>
                        <a:pt x="97" y="322"/>
                      </a:cubicBezTo>
                      <a:cubicBezTo>
                        <a:pt x="97" y="15"/>
                        <a:pt x="97" y="15"/>
                        <a:pt x="97" y="15"/>
                      </a:cubicBezTo>
                    </a:path>
                  </a:pathLst>
                </a:custGeom>
                <a:solidFill>
                  <a:srgbClr val="EACC1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39" name="ïśḻïḍê">
                  <a:extLst>
                    <a:ext uri="{FF2B5EF4-FFF2-40B4-BE49-F238E27FC236}">
                      <a16:creationId xmlns="" xmlns:a16="http://schemas.microsoft.com/office/drawing/2014/main" id="{BDB75DB5-CE0E-4EF4-9804-DE3473159035}"/>
                    </a:ext>
                  </a:extLst>
                </p:cNvPr>
                <p:cNvSpPr/>
                <p:nvPr/>
              </p:nvSpPr>
              <p:spPr bwMode="auto">
                <a:xfrm>
                  <a:off x="5181" y="2172"/>
                  <a:ext cx="23" cy="76"/>
                </a:xfrm>
                <a:custGeom>
                  <a:avLst/>
                  <a:gdLst>
                    <a:gd name="T0" fmla="*/ 97 w 97"/>
                    <a:gd name="T1" fmla="*/ 306 h 321"/>
                    <a:gd name="T2" fmla="*/ 97 w 97"/>
                    <a:gd name="T3" fmla="*/ 0 h 321"/>
                    <a:gd name="T4" fmla="*/ 0 w 97"/>
                    <a:gd name="T5" fmla="*/ 0 h 321"/>
                    <a:gd name="T6" fmla="*/ 0 w 97"/>
                    <a:gd name="T7" fmla="*/ 306 h 321"/>
                    <a:gd name="T8" fmla="*/ 14 w 97"/>
                    <a:gd name="T9" fmla="*/ 321 h 321"/>
                    <a:gd name="T10" fmla="*/ 82 w 97"/>
                    <a:gd name="T11" fmla="*/ 321 h 321"/>
                    <a:gd name="T12" fmla="*/ 97 w 97"/>
                    <a:gd name="T13" fmla="*/ 306 h 3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7" h="321">
                      <a:moveTo>
                        <a:pt x="97" y="306"/>
                      </a:moveTo>
                      <a:cubicBezTo>
                        <a:pt x="97" y="0"/>
                        <a:pt x="97" y="0"/>
                        <a:pt x="9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06"/>
                        <a:pt x="0" y="306"/>
                        <a:pt x="0" y="306"/>
                      </a:cubicBezTo>
                      <a:cubicBezTo>
                        <a:pt x="0" y="314"/>
                        <a:pt x="6" y="321"/>
                        <a:pt x="14" y="321"/>
                      </a:cubicBezTo>
                      <a:cubicBezTo>
                        <a:pt x="82" y="321"/>
                        <a:pt x="82" y="321"/>
                        <a:pt x="82" y="321"/>
                      </a:cubicBezTo>
                      <a:cubicBezTo>
                        <a:pt x="90" y="321"/>
                        <a:pt x="97" y="314"/>
                        <a:pt x="97" y="306"/>
                      </a:cubicBezTo>
                    </a:path>
                  </a:pathLst>
                </a:custGeom>
                <a:solidFill>
                  <a:srgbClr val="D1B5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40" name="íś1íḑè">
                  <a:extLst>
                    <a:ext uri="{FF2B5EF4-FFF2-40B4-BE49-F238E27FC236}">
                      <a16:creationId xmlns="" xmlns:a16="http://schemas.microsoft.com/office/drawing/2014/main" id="{3311ED46-6249-4927-A6ED-A50E254B10FA}"/>
                    </a:ext>
                  </a:extLst>
                </p:cNvPr>
                <p:cNvSpPr/>
                <p:nvPr/>
              </p:nvSpPr>
              <p:spPr bwMode="auto">
                <a:xfrm>
                  <a:off x="5449" y="2172"/>
                  <a:ext cx="153" cy="76"/>
                </a:xfrm>
                <a:custGeom>
                  <a:avLst/>
                  <a:gdLst>
                    <a:gd name="T0" fmla="*/ 319 w 637"/>
                    <a:gd name="T1" fmla="*/ 218 h 318"/>
                    <a:gd name="T2" fmla="*/ 100 w 637"/>
                    <a:gd name="T3" fmla="*/ 0 h 318"/>
                    <a:gd name="T4" fmla="*/ 0 w 637"/>
                    <a:gd name="T5" fmla="*/ 0 h 318"/>
                    <a:gd name="T6" fmla="*/ 319 w 637"/>
                    <a:gd name="T7" fmla="*/ 318 h 318"/>
                    <a:gd name="T8" fmla="*/ 637 w 637"/>
                    <a:gd name="T9" fmla="*/ 0 h 318"/>
                    <a:gd name="T10" fmla="*/ 537 w 637"/>
                    <a:gd name="T11" fmla="*/ 0 h 318"/>
                    <a:gd name="T12" fmla="*/ 319 w 637"/>
                    <a:gd name="T13" fmla="*/ 218 h 3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37" h="318">
                      <a:moveTo>
                        <a:pt x="319" y="218"/>
                      </a:moveTo>
                      <a:cubicBezTo>
                        <a:pt x="198" y="218"/>
                        <a:pt x="100" y="120"/>
                        <a:pt x="10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76"/>
                        <a:pt x="143" y="318"/>
                        <a:pt x="319" y="318"/>
                      </a:cubicBezTo>
                      <a:cubicBezTo>
                        <a:pt x="495" y="318"/>
                        <a:pt x="637" y="176"/>
                        <a:pt x="637" y="0"/>
                      </a:cubicBezTo>
                      <a:cubicBezTo>
                        <a:pt x="537" y="0"/>
                        <a:pt x="537" y="0"/>
                        <a:pt x="537" y="0"/>
                      </a:cubicBezTo>
                      <a:cubicBezTo>
                        <a:pt x="537" y="120"/>
                        <a:pt x="439" y="218"/>
                        <a:pt x="319" y="218"/>
                      </a:cubicBezTo>
                      <a:close/>
                    </a:path>
                  </a:pathLst>
                </a:custGeom>
                <a:solidFill>
                  <a:srgbClr val="D1B5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41" name="işlîḓê">
                  <a:extLst>
                    <a:ext uri="{FF2B5EF4-FFF2-40B4-BE49-F238E27FC236}">
                      <a16:creationId xmlns="" xmlns:a16="http://schemas.microsoft.com/office/drawing/2014/main" id="{0DBAD27C-6285-45ED-9976-C8241DB15B57}"/>
                    </a:ext>
                  </a:extLst>
                </p:cNvPr>
                <p:cNvSpPr/>
                <p:nvPr/>
              </p:nvSpPr>
              <p:spPr bwMode="auto">
                <a:xfrm>
                  <a:off x="5449" y="2095"/>
                  <a:ext cx="153" cy="77"/>
                </a:xfrm>
                <a:custGeom>
                  <a:avLst/>
                  <a:gdLst>
                    <a:gd name="T0" fmla="*/ 319 w 637"/>
                    <a:gd name="T1" fmla="*/ 0 h 319"/>
                    <a:gd name="T2" fmla="*/ 0 w 637"/>
                    <a:gd name="T3" fmla="*/ 319 h 319"/>
                    <a:gd name="T4" fmla="*/ 100 w 637"/>
                    <a:gd name="T5" fmla="*/ 319 h 319"/>
                    <a:gd name="T6" fmla="*/ 319 w 637"/>
                    <a:gd name="T7" fmla="*/ 100 h 319"/>
                    <a:gd name="T8" fmla="*/ 537 w 637"/>
                    <a:gd name="T9" fmla="*/ 319 h 319"/>
                    <a:gd name="T10" fmla="*/ 637 w 637"/>
                    <a:gd name="T11" fmla="*/ 319 h 319"/>
                    <a:gd name="T12" fmla="*/ 319 w 637"/>
                    <a:gd name="T13" fmla="*/ 0 h 3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37" h="319">
                      <a:moveTo>
                        <a:pt x="319" y="0"/>
                      </a:moveTo>
                      <a:cubicBezTo>
                        <a:pt x="143" y="0"/>
                        <a:pt x="0" y="143"/>
                        <a:pt x="0" y="319"/>
                      </a:cubicBezTo>
                      <a:cubicBezTo>
                        <a:pt x="100" y="319"/>
                        <a:pt x="100" y="319"/>
                        <a:pt x="100" y="319"/>
                      </a:cubicBezTo>
                      <a:cubicBezTo>
                        <a:pt x="100" y="198"/>
                        <a:pt x="198" y="100"/>
                        <a:pt x="319" y="100"/>
                      </a:cubicBezTo>
                      <a:cubicBezTo>
                        <a:pt x="439" y="100"/>
                        <a:pt x="537" y="198"/>
                        <a:pt x="537" y="319"/>
                      </a:cubicBezTo>
                      <a:cubicBezTo>
                        <a:pt x="637" y="319"/>
                        <a:pt x="637" y="319"/>
                        <a:pt x="637" y="319"/>
                      </a:cubicBezTo>
                      <a:cubicBezTo>
                        <a:pt x="637" y="143"/>
                        <a:pt x="495" y="0"/>
                        <a:pt x="319" y="0"/>
                      </a:cubicBezTo>
                      <a:close/>
                    </a:path>
                  </a:pathLst>
                </a:custGeom>
                <a:solidFill>
                  <a:srgbClr val="EACC1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42" name="îṥľîdê">
                  <a:extLst>
                    <a:ext uri="{FF2B5EF4-FFF2-40B4-BE49-F238E27FC236}">
                      <a16:creationId xmlns="" xmlns:a16="http://schemas.microsoft.com/office/drawing/2014/main" id="{8B870AEE-D10A-4895-B4CB-D5918DEF10BB}"/>
                    </a:ext>
                  </a:extLst>
                </p:cNvPr>
                <p:cNvSpPr/>
                <p:nvPr/>
              </p:nvSpPr>
              <p:spPr bwMode="auto">
                <a:xfrm>
                  <a:off x="5473" y="2172"/>
                  <a:ext cx="105" cy="52"/>
                </a:xfrm>
                <a:custGeom>
                  <a:avLst/>
                  <a:gdLst>
                    <a:gd name="T0" fmla="*/ 219 w 437"/>
                    <a:gd name="T1" fmla="*/ 218 h 218"/>
                    <a:gd name="T2" fmla="*/ 437 w 437"/>
                    <a:gd name="T3" fmla="*/ 0 h 218"/>
                    <a:gd name="T4" fmla="*/ 0 w 437"/>
                    <a:gd name="T5" fmla="*/ 0 h 218"/>
                    <a:gd name="T6" fmla="*/ 219 w 437"/>
                    <a:gd name="T7" fmla="*/ 218 h 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7" h="218">
                      <a:moveTo>
                        <a:pt x="219" y="218"/>
                      </a:moveTo>
                      <a:cubicBezTo>
                        <a:pt x="339" y="218"/>
                        <a:pt x="437" y="120"/>
                        <a:pt x="43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20"/>
                        <a:pt x="98" y="218"/>
                        <a:pt x="219" y="218"/>
                      </a:cubicBezTo>
                      <a:close/>
                    </a:path>
                  </a:pathLst>
                </a:custGeom>
                <a:solidFill>
                  <a:srgbClr val="8FD0D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43" name="îSļiḑe">
                  <a:extLst>
                    <a:ext uri="{FF2B5EF4-FFF2-40B4-BE49-F238E27FC236}">
                      <a16:creationId xmlns="" xmlns:a16="http://schemas.microsoft.com/office/drawing/2014/main" id="{9F7FA2B2-A023-4467-A322-0F51B6167F33}"/>
                    </a:ext>
                  </a:extLst>
                </p:cNvPr>
                <p:cNvSpPr/>
                <p:nvPr/>
              </p:nvSpPr>
              <p:spPr bwMode="auto">
                <a:xfrm>
                  <a:off x="5473" y="2119"/>
                  <a:ext cx="105" cy="53"/>
                </a:xfrm>
                <a:custGeom>
                  <a:avLst/>
                  <a:gdLst>
                    <a:gd name="T0" fmla="*/ 219 w 437"/>
                    <a:gd name="T1" fmla="*/ 0 h 219"/>
                    <a:gd name="T2" fmla="*/ 0 w 437"/>
                    <a:gd name="T3" fmla="*/ 219 h 219"/>
                    <a:gd name="T4" fmla="*/ 437 w 437"/>
                    <a:gd name="T5" fmla="*/ 219 h 219"/>
                    <a:gd name="T6" fmla="*/ 219 w 437"/>
                    <a:gd name="T7" fmla="*/ 0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7" h="219">
                      <a:moveTo>
                        <a:pt x="219" y="0"/>
                      </a:moveTo>
                      <a:cubicBezTo>
                        <a:pt x="98" y="0"/>
                        <a:pt x="0" y="98"/>
                        <a:pt x="0" y="219"/>
                      </a:cubicBezTo>
                      <a:cubicBezTo>
                        <a:pt x="437" y="219"/>
                        <a:pt x="437" y="219"/>
                        <a:pt x="437" y="219"/>
                      </a:cubicBezTo>
                      <a:cubicBezTo>
                        <a:pt x="437" y="98"/>
                        <a:pt x="339" y="0"/>
                        <a:pt x="219" y="0"/>
                      </a:cubicBezTo>
                      <a:close/>
                    </a:path>
                  </a:pathLst>
                </a:custGeom>
                <a:solidFill>
                  <a:srgbClr val="B3DE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44" name="i$ḻïḋê">
                  <a:extLst>
                    <a:ext uri="{FF2B5EF4-FFF2-40B4-BE49-F238E27FC236}">
                      <a16:creationId xmlns="" xmlns:a16="http://schemas.microsoft.com/office/drawing/2014/main" id="{C2B11233-9BEA-47DA-9CD7-E103B5C13A3C}"/>
                    </a:ext>
                  </a:extLst>
                </p:cNvPr>
                <p:cNvSpPr/>
                <p:nvPr/>
              </p:nvSpPr>
              <p:spPr bwMode="auto">
                <a:xfrm>
                  <a:off x="5651" y="2172"/>
                  <a:ext cx="178" cy="114"/>
                </a:xfrm>
                <a:custGeom>
                  <a:avLst/>
                  <a:gdLst>
                    <a:gd name="T0" fmla="*/ 747 w 747"/>
                    <a:gd name="T1" fmla="*/ 0 h 476"/>
                    <a:gd name="T2" fmla="*/ 0 w 747"/>
                    <a:gd name="T3" fmla="*/ 0 h 476"/>
                    <a:gd name="T4" fmla="*/ 0 w 747"/>
                    <a:gd name="T5" fmla="*/ 476 h 476"/>
                    <a:gd name="T6" fmla="*/ 747 w 747"/>
                    <a:gd name="T7" fmla="*/ 0 h 4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47" h="476">
                      <a:moveTo>
                        <a:pt x="74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76"/>
                        <a:pt x="0" y="476"/>
                        <a:pt x="0" y="476"/>
                      </a:cubicBezTo>
                      <a:cubicBezTo>
                        <a:pt x="444" y="340"/>
                        <a:pt x="747" y="104"/>
                        <a:pt x="747" y="0"/>
                      </a:cubicBezTo>
                      <a:close/>
                    </a:path>
                  </a:pathLst>
                </a:custGeom>
                <a:solidFill>
                  <a:srgbClr val="C12D3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45" name="íślíḑè">
                  <a:extLst>
                    <a:ext uri="{FF2B5EF4-FFF2-40B4-BE49-F238E27FC236}">
                      <a16:creationId xmlns="" xmlns:a16="http://schemas.microsoft.com/office/drawing/2014/main" id="{4FD57315-244B-41D4-B383-3630C9422487}"/>
                    </a:ext>
                  </a:extLst>
                </p:cNvPr>
                <p:cNvSpPr/>
                <p:nvPr/>
              </p:nvSpPr>
              <p:spPr bwMode="auto">
                <a:xfrm>
                  <a:off x="5651" y="2058"/>
                  <a:ext cx="178" cy="114"/>
                </a:xfrm>
                <a:custGeom>
                  <a:avLst/>
                  <a:gdLst>
                    <a:gd name="T0" fmla="*/ 747 w 747"/>
                    <a:gd name="T1" fmla="*/ 476 h 476"/>
                    <a:gd name="T2" fmla="*/ 0 w 747"/>
                    <a:gd name="T3" fmla="*/ 0 h 476"/>
                    <a:gd name="T4" fmla="*/ 0 w 747"/>
                    <a:gd name="T5" fmla="*/ 476 h 476"/>
                    <a:gd name="T6" fmla="*/ 747 w 747"/>
                    <a:gd name="T7" fmla="*/ 476 h 4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47" h="476">
                      <a:moveTo>
                        <a:pt x="747" y="476"/>
                      </a:moveTo>
                      <a:cubicBezTo>
                        <a:pt x="747" y="372"/>
                        <a:pt x="444" y="136"/>
                        <a:pt x="0" y="0"/>
                      </a:cubicBezTo>
                      <a:cubicBezTo>
                        <a:pt x="0" y="476"/>
                        <a:pt x="0" y="476"/>
                        <a:pt x="0" y="476"/>
                      </a:cubicBezTo>
                      <a:lnTo>
                        <a:pt x="747" y="476"/>
                      </a:lnTo>
                      <a:close/>
                    </a:path>
                  </a:pathLst>
                </a:custGeom>
                <a:solidFill>
                  <a:srgbClr val="E52D4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46" name="îs1îdè">
                  <a:extLst>
                    <a:ext uri="{FF2B5EF4-FFF2-40B4-BE49-F238E27FC236}">
                      <a16:creationId xmlns="" xmlns:a16="http://schemas.microsoft.com/office/drawing/2014/main" id="{9AB392E1-AF01-4CAE-865A-EEE692FCD27D}"/>
                    </a:ext>
                  </a:extLst>
                </p:cNvPr>
                <p:cNvSpPr/>
                <p:nvPr/>
              </p:nvSpPr>
              <p:spPr bwMode="auto">
                <a:xfrm>
                  <a:off x="5139" y="2172"/>
                  <a:ext cx="175" cy="19"/>
                </a:xfrm>
                <a:custGeom>
                  <a:avLst/>
                  <a:gdLst>
                    <a:gd name="T0" fmla="*/ 728 w 729"/>
                    <a:gd name="T1" fmla="*/ 20 h 80"/>
                    <a:gd name="T2" fmla="*/ 729 w 729"/>
                    <a:gd name="T3" fmla="*/ 15 h 80"/>
                    <a:gd name="T4" fmla="*/ 729 w 729"/>
                    <a:gd name="T5" fmla="*/ 14 h 80"/>
                    <a:gd name="T6" fmla="*/ 729 w 729"/>
                    <a:gd name="T7" fmla="*/ 0 h 80"/>
                    <a:gd name="T8" fmla="*/ 0 w 729"/>
                    <a:gd name="T9" fmla="*/ 0 h 80"/>
                    <a:gd name="T10" fmla="*/ 0 w 729"/>
                    <a:gd name="T11" fmla="*/ 16 h 80"/>
                    <a:gd name="T12" fmla="*/ 0 w 729"/>
                    <a:gd name="T13" fmla="*/ 16 h 80"/>
                    <a:gd name="T14" fmla="*/ 16 w 729"/>
                    <a:gd name="T15" fmla="*/ 33 h 80"/>
                    <a:gd name="T16" fmla="*/ 38 w 729"/>
                    <a:gd name="T17" fmla="*/ 33 h 80"/>
                    <a:gd name="T18" fmla="*/ 70 w 729"/>
                    <a:gd name="T19" fmla="*/ 34 h 80"/>
                    <a:gd name="T20" fmla="*/ 657 w 729"/>
                    <a:gd name="T21" fmla="*/ 80 h 80"/>
                    <a:gd name="T22" fmla="*/ 728 w 729"/>
                    <a:gd name="T23" fmla="*/ 2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29" h="80">
                      <a:moveTo>
                        <a:pt x="728" y="20"/>
                      </a:moveTo>
                      <a:cubicBezTo>
                        <a:pt x="729" y="18"/>
                        <a:pt x="729" y="16"/>
                        <a:pt x="729" y="15"/>
                      </a:cubicBezTo>
                      <a:cubicBezTo>
                        <a:pt x="729" y="14"/>
                        <a:pt x="729" y="14"/>
                        <a:pt x="729" y="14"/>
                      </a:cubicBezTo>
                      <a:cubicBezTo>
                        <a:pt x="729" y="0"/>
                        <a:pt x="729" y="0"/>
                        <a:pt x="72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26"/>
                        <a:pt x="7" y="33"/>
                        <a:pt x="16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cubicBezTo>
                        <a:pt x="70" y="34"/>
                        <a:pt x="70" y="34"/>
                        <a:pt x="70" y="34"/>
                      </a:cubicBezTo>
                      <a:cubicBezTo>
                        <a:pt x="657" y="80"/>
                        <a:pt x="657" y="80"/>
                        <a:pt x="657" y="80"/>
                      </a:cubicBezTo>
                      <a:cubicBezTo>
                        <a:pt x="717" y="80"/>
                        <a:pt x="726" y="30"/>
                        <a:pt x="728" y="20"/>
                      </a:cubicBezTo>
                    </a:path>
                  </a:pathLst>
                </a:custGeom>
                <a:solidFill>
                  <a:srgbClr val="C12D3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47" name="iṥļíḑe">
                  <a:extLst>
                    <a:ext uri="{FF2B5EF4-FFF2-40B4-BE49-F238E27FC236}">
                      <a16:creationId xmlns="" xmlns:a16="http://schemas.microsoft.com/office/drawing/2014/main" id="{59E96596-A747-44D7-A161-98E37477F968}"/>
                    </a:ext>
                  </a:extLst>
                </p:cNvPr>
                <p:cNvSpPr/>
                <p:nvPr/>
              </p:nvSpPr>
              <p:spPr bwMode="auto">
                <a:xfrm>
                  <a:off x="5139" y="2153"/>
                  <a:ext cx="175" cy="19"/>
                </a:xfrm>
                <a:custGeom>
                  <a:avLst/>
                  <a:gdLst>
                    <a:gd name="T0" fmla="*/ 729 w 729"/>
                    <a:gd name="T1" fmla="*/ 63 h 80"/>
                    <a:gd name="T2" fmla="*/ 729 w 729"/>
                    <a:gd name="T3" fmla="*/ 63 h 80"/>
                    <a:gd name="T4" fmla="*/ 728 w 729"/>
                    <a:gd name="T5" fmla="*/ 58 h 80"/>
                    <a:gd name="T6" fmla="*/ 725 w 729"/>
                    <a:gd name="T7" fmla="*/ 48 h 80"/>
                    <a:gd name="T8" fmla="*/ 656 w 729"/>
                    <a:gd name="T9" fmla="*/ 0 h 80"/>
                    <a:gd name="T10" fmla="*/ 69 w 729"/>
                    <a:gd name="T11" fmla="*/ 46 h 80"/>
                    <a:gd name="T12" fmla="*/ 39 w 729"/>
                    <a:gd name="T13" fmla="*/ 46 h 80"/>
                    <a:gd name="T14" fmla="*/ 17 w 729"/>
                    <a:gd name="T15" fmla="*/ 46 h 80"/>
                    <a:gd name="T16" fmla="*/ 2 w 729"/>
                    <a:gd name="T17" fmla="*/ 57 h 80"/>
                    <a:gd name="T18" fmla="*/ 0 w 729"/>
                    <a:gd name="T19" fmla="*/ 65 h 80"/>
                    <a:gd name="T20" fmla="*/ 0 w 729"/>
                    <a:gd name="T21" fmla="*/ 65 h 80"/>
                    <a:gd name="T22" fmla="*/ 0 w 729"/>
                    <a:gd name="T23" fmla="*/ 80 h 80"/>
                    <a:gd name="T24" fmla="*/ 729 w 729"/>
                    <a:gd name="T25" fmla="*/ 80 h 80"/>
                    <a:gd name="T26" fmla="*/ 729 w 729"/>
                    <a:gd name="T27" fmla="*/ 63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29" h="80">
                      <a:moveTo>
                        <a:pt x="729" y="63"/>
                      </a:moveTo>
                      <a:cubicBezTo>
                        <a:pt x="729" y="63"/>
                        <a:pt x="729" y="63"/>
                        <a:pt x="729" y="63"/>
                      </a:cubicBezTo>
                      <a:cubicBezTo>
                        <a:pt x="729" y="61"/>
                        <a:pt x="729" y="59"/>
                        <a:pt x="728" y="58"/>
                      </a:cubicBezTo>
                      <a:cubicBezTo>
                        <a:pt x="728" y="55"/>
                        <a:pt x="726" y="52"/>
                        <a:pt x="725" y="48"/>
                      </a:cubicBezTo>
                      <a:cubicBezTo>
                        <a:pt x="719" y="30"/>
                        <a:pt x="703" y="0"/>
                        <a:pt x="656" y="0"/>
                      </a:cubicBezTo>
                      <a:cubicBezTo>
                        <a:pt x="69" y="46"/>
                        <a:pt x="69" y="46"/>
                        <a:pt x="69" y="46"/>
                      </a:cubicBezTo>
                      <a:cubicBezTo>
                        <a:pt x="39" y="46"/>
                        <a:pt x="39" y="46"/>
                        <a:pt x="39" y="46"/>
                      </a:cubicBezTo>
                      <a:cubicBezTo>
                        <a:pt x="17" y="46"/>
                        <a:pt x="17" y="46"/>
                        <a:pt x="17" y="46"/>
                      </a:cubicBezTo>
                      <a:cubicBezTo>
                        <a:pt x="10" y="46"/>
                        <a:pt x="4" y="51"/>
                        <a:pt x="2" y="57"/>
                      </a:cubicBezTo>
                      <a:cubicBezTo>
                        <a:pt x="0" y="59"/>
                        <a:pt x="0" y="62"/>
                        <a:pt x="0" y="65"/>
                      </a:cubicBezTo>
                      <a:cubicBezTo>
                        <a:pt x="0" y="65"/>
                        <a:pt x="0" y="65"/>
                        <a:pt x="0" y="65"/>
                      </a:cubicBezTo>
                      <a:cubicBezTo>
                        <a:pt x="0" y="80"/>
                        <a:pt x="0" y="80"/>
                        <a:pt x="0" y="80"/>
                      </a:cubicBezTo>
                      <a:cubicBezTo>
                        <a:pt x="729" y="80"/>
                        <a:pt x="729" y="80"/>
                        <a:pt x="729" y="80"/>
                      </a:cubicBezTo>
                      <a:cubicBezTo>
                        <a:pt x="729" y="63"/>
                        <a:pt x="729" y="63"/>
                        <a:pt x="729" y="63"/>
                      </a:cubicBezTo>
                    </a:path>
                  </a:pathLst>
                </a:custGeom>
                <a:solidFill>
                  <a:srgbClr val="E52D4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48" name="ïṡ1iḋè">
                  <a:extLst>
                    <a:ext uri="{FF2B5EF4-FFF2-40B4-BE49-F238E27FC236}">
                      <a16:creationId xmlns="" xmlns:a16="http://schemas.microsoft.com/office/drawing/2014/main" id="{29FFB174-1E2C-4D10-8068-0E254FD3D30F}"/>
                    </a:ext>
                  </a:extLst>
                </p:cNvPr>
                <p:cNvSpPr/>
                <p:nvPr/>
              </p:nvSpPr>
              <p:spPr bwMode="auto">
                <a:xfrm>
                  <a:off x="4455" y="3157"/>
                  <a:ext cx="139" cy="362"/>
                </a:xfrm>
                <a:custGeom>
                  <a:avLst/>
                  <a:gdLst>
                    <a:gd name="T0" fmla="*/ 361 w 582"/>
                    <a:gd name="T1" fmla="*/ 163 h 1516"/>
                    <a:gd name="T2" fmla="*/ 582 w 582"/>
                    <a:gd name="T3" fmla="*/ 1375 h 1516"/>
                    <a:gd name="T4" fmla="*/ 84 w 582"/>
                    <a:gd name="T5" fmla="*/ 1516 h 1516"/>
                    <a:gd name="T6" fmla="*/ 14 w 582"/>
                    <a:gd name="T7" fmla="*/ 230 h 1516"/>
                    <a:gd name="T8" fmla="*/ 13 w 582"/>
                    <a:gd name="T9" fmla="*/ 211 h 1516"/>
                    <a:gd name="T10" fmla="*/ 163 w 582"/>
                    <a:gd name="T11" fmla="*/ 13 h 1516"/>
                    <a:gd name="T12" fmla="*/ 361 w 582"/>
                    <a:gd name="T13" fmla="*/ 163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2" h="1516">
                      <a:moveTo>
                        <a:pt x="361" y="163"/>
                      </a:moveTo>
                      <a:cubicBezTo>
                        <a:pt x="362" y="169"/>
                        <a:pt x="582" y="1375"/>
                        <a:pt x="582" y="1375"/>
                      </a:cubicBezTo>
                      <a:cubicBezTo>
                        <a:pt x="84" y="1516"/>
                        <a:pt x="84" y="1516"/>
                        <a:pt x="84" y="1516"/>
                      </a:cubicBezTo>
                      <a:cubicBezTo>
                        <a:pt x="14" y="230"/>
                        <a:pt x="14" y="230"/>
                        <a:pt x="14" y="230"/>
                      </a:cubicBezTo>
                      <a:cubicBezTo>
                        <a:pt x="14" y="230"/>
                        <a:pt x="14" y="217"/>
                        <a:pt x="13" y="211"/>
                      </a:cubicBezTo>
                      <a:cubicBezTo>
                        <a:pt x="0" y="115"/>
                        <a:pt x="67" y="27"/>
                        <a:pt x="163" y="13"/>
                      </a:cubicBezTo>
                      <a:cubicBezTo>
                        <a:pt x="259" y="0"/>
                        <a:pt x="348" y="67"/>
                        <a:pt x="361" y="16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49" name="iśļidè">
                  <a:extLst>
                    <a:ext uri="{FF2B5EF4-FFF2-40B4-BE49-F238E27FC236}">
                      <a16:creationId xmlns="" xmlns:a16="http://schemas.microsoft.com/office/drawing/2014/main" id="{FFD72E1A-A073-4846-87D6-99C594CBB2CF}"/>
                    </a:ext>
                  </a:extLst>
                </p:cNvPr>
                <p:cNvSpPr/>
                <p:nvPr/>
              </p:nvSpPr>
              <p:spPr bwMode="auto">
                <a:xfrm>
                  <a:off x="4756" y="3200"/>
                  <a:ext cx="368" cy="330"/>
                </a:xfrm>
                <a:custGeom>
                  <a:avLst/>
                  <a:gdLst>
                    <a:gd name="T0" fmla="*/ 32 w 368"/>
                    <a:gd name="T1" fmla="*/ 330 h 330"/>
                    <a:gd name="T2" fmla="*/ 32 w 368"/>
                    <a:gd name="T3" fmla="*/ 330 h 330"/>
                    <a:gd name="T4" fmla="*/ 25 w 368"/>
                    <a:gd name="T5" fmla="*/ 327 h 330"/>
                    <a:gd name="T6" fmla="*/ 0 w 368"/>
                    <a:gd name="T7" fmla="*/ 231 h 330"/>
                    <a:gd name="T8" fmla="*/ 304 w 368"/>
                    <a:gd name="T9" fmla="*/ 0 h 330"/>
                    <a:gd name="T10" fmla="*/ 368 w 368"/>
                    <a:gd name="T11" fmla="*/ 244 h 330"/>
                    <a:gd name="T12" fmla="*/ 32 w 368"/>
                    <a:gd name="T13" fmla="*/ 330 h 3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68" h="330">
                      <a:moveTo>
                        <a:pt x="32" y="330"/>
                      </a:moveTo>
                      <a:lnTo>
                        <a:pt x="32" y="330"/>
                      </a:lnTo>
                      <a:lnTo>
                        <a:pt x="25" y="327"/>
                      </a:lnTo>
                      <a:lnTo>
                        <a:pt x="0" y="231"/>
                      </a:lnTo>
                      <a:lnTo>
                        <a:pt x="304" y="0"/>
                      </a:lnTo>
                      <a:lnTo>
                        <a:pt x="368" y="244"/>
                      </a:lnTo>
                      <a:lnTo>
                        <a:pt x="32" y="330"/>
                      </a:lnTo>
                      <a:close/>
                    </a:path>
                  </a:pathLst>
                </a:custGeom>
                <a:solidFill>
                  <a:srgbClr val="E4E2E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0" name="í$ḷíḍè">
                  <a:extLst>
                    <a:ext uri="{FF2B5EF4-FFF2-40B4-BE49-F238E27FC236}">
                      <a16:creationId xmlns="" xmlns:a16="http://schemas.microsoft.com/office/drawing/2014/main" id="{08FAC805-A759-4BFF-A99A-2630F0F2E174}"/>
                    </a:ext>
                  </a:extLst>
                </p:cNvPr>
                <p:cNvSpPr/>
                <p:nvPr/>
              </p:nvSpPr>
              <p:spPr bwMode="auto">
                <a:xfrm>
                  <a:off x="4783" y="3444"/>
                  <a:ext cx="404" cy="244"/>
                </a:xfrm>
                <a:custGeom>
                  <a:avLst/>
                  <a:gdLst>
                    <a:gd name="T0" fmla="*/ 404 w 404"/>
                    <a:gd name="T1" fmla="*/ 244 h 244"/>
                    <a:gd name="T2" fmla="*/ 25 w 404"/>
                    <a:gd name="T3" fmla="*/ 187 h 244"/>
                    <a:gd name="T4" fmla="*/ 0 w 404"/>
                    <a:gd name="T5" fmla="*/ 91 h 244"/>
                    <a:gd name="T6" fmla="*/ 5 w 404"/>
                    <a:gd name="T7" fmla="*/ 86 h 244"/>
                    <a:gd name="T8" fmla="*/ 341 w 404"/>
                    <a:gd name="T9" fmla="*/ 0 h 244"/>
                    <a:gd name="T10" fmla="*/ 404 w 404"/>
                    <a:gd name="T11" fmla="*/ 244 h 2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04" h="244">
                      <a:moveTo>
                        <a:pt x="404" y="244"/>
                      </a:moveTo>
                      <a:lnTo>
                        <a:pt x="25" y="187"/>
                      </a:lnTo>
                      <a:lnTo>
                        <a:pt x="0" y="91"/>
                      </a:lnTo>
                      <a:lnTo>
                        <a:pt x="5" y="86"/>
                      </a:lnTo>
                      <a:lnTo>
                        <a:pt x="341" y="0"/>
                      </a:lnTo>
                      <a:lnTo>
                        <a:pt x="404" y="24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1" name="ï$ḻïďe">
                  <a:extLst>
                    <a:ext uri="{FF2B5EF4-FFF2-40B4-BE49-F238E27FC236}">
                      <a16:creationId xmlns="" xmlns:a16="http://schemas.microsoft.com/office/drawing/2014/main" id="{53D437F2-AEDC-407D-BA22-6CE1B7B08A16}"/>
                    </a:ext>
                  </a:extLst>
                </p:cNvPr>
                <p:cNvSpPr/>
                <p:nvPr/>
              </p:nvSpPr>
              <p:spPr bwMode="auto">
                <a:xfrm>
                  <a:off x="4441" y="3523"/>
                  <a:ext cx="373" cy="210"/>
                </a:xfrm>
                <a:custGeom>
                  <a:avLst/>
                  <a:gdLst>
                    <a:gd name="T0" fmla="*/ 1541 w 1556"/>
                    <a:gd name="T1" fmla="*/ 422 h 878"/>
                    <a:gd name="T2" fmla="*/ 1481 w 1556"/>
                    <a:gd name="T3" fmla="*/ 546 h 878"/>
                    <a:gd name="T4" fmla="*/ 222 w 1556"/>
                    <a:gd name="T5" fmla="*/ 866 h 878"/>
                    <a:gd name="T6" fmla="*/ 109 w 1556"/>
                    <a:gd name="T7" fmla="*/ 786 h 878"/>
                    <a:gd name="T8" fmla="*/ 0 w 1556"/>
                    <a:gd name="T9" fmla="*/ 364 h 878"/>
                    <a:gd name="T10" fmla="*/ 1432 w 1556"/>
                    <a:gd name="T11" fmla="*/ 0 h 878"/>
                    <a:gd name="T12" fmla="*/ 1541 w 1556"/>
                    <a:gd name="T13" fmla="*/ 422 h 8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56" h="878">
                      <a:moveTo>
                        <a:pt x="1541" y="422"/>
                      </a:moveTo>
                      <a:cubicBezTo>
                        <a:pt x="1556" y="478"/>
                        <a:pt x="1529" y="534"/>
                        <a:pt x="1481" y="546"/>
                      </a:cubicBezTo>
                      <a:cubicBezTo>
                        <a:pt x="222" y="866"/>
                        <a:pt x="222" y="866"/>
                        <a:pt x="222" y="866"/>
                      </a:cubicBezTo>
                      <a:cubicBezTo>
                        <a:pt x="175" y="878"/>
                        <a:pt x="124" y="842"/>
                        <a:pt x="109" y="786"/>
                      </a:cubicBezTo>
                      <a:cubicBezTo>
                        <a:pt x="0" y="364"/>
                        <a:pt x="0" y="364"/>
                        <a:pt x="0" y="364"/>
                      </a:cubicBezTo>
                      <a:cubicBezTo>
                        <a:pt x="1432" y="0"/>
                        <a:pt x="1432" y="0"/>
                        <a:pt x="1432" y="0"/>
                      </a:cubicBezTo>
                      <a:lnTo>
                        <a:pt x="1541" y="422"/>
                      </a:lnTo>
                      <a:close/>
                    </a:path>
                  </a:pathLst>
                </a:custGeom>
                <a:solidFill>
                  <a:srgbClr val="004B6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2" name="ïsḻide">
                  <a:extLst>
                    <a:ext uri="{FF2B5EF4-FFF2-40B4-BE49-F238E27FC236}">
                      <a16:creationId xmlns="" xmlns:a16="http://schemas.microsoft.com/office/drawing/2014/main" id="{F2EA23A1-0085-4D95-AC11-246A52647680}"/>
                    </a:ext>
                  </a:extLst>
                </p:cNvPr>
                <p:cNvSpPr/>
                <p:nvPr/>
              </p:nvSpPr>
              <p:spPr bwMode="auto">
                <a:xfrm>
                  <a:off x="4412" y="3400"/>
                  <a:ext cx="372" cy="210"/>
                </a:xfrm>
                <a:custGeom>
                  <a:avLst/>
                  <a:gdLst>
                    <a:gd name="T0" fmla="*/ 124 w 1556"/>
                    <a:gd name="T1" fmla="*/ 878 h 878"/>
                    <a:gd name="T2" fmla="*/ 14 w 1556"/>
                    <a:gd name="T3" fmla="*/ 457 h 878"/>
                    <a:gd name="T4" fmla="*/ 74 w 1556"/>
                    <a:gd name="T5" fmla="*/ 333 h 878"/>
                    <a:gd name="T6" fmla="*/ 1333 w 1556"/>
                    <a:gd name="T7" fmla="*/ 12 h 878"/>
                    <a:gd name="T8" fmla="*/ 1446 w 1556"/>
                    <a:gd name="T9" fmla="*/ 93 h 878"/>
                    <a:gd name="T10" fmla="*/ 1556 w 1556"/>
                    <a:gd name="T11" fmla="*/ 514 h 878"/>
                    <a:gd name="T12" fmla="*/ 124 w 1556"/>
                    <a:gd name="T13" fmla="*/ 878 h 8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56" h="878">
                      <a:moveTo>
                        <a:pt x="124" y="878"/>
                      </a:moveTo>
                      <a:cubicBezTo>
                        <a:pt x="14" y="457"/>
                        <a:pt x="14" y="457"/>
                        <a:pt x="14" y="457"/>
                      </a:cubicBezTo>
                      <a:cubicBezTo>
                        <a:pt x="0" y="401"/>
                        <a:pt x="27" y="345"/>
                        <a:pt x="74" y="333"/>
                      </a:cubicBezTo>
                      <a:cubicBezTo>
                        <a:pt x="1333" y="12"/>
                        <a:pt x="1333" y="12"/>
                        <a:pt x="1333" y="12"/>
                      </a:cubicBezTo>
                      <a:cubicBezTo>
                        <a:pt x="1381" y="0"/>
                        <a:pt x="1432" y="36"/>
                        <a:pt x="1446" y="93"/>
                      </a:cubicBezTo>
                      <a:cubicBezTo>
                        <a:pt x="1556" y="514"/>
                        <a:pt x="1556" y="514"/>
                        <a:pt x="1556" y="514"/>
                      </a:cubicBezTo>
                      <a:lnTo>
                        <a:pt x="124" y="878"/>
                      </a:lnTo>
                      <a:close/>
                    </a:path>
                  </a:pathLst>
                </a:custGeom>
                <a:solidFill>
                  <a:srgbClr val="00314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3" name="íšļïďê">
                  <a:extLst>
                    <a:ext uri="{FF2B5EF4-FFF2-40B4-BE49-F238E27FC236}">
                      <a16:creationId xmlns="" xmlns:a16="http://schemas.microsoft.com/office/drawing/2014/main" id="{E4D5B308-BB72-4202-8130-FE993FEF170C}"/>
                    </a:ext>
                  </a:extLst>
                </p:cNvPr>
                <p:cNvSpPr/>
                <p:nvPr/>
              </p:nvSpPr>
              <p:spPr bwMode="auto">
                <a:xfrm>
                  <a:off x="4565" y="3610"/>
                  <a:ext cx="128" cy="71"/>
                </a:xfrm>
                <a:custGeom>
                  <a:avLst/>
                  <a:gdLst>
                    <a:gd name="T0" fmla="*/ 520 w 533"/>
                    <a:gd name="T1" fmla="*/ 84 h 298"/>
                    <a:gd name="T2" fmla="*/ 416 w 533"/>
                    <a:gd name="T3" fmla="*/ 11 h 298"/>
                    <a:gd name="T4" fmla="*/ 69 w 533"/>
                    <a:gd name="T5" fmla="*/ 99 h 298"/>
                    <a:gd name="T6" fmla="*/ 14 w 533"/>
                    <a:gd name="T7" fmla="*/ 213 h 298"/>
                    <a:gd name="T8" fmla="*/ 118 w 533"/>
                    <a:gd name="T9" fmla="*/ 287 h 298"/>
                    <a:gd name="T10" fmla="*/ 465 w 533"/>
                    <a:gd name="T11" fmla="*/ 198 h 298"/>
                    <a:gd name="T12" fmla="*/ 520 w 533"/>
                    <a:gd name="T13" fmla="*/ 84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33" h="298">
                      <a:moveTo>
                        <a:pt x="520" y="84"/>
                      </a:moveTo>
                      <a:cubicBezTo>
                        <a:pt x="507" y="32"/>
                        <a:pt x="460" y="0"/>
                        <a:pt x="416" y="11"/>
                      </a:cubicBezTo>
                      <a:cubicBezTo>
                        <a:pt x="69" y="99"/>
                        <a:pt x="69" y="99"/>
                        <a:pt x="69" y="99"/>
                      </a:cubicBezTo>
                      <a:cubicBezTo>
                        <a:pt x="25" y="110"/>
                        <a:pt x="0" y="161"/>
                        <a:pt x="14" y="213"/>
                      </a:cubicBezTo>
                      <a:cubicBezTo>
                        <a:pt x="27" y="265"/>
                        <a:pt x="74" y="298"/>
                        <a:pt x="118" y="287"/>
                      </a:cubicBezTo>
                      <a:cubicBezTo>
                        <a:pt x="465" y="198"/>
                        <a:pt x="465" y="198"/>
                        <a:pt x="465" y="198"/>
                      </a:cubicBezTo>
                      <a:cubicBezTo>
                        <a:pt x="509" y="187"/>
                        <a:pt x="533" y="136"/>
                        <a:pt x="520" y="8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4" name="îś1ïḋè">
                  <a:extLst>
                    <a:ext uri="{FF2B5EF4-FFF2-40B4-BE49-F238E27FC236}">
                      <a16:creationId xmlns="" xmlns:a16="http://schemas.microsoft.com/office/drawing/2014/main" id="{4090DA9C-FAC3-40B4-873F-DD727B2495E6}"/>
                    </a:ext>
                  </a:extLst>
                </p:cNvPr>
                <p:cNvSpPr/>
                <p:nvPr/>
              </p:nvSpPr>
              <p:spPr bwMode="auto">
                <a:xfrm>
                  <a:off x="5051" y="3186"/>
                  <a:ext cx="160" cy="514"/>
                </a:xfrm>
                <a:custGeom>
                  <a:avLst/>
                  <a:gdLst>
                    <a:gd name="T0" fmla="*/ 144 w 668"/>
                    <a:gd name="T1" fmla="*/ 71 h 2150"/>
                    <a:gd name="T2" fmla="*/ 57 w 668"/>
                    <a:gd name="T3" fmla="*/ 10 h 2150"/>
                    <a:gd name="T4" fmla="*/ 11 w 668"/>
                    <a:gd name="T5" fmla="*/ 105 h 2150"/>
                    <a:gd name="T6" fmla="*/ 524 w 668"/>
                    <a:gd name="T7" fmla="*/ 2079 h 2150"/>
                    <a:gd name="T8" fmla="*/ 610 w 668"/>
                    <a:gd name="T9" fmla="*/ 2140 h 2150"/>
                    <a:gd name="T10" fmla="*/ 657 w 668"/>
                    <a:gd name="T11" fmla="*/ 2045 h 2150"/>
                    <a:gd name="T12" fmla="*/ 144 w 668"/>
                    <a:gd name="T13" fmla="*/ 71 h 21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68" h="2150">
                      <a:moveTo>
                        <a:pt x="144" y="71"/>
                      </a:moveTo>
                      <a:cubicBezTo>
                        <a:pt x="133" y="28"/>
                        <a:pt x="94" y="0"/>
                        <a:pt x="57" y="10"/>
                      </a:cubicBezTo>
                      <a:cubicBezTo>
                        <a:pt x="20" y="19"/>
                        <a:pt x="0" y="62"/>
                        <a:pt x="11" y="105"/>
                      </a:cubicBezTo>
                      <a:cubicBezTo>
                        <a:pt x="524" y="2079"/>
                        <a:pt x="524" y="2079"/>
                        <a:pt x="524" y="2079"/>
                      </a:cubicBezTo>
                      <a:cubicBezTo>
                        <a:pt x="535" y="2122"/>
                        <a:pt x="574" y="2150"/>
                        <a:pt x="610" y="2140"/>
                      </a:cubicBezTo>
                      <a:cubicBezTo>
                        <a:pt x="647" y="2131"/>
                        <a:pt x="668" y="2088"/>
                        <a:pt x="657" y="2045"/>
                      </a:cubicBezTo>
                      <a:lnTo>
                        <a:pt x="144" y="71"/>
                      </a:lnTo>
                      <a:close/>
                    </a:path>
                  </a:pathLst>
                </a:custGeom>
                <a:solidFill>
                  <a:srgbClr val="00314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5" name="ïṥḻîdê">
                  <a:extLst>
                    <a:ext uri="{FF2B5EF4-FFF2-40B4-BE49-F238E27FC236}">
                      <a16:creationId xmlns="" xmlns:a16="http://schemas.microsoft.com/office/drawing/2014/main" id="{EDC7943F-A598-41FD-B175-07C40136D3F9}"/>
                    </a:ext>
                  </a:extLst>
                </p:cNvPr>
                <p:cNvSpPr/>
                <p:nvPr/>
              </p:nvSpPr>
              <p:spPr bwMode="auto">
                <a:xfrm>
                  <a:off x="4355" y="3534"/>
                  <a:ext cx="96" cy="165"/>
                </a:xfrm>
                <a:custGeom>
                  <a:avLst/>
                  <a:gdLst>
                    <a:gd name="T0" fmla="*/ 46 w 403"/>
                    <a:gd name="T1" fmla="*/ 401 h 692"/>
                    <a:gd name="T2" fmla="*/ 231 w 403"/>
                    <a:gd name="T3" fmla="*/ 0 h 692"/>
                    <a:gd name="T4" fmla="*/ 403 w 403"/>
                    <a:gd name="T5" fmla="*/ 663 h 692"/>
                    <a:gd name="T6" fmla="*/ 46 w 403"/>
                    <a:gd name="T7" fmla="*/ 401 h 6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3" h="692">
                      <a:moveTo>
                        <a:pt x="46" y="401"/>
                      </a:moveTo>
                      <a:cubicBezTo>
                        <a:pt x="0" y="224"/>
                        <a:pt x="82" y="49"/>
                        <a:pt x="231" y="0"/>
                      </a:cubicBezTo>
                      <a:cubicBezTo>
                        <a:pt x="403" y="663"/>
                        <a:pt x="403" y="663"/>
                        <a:pt x="403" y="663"/>
                      </a:cubicBezTo>
                      <a:cubicBezTo>
                        <a:pt x="249" y="692"/>
                        <a:pt x="92" y="578"/>
                        <a:pt x="46" y="401"/>
                      </a:cubicBezTo>
                      <a:close/>
                    </a:path>
                  </a:pathLst>
                </a:custGeom>
                <a:solidFill>
                  <a:srgbClr val="E4E2E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6" name="îṣliḑè">
                  <a:extLst>
                    <a:ext uri="{FF2B5EF4-FFF2-40B4-BE49-F238E27FC236}">
                      <a16:creationId xmlns="" xmlns:a16="http://schemas.microsoft.com/office/drawing/2014/main" id="{8F2997C8-760E-46F4-987D-FC7E6C8C8A86}"/>
                    </a:ext>
                  </a:extLst>
                </p:cNvPr>
                <p:cNvSpPr/>
                <p:nvPr/>
              </p:nvSpPr>
              <p:spPr bwMode="auto">
                <a:xfrm>
                  <a:off x="5200" y="3540"/>
                  <a:ext cx="76" cy="42"/>
                </a:xfrm>
                <a:custGeom>
                  <a:avLst/>
                  <a:gdLst>
                    <a:gd name="T0" fmla="*/ 319 w 321"/>
                    <a:gd name="T1" fmla="*/ 130 h 177"/>
                    <a:gd name="T2" fmla="*/ 295 w 321"/>
                    <a:gd name="T3" fmla="*/ 173 h 177"/>
                    <a:gd name="T4" fmla="*/ 37 w 321"/>
                    <a:gd name="T5" fmla="*/ 102 h 177"/>
                    <a:gd name="T6" fmla="*/ 2 w 321"/>
                    <a:gd name="T7" fmla="*/ 43 h 177"/>
                    <a:gd name="T8" fmla="*/ 18 w 321"/>
                    <a:gd name="T9" fmla="*/ 0 h 177"/>
                    <a:gd name="T10" fmla="*/ 26 w 321"/>
                    <a:gd name="T11" fmla="*/ 0 h 177"/>
                    <a:gd name="T12" fmla="*/ 284 w 321"/>
                    <a:gd name="T13" fmla="*/ 71 h 177"/>
                    <a:gd name="T14" fmla="*/ 319 w 321"/>
                    <a:gd name="T15" fmla="*/ 130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21" h="177">
                      <a:moveTo>
                        <a:pt x="319" y="130"/>
                      </a:moveTo>
                      <a:cubicBezTo>
                        <a:pt x="321" y="158"/>
                        <a:pt x="311" y="177"/>
                        <a:pt x="295" y="173"/>
                      </a:cubicBezTo>
                      <a:cubicBezTo>
                        <a:pt x="37" y="102"/>
                        <a:pt x="37" y="102"/>
                        <a:pt x="37" y="102"/>
                      </a:cubicBezTo>
                      <a:cubicBezTo>
                        <a:pt x="21" y="98"/>
                        <a:pt x="5" y="72"/>
                        <a:pt x="2" y="43"/>
                      </a:cubicBezTo>
                      <a:cubicBezTo>
                        <a:pt x="0" y="20"/>
                        <a:pt x="7" y="3"/>
                        <a:pt x="18" y="0"/>
                      </a:cubicBezTo>
                      <a:cubicBezTo>
                        <a:pt x="21" y="0"/>
                        <a:pt x="23" y="0"/>
                        <a:pt x="26" y="0"/>
                      </a:cubicBezTo>
                      <a:cubicBezTo>
                        <a:pt x="284" y="71"/>
                        <a:pt x="284" y="71"/>
                        <a:pt x="284" y="71"/>
                      </a:cubicBezTo>
                      <a:cubicBezTo>
                        <a:pt x="300" y="75"/>
                        <a:pt x="316" y="102"/>
                        <a:pt x="319" y="130"/>
                      </a:cubicBezTo>
                      <a:close/>
                    </a:path>
                  </a:pathLst>
                </a:custGeom>
                <a:solidFill>
                  <a:srgbClr val="E4E2E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7" name="išľiḋe">
                  <a:extLst>
                    <a:ext uri="{FF2B5EF4-FFF2-40B4-BE49-F238E27FC236}">
                      <a16:creationId xmlns="" xmlns:a16="http://schemas.microsoft.com/office/drawing/2014/main" id="{DA11A7AE-817A-4A38-918D-A6909941A0A6}"/>
                    </a:ext>
                  </a:extLst>
                </p:cNvPr>
                <p:cNvSpPr/>
                <p:nvPr/>
              </p:nvSpPr>
              <p:spPr bwMode="auto">
                <a:xfrm>
                  <a:off x="5136" y="3249"/>
                  <a:ext cx="61" cy="71"/>
                </a:xfrm>
                <a:custGeom>
                  <a:avLst/>
                  <a:gdLst>
                    <a:gd name="T0" fmla="*/ 246 w 258"/>
                    <a:gd name="T1" fmla="*/ 38 h 298"/>
                    <a:gd name="T2" fmla="*/ 205 w 258"/>
                    <a:gd name="T3" fmla="*/ 12 h 298"/>
                    <a:gd name="T4" fmla="*/ 13 w 258"/>
                    <a:gd name="T5" fmla="*/ 196 h 298"/>
                    <a:gd name="T6" fmla="*/ 11 w 258"/>
                    <a:gd name="T7" fmla="*/ 264 h 298"/>
                    <a:gd name="T8" fmla="*/ 46 w 258"/>
                    <a:gd name="T9" fmla="*/ 295 h 298"/>
                    <a:gd name="T10" fmla="*/ 53 w 258"/>
                    <a:gd name="T11" fmla="*/ 291 h 298"/>
                    <a:gd name="T12" fmla="*/ 245 w 258"/>
                    <a:gd name="T13" fmla="*/ 106 h 298"/>
                    <a:gd name="T14" fmla="*/ 246 w 258"/>
                    <a:gd name="T15" fmla="*/ 38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58" h="298">
                      <a:moveTo>
                        <a:pt x="246" y="38"/>
                      </a:moveTo>
                      <a:cubicBezTo>
                        <a:pt x="235" y="12"/>
                        <a:pt x="217" y="0"/>
                        <a:pt x="205" y="12"/>
                      </a:cubicBezTo>
                      <a:cubicBezTo>
                        <a:pt x="13" y="196"/>
                        <a:pt x="13" y="196"/>
                        <a:pt x="13" y="196"/>
                      </a:cubicBezTo>
                      <a:cubicBezTo>
                        <a:pt x="1" y="208"/>
                        <a:pt x="0" y="238"/>
                        <a:pt x="11" y="264"/>
                      </a:cubicBezTo>
                      <a:cubicBezTo>
                        <a:pt x="21" y="286"/>
                        <a:pt x="35" y="298"/>
                        <a:pt x="46" y="295"/>
                      </a:cubicBezTo>
                      <a:cubicBezTo>
                        <a:pt x="49" y="294"/>
                        <a:pt x="51" y="293"/>
                        <a:pt x="53" y="291"/>
                      </a:cubicBezTo>
                      <a:cubicBezTo>
                        <a:pt x="245" y="106"/>
                        <a:pt x="245" y="106"/>
                        <a:pt x="245" y="106"/>
                      </a:cubicBezTo>
                      <a:cubicBezTo>
                        <a:pt x="257" y="94"/>
                        <a:pt x="258" y="64"/>
                        <a:pt x="246" y="38"/>
                      </a:cubicBezTo>
                      <a:close/>
                    </a:path>
                  </a:pathLst>
                </a:custGeom>
                <a:solidFill>
                  <a:srgbClr val="E4E2E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8" name="íşlîḓè">
                  <a:extLst>
                    <a:ext uri="{FF2B5EF4-FFF2-40B4-BE49-F238E27FC236}">
                      <a16:creationId xmlns="" xmlns:a16="http://schemas.microsoft.com/office/drawing/2014/main" id="{558CD61C-D1B5-499A-90EF-D96618C02185}"/>
                    </a:ext>
                  </a:extLst>
                </p:cNvPr>
                <p:cNvSpPr/>
                <p:nvPr/>
              </p:nvSpPr>
              <p:spPr bwMode="auto">
                <a:xfrm>
                  <a:off x="5170" y="3400"/>
                  <a:ext cx="77" cy="42"/>
                </a:xfrm>
                <a:custGeom>
                  <a:avLst/>
                  <a:gdLst>
                    <a:gd name="T0" fmla="*/ 299 w 319"/>
                    <a:gd name="T1" fmla="*/ 106 h 174"/>
                    <a:gd name="T2" fmla="*/ 47 w 319"/>
                    <a:gd name="T3" fmla="*/ 170 h 174"/>
                    <a:gd name="T4" fmla="*/ 7 w 319"/>
                    <a:gd name="T5" fmla="*/ 126 h 174"/>
                    <a:gd name="T6" fmla="*/ 21 w 319"/>
                    <a:gd name="T7" fmla="*/ 68 h 174"/>
                    <a:gd name="T8" fmla="*/ 272 w 319"/>
                    <a:gd name="T9" fmla="*/ 4 h 174"/>
                    <a:gd name="T10" fmla="*/ 312 w 319"/>
                    <a:gd name="T11" fmla="*/ 48 h 174"/>
                    <a:gd name="T12" fmla="*/ 299 w 319"/>
                    <a:gd name="T13" fmla="*/ 106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19" h="174">
                      <a:moveTo>
                        <a:pt x="299" y="106"/>
                      </a:moveTo>
                      <a:cubicBezTo>
                        <a:pt x="47" y="170"/>
                        <a:pt x="47" y="170"/>
                        <a:pt x="47" y="170"/>
                      </a:cubicBezTo>
                      <a:cubicBezTo>
                        <a:pt x="33" y="174"/>
                        <a:pt x="15" y="154"/>
                        <a:pt x="7" y="126"/>
                      </a:cubicBezTo>
                      <a:cubicBezTo>
                        <a:pt x="0" y="98"/>
                        <a:pt x="6" y="72"/>
                        <a:pt x="21" y="68"/>
                      </a:cubicBezTo>
                      <a:cubicBezTo>
                        <a:pt x="272" y="4"/>
                        <a:pt x="272" y="4"/>
                        <a:pt x="272" y="4"/>
                      </a:cubicBezTo>
                      <a:cubicBezTo>
                        <a:pt x="287" y="0"/>
                        <a:pt x="304" y="20"/>
                        <a:pt x="312" y="48"/>
                      </a:cubicBezTo>
                      <a:cubicBezTo>
                        <a:pt x="319" y="77"/>
                        <a:pt x="313" y="103"/>
                        <a:pt x="299" y="106"/>
                      </a:cubicBezTo>
                      <a:close/>
                    </a:path>
                  </a:pathLst>
                </a:custGeom>
                <a:solidFill>
                  <a:srgbClr val="E4E2E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9" name="ïṥlïḓe">
                  <a:extLst>
                    <a:ext uri="{FF2B5EF4-FFF2-40B4-BE49-F238E27FC236}">
                      <a16:creationId xmlns="" xmlns:a16="http://schemas.microsoft.com/office/drawing/2014/main" id="{BD19F3D8-59A3-4802-A1F8-F9505BD30668}"/>
                    </a:ext>
                  </a:extLst>
                </p:cNvPr>
                <p:cNvSpPr/>
                <p:nvPr/>
              </p:nvSpPr>
              <p:spPr bwMode="auto">
                <a:xfrm>
                  <a:off x="2958" y="3024"/>
                  <a:ext cx="73" cy="86"/>
                </a:xfrm>
                <a:custGeom>
                  <a:avLst/>
                  <a:gdLst>
                    <a:gd name="T0" fmla="*/ 105 w 303"/>
                    <a:gd name="T1" fmla="*/ 13 h 358"/>
                    <a:gd name="T2" fmla="*/ 166 w 303"/>
                    <a:gd name="T3" fmla="*/ 29 h 358"/>
                    <a:gd name="T4" fmla="*/ 291 w 303"/>
                    <a:gd name="T5" fmla="*/ 240 h 358"/>
                    <a:gd name="T6" fmla="*/ 275 w 303"/>
                    <a:gd name="T7" fmla="*/ 301 h 358"/>
                    <a:gd name="T8" fmla="*/ 198 w 303"/>
                    <a:gd name="T9" fmla="*/ 346 h 358"/>
                    <a:gd name="T10" fmla="*/ 137 w 303"/>
                    <a:gd name="T11" fmla="*/ 330 h 358"/>
                    <a:gd name="T12" fmla="*/ 13 w 303"/>
                    <a:gd name="T13" fmla="*/ 119 h 358"/>
                    <a:gd name="T14" fmla="*/ 29 w 303"/>
                    <a:gd name="T15" fmla="*/ 58 h 358"/>
                    <a:gd name="T16" fmla="*/ 105 w 303"/>
                    <a:gd name="T17" fmla="*/ 13 h 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3" h="358">
                      <a:moveTo>
                        <a:pt x="105" y="13"/>
                      </a:moveTo>
                      <a:cubicBezTo>
                        <a:pt x="127" y="0"/>
                        <a:pt x="154" y="7"/>
                        <a:pt x="166" y="29"/>
                      </a:cubicBezTo>
                      <a:cubicBezTo>
                        <a:pt x="291" y="240"/>
                        <a:pt x="291" y="240"/>
                        <a:pt x="291" y="240"/>
                      </a:cubicBezTo>
                      <a:cubicBezTo>
                        <a:pt x="303" y="261"/>
                        <a:pt x="296" y="288"/>
                        <a:pt x="275" y="301"/>
                      </a:cubicBezTo>
                      <a:cubicBezTo>
                        <a:pt x="198" y="346"/>
                        <a:pt x="198" y="346"/>
                        <a:pt x="198" y="346"/>
                      </a:cubicBezTo>
                      <a:cubicBezTo>
                        <a:pt x="177" y="358"/>
                        <a:pt x="149" y="351"/>
                        <a:pt x="137" y="330"/>
                      </a:cubicBezTo>
                      <a:cubicBezTo>
                        <a:pt x="13" y="119"/>
                        <a:pt x="13" y="119"/>
                        <a:pt x="13" y="119"/>
                      </a:cubicBezTo>
                      <a:cubicBezTo>
                        <a:pt x="0" y="98"/>
                        <a:pt x="7" y="70"/>
                        <a:pt x="29" y="58"/>
                      </a:cubicBezTo>
                      <a:lnTo>
                        <a:pt x="105" y="13"/>
                      </a:ln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0" name="íšḻîḋè">
                  <a:extLst>
                    <a:ext uri="{FF2B5EF4-FFF2-40B4-BE49-F238E27FC236}">
                      <a16:creationId xmlns="" xmlns:a16="http://schemas.microsoft.com/office/drawing/2014/main" id="{2D279304-8867-4228-AC42-D118665141A4}"/>
                    </a:ext>
                  </a:extLst>
                </p:cNvPr>
                <p:cNvSpPr/>
                <p:nvPr/>
              </p:nvSpPr>
              <p:spPr bwMode="auto">
                <a:xfrm>
                  <a:off x="2665" y="2526"/>
                  <a:ext cx="72" cy="86"/>
                </a:xfrm>
                <a:custGeom>
                  <a:avLst/>
                  <a:gdLst>
                    <a:gd name="T0" fmla="*/ 105 w 302"/>
                    <a:gd name="T1" fmla="*/ 13 h 358"/>
                    <a:gd name="T2" fmla="*/ 166 w 302"/>
                    <a:gd name="T3" fmla="*/ 29 h 358"/>
                    <a:gd name="T4" fmla="*/ 290 w 302"/>
                    <a:gd name="T5" fmla="*/ 240 h 358"/>
                    <a:gd name="T6" fmla="*/ 274 w 302"/>
                    <a:gd name="T7" fmla="*/ 301 h 358"/>
                    <a:gd name="T8" fmla="*/ 197 w 302"/>
                    <a:gd name="T9" fmla="*/ 346 h 358"/>
                    <a:gd name="T10" fmla="*/ 136 w 302"/>
                    <a:gd name="T11" fmla="*/ 330 h 358"/>
                    <a:gd name="T12" fmla="*/ 12 w 302"/>
                    <a:gd name="T13" fmla="*/ 119 h 358"/>
                    <a:gd name="T14" fmla="*/ 28 w 302"/>
                    <a:gd name="T15" fmla="*/ 58 h 358"/>
                    <a:gd name="T16" fmla="*/ 105 w 302"/>
                    <a:gd name="T17" fmla="*/ 13 h 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2" h="358">
                      <a:moveTo>
                        <a:pt x="105" y="13"/>
                      </a:moveTo>
                      <a:cubicBezTo>
                        <a:pt x="126" y="0"/>
                        <a:pt x="153" y="7"/>
                        <a:pt x="166" y="29"/>
                      </a:cubicBezTo>
                      <a:cubicBezTo>
                        <a:pt x="290" y="240"/>
                        <a:pt x="290" y="240"/>
                        <a:pt x="290" y="240"/>
                      </a:cubicBezTo>
                      <a:cubicBezTo>
                        <a:pt x="302" y="261"/>
                        <a:pt x="295" y="288"/>
                        <a:pt x="274" y="301"/>
                      </a:cubicBezTo>
                      <a:cubicBezTo>
                        <a:pt x="197" y="346"/>
                        <a:pt x="197" y="346"/>
                        <a:pt x="197" y="346"/>
                      </a:cubicBezTo>
                      <a:cubicBezTo>
                        <a:pt x="176" y="358"/>
                        <a:pt x="149" y="351"/>
                        <a:pt x="136" y="330"/>
                      </a:cubicBezTo>
                      <a:cubicBezTo>
                        <a:pt x="12" y="119"/>
                        <a:pt x="12" y="119"/>
                        <a:pt x="12" y="119"/>
                      </a:cubicBezTo>
                      <a:cubicBezTo>
                        <a:pt x="0" y="98"/>
                        <a:pt x="7" y="70"/>
                        <a:pt x="28" y="58"/>
                      </a:cubicBezTo>
                      <a:lnTo>
                        <a:pt x="105" y="13"/>
                      </a:ln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1" name="iSḻïḑè">
                  <a:extLst>
                    <a:ext uri="{FF2B5EF4-FFF2-40B4-BE49-F238E27FC236}">
                      <a16:creationId xmlns="" xmlns:a16="http://schemas.microsoft.com/office/drawing/2014/main" id="{D68AD368-C48B-4AC7-97A4-A2C6C56DD2ED}"/>
                    </a:ext>
                  </a:extLst>
                </p:cNvPr>
                <p:cNvSpPr/>
                <p:nvPr/>
              </p:nvSpPr>
              <p:spPr bwMode="auto">
                <a:xfrm>
                  <a:off x="2412" y="3164"/>
                  <a:ext cx="129" cy="133"/>
                </a:xfrm>
                <a:custGeom>
                  <a:avLst/>
                  <a:gdLst>
                    <a:gd name="T0" fmla="*/ 93 w 129"/>
                    <a:gd name="T1" fmla="*/ 0 h 133"/>
                    <a:gd name="T2" fmla="*/ 129 w 129"/>
                    <a:gd name="T3" fmla="*/ 61 h 133"/>
                    <a:gd name="T4" fmla="*/ 29 w 129"/>
                    <a:gd name="T5" fmla="*/ 133 h 133"/>
                    <a:gd name="T6" fmla="*/ 0 w 129"/>
                    <a:gd name="T7" fmla="*/ 84 h 133"/>
                    <a:gd name="T8" fmla="*/ 93 w 129"/>
                    <a:gd name="T9" fmla="*/ 0 h 1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9" h="133">
                      <a:moveTo>
                        <a:pt x="93" y="0"/>
                      </a:moveTo>
                      <a:lnTo>
                        <a:pt x="129" y="61"/>
                      </a:lnTo>
                      <a:lnTo>
                        <a:pt x="29" y="133"/>
                      </a:lnTo>
                      <a:lnTo>
                        <a:pt x="0" y="84"/>
                      </a:lnTo>
                      <a:lnTo>
                        <a:pt x="93" y="0"/>
                      </a:ln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2" name="ïsľiḓe">
                  <a:extLst>
                    <a:ext uri="{FF2B5EF4-FFF2-40B4-BE49-F238E27FC236}">
                      <a16:creationId xmlns="" xmlns:a16="http://schemas.microsoft.com/office/drawing/2014/main" id="{923B19F3-4E75-46D0-A0C7-B1A4E7121BBE}"/>
                    </a:ext>
                  </a:extLst>
                </p:cNvPr>
                <p:cNvSpPr/>
                <p:nvPr/>
              </p:nvSpPr>
              <p:spPr bwMode="auto">
                <a:xfrm>
                  <a:off x="2231" y="2888"/>
                  <a:ext cx="147" cy="101"/>
                </a:xfrm>
                <a:custGeom>
                  <a:avLst/>
                  <a:gdLst>
                    <a:gd name="T0" fmla="*/ 147 w 147"/>
                    <a:gd name="T1" fmla="*/ 61 h 101"/>
                    <a:gd name="T2" fmla="*/ 111 w 147"/>
                    <a:gd name="T3" fmla="*/ 0 h 101"/>
                    <a:gd name="T4" fmla="*/ 0 w 147"/>
                    <a:gd name="T5" fmla="*/ 52 h 101"/>
                    <a:gd name="T6" fmla="*/ 29 w 147"/>
                    <a:gd name="T7" fmla="*/ 101 h 101"/>
                    <a:gd name="T8" fmla="*/ 147 w 147"/>
                    <a:gd name="T9" fmla="*/ 61 h 1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7" h="101">
                      <a:moveTo>
                        <a:pt x="147" y="61"/>
                      </a:moveTo>
                      <a:lnTo>
                        <a:pt x="111" y="0"/>
                      </a:lnTo>
                      <a:lnTo>
                        <a:pt x="0" y="52"/>
                      </a:lnTo>
                      <a:lnTo>
                        <a:pt x="29" y="101"/>
                      </a:lnTo>
                      <a:lnTo>
                        <a:pt x="147" y="61"/>
                      </a:ln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3" name="íṣ1iḍè">
                  <a:extLst>
                    <a:ext uri="{FF2B5EF4-FFF2-40B4-BE49-F238E27FC236}">
                      <a16:creationId xmlns="" xmlns:a16="http://schemas.microsoft.com/office/drawing/2014/main" id="{C3038C71-269A-4C4A-9498-E377F6D6B159}"/>
                    </a:ext>
                  </a:extLst>
                </p:cNvPr>
                <p:cNvSpPr/>
                <p:nvPr/>
              </p:nvSpPr>
              <p:spPr bwMode="auto">
                <a:xfrm>
                  <a:off x="2060" y="2658"/>
                  <a:ext cx="590" cy="892"/>
                </a:xfrm>
                <a:custGeom>
                  <a:avLst/>
                  <a:gdLst>
                    <a:gd name="T0" fmla="*/ 1505 w 2462"/>
                    <a:gd name="T1" fmla="*/ 2605 h 3728"/>
                    <a:gd name="T2" fmla="*/ 729 w 2462"/>
                    <a:gd name="T3" fmla="*/ 1285 h 3728"/>
                    <a:gd name="T4" fmla="*/ 835 w 2462"/>
                    <a:gd name="T5" fmla="*/ 942 h 3728"/>
                    <a:gd name="T6" fmla="*/ 842 w 2462"/>
                    <a:gd name="T7" fmla="*/ 938 h 3728"/>
                    <a:gd name="T8" fmla="*/ 858 w 2462"/>
                    <a:gd name="T9" fmla="*/ 914 h 3728"/>
                    <a:gd name="T10" fmla="*/ 862 w 2462"/>
                    <a:gd name="T11" fmla="*/ 803 h 3728"/>
                    <a:gd name="T12" fmla="*/ 419 w 2462"/>
                    <a:gd name="T13" fmla="*/ 54 h 3728"/>
                    <a:gd name="T14" fmla="*/ 381 w 2462"/>
                    <a:gd name="T15" fmla="*/ 0 h 3728"/>
                    <a:gd name="T16" fmla="*/ 8 w 2462"/>
                    <a:gd name="T17" fmla="*/ 584 h 3728"/>
                    <a:gd name="T18" fmla="*/ 229 w 2462"/>
                    <a:gd name="T19" fmla="*/ 1388 h 3728"/>
                    <a:gd name="T20" fmla="*/ 1205 w 2462"/>
                    <a:gd name="T21" fmla="*/ 3048 h 3728"/>
                    <a:gd name="T22" fmla="*/ 1802 w 2462"/>
                    <a:gd name="T23" fmla="*/ 3606 h 3728"/>
                    <a:gd name="T24" fmla="*/ 2462 w 2462"/>
                    <a:gd name="T25" fmla="*/ 3535 h 3728"/>
                    <a:gd name="T26" fmla="*/ 1957 w 2462"/>
                    <a:gd name="T27" fmla="*/ 2676 h 3728"/>
                    <a:gd name="T28" fmla="*/ 1848 w 2462"/>
                    <a:gd name="T29" fmla="*/ 2684 h 3728"/>
                    <a:gd name="T30" fmla="*/ 1505 w 2462"/>
                    <a:gd name="T31" fmla="*/ 2605 h 37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462" h="3728">
                      <a:moveTo>
                        <a:pt x="1505" y="2605"/>
                      </a:moveTo>
                      <a:cubicBezTo>
                        <a:pt x="729" y="1285"/>
                        <a:pt x="729" y="1285"/>
                        <a:pt x="729" y="1285"/>
                      </a:cubicBezTo>
                      <a:cubicBezTo>
                        <a:pt x="661" y="1170"/>
                        <a:pt x="709" y="1017"/>
                        <a:pt x="835" y="942"/>
                      </a:cubicBezTo>
                      <a:cubicBezTo>
                        <a:pt x="842" y="938"/>
                        <a:pt x="842" y="938"/>
                        <a:pt x="842" y="938"/>
                      </a:cubicBezTo>
                      <a:cubicBezTo>
                        <a:pt x="847" y="930"/>
                        <a:pt x="852" y="922"/>
                        <a:pt x="858" y="914"/>
                      </a:cubicBezTo>
                      <a:cubicBezTo>
                        <a:pt x="889" y="872"/>
                        <a:pt x="886" y="844"/>
                        <a:pt x="862" y="803"/>
                      </a:cubicBezTo>
                      <a:cubicBezTo>
                        <a:pt x="713" y="554"/>
                        <a:pt x="567" y="304"/>
                        <a:pt x="419" y="54"/>
                      </a:cubicBezTo>
                      <a:cubicBezTo>
                        <a:pt x="408" y="35"/>
                        <a:pt x="394" y="18"/>
                        <a:pt x="381" y="0"/>
                      </a:cubicBezTo>
                      <a:cubicBezTo>
                        <a:pt x="150" y="131"/>
                        <a:pt x="16" y="314"/>
                        <a:pt x="8" y="584"/>
                      </a:cubicBezTo>
                      <a:cubicBezTo>
                        <a:pt x="0" y="876"/>
                        <a:pt x="90" y="1142"/>
                        <a:pt x="229" y="1388"/>
                      </a:cubicBezTo>
                      <a:cubicBezTo>
                        <a:pt x="546" y="1946"/>
                        <a:pt x="872" y="2500"/>
                        <a:pt x="1205" y="3048"/>
                      </a:cubicBezTo>
                      <a:cubicBezTo>
                        <a:pt x="1350" y="3286"/>
                        <a:pt x="1550" y="3476"/>
                        <a:pt x="1802" y="3606"/>
                      </a:cubicBezTo>
                      <a:cubicBezTo>
                        <a:pt x="2038" y="3728"/>
                        <a:pt x="2251" y="3674"/>
                        <a:pt x="2462" y="3535"/>
                      </a:cubicBezTo>
                      <a:cubicBezTo>
                        <a:pt x="2292" y="3246"/>
                        <a:pt x="2124" y="2961"/>
                        <a:pt x="1957" y="2676"/>
                      </a:cubicBezTo>
                      <a:cubicBezTo>
                        <a:pt x="1917" y="2682"/>
                        <a:pt x="1881" y="2685"/>
                        <a:pt x="1848" y="2684"/>
                      </a:cubicBezTo>
                      <a:cubicBezTo>
                        <a:pt x="1723" y="2752"/>
                        <a:pt x="1571" y="2718"/>
                        <a:pt x="1505" y="2605"/>
                      </a:cubicBezTo>
                      <a:close/>
                    </a:path>
                  </a:pathLst>
                </a:custGeom>
                <a:solidFill>
                  <a:srgbClr val="395D7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4" name="i$ḻîďé">
                  <a:extLst>
                    <a:ext uri="{FF2B5EF4-FFF2-40B4-BE49-F238E27FC236}">
                      <a16:creationId xmlns="" xmlns:a16="http://schemas.microsoft.com/office/drawing/2014/main" id="{E621F759-8B07-4073-B50C-C8E7D2DF65E7}"/>
                    </a:ext>
                  </a:extLst>
                </p:cNvPr>
                <p:cNvSpPr/>
                <p:nvPr/>
              </p:nvSpPr>
              <p:spPr bwMode="auto">
                <a:xfrm>
                  <a:off x="2165" y="2623"/>
                  <a:ext cx="172" cy="234"/>
                </a:xfrm>
                <a:custGeom>
                  <a:avLst/>
                  <a:gdLst>
                    <a:gd name="T0" fmla="*/ 0 w 718"/>
                    <a:gd name="T1" fmla="*/ 123 h 976"/>
                    <a:gd name="T2" fmla="*/ 502 w 718"/>
                    <a:gd name="T3" fmla="*/ 976 h 976"/>
                    <a:gd name="T4" fmla="*/ 607 w 718"/>
                    <a:gd name="T5" fmla="*/ 670 h 976"/>
                    <a:gd name="T6" fmla="*/ 308 w 718"/>
                    <a:gd name="T7" fmla="*/ 161 h 976"/>
                    <a:gd name="T8" fmla="*/ 0 w 718"/>
                    <a:gd name="T9" fmla="*/ 123 h 9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8" h="976">
                      <a:moveTo>
                        <a:pt x="0" y="123"/>
                      </a:moveTo>
                      <a:cubicBezTo>
                        <a:pt x="166" y="405"/>
                        <a:pt x="333" y="688"/>
                        <a:pt x="502" y="976"/>
                      </a:cubicBezTo>
                      <a:cubicBezTo>
                        <a:pt x="710" y="881"/>
                        <a:pt x="718" y="859"/>
                        <a:pt x="607" y="670"/>
                      </a:cubicBezTo>
                      <a:cubicBezTo>
                        <a:pt x="507" y="500"/>
                        <a:pt x="408" y="331"/>
                        <a:pt x="308" y="161"/>
                      </a:cubicBezTo>
                      <a:cubicBezTo>
                        <a:pt x="219" y="11"/>
                        <a:pt x="134" y="0"/>
                        <a:pt x="0" y="123"/>
                      </a:cubicBez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5" name="îŝḷiďé">
                  <a:extLst>
                    <a:ext uri="{FF2B5EF4-FFF2-40B4-BE49-F238E27FC236}">
                      <a16:creationId xmlns="" xmlns:a16="http://schemas.microsoft.com/office/drawing/2014/main" id="{00C770EB-BC96-437C-94AE-CFDE80861C6D}"/>
                    </a:ext>
                  </a:extLst>
                </p:cNvPr>
                <p:cNvSpPr/>
                <p:nvPr/>
              </p:nvSpPr>
              <p:spPr bwMode="auto">
                <a:xfrm>
                  <a:off x="2541" y="3267"/>
                  <a:ext cx="169" cy="229"/>
                </a:xfrm>
                <a:custGeom>
                  <a:avLst/>
                  <a:gdLst>
                    <a:gd name="T0" fmla="*/ 0 w 706"/>
                    <a:gd name="T1" fmla="*/ 101 h 955"/>
                    <a:gd name="T2" fmla="*/ 501 w 706"/>
                    <a:gd name="T3" fmla="*/ 955 h 955"/>
                    <a:gd name="T4" fmla="*/ 609 w 706"/>
                    <a:gd name="T5" fmla="*/ 656 h 955"/>
                    <a:gd name="T6" fmla="*/ 318 w 706"/>
                    <a:gd name="T7" fmla="*/ 162 h 955"/>
                    <a:gd name="T8" fmla="*/ 0 w 706"/>
                    <a:gd name="T9" fmla="*/ 101 h 9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6" h="955">
                      <a:moveTo>
                        <a:pt x="0" y="101"/>
                      </a:moveTo>
                      <a:cubicBezTo>
                        <a:pt x="167" y="386"/>
                        <a:pt x="334" y="671"/>
                        <a:pt x="501" y="955"/>
                      </a:cubicBezTo>
                      <a:cubicBezTo>
                        <a:pt x="687" y="873"/>
                        <a:pt x="706" y="821"/>
                        <a:pt x="609" y="656"/>
                      </a:cubicBezTo>
                      <a:cubicBezTo>
                        <a:pt x="512" y="491"/>
                        <a:pt x="415" y="326"/>
                        <a:pt x="318" y="162"/>
                      </a:cubicBezTo>
                      <a:cubicBezTo>
                        <a:pt x="232" y="17"/>
                        <a:pt x="148" y="0"/>
                        <a:pt x="0" y="101"/>
                      </a:cubicBez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6" name="íŝḷïďe">
                  <a:extLst>
                    <a:ext uri="{FF2B5EF4-FFF2-40B4-BE49-F238E27FC236}">
                      <a16:creationId xmlns="" xmlns:a16="http://schemas.microsoft.com/office/drawing/2014/main" id="{B09503CF-0087-4506-8C96-CAD883D956B7}"/>
                    </a:ext>
                  </a:extLst>
                </p:cNvPr>
                <p:cNvSpPr/>
                <p:nvPr/>
              </p:nvSpPr>
              <p:spPr bwMode="auto">
                <a:xfrm>
                  <a:off x="2442" y="2764"/>
                  <a:ext cx="368" cy="368"/>
                </a:xfrm>
                <a:custGeom>
                  <a:avLst/>
                  <a:gdLst>
                    <a:gd name="T0" fmla="*/ 189 w 1539"/>
                    <a:gd name="T1" fmla="*/ 1111 h 1539"/>
                    <a:gd name="T2" fmla="*/ 1111 w 1539"/>
                    <a:gd name="T3" fmla="*/ 1350 h 1539"/>
                    <a:gd name="T4" fmla="*/ 1350 w 1539"/>
                    <a:gd name="T5" fmla="*/ 428 h 1539"/>
                    <a:gd name="T6" fmla="*/ 428 w 1539"/>
                    <a:gd name="T7" fmla="*/ 188 h 1539"/>
                    <a:gd name="T8" fmla="*/ 189 w 1539"/>
                    <a:gd name="T9" fmla="*/ 1111 h 1539"/>
                    <a:gd name="T10" fmla="*/ 1152 w 1539"/>
                    <a:gd name="T11" fmla="*/ 544 h 1539"/>
                    <a:gd name="T12" fmla="*/ 993 w 1539"/>
                    <a:gd name="T13" fmla="*/ 1156 h 1539"/>
                    <a:gd name="T14" fmla="*/ 382 w 1539"/>
                    <a:gd name="T15" fmla="*/ 997 h 1539"/>
                    <a:gd name="T16" fmla="*/ 541 w 1539"/>
                    <a:gd name="T17" fmla="*/ 386 h 1539"/>
                    <a:gd name="T18" fmla="*/ 1152 w 1539"/>
                    <a:gd name="T19" fmla="*/ 544 h 15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539" h="1539">
                      <a:moveTo>
                        <a:pt x="189" y="1111"/>
                      </a:moveTo>
                      <a:cubicBezTo>
                        <a:pt x="377" y="1431"/>
                        <a:pt x="790" y="1539"/>
                        <a:pt x="1111" y="1350"/>
                      </a:cubicBezTo>
                      <a:cubicBezTo>
                        <a:pt x="1431" y="1161"/>
                        <a:pt x="1539" y="749"/>
                        <a:pt x="1350" y="428"/>
                      </a:cubicBezTo>
                      <a:cubicBezTo>
                        <a:pt x="1161" y="107"/>
                        <a:pt x="749" y="0"/>
                        <a:pt x="428" y="188"/>
                      </a:cubicBezTo>
                      <a:cubicBezTo>
                        <a:pt x="107" y="377"/>
                        <a:pt x="0" y="790"/>
                        <a:pt x="189" y="1111"/>
                      </a:cubicBezTo>
                      <a:close/>
                      <a:moveTo>
                        <a:pt x="1152" y="544"/>
                      </a:moveTo>
                      <a:cubicBezTo>
                        <a:pt x="1277" y="757"/>
                        <a:pt x="1206" y="1031"/>
                        <a:pt x="993" y="1156"/>
                      </a:cubicBezTo>
                      <a:cubicBezTo>
                        <a:pt x="781" y="1281"/>
                        <a:pt x="507" y="1209"/>
                        <a:pt x="382" y="997"/>
                      </a:cubicBezTo>
                      <a:cubicBezTo>
                        <a:pt x="257" y="784"/>
                        <a:pt x="328" y="511"/>
                        <a:pt x="541" y="386"/>
                      </a:cubicBezTo>
                      <a:cubicBezTo>
                        <a:pt x="753" y="261"/>
                        <a:pt x="1027" y="332"/>
                        <a:pt x="1152" y="544"/>
                      </a:cubicBezTo>
                      <a:close/>
                    </a:path>
                  </a:pathLst>
                </a:custGeom>
                <a:solidFill>
                  <a:srgbClr val="E9F4F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7" name="iṥľïḑé">
                  <a:extLst>
                    <a:ext uri="{FF2B5EF4-FFF2-40B4-BE49-F238E27FC236}">
                      <a16:creationId xmlns="" xmlns:a16="http://schemas.microsoft.com/office/drawing/2014/main" id="{DD36B693-F084-4FBA-9BBA-EA9CDF36DB0F}"/>
                    </a:ext>
                  </a:extLst>
                </p:cNvPr>
                <p:cNvSpPr/>
                <p:nvPr/>
              </p:nvSpPr>
              <p:spPr bwMode="auto">
                <a:xfrm>
                  <a:off x="2315" y="2512"/>
                  <a:ext cx="714" cy="744"/>
                </a:xfrm>
                <a:custGeom>
                  <a:avLst/>
                  <a:gdLst>
                    <a:gd name="T0" fmla="*/ 131 w 2983"/>
                    <a:gd name="T1" fmla="*/ 1275 h 3109"/>
                    <a:gd name="T2" fmla="*/ 0 w 2983"/>
                    <a:gd name="T3" fmla="*/ 1624 h 3109"/>
                    <a:gd name="T4" fmla="*/ 350 w 2983"/>
                    <a:gd name="T5" fmla="*/ 2219 h 3109"/>
                    <a:gd name="T6" fmla="*/ 491 w 2983"/>
                    <a:gd name="T7" fmla="*/ 2459 h 3109"/>
                    <a:gd name="T8" fmla="*/ 841 w 2983"/>
                    <a:gd name="T9" fmla="*/ 3054 h 3109"/>
                    <a:gd name="T10" fmla="*/ 1209 w 2983"/>
                    <a:gd name="T11" fmla="*/ 3109 h 3109"/>
                    <a:gd name="T12" fmla="*/ 2426 w 2983"/>
                    <a:gd name="T13" fmla="*/ 2871 h 3109"/>
                    <a:gd name="T14" fmla="*/ 2983 w 2983"/>
                    <a:gd name="T15" fmla="*/ 2544 h 3109"/>
                    <a:gd name="T16" fmla="*/ 1487 w 2983"/>
                    <a:gd name="T17" fmla="*/ 0 h 3109"/>
                    <a:gd name="T18" fmla="*/ 931 w 2983"/>
                    <a:gd name="T19" fmla="*/ 328 h 3109"/>
                    <a:gd name="T20" fmla="*/ 131 w 2983"/>
                    <a:gd name="T21" fmla="*/ 1275 h 3109"/>
                    <a:gd name="T22" fmla="*/ 1880 w 2983"/>
                    <a:gd name="T23" fmla="*/ 1481 h 3109"/>
                    <a:gd name="T24" fmla="*/ 1640 w 2983"/>
                    <a:gd name="T25" fmla="*/ 2403 h 3109"/>
                    <a:gd name="T26" fmla="*/ 718 w 2983"/>
                    <a:gd name="T27" fmla="*/ 2164 h 3109"/>
                    <a:gd name="T28" fmla="*/ 958 w 2983"/>
                    <a:gd name="T29" fmla="*/ 1242 h 3109"/>
                    <a:gd name="T30" fmla="*/ 1880 w 2983"/>
                    <a:gd name="T31" fmla="*/ 1481 h 31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983" h="3109">
                      <a:moveTo>
                        <a:pt x="131" y="1275"/>
                      </a:moveTo>
                      <a:cubicBezTo>
                        <a:pt x="0" y="1624"/>
                        <a:pt x="0" y="1624"/>
                        <a:pt x="0" y="1624"/>
                      </a:cubicBezTo>
                      <a:cubicBezTo>
                        <a:pt x="350" y="2219"/>
                        <a:pt x="350" y="2219"/>
                        <a:pt x="350" y="2219"/>
                      </a:cubicBezTo>
                      <a:cubicBezTo>
                        <a:pt x="491" y="2459"/>
                        <a:pt x="491" y="2459"/>
                        <a:pt x="491" y="2459"/>
                      </a:cubicBezTo>
                      <a:cubicBezTo>
                        <a:pt x="841" y="3054"/>
                        <a:pt x="841" y="3054"/>
                        <a:pt x="841" y="3054"/>
                      </a:cubicBezTo>
                      <a:cubicBezTo>
                        <a:pt x="1209" y="3109"/>
                        <a:pt x="1209" y="3109"/>
                        <a:pt x="1209" y="3109"/>
                      </a:cubicBezTo>
                      <a:cubicBezTo>
                        <a:pt x="2426" y="2871"/>
                        <a:pt x="2426" y="2871"/>
                        <a:pt x="2426" y="2871"/>
                      </a:cubicBezTo>
                      <a:cubicBezTo>
                        <a:pt x="2983" y="2544"/>
                        <a:pt x="2983" y="2544"/>
                        <a:pt x="2983" y="2544"/>
                      </a:cubicBezTo>
                      <a:cubicBezTo>
                        <a:pt x="1487" y="0"/>
                        <a:pt x="1487" y="0"/>
                        <a:pt x="1487" y="0"/>
                      </a:cubicBezTo>
                      <a:cubicBezTo>
                        <a:pt x="931" y="328"/>
                        <a:pt x="931" y="328"/>
                        <a:pt x="931" y="328"/>
                      </a:cubicBezTo>
                      <a:lnTo>
                        <a:pt x="131" y="1275"/>
                      </a:lnTo>
                      <a:close/>
                      <a:moveTo>
                        <a:pt x="1880" y="1481"/>
                      </a:moveTo>
                      <a:cubicBezTo>
                        <a:pt x="2068" y="1802"/>
                        <a:pt x="1961" y="2215"/>
                        <a:pt x="1640" y="2403"/>
                      </a:cubicBezTo>
                      <a:cubicBezTo>
                        <a:pt x="1320" y="2592"/>
                        <a:pt x="907" y="2485"/>
                        <a:pt x="718" y="2164"/>
                      </a:cubicBezTo>
                      <a:cubicBezTo>
                        <a:pt x="530" y="1843"/>
                        <a:pt x="637" y="1430"/>
                        <a:pt x="958" y="1242"/>
                      </a:cubicBezTo>
                      <a:cubicBezTo>
                        <a:pt x="1278" y="1053"/>
                        <a:pt x="1691" y="1160"/>
                        <a:pt x="1880" y="1481"/>
                      </a:cubicBezTo>
                      <a:close/>
                    </a:path>
                  </a:pathLst>
                </a:custGeom>
                <a:solidFill>
                  <a:srgbClr val="395D7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8" name="ïṥḻíḍe">
                  <a:extLst>
                    <a:ext uri="{FF2B5EF4-FFF2-40B4-BE49-F238E27FC236}">
                      <a16:creationId xmlns="" xmlns:a16="http://schemas.microsoft.com/office/drawing/2014/main" id="{64D18CF9-5FC4-42C1-82FF-BDFB1FAA4205}"/>
                    </a:ext>
                  </a:extLst>
                </p:cNvPr>
                <p:cNvSpPr/>
                <p:nvPr/>
              </p:nvSpPr>
              <p:spPr bwMode="auto">
                <a:xfrm>
                  <a:off x="2504" y="2826"/>
                  <a:ext cx="244" cy="244"/>
                </a:xfrm>
                <a:custGeom>
                  <a:avLst/>
                  <a:gdLst>
                    <a:gd name="T0" fmla="*/ 125 w 1020"/>
                    <a:gd name="T1" fmla="*/ 737 h 1020"/>
                    <a:gd name="T2" fmla="*/ 737 w 1020"/>
                    <a:gd name="T3" fmla="*/ 895 h 1020"/>
                    <a:gd name="T4" fmla="*/ 895 w 1020"/>
                    <a:gd name="T5" fmla="*/ 284 h 1020"/>
                    <a:gd name="T6" fmla="*/ 284 w 1020"/>
                    <a:gd name="T7" fmla="*/ 125 h 1020"/>
                    <a:gd name="T8" fmla="*/ 125 w 1020"/>
                    <a:gd name="T9" fmla="*/ 737 h 10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20" h="1020">
                      <a:moveTo>
                        <a:pt x="125" y="737"/>
                      </a:moveTo>
                      <a:cubicBezTo>
                        <a:pt x="250" y="949"/>
                        <a:pt x="524" y="1020"/>
                        <a:pt x="737" y="895"/>
                      </a:cubicBezTo>
                      <a:cubicBezTo>
                        <a:pt x="949" y="770"/>
                        <a:pt x="1020" y="497"/>
                        <a:pt x="895" y="284"/>
                      </a:cubicBezTo>
                      <a:cubicBezTo>
                        <a:pt x="770" y="71"/>
                        <a:pt x="497" y="0"/>
                        <a:pt x="284" y="125"/>
                      </a:cubicBezTo>
                      <a:cubicBezTo>
                        <a:pt x="71" y="250"/>
                        <a:pt x="0" y="524"/>
                        <a:pt x="125" y="737"/>
                      </a:cubicBez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9" name="i$ľîḍe">
                  <a:extLst>
                    <a:ext uri="{FF2B5EF4-FFF2-40B4-BE49-F238E27FC236}">
                      <a16:creationId xmlns="" xmlns:a16="http://schemas.microsoft.com/office/drawing/2014/main" id="{7E405618-99EC-4604-9CD5-D32CEC80EEB7}"/>
                    </a:ext>
                  </a:extLst>
                </p:cNvPr>
                <p:cNvSpPr/>
                <p:nvPr/>
              </p:nvSpPr>
              <p:spPr bwMode="auto">
                <a:xfrm>
                  <a:off x="2486" y="2990"/>
                  <a:ext cx="51" cy="51"/>
                </a:xfrm>
                <a:custGeom>
                  <a:avLst/>
                  <a:gdLst>
                    <a:gd name="T0" fmla="*/ 59 w 213"/>
                    <a:gd name="T1" fmla="*/ 26 h 213"/>
                    <a:gd name="T2" fmla="*/ 187 w 213"/>
                    <a:gd name="T3" fmla="*/ 59 h 213"/>
                    <a:gd name="T4" fmla="*/ 154 w 213"/>
                    <a:gd name="T5" fmla="*/ 187 h 213"/>
                    <a:gd name="T6" fmla="*/ 26 w 213"/>
                    <a:gd name="T7" fmla="*/ 153 h 213"/>
                    <a:gd name="T8" fmla="*/ 59 w 213"/>
                    <a:gd name="T9" fmla="*/ 26 h 2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3" h="213">
                      <a:moveTo>
                        <a:pt x="59" y="26"/>
                      </a:moveTo>
                      <a:cubicBezTo>
                        <a:pt x="104" y="0"/>
                        <a:pt x="161" y="14"/>
                        <a:pt x="187" y="59"/>
                      </a:cubicBezTo>
                      <a:cubicBezTo>
                        <a:pt x="213" y="103"/>
                        <a:pt x="198" y="161"/>
                        <a:pt x="154" y="187"/>
                      </a:cubicBezTo>
                      <a:cubicBezTo>
                        <a:pt x="109" y="213"/>
                        <a:pt x="52" y="198"/>
                        <a:pt x="26" y="153"/>
                      </a:cubicBezTo>
                      <a:cubicBezTo>
                        <a:pt x="0" y="109"/>
                        <a:pt x="15" y="52"/>
                        <a:pt x="59" y="26"/>
                      </a:cubicBez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0" name="îṡ1íḋê">
                  <a:extLst>
                    <a:ext uri="{FF2B5EF4-FFF2-40B4-BE49-F238E27FC236}">
                      <a16:creationId xmlns="" xmlns:a16="http://schemas.microsoft.com/office/drawing/2014/main" id="{9C8EE1EA-FF1C-4125-8684-5E628E5C17AC}"/>
                    </a:ext>
                  </a:extLst>
                </p:cNvPr>
                <p:cNvSpPr/>
                <p:nvPr/>
              </p:nvSpPr>
              <p:spPr bwMode="auto">
                <a:xfrm>
                  <a:off x="2715" y="2855"/>
                  <a:ext cx="52" cy="51"/>
                </a:xfrm>
                <a:custGeom>
                  <a:avLst/>
                  <a:gdLst>
                    <a:gd name="T0" fmla="*/ 60 w 214"/>
                    <a:gd name="T1" fmla="*/ 26 h 213"/>
                    <a:gd name="T2" fmla="*/ 187 w 214"/>
                    <a:gd name="T3" fmla="*/ 59 h 213"/>
                    <a:gd name="T4" fmla="*/ 154 w 214"/>
                    <a:gd name="T5" fmla="*/ 187 h 213"/>
                    <a:gd name="T6" fmla="*/ 26 w 214"/>
                    <a:gd name="T7" fmla="*/ 154 h 213"/>
                    <a:gd name="T8" fmla="*/ 60 w 214"/>
                    <a:gd name="T9" fmla="*/ 26 h 2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4" h="213">
                      <a:moveTo>
                        <a:pt x="60" y="26"/>
                      </a:moveTo>
                      <a:cubicBezTo>
                        <a:pt x="104" y="0"/>
                        <a:pt x="161" y="14"/>
                        <a:pt x="187" y="59"/>
                      </a:cubicBezTo>
                      <a:cubicBezTo>
                        <a:pt x="214" y="103"/>
                        <a:pt x="199" y="161"/>
                        <a:pt x="154" y="187"/>
                      </a:cubicBezTo>
                      <a:cubicBezTo>
                        <a:pt x="110" y="213"/>
                        <a:pt x="53" y="198"/>
                        <a:pt x="26" y="154"/>
                      </a:cubicBezTo>
                      <a:cubicBezTo>
                        <a:pt x="0" y="109"/>
                        <a:pt x="15" y="52"/>
                        <a:pt x="60" y="26"/>
                      </a:cubicBez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1" name="îṧlîḓê">
                  <a:extLst>
                    <a:ext uri="{FF2B5EF4-FFF2-40B4-BE49-F238E27FC236}">
                      <a16:creationId xmlns="" xmlns:a16="http://schemas.microsoft.com/office/drawing/2014/main" id="{964DC924-A792-4984-A975-90D62A974C8C}"/>
                    </a:ext>
                  </a:extLst>
                </p:cNvPr>
                <p:cNvSpPr/>
                <p:nvPr/>
              </p:nvSpPr>
              <p:spPr bwMode="auto">
                <a:xfrm>
                  <a:off x="2533" y="2808"/>
                  <a:ext cx="51" cy="51"/>
                </a:xfrm>
                <a:custGeom>
                  <a:avLst/>
                  <a:gdLst>
                    <a:gd name="T0" fmla="*/ 187 w 213"/>
                    <a:gd name="T1" fmla="*/ 59 h 213"/>
                    <a:gd name="T2" fmla="*/ 154 w 213"/>
                    <a:gd name="T3" fmla="*/ 187 h 213"/>
                    <a:gd name="T4" fmla="*/ 26 w 213"/>
                    <a:gd name="T5" fmla="*/ 154 h 213"/>
                    <a:gd name="T6" fmla="*/ 59 w 213"/>
                    <a:gd name="T7" fmla="*/ 26 h 213"/>
                    <a:gd name="T8" fmla="*/ 187 w 213"/>
                    <a:gd name="T9" fmla="*/ 59 h 2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3" h="213">
                      <a:moveTo>
                        <a:pt x="187" y="59"/>
                      </a:moveTo>
                      <a:cubicBezTo>
                        <a:pt x="213" y="104"/>
                        <a:pt x="198" y="161"/>
                        <a:pt x="154" y="187"/>
                      </a:cubicBezTo>
                      <a:cubicBezTo>
                        <a:pt x="109" y="213"/>
                        <a:pt x="52" y="198"/>
                        <a:pt x="26" y="154"/>
                      </a:cubicBezTo>
                      <a:cubicBezTo>
                        <a:pt x="0" y="109"/>
                        <a:pt x="15" y="52"/>
                        <a:pt x="59" y="26"/>
                      </a:cubicBezTo>
                      <a:cubicBezTo>
                        <a:pt x="104" y="0"/>
                        <a:pt x="161" y="15"/>
                        <a:pt x="187" y="59"/>
                      </a:cubicBez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2" name="íṩļïďê">
                  <a:extLst>
                    <a:ext uri="{FF2B5EF4-FFF2-40B4-BE49-F238E27FC236}">
                      <a16:creationId xmlns="" xmlns:a16="http://schemas.microsoft.com/office/drawing/2014/main" id="{82AA3AEA-A041-4EBA-A016-4EAC816BBF62}"/>
                    </a:ext>
                  </a:extLst>
                </p:cNvPr>
                <p:cNvSpPr/>
                <p:nvPr/>
              </p:nvSpPr>
              <p:spPr bwMode="auto">
                <a:xfrm>
                  <a:off x="2668" y="3037"/>
                  <a:ext cx="51" cy="51"/>
                </a:xfrm>
                <a:custGeom>
                  <a:avLst/>
                  <a:gdLst>
                    <a:gd name="T0" fmla="*/ 187 w 213"/>
                    <a:gd name="T1" fmla="*/ 60 h 213"/>
                    <a:gd name="T2" fmla="*/ 154 w 213"/>
                    <a:gd name="T3" fmla="*/ 187 h 213"/>
                    <a:gd name="T4" fmla="*/ 26 w 213"/>
                    <a:gd name="T5" fmla="*/ 154 h 213"/>
                    <a:gd name="T6" fmla="*/ 59 w 213"/>
                    <a:gd name="T7" fmla="*/ 26 h 213"/>
                    <a:gd name="T8" fmla="*/ 187 w 213"/>
                    <a:gd name="T9" fmla="*/ 60 h 2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3" h="213">
                      <a:moveTo>
                        <a:pt x="187" y="60"/>
                      </a:moveTo>
                      <a:cubicBezTo>
                        <a:pt x="213" y="104"/>
                        <a:pt x="198" y="161"/>
                        <a:pt x="154" y="187"/>
                      </a:cubicBezTo>
                      <a:cubicBezTo>
                        <a:pt x="109" y="213"/>
                        <a:pt x="52" y="199"/>
                        <a:pt x="26" y="154"/>
                      </a:cubicBezTo>
                      <a:cubicBezTo>
                        <a:pt x="0" y="110"/>
                        <a:pt x="14" y="52"/>
                        <a:pt x="59" y="26"/>
                      </a:cubicBezTo>
                      <a:cubicBezTo>
                        <a:pt x="103" y="0"/>
                        <a:pt x="161" y="15"/>
                        <a:pt x="187" y="60"/>
                      </a:cubicBez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3" name="ïśļíḓè">
                  <a:extLst>
                    <a:ext uri="{FF2B5EF4-FFF2-40B4-BE49-F238E27FC236}">
                      <a16:creationId xmlns="" xmlns:a16="http://schemas.microsoft.com/office/drawing/2014/main" id="{E5EDFBF5-B332-441B-B34B-361388C090E3}"/>
                    </a:ext>
                  </a:extLst>
                </p:cNvPr>
                <p:cNvSpPr/>
                <p:nvPr/>
              </p:nvSpPr>
              <p:spPr bwMode="auto">
                <a:xfrm>
                  <a:off x="2472" y="2890"/>
                  <a:ext cx="50" cy="50"/>
                </a:xfrm>
                <a:custGeom>
                  <a:avLst/>
                  <a:gdLst>
                    <a:gd name="T0" fmla="*/ 127 w 207"/>
                    <a:gd name="T1" fmla="*/ 13 h 207"/>
                    <a:gd name="T2" fmla="*/ 194 w 207"/>
                    <a:gd name="T3" fmla="*/ 127 h 207"/>
                    <a:gd name="T4" fmla="*/ 80 w 207"/>
                    <a:gd name="T5" fmla="*/ 194 h 207"/>
                    <a:gd name="T6" fmla="*/ 13 w 207"/>
                    <a:gd name="T7" fmla="*/ 80 h 207"/>
                    <a:gd name="T8" fmla="*/ 127 w 207"/>
                    <a:gd name="T9" fmla="*/ 13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7" h="207">
                      <a:moveTo>
                        <a:pt x="127" y="13"/>
                      </a:moveTo>
                      <a:cubicBezTo>
                        <a:pt x="177" y="26"/>
                        <a:pt x="207" y="77"/>
                        <a:pt x="194" y="127"/>
                      </a:cubicBezTo>
                      <a:cubicBezTo>
                        <a:pt x="181" y="177"/>
                        <a:pt x="130" y="207"/>
                        <a:pt x="80" y="194"/>
                      </a:cubicBezTo>
                      <a:cubicBezTo>
                        <a:pt x="30" y="181"/>
                        <a:pt x="0" y="130"/>
                        <a:pt x="13" y="80"/>
                      </a:cubicBezTo>
                      <a:cubicBezTo>
                        <a:pt x="26" y="30"/>
                        <a:pt x="77" y="0"/>
                        <a:pt x="127" y="13"/>
                      </a:cubicBez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4" name="ïṡlîdê">
                  <a:extLst>
                    <a:ext uri="{FF2B5EF4-FFF2-40B4-BE49-F238E27FC236}">
                      <a16:creationId xmlns="" xmlns:a16="http://schemas.microsoft.com/office/drawing/2014/main" id="{B76499F3-D3AB-40B3-8447-5804E076B980}"/>
                    </a:ext>
                  </a:extLst>
                </p:cNvPr>
                <p:cNvSpPr/>
                <p:nvPr/>
              </p:nvSpPr>
              <p:spPr bwMode="auto">
                <a:xfrm>
                  <a:off x="2730" y="2957"/>
                  <a:ext cx="50" cy="49"/>
                </a:xfrm>
                <a:custGeom>
                  <a:avLst/>
                  <a:gdLst>
                    <a:gd name="T0" fmla="*/ 127 w 207"/>
                    <a:gd name="T1" fmla="*/ 13 h 206"/>
                    <a:gd name="T2" fmla="*/ 194 w 207"/>
                    <a:gd name="T3" fmla="*/ 126 h 206"/>
                    <a:gd name="T4" fmla="*/ 80 w 207"/>
                    <a:gd name="T5" fmla="*/ 193 h 206"/>
                    <a:gd name="T6" fmla="*/ 13 w 207"/>
                    <a:gd name="T7" fmla="*/ 80 h 206"/>
                    <a:gd name="T8" fmla="*/ 127 w 207"/>
                    <a:gd name="T9" fmla="*/ 13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7" h="206">
                      <a:moveTo>
                        <a:pt x="127" y="13"/>
                      </a:moveTo>
                      <a:cubicBezTo>
                        <a:pt x="177" y="26"/>
                        <a:pt x="207" y="77"/>
                        <a:pt x="194" y="126"/>
                      </a:cubicBezTo>
                      <a:cubicBezTo>
                        <a:pt x="181" y="176"/>
                        <a:pt x="130" y="206"/>
                        <a:pt x="80" y="193"/>
                      </a:cubicBezTo>
                      <a:cubicBezTo>
                        <a:pt x="30" y="180"/>
                        <a:pt x="0" y="129"/>
                        <a:pt x="13" y="80"/>
                      </a:cubicBezTo>
                      <a:cubicBezTo>
                        <a:pt x="26" y="30"/>
                        <a:pt x="77" y="0"/>
                        <a:pt x="127" y="13"/>
                      </a:cubicBez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5" name="iṧlîḋé">
                  <a:extLst>
                    <a:ext uri="{FF2B5EF4-FFF2-40B4-BE49-F238E27FC236}">
                      <a16:creationId xmlns="" xmlns:a16="http://schemas.microsoft.com/office/drawing/2014/main" id="{C1C48B55-BDB9-49BE-8DF1-C806E164364C}"/>
                    </a:ext>
                  </a:extLst>
                </p:cNvPr>
                <p:cNvSpPr/>
                <p:nvPr/>
              </p:nvSpPr>
              <p:spPr bwMode="auto">
                <a:xfrm>
                  <a:off x="2635" y="2795"/>
                  <a:ext cx="49" cy="49"/>
                </a:xfrm>
                <a:custGeom>
                  <a:avLst/>
                  <a:gdLst>
                    <a:gd name="T0" fmla="*/ 193 w 206"/>
                    <a:gd name="T1" fmla="*/ 127 h 207"/>
                    <a:gd name="T2" fmla="*/ 80 w 206"/>
                    <a:gd name="T3" fmla="*/ 194 h 207"/>
                    <a:gd name="T4" fmla="*/ 13 w 206"/>
                    <a:gd name="T5" fmla="*/ 80 h 207"/>
                    <a:gd name="T6" fmla="*/ 127 w 206"/>
                    <a:gd name="T7" fmla="*/ 13 h 207"/>
                    <a:gd name="T8" fmla="*/ 193 w 206"/>
                    <a:gd name="T9" fmla="*/ 127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6" h="207">
                      <a:moveTo>
                        <a:pt x="193" y="127"/>
                      </a:moveTo>
                      <a:cubicBezTo>
                        <a:pt x="180" y="177"/>
                        <a:pt x="130" y="207"/>
                        <a:pt x="80" y="194"/>
                      </a:cubicBezTo>
                      <a:cubicBezTo>
                        <a:pt x="30" y="181"/>
                        <a:pt x="0" y="130"/>
                        <a:pt x="13" y="80"/>
                      </a:cubicBezTo>
                      <a:cubicBezTo>
                        <a:pt x="26" y="30"/>
                        <a:pt x="77" y="0"/>
                        <a:pt x="127" y="13"/>
                      </a:cubicBezTo>
                      <a:cubicBezTo>
                        <a:pt x="176" y="26"/>
                        <a:pt x="206" y="77"/>
                        <a:pt x="193" y="127"/>
                      </a:cubicBez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6" name="iŝlíḋê">
                  <a:extLst>
                    <a:ext uri="{FF2B5EF4-FFF2-40B4-BE49-F238E27FC236}">
                      <a16:creationId xmlns="" xmlns:a16="http://schemas.microsoft.com/office/drawing/2014/main" id="{9754F020-3568-4272-916D-D03D62E4F6B2}"/>
                    </a:ext>
                  </a:extLst>
                </p:cNvPr>
                <p:cNvSpPr/>
                <p:nvPr/>
              </p:nvSpPr>
              <p:spPr bwMode="auto">
                <a:xfrm>
                  <a:off x="2568" y="3052"/>
                  <a:ext cx="49" cy="50"/>
                </a:xfrm>
                <a:custGeom>
                  <a:avLst/>
                  <a:gdLst>
                    <a:gd name="T0" fmla="*/ 194 w 207"/>
                    <a:gd name="T1" fmla="*/ 127 h 207"/>
                    <a:gd name="T2" fmla="*/ 80 w 207"/>
                    <a:gd name="T3" fmla="*/ 194 h 207"/>
                    <a:gd name="T4" fmla="*/ 13 w 207"/>
                    <a:gd name="T5" fmla="*/ 80 h 207"/>
                    <a:gd name="T6" fmla="*/ 127 w 207"/>
                    <a:gd name="T7" fmla="*/ 13 h 207"/>
                    <a:gd name="T8" fmla="*/ 194 w 207"/>
                    <a:gd name="T9" fmla="*/ 127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7" h="207">
                      <a:moveTo>
                        <a:pt x="194" y="127"/>
                      </a:moveTo>
                      <a:cubicBezTo>
                        <a:pt x="181" y="177"/>
                        <a:pt x="130" y="207"/>
                        <a:pt x="80" y="194"/>
                      </a:cubicBezTo>
                      <a:cubicBezTo>
                        <a:pt x="30" y="181"/>
                        <a:pt x="0" y="130"/>
                        <a:pt x="13" y="80"/>
                      </a:cubicBezTo>
                      <a:cubicBezTo>
                        <a:pt x="26" y="30"/>
                        <a:pt x="77" y="0"/>
                        <a:pt x="127" y="13"/>
                      </a:cubicBezTo>
                      <a:cubicBezTo>
                        <a:pt x="177" y="26"/>
                        <a:pt x="207" y="77"/>
                        <a:pt x="194" y="127"/>
                      </a:cubicBez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7" name="í$ḷïďê">
                  <a:extLst>
                    <a:ext uri="{FF2B5EF4-FFF2-40B4-BE49-F238E27FC236}">
                      <a16:creationId xmlns="" xmlns:a16="http://schemas.microsoft.com/office/drawing/2014/main" id="{B4961F31-D1BF-4D14-99C6-ED6D78F1ECF9}"/>
                    </a:ext>
                  </a:extLst>
                </p:cNvPr>
                <p:cNvSpPr/>
                <p:nvPr/>
              </p:nvSpPr>
              <p:spPr bwMode="auto">
                <a:xfrm>
                  <a:off x="2493" y="2844"/>
                  <a:ext cx="51" cy="51"/>
                </a:xfrm>
                <a:custGeom>
                  <a:avLst/>
                  <a:gdLst>
                    <a:gd name="T0" fmla="*/ 161 w 212"/>
                    <a:gd name="T1" fmla="*/ 31 h 212"/>
                    <a:gd name="T2" fmla="*/ 181 w 212"/>
                    <a:gd name="T3" fmla="*/ 161 h 212"/>
                    <a:gd name="T4" fmla="*/ 51 w 212"/>
                    <a:gd name="T5" fmla="*/ 181 h 212"/>
                    <a:gd name="T6" fmla="*/ 31 w 212"/>
                    <a:gd name="T7" fmla="*/ 50 h 212"/>
                    <a:gd name="T8" fmla="*/ 161 w 212"/>
                    <a:gd name="T9" fmla="*/ 31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2" h="212">
                      <a:moveTo>
                        <a:pt x="161" y="31"/>
                      </a:moveTo>
                      <a:cubicBezTo>
                        <a:pt x="203" y="61"/>
                        <a:pt x="212" y="119"/>
                        <a:pt x="181" y="161"/>
                      </a:cubicBezTo>
                      <a:cubicBezTo>
                        <a:pt x="151" y="203"/>
                        <a:pt x="92" y="212"/>
                        <a:pt x="51" y="181"/>
                      </a:cubicBezTo>
                      <a:cubicBezTo>
                        <a:pt x="9" y="150"/>
                        <a:pt x="0" y="92"/>
                        <a:pt x="31" y="50"/>
                      </a:cubicBezTo>
                      <a:cubicBezTo>
                        <a:pt x="61" y="9"/>
                        <a:pt x="120" y="0"/>
                        <a:pt x="161" y="31"/>
                      </a:cubicBez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8" name="î$lîḑe">
                  <a:extLst>
                    <a:ext uri="{FF2B5EF4-FFF2-40B4-BE49-F238E27FC236}">
                      <a16:creationId xmlns="" xmlns:a16="http://schemas.microsoft.com/office/drawing/2014/main" id="{6E598BF4-69AC-48D7-9F3D-02B2FA018BFE}"/>
                    </a:ext>
                  </a:extLst>
                </p:cNvPr>
                <p:cNvSpPr/>
                <p:nvPr/>
              </p:nvSpPr>
              <p:spPr bwMode="auto">
                <a:xfrm>
                  <a:off x="2708" y="3002"/>
                  <a:ext cx="51" cy="50"/>
                </a:xfrm>
                <a:custGeom>
                  <a:avLst/>
                  <a:gdLst>
                    <a:gd name="T0" fmla="*/ 161 w 211"/>
                    <a:gd name="T1" fmla="*/ 30 h 211"/>
                    <a:gd name="T2" fmla="*/ 181 w 211"/>
                    <a:gd name="T3" fmla="*/ 161 h 211"/>
                    <a:gd name="T4" fmla="*/ 50 w 211"/>
                    <a:gd name="T5" fmla="*/ 181 h 211"/>
                    <a:gd name="T6" fmla="*/ 30 w 211"/>
                    <a:gd name="T7" fmla="*/ 50 h 211"/>
                    <a:gd name="T8" fmla="*/ 161 w 211"/>
                    <a:gd name="T9" fmla="*/ 30 h 2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1" h="211">
                      <a:moveTo>
                        <a:pt x="161" y="30"/>
                      </a:moveTo>
                      <a:cubicBezTo>
                        <a:pt x="202" y="61"/>
                        <a:pt x="211" y="119"/>
                        <a:pt x="181" y="161"/>
                      </a:cubicBezTo>
                      <a:cubicBezTo>
                        <a:pt x="150" y="203"/>
                        <a:pt x="92" y="211"/>
                        <a:pt x="50" y="181"/>
                      </a:cubicBezTo>
                      <a:cubicBezTo>
                        <a:pt x="9" y="150"/>
                        <a:pt x="0" y="92"/>
                        <a:pt x="30" y="50"/>
                      </a:cubicBezTo>
                      <a:cubicBezTo>
                        <a:pt x="61" y="9"/>
                        <a:pt x="119" y="0"/>
                        <a:pt x="161" y="30"/>
                      </a:cubicBez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9" name="íśḷîḑê">
                  <a:extLst>
                    <a:ext uri="{FF2B5EF4-FFF2-40B4-BE49-F238E27FC236}">
                      <a16:creationId xmlns="" xmlns:a16="http://schemas.microsoft.com/office/drawing/2014/main" id="{CE255332-5AB5-4CF4-B382-2AB2E818073C}"/>
                    </a:ext>
                  </a:extLst>
                </p:cNvPr>
                <p:cNvSpPr/>
                <p:nvPr/>
              </p:nvSpPr>
              <p:spPr bwMode="auto">
                <a:xfrm>
                  <a:off x="2680" y="2816"/>
                  <a:ext cx="50" cy="50"/>
                </a:xfrm>
                <a:custGeom>
                  <a:avLst/>
                  <a:gdLst>
                    <a:gd name="T0" fmla="*/ 181 w 212"/>
                    <a:gd name="T1" fmla="*/ 161 h 212"/>
                    <a:gd name="T2" fmla="*/ 51 w 212"/>
                    <a:gd name="T3" fmla="*/ 181 h 212"/>
                    <a:gd name="T4" fmla="*/ 31 w 212"/>
                    <a:gd name="T5" fmla="*/ 51 h 212"/>
                    <a:gd name="T6" fmla="*/ 161 w 212"/>
                    <a:gd name="T7" fmla="*/ 31 h 212"/>
                    <a:gd name="T8" fmla="*/ 181 w 212"/>
                    <a:gd name="T9" fmla="*/ 161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2" h="212">
                      <a:moveTo>
                        <a:pt x="181" y="161"/>
                      </a:moveTo>
                      <a:cubicBezTo>
                        <a:pt x="150" y="203"/>
                        <a:pt x="92" y="212"/>
                        <a:pt x="51" y="181"/>
                      </a:cubicBezTo>
                      <a:cubicBezTo>
                        <a:pt x="9" y="151"/>
                        <a:pt x="0" y="92"/>
                        <a:pt x="31" y="51"/>
                      </a:cubicBezTo>
                      <a:cubicBezTo>
                        <a:pt x="61" y="9"/>
                        <a:pt x="120" y="0"/>
                        <a:pt x="161" y="31"/>
                      </a:cubicBezTo>
                      <a:cubicBezTo>
                        <a:pt x="203" y="61"/>
                        <a:pt x="212" y="120"/>
                        <a:pt x="181" y="161"/>
                      </a:cubicBez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0" name="îşḷíḑê">
                  <a:extLst>
                    <a:ext uri="{FF2B5EF4-FFF2-40B4-BE49-F238E27FC236}">
                      <a16:creationId xmlns="" xmlns:a16="http://schemas.microsoft.com/office/drawing/2014/main" id="{3C8D2A99-F808-4ED4-A0AC-6BCE6612A8A8}"/>
                    </a:ext>
                  </a:extLst>
                </p:cNvPr>
                <p:cNvSpPr/>
                <p:nvPr/>
              </p:nvSpPr>
              <p:spPr bwMode="auto">
                <a:xfrm>
                  <a:off x="2522" y="3030"/>
                  <a:ext cx="51" cy="51"/>
                </a:xfrm>
                <a:custGeom>
                  <a:avLst/>
                  <a:gdLst>
                    <a:gd name="T0" fmla="*/ 181 w 212"/>
                    <a:gd name="T1" fmla="*/ 161 h 211"/>
                    <a:gd name="T2" fmla="*/ 50 w 212"/>
                    <a:gd name="T3" fmla="*/ 181 h 211"/>
                    <a:gd name="T4" fmla="*/ 31 w 212"/>
                    <a:gd name="T5" fmla="*/ 50 h 211"/>
                    <a:gd name="T6" fmla="*/ 161 w 212"/>
                    <a:gd name="T7" fmla="*/ 30 h 211"/>
                    <a:gd name="T8" fmla="*/ 181 w 212"/>
                    <a:gd name="T9" fmla="*/ 161 h 2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2" h="211">
                      <a:moveTo>
                        <a:pt x="181" y="161"/>
                      </a:moveTo>
                      <a:cubicBezTo>
                        <a:pt x="150" y="202"/>
                        <a:pt x="92" y="211"/>
                        <a:pt x="50" y="181"/>
                      </a:cubicBezTo>
                      <a:cubicBezTo>
                        <a:pt x="9" y="150"/>
                        <a:pt x="0" y="92"/>
                        <a:pt x="31" y="50"/>
                      </a:cubicBezTo>
                      <a:cubicBezTo>
                        <a:pt x="61" y="9"/>
                        <a:pt x="120" y="0"/>
                        <a:pt x="161" y="30"/>
                      </a:cubicBezTo>
                      <a:cubicBezTo>
                        <a:pt x="203" y="61"/>
                        <a:pt x="212" y="119"/>
                        <a:pt x="181" y="161"/>
                      </a:cubicBez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1" name="îŝliḓè">
                  <a:extLst>
                    <a:ext uri="{FF2B5EF4-FFF2-40B4-BE49-F238E27FC236}">
                      <a16:creationId xmlns="" xmlns:a16="http://schemas.microsoft.com/office/drawing/2014/main" id="{4B7716AE-D8C0-411B-9A07-56637F9DFADD}"/>
                    </a:ext>
                  </a:extLst>
                </p:cNvPr>
                <p:cNvSpPr/>
                <p:nvPr/>
              </p:nvSpPr>
              <p:spPr bwMode="auto">
                <a:xfrm>
                  <a:off x="2621" y="3056"/>
                  <a:ext cx="48" cy="48"/>
                </a:xfrm>
                <a:custGeom>
                  <a:avLst/>
                  <a:gdLst>
                    <a:gd name="T0" fmla="*/ 7 w 200"/>
                    <a:gd name="T1" fmla="*/ 113 h 200"/>
                    <a:gd name="T2" fmla="*/ 87 w 200"/>
                    <a:gd name="T3" fmla="*/ 8 h 200"/>
                    <a:gd name="T4" fmla="*/ 192 w 200"/>
                    <a:gd name="T5" fmla="*/ 87 h 200"/>
                    <a:gd name="T6" fmla="*/ 113 w 200"/>
                    <a:gd name="T7" fmla="*/ 193 h 200"/>
                    <a:gd name="T8" fmla="*/ 7 w 200"/>
                    <a:gd name="T9" fmla="*/ 113 h 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0" h="200">
                      <a:moveTo>
                        <a:pt x="7" y="113"/>
                      </a:moveTo>
                      <a:cubicBezTo>
                        <a:pt x="0" y="62"/>
                        <a:pt x="36" y="15"/>
                        <a:pt x="87" y="8"/>
                      </a:cubicBezTo>
                      <a:cubicBezTo>
                        <a:pt x="138" y="0"/>
                        <a:pt x="185" y="36"/>
                        <a:pt x="192" y="87"/>
                      </a:cubicBezTo>
                      <a:cubicBezTo>
                        <a:pt x="200" y="138"/>
                        <a:pt x="164" y="185"/>
                        <a:pt x="113" y="193"/>
                      </a:cubicBezTo>
                      <a:cubicBezTo>
                        <a:pt x="62" y="200"/>
                        <a:pt x="15" y="164"/>
                        <a:pt x="7" y="113"/>
                      </a:cubicBez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2" name="îṩ1ïďè">
                  <a:extLst>
                    <a:ext uri="{FF2B5EF4-FFF2-40B4-BE49-F238E27FC236}">
                      <a16:creationId xmlns="" xmlns:a16="http://schemas.microsoft.com/office/drawing/2014/main" id="{4A26293F-832D-423D-B6EA-3C30B54A0833}"/>
                    </a:ext>
                  </a:extLst>
                </p:cNvPr>
                <p:cNvSpPr/>
                <p:nvPr/>
              </p:nvSpPr>
              <p:spPr bwMode="auto">
                <a:xfrm>
                  <a:off x="2584" y="2793"/>
                  <a:ext cx="47" cy="47"/>
                </a:xfrm>
                <a:custGeom>
                  <a:avLst/>
                  <a:gdLst>
                    <a:gd name="T0" fmla="*/ 7 w 199"/>
                    <a:gd name="T1" fmla="*/ 112 h 199"/>
                    <a:gd name="T2" fmla="*/ 87 w 199"/>
                    <a:gd name="T3" fmla="*/ 7 h 199"/>
                    <a:gd name="T4" fmla="*/ 192 w 199"/>
                    <a:gd name="T5" fmla="*/ 86 h 199"/>
                    <a:gd name="T6" fmla="*/ 113 w 199"/>
                    <a:gd name="T7" fmla="*/ 192 h 199"/>
                    <a:gd name="T8" fmla="*/ 7 w 199"/>
                    <a:gd name="T9" fmla="*/ 112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9" h="199">
                      <a:moveTo>
                        <a:pt x="7" y="112"/>
                      </a:moveTo>
                      <a:cubicBezTo>
                        <a:pt x="0" y="61"/>
                        <a:pt x="36" y="14"/>
                        <a:pt x="87" y="7"/>
                      </a:cubicBezTo>
                      <a:cubicBezTo>
                        <a:pt x="138" y="0"/>
                        <a:pt x="185" y="35"/>
                        <a:pt x="192" y="86"/>
                      </a:cubicBezTo>
                      <a:cubicBezTo>
                        <a:pt x="199" y="137"/>
                        <a:pt x="164" y="185"/>
                        <a:pt x="113" y="192"/>
                      </a:cubicBezTo>
                      <a:cubicBezTo>
                        <a:pt x="62" y="199"/>
                        <a:pt x="14" y="163"/>
                        <a:pt x="7" y="112"/>
                      </a:cubicBez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3" name="îšľídê">
                  <a:extLst>
                    <a:ext uri="{FF2B5EF4-FFF2-40B4-BE49-F238E27FC236}">
                      <a16:creationId xmlns="" xmlns:a16="http://schemas.microsoft.com/office/drawing/2014/main" id="{F3B07BFC-B249-46FE-AC3D-045050537E2E}"/>
                    </a:ext>
                  </a:extLst>
                </p:cNvPr>
                <p:cNvSpPr/>
                <p:nvPr/>
              </p:nvSpPr>
              <p:spPr bwMode="auto">
                <a:xfrm>
                  <a:off x="2470" y="2943"/>
                  <a:ext cx="48" cy="48"/>
                </a:xfrm>
                <a:custGeom>
                  <a:avLst/>
                  <a:gdLst>
                    <a:gd name="T0" fmla="*/ 86 w 199"/>
                    <a:gd name="T1" fmla="*/ 7 h 200"/>
                    <a:gd name="T2" fmla="*/ 192 w 199"/>
                    <a:gd name="T3" fmla="*/ 87 h 200"/>
                    <a:gd name="T4" fmla="*/ 112 w 199"/>
                    <a:gd name="T5" fmla="*/ 192 h 200"/>
                    <a:gd name="T6" fmla="*/ 7 w 199"/>
                    <a:gd name="T7" fmla="*/ 113 h 200"/>
                    <a:gd name="T8" fmla="*/ 86 w 199"/>
                    <a:gd name="T9" fmla="*/ 7 h 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9" h="200">
                      <a:moveTo>
                        <a:pt x="86" y="7"/>
                      </a:moveTo>
                      <a:cubicBezTo>
                        <a:pt x="137" y="0"/>
                        <a:pt x="185" y="36"/>
                        <a:pt x="192" y="87"/>
                      </a:cubicBezTo>
                      <a:cubicBezTo>
                        <a:pt x="199" y="138"/>
                        <a:pt x="163" y="185"/>
                        <a:pt x="112" y="192"/>
                      </a:cubicBezTo>
                      <a:cubicBezTo>
                        <a:pt x="61" y="200"/>
                        <a:pt x="14" y="164"/>
                        <a:pt x="7" y="113"/>
                      </a:cubicBezTo>
                      <a:cubicBezTo>
                        <a:pt x="0" y="62"/>
                        <a:pt x="35" y="15"/>
                        <a:pt x="86" y="7"/>
                      </a:cubicBez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4" name="îṥliḋê">
                  <a:extLst>
                    <a:ext uri="{FF2B5EF4-FFF2-40B4-BE49-F238E27FC236}">
                      <a16:creationId xmlns="" xmlns:a16="http://schemas.microsoft.com/office/drawing/2014/main" id="{98C0DB5B-A5FA-41E0-81AB-BA1A4C4D6A86}"/>
                    </a:ext>
                  </a:extLst>
                </p:cNvPr>
                <p:cNvSpPr/>
                <p:nvPr/>
              </p:nvSpPr>
              <p:spPr bwMode="auto">
                <a:xfrm>
                  <a:off x="2734" y="2906"/>
                  <a:ext cx="48" cy="47"/>
                </a:xfrm>
                <a:custGeom>
                  <a:avLst/>
                  <a:gdLst>
                    <a:gd name="T0" fmla="*/ 86 w 199"/>
                    <a:gd name="T1" fmla="*/ 7 h 199"/>
                    <a:gd name="T2" fmla="*/ 192 w 199"/>
                    <a:gd name="T3" fmla="*/ 87 h 199"/>
                    <a:gd name="T4" fmla="*/ 112 w 199"/>
                    <a:gd name="T5" fmla="*/ 192 h 199"/>
                    <a:gd name="T6" fmla="*/ 7 w 199"/>
                    <a:gd name="T7" fmla="*/ 113 h 199"/>
                    <a:gd name="T8" fmla="*/ 86 w 199"/>
                    <a:gd name="T9" fmla="*/ 7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9" h="199">
                      <a:moveTo>
                        <a:pt x="86" y="7"/>
                      </a:moveTo>
                      <a:cubicBezTo>
                        <a:pt x="137" y="0"/>
                        <a:pt x="184" y="35"/>
                        <a:pt x="192" y="87"/>
                      </a:cubicBezTo>
                      <a:cubicBezTo>
                        <a:pt x="199" y="138"/>
                        <a:pt x="163" y="185"/>
                        <a:pt x="112" y="192"/>
                      </a:cubicBezTo>
                      <a:cubicBezTo>
                        <a:pt x="61" y="199"/>
                        <a:pt x="14" y="164"/>
                        <a:pt x="7" y="113"/>
                      </a:cubicBezTo>
                      <a:cubicBezTo>
                        <a:pt x="0" y="62"/>
                        <a:pt x="35" y="14"/>
                        <a:pt x="86" y="7"/>
                      </a:cubicBezTo>
                      <a:close/>
                    </a:path>
                  </a:pathLst>
                </a:custGeom>
                <a:solidFill>
                  <a:srgbClr val="2241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5" name="ïṩ1iďè">
                  <a:extLst>
                    <a:ext uri="{FF2B5EF4-FFF2-40B4-BE49-F238E27FC236}">
                      <a16:creationId xmlns="" xmlns:a16="http://schemas.microsoft.com/office/drawing/2014/main" id="{5BD9D4F7-AB7E-47CF-9583-D42C7A933F94}"/>
                    </a:ext>
                  </a:extLst>
                </p:cNvPr>
                <p:cNvSpPr/>
                <p:nvPr/>
              </p:nvSpPr>
              <p:spPr bwMode="auto">
                <a:xfrm>
                  <a:off x="2532" y="2854"/>
                  <a:ext cx="187" cy="187"/>
                </a:xfrm>
                <a:custGeom>
                  <a:avLst/>
                  <a:gdLst>
                    <a:gd name="T0" fmla="*/ 217 w 779"/>
                    <a:gd name="T1" fmla="*/ 95 h 779"/>
                    <a:gd name="T2" fmla="*/ 684 w 779"/>
                    <a:gd name="T3" fmla="*/ 216 h 779"/>
                    <a:gd name="T4" fmla="*/ 563 w 779"/>
                    <a:gd name="T5" fmla="*/ 683 h 779"/>
                    <a:gd name="T6" fmla="*/ 96 w 779"/>
                    <a:gd name="T7" fmla="*/ 562 h 779"/>
                    <a:gd name="T8" fmla="*/ 217 w 779"/>
                    <a:gd name="T9" fmla="*/ 95 h 7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79" h="779">
                      <a:moveTo>
                        <a:pt x="217" y="95"/>
                      </a:moveTo>
                      <a:cubicBezTo>
                        <a:pt x="379" y="0"/>
                        <a:pt x="588" y="54"/>
                        <a:pt x="684" y="216"/>
                      </a:cubicBezTo>
                      <a:cubicBezTo>
                        <a:pt x="779" y="379"/>
                        <a:pt x="725" y="588"/>
                        <a:pt x="563" y="683"/>
                      </a:cubicBezTo>
                      <a:cubicBezTo>
                        <a:pt x="400" y="779"/>
                        <a:pt x="191" y="724"/>
                        <a:pt x="96" y="562"/>
                      </a:cubicBezTo>
                      <a:cubicBezTo>
                        <a:pt x="0" y="400"/>
                        <a:pt x="55" y="191"/>
                        <a:pt x="217" y="95"/>
                      </a:cubicBezTo>
                      <a:close/>
                    </a:path>
                  </a:pathLst>
                </a:custGeom>
                <a:solidFill>
                  <a:srgbClr val="E9F4F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6" name="išḷïḋè">
                  <a:extLst>
                    <a:ext uri="{FF2B5EF4-FFF2-40B4-BE49-F238E27FC236}">
                      <a16:creationId xmlns="" xmlns:a16="http://schemas.microsoft.com/office/drawing/2014/main" id="{F69BEEF3-EF65-4BF5-B6AE-0CED7FB339B1}"/>
                    </a:ext>
                  </a:extLst>
                </p:cNvPr>
                <p:cNvSpPr/>
                <p:nvPr/>
              </p:nvSpPr>
              <p:spPr bwMode="auto">
                <a:xfrm>
                  <a:off x="3376" y="3305"/>
                  <a:ext cx="96" cy="287"/>
                </a:xfrm>
                <a:custGeom>
                  <a:avLst/>
                  <a:gdLst>
                    <a:gd name="T0" fmla="*/ 149 w 401"/>
                    <a:gd name="T1" fmla="*/ 1144 h 1200"/>
                    <a:gd name="T2" fmla="*/ 116 w 401"/>
                    <a:gd name="T3" fmla="*/ 1200 h 1200"/>
                    <a:gd name="T4" fmla="*/ 89 w 401"/>
                    <a:gd name="T5" fmla="*/ 1113 h 1200"/>
                    <a:gd name="T6" fmla="*/ 0 w 401"/>
                    <a:gd name="T7" fmla="*/ 935 h 1200"/>
                    <a:gd name="T8" fmla="*/ 117 w 401"/>
                    <a:gd name="T9" fmla="*/ 0 h 1200"/>
                    <a:gd name="T10" fmla="*/ 152 w 401"/>
                    <a:gd name="T11" fmla="*/ 1139 h 1200"/>
                    <a:gd name="T12" fmla="*/ 149 w 401"/>
                    <a:gd name="T13" fmla="*/ 1144 h 1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01" h="1200">
                      <a:moveTo>
                        <a:pt x="149" y="1144"/>
                      </a:moveTo>
                      <a:cubicBezTo>
                        <a:pt x="138" y="1164"/>
                        <a:pt x="128" y="1182"/>
                        <a:pt x="116" y="1200"/>
                      </a:cubicBezTo>
                      <a:cubicBezTo>
                        <a:pt x="109" y="1171"/>
                        <a:pt x="100" y="1142"/>
                        <a:pt x="89" y="1113"/>
                      </a:cubicBezTo>
                      <a:cubicBezTo>
                        <a:pt x="67" y="1052"/>
                        <a:pt x="36" y="992"/>
                        <a:pt x="0" y="935"/>
                      </a:cubicBezTo>
                      <a:cubicBezTo>
                        <a:pt x="232" y="446"/>
                        <a:pt x="178" y="145"/>
                        <a:pt x="117" y="0"/>
                      </a:cubicBezTo>
                      <a:cubicBezTo>
                        <a:pt x="221" y="201"/>
                        <a:pt x="401" y="667"/>
                        <a:pt x="152" y="1139"/>
                      </a:cubicBezTo>
                      <a:cubicBezTo>
                        <a:pt x="151" y="1141"/>
                        <a:pt x="150" y="1142"/>
                        <a:pt x="149" y="1144"/>
                      </a:cubicBezTo>
                      <a:close/>
                    </a:path>
                  </a:pathLst>
                </a:custGeom>
                <a:solidFill>
                  <a:srgbClr val="CE191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7" name="ïṩļïďe">
                  <a:extLst>
                    <a:ext uri="{FF2B5EF4-FFF2-40B4-BE49-F238E27FC236}">
                      <a16:creationId xmlns="" xmlns:a16="http://schemas.microsoft.com/office/drawing/2014/main" id="{71379652-2043-4A99-AD7A-EDDB17E62B57}"/>
                    </a:ext>
                  </a:extLst>
                </p:cNvPr>
                <p:cNvSpPr/>
                <p:nvPr/>
              </p:nvSpPr>
              <p:spPr bwMode="auto">
                <a:xfrm>
                  <a:off x="3068" y="3529"/>
                  <a:ext cx="336" cy="214"/>
                </a:xfrm>
                <a:custGeom>
                  <a:avLst/>
                  <a:gdLst>
                    <a:gd name="T0" fmla="*/ 0 w 1404"/>
                    <a:gd name="T1" fmla="*/ 729 h 893"/>
                    <a:gd name="T2" fmla="*/ 1236 w 1404"/>
                    <a:gd name="T3" fmla="*/ 103 h 893"/>
                    <a:gd name="T4" fmla="*/ 1239 w 1404"/>
                    <a:gd name="T5" fmla="*/ 98 h 893"/>
                    <a:gd name="T6" fmla="*/ 1288 w 1404"/>
                    <a:gd name="T7" fmla="*/ 0 h 893"/>
                    <a:gd name="T8" fmla="*/ 1377 w 1404"/>
                    <a:gd name="T9" fmla="*/ 178 h 893"/>
                    <a:gd name="T10" fmla="*/ 1404 w 1404"/>
                    <a:gd name="T11" fmla="*/ 265 h 893"/>
                    <a:gd name="T12" fmla="*/ 0 w 1404"/>
                    <a:gd name="T13" fmla="*/ 729 h 8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404" h="893">
                      <a:moveTo>
                        <a:pt x="0" y="729"/>
                      </a:moveTo>
                      <a:cubicBezTo>
                        <a:pt x="0" y="729"/>
                        <a:pt x="815" y="893"/>
                        <a:pt x="1236" y="103"/>
                      </a:cubicBezTo>
                      <a:cubicBezTo>
                        <a:pt x="1237" y="101"/>
                        <a:pt x="1238" y="100"/>
                        <a:pt x="1239" y="98"/>
                      </a:cubicBezTo>
                      <a:cubicBezTo>
                        <a:pt x="1256" y="64"/>
                        <a:pt x="1273" y="32"/>
                        <a:pt x="1288" y="0"/>
                      </a:cubicBezTo>
                      <a:cubicBezTo>
                        <a:pt x="1324" y="57"/>
                        <a:pt x="1355" y="117"/>
                        <a:pt x="1377" y="178"/>
                      </a:cubicBezTo>
                      <a:cubicBezTo>
                        <a:pt x="1388" y="207"/>
                        <a:pt x="1397" y="236"/>
                        <a:pt x="1404" y="265"/>
                      </a:cubicBezTo>
                      <a:cubicBezTo>
                        <a:pt x="1049" y="830"/>
                        <a:pt x="215" y="812"/>
                        <a:pt x="0" y="729"/>
                      </a:cubicBezTo>
                      <a:close/>
                    </a:path>
                  </a:pathLst>
                </a:custGeom>
                <a:solidFill>
                  <a:srgbClr val="EFF4F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8" name="iṩlidé">
                  <a:extLst>
                    <a:ext uri="{FF2B5EF4-FFF2-40B4-BE49-F238E27FC236}">
                      <a16:creationId xmlns="" xmlns:a16="http://schemas.microsoft.com/office/drawing/2014/main" id="{8761C091-BEB9-469E-9829-A32E915034EB}"/>
                    </a:ext>
                  </a:extLst>
                </p:cNvPr>
                <p:cNvSpPr/>
                <p:nvPr/>
              </p:nvSpPr>
              <p:spPr bwMode="auto">
                <a:xfrm>
                  <a:off x="2755" y="3292"/>
                  <a:ext cx="652" cy="716"/>
                </a:xfrm>
                <a:custGeom>
                  <a:avLst/>
                  <a:gdLst>
                    <a:gd name="T0" fmla="*/ 2711 w 2724"/>
                    <a:gd name="T1" fmla="*/ 1256 h 2994"/>
                    <a:gd name="T2" fmla="*/ 2724 w 2724"/>
                    <a:gd name="T3" fmla="*/ 1329 h 2994"/>
                    <a:gd name="T4" fmla="*/ 1282 w 2724"/>
                    <a:gd name="T5" fmla="*/ 1787 h 2994"/>
                    <a:gd name="T6" fmla="*/ 806 w 2724"/>
                    <a:gd name="T7" fmla="*/ 2688 h 2994"/>
                    <a:gd name="T8" fmla="*/ 885 w 2724"/>
                    <a:gd name="T9" fmla="*/ 2730 h 2994"/>
                    <a:gd name="T10" fmla="*/ 939 w 2724"/>
                    <a:gd name="T11" fmla="*/ 2906 h 2994"/>
                    <a:gd name="T12" fmla="*/ 763 w 2724"/>
                    <a:gd name="T13" fmla="*/ 2960 h 2994"/>
                    <a:gd name="T14" fmla="*/ 426 w 2724"/>
                    <a:gd name="T15" fmla="*/ 2782 h 2994"/>
                    <a:gd name="T16" fmla="*/ 89 w 2724"/>
                    <a:gd name="T17" fmla="*/ 2604 h 2994"/>
                    <a:gd name="T18" fmla="*/ 34 w 2724"/>
                    <a:gd name="T19" fmla="*/ 2428 h 2994"/>
                    <a:gd name="T20" fmla="*/ 211 w 2724"/>
                    <a:gd name="T21" fmla="*/ 2373 h 2994"/>
                    <a:gd name="T22" fmla="*/ 289 w 2724"/>
                    <a:gd name="T23" fmla="*/ 2415 h 2994"/>
                    <a:gd name="T24" fmla="*/ 766 w 2724"/>
                    <a:gd name="T25" fmla="*/ 1514 h 2994"/>
                    <a:gd name="T26" fmla="*/ 360 w 2724"/>
                    <a:gd name="T27" fmla="*/ 0 h 2994"/>
                    <a:gd name="T28" fmla="*/ 374 w 2724"/>
                    <a:gd name="T29" fmla="*/ 50 h 2994"/>
                    <a:gd name="T30" fmla="*/ 830 w 2724"/>
                    <a:gd name="T31" fmla="*/ 1539 h 2994"/>
                    <a:gd name="T32" fmla="*/ 347 w 2724"/>
                    <a:gd name="T33" fmla="*/ 2453 h 2994"/>
                    <a:gd name="T34" fmla="*/ 99 w 2724"/>
                    <a:gd name="T35" fmla="*/ 2409 h 2994"/>
                    <a:gd name="T36" fmla="*/ 101 w 2724"/>
                    <a:gd name="T37" fmla="*/ 2559 h 2994"/>
                    <a:gd name="T38" fmla="*/ 486 w 2724"/>
                    <a:gd name="T39" fmla="*/ 2762 h 2994"/>
                    <a:gd name="T40" fmla="*/ 1085 w 2724"/>
                    <a:gd name="T41" fmla="*/ 1629 h 2994"/>
                    <a:gd name="T42" fmla="*/ 790 w 2724"/>
                    <a:gd name="T43" fmla="*/ 379 h 2994"/>
                    <a:gd name="T44" fmla="*/ 827 w 2724"/>
                    <a:gd name="T45" fmla="*/ 387 h 2994"/>
                    <a:gd name="T46" fmla="*/ 1254 w 2724"/>
                    <a:gd name="T47" fmla="*/ 413 h 2994"/>
                    <a:gd name="T48" fmla="*/ 1995 w 2724"/>
                    <a:gd name="T49" fmla="*/ 452 h 2994"/>
                    <a:gd name="T50" fmla="*/ 2595 w 2724"/>
                    <a:gd name="T51" fmla="*/ 991 h 2994"/>
                    <a:gd name="T52" fmla="*/ 2546 w 2724"/>
                    <a:gd name="T53" fmla="*/ 1089 h 2994"/>
                    <a:gd name="T54" fmla="*/ 2543 w 2724"/>
                    <a:gd name="T55" fmla="*/ 1094 h 2994"/>
                    <a:gd name="T56" fmla="*/ 1307 w 2724"/>
                    <a:gd name="T57" fmla="*/ 1720 h 2994"/>
                    <a:gd name="T58" fmla="*/ 2711 w 2724"/>
                    <a:gd name="T59" fmla="*/ 1256 h 29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2724" h="2994">
                      <a:moveTo>
                        <a:pt x="2711" y="1256"/>
                      </a:moveTo>
                      <a:cubicBezTo>
                        <a:pt x="2717" y="1281"/>
                        <a:pt x="2721" y="1305"/>
                        <a:pt x="2724" y="1329"/>
                      </a:cubicBezTo>
                      <a:cubicBezTo>
                        <a:pt x="2403" y="1812"/>
                        <a:pt x="1843" y="1942"/>
                        <a:pt x="1282" y="1787"/>
                      </a:cubicBezTo>
                      <a:cubicBezTo>
                        <a:pt x="806" y="2688"/>
                        <a:pt x="806" y="2688"/>
                        <a:pt x="806" y="2688"/>
                      </a:cubicBezTo>
                      <a:cubicBezTo>
                        <a:pt x="885" y="2730"/>
                        <a:pt x="885" y="2730"/>
                        <a:pt x="885" y="2730"/>
                      </a:cubicBezTo>
                      <a:cubicBezTo>
                        <a:pt x="948" y="2763"/>
                        <a:pt x="973" y="2842"/>
                        <a:pt x="939" y="2906"/>
                      </a:cubicBezTo>
                      <a:cubicBezTo>
                        <a:pt x="905" y="2970"/>
                        <a:pt x="826" y="2994"/>
                        <a:pt x="763" y="2960"/>
                      </a:cubicBezTo>
                      <a:cubicBezTo>
                        <a:pt x="426" y="2782"/>
                        <a:pt x="426" y="2782"/>
                        <a:pt x="426" y="2782"/>
                      </a:cubicBezTo>
                      <a:cubicBezTo>
                        <a:pt x="89" y="2604"/>
                        <a:pt x="89" y="2604"/>
                        <a:pt x="89" y="2604"/>
                      </a:cubicBezTo>
                      <a:cubicBezTo>
                        <a:pt x="25" y="2571"/>
                        <a:pt x="0" y="2492"/>
                        <a:pt x="34" y="2428"/>
                      </a:cubicBezTo>
                      <a:cubicBezTo>
                        <a:pt x="68" y="2364"/>
                        <a:pt x="147" y="2340"/>
                        <a:pt x="211" y="2373"/>
                      </a:cubicBezTo>
                      <a:cubicBezTo>
                        <a:pt x="289" y="2415"/>
                        <a:pt x="289" y="2415"/>
                        <a:pt x="289" y="2415"/>
                      </a:cubicBezTo>
                      <a:cubicBezTo>
                        <a:pt x="766" y="1514"/>
                        <a:pt x="766" y="1514"/>
                        <a:pt x="766" y="1514"/>
                      </a:cubicBezTo>
                      <a:cubicBezTo>
                        <a:pt x="304" y="1123"/>
                        <a:pt x="97" y="558"/>
                        <a:pt x="360" y="0"/>
                      </a:cubicBezTo>
                      <a:cubicBezTo>
                        <a:pt x="362" y="12"/>
                        <a:pt x="367" y="30"/>
                        <a:pt x="374" y="50"/>
                      </a:cubicBezTo>
                      <a:cubicBezTo>
                        <a:pt x="30" y="846"/>
                        <a:pt x="830" y="1539"/>
                        <a:pt x="830" y="1539"/>
                      </a:cubicBezTo>
                      <a:cubicBezTo>
                        <a:pt x="347" y="2453"/>
                        <a:pt x="347" y="2453"/>
                        <a:pt x="347" y="2453"/>
                      </a:cubicBezTo>
                      <a:cubicBezTo>
                        <a:pt x="347" y="2453"/>
                        <a:pt x="138" y="2334"/>
                        <a:pt x="99" y="2409"/>
                      </a:cubicBezTo>
                      <a:cubicBezTo>
                        <a:pt x="99" y="2409"/>
                        <a:pt x="27" y="2519"/>
                        <a:pt x="101" y="2559"/>
                      </a:cubicBezTo>
                      <a:cubicBezTo>
                        <a:pt x="175" y="2598"/>
                        <a:pt x="486" y="2762"/>
                        <a:pt x="486" y="2762"/>
                      </a:cubicBezTo>
                      <a:cubicBezTo>
                        <a:pt x="1085" y="1629"/>
                        <a:pt x="1085" y="1629"/>
                        <a:pt x="1085" y="1629"/>
                      </a:cubicBezTo>
                      <a:cubicBezTo>
                        <a:pt x="1085" y="1629"/>
                        <a:pt x="595" y="1011"/>
                        <a:pt x="790" y="379"/>
                      </a:cubicBezTo>
                      <a:cubicBezTo>
                        <a:pt x="802" y="382"/>
                        <a:pt x="814" y="384"/>
                        <a:pt x="827" y="387"/>
                      </a:cubicBezTo>
                      <a:cubicBezTo>
                        <a:pt x="972" y="415"/>
                        <a:pt x="1116" y="418"/>
                        <a:pt x="1254" y="413"/>
                      </a:cubicBezTo>
                      <a:cubicBezTo>
                        <a:pt x="1541" y="403"/>
                        <a:pt x="1803" y="361"/>
                        <a:pt x="1995" y="452"/>
                      </a:cubicBezTo>
                      <a:cubicBezTo>
                        <a:pt x="2192" y="545"/>
                        <a:pt x="2444" y="749"/>
                        <a:pt x="2595" y="991"/>
                      </a:cubicBezTo>
                      <a:cubicBezTo>
                        <a:pt x="2580" y="1023"/>
                        <a:pt x="2563" y="1055"/>
                        <a:pt x="2546" y="1089"/>
                      </a:cubicBezTo>
                      <a:cubicBezTo>
                        <a:pt x="2545" y="1091"/>
                        <a:pt x="2544" y="1092"/>
                        <a:pt x="2543" y="1094"/>
                      </a:cubicBezTo>
                      <a:cubicBezTo>
                        <a:pt x="2122" y="1884"/>
                        <a:pt x="1307" y="1720"/>
                        <a:pt x="1307" y="1720"/>
                      </a:cubicBezTo>
                      <a:cubicBezTo>
                        <a:pt x="1522" y="1803"/>
                        <a:pt x="2356" y="1821"/>
                        <a:pt x="2711" y="1256"/>
                      </a:cubicBezTo>
                      <a:close/>
                    </a:path>
                  </a:pathLst>
                </a:custGeom>
                <a:solidFill>
                  <a:srgbClr val="E3EAE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9" name="îṡḷïďe">
                  <a:extLst>
                    <a:ext uri="{FF2B5EF4-FFF2-40B4-BE49-F238E27FC236}">
                      <a16:creationId xmlns="" xmlns:a16="http://schemas.microsoft.com/office/drawing/2014/main" id="{BC919854-DB07-41D0-AB4E-284957FD38DB}"/>
                    </a:ext>
                  </a:extLst>
                </p:cNvPr>
                <p:cNvSpPr/>
                <p:nvPr/>
              </p:nvSpPr>
              <p:spPr bwMode="auto">
                <a:xfrm>
                  <a:off x="2761" y="3304"/>
                  <a:ext cx="253" cy="648"/>
                </a:xfrm>
                <a:custGeom>
                  <a:avLst/>
                  <a:gdLst>
                    <a:gd name="T0" fmla="*/ 1058 w 1058"/>
                    <a:gd name="T1" fmla="*/ 1579 h 2712"/>
                    <a:gd name="T2" fmla="*/ 459 w 1058"/>
                    <a:gd name="T3" fmla="*/ 2712 h 2712"/>
                    <a:gd name="T4" fmla="*/ 74 w 1058"/>
                    <a:gd name="T5" fmla="*/ 2509 h 2712"/>
                    <a:gd name="T6" fmla="*/ 72 w 1058"/>
                    <a:gd name="T7" fmla="*/ 2359 h 2712"/>
                    <a:gd name="T8" fmla="*/ 320 w 1058"/>
                    <a:gd name="T9" fmla="*/ 2403 h 2712"/>
                    <a:gd name="T10" fmla="*/ 803 w 1058"/>
                    <a:gd name="T11" fmla="*/ 1489 h 2712"/>
                    <a:gd name="T12" fmla="*/ 347 w 1058"/>
                    <a:gd name="T13" fmla="*/ 0 h 2712"/>
                    <a:gd name="T14" fmla="*/ 763 w 1058"/>
                    <a:gd name="T15" fmla="*/ 329 h 2712"/>
                    <a:gd name="T16" fmla="*/ 1058 w 1058"/>
                    <a:gd name="T17" fmla="*/ 1579 h 2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58" h="2712">
                      <a:moveTo>
                        <a:pt x="1058" y="1579"/>
                      </a:moveTo>
                      <a:cubicBezTo>
                        <a:pt x="459" y="2712"/>
                        <a:pt x="459" y="2712"/>
                        <a:pt x="459" y="2712"/>
                      </a:cubicBezTo>
                      <a:cubicBezTo>
                        <a:pt x="459" y="2712"/>
                        <a:pt x="148" y="2548"/>
                        <a:pt x="74" y="2509"/>
                      </a:cubicBezTo>
                      <a:cubicBezTo>
                        <a:pt x="0" y="2469"/>
                        <a:pt x="72" y="2359"/>
                        <a:pt x="72" y="2359"/>
                      </a:cubicBezTo>
                      <a:cubicBezTo>
                        <a:pt x="111" y="2284"/>
                        <a:pt x="320" y="2403"/>
                        <a:pt x="320" y="2403"/>
                      </a:cubicBezTo>
                      <a:cubicBezTo>
                        <a:pt x="803" y="1489"/>
                        <a:pt x="803" y="1489"/>
                        <a:pt x="803" y="1489"/>
                      </a:cubicBezTo>
                      <a:cubicBezTo>
                        <a:pt x="803" y="1489"/>
                        <a:pt x="3" y="796"/>
                        <a:pt x="347" y="0"/>
                      </a:cubicBezTo>
                      <a:cubicBezTo>
                        <a:pt x="381" y="96"/>
                        <a:pt x="481" y="261"/>
                        <a:pt x="763" y="329"/>
                      </a:cubicBezTo>
                      <a:cubicBezTo>
                        <a:pt x="568" y="961"/>
                        <a:pt x="1058" y="1579"/>
                        <a:pt x="1058" y="1579"/>
                      </a:cubicBezTo>
                      <a:close/>
                    </a:path>
                  </a:pathLst>
                </a:custGeom>
                <a:solidFill>
                  <a:srgbClr val="EFF4F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0" name="ïṩľidè">
                  <a:extLst>
                    <a:ext uri="{FF2B5EF4-FFF2-40B4-BE49-F238E27FC236}">
                      <a16:creationId xmlns="" xmlns:a16="http://schemas.microsoft.com/office/drawing/2014/main" id="{128DF302-C7EC-4067-9CF5-852FACCA5436}"/>
                    </a:ext>
                  </a:extLst>
                </p:cNvPr>
                <p:cNvSpPr/>
                <p:nvPr/>
              </p:nvSpPr>
              <p:spPr bwMode="auto">
                <a:xfrm>
                  <a:off x="3390" y="3281"/>
                  <a:ext cx="14" cy="24"/>
                </a:xfrm>
                <a:custGeom>
                  <a:avLst/>
                  <a:gdLst>
                    <a:gd name="T0" fmla="*/ 59 w 59"/>
                    <a:gd name="T1" fmla="*/ 103 h 103"/>
                    <a:gd name="T2" fmla="*/ 0 w 59"/>
                    <a:gd name="T3" fmla="*/ 0 h 103"/>
                    <a:gd name="T4" fmla="*/ 59 w 59"/>
                    <a:gd name="T5" fmla="*/ 103 h 1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59" h="103">
                      <a:moveTo>
                        <a:pt x="59" y="103"/>
                      </a:moveTo>
                      <a:cubicBezTo>
                        <a:pt x="25" y="37"/>
                        <a:pt x="0" y="0"/>
                        <a:pt x="0" y="0"/>
                      </a:cubicBezTo>
                      <a:cubicBezTo>
                        <a:pt x="0" y="0"/>
                        <a:pt x="30" y="33"/>
                        <a:pt x="59" y="103"/>
                      </a:cubicBezTo>
                      <a:close/>
                    </a:path>
                  </a:pathLst>
                </a:custGeom>
                <a:solidFill>
                  <a:srgbClr val="EFF3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1" name="iṡļïḓe">
                  <a:extLst>
                    <a:ext uri="{FF2B5EF4-FFF2-40B4-BE49-F238E27FC236}">
                      <a16:creationId xmlns="" xmlns:a16="http://schemas.microsoft.com/office/drawing/2014/main" id="{17FC9EC6-1882-461B-989E-F13B57A50A2B}"/>
                    </a:ext>
                  </a:extLst>
                </p:cNvPr>
                <p:cNvSpPr/>
                <p:nvPr/>
              </p:nvSpPr>
              <p:spPr bwMode="auto">
                <a:xfrm>
                  <a:off x="3283" y="3175"/>
                  <a:ext cx="9" cy="4"/>
                </a:xfrm>
                <a:custGeom>
                  <a:avLst/>
                  <a:gdLst>
                    <a:gd name="T0" fmla="*/ 39 w 39"/>
                    <a:gd name="T1" fmla="*/ 16 h 16"/>
                    <a:gd name="T2" fmla="*/ 29 w 39"/>
                    <a:gd name="T3" fmla="*/ 16 h 16"/>
                    <a:gd name="T4" fmla="*/ 0 w 39"/>
                    <a:gd name="T5" fmla="*/ 0 h 16"/>
                    <a:gd name="T6" fmla="*/ 39 w 39"/>
                    <a:gd name="T7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9" h="16">
                      <a:moveTo>
                        <a:pt x="39" y="16"/>
                      </a:moveTo>
                      <a:cubicBezTo>
                        <a:pt x="39" y="16"/>
                        <a:pt x="35" y="16"/>
                        <a:pt x="29" y="16"/>
                      </a:cubicBezTo>
                      <a:cubicBezTo>
                        <a:pt x="19" y="11"/>
                        <a:pt x="10" y="5"/>
                        <a:pt x="0" y="0"/>
                      </a:cubicBezTo>
                      <a:cubicBezTo>
                        <a:pt x="25" y="10"/>
                        <a:pt x="39" y="16"/>
                        <a:pt x="39" y="16"/>
                      </a:cubicBezTo>
                      <a:close/>
                    </a:path>
                  </a:pathLst>
                </a:custGeom>
                <a:solidFill>
                  <a:srgbClr val="EFF4F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2" name="ïŝļiḍé">
                  <a:extLst>
                    <a:ext uri="{FF2B5EF4-FFF2-40B4-BE49-F238E27FC236}">
                      <a16:creationId xmlns="" xmlns:a16="http://schemas.microsoft.com/office/drawing/2014/main" id="{FDBD657B-894D-4953-8144-AB8499977BBC}"/>
                    </a:ext>
                  </a:extLst>
                </p:cNvPr>
                <p:cNvSpPr/>
                <p:nvPr/>
              </p:nvSpPr>
              <p:spPr bwMode="auto">
                <a:xfrm>
                  <a:off x="2944" y="3179"/>
                  <a:ext cx="560" cy="431"/>
                </a:xfrm>
                <a:custGeom>
                  <a:avLst/>
                  <a:gdLst>
                    <a:gd name="T0" fmla="*/ 1998 w 2341"/>
                    <a:gd name="T1" fmla="*/ 1696 h 1802"/>
                    <a:gd name="T2" fmla="*/ 1934 w 2341"/>
                    <a:gd name="T3" fmla="*/ 1802 h 1802"/>
                    <a:gd name="T4" fmla="*/ 1921 w 2341"/>
                    <a:gd name="T5" fmla="*/ 1729 h 1802"/>
                    <a:gd name="T6" fmla="*/ 1954 w 2341"/>
                    <a:gd name="T7" fmla="*/ 1673 h 1802"/>
                    <a:gd name="T8" fmla="*/ 1957 w 2341"/>
                    <a:gd name="T9" fmla="*/ 1668 h 1802"/>
                    <a:gd name="T10" fmla="*/ 1922 w 2341"/>
                    <a:gd name="T11" fmla="*/ 529 h 1802"/>
                    <a:gd name="T12" fmla="*/ 1863 w 2341"/>
                    <a:gd name="T13" fmla="*/ 426 h 1802"/>
                    <a:gd name="T14" fmla="*/ 1922 w 2341"/>
                    <a:gd name="T15" fmla="*/ 529 h 1802"/>
                    <a:gd name="T16" fmla="*/ 1805 w 2341"/>
                    <a:gd name="T17" fmla="*/ 1464 h 1802"/>
                    <a:gd name="T18" fmla="*/ 1205 w 2341"/>
                    <a:gd name="T19" fmla="*/ 925 h 1802"/>
                    <a:gd name="T20" fmla="*/ 464 w 2341"/>
                    <a:gd name="T21" fmla="*/ 886 h 1802"/>
                    <a:gd name="T22" fmla="*/ 37 w 2341"/>
                    <a:gd name="T23" fmla="*/ 860 h 1802"/>
                    <a:gd name="T24" fmla="*/ 0 w 2341"/>
                    <a:gd name="T25" fmla="*/ 852 h 1802"/>
                    <a:gd name="T26" fmla="*/ 72 w 2341"/>
                    <a:gd name="T27" fmla="*/ 678 h 1802"/>
                    <a:gd name="T28" fmla="*/ 73 w 2341"/>
                    <a:gd name="T29" fmla="*/ 675 h 1802"/>
                    <a:gd name="T30" fmla="*/ 1445 w 2341"/>
                    <a:gd name="T31" fmla="*/ 0 h 1802"/>
                    <a:gd name="T32" fmla="*/ 2004 w 2341"/>
                    <a:gd name="T33" fmla="*/ 1687 h 1802"/>
                    <a:gd name="T34" fmla="*/ 1998 w 2341"/>
                    <a:gd name="T35" fmla="*/ 1696 h 18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341" h="1802">
                      <a:moveTo>
                        <a:pt x="1998" y="1696"/>
                      </a:moveTo>
                      <a:cubicBezTo>
                        <a:pt x="1978" y="1734"/>
                        <a:pt x="1957" y="1769"/>
                        <a:pt x="1934" y="1802"/>
                      </a:cubicBezTo>
                      <a:cubicBezTo>
                        <a:pt x="1931" y="1778"/>
                        <a:pt x="1927" y="1754"/>
                        <a:pt x="1921" y="1729"/>
                      </a:cubicBezTo>
                      <a:cubicBezTo>
                        <a:pt x="1933" y="1711"/>
                        <a:pt x="1943" y="1693"/>
                        <a:pt x="1954" y="1673"/>
                      </a:cubicBezTo>
                      <a:cubicBezTo>
                        <a:pt x="1955" y="1671"/>
                        <a:pt x="1956" y="1670"/>
                        <a:pt x="1957" y="1668"/>
                      </a:cubicBezTo>
                      <a:cubicBezTo>
                        <a:pt x="2206" y="1196"/>
                        <a:pt x="2026" y="730"/>
                        <a:pt x="1922" y="529"/>
                      </a:cubicBezTo>
                      <a:cubicBezTo>
                        <a:pt x="1893" y="459"/>
                        <a:pt x="1863" y="426"/>
                        <a:pt x="1863" y="426"/>
                      </a:cubicBezTo>
                      <a:cubicBezTo>
                        <a:pt x="1863" y="426"/>
                        <a:pt x="1888" y="463"/>
                        <a:pt x="1922" y="529"/>
                      </a:cubicBezTo>
                      <a:cubicBezTo>
                        <a:pt x="1983" y="674"/>
                        <a:pt x="2037" y="975"/>
                        <a:pt x="1805" y="1464"/>
                      </a:cubicBezTo>
                      <a:cubicBezTo>
                        <a:pt x="1654" y="1222"/>
                        <a:pt x="1402" y="1018"/>
                        <a:pt x="1205" y="925"/>
                      </a:cubicBezTo>
                      <a:cubicBezTo>
                        <a:pt x="1013" y="834"/>
                        <a:pt x="751" y="876"/>
                        <a:pt x="464" y="886"/>
                      </a:cubicBezTo>
                      <a:cubicBezTo>
                        <a:pt x="326" y="891"/>
                        <a:pt x="182" y="888"/>
                        <a:pt x="37" y="860"/>
                      </a:cubicBezTo>
                      <a:cubicBezTo>
                        <a:pt x="24" y="857"/>
                        <a:pt x="12" y="855"/>
                        <a:pt x="0" y="852"/>
                      </a:cubicBezTo>
                      <a:cubicBezTo>
                        <a:pt x="18" y="794"/>
                        <a:pt x="41" y="736"/>
                        <a:pt x="72" y="678"/>
                      </a:cubicBezTo>
                      <a:cubicBezTo>
                        <a:pt x="72" y="677"/>
                        <a:pt x="73" y="676"/>
                        <a:pt x="73" y="675"/>
                      </a:cubicBezTo>
                      <a:cubicBezTo>
                        <a:pt x="416" y="27"/>
                        <a:pt x="1337" y="1"/>
                        <a:pt x="1445" y="0"/>
                      </a:cubicBezTo>
                      <a:cubicBezTo>
                        <a:pt x="2055" y="365"/>
                        <a:pt x="2341" y="1050"/>
                        <a:pt x="2004" y="1687"/>
                      </a:cubicBezTo>
                      <a:cubicBezTo>
                        <a:pt x="2002" y="1690"/>
                        <a:pt x="2000" y="1693"/>
                        <a:pt x="1998" y="1696"/>
                      </a:cubicBezTo>
                      <a:close/>
                    </a:path>
                  </a:pathLst>
                </a:custGeom>
                <a:solidFill>
                  <a:srgbClr val="C3191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3" name="íṥļiḋê">
                  <a:extLst>
                    <a:ext uri="{FF2B5EF4-FFF2-40B4-BE49-F238E27FC236}">
                      <a16:creationId xmlns="" xmlns:a16="http://schemas.microsoft.com/office/drawing/2014/main" id="{4056C1D0-152E-4447-9394-E7E428438BC2}"/>
                    </a:ext>
                  </a:extLst>
                </p:cNvPr>
                <p:cNvSpPr/>
                <p:nvPr/>
              </p:nvSpPr>
              <p:spPr bwMode="auto">
                <a:xfrm>
                  <a:off x="2841" y="3062"/>
                  <a:ext cx="442" cy="242"/>
                </a:xfrm>
                <a:custGeom>
                  <a:avLst/>
                  <a:gdLst>
                    <a:gd name="T0" fmla="*/ 53 w 1846"/>
                    <a:gd name="T1" fmla="*/ 930 h 1012"/>
                    <a:gd name="T2" fmla="*/ 53 w 1846"/>
                    <a:gd name="T3" fmla="*/ 931 h 1012"/>
                    <a:gd name="T4" fmla="*/ 14 w 1846"/>
                    <a:gd name="T5" fmla="*/ 1012 h 1012"/>
                    <a:gd name="T6" fmla="*/ 0 w 1846"/>
                    <a:gd name="T7" fmla="*/ 962 h 1012"/>
                    <a:gd name="T8" fmla="*/ 23 w 1846"/>
                    <a:gd name="T9" fmla="*/ 915 h 1012"/>
                    <a:gd name="T10" fmla="*/ 27 w 1846"/>
                    <a:gd name="T11" fmla="*/ 904 h 1012"/>
                    <a:gd name="T12" fmla="*/ 1795 w 1846"/>
                    <a:gd name="T13" fmla="*/ 444 h 1012"/>
                    <a:gd name="T14" fmla="*/ 1806 w 1846"/>
                    <a:gd name="T15" fmla="*/ 450 h 1012"/>
                    <a:gd name="T16" fmla="*/ 1846 w 1846"/>
                    <a:gd name="T17" fmla="*/ 473 h 1012"/>
                    <a:gd name="T18" fmla="*/ 53 w 1846"/>
                    <a:gd name="T19" fmla="*/ 930 h 10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846" h="1012">
                      <a:moveTo>
                        <a:pt x="53" y="930"/>
                      </a:moveTo>
                      <a:cubicBezTo>
                        <a:pt x="53" y="931"/>
                        <a:pt x="53" y="931"/>
                        <a:pt x="53" y="931"/>
                      </a:cubicBezTo>
                      <a:cubicBezTo>
                        <a:pt x="39" y="958"/>
                        <a:pt x="26" y="985"/>
                        <a:pt x="14" y="1012"/>
                      </a:cubicBezTo>
                      <a:cubicBezTo>
                        <a:pt x="7" y="992"/>
                        <a:pt x="2" y="974"/>
                        <a:pt x="0" y="962"/>
                      </a:cubicBezTo>
                      <a:cubicBezTo>
                        <a:pt x="7" y="946"/>
                        <a:pt x="15" y="930"/>
                        <a:pt x="23" y="915"/>
                      </a:cubicBezTo>
                      <a:cubicBezTo>
                        <a:pt x="25" y="911"/>
                        <a:pt x="25" y="908"/>
                        <a:pt x="27" y="904"/>
                      </a:cubicBezTo>
                      <a:cubicBezTo>
                        <a:pt x="378" y="240"/>
                        <a:pt x="1130" y="93"/>
                        <a:pt x="1795" y="444"/>
                      </a:cubicBezTo>
                      <a:cubicBezTo>
                        <a:pt x="1799" y="446"/>
                        <a:pt x="1803" y="448"/>
                        <a:pt x="1806" y="450"/>
                      </a:cubicBezTo>
                      <a:cubicBezTo>
                        <a:pt x="1820" y="458"/>
                        <a:pt x="1833" y="465"/>
                        <a:pt x="1846" y="473"/>
                      </a:cubicBezTo>
                      <a:cubicBezTo>
                        <a:pt x="1628" y="383"/>
                        <a:pt x="545" y="0"/>
                        <a:pt x="53" y="930"/>
                      </a:cubicBezTo>
                      <a:close/>
                    </a:path>
                  </a:pathLst>
                </a:custGeom>
                <a:solidFill>
                  <a:srgbClr val="9FD6D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4" name="îŝlíḓé">
                  <a:extLst>
                    <a:ext uri="{FF2B5EF4-FFF2-40B4-BE49-F238E27FC236}">
                      <a16:creationId xmlns="" xmlns:a16="http://schemas.microsoft.com/office/drawing/2014/main" id="{0539A2BC-0057-4EA8-9C57-90802D1F6923}"/>
                    </a:ext>
                  </a:extLst>
                </p:cNvPr>
                <p:cNvSpPr/>
                <p:nvPr/>
              </p:nvSpPr>
              <p:spPr bwMode="auto">
                <a:xfrm>
                  <a:off x="2844" y="3062"/>
                  <a:ext cx="446" cy="321"/>
                </a:xfrm>
                <a:custGeom>
                  <a:avLst/>
                  <a:gdLst>
                    <a:gd name="T0" fmla="*/ 489 w 1861"/>
                    <a:gd name="T1" fmla="*/ 1164 h 1341"/>
                    <a:gd name="T2" fmla="*/ 488 w 1861"/>
                    <a:gd name="T3" fmla="*/ 1167 h 1341"/>
                    <a:gd name="T4" fmla="*/ 416 w 1861"/>
                    <a:gd name="T5" fmla="*/ 1341 h 1341"/>
                    <a:gd name="T6" fmla="*/ 0 w 1861"/>
                    <a:gd name="T7" fmla="*/ 1012 h 1341"/>
                    <a:gd name="T8" fmla="*/ 39 w 1861"/>
                    <a:gd name="T9" fmla="*/ 931 h 1341"/>
                    <a:gd name="T10" fmla="*/ 39 w 1861"/>
                    <a:gd name="T11" fmla="*/ 930 h 1341"/>
                    <a:gd name="T12" fmla="*/ 1832 w 1861"/>
                    <a:gd name="T13" fmla="*/ 473 h 1341"/>
                    <a:gd name="T14" fmla="*/ 1861 w 1861"/>
                    <a:gd name="T15" fmla="*/ 489 h 1341"/>
                    <a:gd name="T16" fmla="*/ 489 w 1861"/>
                    <a:gd name="T17" fmla="*/ 1164 h 13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861" h="1341">
                      <a:moveTo>
                        <a:pt x="489" y="1164"/>
                      </a:moveTo>
                      <a:cubicBezTo>
                        <a:pt x="489" y="1165"/>
                        <a:pt x="488" y="1166"/>
                        <a:pt x="488" y="1167"/>
                      </a:cubicBezTo>
                      <a:cubicBezTo>
                        <a:pt x="457" y="1225"/>
                        <a:pt x="434" y="1283"/>
                        <a:pt x="416" y="1341"/>
                      </a:cubicBezTo>
                      <a:cubicBezTo>
                        <a:pt x="134" y="1273"/>
                        <a:pt x="34" y="1108"/>
                        <a:pt x="0" y="1012"/>
                      </a:cubicBezTo>
                      <a:cubicBezTo>
                        <a:pt x="12" y="985"/>
                        <a:pt x="25" y="958"/>
                        <a:pt x="39" y="931"/>
                      </a:cubicBezTo>
                      <a:cubicBezTo>
                        <a:pt x="39" y="930"/>
                        <a:pt x="39" y="930"/>
                        <a:pt x="39" y="930"/>
                      </a:cubicBezTo>
                      <a:cubicBezTo>
                        <a:pt x="531" y="0"/>
                        <a:pt x="1614" y="383"/>
                        <a:pt x="1832" y="473"/>
                      </a:cubicBezTo>
                      <a:cubicBezTo>
                        <a:pt x="1842" y="478"/>
                        <a:pt x="1851" y="484"/>
                        <a:pt x="1861" y="489"/>
                      </a:cubicBezTo>
                      <a:cubicBezTo>
                        <a:pt x="1753" y="490"/>
                        <a:pt x="832" y="516"/>
                        <a:pt x="489" y="1164"/>
                      </a:cubicBezTo>
                      <a:close/>
                    </a:path>
                  </a:pathLst>
                </a:custGeom>
                <a:solidFill>
                  <a:srgbClr val="CE191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5" name="îś1îdê">
                  <a:extLst>
                    <a:ext uri="{FF2B5EF4-FFF2-40B4-BE49-F238E27FC236}">
                      <a16:creationId xmlns="" xmlns:a16="http://schemas.microsoft.com/office/drawing/2014/main" id="{C92DBE74-8A0A-48FE-B085-098704D2EED8}"/>
                    </a:ext>
                  </a:extLst>
                </p:cNvPr>
                <p:cNvSpPr/>
                <p:nvPr/>
              </p:nvSpPr>
              <p:spPr bwMode="auto">
                <a:xfrm>
                  <a:off x="3150" y="3188"/>
                  <a:ext cx="91" cy="91"/>
                </a:xfrm>
                <a:custGeom>
                  <a:avLst/>
                  <a:gdLst>
                    <a:gd name="T0" fmla="*/ 339 w 382"/>
                    <a:gd name="T1" fmla="*/ 270 h 383"/>
                    <a:gd name="T2" fmla="*/ 269 w 382"/>
                    <a:gd name="T3" fmla="*/ 44 h 383"/>
                    <a:gd name="T4" fmla="*/ 43 w 382"/>
                    <a:gd name="T5" fmla="*/ 113 h 383"/>
                    <a:gd name="T6" fmla="*/ 113 w 382"/>
                    <a:gd name="T7" fmla="*/ 340 h 383"/>
                    <a:gd name="T8" fmla="*/ 339 w 382"/>
                    <a:gd name="T9" fmla="*/ 270 h 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2" h="383">
                      <a:moveTo>
                        <a:pt x="339" y="270"/>
                      </a:moveTo>
                      <a:cubicBezTo>
                        <a:pt x="382" y="188"/>
                        <a:pt x="351" y="87"/>
                        <a:pt x="269" y="44"/>
                      </a:cubicBezTo>
                      <a:cubicBezTo>
                        <a:pt x="187" y="0"/>
                        <a:pt x="86" y="32"/>
                        <a:pt x="43" y="113"/>
                      </a:cubicBezTo>
                      <a:cubicBezTo>
                        <a:pt x="0" y="195"/>
                        <a:pt x="31" y="296"/>
                        <a:pt x="113" y="340"/>
                      </a:cubicBezTo>
                      <a:cubicBezTo>
                        <a:pt x="194" y="383"/>
                        <a:pt x="296" y="352"/>
                        <a:pt x="339" y="270"/>
                      </a:cubicBezTo>
                      <a:close/>
                    </a:path>
                  </a:pathLst>
                </a:custGeom>
                <a:solidFill>
                  <a:srgbClr val="FFF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6" name="ïṥlíḓé">
                  <a:extLst>
                    <a:ext uri="{FF2B5EF4-FFF2-40B4-BE49-F238E27FC236}">
                      <a16:creationId xmlns="" xmlns:a16="http://schemas.microsoft.com/office/drawing/2014/main" id="{F36F5634-C8F0-4D08-A878-4C12A22C728C}"/>
                    </a:ext>
                  </a:extLst>
                </p:cNvPr>
                <p:cNvSpPr/>
                <p:nvPr/>
              </p:nvSpPr>
              <p:spPr bwMode="auto">
                <a:xfrm>
                  <a:off x="2989" y="3223"/>
                  <a:ext cx="85" cy="85"/>
                </a:xfrm>
                <a:custGeom>
                  <a:avLst/>
                  <a:gdLst>
                    <a:gd name="T0" fmla="*/ 317 w 357"/>
                    <a:gd name="T1" fmla="*/ 251 h 357"/>
                    <a:gd name="T2" fmla="*/ 106 w 357"/>
                    <a:gd name="T3" fmla="*/ 317 h 357"/>
                    <a:gd name="T4" fmla="*/ 40 w 357"/>
                    <a:gd name="T5" fmla="*/ 106 h 357"/>
                    <a:gd name="T6" fmla="*/ 251 w 357"/>
                    <a:gd name="T7" fmla="*/ 40 h 357"/>
                    <a:gd name="T8" fmla="*/ 317 w 357"/>
                    <a:gd name="T9" fmla="*/ 251 h 357"/>
                    <a:gd name="T10" fmla="*/ 270 w 357"/>
                    <a:gd name="T11" fmla="*/ 227 h 357"/>
                    <a:gd name="T12" fmla="*/ 227 w 357"/>
                    <a:gd name="T13" fmla="*/ 87 h 357"/>
                    <a:gd name="T14" fmla="*/ 87 w 357"/>
                    <a:gd name="T15" fmla="*/ 130 h 357"/>
                    <a:gd name="T16" fmla="*/ 130 w 357"/>
                    <a:gd name="T17" fmla="*/ 270 h 357"/>
                    <a:gd name="T18" fmla="*/ 270 w 357"/>
                    <a:gd name="T19" fmla="*/ 227 h 3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57" h="357">
                      <a:moveTo>
                        <a:pt x="317" y="251"/>
                      </a:moveTo>
                      <a:cubicBezTo>
                        <a:pt x="276" y="328"/>
                        <a:pt x="182" y="357"/>
                        <a:pt x="106" y="317"/>
                      </a:cubicBezTo>
                      <a:cubicBezTo>
                        <a:pt x="29" y="276"/>
                        <a:pt x="0" y="182"/>
                        <a:pt x="40" y="106"/>
                      </a:cubicBezTo>
                      <a:cubicBezTo>
                        <a:pt x="81" y="29"/>
                        <a:pt x="175" y="0"/>
                        <a:pt x="251" y="40"/>
                      </a:cubicBezTo>
                      <a:cubicBezTo>
                        <a:pt x="328" y="81"/>
                        <a:pt x="357" y="175"/>
                        <a:pt x="317" y="251"/>
                      </a:cubicBezTo>
                      <a:close/>
                      <a:moveTo>
                        <a:pt x="270" y="227"/>
                      </a:moveTo>
                      <a:cubicBezTo>
                        <a:pt x="296" y="176"/>
                        <a:pt x="277" y="114"/>
                        <a:pt x="227" y="87"/>
                      </a:cubicBezTo>
                      <a:cubicBezTo>
                        <a:pt x="176" y="61"/>
                        <a:pt x="114" y="80"/>
                        <a:pt x="87" y="130"/>
                      </a:cubicBezTo>
                      <a:cubicBezTo>
                        <a:pt x="61" y="181"/>
                        <a:pt x="80" y="243"/>
                        <a:pt x="130" y="270"/>
                      </a:cubicBezTo>
                      <a:cubicBezTo>
                        <a:pt x="181" y="296"/>
                        <a:pt x="243" y="277"/>
                        <a:pt x="270" y="227"/>
                      </a:cubicBezTo>
                      <a:close/>
                    </a:path>
                  </a:pathLst>
                </a:custGeom>
                <a:solidFill>
                  <a:srgbClr val="FFF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7" name="îśļiḍè">
                  <a:extLst>
                    <a:ext uri="{FF2B5EF4-FFF2-40B4-BE49-F238E27FC236}">
                      <a16:creationId xmlns="" xmlns:a16="http://schemas.microsoft.com/office/drawing/2014/main" id="{0E5B031E-7AD5-460F-BE29-BE1C5507E115}"/>
                    </a:ext>
                  </a:extLst>
                </p:cNvPr>
                <p:cNvSpPr/>
                <p:nvPr/>
              </p:nvSpPr>
              <p:spPr bwMode="auto">
                <a:xfrm>
                  <a:off x="2855" y="3797"/>
                  <a:ext cx="71" cy="57"/>
                </a:xfrm>
                <a:custGeom>
                  <a:avLst/>
                  <a:gdLst>
                    <a:gd name="T0" fmla="*/ 26 w 296"/>
                    <a:gd name="T1" fmla="*/ 229 h 238"/>
                    <a:gd name="T2" fmla="*/ 22 w 296"/>
                    <a:gd name="T3" fmla="*/ 238 h 238"/>
                    <a:gd name="T4" fmla="*/ 23 w 296"/>
                    <a:gd name="T5" fmla="*/ 101 h 238"/>
                    <a:gd name="T6" fmla="*/ 226 w 296"/>
                    <a:gd name="T7" fmla="*/ 39 h 238"/>
                    <a:gd name="T8" fmla="*/ 296 w 296"/>
                    <a:gd name="T9" fmla="*/ 119 h 238"/>
                    <a:gd name="T10" fmla="*/ 26 w 296"/>
                    <a:gd name="T11" fmla="*/ 229 h 2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96" h="238">
                      <a:moveTo>
                        <a:pt x="26" y="229"/>
                      </a:moveTo>
                      <a:cubicBezTo>
                        <a:pt x="24" y="232"/>
                        <a:pt x="23" y="235"/>
                        <a:pt x="22" y="238"/>
                      </a:cubicBezTo>
                      <a:cubicBezTo>
                        <a:pt x="1" y="196"/>
                        <a:pt x="0" y="145"/>
                        <a:pt x="23" y="101"/>
                      </a:cubicBezTo>
                      <a:cubicBezTo>
                        <a:pt x="62" y="28"/>
                        <a:pt x="153" y="0"/>
                        <a:pt x="226" y="39"/>
                      </a:cubicBezTo>
                      <a:cubicBezTo>
                        <a:pt x="260" y="57"/>
                        <a:pt x="284" y="85"/>
                        <a:pt x="296" y="119"/>
                      </a:cubicBezTo>
                      <a:cubicBezTo>
                        <a:pt x="193" y="86"/>
                        <a:pt x="78" y="130"/>
                        <a:pt x="26" y="229"/>
                      </a:cubicBezTo>
                      <a:close/>
                    </a:path>
                  </a:pathLst>
                </a:custGeom>
                <a:solidFill>
                  <a:srgbClr val="CE191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8" name="iṩḻiḍè">
                  <a:extLst>
                    <a:ext uri="{FF2B5EF4-FFF2-40B4-BE49-F238E27FC236}">
                      <a16:creationId xmlns="" xmlns:a16="http://schemas.microsoft.com/office/drawing/2014/main" id="{84093014-5F68-4EF8-B931-62B9F1373498}"/>
                    </a:ext>
                  </a:extLst>
                </p:cNvPr>
                <p:cNvSpPr/>
                <p:nvPr/>
              </p:nvSpPr>
              <p:spPr bwMode="auto">
                <a:xfrm>
                  <a:off x="2860" y="3817"/>
                  <a:ext cx="69" cy="62"/>
                </a:xfrm>
                <a:custGeom>
                  <a:avLst/>
                  <a:gdLst>
                    <a:gd name="T0" fmla="*/ 267 w 289"/>
                    <a:gd name="T1" fmla="*/ 155 h 257"/>
                    <a:gd name="T2" fmla="*/ 64 w 289"/>
                    <a:gd name="T3" fmla="*/ 218 h 257"/>
                    <a:gd name="T4" fmla="*/ 0 w 289"/>
                    <a:gd name="T5" fmla="*/ 152 h 257"/>
                    <a:gd name="T6" fmla="*/ 4 w 289"/>
                    <a:gd name="T7" fmla="*/ 143 h 257"/>
                    <a:gd name="T8" fmla="*/ 274 w 289"/>
                    <a:gd name="T9" fmla="*/ 33 h 257"/>
                    <a:gd name="T10" fmla="*/ 267 w 289"/>
                    <a:gd name="T11" fmla="*/ 155 h 2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89" h="257">
                      <a:moveTo>
                        <a:pt x="267" y="155"/>
                      </a:moveTo>
                      <a:cubicBezTo>
                        <a:pt x="228" y="229"/>
                        <a:pt x="137" y="257"/>
                        <a:pt x="64" y="218"/>
                      </a:cubicBezTo>
                      <a:cubicBezTo>
                        <a:pt x="35" y="203"/>
                        <a:pt x="13" y="179"/>
                        <a:pt x="0" y="152"/>
                      </a:cubicBezTo>
                      <a:cubicBezTo>
                        <a:pt x="1" y="149"/>
                        <a:pt x="2" y="146"/>
                        <a:pt x="4" y="143"/>
                      </a:cubicBezTo>
                      <a:cubicBezTo>
                        <a:pt x="56" y="44"/>
                        <a:pt x="171" y="0"/>
                        <a:pt x="274" y="33"/>
                      </a:cubicBezTo>
                      <a:cubicBezTo>
                        <a:pt x="289" y="71"/>
                        <a:pt x="287" y="116"/>
                        <a:pt x="267" y="155"/>
                      </a:cubicBezTo>
                      <a:close/>
                    </a:path>
                  </a:pathLst>
                </a:custGeom>
                <a:solidFill>
                  <a:srgbClr val="C3191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9" name="íŝlîḑè">
                  <a:extLst>
                    <a:ext uri="{FF2B5EF4-FFF2-40B4-BE49-F238E27FC236}">
                      <a16:creationId xmlns="" xmlns:a16="http://schemas.microsoft.com/office/drawing/2014/main" id="{D6257F7F-3B8B-4CE0-8A11-D2F42BABFBE0}"/>
                    </a:ext>
                  </a:extLst>
                </p:cNvPr>
                <p:cNvSpPr/>
                <p:nvPr/>
              </p:nvSpPr>
              <p:spPr bwMode="auto">
                <a:xfrm>
                  <a:off x="2998" y="3507"/>
                  <a:ext cx="103" cy="83"/>
                </a:xfrm>
                <a:custGeom>
                  <a:avLst/>
                  <a:gdLst>
                    <a:gd name="T0" fmla="*/ 51 w 431"/>
                    <a:gd name="T1" fmla="*/ 304 h 346"/>
                    <a:gd name="T2" fmla="*/ 32 w 431"/>
                    <a:gd name="T3" fmla="*/ 346 h 346"/>
                    <a:gd name="T4" fmla="*/ 34 w 431"/>
                    <a:gd name="T5" fmla="*/ 147 h 346"/>
                    <a:gd name="T6" fmla="*/ 328 w 431"/>
                    <a:gd name="T7" fmla="*/ 56 h 346"/>
                    <a:gd name="T8" fmla="*/ 431 w 431"/>
                    <a:gd name="T9" fmla="*/ 175 h 346"/>
                    <a:gd name="T10" fmla="*/ 51 w 431"/>
                    <a:gd name="T11" fmla="*/ 304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31" h="346">
                      <a:moveTo>
                        <a:pt x="51" y="304"/>
                      </a:moveTo>
                      <a:cubicBezTo>
                        <a:pt x="43" y="318"/>
                        <a:pt x="37" y="332"/>
                        <a:pt x="32" y="346"/>
                      </a:cubicBezTo>
                      <a:cubicBezTo>
                        <a:pt x="2" y="285"/>
                        <a:pt x="0" y="211"/>
                        <a:pt x="34" y="147"/>
                      </a:cubicBezTo>
                      <a:cubicBezTo>
                        <a:pt x="90" y="41"/>
                        <a:pt x="222" y="0"/>
                        <a:pt x="328" y="56"/>
                      </a:cubicBezTo>
                      <a:cubicBezTo>
                        <a:pt x="378" y="82"/>
                        <a:pt x="413" y="125"/>
                        <a:pt x="431" y="175"/>
                      </a:cubicBezTo>
                      <a:cubicBezTo>
                        <a:pt x="291" y="110"/>
                        <a:pt x="123" y="166"/>
                        <a:pt x="51" y="304"/>
                      </a:cubicBezTo>
                      <a:close/>
                    </a:path>
                  </a:pathLst>
                </a:custGeom>
                <a:solidFill>
                  <a:srgbClr val="CE191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0" name="ïṧḷiḋé">
                  <a:extLst>
                    <a:ext uri="{FF2B5EF4-FFF2-40B4-BE49-F238E27FC236}">
                      <a16:creationId xmlns="" xmlns:a16="http://schemas.microsoft.com/office/drawing/2014/main" id="{0134C627-96BD-47DD-B4A0-EC46181FD908}"/>
                    </a:ext>
                  </a:extLst>
                </p:cNvPr>
                <p:cNvSpPr/>
                <p:nvPr/>
              </p:nvSpPr>
              <p:spPr bwMode="auto">
                <a:xfrm>
                  <a:off x="3006" y="3534"/>
                  <a:ext cx="100" cy="92"/>
                </a:xfrm>
                <a:custGeom>
                  <a:avLst/>
                  <a:gdLst>
                    <a:gd name="T0" fmla="*/ 386 w 419"/>
                    <a:gd name="T1" fmla="*/ 240 h 386"/>
                    <a:gd name="T2" fmla="*/ 93 w 419"/>
                    <a:gd name="T3" fmla="*/ 330 h 386"/>
                    <a:gd name="T4" fmla="*/ 0 w 419"/>
                    <a:gd name="T5" fmla="*/ 236 h 386"/>
                    <a:gd name="T6" fmla="*/ 19 w 419"/>
                    <a:gd name="T7" fmla="*/ 194 h 386"/>
                    <a:gd name="T8" fmla="*/ 399 w 419"/>
                    <a:gd name="T9" fmla="*/ 65 h 386"/>
                    <a:gd name="T10" fmla="*/ 386 w 419"/>
                    <a:gd name="T11" fmla="*/ 240 h 3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19" h="386">
                      <a:moveTo>
                        <a:pt x="386" y="240"/>
                      </a:moveTo>
                      <a:cubicBezTo>
                        <a:pt x="330" y="346"/>
                        <a:pt x="199" y="386"/>
                        <a:pt x="93" y="330"/>
                      </a:cubicBezTo>
                      <a:cubicBezTo>
                        <a:pt x="51" y="308"/>
                        <a:pt x="20" y="275"/>
                        <a:pt x="0" y="236"/>
                      </a:cubicBezTo>
                      <a:cubicBezTo>
                        <a:pt x="5" y="222"/>
                        <a:pt x="11" y="208"/>
                        <a:pt x="19" y="194"/>
                      </a:cubicBezTo>
                      <a:cubicBezTo>
                        <a:pt x="91" y="56"/>
                        <a:pt x="259" y="0"/>
                        <a:pt x="399" y="65"/>
                      </a:cubicBezTo>
                      <a:cubicBezTo>
                        <a:pt x="419" y="120"/>
                        <a:pt x="416" y="183"/>
                        <a:pt x="386" y="240"/>
                      </a:cubicBezTo>
                      <a:close/>
                    </a:path>
                  </a:pathLst>
                </a:custGeom>
                <a:solidFill>
                  <a:srgbClr val="C3191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1" name="isļïḋê">
                  <a:extLst>
                    <a:ext uri="{FF2B5EF4-FFF2-40B4-BE49-F238E27FC236}">
                      <a16:creationId xmlns="" xmlns:a16="http://schemas.microsoft.com/office/drawing/2014/main" id="{A7A54479-CFA2-4C6B-96E3-0684F6E333DB}"/>
                    </a:ext>
                  </a:extLst>
                </p:cNvPr>
                <p:cNvSpPr/>
                <p:nvPr/>
              </p:nvSpPr>
              <p:spPr bwMode="auto">
                <a:xfrm>
                  <a:off x="3464" y="3326"/>
                  <a:ext cx="879" cy="550"/>
                </a:xfrm>
                <a:custGeom>
                  <a:avLst/>
                  <a:gdLst>
                    <a:gd name="T0" fmla="*/ 3671 w 3671"/>
                    <a:gd name="T1" fmla="*/ 2299 h 2299"/>
                    <a:gd name="T2" fmla="*/ 0 w 3671"/>
                    <a:gd name="T3" fmla="*/ 2299 h 2299"/>
                    <a:gd name="T4" fmla="*/ 0 w 3671"/>
                    <a:gd name="T5" fmla="*/ 59 h 2299"/>
                    <a:gd name="T6" fmla="*/ 1696 w 3671"/>
                    <a:gd name="T7" fmla="*/ 59 h 2299"/>
                    <a:gd name="T8" fmla="*/ 1836 w 3671"/>
                    <a:gd name="T9" fmla="*/ 0 h 2299"/>
                    <a:gd name="T10" fmla="*/ 1976 w 3671"/>
                    <a:gd name="T11" fmla="*/ 59 h 2299"/>
                    <a:gd name="T12" fmla="*/ 3671 w 3671"/>
                    <a:gd name="T13" fmla="*/ 59 h 2299"/>
                    <a:gd name="T14" fmla="*/ 3671 w 3671"/>
                    <a:gd name="T15" fmla="*/ 2299 h 2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671" h="2299">
                      <a:moveTo>
                        <a:pt x="3671" y="2299"/>
                      </a:moveTo>
                      <a:cubicBezTo>
                        <a:pt x="0" y="2299"/>
                        <a:pt x="0" y="2299"/>
                        <a:pt x="0" y="2299"/>
                      </a:cubicBez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1696" y="59"/>
                        <a:pt x="1696" y="59"/>
                        <a:pt x="1696" y="59"/>
                      </a:cubicBezTo>
                      <a:cubicBezTo>
                        <a:pt x="1724" y="24"/>
                        <a:pt x="1776" y="0"/>
                        <a:pt x="1836" y="0"/>
                      </a:cubicBezTo>
                      <a:cubicBezTo>
                        <a:pt x="1896" y="0"/>
                        <a:pt x="1948" y="24"/>
                        <a:pt x="1976" y="59"/>
                      </a:cubicBezTo>
                      <a:cubicBezTo>
                        <a:pt x="3671" y="59"/>
                        <a:pt x="3671" y="59"/>
                        <a:pt x="3671" y="59"/>
                      </a:cubicBezTo>
                      <a:lnTo>
                        <a:pt x="3671" y="2299"/>
                      </a:lnTo>
                      <a:close/>
                    </a:path>
                  </a:pathLst>
                </a:custGeom>
                <a:solidFill>
                  <a:srgbClr val="2E465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2" name="ísḷïḍê">
                  <a:extLst>
                    <a:ext uri="{FF2B5EF4-FFF2-40B4-BE49-F238E27FC236}">
                      <a16:creationId xmlns="" xmlns:a16="http://schemas.microsoft.com/office/drawing/2014/main" id="{8045B6AC-5FAE-43B7-B37F-3DC263ECB2EE}"/>
                    </a:ext>
                  </a:extLst>
                </p:cNvPr>
                <p:cNvSpPr/>
                <p:nvPr/>
              </p:nvSpPr>
              <p:spPr bwMode="auto">
                <a:xfrm>
                  <a:off x="3484" y="3361"/>
                  <a:ext cx="839" cy="506"/>
                </a:xfrm>
                <a:prstGeom prst="rect">
                  <a:avLst/>
                </a:prstGeom>
                <a:solidFill>
                  <a:srgbClr val="C8BCA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3" name="iṩľïḋe">
                  <a:extLst>
                    <a:ext uri="{FF2B5EF4-FFF2-40B4-BE49-F238E27FC236}">
                      <a16:creationId xmlns="" xmlns:a16="http://schemas.microsoft.com/office/drawing/2014/main" id="{2F9ADCBB-36F0-4C35-8CA9-5D8FB375A191}"/>
                    </a:ext>
                  </a:extLst>
                </p:cNvPr>
                <p:cNvSpPr/>
                <p:nvPr/>
              </p:nvSpPr>
              <p:spPr bwMode="auto">
                <a:xfrm>
                  <a:off x="3971" y="3287"/>
                  <a:ext cx="78" cy="106"/>
                </a:xfrm>
                <a:custGeom>
                  <a:avLst/>
                  <a:gdLst>
                    <a:gd name="T0" fmla="*/ 34 w 328"/>
                    <a:gd name="T1" fmla="*/ 433 h 444"/>
                    <a:gd name="T2" fmla="*/ 0 w 328"/>
                    <a:gd name="T3" fmla="*/ 6 h 444"/>
                    <a:gd name="T4" fmla="*/ 156 w 328"/>
                    <a:gd name="T5" fmla="*/ 117 h 444"/>
                    <a:gd name="T6" fmla="*/ 261 w 328"/>
                    <a:gd name="T7" fmla="*/ 0 h 444"/>
                    <a:gd name="T8" fmla="*/ 278 w 328"/>
                    <a:gd name="T9" fmla="*/ 444 h 444"/>
                    <a:gd name="T10" fmla="*/ 34 w 328"/>
                    <a:gd name="T11" fmla="*/ 433 h 4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8" h="444">
                      <a:moveTo>
                        <a:pt x="34" y="433"/>
                      </a:moveTo>
                      <a:cubicBezTo>
                        <a:pt x="34" y="433"/>
                        <a:pt x="78" y="178"/>
                        <a:pt x="0" y="6"/>
                      </a:cubicBezTo>
                      <a:cubicBezTo>
                        <a:pt x="156" y="117"/>
                        <a:pt x="156" y="117"/>
                        <a:pt x="156" y="117"/>
                      </a:cubicBezTo>
                      <a:cubicBezTo>
                        <a:pt x="261" y="0"/>
                        <a:pt x="261" y="0"/>
                        <a:pt x="261" y="0"/>
                      </a:cubicBezTo>
                      <a:cubicBezTo>
                        <a:pt x="261" y="0"/>
                        <a:pt x="328" y="194"/>
                        <a:pt x="278" y="444"/>
                      </a:cubicBezTo>
                      <a:lnTo>
                        <a:pt x="34" y="433"/>
                      </a:lnTo>
                      <a:close/>
                    </a:path>
                  </a:pathLst>
                </a:custGeom>
                <a:solidFill>
                  <a:srgbClr val="DB4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4" name="îṩḻîḋè">
                  <a:extLst>
                    <a:ext uri="{FF2B5EF4-FFF2-40B4-BE49-F238E27FC236}">
                      <a16:creationId xmlns="" xmlns:a16="http://schemas.microsoft.com/office/drawing/2014/main" id="{6BA552A1-B1A7-4D90-9C6B-7810045AD9DD}"/>
                    </a:ext>
                  </a:extLst>
                </p:cNvPr>
                <p:cNvSpPr/>
                <p:nvPr/>
              </p:nvSpPr>
              <p:spPr bwMode="auto">
                <a:xfrm>
                  <a:off x="3484" y="3359"/>
                  <a:ext cx="417" cy="542"/>
                </a:xfrm>
                <a:custGeom>
                  <a:avLst/>
                  <a:gdLst>
                    <a:gd name="T0" fmla="*/ 0 w 1741"/>
                    <a:gd name="T1" fmla="*/ 2164 h 2266"/>
                    <a:gd name="T2" fmla="*/ 0 w 1741"/>
                    <a:gd name="T3" fmla="*/ 0 h 2266"/>
                    <a:gd name="T4" fmla="*/ 1741 w 1741"/>
                    <a:gd name="T5" fmla="*/ 5 h 2266"/>
                    <a:gd name="T6" fmla="*/ 1741 w 1741"/>
                    <a:gd name="T7" fmla="*/ 2164 h 2266"/>
                    <a:gd name="T8" fmla="*/ 0 w 1741"/>
                    <a:gd name="T9" fmla="*/ 2164 h 22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41" h="2266">
                      <a:moveTo>
                        <a:pt x="0" y="2164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843" y="323"/>
                        <a:pt x="1741" y="5"/>
                      </a:cubicBezTo>
                      <a:cubicBezTo>
                        <a:pt x="1741" y="2164"/>
                        <a:pt x="1741" y="2164"/>
                        <a:pt x="1741" y="2164"/>
                      </a:cubicBezTo>
                      <a:cubicBezTo>
                        <a:pt x="1741" y="2164"/>
                        <a:pt x="753" y="2266"/>
                        <a:pt x="0" y="2164"/>
                      </a:cubicBezTo>
                      <a:close/>
                    </a:path>
                  </a:pathLst>
                </a:custGeom>
                <a:solidFill>
                  <a:srgbClr val="D8CBA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5" name="îṡ1ïḋê">
                  <a:extLst>
                    <a:ext uri="{FF2B5EF4-FFF2-40B4-BE49-F238E27FC236}">
                      <a16:creationId xmlns="" xmlns:a16="http://schemas.microsoft.com/office/drawing/2014/main" id="{074D3737-9A2C-4BF8-97D2-55414C03250C}"/>
                    </a:ext>
                  </a:extLst>
                </p:cNvPr>
                <p:cNvSpPr/>
                <p:nvPr/>
              </p:nvSpPr>
              <p:spPr bwMode="auto">
                <a:xfrm>
                  <a:off x="3498" y="3361"/>
                  <a:ext cx="404" cy="558"/>
                </a:xfrm>
                <a:custGeom>
                  <a:avLst/>
                  <a:gdLst>
                    <a:gd name="T0" fmla="*/ 0 w 1686"/>
                    <a:gd name="T1" fmla="*/ 2194 h 2337"/>
                    <a:gd name="T2" fmla="*/ 0 w 1686"/>
                    <a:gd name="T3" fmla="*/ 30 h 2337"/>
                    <a:gd name="T4" fmla="*/ 1683 w 1686"/>
                    <a:gd name="T5" fmla="*/ 0 h 2337"/>
                    <a:gd name="T6" fmla="*/ 1686 w 1686"/>
                    <a:gd name="T7" fmla="*/ 2158 h 2337"/>
                    <a:gd name="T8" fmla="*/ 0 w 1686"/>
                    <a:gd name="T9" fmla="*/ 2194 h 23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86" h="2337">
                      <a:moveTo>
                        <a:pt x="0" y="2194"/>
                      </a:moveTo>
                      <a:cubicBezTo>
                        <a:pt x="0" y="30"/>
                        <a:pt x="0" y="30"/>
                        <a:pt x="0" y="30"/>
                      </a:cubicBezTo>
                      <a:cubicBezTo>
                        <a:pt x="0" y="30"/>
                        <a:pt x="948" y="346"/>
                        <a:pt x="1683" y="0"/>
                      </a:cubicBezTo>
                      <a:cubicBezTo>
                        <a:pt x="1686" y="2158"/>
                        <a:pt x="1686" y="2158"/>
                        <a:pt x="1686" y="2158"/>
                      </a:cubicBezTo>
                      <a:cubicBezTo>
                        <a:pt x="1686" y="2158"/>
                        <a:pt x="311" y="2337"/>
                        <a:pt x="0" y="2194"/>
                      </a:cubicBezTo>
                      <a:close/>
                    </a:path>
                  </a:pathLst>
                </a:custGeom>
                <a:solidFill>
                  <a:srgbClr val="E7E2C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6" name="ïṩ1iḋe">
                  <a:extLst>
                    <a:ext uri="{FF2B5EF4-FFF2-40B4-BE49-F238E27FC236}">
                      <a16:creationId xmlns="" xmlns:a16="http://schemas.microsoft.com/office/drawing/2014/main" id="{D52B610F-F9C6-4586-A7E7-46737A407342}"/>
                    </a:ext>
                  </a:extLst>
                </p:cNvPr>
                <p:cNvSpPr/>
                <p:nvPr/>
              </p:nvSpPr>
              <p:spPr bwMode="auto">
                <a:xfrm>
                  <a:off x="3535" y="3361"/>
                  <a:ext cx="366" cy="616"/>
                </a:xfrm>
                <a:custGeom>
                  <a:avLst/>
                  <a:gdLst>
                    <a:gd name="T0" fmla="*/ 0 w 1527"/>
                    <a:gd name="T1" fmla="*/ 2463 h 2577"/>
                    <a:gd name="T2" fmla="*/ 6 w 1527"/>
                    <a:gd name="T3" fmla="*/ 311 h 2577"/>
                    <a:gd name="T4" fmla="*/ 1527 w 1527"/>
                    <a:gd name="T5" fmla="*/ 0 h 2577"/>
                    <a:gd name="T6" fmla="*/ 1526 w 1527"/>
                    <a:gd name="T7" fmla="*/ 2158 h 2577"/>
                    <a:gd name="T8" fmla="*/ 0 w 1527"/>
                    <a:gd name="T9" fmla="*/ 2463 h 25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7" h="2577">
                      <a:moveTo>
                        <a:pt x="0" y="2463"/>
                      </a:moveTo>
                      <a:cubicBezTo>
                        <a:pt x="6" y="311"/>
                        <a:pt x="6" y="311"/>
                        <a:pt x="6" y="311"/>
                      </a:cubicBezTo>
                      <a:cubicBezTo>
                        <a:pt x="6" y="311"/>
                        <a:pt x="1049" y="395"/>
                        <a:pt x="1527" y="0"/>
                      </a:cubicBezTo>
                      <a:cubicBezTo>
                        <a:pt x="1526" y="2158"/>
                        <a:pt x="1526" y="2158"/>
                        <a:pt x="1526" y="2158"/>
                      </a:cubicBezTo>
                      <a:cubicBezTo>
                        <a:pt x="1526" y="2158"/>
                        <a:pt x="723" y="2577"/>
                        <a:pt x="0" y="2463"/>
                      </a:cubicBezTo>
                      <a:close/>
                    </a:path>
                  </a:pathLst>
                </a:custGeom>
                <a:solidFill>
                  <a:srgbClr val="F4F0E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7" name="îślïḓè">
                  <a:extLst>
                    <a:ext uri="{FF2B5EF4-FFF2-40B4-BE49-F238E27FC236}">
                      <a16:creationId xmlns="" xmlns:a16="http://schemas.microsoft.com/office/drawing/2014/main" id="{79C4EB0A-6A31-4E8C-9E8D-63115114CE26}"/>
                    </a:ext>
                  </a:extLst>
                </p:cNvPr>
                <p:cNvSpPr/>
                <p:nvPr/>
              </p:nvSpPr>
              <p:spPr bwMode="auto">
                <a:xfrm>
                  <a:off x="3613" y="3360"/>
                  <a:ext cx="290" cy="647"/>
                </a:xfrm>
                <a:custGeom>
                  <a:avLst/>
                  <a:gdLst>
                    <a:gd name="T0" fmla="*/ 0 w 1208"/>
                    <a:gd name="T1" fmla="*/ 2643 h 2703"/>
                    <a:gd name="T2" fmla="*/ 0 w 1208"/>
                    <a:gd name="T3" fmla="*/ 461 h 2703"/>
                    <a:gd name="T4" fmla="*/ 1202 w 1208"/>
                    <a:gd name="T5" fmla="*/ 0 h 2703"/>
                    <a:gd name="T6" fmla="*/ 1208 w 1208"/>
                    <a:gd name="T7" fmla="*/ 2164 h 2703"/>
                    <a:gd name="T8" fmla="*/ 0 w 1208"/>
                    <a:gd name="T9" fmla="*/ 2643 h 27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08" h="2703">
                      <a:moveTo>
                        <a:pt x="0" y="2643"/>
                      </a:moveTo>
                      <a:cubicBezTo>
                        <a:pt x="0" y="461"/>
                        <a:pt x="0" y="461"/>
                        <a:pt x="0" y="461"/>
                      </a:cubicBezTo>
                      <a:cubicBezTo>
                        <a:pt x="0" y="461"/>
                        <a:pt x="682" y="557"/>
                        <a:pt x="1202" y="0"/>
                      </a:cubicBezTo>
                      <a:cubicBezTo>
                        <a:pt x="1208" y="2164"/>
                        <a:pt x="1208" y="2164"/>
                        <a:pt x="1208" y="2164"/>
                      </a:cubicBezTo>
                      <a:cubicBezTo>
                        <a:pt x="1208" y="2164"/>
                        <a:pt x="778" y="2703"/>
                        <a:pt x="0" y="2643"/>
                      </a:cubicBezTo>
                      <a:close/>
                    </a:path>
                  </a:pathLst>
                </a:custGeom>
                <a:solidFill>
                  <a:srgbClr val="FFFFF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8" name="îṩlíḍe">
                  <a:extLst>
                    <a:ext uri="{FF2B5EF4-FFF2-40B4-BE49-F238E27FC236}">
                      <a16:creationId xmlns="" xmlns:a16="http://schemas.microsoft.com/office/drawing/2014/main" id="{713669D9-78C3-41DF-8CEC-93BA3E01E89C}"/>
                    </a:ext>
                  </a:extLst>
                </p:cNvPr>
                <p:cNvSpPr/>
                <p:nvPr/>
              </p:nvSpPr>
              <p:spPr bwMode="auto">
                <a:xfrm>
                  <a:off x="3901" y="3357"/>
                  <a:ext cx="417" cy="542"/>
                </a:xfrm>
                <a:custGeom>
                  <a:avLst/>
                  <a:gdLst>
                    <a:gd name="T0" fmla="*/ 1743 w 1743"/>
                    <a:gd name="T1" fmla="*/ 2164 h 2266"/>
                    <a:gd name="T2" fmla="*/ 1743 w 1743"/>
                    <a:gd name="T3" fmla="*/ 0 h 2266"/>
                    <a:gd name="T4" fmla="*/ 0 w 1743"/>
                    <a:gd name="T5" fmla="*/ 15 h 2266"/>
                    <a:gd name="T6" fmla="*/ 9 w 1743"/>
                    <a:gd name="T7" fmla="*/ 2164 h 2266"/>
                    <a:gd name="T8" fmla="*/ 1743 w 1743"/>
                    <a:gd name="T9" fmla="*/ 2164 h 22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43" h="2266">
                      <a:moveTo>
                        <a:pt x="1743" y="2164"/>
                      </a:moveTo>
                      <a:cubicBezTo>
                        <a:pt x="1743" y="0"/>
                        <a:pt x="1743" y="0"/>
                        <a:pt x="1743" y="0"/>
                      </a:cubicBezTo>
                      <a:cubicBezTo>
                        <a:pt x="1743" y="0"/>
                        <a:pt x="891" y="332"/>
                        <a:pt x="0" y="15"/>
                      </a:cubicBezTo>
                      <a:cubicBezTo>
                        <a:pt x="9" y="2164"/>
                        <a:pt x="9" y="2164"/>
                        <a:pt x="9" y="2164"/>
                      </a:cubicBezTo>
                      <a:cubicBezTo>
                        <a:pt x="9" y="2164"/>
                        <a:pt x="989" y="2266"/>
                        <a:pt x="1743" y="2164"/>
                      </a:cubicBezTo>
                      <a:close/>
                    </a:path>
                  </a:pathLst>
                </a:custGeom>
                <a:solidFill>
                  <a:srgbClr val="D8CBA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9" name="isļíḍê">
                  <a:extLst>
                    <a:ext uri="{FF2B5EF4-FFF2-40B4-BE49-F238E27FC236}">
                      <a16:creationId xmlns="" xmlns:a16="http://schemas.microsoft.com/office/drawing/2014/main" id="{ED8537F6-20AD-411C-AA6D-49A6FF68A0C0}"/>
                    </a:ext>
                  </a:extLst>
                </p:cNvPr>
                <p:cNvSpPr/>
                <p:nvPr/>
              </p:nvSpPr>
              <p:spPr bwMode="auto">
                <a:xfrm>
                  <a:off x="3901" y="3361"/>
                  <a:ext cx="405" cy="556"/>
                </a:xfrm>
                <a:custGeom>
                  <a:avLst/>
                  <a:gdLst>
                    <a:gd name="T0" fmla="*/ 1691 w 1691"/>
                    <a:gd name="T1" fmla="*/ 2184 h 2328"/>
                    <a:gd name="T2" fmla="*/ 1691 w 1691"/>
                    <a:gd name="T3" fmla="*/ 20 h 2328"/>
                    <a:gd name="T4" fmla="*/ 0 w 1691"/>
                    <a:gd name="T5" fmla="*/ 0 h 2328"/>
                    <a:gd name="T6" fmla="*/ 5 w 1691"/>
                    <a:gd name="T7" fmla="*/ 2148 h 2328"/>
                    <a:gd name="T8" fmla="*/ 1691 w 1691"/>
                    <a:gd name="T9" fmla="*/ 2184 h 23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91" h="2328">
                      <a:moveTo>
                        <a:pt x="1691" y="2184"/>
                      </a:moveTo>
                      <a:cubicBezTo>
                        <a:pt x="1691" y="20"/>
                        <a:pt x="1691" y="20"/>
                        <a:pt x="1691" y="20"/>
                      </a:cubicBezTo>
                      <a:cubicBezTo>
                        <a:pt x="1691" y="20"/>
                        <a:pt x="735" y="346"/>
                        <a:pt x="0" y="0"/>
                      </a:cubicBezTo>
                      <a:cubicBezTo>
                        <a:pt x="5" y="2148"/>
                        <a:pt x="5" y="2148"/>
                        <a:pt x="5" y="2148"/>
                      </a:cubicBezTo>
                      <a:cubicBezTo>
                        <a:pt x="5" y="2148"/>
                        <a:pt x="1380" y="2328"/>
                        <a:pt x="1691" y="2184"/>
                      </a:cubicBezTo>
                      <a:close/>
                    </a:path>
                  </a:pathLst>
                </a:custGeom>
                <a:solidFill>
                  <a:srgbClr val="E7E2C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0" name="îṩḻíḋê">
                  <a:extLst>
                    <a:ext uri="{FF2B5EF4-FFF2-40B4-BE49-F238E27FC236}">
                      <a16:creationId xmlns="" xmlns:a16="http://schemas.microsoft.com/office/drawing/2014/main" id="{5C4F6513-F7CB-42A0-AF88-781A916234ED}"/>
                    </a:ext>
                  </a:extLst>
                </p:cNvPr>
                <p:cNvSpPr/>
                <p:nvPr/>
              </p:nvSpPr>
              <p:spPr bwMode="auto">
                <a:xfrm>
                  <a:off x="3901" y="3361"/>
                  <a:ext cx="366" cy="614"/>
                </a:xfrm>
                <a:custGeom>
                  <a:avLst/>
                  <a:gdLst>
                    <a:gd name="T0" fmla="*/ 1527 w 1527"/>
                    <a:gd name="T1" fmla="*/ 2456 h 2569"/>
                    <a:gd name="T2" fmla="*/ 1521 w 1527"/>
                    <a:gd name="T3" fmla="*/ 303 h 2569"/>
                    <a:gd name="T4" fmla="*/ 0 w 1527"/>
                    <a:gd name="T5" fmla="*/ 0 h 2569"/>
                    <a:gd name="T6" fmla="*/ 3 w 1527"/>
                    <a:gd name="T7" fmla="*/ 2157 h 2569"/>
                    <a:gd name="T8" fmla="*/ 1527 w 1527"/>
                    <a:gd name="T9" fmla="*/ 2456 h 25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7" h="2569">
                      <a:moveTo>
                        <a:pt x="1527" y="2456"/>
                      </a:moveTo>
                      <a:cubicBezTo>
                        <a:pt x="1521" y="303"/>
                        <a:pt x="1521" y="303"/>
                        <a:pt x="1521" y="303"/>
                      </a:cubicBezTo>
                      <a:cubicBezTo>
                        <a:pt x="1521" y="303"/>
                        <a:pt x="478" y="394"/>
                        <a:pt x="0" y="0"/>
                      </a:cubicBezTo>
                      <a:cubicBezTo>
                        <a:pt x="3" y="2157"/>
                        <a:pt x="3" y="2157"/>
                        <a:pt x="3" y="2157"/>
                      </a:cubicBezTo>
                      <a:cubicBezTo>
                        <a:pt x="3" y="2157"/>
                        <a:pt x="804" y="2569"/>
                        <a:pt x="1527" y="2456"/>
                      </a:cubicBezTo>
                      <a:close/>
                    </a:path>
                  </a:pathLst>
                </a:custGeom>
                <a:solidFill>
                  <a:srgbClr val="F4F0E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1" name="ïṥḷîde">
                  <a:extLst>
                    <a:ext uri="{FF2B5EF4-FFF2-40B4-BE49-F238E27FC236}">
                      <a16:creationId xmlns="" xmlns:a16="http://schemas.microsoft.com/office/drawing/2014/main" id="{D93F7098-C219-4E0D-B193-DFDAD6B453A7}"/>
                    </a:ext>
                  </a:extLst>
                </p:cNvPr>
                <p:cNvSpPr/>
                <p:nvPr/>
              </p:nvSpPr>
              <p:spPr bwMode="auto">
                <a:xfrm>
                  <a:off x="4559" y="542"/>
                  <a:ext cx="614" cy="464"/>
                </a:xfrm>
                <a:custGeom>
                  <a:avLst/>
                  <a:gdLst>
                    <a:gd name="T0" fmla="*/ 614 w 614"/>
                    <a:gd name="T1" fmla="*/ 356 h 464"/>
                    <a:gd name="T2" fmla="*/ 70 w 614"/>
                    <a:gd name="T3" fmla="*/ 0 h 464"/>
                    <a:gd name="T4" fmla="*/ 0 w 614"/>
                    <a:gd name="T5" fmla="*/ 107 h 464"/>
                    <a:gd name="T6" fmla="*/ 544 w 614"/>
                    <a:gd name="T7" fmla="*/ 464 h 464"/>
                    <a:gd name="T8" fmla="*/ 614 w 614"/>
                    <a:gd name="T9" fmla="*/ 356 h 4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4" h="464">
                      <a:moveTo>
                        <a:pt x="614" y="356"/>
                      </a:moveTo>
                      <a:lnTo>
                        <a:pt x="70" y="0"/>
                      </a:lnTo>
                      <a:lnTo>
                        <a:pt x="0" y="107"/>
                      </a:lnTo>
                      <a:lnTo>
                        <a:pt x="544" y="464"/>
                      </a:lnTo>
                      <a:lnTo>
                        <a:pt x="614" y="356"/>
                      </a:lnTo>
                      <a:close/>
                    </a:path>
                  </a:pathLst>
                </a:custGeom>
                <a:solidFill>
                  <a:srgbClr val="00A09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2" name="ïslidê">
                  <a:extLst>
                    <a:ext uri="{FF2B5EF4-FFF2-40B4-BE49-F238E27FC236}">
                      <a16:creationId xmlns="" xmlns:a16="http://schemas.microsoft.com/office/drawing/2014/main" id="{8CAC3234-3E8F-413E-8064-D5CD0B9AB0DC}"/>
                    </a:ext>
                  </a:extLst>
                </p:cNvPr>
                <p:cNvSpPr/>
                <p:nvPr/>
              </p:nvSpPr>
              <p:spPr bwMode="auto">
                <a:xfrm>
                  <a:off x="4362" y="649"/>
                  <a:ext cx="741" cy="657"/>
                </a:xfrm>
                <a:custGeom>
                  <a:avLst/>
                  <a:gdLst>
                    <a:gd name="T0" fmla="*/ 197 w 741"/>
                    <a:gd name="T1" fmla="*/ 0 h 657"/>
                    <a:gd name="T2" fmla="*/ 0 w 741"/>
                    <a:gd name="T3" fmla="*/ 300 h 657"/>
                    <a:gd name="T4" fmla="*/ 544 w 741"/>
                    <a:gd name="T5" fmla="*/ 657 h 657"/>
                    <a:gd name="T6" fmla="*/ 741 w 741"/>
                    <a:gd name="T7" fmla="*/ 357 h 657"/>
                    <a:gd name="T8" fmla="*/ 197 w 741"/>
                    <a:gd name="T9" fmla="*/ 0 h 6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1" h="657">
                      <a:moveTo>
                        <a:pt x="197" y="0"/>
                      </a:moveTo>
                      <a:lnTo>
                        <a:pt x="0" y="300"/>
                      </a:lnTo>
                      <a:lnTo>
                        <a:pt x="544" y="657"/>
                      </a:lnTo>
                      <a:lnTo>
                        <a:pt x="741" y="357"/>
                      </a:lnTo>
                      <a:lnTo>
                        <a:pt x="197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3" name="iṣḷîďê">
                  <a:extLst>
                    <a:ext uri="{FF2B5EF4-FFF2-40B4-BE49-F238E27FC236}">
                      <a16:creationId xmlns="" xmlns:a16="http://schemas.microsoft.com/office/drawing/2014/main" id="{865284E7-A1A5-4F2D-AE47-8153277C54E1}"/>
                    </a:ext>
                  </a:extLst>
                </p:cNvPr>
                <p:cNvSpPr/>
                <p:nvPr/>
              </p:nvSpPr>
              <p:spPr bwMode="auto">
                <a:xfrm>
                  <a:off x="4528" y="697"/>
                  <a:ext cx="84" cy="83"/>
                </a:xfrm>
                <a:custGeom>
                  <a:avLst/>
                  <a:gdLst>
                    <a:gd name="T0" fmla="*/ 50 w 84"/>
                    <a:gd name="T1" fmla="*/ 83 h 83"/>
                    <a:gd name="T2" fmla="*/ 0 w 84"/>
                    <a:gd name="T3" fmla="*/ 50 h 83"/>
                    <a:gd name="T4" fmla="*/ 33 w 84"/>
                    <a:gd name="T5" fmla="*/ 0 h 83"/>
                    <a:gd name="T6" fmla="*/ 84 w 84"/>
                    <a:gd name="T7" fmla="*/ 33 h 83"/>
                    <a:gd name="T8" fmla="*/ 50 w 84"/>
                    <a:gd name="T9" fmla="*/ 83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4" h="83">
                      <a:moveTo>
                        <a:pt x="50" y="83"/>
                      </a:moveTo>
                      <a:lnTo>
                        <a:pt x="0" y="50"/>
                      </a:lnTo>
                      <a:lnTo>
                        <a:pt x="33" y="0"/>
                      </a:lnTo>
                      <a:lnTo>
                        <a:pt x="84" y="33"/>
                      </a:lnTo>
                      <a:lnTo>
                        <a:pt x="50" y="83"/>
                      </a:lnTo>
                      <a:close/>
                    </a:path>
                  </a:pathLst>
                </a:custGeom>
                <a:solidFill>
                  <a:srgbClr val="E1E4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4" name="i$ḻïḓe">
                  <a:extLst>
                    <a:ext uri="{FF2B5EF4-FFF2-40B4-BE49-F238E27FC236}">
                      <a16:creationId xmlns="" xmlns:a16="http://schemas.microsoft.com/office/drawing/2014/main" id="{13462FC3-38D3-4CE2-A437-69832F0A7835}"/>
                    </a:ext>
                  </a:extLst>
                </p:cNvPr>
                <p:cNvSpPr/>
                <p:nvPr/>
              </p:nvSpPr>
              <p:spPr bwMode="auto">
                <a:xfrm>
                  <a:off x="4968" y="985"/>
                  <a:ext cx="84" cy="84"/>
                </a:xfrm>
                <a:custGeom>
                  <a:avLst/>
                  <a:gdLst>
                    <a:gd name="T0" fmla="*/ 51 w 84"/>
                    <a:gd name="T1" fmla="*/ 84 h 84"/>
                    <a:gd name="T2" fmla="*/ 0 w 84"/>
                    <a:gd name="T3" fmla="*/ 51 h 84"/>
                    <a:gd name="T4" fmla="*/ 33 w 84"/>
                    <a:gd name="T5" fmla="*/ 0 h 84"/>
                    <a:gd name="T6" fmla="*/ 84 w 84"/>
                    <a:gd name="T7" fmla="*/ 33 h 84"/>
                    <a:gd name="T8" fmla="*/ 51 w 84"/>
                    <a:gd name="T9" fmla="*/ 8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4" h="84">
                      <a:moveTo>
                        <a:pt x="51" y="84"/>
                      </a:moveTo>
                      <a:lnTo>
                        <a:pt x="0" y="51"/>
                      </a:lnTo>
                      <a:lnTo>
                        <a:pt x="33" y="0"/>
                      </a:lnTo>
                      <a:lnTo>
                        <a:pt x="84" y="33"/>
                      </a:lnTo>
                      <a:lnTo>
                        <a:pt x="51" y="84"/>
                      </a:lnTo>
                      <a:close/>
                    </a:path>
                  </a:pathLst>
                </a:custGeom>
                <a:solidFill>
                  <a:srgbClr val="E1E4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5" name="íṡḻiḍé">
                  <a:extLst>
                    <a:ext uri="{FF2B5EF4-FFF2-40B4-BE49-F238E27FC236}">
                      <a16:creationId xmlns="" xmlns:a16="http://schemas.microsoft.com/office/drawing/2014/main" id="{E49E37A7-CC6F-4F90-9B29-BEA773B5FA0B}"/>
                    </a:ext>
                  </a:extLst>
                </p:cNvPr>
                <p:cNvSpPr/>
                <p:nvPr/>
              </p:nvSpPr>
              <p:spPr bwMode="auto">
                <a:xfrm>
                  <a:off x="4616" y="754"/>
                  <a:ext cx="84" cy="84"/>
                </a:xfrm>
                <a:custGeom>
                  <a:avLst/>
                  <a:gdLst>
                    <a:gd name="T0" fmla="*/ 50 w 84"/>
                    <a:gd name="T1" fmla="*/ 84 h 84"/>
                    <a:gd name="T2" fmla="*/ 0 w 84"/>
                    <a:gd name="T3" fmla="*/ 51 h 84"/>
                    <a:gd name="T4" fmla="*/ 33 w 84"/>
                    <a:gd name="T5" fmla="*/ 0 h 84"/>
                    <a:gd name="T6" fmla="*/ 84 w 84"/>
                    <a:gd name="T7" fmla="*/ 34 h 84"/>
                    <a:gd name="T8" fmla="*/ 50 w 84"/>
                    <a:gd name="T9" fmla="*/ 8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4" h="84">
                      <a:moveTo>
                        <a:pt x="50" y="84"/>
                      </a:moveTo>
                      <a:lnTo>
                        <a:pt x="0" y="51"/>
                      </a:lnTo>
                      <a:lnTo>
                        <a:pt x="33" y="0"/>
                      </a:lnTo>
                      <a:lnTo>
                        <a:pt x="84" y="34"/>
                      </a:lnTo>
                      <a:lnTo>
                        <a:pt x="50" y="84"/>
                      </a:lnTo>
                      <a:close/>
                    </a:path>
                  </a:pathLst>
                </a:custGeom>
                <a:solidFill>
                  <a:srgbClr val="E1E4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6" name="íṩḻíde">
                  <a:extLst>
                    <a:ext uri="{FF2B5EF4-FFF2-40B4-BE49-F238E27FC236}">
                      <a16:creationId xmlns="" xmlns:a16="http://schemas.microsoft.com/office/drawing/2014/main" id="{4D73FD64-7593-4132-99C2-D65742FB6E2A}"/>
                    </a:ext>
                  </a:extLst>
                </p:cNvPr>
                <p:cNvSpPr/>
                <p:nvPr/>
              </p:nvSpPr>
              <p:spPr bwMode="auto">
                <a:xfrm>
                  <a:off x="4704" y="812"/>
                  <a:ext cx="84" cy="84"/>
                </a:xfrm>
                <a:custGeom>
                  <a:avLst/>
                  <a:gdLst>
                    <a:gd name="T0" fmla="*/ 51 w 84"/>
                    <a:gd name="T1" fmla="*/ 84 h 84"/>
                    <a:gd name="T2" fmla="*/ 0 w 84"/>
                    <a:gd name="T3" fmla="*/ 51 h 84"/>
                    <a:gd name="T4" fmla="*/ 33 w 84"/>
                    <a:gd name="T5" fmla="*/ 0 h 84"/>
                    <a:gd name="T6" fmla="*/ 84 w 84"/>
                    <a:gd name="T7" fmla="*/ 33 h 84"/>
                    <a:gd name="T8" fmla="*/ 51 w 84"/>
                    <a:gd name="T9" fmla="*/ 8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4" h="84">
                      <a:moveTo>
                        <a:pt x="51" y="84"/>
                      </a:moveTo>
                      <a:lnTo>
                        <a:pt x="0" y="51"/>
                      </a:lnTo>
                      <a:lnTo>
                        <a:pt x="33" y="0"/>
                      </a:lnTo>
                      <a:lnTo>
                        <a:pt x="84" y="33"/>
                      </a:lnTo>
                      <a:lnTo>
                        <a:pt x="51" y="84"/>
                      </a:lnTo>
                      <a:close/>
                    </a:path>
                  </a:pathLst>
                </a:custGeom>
                <a:solidFill>
                  <a:srgbClr val="E1E4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7" name="íşľiḍe">
                  <a:extLst>
                    <a:ext uri="{FF2B5EF4-FFF2-40B4-BE49-F238E27FC236}">
                      <a16:creationId xmlns="" xmlns:a16="http://schemas.microsoft.com/office/drawing/2014/main" id="{D19C375E-D747-4030-8315-9445CB2FC9C4}"/>
                    </a:ext>
                  </a:extLst>
                </p:cNvPr>
                <p:cNvSpPr/>
                <p:nvPr/>
              </p:nvSpPr>
              <p:spPr bwMode="auto">
                <a:xfrm>
                  <a:off x="4792" y="870"/>
                  <a:ext cx="84" cy="84"/>
                </a:xfrm>
                <a:custGeom>
                  <a:avLst/>
                  <a:gdLst>
                    <a:gd name="T0" fmla="*/ 50 w 84"/>
                    <a:gd name="T1" fmla="*/ 84 h 84"/>
                    <a:gd name="T2" fmla="*/ 0 w 84"/>
                    <a:gd name="T3" fmla="*/ 50 h 84"/>
                    <a:gd name="T4" fmla="*/ 33 w 84"/>
                    <a:gd name="T5" fmla="*/ 0 h 84"/>
                    <a:gd name="T6" fmla="*/ 84 w 84"/>
                    <a:gd name="T7" fmla="*/ 33 h 84"/>
                    <a:gd name="T8" fmla="*/ 50 w 84"/>
                    <a:gd name="T9" fmla="*/ 8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4" h="84">
                      <a:moveTo>
                        <a:pt x="50" y="84"/>
                      </a:moveTo>
                      <a:lnTo>
                        <a:pt x="0" y="50"/>
                      </a:lnTo>
                      <a:lnTo>
                        <a:pt x="33" y="0"/>
                      </a:lnTo>
                      <a:lnTo>
                        <a:pt x="84" y="33"/>
                      </a:lnTo>
                      <a:lnTo>
                        <a:pt x="50" y="84"/>
                      </a:lnTo>
                      <a:close/>
                    </a:path>
                  </a:pathLst>
                </a:custGeom>
                <a:solidFill>
                  <a:srgbClr val="E1E4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8" name="ïşḻîḍê">
                  <a:extLst>
                    <a:ext uri="{FF2B5EF4-FFF2-40B4-BE49-F238E27FC236}">
                      <a16:creationId xmlns="" xmlns:a16="http://schemas.microsoft.com/office/drawing/2014/main" id="{550C53B5-30B1-4EF4-9CD9-713FD024C692}"/>
                    </a:ext>
                  </a:extLst>
                </p:cNvPr>
                <p:cNvSpPr/>
                <p:nvPr/>
              </p:nvSpPr>
              <p:spPr bwMode="auto">
                <a:xfrm>
                  <a:off x="4880" y="928"/>
                  <a:ext cx="84" cy="83"/>
                </a:xfrm>
                <a:custGeom>
                  <a:avLst/>
                  <a:gdLst>
                    <a:gd name="T0" fmla="*/ 51 w 84"/>
                    <a:gd name="T1" fmla="*/ 83 h 83"/>
                    <a:gd name="T2" fmla="*/ 0 w 84"/>
                    <a:gd name="T3" fmla="*/ 50 h 83"/>
                    <a:gd name="T4" fmla="*/ 33 w 84"/>
                    <a:gd name="T5" fmla="*/ 0 h 83"/>
                    <a:gd name="T6" fmla="*/ 84 w 84"/>
                    <a:gd name="T7" fmla="*/ 33 h 83"/>
                    <a:gd name="T8" fmla="*/ 51 w 84"/>
                    <a:gd name="T9" fmla="*/ 83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4" h="83">
                      <a:moveTo>
                        <a:pt x="51" y="83"/>
                      </a:moveTo>
                      <a:lnTo>
                        <a:pt x="0" y="50"/>
                      </a:lnTo>
                      <a:lnTo>
                        <a:pt x="33" y="0"/>
                      </a:lnTo>
                      <a:lnTo>
                        <a:pt x="84" y="33"/>
                      </a:lnTo>
                      <a:lnTo>
                        <a:pt x="51" y="83"/>
                      </a:lnTo>
                      <a:close/>
                    </a:path>
                  </a:pathLst>
                </a:custGeom>
                <a:solidFill>
                  <a:srgbClr val="00A09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9" name="isľiḋe">
                  <a:extLst>
                    <a:ext uri="{FF2B5EF4-FFF2-40B4-BE49-F238E27FC236}">
                      <a16:creationId xmlns="" xmlns:a16="http://schemas.microsoft.com/office/drawing/2014/main" id="{4DE55970-1D2B-4684-956F-5F92069C4CEF}"/>
                    </a:ext>
                  </a:extLst>
                </p:cNvPr>
                <p:cNvSpPr/>
                <p:nvPr/>
              </p:nvSpPr>
              <p:spPr bwMode="auto">
                <a:xfrm>
                  <a:off x="4467" y="789"/>
                  <a:ext cx="84" cy="83"/>
                </a:xfrm>
                <a:custGeom>
                  <a:avLst/>
                  <a:gdLst>
                    <a:gd name="T0" fmla="*/ 51 w 84"/>
                    <a:gd name="T1" fmla="*/ 83 h 83"/>
                    <a:gd name="T2" fmla="*/ 0 w 84"/>
                    <a:gd name="T3" fmla="*/ 50 h 83"/>
                    <a:gd name="T4" fmla="*/ 33 w 84"/>
                    <a:gd name="T5" fmla="*/ 0 h 83"/>
                    <a:gd name="T6" fmla="*/ 84 w 84"/>
                    <a:gd name="T7" fmla="*/ 33 h 83"/>
                    <a:gd name="T8" fmla="*/ 51 w 84"/>
                    <a:gd name="T9" fmla="*/ 83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4" h="83">
                      <a:moveTo>
                        <a:pt x="51" y="83"/>
                      </a:moveTo>
                      <a:lnTo>
                        <a:pt x="0" y="50"/>
                      </a:lnTo>
                      <a:lnTo>
                        <a:pt x="33" y="0"/>
                      </a:lnTo>
                      <a:lnTo>
                        <a:pt x="84" y="33"/>
                      </a:lnTo>
                      <a:lnTo>
                        <a:pt x="51" y="83"/>
                      </a:lnTo>
                      <a:close/>
                    </a:path>
                  </a:pathLst>
                </a:custGeom>
                <a:solidFill>
                  <a:srgbClr val="E1E4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0" name="ïSḷîḋê">
                  <a:extLst>
                    <a:ext uri="{FF2B5EF4-FFF2-40B4-BE49-F238E27FC236}">
                      <a16:creationId xmlns="" xmlns:a16="http://schemas.microsoft.com/office/drawing/2014/main" id="{4D174266-0DCC-4E48-AA73-9DAFE048FC8F}"/>
                    </a:ext>
                  </a:extLst>
                </p:cNvPr>
                <p:cNvSpPr/>
                <p:nvPr/>
              </p:nvSpPr>
              <p:spPr bwMode="auto">
                <a:xfrm>
                  <a:off x="4908" y="1077"/>
                  <a:ext cx="83" cy="84"/>
                </a:xfrm>
                <a:custGeom>
                  <a:avLst/>
                  <a:gdLst>
                    <a:gd name="T0" fmla="*/ 50 w 83"/>
                    <a:gd name="T1" fmla="*/ 84 h 84"/>
                    <a:gd name="T2" fmla="*/ 0 w 83"/>
                    <a:gd name="T3" fmla="*/ 51 h 84"/>
                    <a:gd name="T4" fmla="*/ 33 w 83"/>
                    <a:gd name="T5" fmla="*/ 0 h 84"/>
                    <a:gd name="T6" fmla="*/ 83 w 83"/>
                    <a:gd name="T7" fmla="*/ 33 h 84"/>
                    <a:gd name="T8" fmla="*/ 50 w 83"/>
                    <a:gd name="T9" fmla="*/ 8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84">
                      <a:moveTo>
                        <a:pt x="50" y="84"/>
                      </a:moveTo>
                      <a:lnTo>
                        <a:pt x="0" y="51"/>
                      </a:lnTo>
                      <a:lnTo>
                        <a:pt x="33" y="0"/>
                      </a:lnTo>
                      <a:lnTo>
                        <a:pt x="83" y="33"/>
                      </a:lnTo>
                      <a:lnTo>
                        <a:pt x="50" y="84"/>
                      </a:lnTo>
                      <a:close/>
                    </a:path>
                  </a:pathLst>
                </a:custGeom>
                <a:solidFill>
                  <a:srgbClr val="E1E4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1" name="iṣḷîďé">
                  <a:extLst>
                    <a:ext uri="{FF2B5EF4-FFF2-40B4-BE49-F238E27FC236}">
                      <a16:creationId xmlns="" xmlns:a16="http://schemas.microsoft.com/office/drawing/2014/main" id="{4D40FA74-8B6A-4BE7-90BD-7CCE4D1BE8A2}"/>
                    </a:ext>
                  </a:extLst>
                </p:cNvPr>
                <p:cNvSpPr/>
                <p:nvPr/>
              </p:nvSpPr>
              <p:spPr bwMode="auto">
                <a:xfrm>
                  <a:off x="4556" y="846"/>
                  <a:ext cx="83" cy="84"/>
                </a:xfrm>
                <a:custGeom>
                  <a:avLst/>
                  <a:gdLst>
                    <a:gd name="T0" fmla="*/ 50 w 83"/>
                    <a:gd name="T1" fmla="*/ 84 h 84"/>
                    <a:gd name="T2" fmla="*/ 0 w 83"/>
                    <a:gd name="T3" fmla="*/ 51 h 84"/>
                    <a:gd name="T4" fmla="*/ 33 w 83"/>
                    <a:gd name="T5" fmla="*/ 0 h 84"/>
                    <a:gd name="T6" fmla="*/ 83 w 83"/>
                    <a:gd name="T7" fmla="*/ 33 h 84"/>
                    <a:gd name="T8" fmla="*/ 50 w 83"/>
                    <a:gd name="T9" fmla="*/ 8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84">
                      <a:moveTo>
                        <a:pt x="50" y="84"/>
                      </a:moveTo>
                      <a:lnTo>
                        <a:pt x="0" y="51"/>
                      </a:lnTo>
                      <a:lnTo>
                        <a:pt x="33" y="0"/>
                      </a:lnTo>
                      <a:lnTo>
                        <a:pt x="83" y="33"/>
                      </a:lnTo>
                      <a:lnTo>
                        <a:pt x="50" y="84"/>
                      </a:lnTo>
                      <a:close/>
                    </a:path>
                  </a:pathLst>
                </a:custGeom>
                <a:solidFill>
                  <a:srgbClr val="E1E4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2" name="iŝļîde">
                  <a:extLst>
                    <a:ext uri="{FF2B5EF4-FFF2-40B4-BE49-F238E27FC236}">
                      <a16:creationId xmlns="" xmlns:a16="http://schemas.microsoft.com/office/drawing/2014/main" id="{26D88CD1-52B8-4439-AE75-F6630D447760}"/>
                    </a:ext>
                  </a:extLst>
                </p:cNvPr>
                <p:cNvSpPr/>
                <p:nvPr/>
              </p:nvSpPr>
              <p:spPr bwMode="auto">
                <a:xfrm>
                  <a:off x="4644" y="904"/>
                  <a:ext cx="83" cy="84"/>
                </a:xfrm>
                <a:custGeom>
                  <a:avLst/>
                  <a:gdLst>
                    <a:gd name="T0" fmla="*/ 50 w 83"/>
                    <a:gd name="T1" fmla="*/ 84 h 84"/>
                    <a:gd name="T2" fmla="*/ 0 w 83"/>
                    <a:gd name="T3" fmla="*/ 51 h 84"/>
                    <a:gd name="T4" fmla="*/ 33 w 83"/>
                    <a:gd name="T5" fmla="*/ 0 h 84"/>
                    <a:gd name="T6" fmla="*/ 83 w 83"/>
                    <a:gd name="T7" fmla="*/ 33 h 84"/>
                    <a:gd name="T8" fmla="*/ 50 w 83"/>
                    <a:gd name="T9" fmla="*/ 8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84">
                      <a:moveTo>
                        <a:pt x="50" y="84"/>
                      </a:moveTo>
                      <a:lnTo>
                        <a:pt x="0" y="51"/>
                      </a:lnTo>
                      <a:lnTo>
                        <a:pt x="33" y="0"/>
                      </a:lnTo>
                      <a:lnTo>
                        <a:pt x="83" y="33"/>
                      </a:lnTo>
                      <a:lnTo>
                        <a:pt x="50" y="84"/>
                      </a:lnTo>
                      <a:close/>
                    </a:path>
                  </a:pathLst>
                </a:custGeom>
                <a:solidFill>
                  <a:srgbClr val="E1E4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3" name="íşḷïdê">
                  <a:extLst>
                    <a:ext uri="{FF2B5EF4-FFF2-40B4-BE49-F238E27FC236}">
                      <a16:creationId xmlns="" xmlns:a16="http://schemas.microsoft.com/office/drawing/2014/main" id="{45E30B71-DB83-410F-965D-A8EADFE3947C}"/>
                    </a:ext>
                  </a:extLst>
                </p:cNvPr>
                <p:cNvSpPr/>
                <p:nvPr/>
              </p:nvSpPr>
              <p:spPr bwMode="auto">
                <a:xfrm>
                  <a:off x="4732" y="962"/>
                  <a:ext cx="83" cy="83"/>
                </a:xfrm>
                <a:custGeom>
                  <a:avLst/>
                  <a:gdLst>
                    <a:gd name="T0" fmla="*/ 50 w 83"/>
                    <a:gd name="T1" fmla="*/ 83 h 83"/>
                    <a:gd name="T2" fmla="*/ 0 w 83"/>
                    <a:gd name="T3" fmla="*/ 50 h 83"/>
                    <a:gd name="T4" fmla="*/ 33 w 83"/>
                    <a:gd name="T5" fmla="*/ 0 h 83"/>
                    <a:gd name="T6" fmla="*/ 83 w 83"/>
                    <a:gd name="T7" fmla="*/ 33 h 83"/>
                    <a:gd name="T8" fmla="*/ 50 w 83"/>
                    <a:gd name="T9" fmla="*/ 83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83">
                      <a:moveTo>
                        <a:pt x="50" y="83"/>
                      </a:moveTo>
                      <a:lnTo>
                        <a:pt x="0" y="50"/>
                      </a:lnTo>
                      <a:lnTo>
                        <a:pt x="33" y="0"/>
                      </a:lnTo>
                      <a:lnTo>
                        <a:pt x="83" y="33"/>
                      </a:lnTo>
                      <a:lnTo>
                        <a:pt x="50" y="83"/>
                      </a:lnTo>
                      <a:close/>
                    </a:path>
                  </a:pathLst>
                </a:custGeom>
                <a:solidFill>
                  <a:srgbClr val="00A09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4" name="íṧḻiḋe">
                  <a:extLst>
                    <a:ext uri="{FF2B5EF4-FFF2-40B4-BE49-F238E27FC236}">
                      <a16:creationId xmlns="" xmlns:a16="http://schemas.microsoft.com/office/drawing/2014/main" id="{841CD17C-7C21-4D1F-979D-4198EC29E9C2}"/>
                    </a:ext>
                  </a:extLst>
                </p:cNvPr>
                <p:cNvSpPr/>
                <p:nvPr/>
              </p:nvSpPr>
              <p:spPr bwMode="auto">
                <a:xfrm>
                  <a:off x="4820" y="1019"/>
                  <a:ext cx="84" cy="84"/>
                </a:xfrm>
                <a:custGeom>
                  <a:avLst/>
                  <a:gdLst>
                    <a:gd name="T0" fmla="*/ 50 w 84"/>
                    <a:gd name="T1" fmla="*/ 84 h 84"/>
                    <a:gd name="T2" fmla="*/ 0 w 84"/>
                    <a:gd name="T3" fmla="*/ 51 h 84"/>
                    <a:gd name="T4" fmla="*/ 33 w 84"/>
                    <a:gd name="T5" fmla="*/ 0 h 84"/>
                    <a:gd name="T6" fmla="*/ 84 w 84"/>
                    <a:gd name="T7" fmla="*/ 34 h 84"/>
                    <a:gd name="T8" fmla="*/ 50 w 84"/>
                    <a:gd name="T9" fmla="*/ 8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4" h="84">
                      <a:moveTo>
                        <a:pt x="50" y="84"/>
                      </a:moveTo>
                      <a:lnTo>
                        <a:pt x="0" y="51"/>
                      </a:lnTo>
                      <a:lnTo>
                        <a:pt x="33" y="0"/>
                      </a:lnTo>
                      <a:lnTo>
                        <a:pt x="84" y="34"/>
                      </a:lnTo>
                      <a:lnTo>
                        <a:pt x="50" y="84"/>
                      </a:lnTo>
                      <a:close/>
                    </a:path>
                  </a:pathLst>
                </a:custGeom>
                <a:solidFill>
                  <a:srgbClr val="00A09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5" name="íslïḍe">
                  <a:extLst>
                    <a:ext uri="{FF2B5EF4-FFF2-40B4-BE49-F238E27FC236}">
                      <a16:creationId xmlns="" xmlns:a16="http://schemas.microsoft.com/office/drawing/2014/main" id="{C6591CF6-99FC-457A-837E-A5585374F6DA}"/>
                    </a:ext>
                  </a:extLst>
                </p:cNvPr>
                <p:cNvSpPr/>
                <p:nvPr/>
              </p:nvSpPr>
              <p:spPr bwMode="auto">
                <a:xfrm>
                  <a:off x="4409" y="879"/>
                  <a:ext cx="83" cy="83"/>
                </a:xfrm>
                <a:custGeom>
                  <a:avLst/>
                  <a:gdLst>
                    <a:gd name="T0" fmla="*/ 50 w 83"/>
                    <a:gd name="T1" fmla="*/ 83 h 83"/>
                    <a:gd name="T2" fmla="*/ 0 w 83"/>
                    <a:gd name="T3" fmla="*/ 50 h 83"/>
                    <a:gd name="T4" fmla="*/ 33 w 83"/>
                    <a:gd name="T5" fmla="*/ 0 h 83"/>
                    <a:gd name="T6" fmla="*/ 83 w 83"/>
                    <a:gd name="T7" fmla="*/ 33 h 83"/>
                    <a:gd name="T8" fmla="*/ 50 w 83"/>
                    <a:gd name="T9" fmla="*/ 83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83">
                      <a:moveTo>
                        <a:pt x="50" y="83"/>
                      </a:moveTo>
                      <a:lnTo>
                        <a:pt x="0" y="50"/>
                      </a:lnTo>
                      <a:lnTo>
                        <a:pt x="33" y="0"/>
                      </a:lnTo>
                      <a:lnTo>
                        <a:pt x="83" y="33"/>
                      </a:lnTo>
                      <a:lnTo>
                        <a:pt x="50" y="83"/>
                      </a:lnTo>
                      <a:close/>
                    </a:path>
                  </a:pathLst>
                </a:custGeom>
                <a:solidFill>
                  <a:srgbClr val="E1E4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6" name="íšļîdê">
                  <a:extLst>
                    <a:ext uri="{FF2B5EF4-FFF2-40B4-BE49-F238E27FC236}">
                      <a16:creationId xmlns="" xmlns:a16="http://schemas.microsoft.com/office/drawing/2014/main" id="{E3C08A6D-87A8-4EAC-92FB-8403EFB5377C}"/>
                    </a:ext>
                  </a:extLst>
                </p:cNvPr>
                <p:cNvSpPr/>
                <p:nvPr/>
              </p:nvSpPr>
              <p:spPr bwMode="auto">
                <a:xfrm>
                  <a:off x="4849" y="1167"/>
                  <a:ext cx="84" cy="84"/>
                </a:xfrm>
                <a:custGeom>
                  <a:avLst/>
                  <a:gdLst>
                    <a:gd name="T0" fmla="*/ 50 w 84"/>
                    <a:gd name="T1" fmla="*/ 84 h 84"/>
                    <a:gd name="T2" fmla="*/ 0 w 84"/>
                    <a:gd name="T3" fmla="*/ 50 h 84"/>
                    <a:gd name="T4" fmla="*/ 33 w 84"/>
                    <a:gd name="T5" fmla="*/ 0 h 84"/>
                    <a:gd name="T6" fmla="*/ 84 w 84"/>
                    <a:gd name="T7" fmla="*/ 33 h 84"/>
                    <a:gd name="T8" fmla="*/ 50 w 84"/>
                    <a:gd name="T9" fmla="*/ 8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4" h="84">
                      <a:moveTo>
                        <a:pt x="50" y="84"/>
                      </a:moveTo>
                      <a:lnTo>
                        <a:pt x="0" y="50"/>
                      </a:lnTo>
                      <a:lnTo>
                        <a:pt x="33" y="0"/>
                      </a:lnTo>
                      <a:lnTo>
                        <a:pt x="84" y="33"/>
                      </a:lnTo>
                      <a:lnTo>
                        <a:pt x="50" y="84"/>
                      </a:lnTo>
                      <a:close/>
                    </a:path>
                  </a:pathLst>
                </a:custGeom>
                <a:solidFill>
                  <a:srgbClr val="E1E4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7" name="íś1iḑé">
                  <a:extLst>
                    <a:ext uri="{FF2B5EF4-FFF2-40B4-BE49-F238E27FC236}">
                      <a16:creationId xmlns="" xmlns:a16="http://schemas.microsoft.com/office/drawing/2014/main" id="{7C2BAEF8-E2B7-4EE0-871C-9B15CCD59BFA}"/>
                    </a:ext>
                  </a:extLst>
                </p:cNvPr>
                <p:cNvSpPr/>
                <p:nvPr/>
              </p:nvSpPr>
              <p:spPr bwMode="auto">
                <a:xfrm>
                  <a:off x="4497" y="936"/>
                  <a:ext cx="83" cy="84"/>
                </a:xfrm>
                <a:custGeom>
                  <a:avLst/>
                  <a:gdLst>
                    <a:gd name="T0" fmla="*/ 50 w 83"/>
                    <a:gd name="T1" fmla="*/ 84 h 84"/>
                    <a:gd name="T2" fmla="*/ 0 w 83"/>
                    <a:gd name="T3" fmla="*/ 51 h 84"/>
                    <a:gd name="T4" fmla="*/ 33 w 83"/>
                    <a:gd name="T5" fmla="*/ 0 h 84"/>
                    <a:gd name="T6" fmla="*/ 83 w 83"/>
                    <a:gd name="T7" fmla="*/ 33 h 84"/>
                    <a:gd name="T8" fmla="*/ 50 w 83"/>
                    <a:gd name="T9" fmla="*/ 8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84">
                      <a:moveTo>
                        <a:pt x="50" y="84"/>
                      </a:moveTo>
                      <a:lnTo>
                        <a:pt x="0" y="51"/>
                      </a:lnTo>
                      <a:lnTo>
                        <a:pt x="33" y="0"/>
                      </a:lnTo>
                      <a:lnTo>
                        <a:pt x="83" y="33"/>
                      </a:lnTo>
                      <a:lnTo>
                        <a:pt x="50" y="84"/>
                      </a:lnTo>
                      <a:close/>
                    </a:path>
                  </a:pathLst>
                </a:custGeom>
                <a:solidFill>
                  <a:srgbClr val="E1E4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8" name="iṥ1íḓè">
                  <a:extLst>
                    <a:ext uri="{FF2B5EF4-FFF2-40B4-BE49-F238E27FC236}">
                      <a16:creationId xmlns="" xmlns:a16="http://schemas.microsoft.com/office/drawing/2014/main" id="{4ED41DB4-FE82-4752-9DD8-B937BF6BA377}"/>
                    </a:ext>
                  </a:extLst>
                </p:cNvPr>
                <p:cNvSpPr/>
                <p:nvPr/>
              </p:nvSpPr>
              <p:spPr bwMode="auto">
                <a:xfrm>
                  <a:off x="4585" y="994"/>
                  <a:ext cx="83" cy="83"/>
                </a:xfrm>
                <a:custGeom>
                  <a:avLst/>
                  <a:gdLst>
                    <a:gd name="T0" fmla="*/ 50 w 83"/>
                    <a:gd name="T1" fmla="*/ 83 h 83"/>
                    <a:gd name="T2" fmla="*/ 0 w 83"/>
                    <a:gd name="T3" fmla="*/ 50 h 83"/>
                    <a:gd name="T4" fmla="*/ 33 w 83"/>
                    <a:gd name="T5" fmla="*/ 0 h 83"/>
                    <a:gd name="T6" fmla="*/ 83 w 83"/>
                    <a:gd name="T7" fmla="*/ 33 h 83"/>
                    <a:gd name="T8" fmla="*/ 50 w 83"/>
                    <a:gd name="T9" fmla="*/ 83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83">
                      <a:moveTo>
                        <a:pt x="50" y="83"/>
                      </a:moveTo>
                      <a:lnTo>
                        <a:pt x="0" y="50"/>
                      </a:lnTo>
                      <a:lnTo>
                        <a:pt x="33" y="0"/>
                      </a:lnTo>
                      <a:lnTo>
                        <a:pt x="83" y="33"/>
                      </a:lnTo>
                      <a:lnTo>
                        <a:pt x="50" y="83"/>
                      </a:lnTo>
                      <a:close/>
                    </a:path>
                  </a:pathLst>
                </a:custGeom>
                <a:solidFill>
                  <a:srgbClr val="E1E4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9" name="ísḻïḋè">
                  <a:extLst>
                    <a:ext uri="{FF2B5EF4-FFF2-40B4-BE49-F238E27FC236}">
                      <a16:creationId xmlns="" xmlns:a16="http://schemas.microsoft.com/office/drawing/2014/main" id="{F27502ED-1693-4713-8760-4850A2FD9FFF}"/>
                    </a:ext>
                  </a:extLst>
                </p:cNvPr>
                <p:cNvSpPr/>
                <p:nvPr/>
              </p:nvSpPr>
              <p:spPr bwMode="auto">
                <a:xfrm>
                  <a:off x="4673" y="1052"/>
                  <a:ext cx="84" cy="83"/>
                </a:xfrm>
                <a:custGeom>
                  <a:avLst/>
                  <a:gdLst>
                    <a:gd name="T0" fmla="*/ 50 w 84"/>
                    <a:gd name="T1" fmla="*/ 83 h 83"/>
                    <a:gd name="T2" fmla="*/ 0 w 84"/>
                    <a:gd name="T3" fmla="*/ 50 h 83"/>
                    <a:gd name="T4" fmla="*/ 33 w 84"/>
                    <a:gd name="T5" fmla="*/ 0 h 83"/>
                    <a:gd name="T6" fmla="*/ 84 w 84"/>
                    <a:gd name="T7" fmla="*/ 33 h 83"/>
                    <a:gd name="T8" fmla="*/ 50 w 84"/>
                    <a:gd name="T9" fmla="*/ 83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4" h="83">
                      <a:moveTo>
                        <a:pt x="50" y="83"/>
                      </a:moveTo>
                      <a:lnTo>
                        <a:pt x="0" y="50"/>
                      </a:lnTo>
                      <a:lnTo>
                        <a:pt x="33" y="0"/>
                      </a:lnTo>
                      <a:lnTo>
                        <a:pt x="84" y="33"/>
                      </a:lnTo>
                      <a:lnTo>
                        <a:pt x="50" y="83"/>
                      </a:lnTo>
                      <a:close/>
                    </a:path>
                  </a:pathLst>
                </a:custGeom>
                <a:solidFill>
                  <a:srgbClr val="E1E4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0" name="ïşľîḋé">
                  <a:extLst>
                    <a:ext uri="{FF2B5EF4-FFF2-40B4-BE49-F238E27FC236}">
                      <a16:creationId xmlns="" xmlns:a16="http://schemas.microsoft.com/office/drawing/2014/main" id="{077C7376-57F8-49EE-9DF1-92F9AC35483A}"/>
                    </a:ext>
                  </a:extLst>
                </p:cNvPr>
                <p:cNvSpPr/>
                <p:nvPr/>
              </p:nvSpPr>
              <p:spPr bwMode="auto">
                <a:xfrm>
                  <a:off x="4761" y="1109"/>
                  <a:ext cx="83" cy="84"/>
                </a:xfrm>
                <a:custGeom>
                  <a:avLst/>
                  <a:gdLst>
                    <a:gd name="T0" fmla="*/ 50 w 83"/>
                    <a:gd name="T1" fmla="*/ 84 h 84"/>
                    <a:gd name="T2" fmla="*/ 0 w 83"/>
                    <a:gd name="T3" fmla="*/ 51 h 84"/>
                    <a:gd name="T4" fmla="*/ 33 w 83"/>
                    <a:gd name="T5" fmla="*/ 0 h 84"/>
                    <a:gd name="T6" fmla="*/ 83 w 83"/>
                    <a:gd name="T7" fmla="*/ 33 h 84"/>
                    <a:gd name="T8" fmla="*/ 50 w 83"/>
                    <a:gd name="T9" fmla="*/ 8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84">
                      <a:moveTo>
                        <a:pt x="50" y="84"/>
                      </a:moveTo>
                      <a:lnTo>
                        <a:pt x="0" y="51"/>
                      </a:lnTo>
                      <a:lnTo>
                        <a:pt x="33" y="0"/>
                      </a:lnTo>
                      <a:lnTo>
                        <a:pt x="83" y="33"/>
                      </a:lnTo>
                      <a:lnTo>
                        <a:pt x="50" y="84"/>
                      </a:lnTo>
                      <a:close/>
                    </a:path>
                  </a:pathLst>
                </a:custGeom>
                <a:solidFill>
                  <a:srgbClr val="E1E4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1" name="î$ľîde">
                  <a:extLst>
                    <a:ext uri="{FF2B5EF4-FFF2-40B4-BE49-F238E27FC236}">
                      <a16:creationId xmlns="" xmlns:a16="http://schemas.microsoft.com/office/drawing/2014/main" id="{4F91F0A8-8A21-4839-B9EB-31BBF8255325}"/>
                    </a:ext>
                  </a:extLst>
                </p:cNvPr>
                <p:cNvSpPr/>
                <p:nvPr/>
              </p:nvSpPr>
              <p:spPr bwMode="auto">
                <a:xfrm>
                  <a:off x="4654" y="618"/>
                  <a:ext cx="78" cy="78"/>
                </a:xfrm>
                <a:custGeom>
                  <a:avLst/>
                  <a:gdLst>
                    <a:gd name="T0" fmla="*/ 283 w 326"/>
                    <a:gd name="T1" fmla="*/ 241 h 326"/>
                    <a:gd name="T2" fmla="*/ 85 w 326"/>
                    <a:gd name="T3" fmla="*/ 283 h 326"/>
                    <a:gd name="T4" fmla="*/ 44 w 326"/>
                    <a:gd name="T5" fmla="*/ 85 h 326"/>
                    <a:gd name="T6" fmla="*/ 241 w 326"/>
                    <a:gd name="T7" fmla="*/ 44 h 326"/>
                    <a:gd name="T8" fmla="*/ 283 w 326"/>
                    <a:gd name="T9" fmla="*/ 241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6" h="326">
                      <a:moveTo>
                        <a:pt x="283" y="241"/>
                      </a:moveTo>
                      <a:cubicBezTo>
                        <a:pt x="239" y="307"/>
                        <a:pt x="151" y="326"/>
                        <a:pt x="85" y="283"/>
                      </a:cubicBezTo>
                      <a:cubicBezTo>
                        <a:pt x="19" y="239"/>
                        <a:pt x="0" y="151"/>
                        <a:pt x="44" y="85"/>
                      </a:cubicBezTo>
                      <a:cubicBezTo>
                        <a:pt x="87" y="19"/>
                        <a:pt x="176" y="0"/>
                        <a:pt x="241" y="44"/>
                      </a:cubicBezTo>
                      <a:cubicBezTo>
                        <a:pt x="307" y="87"/>
                        <a:pt x="326" y="175"/>
                        <a:pt x="283" y="241"/>
                      </a:cubicBezTo>
                      <a:close/>
                    </a:path>
                  </a:pathLst>
                </a:custGeom>
                <a:solidFill>
                  <a:srgbClr val="53545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2" name="íšḻïḋé">
                  <a:extLst>
                    <a:ext uri="{FF2B5EF4-FFF2-40B4-BE49-F238E27FC236}">
                      <a16:creationId xmlns="" xmlns:a16="http://schemas.microsoft.com/office/drawing/2014/main" id="{F230EC87-4A87-4173-8CAB-BA834266C8B2}"/>
                    </a:ext>
                  </a:extLst>
                </p:cNvPr>
                <p:cNvSpPr/>
                <p:nvPr/>
              </p:nvSpPr>
              <p:spPr bwMode="auto">
                <a:xfrm>
                  <a:off x="4667" y="551"/>
                  <a:ext cx="107" cy="128"/>
                </a:xfrm>
                <a:custGeom>
                  <a:avLst/>
                  <a:gdLst>
                    <a:gd name="T0" fmla="*/ 211 w 445"/>
                    <a:gd name="T1" fmla="*/ 490 h 535"/>
                    <a:gd name="T2" fmla="*/ 107 w 445"/>
                    <a:gd name="T3" fmla="*/ 512 h 535"/>
                    <a:gd name="T4" fmla="*/ 44 w 445"/>
                    <a:gd name="T5" fmla="*/ 471 h 535"/>
                    <a:gd name="T6" fmla="*/ 23 w 445"/>
                    <a:gd name="T7" fmla="*/ 367 h 535"/>
                    <a:gd name="T8" fmla="*/ 235 w 445"/>
                    <a:gd name="T9" fmla="*/ 45 h 535"/>
                    <a:gd name="T10" fmla="*/ 338 w 445"/>
                    <a:gd name="T11" fmla="*/ 23 h 535"/>
                    <a:gd name="T12" fmla="*/ 401 w 445"/>
                    <a:gd name="T13" fmla="*/ 64 h 535"/>
                    <a:gd name="T14" fmla="*/ 422 w 445"/>
                    <a:gd name="T15" fmla="*/ 168 h 535"/>
                    <a:gd name="T16" fmla="*/ 211 w 445"/>
                    <a:gd name="T17" fmla="*/ 490 h 5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45" h="535">
                      <a:moveTo>
                        <a:pt x="211" y="490"/>
                      </a:moveTo>
                      <a:cubicBezTo>
                        <a:pt x="188" y="525"/>
                        <a:pt x="142" y="535"/>
                        <a:pt x="107" y="512"/>
                      </a:cubicBezTo>
                      <a:cubicBezTo>
                        <a:pt x="44" y="471"/>
                        <a:pt x="44" y="471"/>
                        <a:pt x="44" y="471"/>
                      </a:cubicBezTo>
                      <a:cubicBezTo>
                        <a:pt x="10" y="448"/>
                        <a:pt x="0" y="402"/>
                        <a:pt x="23" y="367"/>
                      </a:cubicBezTo>
                      <a:cubicBezTo>
                        <a:pt x="235" y="45"/>
                        <a:pt x="235" y="45"/>
                        <a:pt x="235" y="45"/>
                      </a:cubicBezTo>
                      <a:cubicBezTo>
                        <a:pt x="257" y="10"/>
                        <a:pt x="304" y="0"/>
                        <a:pt x="338" y="23"/>
                      </a:cubicBezTo>
                      <a:cubicBezTo>
                        <a:pt x="401" y="64"/>
                        <a:pt x="401" y="64"/>
                        <a:pt x="401" y="64"/>
                      </a:cubicBezTo>
                      <a:cubicBezTo>
                        <a:pt x="435" y="87"/>
                        <a:pt x="445" y="133"/>
                        <a:pt x="422" y="168"/>
                      </a:cubicBezTo>
                      <a:lnTo>
                        <a:pt x="211" y="490"/>
                      </a:lnTo>
                      <a:close/>
                    </a:path>
                  </a:pathLst>
                </a:custGeom>
                <a:solidFill>
                  <a:srgbClr val="E1E4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3" name="îSliďé">
                  <a:extLst>
                    <a:ext uri="{FF2B5EF4-FFF2-40B4-BE49-F238E27FC236}">
                      <a16:creationId xmlns="" xmlns:a16="http://schemas.microsoft.com/office/drawing/2014/main" id="{BA2CA78F-51A9-4588-999C-D7B1F1DBD517}"/>
                    </a:ext>
                  </a:extLst>
                </p:cNvPr>
                <p:cNvSpPr/>
                <p:nvPr/>
              </p:nvSpPr>
              <p:spPr bwMode="auto">
                <a:xfrm>
                  <a:off x="5003" y="846"/>
                  <a:ext cx="78" cy="78"/>
                </a:xfrm>
                <a:custGeom>
                  <a:avLst/>
                  <a:gdLst>
                    <a:gd name="T0" fmla="*/ 282 w 325"/>
                    <a:gd name="T1" fmla="*/ 241 h 326"/>
                    <a:gd name="T2" fmla="*/ 84 w 325"/>
                    <a:gd name="T3" fmla="*/ 282 h 326"/>
                    <a:gd name="T4" fmla="*/ 43 w 325"/>
                    <a:gd name="T5" fmla="*/ 84 h 326"/>
                    <a:gd name="T6" fmla="*/ 241 w 325"/>
                    <a:gd name="T7" fmla="*/ 43 h 326"/>
                    <a:gd name="T8" fmla="*/ 282 w 325"/>
                    <a:gd name="T9" fmla="*/ 241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5" h="326">
                      <a:moveTo>
                        <a:pt x="282" y="241"/>
                      </a:moveTo>
                      <a:cubicBezTo>
                        <a:pt x="239" y="307"/>
                        <a:pt x="150" y="326"/>
                        <a:pt x="84" y="282"/>
                      </a:cubicBezTo>
                      <a:cubicBezTo>
                        <a:pt x="18" y="239"/>
                        <a:pt x="0" y="150"/>
                        <a:pt x="43" y="84"/>
                      </a:cubicBezTo>
                      <a:cubicBezTo>
                        <a:pt x="86" y="18"/>
                        <a:pt x="175" y="0"/>
                        <a:pt x="241" y="43"/>
                      </a:cubicBezTo>
                      <a:cubicBezTo>
                        <a:pt x="307" y="87"/>
                        <a:pt x="325" y="175"/>
                        <a:pt x="282" y="241"/>
                      </a:cubicBezTo>
                      <a:close/>
                    </a:path>
                  </a:pathLst>
                </a:custGeom>
                <a:solidFill>
                  <a:srgbClr val="53545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4" name="išľïḍè">
                  <a:extLst>
                    <a:ext uri="{FF2B5EF4-FFF2-40B4-BE49-F238E27FC236}">
                      <a16:creationId xmlns="" xmlns:a16="http://schemas.microsoft.com/office/drawing/2014/main" id="{78D5FF45-D944-4CA8-A53B-3FFBAC0567BA}"/>
                    </a:ext>
                  </a:extLst>
                </p:cNvPr>
                <p:cNvSpPr/>
                <p:nvPr/>
              </p:nvSpPr>
              <p:spPr bwMode="auto">
                <a:xfrm>
                  <a:off x="5016" y="780"/>
                  <a:ext cx="106" cy="127"/>
                </a:xfrm>
                <a:custGeom>
                  <a:avLst/>
                  <a:gdLst>
                    <a:gd name="T0" fmla="*/ 210 w 444"/>
                    <a:gd name="T1" fmla="*/ 490 h 534"/>
                    <a:gd name="T2" fmla="*/ 106 w 444"/>
                    <a:gd name="T3" fmla="*/ 512 h 534"/>
                    <a:gd name="T4" fmla="*/ 44 w 444"/>
                    <a:gd name="T5" fmla="*/ 471 h 534"/>
                    <a:gd name="T6" fmla="*/ 22 w 444"/>
                    <a:gd name="T7" fmla="*/ 367 h 534"/>
                    <a:gd name="T8" fmla="*/ 234 w 444"/>
                    <a:gd name="T9" fmla="*/ 44 h 534"/>
                    <a:gd name="T10" fmla="*/ 338 w 444"/>
                    <a:gd name="T11" fmla="*/ 23 h 534"/>
                    <a:gd name="T12" fmla="*/ 400 w 444"/>
                    <a:gd name="T13" fmla="*/ 64 h 534"/>
                    <a:gd name="T14" fmla="*/ 422 w 444"/>
                    <a:gd name="T15" fmla="*/ 167 h 534"/>
                    <a:gd name="T16" fmla="*/ 210 w 444"/>
                    <a:gd name="T17" fmla="*/ 490 h 5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44" h="534">
                      <a:moveTo>
                        <a:pt x="210" y="490"/>
                      </a:moveTo>
                      <a:cubicBezTo>
                        <a:pt x="187" y="525"/>
                        <a:pt x="141" y="534"/>
                        <a:pt x="106" y="512"/>
                      </a:cubicBezTo>
                      <a:cubicBezTo>
                        <a:pt x="44" y="471"/>
                        <a:pt x="44" y="471"/>
                        <a:pt x="44" y="471"/>
                      </a:cubicBezTo>
                      <a:cubicBezTo>
                        <a:pt x="9" y="448"/>
                        <a:pt x="0" y="402"/>
                        <a:pt x="22" y="367"/>
                      </a:cubicBezTo>
                      <a:cubicBezTo>
                        <a:pt x="234" y="44"/>
                        <a:pt x="234" y="44"/>
                        <a:pt x="234" y="44"/>
                      </a:cubicBezTo>
                      <a:cubicBezTo>
                        <a:pt x="257" y="10"/>
                        <a:pt x="303" y="0"/>
                        <a:pt x="338" y="23"/>
                      </a:cubicBezTo>
                      <a:cubicBezTo>
                        <a:pt x="400" y="64"/>
                        <a:pt x="400" y="64"/>
                        <a:pt x="400" y="64"/>
                      </a:cubicBezTo>
                      <a:cubicBezTo>
                        <a:pt x="435" y="86"/>
                        <a:pt x="444" y="133"/>
                        <a:pt x="422" y="167"/>
                      </a:cubicBezTo>
                      <a:lnTo>
                        <a:pt x="210" y="490"/>
                      </a:lnTo>
                      <a:close/>
                    </a:path>
                  </a:pathLst>
                </a:custGeom>
                <a:solidFill>
                  <a:srgbClr val="E1E4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5" name="iṩļiḓe">
                  <a:extLst>
                    <a:ext uri="{FF2B5EF4-FFF2-40B4-BE49-F238E27FC236}">
                      <a16:creationId xmlns="" xmlns:a16="http://schemas.microsoft.com/office/drawing/2014/main" id="{FA3CFDA8-F94F-402E-99DC-2C7AB1307F5E}"/>
                    </a:ext>
                  </a:extLst>
                </p:cNvPr>
                <p:cNvSpPr/>
                <p:nvPr/>
              </p:nvSpPr>
              <p:spPr bwMode="auto">
                <a:xfrm>
                  <a:off x="2480" y="1327"/>
                  <a:ext cx="95" cy="76"/>
                </a:xfrm>
                <a:custGeom>
                  <a:avLst/>
                  <a:gdLst>
                    <a:gd name="T0" fmla="*/ 95 w 95"/>
                    <a:gd name="T1" fmla="*/ 38 h 76"/>
                    <a:gd name="T2" fmla="*/ 75 w 95"/>
                    <a:gd name="T3" fmla="*/ 76 h 76"/>
                    <a:gd name="T4" fmla="*/ 0 w 95"/>
                    <a:gd name="T5" fmla="*/ 38 h 76"/>
                    <a:gd name="T6" fmla="*/ 19 w 95"/>
                    <a:gd name="T7" fmla="*/ 0 h 76"/>
                    <a:gd name="T8" fmla="*/ 95 w 95"/>
                    <a:gd name="T9" fmla="*/ 38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5" h="76">
                      <a:moveTo>
                        <a:pt x="95" y="38"/>
                      </a:moveTo>
                      <a:lnTo>
                        <a:pt x="75" y="76"/>
                      </a:lnTo>
                      <a:lnTo>
                        <a:pt x="0" y="38"/>
                      </a:lnTo>
                      <a:lnTo>
                        <a:pt x="19" y="0"/>
                      </a:lnTo>
                      <a:lnTo>
                        <a:pt x="95" y="38"/>
                      </a:lnTo>
                      <a:close/>
                    </a:path>
                  </a:pathLst>
                </a:custGeom>
                <a:solidFill>
                  <a:srgbClr val="1D34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6" name="íş1íḓè">
                  <a:extLst>
                    <a:ext uri="{FF2B5EF4-FFF2-40B4-BE49-F238E27FC236}">
                      <a16:creationId xmlns="" xmlns:a16="http://schemas.microsoft.com/office/drawing/2014/main" id="{36B1A9B2-CD35-4169-B87D-66DE0116F552}"/>
                    </a:ext>
                  </a:extLst>
                </p:cNvPr>
                <p:cNvSpPr/>
                <p:nvPr/>
              </p:nvSpPr>
              <p:spPr bwMode="auto">
                <a:xfrm>
                  <a:off x="2072" y="1010"/>
                  <a:ext cx="501" cy="501"/>
                </a:xfrm>
                <a:custGeom>
                  <a:avLst/>
                  <a:gdLst>
                    <a:gd name="T0" fmla="*/ 629 w 2092"/>
                    <a:gd name="T1" fmla="*/ 1861 h 2092"/>
                    <a:gd name="T2" fmla="*/ 1862 w 2092"/>
                    <a:gd name="T3" fmla="*/ 1463 h 2092"/>
                    <a:gd name="T4" fmla="*/ 1464 w 2092"/>
                    <a:gd name="T5" fmla="*/ 231 h 2092"/>
                    <a:gd name="T6" fmla="*/ 231 w 2092"/>
                    <a:gd name="T7" fmla="*/ 628 h 2092"/>
                    <a:gd name="T8" fmla="*/ 629 w 2092"/>
                    <a:gd name="T9" fmla="*/ 1861 h 2092"/>
                    <a:gd name="T10" fmla="*/ 371 w 2092"/>
                    <a:gd name="T11" fmla="*/ 700 h 2092"/>
                    <a:gd name="T12" fmla="*/ 1392 w 2092"/>
                    <a:gd name="T13" fmla="*/ 370 h 2092"/>
                    <a:gd name="T14" fmla="*/ 1722 w 2092"/>
                    <a:gd name="T15" fmla="*/ 1392 h 2092"/>
                    <a:gd name="T16" fmla="*/ 700 w 2092"/>
                    <a:gd name="T17" fmla="*/ 1721 h 2092"/>
                    <a:gd name="T18" fmla="*/ 371 w 2092"/>
                    <a:gd name="T19" fmla="*/ 700 h 20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092" h="2092">
                      <a:moveTo>
                        <a:pt x="629" y="1861"/>
                      </a:moveTo>
                      <a:cubicBezTo>
                        <a:pt x="1079" y="2092"/>
                        <a:pt x="1631" y="1913"/>
                        <a:pt x="1862" y="1463"/>
                      </a:cubicBezTo>
                      <a:cubicBezTo>
                        <a:pt x="2092" y="1013"/>
                        <a:pt x="1914" y="461"/>
                        <a:pt x="1464" y="231"/>
                      </a:cubicBezTo>
                      <a:cubicBezTo>
                        <a:pt x="1014" y="0"/>
                        <a:pt x="462" y="178"/>
                        <a:pt x="231" y="628"/>
                      </a:cubicBezTo>
                      <a:cubicBezTo>
                        <a:pt x="0" y="1078"/>
                        <a:pt x="179" y="1630"/>
                        <a:pt x="629" y="1861"/>
                      </a:cubicBezTo>
                      <a:close/>
                      <a:moveTo>
                        <a:pt x="371" y="700"/>
                      </a:moveTo>
                      <a:cubicBezTo>
                        <a:pt x="562" y="327"/>
                        <a:pt x="1019" y="179"/>
                        <a:pt x="1392" y="370"/>
                      </a:cubicBezTo>
                      <a:cubicBezTo>
                        <a:pt x="1765" y="561"/>
                        <a:pt x="1913" y="1019"/>
                        <a:pt x="1722" y="1392"/>
                      </a:cubicBezTo>
                      <a:cubicBezTo>
                        <a:pt x="1531" y="1765"/>
                        <a:pt x="1073" y="1912"/>
                        <a:pt x="700" y="1721"/>
                      </a:cubicBezTo>
                      <a:cubicBezTo>
                        <a:pt x="327" y="1530"/>
                        <a:pt x="180" y="1073"/>
                        <a:pt x="371" y="700"/>
                      </a:cubicBezTo>
                      <a:close/>
                    </a:path>
                  </a:pathLst>
                </a:custGeom>
                <a:solidFill>
                  <a:srgbClr val="1D34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7" name="íṣľïdê">
                  <a:extLst>
                    <a:ext uri="{FF2B5EF4-FFF2-40B4-BE49-F238E27FC236}">
                      <a16:creationId xmlns="" xmlns:a16="http://schemas.microsoft.com/office/drawing/2014/main" id="{E5BE2D56-E8F4-47A0-8E03-BFDD3B6B1D02}"/>
                    </a:ext>
                  </a:extLst>
                </p:cNvPr>
                <p:cNvSpPr/>
                <p:nvPr/>
              </p:nvSpPr>
              <p:spPr bwMode="auto">
                <a:xfrm>
                  <a:off x="2160" y="1053"/>
                  <a:ext cx="370" cy="290"/>
                </a:xfrm>
                <a:custGeom>
                  <a:avLst/>
                  <a:gdLst>
                    <a:gd name="T0" fmla="*/ 1021 w 1542"/>
                    <a:gd name="T1" fmla="*/ 191 h 1213"/>
                    <a:gd name="T2" fmla="*/ 1351 w 1542"/>
                    <a:gd name="T3" fmla="*/ 1213 h 1213"/>
                    <a:gd name="T4" fmla="*/ 0 w 1542"/>
                    <a:gd name="T5" fmla="*/ 521 h 1213"/>
                    <a:gd name="T6" fmla="*/ 1021 w 1542"/>
                    <a:gd name="T7" fmla="*/ 191 h 12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542" h="1213">
                      <a:moveTo>
                        <a:pt x="1021" y="191"/>
                      </a:moveTo>
                      <a:cubicBezTo>
                        <a:pt x="1394" y="382"/>
                        <a:pt x="1542" y="840"/>
                        <a:pt x="1351" y="1213"/>
                      </a:cubicBezTo>
                      <a:cubicBezTo>
                        <a:pt x="0" y="521"/>
                        <a:pt x="0" y="521"/>
                        <a:pt x="0" y="521"/>
                      </a:cubicBezTo>
                      <a:cubicBezTo>
                        <a:pt x="191" y="148"/>
                        <a:pt x="648" y="0"/>
                        <a:pt x="1021" y="191"/>
                      </a:cubicBezTo>
                      <a:close/>
                    </a:path>
                  </a:pathLst>
                </a:custGeom>
                <a:solidFill>
                  <a:srgbClr val="D5EC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8" name="íṡḷíḋe">
                  <a:extLst>
                    <a:ext uri="{FF2B5EF4-FFF2-40B4-BE49-F238E27FC236}">
                      <a16:creationId xmlns="" xmlns:a16="http://schemas.microsoft.com/office/drawing/2014/main" id="{B1990030-5E4C-4E87-B3BD-802D2038CFC8}"/>
                    </a:ext>
                  </a:extLst>
                </p:cNvPr>
                <p:cNvSpPr/>
                <p:nvPr/>
              </p:nvSpPr>
              <p:spPr bwMode="auto">
                <a:xfrm>
                  <a:off x="2115" y="1178"/>
                  <a:ext cx="369" cy="289"/>
                </a:xfrm>
                <a:custGeom>
                  <a:avLst/>
                  <a:gdLst>
                    <a:gd name="T0" fmla="*/ 191 w 1542"/>
                    <a:gd name="T1" fmla="*/ 0 h 1212"/>
                    <a:gd name="T2" fmla="*/ 1542 w 1542"/>
                    <a:gd name="T3" fmla="*/ 692 h 1212"/>
                    <a:gd name="T4" fmla="*/ 520 w 1542"/>
                    <a:gd name="T5" fmla="*/ 1021 h 1212"/>
                    <a:gd name="T6" fmla="*/ 191 w 1542"/>
                    <a:gd name="T7" fmla="*/ 0 h 1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542" h="1212">
                      <a:moveTo>
                        <a:pt x="191" y="0"/>
                      </a:moveTo>
                      <a:cubicBezTo>
                        <a:pt x="1542" y="692"/>
                        <a:pt x="1542" y="692"/>
                        <a:pt x="1542" y="692"/>
                      </a:cubicBezTo>
                      <a:cubicBezTo>
                        <a:pt x="1351" y="1065"/>
                        <a:pt x="893" y="1212"/>
                        <a:pt x="520" y="1021"/>
                      </a:cubicBezTo>
                      <a:cubicBezTo>
                        <a:pt x="147" y="830"/>
                        <a:pt x="0" y="373"/>
                        <a:pt x="191" y="0"/>
                      </a:cubicBezTo>
                      <a:close/>
                    </a:path>
                  </a:pathLst>
                </a:custGeom>
                <a:solidFill>
                  <a:srgbClr val="C0DCD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9" name="iŝ1ïḍè">
                  <a:extLst>
                    <a:ext uri="{FF2B5EF4-FFF2-40B4-BE49-F238E27FC236}">
                      <a16:creationId xmlns="" xmlns:a16="http://schemas.microsoft.com/office/drawing/2014/main" id="{339D0CC8-103D-47B6-B502-50DCDE05EBBD}"/>
                    </a:ext>
                  </a:extLst>
                </p:cNvPr>
                <p:cNvSpPr/>
                <p:nvPr/>
              </p:nvSpPr>
              <p:spPr bwMode="auto">
                <a:xfrm>
                  <a:off x="2261" y="1086"/>
                  <a:ext cx="202" cy="132"/>
                </a:xfrm>
                <a:custGeom>
                  <a:avLst/>
                  <a:gdLst>
                    <a:gd name="T0" fmla="*/ 804 w 847"/>
                    <a:gd name="T1" fmla="*/ 545 h 550"/>
                    <a:gd name="T2" fmla="*/ 842 w 847"/>
                    <a:gd name="T3" fmla="*/ 486 h 550"/>
                    <a:gd name="T4" fmla="*/ 587 w 847"/>
                    <a:gd name="T5" fmla="*/ 149 h 550"/>
                    <a:gd name="T6" fmla="*/ 33 w 847"/>
                    <a:gd name="T7" fmla="*/ 140 h 550"/>
                    <a:gd name="T8" fmla="*/ 13 w 847"/>
                    <a:gd name="T9" fmla="*/ 209 h 550"/>
                    <a:gd name="T10" fmla="*/ 81 w 847"/>
                    <a:gd name="T11" fmla="*/ 229 h 550"/>
                    <a:gd name="T12" fmla="*/ 541 w 847"/>
                    <a:gd name="T13" fmla="*/ 239 h 550"/>
                    <a:gd name="T14" fmla="*/ 743 w 847"/>
                    <a:gd name="T15" fmla="*/ 505 h 550"/>
                    <a:gd name="T16" fmla="*/ 801 w 847"/>
                    <a:gd name="T17" fmla="*/ 545 h 550"/>
                    <a:gd name="T18" fmla="*/ 804 w 847"/>
                    <a:gd name="T19" fmla="*/ 545 h 5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47" h="550">
                      <a:moveTo>
                        <a:pt x="804" y="545"/>
                      </a:moveTo>
                      <a:cubicBezTo>
                        <a:pt x="830" y="538"/>
                        <a:pt x="847" y="512"/>
                        <a:pt x="842" y="486"/>
                      </a:cubicBezTo>
                      <a:cubicBezTo>
                        <a:pt x="840" y="477"/>
                        <a:pt x="796" y="257"/>
                        <a:pt x="587" y="149"/>
                      </a:cubicBezTo>
                      <a:cubicBezTo>
                        <a:pt x="297" y="0"/>
                        <a:pt x="44" y="134"/>
                        <a:pt x="33" y="140"/>
                      </a:cubicBezTo>
                      <a:cubicBezTo>
                        <a:pt x="9" y="153"/>
                        <a:pt x="0" y="184"/>
                        <a:pt x="13" y="209"/>
                      </a:cubicBezTo>
                      <a:cubicBezTo>
                        <a:pt x="26" y="233"/>
                        <a:pt x="57" y="242"/>
                        <a:pt x="81" y="229"/>
                      </a:cubicBezTo>
                      <a:cubicBezTo>
                        <a:pt x="90" y="224"/>
                        <a:pt x="299" y="115"/>
                        <a:pt x="541" y="239"/>
                      </a:cubicBezTo>
                      <a:cubicBezTo>
                        <a:pt x="706" y="324"/>
                        <a:pt x="742" y="503"/>
                        <a:pt x="743" y="505"/>
                      </a:cubicBezTo>
                      <a:cubicBezTo>
                        <a:pt x="748" y="532"/>
                        <a:pt x="774" y="550"/>
                        <a:pt x="801" y="545"/>
                      </a:cubicBezTo>
                      <a:cubicBezTo>
                        <a:pt x="803" y="545"/>
                        <a:pt x="804" y="545"/>
                        <a:pt x="804" y="54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0" name="íṥḷiḑé">
                  <a:extLst>
                    <a:ext uri="{FF2B5EF4-FFF2-40B4-BE49-F238E27FC236}">
                      <a16:creationId xmlns="" xmlns:a16="http://schemas.microsoft.com/office/drawing/2014/main" id="{C09EF9EB-EAF6-42AC-8592-B4197D66A7F3}"/>
                    </a:ext>
                  </a:extLst>
                </p:cNvPr>
                <p:cNvSpPr/>
                <p:nvPr/>
              </p:nvSpPr>
              <p:spPr bwMode="auto">
                <a:xfrm>
                  <a:off x="2116" y="1052"/>
                  <a:ext cx="415" cy="415"/>
                </a:xfrm>
                <a:custGeom>
                  <a:avLst/>
                  <a:gdLst>
                    <a:gd name="T0" fmla="*/ 106 w 1733"/>
                    <a:gd name="T1" fmla="*/ 1059 h 1733"/>
                    <a:gd name="T2" fmla="*/ 674 w 1733"/>
                    <a:gd name="T3" fmla="*/ 106 h 1733"/>
                    <a:gd name="T4" fmla="*/ 1627 w 1733"/>
                    <a:gd name="T5" fmla="*/ 674 h 1733"/>
                    <a:gd name="T6" fmla="*/ 1059 w 1733"/>
                    <a:gd name="T7" fmla="*/ 1627 h 1733"/>
                    <a:gd name="T8" fmla="*/ 106 w 1733"/>
                    <a:gd name="T9" fmla="*/ 1059 h 1733"/>
                    <a:gd name="T10" fmla="*/ 142 w 1733"/>
                    <a:gd name="T11" fmla="*/ 1050 h 1733"/>
                    <a:gd name="T12" fmla="*/ 1050 w 1733"/>
                    <a:gd name="T13" fmla="*/ 1591 h 1733"/>
                    <a:gd name="T14" fmla="*/ 1591 w 1733"/>
                    <a:gd name="T15" fmla="*/ 683 h 1733"/>
                    <a:gd name="T16" fmla="*/ 683 w 1733"/>
                    <a:gd name="T17" fmla="*/ 141 h 1733"/>
                    <a:gd name="T18" fmla="*/ 142 w 1733"/>
                    <a:gd name="T19" fmla="*/ 1050 h 17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733" h="1733">
                      <a:moveTo>
                        <a:pt x="106" y="1059"/>
                      </a:moveTo>
                      <a:cubicBezTo>
                        <a:pt x="0" y="639"/>
                        <a:pt x="255" y="212"/>
                        <a:pt x="674" y="106"/>
                      </a:cubicBezTo>
                      <a:cubicBezTo>
                        <a:pt x="1093" y="0"/>
                        <a:pt x="1521" y="254"/>
                        <a:pt x="1627" y="674"/>
                      </a:cubicBezTo>
                      <a:cubicBezTo>
                        <a:pt x="1733" y="1093"/>
                        <a:pt x="1478" y="1520"/>
                        <a:pt x="1059" y="1627"/>
                      </a:cubicBezTo>
                      <a:cubicBezTo>
                        <a:pt x="640" y="1733"/>
                        <a:pt x="212" y="1478"/>
                        <a:pt x="106" y="1059"/>
                      </a:cubicBezTo>
                      <a:close/>
                      <a:moveTo>
                        <a:pt x="142" y="1050"/>
                      </a:moveTo>
                      <a:cubicBezTo>
                        <a:pt x="243" y="1449"/>
                        <a:pt x="650" y="1692"/>
                        <a:pt x="1050" y="1591"/>
                      </a:cubicBezTo>
                      <a:cubicBezTo>
                        <a:pt x="1450" y="1490"/>
                        <a:pt x="1692" y="1082"/>
                        <a:pt x="1591" y="683"/>
                      </a:cubicBezTo>
                      <a:cubicBezTo>
                        <a:pt x="1490" y="283"/>
                        <a:pt x="1083" y="40"/>
                        <a:pt x="683" y="141"/>
                      </a:cubicBezTo>
                      <a:cubicBezTo>
                        <a:pt x="283" y="243"/>
                        <a:pt x="41" y="650"/>
                        <a:pt x="142" y="1050"/>
                      </a:cubicBezTo>
                      <a:close/>
                    </a:path>
                  </a:pathLst>
                </a:custGeom>
                <a:solidFill>
                  <a:srgbClr val="C5C6C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1" name="îś1ïḓè">
                  <a:extLst>
                    <a:ext uri="{FF2B5EF4-FFF2-40B4-BE49-F238E27FC236}">
                      <a16:creationId xmlns="" xmlns:a16="http://schemas.microsoft.com/office/drawing/2014/main" id="{DD8ABEC4-5715-4A95-879E-49609FCCCBC1}"/>
                    </a:ext>
                  </a:extLst>
                </p:cNvPr>
                <p:cNvSpPr/>
                <p:nvPr/>
              </p:nvSpPr>
              <p:spPr bwMode="auto">
                <a:xfrm>
                  <a:off x="2544" y="1347"/>
                  <a:ext cx="75" cy="100"/>
                </a:xfrm>
                <a:custGeom>
                  <a:avLst/>
                  <a:gdLst>
                    <a:gd name="T0" fmla="*/ 312 w 312"/>
                    <a:gd name="T1" fmla="*/ 18 h 418"/>
                    <a:gd name="T2" fmla="*/ 292 w 312"/>
                    <a:gd name="T3" fmla="*/ 9 h 418"/>
                    <a:gd name="T4" fmla="*/ 209 w 312"/>
                    <a:gd name="T5" fmla="*/ 6 h 418"/>
                    <a:gd name="T6" fmla="*/ 36 w 312"/>
                    <a:gd name="T7" fmla="*/ 124 h 418"/>
                    <a:gd name="T8" fmla="*/ 36 w 312"/>
                    <a:gd name="T9" fmla="*/ 124 h 418"/>
                    <a:gd name="T10" fmla="*/ 36 w 312"/>
                    <a:gd name="T11" fmla="*/ 125 h 418"/>
                    <a:gd name="T12" fmla="*/ 40 w 312"/>
                    <a:gd name="T13" fmla="*/ 334 h 418"/>
                    <a:gd name="T14" fmla="*/ 89 w 312"/>
                    <a:gd name="T15" fmla="*/ 401 h 418"/>
                    <a:gd name="T16" fmla="*/ 118 w 312"/>
                    <a:gd name="T17" fmla="*/ 418 h 418"/>
                    <a:gd name="T18" fmla="*/ 119 w 312"/>
                    <a:gd name="T19" fmla="*/ 413 h 418"/>
                    <a:gd name="T20" fmla="*/ 312 w 312"/>
                    <a:gd name="T21" fmla="*/ 18 h 4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12" h="418">
                      <a:moveTo>
                        <a:pt x="312" y="18"/>
                      </a:moveTo>
                      <a:cubicBezTo>
                        <a:pt x="299" y="12"/>
                        <a:pt x="292" y="9"/>
                        <a:pt x="292" y="9"/>
                      </a:cubicBezTo>
                      <a:cubicBezTo>
                        <a:pt x="292" y="9"/>
                        <a:pt x="256" y="0"/>
                        <a:pt x="209" y="6"/>
                      </a:cubicBezTo>
                      <a:cubicBezTo>
                        <a:pt x="138" y="14"/>
                        <a:pt x="71" y="56"/>
                        <a:pt x="36" y="124"/>
                      </a:cubicBezTo>
                      <a:cubicBezTo>
                        <a:pt x="36" y="124"/>
                        <a:pt x="36" y="124"/>
                        <a:pt x="36" y="124"/>
                      </a:cubicBezTo>
                      <a:cubicBezTo>
                        <a:pt x="36" y="125"/>
                        <a:pt x="36" y="125"/>
                        <a:pt x="36" y="125"/>
                      </a:cubicBezTo>
                      <a:cubicBezTo>
                        <a:pt x="0" y="193"/>
                        <a:pt x="4" y="272"/>
                        <a:pt x="40" y="334"/>
                      </a:cubicBezTo>
                      <a:cubicBezTo>
                        <a:pt x="62" y="376"/>
                        <a:pt x="89" y="401"/>
                        <a:pt x="89" y="401"/>
                      </a:cubicBezTo>
                      <a:cubicBezTo>
                        <a:pt x="89" y="401"/>
                        <a:pt x="100" y="407"/>
                        <a:pt x="118" y="418"/>
                      </a:cubicBezTo>
                      <a:cubicBezTo>
                        <a:pt x="119" y="416"/>
                        <a:pt x="119" y="414"/>
                        <a:pt x="119" y="413"/>
                      </a:cubicBezTo>
                      <a:lnTo>
                        <a:pt x="312" y="18"/>
                      </a:lnTo>
                      <a:close/>
                    </a:path>
                  </a:pathLst>
                </a:custGeom>
                <a:solidFill>
                  <a:srgbClr val="EE77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2" name="îśľïḓè">
                  <a:extLst>
                    <a:ext uri="{FF2B5EF4-FFF2-40B4-BE49-F238E27FC236}">
                      <a16:creationId xmlns="" xmlns:a16="http://schemas.microsoft.com/office/drawing/2014/main" id="{B17E3D26-77FC-4956-9B69-D631178B09CE}"/>
                    </a:ext>
                  </a:extLst>
                </p:cNvPr>
                <p:cNvSpPr/>
                <p:nvPr/>
              </p:nvSpPr>
              <p:spPr bwMode="auto">
                <a:xfrm>
                  <a:off x="2594" y="1362"/>
                  <a:ext cx="277" cy="214"/>
                </a:xfrm>
                <a:custGeom>
                  <a:avLst/>
                  <a:gdLst>
                    <a:gd name="T0" fmla="*/ 1041 w 1154"/>
                    <a:gd name="T1" fmla="*/ 385 h 892"/>
                    <a:gd name="T2" fmla="*/ 1014 w 1154"/>
                    <a:gd name="T3" fmla="*/ 368 h 892"/>
                    <a:gd name="T4" fmla="*/ 1006 w 1154"/>
                    <a:gd name="T5" fmla="*/ 363 h 892"/>
                    <a:gd name="T6" fmla="*/ 998 w 1154"/>
                    <a:gd name="T7" fmla="*/ 360 h 892"/>
                    <a:gd name="T8" fmla="*/ 980 w 1154"/>
                    <a:gd name="T9" fmla="*/ 351 h 892"/>
                    <a:gd name="T10" fmla="*/ 202 w 1154"/>
                    <a:gd name="T11" fmla="*/ 0 h 892"/>
                    <a:gd name="T12" fmla="*/ 8 w 1154"/>
                    <a:gd name="T13" fmla="*/ 397 h 892"/>
                    <a:gd name="T14" fmla="*/ 0 w 1154"/>
                    <a:gd name="T15" fmla="*/ 408 h 892"/>
                    <a:gd name="T16" fmla="*/ 730 w 1154"/>
                    <a:gd name="T17" fmla="*/ 835 h 892"/>
                    <a:gd name="T18" fmla="*/ 747 w 1154"/>
                    <a:gd name="T19" fmla="*/ 845 h 892"/>
                    <a:gd name="T20" fmla="*/ 755 w 1154"/>
                    <a:gd name="T21" fmla="*/ 849 h 892"/>
                    <a:gd name="T22" fmla="*/ 763 w 1154"/>
                    <a:gd name="T23" fmla="*/ 853 h 892"/>
                    <a:gd name="T24" fmla="*/ 793 w 1154"/>
                    <a:gd name="T25" fmla="*/ 865 h 892"/>
                    <a:gd name="T26" fmla="*/ 1026 w 1154"/>
                    <a:gd name="T27" fmla="*/ 838 h 892"/>
                    <a:gd name="T28" fmla="*/ 1028 w 1154"/>
                    <a:gd name="T29" fmla="*/ 836 h 892"/>
                    <a:gd name="T30" fmla="*/ 1063 w 1154"/>
                    <a:gd name="T31" fmla="*/ 810 h 892"/>
                    <a:gd name="T32" fmla="*/ 1066 w 1154"/>
                    <a:gd name="T33" fmla="*/ 806 h 892"/>
                    <a:gd name="T34" fmla="*/ 1096 w 1154"/>
                    <a:gd name="T35" fmla="*/ 775 h 892"/>
                    <a:gd name="T36" fmla="*/ 1099 w 1154"/>
                    <a:gd name="T37" fmla="*/ 770 h 892"/>
                    <a:gd name="T38" fmla="*/ 1123 w 1154"/>
                    <a:gd name="T39" fmla="*/ 732 h 892"/>
                    <a:gd name="T40" fmla="*/ 1123 w 1154"/>
                    <a:gd name="T41" fmla="*/ 732 h 892"/>
                    <a:gd name="T42" fmla="*/ 1123 w 1154"/>
                    <a:gd name="T43" fmla="*/ 732 h 892"/>
                    <a:gd name="T44" fmla="*/ 1141 w 1154"/>
                    <a:gd name="T45" fmla="*/ 690 h 892"/>
                    <a:gd name="T46" fmla="*/ 1142 w 1154"/>
                    <a:gd name="T47" fmla="*/ 685 h 892"/>
                    <a:gd name="T48" fmla="*/ 1151 w 1154"/>
                    <a:gd name="T49" fmla="*/ 642 h 892"/>
                    <a:gd name="T50" fmla="*/ 1152 w 1154"/>
                    <a:gd name="T51" fmla="*/ 637 h 892"/>
                    <a:gd name="T52" fmla="*/ 1153 w 1154"/>
                    <a:gd name="T53" fmla="*/ 594 h 892"/>
                    <a:gd name="T54" fmla="*/ 1153 w 1154"/>
                    <a:gd name="T55" fmla="*/ 591 h 892"/>
                    <a:gd name="T56" fmla="*/ 1041 w 1154"/>
                    <a:gd name="T57" fmla="*/ 385 h 8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154" h="892">
                      <a:moveTo>
                        <a:pt x="1041" y="385"/>
                      </a:moveTo>
                      <a:cubicBezTo>
                        <a:pt x="1033" y="379"/>
                        <a:pt x="1024" y="373"/>
                        <a:pt x="1014" y="368"/>
                      </a:cubicBezTo>
                      <a:cubicBezTo>
                        <a:pt x="1011" y="366"/>
                        <a:pt x="1009" y="364"/>
                        <a:pt x="1006" y="363"/>
                      </a:cubicBezTo>
                      <a:cubicBezTo>
                        <a:pt x="1003" y="362"/>
                        <a:pt x="1001" y="361"/>
                        <a:pt x="998" y="360"/>
                      </a:cubicBezTo>
                      <a:cubicBezTo>
                        <a:pt x="992" y="357"/>
                        <a:pt x="986" y="354"/>
                        <a:pt x="980" y="351"/>
                      </a:cubicBezTo>
                      <a:cubicBezTo>
                        <a:pt x="841" y="289"/>
                        <a:pt x="413" y="95"/>
                        <a:pt x="202" y="0"/>
                      </a:cubicBezTo>
                      <a:cubicBezTo>
                        <a:pt x="8" y="397"/>
                        <a:pt x="8" y="397"/>
                        <a:pt x="8" y="397"/>
                      </a:cubicBezTo>
                      <a:cubicBezTo>
                        <a:pt x="6" y="402"/>
                        <a:pt x="3" y="404"/>
                        <a:pt x="0" y="408"/>
                      </a:cubicBezTo>
                      <a:cubicBezTo>
                        <a:pt x="202" y="526"/>
                        <a:pt x="600" y="758"/>
                        <a:pt x="730" y="835"/>
                      </a:cubicBezTo>
                      <a:cubicBezTo>
                        <a:pt x="735" y="838"/>
                        <a:pt x="741" y="842"/>
                        <a:pt x="747" y="845"/>
                      </a:cubicBezTo>
                      <a:cubicBezTo>
                        <a:pt x="750" y="846"/>
                        <a:pt x="752" y="848"/>
                        <a:pt x="755" y="849"/>
                      </a:cubicBezTo>
                      <a:cubicBezTo>
                        <a:pt x="757" y="851"/>
                        <a:pt x="760" y="852"/>
                        <a:pt x="763" y="853"/>
                      </a:cubicBezTo>
                      <a:cubicBezTo>
                        <a:pt x="773" y="858"/>
                        <a:pt x="783" y="862"/>
                        <a:pt x="793" y="865"/>
                      </a:cubicBezTo>
                      <a:cubicBezTo>
                        <a:pt x="872" y="892"/>
                        <a:pt x="958" y="880"/>
                        <a:pt x="1026" y="838"/>
                      </a:cubicBezTo>
                      <a:cubicBezTo>
                        <a:pt x="1027" y="837"/>
                        <a:pt x="1027" y="837"/>
                        <a:pt x="1028" y="836"/>
                      </a:cubicBezTo>
                      <a:cubicBezTo>
                        <a:pt x="1040" y="828"/>
                        <a:pt x="1052" y="820"/>
                        <a:pt x="1063" y="810"/>
                      </a:cubicBezTo>
                      <a:cubicBezTo>
                        <a:pt x="1064" y="809"/>
                        <a:pt x="1065" y="808"/>
                        <a:pt x="1066" y="806"/>
                      </a:cubicBezTo>
                      <a:cubicBezTo>
                        <a:pt x="1077" y="797"/>
                        <a:pt x="1087" y="786"/>
                        <a:pt x="1096" y="775"/>
                      </a:cubicBezTo>
                      <a:cubicBezTo>
                        <a:pt x="1097" y="773"/>
                        <a:pt x="1098" y="772"/>
                        <a:pt x="1099" y="770"/>
                      </a:cubicBezTo>
                      <a:cubicBezTo>
                        <a:pt x="1108" y="758"/>
                        <a:pt x="1116" y="746"/>
                        <a:pt x="1123" y="732"/>
                      </a:cubicBezTo>
                      <a:cubicBezTo>
                        <a:pt x="1123" y="732"/>
                        <a:pt x="1123" y="732"/>
                        <a:pt x="1123" y="732"/>
                      </a:cubicBezTo>
                      <a:cubicBezTo>
                        <a:pt x="1123" y="732"/>
                        <a:pt x="1123" y="732"/>
                        <a:pt x="1123" y="732"/>
                      </a:cubicBezTo>
                      <a:cubicBezTo>
                        <a:pt x="1130" y="718"/>
                        <a:pt x="1136" y="704"/>
                        <a:pt x="1141" y="690"/>
                      </a:cubicBezTo>
                      <a:cubicBezTo>
                        <a:pt x="1141" y="688"/>
                        <a:pt x="1142" y="686"/>
                        <a:pt x="1142" y="685"/>
                      </a:cubicBezTo>
                      <a:cubicBezTo>
                        <a:pt x="1146" y="671"/>
                        <a:pt x="1149" y="657"/>
                        <a:pt x="1151" y="642"/>
                      </a:cubicBezTo>
                      <a:cubicBezTo>
                        <a:pt x="1151" y="641"/>
                        <a:pt x="1152" y="639"/>
                        <a:pt x="1152" y="637"/>
                      </a:cubicBezTo>
                      <a:cubicBezTo>
                        <a:pt x="1153" y="623"/>
                        <a:pt x="1154" y="608"/>
                        <a:pt x="1153" y="594"/>
                      </a:cubicBezTo>
                      <a:cubicBezTo>
                        <a:pt x="1153" y="593"/>
                        <a:pt x="1153" y="592"/>
                        <a:pt x="1153" y="591"/>
                      </a:cubicBezTo>
                      <a:cubicBezTo>
                        <a:pt x="1149" y="511"/>
                        <a:pt x="1109" y="435"/>
                        <a:pt x="1041" y="385"/>
                      </a:cubicBezTo>
                      <a:close/>
                    </a:path>
                  </a:pathLst>
                </a:custGeom>
                <a:solidFill>
                  <a:srgbClr val="EE77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3" name="íṡḷíḑe">
                  <a:extLst>
                    <a:ext uri="{FF2B5EF4-FFF2-40B4-BE49-F238E27FC236}">
                      <a16:creationId xmlns="" xmlns:a16="http://schemas.microsoft.com/office/drawing/2014/main" id="{1168FC38-C2D8-4617-92E1-8DF126C2B378}"/>
                    </a:ext>
                  </a:extLst>
                </p:cNvPr>
                <p:cNvSpPr/>
                <p:nvPr/>
              </p:nvSpPr>
              <p:spPr bwMode="auto">
                <a:xfrm>
                  <a:off x="2573" y="1352"/>
                  <a:ext cx="70" cy="108"/>
                </a:xfrm>
                <a:custGeom>
                  <a:avLst/>
                  <a:gdLst>
                    <a:gd name="T0" fmla="*/ 293 w 293"/>
                    <a:gd name="T1" fmla="*/ 45 h 453"/>
                    <a:gd name="T2" fmla="*/ 194 w 293"/>
                    <a:gd name="T3" fmla="*/ 0 h 453"/>
                    <a:gd name="T4" fmla="*/ 1 w 293"/>
                    <a:gd name="T5" fmla="*/ 395 h 453"/>
                    <a:gd name="T6" fmla="*/ 0 w 293"/>
                    <a:gd name="T7" fmla="*/ 400 h 453"/>
                    <a:gd name="T8" fmla="*/ 91 w 293"/>
                    <a:gd name="T9" fmla="*/ 453 h 453"/>
                    <a:gd name="T10" fmla="*/ 99 w 293"/>
                    <a:gd name="T11" fmla="*/ 442 h 453"/>
                    <a:gd name="T12" fmla="*/ 293 w 293"/>
                    <a:gd name="T13" fmla="*/ 45 h 4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3" h="453">
                      <a:moveTo>
                        <a:pt x="293" y="45"/>
                      </a:moveTo>
                      <a:cubicBezTo>
                        <a:pt x="249" y="24"/>
                        <a:pt x="214" y="9"/>
                        <a:pt x="194" y="0"/>
                      </a:cubicBezTo>
                      <a:cubicBezTo>
                        <a:pt x="1" y="395"/>
                        <a:pt x="1" y="395"/>
                        <a:pt x="1" y="395"/>
                      </a:cubicBezTo>
                      <a:cubicBezTo>
                        <a:pt x="1" y="396"/>
                        <a:pt x="1" y="398"/>
                        <a:pt x="0" y="400"/>
                      </a:cubicBezTo>
                      <a:cubicBezTo>
                        <a:pt x="21" y="412"/>
                        <a:pt x="53" y="430"/>
                        <a:pt x="91" y="453"/>
                      </a:cubicBezTo>
                      <a:cubicBezTo>
                        <a:pt x="94" y="449"/>
                        <a:pt x="97" y="447"/>
                        <a:pt x="99" y="442"/>
                      </a:cubicBezTo>
                      <a:lnTo>
                        <a:pt x="293" y="45"/>
                      </a:lnTo>
                      <a:close/>
                    </a:path>
                  </a:pathLst>
                </a:custGeom>
                <a:solidFill>
                  <a:srgbClr val="1D34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4" name="íŝlíďê">
                  <a:extLst>
                    <a:ext uri="{FF2B5EF4-FFF2-40B4-BE49-F238E27FC236}">
                      <a16:creationId xmlns="" xmlns:a16="http://schemas.microsoft.com/office/drawing/2014/main" id="{CB5012DC-9E17-4B3F-A692-B3FB71FF3112}"/>
                    </a:ext>
                  </a:extLst>
                </p:cNvPr>
                <p:cNvSpPr/>
                <p:nvPr/>
              </p:nvSpPr>
              <p:spPr bwMode="auto">
                <a:xfrm>
                  <a:off x="2519" y="634"/>
                  <a:ext cx="662" cy="716"/>
                </a:xfrm>
                <a:custGeom>
                  <a:avLst/>
                  <a:gdLst>
                    <a:gd name="T0" fmla="*/ 1396 w 2766"/>
                    <a:gd name="T1" fmla="*/ 1124 h 2995"/>
                    <a:gd name="T2" fmla="*/ 1444 w 2766"/>
                    <a:gd name="T3" fmla="*/ 637 h 2995"/>
                    <a:gd name="T4" fmla="*/ 1356 w 2766"/>
                    <a:gd name="T5" fmla="*/ 400 h 2995"/>
                    <a:gd name="T6" fmla="*/ 1037 w 2766"/>
                    <a:gd name="T7" fmla="*/ 0 h 2995"/>
                    <a:gd name="T8" fmla="*/ 487 w 2766"/>
                    <a:gd name="T9" fmla="*/ 359 h 2995"/>
                    <a:gd name="T10" fmla="*/ 486 w 2766"/>
                    <a:gd name="T11" fmla="*/ 357 h 2995"/>
                    <a:gd name="T12" fmla="*/ 479 w 2766"/>
                    <a:gd name="T13" fmla="*/ 364 h 2995"/>
                    <a:gd name="T14" fmla="*/ 470 w 2766"/>
                    <a:gd name="T15" fmla="*/ 370 h 2995"/>
                    <a:gd name="T16" fmla="*/ 471 w 2766"/>
                    <a:gd name="T17" fmla="*/ 371 h 2995"/>
                    <a:gd name="T18" fmla="*/ 0 w 2766"/>
                    <a:gd name="T19" fmla="*/ 828 h 2995"/>
                    <a:gd name="T20" fmla="*/ 318 w 2766"/>
                    <a:gd name="T21" fmla="*/ 1228 h 2995"/>
                    <a:gd name="T22" fmla="*/ 530 w 2766"/>
                    <a:gd name="T23" fmla="*/ 1366 h 2995"/>
                    <a:gd name="T24" fmla="*/ 1015 w 2766"/>
                    <a:gd name="T25" fmla="*/ 1428 h 2995"/>
                    <a:gd name="T26" fmla="*/ 1258 w 2766"/>
                    <a:gd name="T27" fmla="*/ 1597 h 2995"/>
                    <a:gd name="T28" fmla="*/ 1369 w 2766"/>
                    <a:gd name="T29" fmla="*/ 1871 h 2995"/>
                    <a:gd name="T30" fmla="*/ 1321 w 2766"/>
                    <a:gd name="T31" fmla="*/ 2358 h 2995"/>
                    <a:gd name="T32" fmla="*/ 1409 w 2766"/>
                    <a:gd name="T33" fmla="*/ 2595 h 2995"/>
                    <a:gd name="T34" fmla="*/ 1728 w 2766"/>
                    <a:gd name="T35" fmla="*/ 2995 h 2995"/>
                    <a:gd name="T36" fmla="*/ 2278 w 2766"/>
                    <a:gd name="T37" fmla="*/ 2637 h 2995"/>
                    <a:gd name="T38" fmla="*/ 2279 w 2766"/>
                    <a:gd name="T39" fmla="*/ 2638 h 2995"/>
                    <a:gd name="T40" fmla="*/ 2287 w 2766"/>
                    <a:gd name="T41" fmla="*/ 2631 h 2995"/>
                    <a:gd name="T42" fmla="*/ 2295 w 2766"/>
                    <a:gd name="T43" fmla="*/ 2625 h 2995"/>
                    <a:gd name="T44" fmla="*/ 2294 w 2766"/>
                    <a:gd name="T45" fmla="*/ 2624 h 2995"/>
                    <a:gd name="T46" fmla="*/ 2766 w 2766"/>
                    <a:gd name="T47" fmla="*/ 2167 h 2995"/>
                    <a:gd name="T48" fmla="*/ 2447 w 2766"/>
                    <a:gd name="T49" fmla="*/ 1768 h 2995"/>
                    <a:gd name="T50" fmla="*/ 2236 w 2766"/>
                    <a:gd name="T51" fmla="*/ 1629 h 2995"/>
                    <a:gd name="T52" fmla="*/ 1750 w 2766"/>
                    <a:gd name="T53" fmla="*/ 1567 h 2995"/>
                    <a:gd name="T54" fmla="*/ 1507 w 2766"/>
                    <a:gd name="T55" fmla="*/ 1398 h 2995"/>
                    <a:gd name="T56" fmla="*/ 1396 w 2766"/>
                    <a:gd name="T57" fmla="*/ 1124 h 29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766" h="2995">
                      <a:moveTo>
                        <a:pt x="1396" y="1124"/>
                      </a:moveTo>
                      <a:cubicBezTo>
                        <a:pt x="1396" y="1124"/>
                        <a:pt x="1447" y="764"/>
                        <a:pt x="1444" y="637"/>
                      </a:cubicBezTo>
                      <a:cubicBezTo>
                        <a:pt x="1442" y="510"/>
                        <a:pt x="1356" y="400"/>
                        <a:pt x="1356" y="400"/>
                      </a:cubicBezTo>
                      <a:cubicBezTo>
                        <a:pt x="1037" y="0"/>
                        <a:pt x="1037" y="0"/>
                        <a:pt x="1037" y="0"/>
                      </a:cubicBezTo>
                      <a:cubicBezTo>
                        <a:pt x="487" y="359"/>
                        <a:pt x="487" y="359"/>
                        <a:pt x="487" y="359"/>
                      </a:cubicBezTo>
                      <a:cubicBezTo>
                        <a:pt x="486" y="357"/>
                        <a:pt x="486" y="357"/>
                        <a:pt x="486" y="357"/>
                      </a:cubicBezTo>
                      <a:cubicBezTo>
                        <a:pt x="479" y="364"/>
                        <a:pt x="479" y="364"/>
                        <a:pt x="479" y="364"/>
                      </a:cubicBezTo>
                      <a:cubicBezTo>
                        <a:pt x="470" y="370"/>
                        <a:pt x="470" y="370"/>
                        <a:pt x="470" y="370"/>
                      </a:cubicBezTo>
                      <a:cubicBezTo>
                        <a:pt x="471" y="371"/>
                        <a:pt x="471" y="371"/>
                        <a:pt x="471" y="371"/>
                      </a:cubicBezTo>
                      <a:cubicBezTo>
                        <a:pt x="0" y="828"/>
                        <a:pt x="0" y="828"/>
                        <a:pt x="0" y="828"/>
                      </a:cubicBezTo>
                      <a:cubicBezTo>
                        <a:pt x="318" y="1228"/>
                        <a:pt x="318" y="1228"/>
                        <a:pt x="318" y="1228"/>
                      </a:cubicBezTo>
                      <a:cubicBezTo>
                        <a:pt x="318" y="1228"/>
                        <a:pt x="406" y="1336"/>
                        <a:pt x="530" y="1366"/>
                      </a:cubicBezTo>
                      <a:cubicBezTo>
                        <a:pt x="653" y="1397"/>
                        <a:pt x="1015" y="1428"/>
                        <a:pt x="1015" y="1428"/>
                      </a:cubicBezTo>
                      <a:cubicBezTo>
                        <a:pt x="1015" y="1428"/>
                        <a:pt x="1123" y="1437"/>
                        <a:pt x="1258" y="1597"/>
                      </a:cubicBezTo>
                      <a:cubicBezTo>
                        <a:pt x="1384" y="1764"/>
                        <a:pt x="1369" y="1871"/>
                        <a:pt x="1369" y="1871"/>
                      </a:cubicBezTo>
                      <a:cubicBezTo>
                        <a:pt x="1369" y="1871"/>
                        <a:pt x="1318" y="2231"/>
                        <a:pt x="1321" y="2358"/>
                      </a:cubicBezTo>
                      <a:cubicBezTo>
                        <a:pt x="1324" y="2486"/>
                        <a:pt x="1409" y="2595"/>
                        <a:pt x="1409" y="2595"/>
                      </a:cubicBezTo>
                      <a:cubicBezTo>
                        <a:pt x="1728" y="2995"/>
                        <a:pt x="1728" y="2995"/>
                        <a:pt x="1728" y="2995"/>
                      </a:cubicBezTo>
                      <a:cubicBezTo>
                        <a:pt x="2278" y="2637"/>
                        <a:pt x="2278" y="2637"/>
                        <a:pt x="2278" y="2637"/>
                      </a:cubicBezTo>
                      <a:cubicBezTo>
                        <a:pt x="2279" y="2638"/>
                        <a:pt x="2279" y="2638"/>
                        <a:pt x="2279" y="2638"/>
                      </a:cubicBezTo>
                      <a:cubicBezTo>
                        <a:pt x="2287" y="2631"/>
                        <a:pt x="2287" y="2631"/>
                        <a:pt x="2287" y="2631"/>
                      </a:cubicBezTo>
                      <a:cubicBezTo>
                        <a:pt x="2295" y="2625"/>
                        <a:pt x="2295" y="2625"/>
                        <a:pt x="2295" y="2625"/>
                      </a:cubicBezTo>
                      <a:cubicBezTo>
                        <a:pt x="2294" y="2624"/>
                        <a:pt x="2294" y="2624"/>
                        <a:pt x="2294" y="2624"/>
                      </a:cubicBezTo>
                      <a:cubicBezTo>
                        <a:pt x="2766" y="2167"/>
                        <a:pt x="2766" y="2167"/>
                        <a:pt x="2766" y="2167"/>
                      </a:cubicBezTo>
                      <a:cubicBezTo>
                        <a:pt x="2447" y="1768"/>
                        <a:pt x="2447" y="1768"/>
                        <a:pt x="2447" y="1768"/>
                      </a:cubicBezTo>
                      <a:cubicBezTo>
                        <a:pt x="2447" y="1768"/>
                        <a:pt x="2359" y="1660"/>
                        <a:pt x="2236" y="1629"/>
                      </a:cubicBezTo>
                      <a:cubicBezTo>
                        <a:pt x="2112" y="1598"/>
                        <a:pt x="1750" y="1567"/>
                        <a:pt x="1750" y="1567"/>
                      </a:cubicBezTo>
                      <a:cubicBezTo>
                        <a:pt x="1750" y="1567"/>
                        <a:pt x="1642" y="1558"/>
                        <a:pt x="1507" y="1398"/>
                      </a:cubicBezTo>
                      <a:cubicBezTo>
                        <a:pt x="1381" y="1231"/>
                        <a:pt x="1396" y="1124"/>
                        <a:pt x="1396" y="1124"/>
                      </a:cubicBezTo>
                      <a:close/>
                    </a:path>
                  </a:pathLst>
                </a:custGeom>
                <a:solidFill>
                  <a:srgbClr val="F3FAF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5" name="iṩļîďe">
                  <a:extLst>
                    <a:ext uri="{FF2B5EF4-FFF2-40B4-BE49-F238E27FC236}">
                      <a16:creationId xmlns="" xmlns:a16="http://schemas.microsoft.com/office/drawing/2014/main" id="{0FCCC3CD-9821-42C9-9B32-3B6441DA8989}"/>
                    </a:ext>
                  </a:extLst>
                </p:cNvPr>
                <p:cNvSpPr/>
                <p:nvPr/>
              </p:nvSpPr>
              <p:spPr bwMode="auto">
                <a:xfrm>
                  <a:off x="2486" y="708"/>
                  <a:ext cx="165" cy="144"/>
                </a:xfrm>
                <a:custGeom>
                  <a:avLst/>
                  <a:gdLst>
                    <a:gd name="T0" fmla="*/ 17 w 689"/>
                    <a:gd name="T1" fmla="*/ 443 h 603"/>
                    <a:gd name="T2" fmla="*/ 18 w 689"/>
                    <a:gd name="T3" fmla="*/ 507 h 603"/>
                    <a:gd name="T4" fmla="*/ 72 w 689"/>
                    <a:gd name="T5" fmla="*/ 574 h 603"/>
                    <a:gd name="T6" fmla="*/ 134 w 689"/>
                    <a:gd name="T7" fmla="*/ 590 h 603"/>
                    <a:gd name="T8" fmla="*/ 689 w 689"/>
                    <a:gd name="T9" fmla="*/ 147 h 603"/>
                    <a:gd name="T10" fmla="*/ 572 w 689"/>
                    <a:gd name="T11" fmla="*/ 0 h 603"/>
                    <a:gd name="T12" fmla="*/ 17 w 689"/>
                    <a:gd name="T13" fmla="*/ 443 h 6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89" h="603">
                      <a:moveTo>
                        <a:pt x="17" y="443"/>
                      </a:moveTo>
                      <a:cubicBezTo>
                        <a:pt x="0" y="456"/>
                        <a:pt x="1" y="485"/>
                        <a:pt x="18" y="507"/>
                      </a:cubicBezTo>
                      <a:cubicBezTo>
                        <a:pt x="72" y="574"/>
                        <a:pt x="72" y="574"/>
                        <a:pt x="72" y="574"/>
                      </a:cubicBezTo>
                      <a:cubicBezTo>
                        <a:pt x="89" y="596"/>
                        <a:pt x="117" y="603"/>
                        <a:pt x="134" y="590"/>
                      </a:cubicBezTo>
                      <a:cubicBezTo>
                        <a:pt x="689" y="147"/>
                        <a:pt x="689" y="147"/>
                        <a:pt x="689" y="147"/>
                      </a:cubicBezTo>
                      <a:cubicBezTo>
                        <a:pt x="572" y="0"/>
                        <a:pt x="572" y="0"/>
                        <a:pt x="572" y="0"/>
                      </a:cubicBezTo>
                      <a:lnTo>
                        <a:pt x="17" y="443"/>
                      </a:lnTo>
                      <a:close/>
                    </a:path>
                  </a:pathLst>
                </a:custGeom>
                <a:solidFill>
                  <a:srgbClr val="4D586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6" name="íś1ïḋê">
                  <a:extLst>
                    <a:ext uri="{FF2B5EF4-FFF2-40B4-BE49-F238E27FC236}">
                      <a16:creationId xmlns="" xmlns:a16="http://schemas.microsoft.com/office/drawing/2014/main" id="{C778A9C6-6AC8-4A81-AAF8-AF78BE5EB09B}"/>
                    </a:ext>
                  </a:extLst>
                </p:cNvPr>
                <p:cNvSpPr/>
                <p:nvPr/>
              </p:nvSpPr>
              <p:spPr bwMode="auto">
                <a:xfrm>
                  <a:off x="2623" y="599"/>
                  <a:ext cx="165" cy="144"/>
                </a:xfrm>
                <a:custGeom>
                  <a:avLst/>
                  <a:gdLst>
                    <a:gd name="T0" fmla="*/ 671 w 689"/>
                    <a:gd name="T1" fmla="*/ 96 h 603"/>
                    <a:gd name="T2" fmla="*/ 618 w 689"/>
                    <a:gd name="T3" fmla="*/ 29 h 603"/>
                    <a:gd name="T4" fmla="*/ 555 w 689"/>
                    <a:gd name="T5" fmla="*/ 13 h 603"/>
                    <a:gd name="T6" fmla="*/ 0 w 689"/>
                    <a:gd name="T7" fmla="*/ 456 h 603"/>
                    <a:gd name="T8" fmla="*/ 117 w 689"/>
                    <a:gd name="T9" fmla="*/ 603 h 603"/>
                    <a:gd name="T10" fmla="*/ 672 w 689"/>
                    <a:gd name="T11" fmla="*/ 161 h 603"/>
                    <a:gd name="T12" fmla="*/ 671 w 689"/>
                    <a:gd name="T13" fmla="*/ 96 h 6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89" h="603">
                      <a:moveTo>
                        <a:pt x="671" y="96"/>
                      </a:moveTo>
                      <a:cubicBezTo>
                        <a:pt x="618" y="29"/>
                        <a:pt x="618" y="29"/>
                        <a:pt x="618" y="29"/>
                      </a:cubicBezTo>
                      <a:cubicBezTo>
                        <a:pt x="600" y="7"/>
                        <a:pt x="572" y="0"/>
                        <a:pt x="555" y="13"/>
                      </a:cubicBezTo>
                      <a:cubicBezTo>
                        <a:pt x="0" y="456"/>
                        <a:pt x="0" y="456"/>
                        <a:pt x="0" y="456"/>
                      </a:cubicBezTo>
                      <a:cubicBezTo>
                        <a:pt x="117" y="603"/>
                        <a:pt x="117" y="603"/>
                        <a:pt x="117" y="603"/>
                      </a:cubicBezTo>
                      <a:cubicBezTo>
                        <a:pt x="672" y="161"/>
                        <a:pt x="672" y="161"/>
                        <a:pt x="672" y="161"/>
                      </a:cubicBezTo>
                      <a:cubicBezTo>
                        <a:pt x="689" y="147"/>
                        <a:pt x="689" y="118"/>
                        <a:pt x="671" y="96"/>
                      </a:cubicBezTo>
                      <a:close/>
                    </a:path>
                  </a:pathLst>
                </a:custGeom>
                <a:solidFill>
                  <a:srgbClr val="283A5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7" name="ïṣḷíḑê">
                  <a:extLst>
                    <a:ext uri="{FF2B5EF4-FFF2-40B4-BE49-F238E27FC236}">
                      <a16:creationId xmlns="" xmlns:a16="http://schemas.microsoft.com/office/drawing/2014/main" id="{B6383968-A6E9-49EB-A5F6-57B1DC9A4D29}"/>
                    </a:ext>
                  </a:extLst>
                </p:cNvPr>
                <p:cNvSpPr/>
                <p:nvPr/>
              </p:nvSpPr>
              <p:spPr bwMode="auto">
                <a:xfrm>
                  <a:off x="3048" y="1131"/>
                  <a:ext cx="165" cy="144"/>
                </a:xfrm>
                <a:custGeom>
                  <a:avLst/>
                  <a:gdLst>
                    <a:gd name="T0" fmla="*/ 672 w 689"/>
                    <a:gd name="T1" fmla="*/ 160 h 603"/>
                    <a:gd name="T2" fmla="*/ 671 w 689"/>
                    <a:gd name="T3" fmla="*/ 96 h 603"/>
                    <a:gd name="T4" fmla="*/ 617 w 689"/>
                    <a:gd name="T5" fmla="*/ 29 h 603"/>
                    <a:gd name="T6" fmla="*/ 555 w 689"/>
                    <a:gd name="T7" fmla="*/ 13 h 603"/>
                    <a:gd name="T8" fmla="*/ 0 w 689"/>
                    <a:gd name="T9" fmla="*/ 456 h 603"/>
                    <a:gd name="T10" fmla="*/ 117 w 689"/>
                    <a:gd name="T11" fmla="*/ 603 h 603"/>
                    <a:gd name="T12" fmla="*/ 672 w 689"/>
                    <a:gd name="T13" fmla="*/ 160 h 6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89" h="603">
                      <a:moveTo>
                        <a:pt x="672" y="160"/>
                      </a:moveTo>
                      <a:cubicBezTo>
                        <a:pt x="689" y="147"/>
                        <a:pt x="689" y="118"/>
                        <a:pt x="671" y="96"/>
                      </a:cubicBezTo>
                      <a:cubicBezTo>
                        <a:pt x="617" y="29"/>
                        <a:pt x="617" y="29"/>
                        <a:pt x="617" y="29"/>
                      </a:cubicBezTo>
                      <a:cubicBezTo>
                        <a:pt x="600" y="7"/>
                        <a:pt x="572" y="0"/>
                        <a:pt x="555" y="13"/>
                      </a:cubicBezTo>
                      <a:cubicBezTo>
                        <a:pt x="0" y="456"/>
                        <a:pt x="0" y="456"/>
                        <a:pt x="0" y="456"/>
                      </a:cubicBezTo>
                      <a:cubicBezTo>
                        <a:pt x="117" y="603"/>
                        <a:pt x="117" y="603"/>
                        <a:pt x="117" y="603"/>
                      </a:cubicBezTo>
                      <a:lnTo>
                        <a:pt x="672" y="160"/>
                      </a:lnTo>
                      <a:close/>
                    </a:path>
                  </a:pathLst>
                </a:custGeom>
                <a:solidFill>
                  <a:srgbClr val="283A5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8" name="ïśḻîḑe">
                  <a:extLst>
                    <a:ext uri="{FF2B5EF4-FFF2-40B4-BE49-F238E27FC236}">
                      <a16:creationId xmlns="" xmlns:a16="http://schemas.microsoft.com/office/drawing/2014/main" id="{DF0BE4D4-2E39-4AC8-AB00-9148F2C43F83}"/>
                    </a:ext>
                  </a:extLst>
                </p:cNvPr>
                <p:cNvSpPr/>
                <p:nvPr/>
              </p:nvSpPr>
              <p:spPr bwMode="auto">
                <a:xfrm>
                  <a:off x="2911" y="1240"/>
                  <a:ext cx="165" cy="144"/>
                </a:xfrm>
                <a:custGeom>
                  <a:avLst/>
                  <a:gdLst>
                    <a:gd name="T0" fmla="*/ 18 w 689"/>
                    <a:gd name="T1" fmla="*/ 507 h 603"/>
                    <a:gd name="T2" fmla="*/ 72 w 689"/>
                    <a:gd name="T3" fmla="*/ 574 h 603"/>
                    <a:gd name="T4" fmla="*/ 134 w 689"/>
                    <a:gd name="T5" fmla="*/ 590 h 603"/>
                    <a:gd name="T6" fmla="*/ 689 w 689"/>
                    <a:gd name="T7" fmla="*/ 147 h 603"/>
                    <a:gd name="T8" fmla="*/ 572 w 689"/>
                    <a:gd name="T9" fmla="*/ 0 h 603"/>
                    <a:gd name="T10" fmla="*/ 17 w 689"/>
                    <a:gd name="T11" fmla="*/ 443 h 603"/>
                    <a:gd name="T12" fmla="*/ 18 w 689"/>
                    <a:gd name="T13" fmla="*/ 507 h 6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89" h="603">
                      <a:moveTo>
                        <a:pt x="18" y="507"/>
                      </a:moveTo>
                      <a:cubicBezTo>
                        <a:pt x="72" y="574"/>
                        <a:pt x="72" y="574"/>
                        <a:pt x="72" y="574"/>
                      </a:cubicBezTo>
                      <a:cubicBezTo>
                        <a:pt x="89" y="596"/>
                        <a:pt x="117" y="603"/>
                        <a:pt x="134" y="590"/>
                      </a:cubicBezTo>
                      <a:cubicBezTo>
                        <a:pt x="689" y="147"/>
                        <a:pt x="689" y="147"/>
                        <a:pt x="689" y="147"/>
                      </a:cubicBezTo>
                      <a:cubicBezTo>
                        <a:pt x="572" y="0"/>
                        <a:pt x="572" y="0"/>
                        <a:pt x="572" y="0"/>
                      </a:cubicBezTo>
                      <a:cubicBezTo>
                        <a:pt x="17" y="443"/>
                        <a:pt x="17" y="443"/>
                        <a:pt x="17" y="443"/>
                      </a:cubicBezTo>
                      <a:cubicBezTo>
                        <a:pt x="0" y="456"/>
                        <a:pt x="1" y="485"/>
                        <a:pt x="18" y="507"/>
                      </a:cubicBezTo>
                      <a:close/>
                    </a:path>
                  </a:pathLst>
                </a:custGeom>
                <a:solidFill>
                  <a:srgbClr val="4D586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9" name="îşḻïḑê">
                  <a:extLst>
                    <a:ext uri="{FF2B5EF4-FFF2-40B4-BE49-F238E27FC236}">
                      <a16:creationId xmlns="" xmlns:a16="http://schemas.microsoft.com/office/drawing/2014/main" id="{163C8172-75AD-4C82-B2AC-754D4A24F6B6}"/>
                    </a:ext>
                  </a:extLst>
                </p:cNvPr>
                <p:cNvSpPr/>
                <p:nvPr/>
              </p:nvSpPr>
              <p:spPr bwMode="auto">
                <a:xfrm>
                  <a:off x="2597" y="802"/>
                  <a:ext cx="214" cy="141"/>
                </a:xfrm>
                <a:custGeom>
                  <a:avLst/>
                  <a:gdLst>
                    <a:gd name="T0" fmla="*/ 0 w 892"/>
                    <a:gd name="T1" fmla="*/ 338 h 589"/>
                    <a:gd name="T2" fmla="*/ 359 w 892"/>
                    <a:gd name="T3" fmla="*/ 549 h 589"/>
                    <a:gd name="T4" fmla="*/ 892 w 892"/>
                    <a:gd name="T5" fmla="*/ 589 h 589"/>
                    <a:gd name="T6" fmla="*/ 423 w 892"/>
                    <a:gd name="T7" fmla="*/ 0 h 589"/>
                    <a:gd name="T8" fmla="*/ 0 w 892"/>
                    <a:gd name="T9" fmla="*/ 338 h 5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92" h="589">
                      <a:moveTo>
                        <a:pt x="0" y="338"/>
                      </a:moveTo>
                      <a:cubicBezTo>
                        <a:pt x="22" y="364"/>
                        <a:pt x="167" y="523"/>
                        <a:pt x="359" y="549"/>
                      </a:cubicBezTo>
                      <a:cubicBezTo>
                        <a:pt x="573" y="578"/>
                        <a:pt x="892" y="589"/>
                        <a:pt x="892" y="589"/>
                      </a:cubicBezTo>
                      <a:cubicBezTo>
                        <a:pt x="423" y="0"/>
                        <a:pt x="423" y="0"/>
                        <a:pt x="423" y="0"/>
                      </a:cubicBezTo>
                      <a:lnTo>
                        <a:pt x="0" y="338"/>
                      </a:lnTo>
                      <a:close/>
                    </a:path>
                  </a:pathLst>
                </a:custGeom>
                <a:solidFill>
                  <a:srgbClr val="E6AE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50" name="íśľiḓe">
                  <a:extLst>
                    <a:ext uri="{FF2B5EF4-FFF2-40B4-BE49-F238E27FC236}">
                      <a16:creationId xmlns="" xmlns:a16="http://schemas.microsoft.com/office/drawing/2014/main" id="{F96D7C2A-0C52-4A11-A3AA-B49F04FC93C9}"/>
                    </a:ext>
                  </a:extLst>
                </p:cNvPr>
                <p:cNvSpPr/>
                <p:nvPr/>
              </p:nvSpPr>
              <p:spPr bwMode="auto">
                <a:xfrm>
                  <a:off x="2698" y="721"/>
                  <a:ext cx="136" cy="222"/>
                </a:xfrm>
                <a:custGeom>
                  <a:avLst/>
                  <a:gdLst>
                    <a:gd name="T0" fmla="*/ 423 w 567"/>
                    <a:gd name="T1" fmla="*/ 0 h 926"/>
                    <a:gd name="T2" fmla="*/ 549 w 567"/>
                    <a:gd name="T3" fmla="*/ 397 h 926"/>
                    <a:gd name="T4" fmla="*/ 469 w 567"/>
                    <a:gd name="T5" fmla="*/ 926 h 926"/>
                    <a:gd name="T6" fmla="*/ 0 w 567"/>
                    <a:gd name="T7" fmla="*/ 337 h 926"/>
                    <a:gd name="T8" fmla="*/ 423 w 567"/>
                    <a:gd name="T9" fmla="*/ 0 h 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7" h="926">
                      <a:moveTo>
                        <a:pt x="423" y="0"/>
                      </a:moveTo>
                      <a:cubicBezTo>
                        <a:pt x="444" y="28"/>
                        <a:pt x="567" y="204"/>
                        <a:pt x="549" y="397"/>
                      </a:cubicBezTo>
                      <a:cubicBezTo>
                        <a:pt x="530" y="612"/>
                        <a:pt x="469" y="926"/>
                        <a:pt x="469" y="926"/>
                      </a:cubicBezTo>
                      <a:cubicBezTo>
                        <a:pt x="0" y="337"/>
                        <a:pt x="0" y="337"/>
                        <a:pt x="0" y="337"/>
                      </a:cubicBezTo>
                      <a:lnTo>
                        <a:pt x="423" y="0"/>
                      </a:lnTo>
                      <a:close/>
                    </a:path>
                  </a:pathLst>
                </a:custGeom>
                <a:solidFill>
                  <a:srgbClr val="D39E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51" name="ïşliḍè">
                  <a:extLst>
                    <a:ext uri="{FF2B5EF4-FFF2-40B4-BE49-F238E27FC236}">
                      <a16:creationId xmlns="" xmlns:a16="http://schemas.microsoft.com/office/drawing/2014/main" id="{01B0D8AF-A9AA-4F46-98C5-A42ABB68626B}"/>
                    </a:ext>
                  </a:extLst>
                </p:cNvPr>
                <p:cNvSpPr/>
                <p:nvPr/>
              </p:nvSpPr>
              <p:spPr bwMode="auto">
                <a:xfrm>
                  <a:off x="2904" y="1060"/>
                  <a:ext cx="214" cy="141"/>
                </a:xfrm>
                <a:custGeom>
                  <a:avLst/>
                  <a:gdLst>
                    <a:gd name="T0" fmla="*/ 893 w 893"/>
                    <a:gd name="T1" fmla="*/ 251 h 588"/>
                    <a:gd name="T2" fmla="*/ 534 w 893"/>
                    <a:gd name="T3" fmla="*/ 40 h 588"/>
                    <a:gd name="T4" fmla="*/ 0 w 893"/>
                    <a:gd name="T5" fmla="*/ 0 h 588"/>
                    <a:gd name="T6" fmla="*/ 470 w 893"/>
                    <a:gd name="T7" fmla="*/ 588 h 588"/>
                    <a:gd name="T8" fmla="*/ 893 w 893"/>
                    <a:gd name="T9" fmla="*/ 251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93" h="588">
                      <a:moveTo>
                        <a:pt x="893" y="251"/>
                      </a:moveTo>
                      <a:cubicBezTo>
                        <a:pt x="870" y="225"/>
                        <a:pt x="726" y="66"/>
                        <a:pt x="534" y="40"/>
                      </a:cubicBezTo>
                      <a:cubicBezTo>
                        <a:pt x="320" y="11"/>
                        <a:pt x="0" y="0"/>
                        <a:pt x="0" y="0"/>
                      </a:cubicBezTo>
                      <a:cubicBezTo>
                        <a:pt x="470" y="588"/>
                        <a:pt x="470" y="588"/>
                        <a:pt x="470" y="588"/>
                      </a:cubicBezTo>
                      <a:lnTo>
                        <a:pt x="893" y="251"/>
                      </a:lnTo>
                      <a:close/>
                    </a:path>
                  </a:pathLst>
                </a:custGeom>
                <a:solidFill>
                  <a:srgbClr val="D39E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52" name="íṩ1iḑê">
                  <a:extLst>
                    <a:ext uri="{FF2B5EF4-FFF2-40B4-BE49-F238E27FC236}">
                      <a16:creationId xmlns="" xmlns:a16="http://schemas.microsoft.com/office/drawing/2014/main" id="{54085A13-3EA0-4232-856F-09AF23B0DF6E}"/>
                    </a:ext>
                  </a:extLst>
                </p:cNvPr>
                <p:cNvSpPr/>
                <p:nvPr/>
              </p:nvSpPr>
              <p:spPr bwMode="auto">
                <a:xfrm>
                  <a:off x="2881" y="1060"/>
                  <a:ext cx="136" cy="221"/>
                </a:xfrm>
                <a:custGeom>
                  <a:avLst/>
                  <a:gdLst>
                    <a:gd name="T0" fmla="*/ 143 w 567"/>
                    <a:gd name="T1" fmla="*/ 926 h 926"/>
                    <a:gd name="T2" fmla="*/ 17 w 567"/>
                    <a:gd name="T3" fmla="*/ 529 h 926"/>
                    <a:gd name="T4" fmla="*/ 97 w 567"/>
                    <a:gd name="T5" fmla="*/ 0 h 926"/>
                    <a:gd name="T6" fmla="*/ 567 w 567"/>
                    <a:gd name="T7" fmla="*/ 588 h 926"/>
                    <a:gd name="T8" fmla="*/ 143 w 567"/>
                    <a:gd name="T9" fmla="*/ 926 h 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7" h="926">
                      <a:moveTo>
                        <a:pt x="143" y="926"/>
                      </a:moveTo>
                      <a:cubicBezTo>
                        <a:pt x="123" y="898"/>
                        <a:pt x="0" y="722"/>
                        <a:pt x="17" y="529"/>
                      </a:cubicBezTo>
                      <a:cubicBezTo>
                        <a:pt x="36" y="314"/>
                        <a:pt x="97" y="0"/>
                        <a:pt x="97" y="0"/>
                      </a:cubicBezTo>
                      <a:cubicBezTo>
                        <a:pt x="567" y="588"/>
                        <a:pt x="567" y="588"/>
                        <a:pt x="567" y="588"/>
                      </a:cubicBezTo>
                      <a:lnTo>
                        <a:pt x="143" y="926"/>
                      </a:lnTo>
                      <a:close/>
                    </a:path>
                  </a:pathLst>
                </a:custGeom>
                <a:solidFill>
                  <a:srgbClr val="E6AE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53" name="íS1iḍé">
                  <a:extLst>
                    <a:ext uri="{FF2B5EF4-FFF2-40B4-BE49-F238E27FC236}">
                      <a16:creationId xmlns="" xmlns:a16="http://schemas.microsoft.com/office/drawing/2014/main" id="{FAD98CCE-6DB9-482A-995A-FEE446285E60}"/>
                    </a:ext>
                  </a:extLst>
                </p:cNvPr>
                <p:cNvSpPr/>
                <p:nvPr/>
              </p:nvSpPr>
              <p:spPr bwMode="auto">
                <a:xfrm>
                  <a:off x="2822" y="955"/>
                  <a:ext cx="8" cy="10"/>
                </a:xfrm>
                <a:custGeom>
                  <a:avLst/>
                  <a:gdLst>
                    <a:gd name="T0" fmla="*/ 26 w 34"/>
                    <a:gd name="T1" fmla="*/ 12 h 40"/>
                    <a:gd name="T2" fmla="*/ 0 w 34"/>
                    <a:gd name="T3" fmla="*/ 6 h 40"/>
                    <a:gd name="T4" fmla="*/ 27 w 34"/>
                    <a:gd name="T5" fmla="*/ 40 h 40"/>
                    <a:gd name="T6" fmla="*/ 26 w 34"/>
                    <a:gd name="T7" fmla="*/ 12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4" h="40">
                      <a:moveTo>
                        <a:pt x="26" y="12"/>
                      </a:moveTo>
                      <a:cubicBezTo>
                        <a:pt x="19" y="3"/>
                        <a:pt x="7" y="0"/>
                        <a:pt x="0" y="6"/>
                      </a:cubicBezTo>
                      <a:cubicBezTo>
                        <a:pt x="27" y="40"/>
                        <a:pt x="27" y="40"/>
                        <a:pt x="27" y="40"/>
                      </a:cubicBezTo>
                      <a:cubicBezTo>
                        <a:pt x="34" y="34"/>
                        <a:pt x="34" y="22"/>
                        <a:pt x="26" y="12"/>
                      </a:cubicBezTo>
                      <a:close/>
                    </a:path>
                  </a:pathLst>
                </a:custGeom>
                <a:solidFill>
                  <a:srgbClr val="D39E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54" name="iṡḻîde">
                  <a:extLst>
                    <a:ext uri="{FF2B5EF4-FFF2-40B4-BE49-F238E27FC236}">
                      <a16:creationId xmlns="" xmlns:a16="http://schemas.microsoft.com/office/drawing/2014/main" id="{A145EDDB-0E6A-42B1-97FE-D5433AF06FBD}"/>
                    </a:ext>
                  </a:extLst>
                </p:cNvPr>
                <p:cNvSpPr/>
                <p:nvPr/>
              </p:nvSpPr>
              <p:spPr bwMode="auto">
                <a:xfrm>
                  <a:off x="2820" y="956"/>
                  <a:ext cx="8" cy="10"/>
                </a:xfrm>
                <a:custGeom>
                  <a:avLst/>
                  <a:gdLst>
                    <a:gd name="T0" fmla="*/ 7 w 34"/>
                    <a:gd name="T1" fmla="*/ 27 h 39"/>
                    <a:gd name="T2" fmla="*/ 34 w 34"/>
                    <a:gd name="T3" fmla="*/ 34 h 39"/>
                    <a:gd name="T4" fmla="*/ 7 w 34"/>
                    <a:gd name="T5" fmla="*/ 0 h 39"/>
                    <a:gd name="T6" fmla="*/ 7 w 34"/>
                    <a:gd name="T7" fmla="*/ 27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4" h="39">
                      <a:moveTo>
                        <a:pt x="7" y="27"/>
                      </a:moveTo>
                      <a:cubicBezTo>
                        <a:pt x="15" y="36"/>
                        <a:pt x="27" y="39"/>
                        <a:pt x="34" y="34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0" y="5"/>
                        <a:pt x="0" y="18"/>
                        <a:pt x="7" y="27"/>
                      </a:cubicBezTo>
                      <a:close/>
                    </a:path>
                  </a:pathLst>
                </a:custGeom>
                <a:solidFill>
                  <a:srgbClr val="E6AE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55" name="iṣḷiḋê">
                  <a:extLst>
                    <a:ext uri="{FF2B5EF4-FFF2-40B4-BE49-F238E27FC236}">
                      <a16:creationId xmlns="" xmlns:a16="http://schemas.microsoft.com/office/drawing/2014/main" id="{F6CD6A18-C1B5-4BFF-8910-F4E68DD76920}"/>
                    </a:ext>
                  </a:extLst>
                </p:cNvPr>
                <p:cNvSpPr/>
                <p:nvPr/>
              </p:nvSpPr>
              <p:spPr bwMode="auto">
                <a:xfrm>
                  <a:off x="2849" y="993"/>
                  <a:ext cx="8" cy="9"/>
                </a:xfrm>
                <a:custGeom>
                  <a:avLst/>
                  <a:gdLst>
                    <a:gd name="T0" fmla="*/ 8 w 34"/>
                    <a:gd name="T1" fmla="*/ 27 h 39"/>
                    <a:gd name="T2" fmla="*/ 34 w 34"/>
                    <a:gd name="T3" fmla="*/ 34 h 39"/>
                    <a:gd name="T4" fmla="*/ 7 w 34"/>
                    <a:gd name="T5" fmla="*/ 0 h 39"/>
                    <a:gd name="T6" fmla="*/ 8 w 34"/>
                    <a:gd name="T7" fmla="*/ 27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4" h="39">
                      <a:moveTo>
                        <a:pt x="8" y="27"/>
                      </a:moveTo>
                      <a:cubicBezTo>
                        <a:pt x="15" y="36"/>
                        <a:pt x="27" y="39"/>
                        <a:pt x="34" y="34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0" y="5"/>
                        <a:pt x="0" y="18"/>
                        <a:pt x="8" y="27"/>
                      </a:cubicBezTo>
                      <a:close/>
                    </a:path>
                  </a:pathLst>
                </a:custGeom>
                <a:solidFill>
                  <a:srgbClr val="E6AE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56" name="íṣḻîḑé">
                  <a:extLst>
                    <a:ext uri="{FF2B5EF4-FFF2-40B4-BE49-F238E27FC236}">
                      <a16:creationId xmlns="" xmlns:a16="http://schemas.microsoft.com/office/drawing/2014/main" id="{D6D1E48C-F375-4009-9F45-54202B0D39AD}"/>
                    </a:ext>
                  </a:extLst>
                </p:cNvPr>
                <p:cNvSpPr/>
                <p:nvPr/>
              </p:nvSpPr>
              <p:spPr bwMode="auto">
                <a:xfrm>
                  <a:off x="2850" y="991"/>
                  <a:ext cx="9" cy="10"/>
                </a:xfrm>
                <a:custGeom>
                  <a:avLst/>
                  <a:gdLst>
                    <a:gd name="T0" fmla="*/ 27 w 35"/>
                    <a:gd name="T1" fmla="*/ 12 h 40"/>
                    <a:gd name="T2" fmla="*/ 0 w 35"/>
                    <a:gd name="T3" fmla="*/ 6 h 40"/>
                    <a:gd name="T4" fmla="*/ 27 w 35"/>
                    <a:gd name="T5" fmla="*/ 40 h 40"/>
                    <a:gd name="T6" fmla="*/ 27 w 35"/>
                    <a:gd name="T7" fmla="*/ 12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5" h="40">
                      <a:moveTo>
                        <a:pt x="27" y="12"/>
                      </a:moveTo>
                      <a:cubicBezTo>
                        <a:pt x="19" y="3"/>
                        <a:pt x="7" y="0"/>
                        <a:pt x="0" y="6"/>
                      </a:cubicBezTo>
                      <a:cubicBezTo>
                        <a:pt x="27" y="40"/>
                        <a:pt x="27" y="40"/>
                        <a:pt x="27" y="40"/>
                      </a:cubicBezTo>
                      <a:cubicBezTo>
                        <a:pt x="35" y="34"/>
                        <a:pt x="34" y="22"/>
                        <a:pt x="27" y="12"/>
                      </a:cubicBezTo>
                      <a:close/>
                    </a:path>
                  </a:pathLst>
                </a:custGeom>
                <a:solidFill>
                  <a:srgbClr val="D39E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57" name="îṣḻîḍe">
                  <a:extLst>
                    <a:ext uri="{FF2B5EF4-FFF2-40B4-BE49-F238E27FC236}">
                      <a16:creationId xmlns="" xmlns:a16="http://schemas.microsoft.com/office/drawing/2014/main" id="{6958A121-B6FB-43C5-ACA9-FF1CB2FE52A7}"/>
                    </a:ext>
                  </a:extLst>
                </p:cNvPr>
                <p:cNvSpPr/>
                <p:nvPr/>
              </p:nvSpPr>
              <p:spPr bwMode="auto">
                <a:xfrm>
                  <a:off x="2879" y="1027"/>
                  <a:ext cx="9" cy="10"/>
                </a:xfrm>
                <a:custGeom>
                  <a:avLst/>
                  <a:gdLst>
                    <a:gd name="T0" fmla="*/ 26 w 34"/>
                    <a:gd name="T1" fmla="*/ 12 h 40"/>
                    <a:gd name="T2" fmla="*/ 0 w 34"/>
                    <a:gd name="T3" fmla="*/ 5 h 40"/>
                    <a:gd name="T4" fmla="*/ 27 w 34"/>
                    <a:gd name="T5" fmla="*/ 40 h 40"/>
                    <a:gd name="T6" fmla="*/ 26 w 34"/>
                    <a:gd name="T7" fmla="*/ 12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4" h="40">
                      <a:moveTo>
                        <a:pt x="26" y="12"/>
                      </a:moveTo>
                      <a:cubicBezTo>
                        <a:pt x="19" y="3"/>
                        <a:pt x="7" y="0"/>
                        <a:pt x="0" y="5"/>
                      </a:cubicBezTo>
                      <a:cubicBezTo>
                        <a:pt x="27" y="40"/>
                        <a:pt x="27" y="40"/>
                        <a:pt x="27" y="40"/>
                      </a:cubicBezTo>
                      <a:cubicBezTo>
                        <a:pt x="34" y="34"/>
                        <a:pt x="34" y="22"/>
                        <a:pt x="26" y="12"/>
                      </a:cubicBezTo>
                      <a:close/>
                    </a:path>
                  </a:pathLst>
                </a:custGeom>
                <a:solidFill>
                  <a:srgbClr val="D39E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58" name="ïṥlïḑé">
                  <a:extLst>
                    <a:ext uri="{FF2B5EF4-FFF2-40B4-BE49-F238E27FC236}">
                      <a16:creationId xmlns="" xmlns:a16="http://schemas.microsoft.com/office/drawing/2014/main" id="{00B2487C-9CCA-47CC-85F5-4F233B9B5EE4}"/>
                    </a:ext>
                  </a:extLst>
                </p:cNvPr>
                <p:cNvSpPr/>
                <p:nvPr/>
              </p:nvSpPr>
              <p:spPr bwMode="auto">
                <a:xfrm>
                  <a:off x="2878" y="1028"/>
                  <a:ext cx="8" cy="10"/>
                </a:xfrm>
                <a:custGeom>
                  <a:avLst/>
                  <a:gdLst>
                    <a:gd name="T0" fmla="*/ 8 w 35"/>
                    <a:gd name="T1" fmla="*/ 28 h 40"/>
                    <a:gd name="T2" fmla="*/ 35 w 35"/>
                    <a:gd name="T3" fmla="*/ 35 h 40"/>
                    <a:gd name="T4" fmla="*/ 8 w 35"/>
                    <a:gd name="T5" fmla="*/ 0 h 40"/>
                    <a:gd name="T6" fmla="*/ 8 w 35"/>
                    <a:gd name="T7" fmla="*/ 28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5" h="40">
                      <a:moveTo>
                        <a:pt x="8" y="28"/>
                      </a:moveTo>
                      <a:cubicBezTo>
                        <a:pt x="16" y="37"/>
                        <a:pt x="28" y="40"/>
                        <a:pt x="35" y="35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0" y="6"/>
                        <a:pt x="1" y="19"/>
                        <a:pt x="8" y="28"/>
                      </a:cubicBezTo>
                      <a:close/>
                    </a:path>
                  </a:pathLst>
                </a:custGeom>
                <a:solidFill>
                  <a:srgbClr val="E6AE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59" name="îśḻîdè">
                  <a:extLst>
                    <a:ext uri="{FF2B5EF4-FFF2-40B4-BE49-F238E27FC236}">
                      <a16:creationId xmlns="" xmlns:a16="http://schemas.microsoft.com/office/drawing/2014/main" id="{BACB60B8-0750-4704-8BFF-148B5E1551BD}"/>
                    </a:ext>
                  </a:extLst>
                </p:cNvPr>
                <p:cNvSpPr/>
                <p:nvPr/>
              </p:nvSpPr>
              <p:spPr bwMode="auto">
                <a:xfrm>
                  <a:off x="2151" y="1694"/>
                  <a:ext cx="333" cy="819"/>
                </a:xfrm>
                <a:custGeom>
                  <a:avLst/>
                  <a:gdLst>
                    <a:gd name="T0" fmla="*/ 39 w 1389"/>
                    <a:gd name="T1" fmla="*/ 0 h 3423"/>
                    <a:gd name="T2" fmla="*/ 0 w 1389"/>
                    <a:gd name="T3" fmla="*/ 131 h 3423"/>
                    <a:gd name="T4" fmla="*/ 0 w 1389"/>
                    <a:gd name="T5" fmla="*/ 3256 h 3423"/>
                    <a:gd name="T6" fmla="*/ 65 w 1389"/>
                    <a:gd name="T7" fmla="*/ 3423 h 3423"/>
                    <a:gd name="T8" fmla="*/ 1277 w 1389"/>
                    <a:gd name="T9" fmla="*/ 1838 h 3423"/>
                    <a:gd name="T10" fmla="*/ 1279 w 1389"/>
                    <a:gd name="T11" fmla="*/ 1833 h 3423"/>
                    <a:gd name="T12" fmla="*/ 1283 w 1389"/>
                    <a:gd name="T13" fmla="*/ 1838 h 3423"/>
                    <a:gd name="T14" fmla="*/ 1389 w 1389"/>
                    <a:gd name="T15" fmla="*/ 1700 h 3423"/>
                    <a:gd name="T16" fmla="*/ 1277 w 1389"/>
                    <a:gd name="T17" fmla="*/ 1559 h 3423"/>
                    <a:gd name="T18" fmla="*/ 1274 w 1389"/>
                    <a:gd name="T19" fmla="*/ 1564 h 3423"/>
                    <a:gd name="T20" fmla="*/ 1272 w 1389"/>
                    <a:gd name="T21" fmla="*/ 1559 h 3423"/>
                    <a:gd name="T22" fmla="*/ 39 w 1389"/>
                    <a:gd name="T23" fmla="*/ 0 h 34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89" h="3423">
                      <a:moveTo>
                        <a:pt x="39" y="0"/>
                      </a:moveTo>
                      <a:cubicBezTo>
                        <a:pt x="15" y="39"/>
                        <a:pt x="0" y="83"/>
                        <a:pt x="0" y="131"/>
                      </a:cubicBezTo>
                      <a:cubicBezTo>
                        <a:pt x="0" y="3256"/>
                        <a:pt x="0" y="3256"/>
                        <a:pt x="0" y="3256"/>
                      </a:cubicBezTo>
                      <a:cubicBezTo>
                        <a:pt x="0" y="3319"/>
                        <a:pt x="25" y="3376"/>
                        <a:pt x="65" y="3423"/>
                      </a:cubicBezTo>
                      <a:cubicBezTo>
                        <a:pt x="1277" y="1838"/>
                        <a:pt x="1277" y="1838"/>
                        <a:pt x="1277" y="1838"/>
                      </a:cubicBezTo>
                      <a:cubicBezTo>
                        <a:pt x="1279" y="1833"/>
                        <a:pt x="1279" y="1833"/>
                        <a:pt x="1279" y="1833"/>
                      </a:cubicBezTo>
                      <a:cubicBezTo>
                        <a:pt x="1283" y="1838"/>
                        <a:pt x="1283" y="1838"/>
                        <a:pt x="1283" y="1838"/>
                      </a:cubicBezTo>
                      <a:cubicBezTo>
                        <a:pt x="1389" y="1700"/>
                        <a:pt x="1389" y="1700"/>
                        <a:pt x="1389" y="1700"/>
                      </a:cubicBezTo>
                      <a:cubicBezTo>
                        <a:pt x="1277" y="1559"/>
                        <a:pt x="1277" y="1559"/>
                        <a:pt x="1277" y="1559"/>
                      </a:cubicBezTo>
                      <a:cubicBezTo>
                        <a:pt x="1274" y="1564"/>
                        <a:pt x="1274" y="1564"/>
                        <a:pt x="1274" y="1564"/>
                      </a:cubicBezTo>
                      <a:cubicBezTo>
                        <a:pt x="1272" y="1559"/>
                        <a:pt x="1272" y="1559"/>
                        <a:pt x="1272" y="1559"/>
                      </a:cubicBezTo>
                      <a:lnTo>
                        <a:pt x="39" y="0"/>
                      </a:lnTo>
                      <a:close/>
                    </a:path>
                  </a:pathLst>
                </a:custGeom>
                <a:solidFill>
                  <a:srgbClr val="0099B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0" name="iśḻídê">
                  <a:extLst>
                    <a:ext uri="{FF2B5EF4-FFF2-40B4-BE49-F238E27FC236}">
                      <a16:creationId xmlns="" xmlns:a16="http://schemas.microsoft.com/office/drawing/2014/main" id="{8886B744-473A-41FA-8AA3-30CE7281A8F3}"/>
                    </a:ext>
                  </a:extLst>
                </p:cNvPr>
                <p:cNvSpPr/>
                <p:nvPr/>
              </p:nvSpPr>
              <p:spPr bwMode="auto">
                <a:xfrm>
                  <a:off x="1817" y="1694"/>
                  <a:ext cx="351" cy="819"/>
                </a:xfrm>
                <a:custGeom>
                  <a:avLst/>
                  <a:gdLst>
                    <a:gd name="T0" fmla="*/ 1465 w 1465"/>
                    <a:gd name="T1" fmla="*/ 3423 h 3423"/>
                    <a:gd name="T2" fmla="*/ 0 w 1465"/>
                    <a:gd name="T3" fmla="*/ 1687 h 3423"/>
                    <a:gd name="T4" fmla="*/ 1439 w 1465"/>
                    <a:gd name="T5" fmla="*/ 0 h 3423"/>
                    <a:gd name="T6" fmla="*/ 1465 w 1465"/>
                    <a:gd name="T7" fmla="*/ 3423 h 34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5" h="3423">
                      <a:moveTo>
                        <a:pt x="1465" y="3423"/>
                      </a:moveTo>
                      <a:cubicBezTo>
                        <a:pt x="1465" y="3423"/>
                        <a:pt x="0" y="1909"/>
                        <a:pt x="0" y="1687"/>
                      </a:cubicBezTo>
                      <a:cubicBezTo>
                        <a:pt x="0" y="1464"/>
                        <a:pt x="1439" y="0"/>
                        <a:pt x="1439" y="0"/>
                      </a:cubicBezTo>
                      <a:lnTo>
                        <a:pt x="1465" y="3423"/>
                      </a:lnTo>
                      <a:close/>
                    </a:path>
                  </a:pathLst>
                </a:custGeom>
                <a:solidFill>
                  <a:srgbClr val="0099B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1" name="îSlíḑê">
                  <a:extLst>
                    <a:ext uri="{FF2B5EF4-FFF2-40B4-BE49-F238E27FC236}">
                      <a16:creationId xmlns="" xmlns:a16="http://schemas.microsoft.com/office/drawing/2014/main" id="{237525EB-7ABA-43DA-AA9A-1466DF1F6828}"/>
                    </a:ext>
                  </a:extLst>
                </p:cNvPr>
                <p:cNvSpPr/>
                <p:nvPr/>
              </p:nvSpPr>
              <p:spPr bwMode="auto">
                <a:xfrm>
                  <a:off x="2069" y="1831"/>
                  <a:ext cx="615" cy="527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2" name="iŝľíḍê">
                  <a:extLst>
                    <a:ext uri="{FF2B5EF4-FFF2-40B4-BE49-F238E27FC236}">
                      <a16:creationId xmlns="" xmlns:a16="http://schemas.microsoft.com/office/drawing/2014/main" id="{24B86589-092E-4DDF-9C8E-92460E459987}"/>
                    </a:ext>
                  </a:extLst>
                </p:cNvPr>
                <p:cNvSpPr/>
                <p:nvPr/>
              </p:nvSpPr>
              <p:spPr bwMode="auto">
                <a:xfrm>
                  <a:off x="2122" y="1868"/>
                  <a:ext cx="27" cy="452"/>
                </a:xfrm>
                <a:prstGeom prst="rect">
                  <a:avLst/>
                </a:prstGeom>
                <a:solidFill>
                  <a:srgbClr val="FDD7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3" name="ïṩ1ïḑé">
                  <a:extLst>
                    <a:ext uri="{FF2B5EF4-FFF2-40B4-BE49-F238E27FC236}">
                      <a16:creationId xmlns="" xmlns:a16="http://schemas.microsoft.com/office/drawing/2014/main" id="{298D2D34-354E-473C-B3B5-8017AD5A80B7}"/>
                    </a:ext>
                  </a:extLst>
                </p:cNvPr>
                <p:cNvSpPr/>
                <p:nvPr/>
              </p:nvSpPr>
              <p:spPr bwMode="auto">
                <a:xfrm>
                  <a:off x="2248" y="1868"/>
                  <a:ext cx="27" cy="452"/>
                </a:xfrm>
                <a:prstGeom prst="rect">
                  <a:avLst/>
                </a:prstGeom>
                <a:solidFill>
                  <a:srgbClr val="FDD7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4" name="î$1iḑe">
                  <a:extLst>
                    <a:ext uri="{FF2B5EF4-FFF2-40B4-BE49-F238E27FC236}">
                      <a16:creationId xmlns="" xmlns:a16="http://schemas.microsoft.com/office/drawing/2014/main" id="{C3D425D8-7421-4094-81F8-18583E1042A5}"/>
                    </a:ext>
                  </a:extLst>
                </p:cNvPr>
                <p:cNvSpPr/>
                <p:nvPr/>
              </p:nvSpPr>
              <p:spPr bwMode="auto">
                <a:xfrm>
                  <a:off x="2185" y="1868"/>
                  <a:ext cx="27" cy="452"/>
                </a:xfrm>
                <a:prstGeom prst="rect">
                  <a:avLst/>
                </a:prstGeom>
                <a:solidFill>
                  <a:srgbClr val="FDD7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5" name="iŝļîḍè">
                  <a:extLst>
                    <a:ext uri="{FF2B5EF4-FFF2-40B4-BE49-F238E27FC236}">
                      <a16:creationId xmlns="" xmlns:a16="http://schemas.microsoft.com/office/drawing/2014/main" id="{FCC8024A-73EE-45EA-9D02-78427ACCF8F1}"/>
                    </a:ext>
                  </a:extLst>
                </p:cNvPr>
                <p:cNvSpPr/>
                <p:nvPr/>
              </p:nvSpPr>
              <p:spPr bwMode="auto">
                <a:xfrm>
                  <a:off x="2311" y="1868"/>
                  <a:ext cx="27" cy="452"/>
                </a:xfrm>
                <a:prstGeom prst="rect">
                  <a:avLst/>
                </a:prstGeom>
                <a:solidFill>
                  <a:srgbClr val="FDD7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6" name="ïṡļiḓè">
                  <a:extLst>
                    <a:ext uri="{FF2B5EF4-FFF2-40B4-BE49-F238E27FC236}">
                      <a16:creationId xmlns="" xmlns:a16="http://schemas.microsoft.com/office/drawing/2014/main" id="{F466BA7C-DE26-453C-8B93-F5DED6EA16F9}"/>
                    </a:ext>
                  </a:extLst>
                </p:cNvPr>
                <p:cNvSpPr/>
                <p:nvPr/>
              </p:nvSpPr>
              <p:spPr bwMode="auto">
                <a:xfrm>
                  <a:off x="2370" y="1868"/>
                  <a:ext cx="28" cy="452"/>
                </a:xfrm>
                <a:prstGeom prst="rect">
                  <a:avLst/>
                </a:prstGeom>
                <a:solidFill>
                  <a:srgbClr val="FDD7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7" name="ïṣḻíďê">
                  <a:extLst>
                    <a:ext uri="{FF2B5EF4-FFF2-40B4-BE49-F238E27FC236}">
                      <a16:creationId xmlns="" xmlns:a16="http://schemas.microsoft.com/office/drawing/2014/main" id="{B5C5C215-07E8-4ED0-9F20-4FA560708038}"/>
                    </a:ext>
                  </a:extLst>
                </p:cNvPr>
                <p:cNvSpPr/>
                <p:nvPr/>
              </p:nvSpPr>
              <p:spPr bwMode="auto">
                <a:xfrm>
                  <a:off x="2433" y="1868"/>
                  <a:ext cx="28" cy="452"/>
                </a:xfrm>
                <a:prstGeom prst="rect">
                  <a:avLst/>
                </a:prstGeom>
                <a:solidFill>
                  <a:srgbClr val="FDD7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8" name="iṡḷiďé">
                  <a:extLst>
                    <a:ext uri="{FF2B5EF4-FFF2-40B4-BE49-F238E27FC236}">
                      <a16:creationId xmlns="" xmlns:a16="http://schemas.microsoft.com/office/drawing/2014/main" id="{C6464458-0A34-4414-884B-14CF8A0811BE}"/>
                    </a:ext>
                  </a:extLst>
                </p:cNvPr>
                <p:cNvSpPr/>
                <p:nvPr/>
              </p:nvSpPr>
              <p:spPr bwMode="auto">
                <a:xfrm>
                  <a:off x="2433" y="2155"/>
                  <a:ext cx="9" cy="12"/>
                </a:xfrm>
                <a:custGeom>
                  <a:avLst/>
                  <a:gdLst>
                    <a:gd name="T0" fmla="*/ 9 w 9"/>
                    <a:gd name="T1" fmla="*/ 0 h 12"/>
                    <a:gd name="T2" fmla="*/ 0 w 9"/>
                    <a:gd name="T3" fmla="*/ 12 h 12"/>
                    <a:gd name="T4" fmla="*/ 9 w 9"/>
                    <a:gd name="T5" fmla="*/ 0 h 12"/>
                    <a:gd name="T6" fmla="*/ 9 w 9"/>
                    <a:gd name="T7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" h="12">
                      <a:moveTo>
                        <a:pt x="9" y="0"/>
                      </a:moveTo>
                      <a:lnTo>
                        <a:pt x="0" y="12"/>
                      </a:lnTo>
                      <a:lnTo>
                        <a:pt x="9" y="0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68B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9" name="iśḷíḑê">
                  <a:extLst>
                    <a:ext uri="{FF2B5EF4-FFF2-40B4-BE49-F238E27FC236}">
                      <a16:creationId xmlns="" xmlns:a16="http://schemas.microsoft.com/office/drawing/2014/main" id="{EA1D304D-E030-49ED-B386-3CF66F989570}"/>
                    </a:ext>
                  </a:extLst>
                </p:cNvPr>
                <p:cNvSpPr/>
                <p:nvPr/>
              </p:nvSpPr>
              <p:spPr bwMode="auto">
                <a:xfrm>
                  <a:off x="2352" y="2167"/>
                  <a:ext cx="81" cy="106"/>
                </a:xfrm>
                <a:custGeom>
                  <a:avLst/>
                  <a:gdLst>
                    <a:gd name="T0" fmla="*/ 0 w 81"/>
                    <a:gd name="T1" fmla="*/ 106 h 106"/>
                    <a:gd name="T2" fmla="*/ 0 w 81"/>
                    <a:gd name="T3" fmla="*/ 106 h 106"/>
                    <a:gd name="T4" fmla="*/ 81 w 81"/>
                    <a:gd name="T5" fmla="*/ 0 h 106"/>
                    <a:gd name="T6" fmla="*/ 0 w 81"/>
                    <a:gd name="T7" fmla="*/ 106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1" h="106">
                      <a:moveTo>
                        <a:pt x="0" y="106"/>
                      </a:moveTo>
                      <a:lnTo>
                        <a:pt x="0" y="106"/>
                      </a:lnTo>
                      <a:lnTo>
                        <a:pt x="81" y="0"/>
                      </a:lnTo>
                      <a:lnTo>
                        <a:pt x="0" y="106"/>
                      </a:lnTo>
                      <a:close/>
                    </a:path>
                  </a:pathLst>
                </a:custGeom>
                <a:solidFill>
                  <a:srgbClr val="589DB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0" name="îṣļiḋê">
                  <a:extLst>
                    <a:ext uri="{FF2B5EF4-FFF2-40B4-BE49-F238E27FC236}">
                      <a16:creationId xmlns="" xmlns:a16="http://schemas.microsoft.com/office/drawing/2014/main" id="{FFABD4BC-1B85-4814-A162-A31B2ED07096}"/>
                    </a:ext>
                  </a:extLst>
                </p:cNvPr>
                <p:cNvSpPr/>
                <p:nvPr/>
              </p:nvSpPr>
              <p:spPr bwMode="auto">
                <a:xfrm>
                  <a:off x="2168" y="2134"/>
                  <a:ext cx="532" cy="406"/>
                </a:xfrm>
                <a:custGeom>
                  <a:avLst/>
                  <a:gdLst>
                    <a:gd name="T0" fmla="*/ 1145 w 2220"/>
                    <a:gd name="T1" fmla="*/ 89 h 1698"/>
                    <a:gd name="T2" fmla="*/ 1144 w 2220"/>
                    <a:gd name="T3" fmla="*/ 90 h 1698"/>
                    <a:gd name="T4" fmla="*/ 1108 w 2220"/>
                    <a:gd name="T5" fmla="*/ 137 h 1698"/>
                    <a:gd name="T6" fmla="*/ 768 w 2220"/>
                    <a:gd name="T7" fmla="*/ 581 h 1698"/>
                    <a:gd name="T8" fmla="*/ 0 w 2220"/>
                    <a:gd name="T9" fmla="*/ 1585 h 1698"/>
                    <a:gd name="T10" fmla="*/ 254 w 2220"/>
                    <a:gd name="T11" fmla="*/ 1698 h 1698"/>
                    <a:gd name="T12" fmla="*/ 1989 w 2220"/>
                    <a:gd name="T13" fmla="*/ 1698 h 1698"/>
                    <a:gd name="T14" fmla="*/ 2220 w 2220"/>
                    <a:gd name="T15" fmla="*/ 1611 h 1698"/>
                    <a:gd name="T16" fmla="*/ 1440 w 2220"/>
                    <a:gd name="T17" fmla="*/ 364 h 1698"/>
                    <a:gd name="T18" fmla="*/ 1213 w 2220"/>
                    <a:gd name="T19" fmla="*/ 0 h 1698"/>
                    <a:gd name="T20" fmla="*/ 1145 w 2220"/>
                    <a:gd name="T21" fmla="*/ 89 h 16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220" h="1698">
                      <a:moveTo>
                        <a:pt x="1145" y="89"/>
                      </a:moveTo>
                      <a:cubicBezTo>
                        <a:pt x="1144" y="90"/>
                        <a:pt x="1144" y="90"/>
                        <a:pt x="1144" y="90"/>
                      </a:cubicBezTo>
                      <a:cubicBezTo>
                        <a:pt x="1108" y="137"/>
                        <a:pt x="1108" y="137"/>
                        <a:pt x="1108" y="137"/>
                      </a:cubicBezTo>
                      <a:cubicBezTo>
                        <a:pt x="768" y="581"/>
                        <a:pt x="768" y="581"/>
                        <a:pt x="768" y="581"/>
                      </a:cubicBezTo>
                      <a:cubicBezTo>
                        <a:pt x="0" y="1585"/>
                        <a:pt x="0" y="1585"/>
                        <a:pt x="0" y="1585"/>
                      </a:cubicBezTo>
                      <a:cubicBezTo>
                        <a:pt x="58" y="1653"/>
                        <a:pt x="150" y="1698"/>
                        <a:pt x="254" y="1698"/>
                      </a:cubicBezTo>
                      <a:cubicBezTo>
                        <a:pt x="1989" y="1698"/>
                        <a:pt x="1989" y="1698"/>
                        <a:pt x="1989" y="1698"/>
                      </a:cubicBezTo>
                      <a:cubicBezTo>
                        <a:pt x="2080" y="1698"/>
                        <a:pt x="2162" y="1664"/>
                        <a:pt x="2220" y="1611"/>
                      </a:cubicBezTo>
                      <a:cubicBezTo>
                        <a:pt x="1440" y="364"/>
                        <a:pt x="1440" y="364"/>
                        <a:pt x="1440" y="364"/>
                      </a:cubicBezTo>
                      <a:cubicBezTo>
                        <a:pt x="1213" y="0"/>
                        <a:pt x="1213" y="0"/>
                        <a:pt x="1213" y="0"/>
                      </a:cubicBezTo>
                      <a:lnTo>
                        <a:pt x="1145" y="89"/>
                      </a:lnTo>
                      <a:close/>
                    </a:path>
                  </a:pathLst>
                </a:custGeom>
                <a:solidFill>
                  <a:srgbClr val="ED823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1" name="íṡľiḍe">
                  <a:extLst>
                    <a:ext uri="{FF2B5EF4-FFF2-40B4-BE49-F238E27FC236}">
                      <a16:creationId xmlns="" xmlns:a16="http://schemas.microsoft.com/office/drawing/2014/main" id="{2AC4A496-25E2-45EE-BDD1-C10BA045CC76}"/>
                    </a:ext>
                  </a:extLst>
                </p:cNvPr>
                <p:cNvSpPr/>
                <p:nvPr/>
              </p:nvSpPr>
              <p:spPr bwMode="auto">
                <a:xfrm>
                  <a:off x="2162" y="1659"/>
                  <a:ext cx="540" cy="408"/>
                </a:xfrm>
                <a:custGeom>
                  <a:avLst/>
                  <a:gdLst>
                    <a:gd name="T0" fmla="*/ 0 w 2258"/>
                    <a:gd name="T1" fmla="*/ 150 h 1709"/>
                    <a:gd name="T2" fmla="*/ 923 w 2258"/>
                    <a:gd name="T3" fmla="*/ 1316 h 1709"/>
                    <a:gd name="T4" fmla="*/ 1118 w 2258"/>
                    <a:gd name="T5" fmla="*/ 1562 h 1709"/>
                    <a:gd name="T6" fmla="*/ 1217 w 2258"/>
                    <a:gd name="T7" fmla="*/ 1688 h 1709"/>
                    <a:gd name="T8" fmla="*/ 1233 w 2258"/>
                    <a:gd name="T9" fmla="*/ 1709 h 1709"/>
                    <a:gd name="T10" fmla="*/ 1515 w 2258"/>
                    <a:gd name="T11" fmla="*/ 1267 h 1709"/>
                    <a:gd name="T12" fmla="*/ 2258 w 2258"/>
                    <a:gd name="T13" fmla="*/ 101 h 1709"/>
                    <a:gd name="T14" fmla="*/ 2015 w 2258"/>
                    <a:gd name="T15" fmla="*/ 0 h 1709"/>
                    <a:gd name="T16" fmla="*/ 280 w 2258"/>
                    <a:gd name="T17" fmla="*/ 0 h 1709"/>
                    <a:gd name="T18" fmla="*/ 0 w 2258"/>
                    <a:gd name="T19" fmla="*/ 150 h 1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258" h="1709">
                      <a:moveTo>
                        <a:pt x="0" y="150"/>
                      </a:moveTo>
                      <a:cubicBezTo>
                        <a:pt x="923" y="1316"/>
                        <a:pt x="923" y="1316"/>
                        <a:pt x="923" y="1316"/>
                      </a:cubicBezTo>
                      <a:cubicBezTo>
                        <a:pt x="1118" y="1562"/>
                        <a:pt x="1118" y="1562"/>
                        <a:pt x="1118" y="1562"/>
                      </a:cubicBezTo>
                      <a:cubicBezTo>
                        <a:pt x="1217" y="1688"/>
                        <a:pt x="1217" y="1688"/>
                        <a:pt x="1217" y="1688"/>
                      </a:cubicBezTo>
                      <a:cubicBezTo>
                        <a:pt x="1233" y="1709"/>
                        <a:pt x="1233" y="1709"/>
                        <a:pt x="1233" y="1709"/>
                      </a:cubicBezTo>
                      <a:cubicBezTo>
                        <a:pt x="1515" y="1267"/>
                        <a:pt x="1515" y="1267"/>
                        <a:pt x="1515" y="1267"/>
                      </a:cubicBezTo>
                      <a:cubicBezTo>
                        <a:pt x="2258" y="101"/>
                        <a:pt x="2258" y="101"/>
                        <a:pt x="2258" y="101"/>
                      </a:cubicBezTo>
                      <a:cubicBezTo>
                        <a:pt x="2199" y="40"/>
                        <a:pt x="2113" y="0"/>
                        <a:pt x="2015" y="0"/>
                      </a:cubicBezTo>
                      <a:cubicBezTo>
                        <a:pt x="280" y="0"/>
                        <a:pt x="280" y="0"/>
                        <a:pt x="280" y="0"/>
                      </a:cubicBezTo>
                      <a:cubicBezTo>
                        <a:pt x="158" y="0"/>
                        <a:pt x="54" y="61"/>
                        <a:pt x="0" y="150"/>
                      </a:cubicBezTo>
                      <a:close/>
                    </a:path>
                  </a:pathLst>
                </a:custGeom>
                <a:solidFill>
                  <a:srgbClr val="ED823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2" name="íŝḷîde">
                  <a:extLst>
                    <a:ext uri="{FF2B5EF4-FFF2-40B4-BE49-F238E27FC236}">
                      <a16:creationId xmlns="" xmlns:a16="http://schemas.microsoft.com/office/drawing/2014/main" id="{9B5BC900-072C-4D58-BDA3-E86D4ACD41E9}"/>
                    </a:ext>
                  </a:extLst>
                </p:cNvPr>
                <p:cNvSpPr/>
                <p:nvPr/>
              </p:nvSpPr>
              <p:spPr bwMode="auto">
                <a:xfrm>
                  <a:off x="2442" y="1683"/>
                  <a:ext cx="279" cy="836"/>
                </a:xfrm>
                <a:custGeom>
                  <a:avLst/>
                  <a:gdLst>
                    <a:gd name="T0" fmla="*/ 344 w 1163"/>
                    <a:gd name="T1" fmla="*/ 1166 h 3498"/>
                    <a:gd name="T2" fmla="*/ 62 w 1163"/>
                    <a:gd name="T3" fmla="*/ 1608 h 3498"/>
                    <a:gd name="T4" fmla="*/ 46 w 1163"/>
                    <a:gd name="T5" fmla="*/ 1587 h 3498"/>
                    <a:gd name="T6" fmla="*/ 118 w 1163"/>
                    <a:gd name="T7" fmla="*/ 1760 h 3498"/>
                    <a:gd name="T8" fmla="*/ 0 w 1163"/>
                    <a:gd name="T9" fmla="*/ 1976 h 3498"/>
                    <a:gd name="T10" fmla="*/ 68 w 1163"/>
                    <a:gd name="T11" fmla="*/ 1887 h 3498"/>
                    <a:gd name="T12" fmla="*/ 295 w 1163"/>
                    <a:gd name="T13" fmla="*/ 2251 h 3498"/>
                    <a:gd name="T14" fmla="*/ 1075 w 1163"/>
                    <a:gd name="T15" fmla="*/ 3498 h 3498"/>
                    <a:gd name="T16" fmla="*/ 1163 w 1163"/>
                    <a:gd name="T17" fmla="*/ 3305 h 3498"/>
                    <a:gd name="T18" fmla="*/ 1163 w 1163"/>
                    <a:gd name="T19" fmla="*/ 180 h 3498"/>
                    <a:gd name="T20" fmla="*/ 1087 w 1163"/>
                    <a:gd name="T21" fmla="*/ 0 h 3498"/>
                    <a:gd name="T22" fmla="*/ 344 w 1163"/>
                    <a:gd name="T23" fmla="*/ 1166 h 34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163" h="3498">
                      <a:moveTo>
                        <a:pt x="344" y="1166"/>
                      </a:moveTo>
                      <a:cubicBezTo>
                        <a:pt x="62" y="1608"/>
                        <a:pt x="62" y="1608"/>
                        <a:pt x="62" y="1608"/>
                      </a:cubicBezTo>
                      <a:cubicBezTo>
                        <a:pt x="46" y="1587"/>
                        <a:pt x="46" y="1587"/>
                        <a:pt x="46" y="1587"/>
                      </a:cubicBezTo>
                      <a:cubicBezTo>
                        <a:pt x="47" y="1588"/>
                        <a:pt x="118" y="1703"/>
                        <a:pt x="118" y="1760"/>
                      </a:cubicBezTo>
                      <a:cubicBezTo>
                        <a:pt x="118" y="1817"/>
                        <a:pt x="0" y="1975"/>
                        <a:pt x="0" y="1976"/>
                      </a:cubicBezTo>
                      <a:cubicBezTo>
                        <a:pt x="68" y="1887"/>
                        <a:pt x="68" y="1887"/>
                        <a:pt x="68" y="1887"/>
                      </a:cubicBezTo>
                      <a:cubicBezTo>
                        <a:pt x="295" y="2251"/>
                        <a:pt x="295" y="2251"/>
                        <a:pt x="295" y="2251"/>
                      </a:cubicBezTo>
                      <a:cubicBezTo>
                        <a:pt x="1075" y="3498"/>
                        <a:pt x="1075" y="3498"/>
                        <a:pt x="1075" y="3498"/>
                      </a:cubicBezTo>
                      <a:cubicBezTo>
                        <a:pt x="1129" y="3447"/>
                        <a:pt x="1163" y="3380"/>
                        <a:pt x="1163" y="3305"/>
                      </a:cubicBezTo>
                      <a:cubicBezTo>
                        <a:pt x="1163" y="180"/>
                        <a:pt x="1163" y="180"/>
                        <a:pt x="1163" y="180"/>
                      </a:cubicBezTo>
                      <a:cubicBezTo>
                        <a:pt x="1163" y="111"/>
                        <a:pt x="1134" y="48"/>
                        <a:pt x="1087" y="0"/>
                      </a:cubicBezTo>
                      <a:lnTo>
                        <a:pt x="344" y="1166"/>
                      </a:lnTo>
                      <a:close/>
                    </a:path>
                  </a:pathLst>
                </a:custGeom>
                <a:solidFill>
                  <a:srgbClr val="DB6E2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3" name="îṡlíďe">
                  <a:extLst>
                    <a:ext uri="{FF2B5EF4-FFF2-40B4-BE49-F238E27FC236}">
                      <a16:creationId xmlns="" xmlns:a16="http://schemas.microsoft.com/office/drawing/2014/main" id="{4416F47B-D4D3-40AB-98FA-F696C1922409}"/>
                    </a:ext>
                  </a:extLst>
                </p:cNvPr>
                <p:cNvSpPr/>
                <p:nvPr/>
              </p:nvSpPr>
              <p:spPr bwMode="auto">
                <a:xfrm>
                  <a:off x="3502" y="173"/>
                  <a:ext cx="862" cy="860"/>
                </a:xfrm>
                <a:prstGeom prst="ellipse">
                  <a:avLst/>
                </a:prstGeom>
                <a:solidFill>
                  <a:srgbClr val="283A5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4" name="íşḷïḍe">
                  <a:extLst>
                    <a:ext uri="{FF2B5EF4-FFF2-40B4-BE49-F238E27FC236}">
                      <a16:creationId xmlns="" xmlns:a16="http://schemas.microsoft.com/office/drawing/2014/main" id="{07982E43-6F25-4730-A645-B2C5F7CF4216}"/>
                    </a:ext>
                  </a:extLst>
                </p:cNvPr>
                <p:cNvSpPr/>
                <p:nvPr/>
              </p:nvSpPr>
              <p:spPr bwMode="auto">
                <a:xfrm>
                  <a:off x="3555" y="373"/>
                  <a:ext cx="665" cy="607"/>
                </a:xfrm>
                <a:custGeom>
                  <a:avLst/>
                  <a:gdLst>
                    <a:gd name="T0" fmla="*/ 330 w 2776"/>
                    <a:gd name="T1" fmla="*/ 0 h 2538"/>
                    <a:gd name="T2" fmla="*/ 318 w 2776"/>
                    <a:gd name="T3" fmla="*/ 209 h 2538"/>
                    <a:gd name="T4" fmla="*/ 2185 w 2776"/>
                    <a:gd name="T5" fmla="*/ 2076 h 2538"/>
                    <a:gd name="T6" fmla="*/ 2776 w 2776"/>
                    <a:gd name="T7" fmla="*/ 1981 h 2538"/>
                    <a:gd name="T8" fmla="*/ 1575 w 2776"/>
                    <a:gd name="T9" fmla="*/ 2538 h 2538"/>
                    <a:gd name="T10" fmla="*/ 0 w 2776"/>
                    <a:gd name="T11" fmla="*/ 964 h 2538"/>
                    <a:gd name="T12" fmla="*/ 330 w 2776"/>
                    <a:gd name="T13" fmla="*/ 0 h 25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76" h="2538">
                      <a:moveTo>
                        <a:pt x="330" y="0"/>
                      </a:moveTo>
                      <a:cubicBezTo>
                        <a:pt x="322" y="68"/>
                        <a:pt x="318" y="138"/>
                        <a:pt x="318" y="209"/>
                      </a:cubicBezTo>
                      <a:cubicBezTo>
                        <a:pt x="318" y="1240"/>
                        <a:pt x="1154" y="2076"/>
                        <a:pt x="2185" y="2076"/>
                      </a:cubicBezTo>
                      <a:cubicBezTo>
                        <a:pt x="2392" y="2076"/>
                        <a:pt x="2591" y="2043"/>
                        <a:pt x="2776" y="1981"/>
                      </a:cubicBezTo>
                      <a:cubicBezTo>
                        <a:pt x="2487" y="2322"/>
                        <a:pt x="2056" y="2538"/>
                        <a:pt x="1575" y="2538"/>
                      </a:cubicBezTo>
                      <a:cubicBezTo>
                        <a:pt x="705" y="2538"/>
                        <a:pt x="0" y="1833"/>
                        <a:pt x="0" y="964"/>
                      </a:cubicBezTo>
                      <a:cubicBezTo>
                        <a:pt x="0" y="600"/>
                        <a:pt x="123" y="266"/>
                        <a:pt x="330" y="0"/>
                      </a:cubicBezTo>
                      <a:close/>
                    </a:path>
                  </a:pathLst>
                </a:custGeom>
                <a:solidFill>
                  <a:srgbClr val="D1E0E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5" name="îṣḷîḍe">
                  <a:extLst>
                    <a:ext uri="{FF2B5EF4-FFF2-40B4-BE49-F238E27FC236}">
                      <a16:creationId xmlns="" xmlns:a16="http://schemas.microsoft.com/office/drawing/2014/main" id="{9DA60F23-EE69-4D0A-8E93-12FEE364D5E1}"/>
                    </a:ext>
                  </a:extLst>
                </p:cNvPr>
                <p:cNvSpPr/>
                <p:nvPr/>
              </p:nvSpPr>
              <p:spPr bwMode="auto">
                <a:xfrm>
                  <a:off x="3632" y="227"/>
                  <a:ext cx="678" cy="643"/>
                </a:xfrm>
                <a:custGeom>
                  <a:avLst/>
                  <a:gdLst>
                    <a:gd name="T0" fmla="*/ 0 w 2831"/>
                    <a:gd name="T1" fmla="*/ 820 h 2687"/>
                    <a:gd name="T2" fmla="*/ 12 w 2831"/>
                    <a:gd name="T3" fmla="*/ 611 h 2687"/>
                    <a:gd name="T4" fmla="*/ 1257 w 2831"/>
                    <a:gd name="T5" fmla="*/ 0 h 2687"/>
                    <a:gd name="T6" fmla="*/ 2831 w 2831"/>
                    <a:gd name="T7" fmla="*/ 1575 h 2687"/>
                    <a:gd name="T8" fmla="*/ 2458 w 2831"/>
                    <a:gd name="T9" fmla="*/ 2592 h 2687"/>
                    <a:gd name="T10" fmla="*/ 1867 w 2831"/>
                    <a:gd name="T11" fmla="*/ 2687 h 2687"/>
                    <a:gd name="T12" fmla="*/ 0 w 2831"/>
                    <a:gd name="T13" fmla="*/ 820 h 26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831" h="2687">
                      <a:moveTo>
                        <a:pt x="0" y="820"/>
                      </a:moveTo>
                      <a:cubicBezTo>
                        <a:pt x="0" y="749"/>
                        <a:pt x="4" y="679"/>
                        <a:pt x="12" y="611"/>
                      </a:cubicBezTo>
                      <a:cubicBezTo>
                        <a:pt x="300" y="239"/>
                        <a:pt x="750" y="0"/>
                        <a:pt x="1257" y="0"/>
                      </a:cubicBezTo>
                      <a:cubicBezTo>
                        <a:pt x="2126" y="0"/>
                        <a:pt x="2831" y="705"/>
                        <a:pt x="2831" y="1575"/>
                      </a:cubicBezTo>
                      <a:cubicBezTo>
                        <a:pt x="2831" y="1962"/>
                        <a:pt x="2691" y="2317"/>
                        <a:pt x="2458" y="2592"/>
                      </a:cubicBezTo>
                      <a:cubicBezTo>
                        <a:pt x="2273" y="2654"/>
                        <a:pt x="2074" y="2687"/>
                        <a:pt x="1867" y="2687"/>
                      </a:cubicBezTo>
                      <a:cubicBezTo>
                        <a:pt x="836" y="2687"/>
                        <a:pt x="0" y="1851"/>
                        <a:pt x="0" y="82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6" name="ïŝľiďé">
                  <a:extLst>
                    <a:ext uri="{FF2B5EF4-FFF2-40B4-BE49-F238E27FC236}">
                      <a16:creationId xmlns="" xmlns:a16="http://schemas.microsoft.com/office/drawing/2014/main" id="{78AA390A-A20A-45CC-8E9C-1F193EE65F30}"/>
                    </a:ext>
                  </a:extLst>
                </p:cNvPr>
                <p:cNvSpPr/>
                <p:nvPr/>
              </p:nvSpPr>
              <p:spPr bwMode="auto">
                <a:xfrm>
                  <a:off x="3902" y="241"/>
                  <a:ext cx="61" cy="60"/>
                </a:xfrm>
                <a:prstGeom prst="ellipse">
                  <a:avLst/>
                </a:prstGeom>
                <a:solidFill>
                  <a:srgbClr val="283A5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7" name="íSḻîḓe">
                  <a:extLst>
                    <a:ext uri="{FF2B5EF4-FFF2-40B4-BE49-F238E27FC236}">
                      <a16:creationId xmlns="" xmlns:a16="http://schemas.microsoft.com/office/drawing/2014/main" id="{2B3E9FCA-BBAC-413C-927B-0455D8C7EA73}"/>
                    </a:ext>
                  </a:extLst>
                </p:cNvPr>
                <p:cNvSpPr/>
                <p:nvPr/>
              </p:nvSpPr>
              <p:spPr bwMode="auto">
                <a:xfrm>
                  <a:off x="3902" y="906"/>
                  <a:ext cx="61" cy="60"/>
                </a:xfrm>
                <a:prstGeom prst="ellipse">
                  <a:avLst/>
                </a:prstGeom>
                <a:solidFill>
                  <a:srgbClr val="283A5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8" name="iṥlîḓè">
                  <a:extLst>
                    <a:ext uri="{FF2B5EF4-FFF2-40B4-BE49-F238E27FC236}">
                      <a16:creationId xmlns="" xmlns:a16="http://schemas.microsoft.com/office/drawing/2014/main" id="{EDF2DBBE-9F3F-4F47-B9A3-01AF81A43152}"/>
                    </a:ext>
                  </a:extLst>
                </p:cNvPr>
                <p:cNvSpPr/>
                <p:nvPr/>
              </p:nvSpPr>
              <p:spPr bwMode="auto">
                <a:xfrm>
                  <a:off x="3569" y="573"/>
                  <a:ext cx="61" cy="61"/>
                </a:xfrm>
                <a:prstGeom prst="ellipse">
                  <a:avLst/>
                </a:prstGeom>
                <a:solidFill>
                  <a:srgbClr val="283A5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9" name="îṡḷíďè">
                  <a:extLst>
                    <a:ext uri="{FF2B5EF4-FFF2-40B4-BE49-F238E27FC236}">
                      <a16:creationId xmlns="" xmlns:a16="http://schemas.microsoft.com/office/drawing/2014/main" id="{8461CEB4-D3FC-4008-8A5C-0D0DA78C84FD}"/>
                    </a:ext>
                  </a:extLst>
                </p:cNvPr>
                <p:cNvSpPr/>
                <p:nvPr/>
              </p:nvSpPr>
              <p:spPr bwMode="auto">
                <a:xfrm>
                  <a:off x="4235" y="573"/>
                  <a:ext cx="61" cy="61"/>
                </a:xfrm>
                <a:prstGeom prst="ellipse">
                  <a:avLst/>
                </a:prstGeom>
                <a:solidFill>
                  <a:srgbClr val="283A5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80" name="iṣ1íḑê">
                  <a:extLst>
                    <a:ext uri="{FF2B5EF4-FFF2-40B4-BE49-F238E27FC236}">
                      <a16:creationId xmlns="" xmlns:a16="http://schemas.microsoft.com/office/drawing/2014/main" id="{D720F0C5-038F-4285-8219-38FD9B087D30}"/>
                    </a:ext>
                  </a:extLst>
                </p:cNvPr>
                <p:cNvSpPr/>
                <p:nvPr/>
              </p:nvSpPr>
              <p:spPr bwMode="auto">
                <a:xfrm>
                  <a:off x="4072" y="306"/>
                  <a:ext cx="37" cy="37"/>
                </a:xfrm>
                <a:prstGeom prst="ellipse">
                  <a:avLst/>
                </a:prstGeom>
                <a:solidFill>
                  <a:srgbClr val="EA521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6" name="íṣľîďè">
                <a:extLst>
                  <a:ext uri="{FF2B5EF4-FFF2-40B4-BE49-F238E27FC236}">
                    <a16:creationId xmlns="" xmlns:a16="http://schemas.microsoft.com/office/drawing/2014/main" id="{EDDC094A-BC39-4E0B-A434-F9562CC8E8D3}"/>
                  </a:ext>
                </a:extLst>
              </p:cNvPr>
              <p:cNvSpPr/>
              <p:nvPr/>
            </p:nvSpPr>
            <p:spPr bwMode="auto">
              <a:xfrm>
                <a:off x="6441975" y="2122529"/>
                <a:ext cx="35460" cy="35460"/>
              </a:xfrm>
              <a:prstGeom prst="ellipse">
                <a:avLst/>
              </a:prstGeom>
              <a:solidFill>
                <a:srgbClr val="EA521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îṥļïḓê">
                <a:extLst>
                  <a:ext uri="{FF2B5EF4-FFF2-40B4-BE49-F238E27FC236}">
                    <a16:creationId xmlns="" xmlns:a16="http://schemas.microsoft.com/office/drawing/2014/main" id="{20340760-8A87-48B3-8EF4-91576EFC6E13}"/>
                  </a:ext>
                </a:extLst>
              </p:cNvPr>
              <p:cNvSpPr/>
              <p:nvPr/>
            </p:nvSpPr>
            <p:spPr bwMode="auto">
              <a:xfrm>
                <a:off x="5910074" y="2391833"/>
                <a:ext cx="36418" cy="35460"/>
              </a:xfrm>
              <a:prstGeom prst="ellipse">
                <a:avLst/>
              </a:prstGeom>
              <a:solidFill>
                <a:srgbClr val="EA521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ṣlíďê">
                <a:extLst>
                  <a:ext uri="{FF2B5EF4-FFF2-40B4-BE49-F238E27FC236}">
                    <a16:creationId xmlns="" xmlns:a16="http://schemas.microsoft.com/office/drawing/2014/main" id="{64E604E2-3003-433E-8714-297D0BE50737}"/>
                  </a:ext>
                </a:extLst>
              </p:cNvPr>
              <p:cNvSpPr/>
              <p:nvPr/>
            </p:nvSpPr>
            <p:spPr bwMode="auto">
              <a:xfrm>
                <a:off x="6026038" y="2519298"/>
                <a:ext cx="36418" cy="35460"/>
              </a:xfrm>
              <a:prstGeom prst="ellipse">
                <a:avLst/>
              </a:prstGeom>
              <a:solidFill>
                <a:srgbClr val="EA521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ïşḻîdê">
                <a:extLst>
                  <a:ext uri="{FF2B5EF4-FFF2-40B4-BE49-F238E27FC236}">
                    <a16:creationId xmlns="" xmlns:a16="http://schemas.microsoft.com/office/drawing/2014/main" id="{4319A9FA-75AD-4159-90C3-9BDB0B07FE7E}"/>
                  </a:ext>
                </a:extLst>
              </p:cNvPr>
              <p:cNvSpPr/>
              <p:nvPr/>
            </p:nvSpPr>
            <p:spPr bwMode="auto">
              <a:xfrm>
                <a:off x="6433349" y="2393750"/>
                <a:ext cx="36418" cy="35460"/>
              </a:xfrm>
              <a:prstGeom prst="ellipse">
                <a:avLst/>
              </a:prstGeom>
              <a:solidFill>
                <a:srgbClr val="EA521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íṩḻiďe">
                <a:extLst>
                  <a:ext uri="{FF2B5EF4-FFF2-40B4-BE49-F238E27FC236}">
                    <a16:creationId xmlns="" xmlns:a16="http://schemas.microsoft.com/office/drawing/2014/main" id="{770274D4-8A09-4CB8-950F-93FE843C178E}"/>
                  </a:ext>
                </a:extLst>
              </p:cNvPr>
              <p:cNvSpPr/>
              <p:nvPr/>
            </p:nvSpPr>
            <p:spPr bwMode="auto">
              <a:xfrm>
                <a:off x="6305885" y="2508756"/>
                <a:ext cx="35460" cy="36418"/>
              </a:xfrm>
              <a:prstGeom prst="ellipse">
                <a:avLst/>
              </a:prstGeom>
              <a:solidFill>
                <a:srgbClr val="EA521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í$ľïḋe">
                <a:extLst>
                  <a:ext uri="{FF2B5EF4-FFF2-40B4-BE49-F238E27FC236}">
                    <a16:creationId xmlns="" xmlns:a16="http://schemas.microsoft.com/office/drawing/2014/main" id="{334B2571-D03D-4A83-8EE0-4AE33343923F}"/>
                  </a:ext>
                </a:extLst>
              </p:cNvPr>
              <p:cNvSpPr/>
              <p:nvPr/>
            </p:nvSpPr>
            <p:spPr bwMode="auto">
              <a:xfrm>
                <a:off x="6036580" y="1978772"/>
                <a:ext cx="35460" cy="36418"/>
              </a:xfrm>
              <a:prstGeom prst="ellipse">
                <a:avLst/>
              </a:prstGeom>
              <a:solidFill>
                <a:srgbClr val="EA521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ïṩḷïde">
                <a:extLst>
                  <a:ext uri="{FF2B5EF4-FFF2-40B4-BE49-F238E27FC236}">
                    <a16:creationId xmlns="" xmlns:a16="http://schemas.microsoft.com/office/drawing/2014/main" id="{AF1E920F-1368-4E61-97E2-8EACAC0EB942}"/>
                  </a:ext>
                </a:extLst>
              </p:cNvPr>
              <p:cNvSpPr/>
              <p:nvPr/>
            </p:nvSpPr>
            <p:spPr bwMode="auto">
              <a:xfrm>
                <a:off x="5908157" y="2094736"/>
                <a:ext cx="36418" cy="35460"/>
              </a:xfrm>
              <a:prstGeom prst="ellipse">
                <a:avLst/>
              </a:prstGeom>
              <a:solidFill>
                <a:srgbClr val="EA521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îšļïdè">
                <a:extLst>
                  <a:ext uri="{FF2B5EF4-FFF2-40B4-BE49-F238E27FC236}">
                    <a16:creationId xmlns="" xmlns:a16="http://schemas.microsoft.com/office/drawing/2014/main" id="{ECDC28C0-5993-4295-9223-AA77DB86CA96}"/>
                  </a:ext>
                </a:extLst>
              </p:cNvPr>
              <p:cNvSpPr/>
              <p:nvPr/>
            </p:nvSpPr>
            <p:spPr bwMode="auto">
              <a:xfrm>
                <a:off x="6046164" y="2255743"/>
                <a:ext cx="174425" cy="257804"/>
              </a:xfrm>
              <a:custGeom>
                <a:avLst/>
                <a:gdLst>
                  <a:gd name="T0" fmla="*/ 14 w 758"/>
                  <a:gd name="T1" fmla="*/ 1040 h 1127"/>
                  <a:gd name="T2" fmla="*/ 544 w 758"/>
                  <a:gd name="T3" fmla="*/ 162 h 1127"/>
                  <a:gd name="T4" fmla="*/ 536 w 758"/>
                  <a:gd name="T5" fmla="*/ 119 h 1127"/>
                  <a:gd name="T6" fmla="*/ 536 w 758"/>
                  <a:gd name="T7" fmla="*/ 112 h 1127"/>
                  <a:gd name="T8" fmla="*/ 647 w 758"/>
                  <a:gd name="T9" fmla="*/ 0 h 1127"/>
                  <a:gd name="T10" fmla="*/ 758 w 758"/>
                  <a:gd name="T11" fmla="*/ 112 h 1127"/>
                  <a:gd name="T12" fmla="*/ 758 w 758"/>
                  <a:gd name="T13" fmla="*/ 119 h 1127"/>
                  <a:gd name="T14" fmla="*/ 647 w 758"/>
                  <a:gd name="T15" fmla="*/ 230 h 1127"/>
                  <a:gd name="T16" fmla="*/ 626 w 758"/>
                  <a:gd name="T17" fmla="*/ 228 h 1127"/>
                  <a:gd name="T18" fmla="*/ 104 w 758"/>
                  <a:gd name="T19" fmla="*/ 1094 h 1127"/>
                  <a:gd name="T20" fmla="*/ 32 w 758"/>
                  <a:gd name="T21" fmla="*/ 1112 h 1127"/>
                  <a:gd name="T22" fmla="*/ 14 w 758"/>
                  <a:gd name="T23" fmla="*/ 1040 h 1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58" h="1127">
                    <a:moveTo>
                      <a:pt x="14" y="1040"/>
                    </a:moveTo>
                    <a:cubicBezTo>
                      <a:pt x="544" y="162"/>
                      <a:pt x="544" y="162"/>
                      <a:pt x="544" y="162"/>
                    </a:cubicBezTo>
                    <a:cubicBezTo>
                      <a:pt x="539" y="149"/>
                      <a:pt x="536" y="134"/>
                      <a:pt x="536" y="119"/>
                    </a:cubicBezTo>
                    <a:cubicBezTo>
                      <a:pt x="536" y="112"/>
                      <a:pt x="536" y="112"/>
                      <a:pt x="536" y="112"/>
                    </a:cubicBezTo>
                    <a:cubicBezTo>
                      <a:pt x="536" y="50"/>
                      <a:pt x="586" y="0"/>
                      <a:pt x="647" y="0"/>
                    </a:cubicBezTo>
                    <a:cubicBezTo>
                      <a:pt x="708" y="0"/>
                      <a:pt x="758" y="50"/>
                      <a:pt x="758" y="112"/>
                    </a:cubicBezTo>
                    <a:cubicBezTo>
                      <a:pt x="758" y="119"/>
                      <a:pt x="758" y="119"/>
                      <a:pt x="758" y="119"/>
                    </a:cubicBezTo>
                    <a:cubicBezTo>
                      <a:pt x="758" y="181"/>
                      <a:pt x="708" y="230"/>
                      <a:pt x="647" y="230"/>
                    </a:cubicBezTo>
                    <a:cubicBezTo>
                      <a:pt x="640" y="230"/>
                      <a:pt x="633" y="230"/>
                      <a:pt x="626" y="228"/>
                    </a:cubicBezTo>
                    <a:cubicBezTo>
                      <a:pt x="104" y="1094"/>
                      <a:pt x="104" y="1094"/>
                      <a:pt x="104" y="1094"/>
                    </a:cubicBezTo>
                    <a:cubicBezTo>
                      <a:pt x="89" y="1118"/>
                      <a:pt x="57" y="1127"/>
                      <a:pt x="32" y="1112"/>
                    </a:cubicBezTo>
                    <a:cubicBezTo>
                      <a:pt x="8" y="1097"/>
                      <a:pt x="0" y="1065"/>
                      <a:pt x="14" y="1040"/>
                    </a:cubicBezTo>
                    <a:close/>
                  </a:path>
                </a:pathLst>
              </a:custGeom>
              <a:solidFill>
                <a:srgbClr val="283A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iŝḷiḍé">
                <a:extLst>
                  <a:ext uri="{FF2B5EF4-FFF2-40B4-BE49-F238E27FC236}">
                    <a16:creationId xmlns="" xmlns:a16="http://schemas.microsoft.com/office/drawing/2014/main" id="{F2A068D2-82EE-48CB-92C1-8E25147834E0}"/>
                  </a:ext>
                </a:extLst>
              </p:cNvPr>
              <p:cNvSpPr/>
              <p:nvPr/>
            </p:nvSpPr>
            <p:spPr bwMode="auto">
              <a:xfrm>
                <a:off x="6153502" y="2077485"/>
                <a:ext cx="77629" cy="242470"/>
              </a:xfrm>
              <a:custGeom>
                <a:avLst/>
                <a:gdLst>
                  <a:gd name="T0" fmla="*/ 0 w 339"/>
                  <a:gd name="T1" fmla="*/ 888 h 1058"/>
                  <a:gd name="T2" fmla="*/ 169 w 339"/>
                  <a:gd name="T3" fmla="*/ 1058 h 1058"/>
                  <a:gd name="T4" fmla="*/ 339 w 339"/>
                  <a:gd name="T5" fmla="*/ 888 h 1058"/>
                  <a:gd name="T6" fmla="*/ 230 w 339"/>
                  <a:gd name="T7" fmla="*/ 730 h 1058"/>
                  <a:gd name="T8" fmla="*/ 230 w 339"/>
                  <a:gd name="T9" fmla="*/ 727 h 1058"/>
                  <a:gd name="T10" fmla="*/ 230 w 339"/>
                  <a:gd name="T11" fmla="*/ 61 h 1058"/>
                  <a:gd name="T12" fmla="*/ 169 w 339"/>
                  <a:gd name="T13" fmla="*/ 0 h 1058"/>
                  <a:gd name="T14" fmla="*/ 108 w 339"/>
                  <a:gd name="T15" fmla="*/ 61 h 1058"/>
                  <a:gd name="T16" fmla="*/ 108 w 339"/>
                  <a:gd name="T17" fmla="*/ 727 h 1058"/>
                  <a:gd name="T18" fmla="*/ 109 w 339"/>
                  <a:gd name="T19" fmla="*/ 730 h 1058"/>
                  <a:gd name="T20" fmla="*/ 0 w 339"/>
                  <a:gd name="T21" fmla="*/ 888 h 1058"/>
                  <a:gd name="T22" fmla="*/ 82 w 339"/>
                  <a:gd name="T23" fmla="*/ 888 h 1058"/>
                  <a:gd name="T24" fmla="*/ 169 w 339"/>
                  <a:gd name="T25" fmla="*/ 801 h 1058"/>
                  <a:gd name="T26" fmla="*/ 256 w 339"/>
                  <a:gd name="T27" fmla="*/ 888 h 1058"/>
                  <a:gd name="T28" fmla="*/ 169 w 339"/>
                  <a:gd name="T29" fmla="*/ 975 h 1058"/>
                  <a:gd name="T30" fmla="*/ 82 w 339"/>
                  <a:gd name="T31" fmla="*/ 888 h 10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39" h="1058">
                    <a:moveTo>
                      <a:pt x="0" y="888"/>
                    </a:moveTo>
                    <a:cubicBezTo>
                      <a:pt x="0" y="982"/>
                      <a:pt x="76" y="1058"/>
                      <a:pt x="169" y="1058"/>
                    </a:cubicBezTo>
                    <a:cubicBezTo>
                      <a:pt x="263" y="1058"/>
                      <a:pt x="339" y="982"/>
                      <a:pt x="339" y="888"/>
                    </a:cubicBezTo>
                    <a:cubicBezTo>
                      <a:pt x="339" y="816"/>
                      <a:pt x="294" y="754"/>
                      <a:pt x="230" y="730"/>
                    </a:cubicBezTo>
                    <a:cubicBezTo>
                      <a:pt x="230" y="729"/>
                      <a:pt x="230" y="728"/>
                      <a:pt x="230" y="727"/>
                    </a:cubicBezTo>
                    <a:cubicBezTo>
                      <a:pt x="230" y="61"/>
                      <a:pt x="230" y="61"/>
                      <a:pt x="230" y="61"/>
                    </a:cubicBezTo>
                    <a:cubicBezTo>
                      <a:pt x="230" y="27"/>
                      <a:pt x="203" y="0"/>
                      <a:pt x="169" y="0"/>
                    </a:cubicBezTo>
                    <a:cubicBezTo>
                      <a:pt x="136" y="0"/>
                      <a:pt x="108" y="27"/>
                      <a:pt x="108" y="61"/>
                    </a:cubicBezTo>
                    <a:cubicBezTo>
                      <a:pt x="108" y="727"/>
                      <a:pt x="108" y="727"/>
                      <a:pt x="108" y="727"/>
                    </a:cubicBezTo>
                    <a:cubicBezTo>
                      <a:pt x="108" y="728"/>
                      <a:pt x="109" y="729"/>
                      <a:pt x="109" y="730"/>
                    </a:cubicBezTo>
                    <a:cubicBezTo>
                      <a:pt x="45" y="754"/>
                      <a:pt x="0" y="816"/>
                      <a:pt x="0" y="888"/>
                    </a:cubicBezTo>
                    <a:close/>
                    <a:moveTo>
                      <a:pt x="82" y="888"/>
                    </a:moveTo>
                    <a:cubicBezTo>
                      <a:pt x="82" y="840"/>
                      <a:pt x="121" y="801"/>
                      <a:pt x="169" y="801"/>
                    </a:cubicBezTo>
                    <a:cubicBezTo>
                      <a:pt x="217" y="801"/>
                      <a:pt x="256" y="840"/>
                      <a:pt x="256" y="888"/>
                    </a:cubicBezTo>
                    <a:cubicBezTo>
                      <a:pt x="256" y="936"/>
                      <a:pt x="217" y="975"/>
                      <a:pt x="169" y="975"/>
                    </a:cubicBezTo>
                    <a:cubicBezTo>
                      <a:pt x="121" y="975"/>
                      <a:pt x="82" y="936"/>
                      <a:pt x="82" y="888"/>
                    </a:cubicBezTo>
                    <a:close/>
                  </a:path>
                </a:pathLst>
              </a:custGeom>
              <a:solidFill>
                <a:srgbClr val="EA521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ïṧļídè">
                <a:extLst>
                  <a:ext uri="{FF2B5EF4-FFF2-40B4-BE49-F238E27FC236}">
                    <a16:creationId xmlns="" xmlns:a16="http://schemas.microsoft.com/office/drawing/2014/main" id="{65C82228-6F82-462F-B2BE-2985A8DA8871}"/>
                  </a:ext>
                </a:extLst>
              </p:cNvPr>
              <p:cNvSpPr/>
              <p:nvPr/>
            </p:nvSpPr>
            <p:spPr bwMode="auto">
              <a:xfrm>
                <a:off x="5537264" y="2502047"/>
                <a:ext cx="196468" cy="175383"/>
              </a:xfrm>
              <a:custGeom>
                <a:avLst/>
                <a:gdLst>
                  <a:gd name="T0" fmla="*/ 163 w 205"/>
                  <a:gd name="T1" fmla="*/ 0 h 183"/>
                  <a:gd name="T2" fmla="*/ 0 w 205"/>
                  <a:gd name="T3" fmla="*/ 62 h 183"/>
                  <a:gd name="T4" fmla="*/ 42 w 205"/>
                  <a:gd name="T5" fmla="*/ 170 h 183"/>
                  <a:gd name="T6" fmla="*/ 44 w 205"/>
                  <a:gd name="T7" fmla="*/ 169 h 183"/>
                  <a:gd name="T8" fmla="*/ 74 w 205"/>
                  <a:gd name="T9" fmla="*/ 183 h 183"/>
                  <a:gd name="T10" fmla="*/ 110 w 205"/>
                  <a:gd name="T11" fmla="*/ 173 h 183"/>
                  <a:gd name="T12" fmla="*/ 112 w 205"/>
                  <a:gd name="T13" fmla="*/ 178 h 183"/>
                  <a:gd name="T14" fmla="*/ 132 w 205"/>
                  <a:gd name="T15" fmla="*/ 167 h 183"/>
                  <a:gd name="T16" fmla="*/ 153 w 205"/>
                  <a:gd name="T17" fmla="*/ 162 h 183"/>
                  <a:gd name="T18" fmla="*/ 152 w 205"/>
                  <a:gd name="T19" fmla="*/ 157 h 183"/>
                  <a:gd name="T20" fmla="*/ 185 w 205"/>
                  <a:gd name="T21" fmla="*/ 140 h 183"/>
                  <a:gd name="T22" fmla="*/ 198 w 205"/>
                  <a:gd name="T23" fmla="*/ 110 h 183"/>
                  <a:gd name="T24" fmla="*/ 205 w 205"/>
                  <a:gd name="T25" fmla="*/ 108 h 183"/>
                  <a:gd name="T26" fmla="*/ 163 w 205"/>
                  <a:gd name="T27" fmla="*/ 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5" h="183">
                    <a:moveTo>
                      <a:pt x="163" y="0"/>
                    </a:moveTo>
                    <a:lnTo>
                      <a:pt x="0" y="62"/>
                    </a:lnTo>
                    <a:lnTo>
                      <a:pt x="42" y="170"/>
                    </a:lnTo>
                    <a:lnTo>
                      <a:pt x="44" y="169"/>
                    </a:lnTo>
                    <a:lnTo>
                      <a:pt x="74" y="183"/>
                    </a:lnTo>
                    <a:lnTo>
                      <a:pt x="110" y="173"/>
                    </a:lnTo>
                    <a:lnTo>
                      <a:pt x="112" y="178"/>
                    </a:lnTo>
                    <a:lnTo>
                      <a:pt x="132" y="167"/>
                    </a:lnTo>
                    <a:lnTo>
                      <a:pt x="153" y="162"/>
                    </a:lnTo>
                    <a:lnTo>
                      <a:pt x="152" y="157"/>
                    </a:lnTo>
                    <a:lnTo>
                      <a:pt x="185" y="140"/>
                    </a:lnTo>
                    <a:lnTo>
                      <a:pt x="198" y="110"/>
                    </a:lnTo>
                    <a:lnTo>
                      <a:pt x="205" y="108"/>
                    </a:lnTo>
                    <a:lnTo>
                      <a:pt x="163" y="0"/>
                    </a:lnTo>
                    <a:close/>
                  </a:path>
                </a:pathLst>
              </a:custGeom>
              <a:solidFill>
                <a:srgbClr val="ACA9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íṥḷíḋé">
                <a:extLst>
                  <a:ext uri="{FF2B5EF4-FFF2-40B4-BE49-F238E27FC236}">
                    <a16:creationId xmlns="" xmlns:a16="http://schemas.microsoft.com/office/drawing/2014/main" id="{67767B0B-A7F3-4D60-843E-EE2C156889D5}"/>
                  </a:ext>
                </a:extLst>
              </p:cNvPr>
              <p:cNvSpPr/>
              <p:nvPr/>
            </p:nvSpPr>
            <p:spPr bwMode="auto">
              <a:xfrm>
                <a:off x="5520013" y="2513548"/>
                <a:ext cx="214677" cy="110214"/>
              </a:xfrm>
              <a:custGeom>
                <a:avLst/>
                <a:gdLst>
                  <a:gd name="T0" fmla="*/ 920 w 937"/>
                  <a:gd name="T1" fmla="*/ 67 h 480"/>
                  <a:gd name="T2" fmla="*/ 871 w 937"/>
                  <a:gd name="T3" fmla="*/ 178 h 480"/>
                  <a:gd name="T4" fmla="*/ 128 w 937"/>
                  <a:gd name="T5" fmla="*/ 463 h 480"/>
                  <a:gd name="T6" fmla="*/ 17 w 937"/>
                  <a:gd name="T7" fmla="*/ 414 h 480"/>
                  <a:gd name="T8" fmla="*/ 66 w 937"/>
                  <a:gd name="T9" fmla="*/ 303 h 480"/>
                  <a:gd name="T10" fmla="*/ 809 w 937"/>
                  <a:gd name="T11" fmla="*/ 17 h 480"/>
                  <a:gd name="T12" fmla="*/ 920 w 937"/>
                  <a:gd name="T13" fmla="*/ 67 h 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37" h="480">
                    <a:moveTo>
                      <a:pt x="920" y="67"/>
                    </a:moveTo>
                    <a:cubicBezTo>
                      <a:pt x="937" y="111"/>
                      <a:pt x="915" y="161"/>
                      <a:pt x="871" y="178"/>
                    </a:cubicBezTo>
                    <a:cubicBezTo>
                      <a:pt x="128" y="463"/>
                      <a:pt x="128" y="463"/>
                      <a:pt x="128" y="463"/>
                    </a:cubicBezTo>
                    <a:cubicBezTo>
                      <a:pt x="84" y="480"/>
                      <a:pt x="34" y="458"/>
                      <a:pt x="17" y="414"/>
                    </a:cubicBezTo>
                    <a:cubicBezTo>
                      <a:pt x="0" y="369"/>
                      <a:pt x="22" y="320"/>
                      <a:pt x="66" y="303"/>
                    </a:cubicBezTo>
                    <a:cubicBezTo>
                      <a:pt x="809" y="17"/>
                      <a:pt x="809" y="17"/>
                      <a:pt x="809" y="17"/>
                    </a:cubicBezTo>
                    <a:cubicBezTo>
                      <a:pt x="854" y="0"/>
                      <a:pt x="903" y="22"/>
                      <a:pt x="920" y="67"/>
                    </a:cubicBezTo>
                    <a:close/>
                  </a:path>
                </a:pathLst>
              </a:custGeom>
              <a:solidFill>
                <a:srgbClr val="D4D2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íśliḑè">
                <a:extLst>
                  <a:ext uri="{FF2B5EF4-FFF2-40B4-BE49-F238E27FC236}">
                    <a16:creationId xmlns="" xmlns:a16="http://schemas.microsoft.com/office/drawing/2014/main" id="{3A5E972F-8D59-4551-B0BA-C598B2E0B1D2}"/>
                  </a:ext>
                </a:extLst>
              </p:cNvPr>
              <p:cNvSpPr/>
              <p:nvPr/>
            </p:nvSpPr>
            <p:spPr bwMode="auto">
              <a:xfrm>
                <a:off x="5540139" y="2565300"/>
                <a:ext cx="214677" cy="109255"/>
              </a:xfrm>
              <a:custGeom>
                <a:avLst/>
                <a:gdLst>
                  <a:gd name="T0" fmla="*/ 920 w 937"/>
                  <a:gd name="T1" fmla="*/ 66 h 480"/>
                  <a:gd name="T2" fmla="*/ 871 w 937"/>
                  <a:gd name="T3" fmla="*/ 177 h 480"/>
                  <a:gd name="T4" fmla="*/ 128 w 937"/>
                  <a:gd name="T5" fmla="*/ 463 h 480"/>
                  <a:gd name="T6" fmla="*/ 17 w 937"/>
                  <a:gd name="T7" fmla="*/ 413 h 480"/>
                  <a:gd name="T8" fmla="*/ 66 w 937"/>
                  <a:gd name="T9" fmla="*/ 302 h 480"/>
                  <a:gd name="T10" fmla="*/ 809 w 937"/>
                  <a:gd name="T11" fmla="*/ 17 h 480"/>
                  <a:gd name="T12" fmla="*/ 920 w 937"/>
                  <a:gd name="T13" fmla="*/ 66 h 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37" h="480">
                    <a:moveTo>
                      <a:pt x="920" y="66"/>
                    </a:moveTo>
                    <a:cubicBezTo>
                      <a:pt x="937" y="110"/>
                      <a:pt x="915" y="160"/>
                      <a:pt x="871" y="177"/>
                    </a:cubicBezTo>
                    <a:cubicBezTo>
                      <a:pt x="128" y="463"/>
                      <a:pt x="128" y="463"/>
                      <a:pt x="128" y="463"/>
                    </a:cubicBezTo>
                    <a:cubicBezTo>
                      <a:pt x="84" y="480"/>
                      <a:pt x="34" y="458"/>
                      <a:pt x="17" y="413"/>
                    </a:cubicBezTo>
                    <a:cubicBezTo>
                      <a:pt x="0" y="369"/>
                      <a:pt x="22" y="319"/>
                      <a:pt x="66" y="302"/>
                    </a:cubicBezTo>
                    <a:cubicBezTo>
                      <a:pt x="809" y="17"/>
                      <a:pt x="809" y="17"/>
                      <a:pt x="809" y="17"/>
                    </a:cubicBezTo>
                    <a:cubicBezTo>
                      <a:pt x="854" y="0"/>
                      <a:pt x="903" y="22"/>
                      <a:pt x="920" y="66"/>
                    </a:cubicBezTo>
                    <a:close/>
                  </a:path>
                </a:pathLst>
              </a:custGeom>
              <a:solidFill>
                <a:srgbClr val="D4D2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iSḻîḓe">
                <a:extLst>
                  <a:ext uri="{FF2B5EF4-FFF2-40B4-BE49-F238E27FC236}">
                    <a16:creationId xmlns="" xmlns:a16="http://schemas.microsoft.com/office/drawing/2014/main" id="{48DF7617-BDB2-4262-8526-C978334511D0}"/>
                  </a:ext>
                </a:extLst>
              </p:cNvPr>
              <p:cNvSpPr/>
              <p:nvPr/>
            </p:nvSpPr>
            <p:spPr bwMode="auto">
              <a:xfrm>
                <a:off x="5602434" y="2628553"/>
                <a:ext cx="125548" cy="75712"/>
              </a:xfrm>
              <a:custGeom>
                <a:avLst/>
                <a:gdLst>
                  <a:gd name="T0" fmla="*/ 531 w 548"/>
                  <a:gd name="T1" fmla="*/ 66 h 330"/>
                  <a:gd name="T2" fmla="*/ 482 w 548"/>
                  <a:gd name="T3" fmla="*/ 177 h 330"/>
                  <a:gd name="T4" fmla="*/ 128 w 548"/>
                  <a:gd name="T5" fmla="*/ 313 h 330"/>
                  <a:gd name="T6" fmla="*/ 17 w 548"/>
                  <a:gd name="T7" fmla="*/ 264 h 330"/>
                  <a:gd name="T8" fmla="*/ 66 w 548"/>
                  <a:gd name="T9" fmla="*/ 153 h 330"/>
                  <a:gd name="T10" fmla="*/ 420 w 548"/>
                  <a:gd name="T11" fmla="*/ 17 h 330"/>
                  <a:gd name="T12" fmla="*/ 531 w 548"/>
                  <a:gd name="T13" fmla="*/ 66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8" h="330">
                    <a:moveTo>
                      <a:pt x="531" y="66"/>
                    </a:moveTo>
                    <a:cubicBezTo>
                      <a:pt x="548" y="110"/>
                      <a:pt x="526" y="160"/>
                      <a:pt x="482" y="177"/>
                    </a:cubicBezTo>
                    <a:cubicBezTo>
                      <a:pt x="128" y="313"/>
                      <a:pt x="128" y="313"/>
                      <a:pt x="128" y="313"/>
                    </a:cubicBezTo>
                    <a:cubicBezTo>
                      <a:pt x="83" y="330"/>
                      <a:pt x="34" y="308"/>
                      <a:pt x="17" y="264"/>
                    </a:cubicBezTo>
                    <a:cubicBezTo>
                      <a:pt x="0" y="219"/>
                      <a:pt x="22" y="170"/>
                      <a:pt x="66" y="153"/>
                    </a:cubicBezTo>
                    <a:cubicBezTo>
                      <a:pt x="420" y="17"/>
                      <a:pt x="420" y="17"/>
                      <a:pt x="420" y="17"/>
                    </a:cubicBezTo>
                    <a:cubicBezTo>
                      <a:pt x="465" y="0"/>
                      <a:pt x="514" y="22"/>
                      <a:pt x="531" y="66"/>
                    </a:cubicBezTo>
                    <a:close/>
                  </a:path>
                </a:pathLst>
              </a:custGeom>
              <a:solidFill>
                <a:srgbClr val="D4D2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íṩľîde">
                <a:extLst>
                  <a:ext uri="{FF2B5EF4-FFF2-40B4-BE49-F238E27FC236}">
                    <a16:creationId xmlns="" xmlns:a16="http://schemas.microsoft.com/office/drawing/2014/main" id="{4FFBF9D6-49A4-4B34-A903-B2E3286AE607}"/>
                  </a:ext>
                </a:extLst>
              </p:cNvPr>
              <p:cNvSpPr/>
              <p:nvPr/>
            </p:nvSpPr>
            <p:spPr bwMode="auto">
              <a:xfrm>
                <a:off x="5239208" y="1975897"/>
                <a:ext cx="493566" cy="589403"/>
              </a:xfrm>
              <a:custGeom>
                <a:avLst/>
                <a:gdLst>
                  <a:gd name="T0" fmla="*/ 772 w 2149"/>
                  <a:gd name="T1" fmla="*/ 197 h 2572"/>
                  <a:gd name="T2" fmla="*/ 772 w 2149"/>
                  <a:gd name="T3" fmla="*/ 197 h 2572"/>
                  <a:gd name="T4" fmla="*/ 193 w 2149"/>
                  <a:gd name="T5" fmla="*/ 1465 h 2572"/>
                  <a:gd name="T6" fmla="*/ 776 w 2149"/>
                  <a:gd name="T7" fmla="*/ 2110 h 2572"/>
                  <a:gd name="T8" fmla="*/ 787 w 2149"/>
                  <a:gd name="T9" fmla="*/ 2117 h 2572"/>
                  <a:gd name="T10" fmla="*/ 1208 w 2149"/>
                  <a:gd name="T11" fmla="*/ 2517 h 2572"/>
                  <a:gd name="T12" fmla="*/ 1292 w 2149"/>
                  <a:gd name="T13" fmla="*/ 2568 h 2572"/>
                  <a:gd name="T14" fmla="*/ 1293 w 2149"/>
                  <a:gd name="T15" fmla="*/ 2570 h 2572"/>
                  <a:gd name="T16" fmla="*/ 1434 w 2149"/>
                  <a:gd name="T17" fmla="*/ 2516 h 2572"/>
                  <a:gd name="T18" fmla="*/ 1457 w 2149"/>
                  <a:gd name="T19" fmla="*/ 2507 h 2572"/>
                  <a:gd name="T20" fmla="*/ 1480 w 2149"/>
                  <a:gd name="T21" fmla="*/ 2498 h 2572"/>
                  <a:gd name="T22" fmla="*/ 1609 w 2149"/>
                  <a:gd name="T23" fmla="*/ 2448 h 2572"/>
                  <a:gd name="T24" fmla="*/ 1633 w 2149"/>
                  <a:gd name="T25" fmla="*/ 2439 h 2572"/>
                  <a:gd name="T26" fmla="*/ 1671 w 2149"/>
                  <a:gd name="T27" fmla="*/ 2425 h 2572"/>
                  <a:gd name="T28" fmla="*/ 1762 w 2149"/>
                  <a:gd name="T29" fmla="*/ 2390 h 2572"/>
                  <a:gd name="T30" fmla="*/ 1786 w 2149"/>
                  <a:gd name="T31" fmla="*/ 2381 h 2572"/>
                  <a:gd name="T32" fmla="*/ 1897 w 2149"/>
                  <a:gd name="T33" fmla="*/ 2338 h 2572"/>
                  <a:gd name="T34" fmla="*/ 1927 w 2149"/>
                  <a:gd name="T35" fmla="*/ 2326 h 2572"/>
                  <a:gd name="T36" fmla="*/ 1925 w 2149"/>
                  <a:gd name="T37" fmla="*/ 2321 h 2572"/>
                  <a:gd name="T38" fmla="*/ 1986 w 2149"/>
                  <a:gd name="T39" fmla="*/ 2297 h 2572"/>
                  <a:gd name="T40" fmla="*/ 2005 w 2149"/>
                  <a:gd name="T41" fmla="*/ 2211 h 2572"/>
                  <a:gd name="T42" fmla="*/ 2049 w 2149"/>
                  <a:gd name="T43" fmla="*/ 1632 h 2572"/>
                  <a:gd name="T44" fmla="*/ 2052 w 2149"/>
                  <a:gd name="T45" fmla="*/ 1620 h 2572"/>
                  <a:gd name="T46" fmla="*/ 2054 w 2149"/>
                  <a:gd name="T47" fmla="*/ 1607 h 2572"/>
                  <a:gd name="T48" fmla="*/ 2051 w 2149"/>
                  <a:gd name="T49" fmla="*/ 751 h 2572"/>
                  <a:gd name="T50" fmla="*/ 772 w 2149"/>
                  <a:gd name="T51" fmla="*/ 197 h 25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149" h="2572">
                    <a:moveTo>
                      <a:pt x="772" y="197"/>
                    </a:moveTo>
                    <a:cubicBezTo>
                      <a:pt x="772" y="197"/>
                      <a:pt x="772" y="197"/>
                      <a:pt x="772" y="197"/>
                    </a:cubicBezTo>
                    <a:cubicBezTo>
                      <a:pt x="260" y="393"/>
                      <a:pt x="0" y="962"/>
                      <a:pt x="193" y="1465"/>
                    </a:cubicBezTo>
                    <a:cubicBezTo>
                      <a:pt x="292" y="1723"/>
                      <a:pt x="510" y="1964"/>
                      <a:pt x="776" y="2110"/>
                    </a:cubicBezTo>
                    <a:cubicBezTo>
                      <a:pt x="787" y="2117"/>
                      <a:pt x="787" y="2117"/>
                      <a:pt x="787" y="2117"/>
                    </a:cubicBezTo>
                    <a:cubicBezTo>
                      <a:pt x="822" y="2138"/>
                      <a:pt x="1135" y="2328"/>
                      <a:pt x="1208" y="2517"/>
                    </a:cubicBezTo>
                    <a:cubicBezTo>
                      <a:pt x="1221" y="2552"/>
                      <a:pt x="1257" y="2572"/>
                      <a:pt x="1292" y="2568"/>
                    </a:cubicBezTo>
                    <a:cubicBezTo>
                      <a:pt x="1293" y="2570"/>
                      <a:pt x="1293" y="2570"/>
                      <a:pt x="1293" y="2570"/>
                    </a:cubicBezTo>
                    <a:cubicBezTo>
                      <a:pt x="1434" y="2516"/>
                      <a:pt x="1434" y="2516"/>
                      <a:pt x="1434" y="2516"/>
                    </a:cubicBezTo>
                    <a:cubicBezTo>
                      <a:pt x="1457" y="2507"/>
                      <a:pt x="1457" y="2507"/>
                      <a:pt x="1457" y="2507"/>
                    </a:cubicBezTo>
                    <a:cubicBezTo>
                      <a:pt x="1480" y="2498"/>
                      <a:pt x="1480" y="2498"/>
                      <a:pt x="1480" y="2498"/>
                    </a:cubicBezTo>
                    <a:cubicBezTo>
                      <a:pt x="1609" y="2448"/>
                      <a:pt x="1609" y="2448"/>
                      <a:pt x="1609" y="2448"/>
                    </a:cubicBezTo>
                    <a:cubicBezTo>
                      <a:pt x="1633" y="2439"/>
                      <a:pt x="1633" y="2439"/>
                      <a:pt x="1633" y="2439"/>
                    </a:cubicBezTo>
                    <a:cubicBezTo>
                      <a:pt x="1671" y="2425"/>
                      <a:pt x="1671" y="2425"/>
                      <a:pt x="1671" y="2425"/>
                    </a:cubicBezTo>
                    <a:cubicBezTo>
                      <a:pt x="1762" y="2390"/>
                      <a:pt x="1762" y="2390"/>
                      <a:pt x="1762" y="2390"/>
                    </a:cubicBezTo>
                    <a:cubicBezTo>
                      <a:pt x="1786" y="2381"/>
                      <a:pt x="1786" y="2381"/>
                      <a:pt x="1786" y="2381"/>
                    </a:cubicBezTo>
                    <a:cubicBezTo>
                      <a:pt x="1897" y="2338"/>
                      <a:pt x="1897" y="2338"/>
                      <a:pt x="1897" y="2338"/>
                    </a:cubicBezTo>
                    <a:cubicBezTo>
                      <a:pt x="1927" y="2326"/>
                      <a:pt x="1927" y="2326"/>
                      <a:pt x="1927" y="2326"/>
                    </a:cubicBezTo>
                    <a:cubicBezTo>
                      <a:pt x="1925" y="2321"/>
                      <a:pt x="1925" y="2321"/>
                      <a:pt x="1925" y="2321"/>
                    </a:cubicBezTo>
                    <a:cubicBezTo>
                      <a:pt x="1986" y="2297"/>
                      <a:pt x="1986" y="2297"/>
                      <a:pt x="1986" y="2297"/>
                    </a:cubicBezTo>
                    <a:cubicBezTo>
                      <a:pt x="2009" y="2275"/>
                      <a:pt x="2016" y="2241"/>
                      <a:pt x="2005" y="2211"/>
                    </a:cubicBezTo>
                    <a:cubicBezTo>
                      <a:pt x="1941" y="2044"/>
                      <a:pt x="2015" y="1736"/>
                      <a:pt x="2049" y="1632"/>
                    </a:cubicBezTo>
                    <a:cubicBezTo>
                      <a:pt x="2051" y="1627"/>
                      <a:pt x="2052" y="1622"/>
                      <a:pt x="2052" y="1620"/>
                    </a:cubicBezTo>
                    <a:cubicBezTo>
                      <a:pt x="2054" y="1607"/>
                      <a:pt x="2054" y="1607"/>
                      <a:pt x="2054" y="1607"/>
                    </a:cubicBezTo>
                    <a:cubicBezTo>
                      <a:pt x="2149" y="1323"/>
                      <a:pt x="2148" y="1004"/>
                      <a:pt x="2051" y="751"/>
                    </a:cubicBezTo>
                    <a:cubicBezTo>
                      <a:pt x="1857" y="249"/>
                      <a:pt x="1284" y="0"/>
                      <a:pt x="772" y="197"/>
                    </a:cubicBezTo>
                    <a:close/>
                  </a:path>
                </a:pathLst>
              </a:custGeom>
              <a:solidFill>
                <a:srgbClr val="FE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íśḻïdé">
                <a:extLst>
                  <a:ext uri="{FF2B5EF4-FFF2-40B4-BE49-F238E27FC236}">
                    <a16:creationId xmlns="" xmlns:a16="http://schemas.microsoft.com/office/drawing/2014/main" id="{EE5AFB08-F3D5-483D-82A7-E764017D5E40}"/>
                  </a:ext>
                </a:extLst>
              </p:cNvPr>
              <p:cNvSpPr/>
              <p:nvPr/>
            </p:nvSpPr>
            <p:spPr bwMode="auto">
              <a:xfrm>
                <a:off x="5446218" y="2272994"/>
                <a:ext cx="201260" cy="273138"/>
              </a:xfrm>
              <a:custGeom>
                <a:avLst/>
                <a:gdLst>
                  <a:gd name="T0" fmla="*/ 745 w 874"/>
                  <a:gd name="T1" fmla="*/ 94 h 1192"/>
                  <a:gd name="T2" fmla="*/ 676 w 874"/>
                  <a:gd name="T3" fmla="*/ 13 h 1192"/>
                  <a:gd name="T4" fmla="*/ 586 w 874"/>
                  <a:gd name="T5" fmla="*/ 13 h 1192"/>
                  <a:gd name="T6" fmla="*/ 501 w 874"/>
                  <a:gd name="T7" fmla="*/ 92 h 1192"/>
                  <a:gd name="T8" fmla="*/ 516 w 874"/>
                  <a:gd name="T9" fmla="*/ 251 h 1192"/>
                  <a:gd name="T10" fmla="*/ 521 w 874"/>
                  <a:gd name="T11" fmla="*/ 264 h 1192"/>
                  <a:gd name="T12" fmla="*/ 424 w 874"/>
                  <a:gd name="T13" fmla="*/ 302 h 1192"/>
                  <a:gd name="T14" fmla="*/ 400 w 874"/>
                  <a:gd name="T15" fmla="*/ 311 h 1192"/>
                  <a:gd name="T16" fmla="*/ 303 w 874"/>
                  <a:gd name="T17" fmla="*/ 348 h 1192"/>
                  <a:gd name="T18" fmla="*/ 298 w 874"/>
                  <a:gd name="T19" fmla="*/ 336 h 1192"/>
                  <a:gd name="T20" fmla="*/ 203 w 874"/>
                  <a:gd name="T21" fmla="*/ 207 h 1192"/>
                  <a:gd name="T22" fmla="*/ 86 w 874"/>
                  <a:gd name="T23" fmla="*/ 205 h 1192"/>
                  <a:gd name="T24" fmla="*/ 20 w 874"/>
                  <a:gd name="T25" fmla="*/ 265 h 1192"/>
                  <a:gd name="T26" fmla="*/ 23 w 874"/>
                  <a:gd name="T27" fmla="*/ 371 h 1192"/>
                  <a:gd name="T28" fmla="*/ 76 w 874"/>
                  <a:gd name="T29" fmla="*/ 435 h 1192"/>
                  <a:gd name="T30" fmla="*/ 179 w 874"/>
                  <a:gd name="T31" fmla="*/ 434 h 1192"/>
                  <a:gd name="T32" fmla="*/ 282 w 874"/>
                  <a:gd name="T33" fmla="*/ 394 h 1192"/>
                  <a:gd name="T34" fmla="*/ 589 w 874"/>
                  <a:gd name="T35" fmla="*/ 1192 h 1192"/>
                  <a:gd name="T36" fmla="*/ 622 w 874"/>
                  <a:gd name="T37" fmla="*/ 1180 h 1192"/>
                  <a:gd name="T38" fmla="*/ 315 w 874"/>
                  <a:gd name="T39" fmla="*/ 381 h 1192"/>
                  <a:gd name="T40" fmla="*/ 413 w 874"/>
                  <a:gd name="T41" fmla="*/ 344 h 1192"/>
                  <a:gd name="T42" fmla="*/ 436 w 874"/>
                  <a:gd name="T43" fmla="*/ 335 h 1192"/>
                  <a:gd name="T44" fmla="*/ 534 w 874"/>
                  <a:gd name="T45" fmla="*/ 297 h 1192"/>
                  <a:gd name="T46" fmla="*/ 841 w 874"/>
                  <a:gd name="T47" fmla="*/ 1096 h 1192"/>
                  <a:gd name="T48" fmla="*/ 874 w 874"/>
                  <a:gd name="T49" fmla="*/ 1083 h 1192"/>
                  <a:gd name="T50" fmla="*/ 567 w 874"/>
                  <a:gd name="T51" fmla="*/ 285 h 1192"/>
                  <a:gd name="T52" fmla="*/ 670 w 874"/>
                  <a:gd name="T53" fmla="*/ 245 h 1192"/>
                  <a:gd name="T54" fmla="*/ 748 w 874"/>
                  <a:gd name="T55" fmla="*/ 177 h 1192"/>
                  <a:gd name="T56" fmla="*/ 745 w 874"/>
                  <a:gd name="T57" fmla="*/ 94 h 1192"/>
                  <a:gd name="T58" fmla="*/ 264 w 874"/>
                  <a:gd name="T59" fmla="*/ 346 h 1192"/>
                  <a:gd name="T60" fmla="*/ 269 w 874"/>
                  <a:gd name="T61" fmla="*/ 361 h 1192"/>
                  <a:gd name="T62" fmla="*/ 166 w 874"/>
                  <a:gd name="T63" fmla="*/ 401 h 1192"/>
                  <a:gd name="T64" fmla="*/ 92 w 874"/>
                  <a:gd name="T65" fmla="*/ 403 h 1192"/>
                  <a:gd name="T66" fmla="*/ 57 w 874"/>
                  <a:gd name="T67" fmla="*/ 360 h 1192"/>
                  <a:gd name="T68" fmla="*/ 56 w 874"/>
                  <a:gd name="T69" fmla="*/ 359 h 1192"/>
                  <a:gd name="T70" fmla="*/ 56 w 874"/>
                  <a:gd name="T71" fmla="*/ 358 h 1192"/>
                  <a:gd name="T72" fmla="*/ 53 w 874"/>
                  <a:gd name="T73" fmla="*/ 279 h 1192"/>
                  <a:gd name="T74" fmla="*/ 99 w 874"/>
                  <a:gd name="T75" fmla="*/ 238 h 1192"/>
                  <a:gd name="T76" fmla="*/ 186 w 874"/>
                  <a:gd name="T77" fmla="*/ 239 h 1192"/>
                  <a:gd name="T78" fmla="*/ 264 w 874"/>
                  <a:gd name="T79" fmla="*/ 346 h 1192"/>
                  <a:gd name="T80" fmla="*/ 714 w 874"/>
                  <a:gd name="T81" fmla="*/ 164 h 1192"/>
                  <a:gd name="T82" fmla="*/ 658 w 874"/>
                  <a:gd name="T83" fmla="*/ 212 h 1192"/>
                  <a:gd name="T84" fmla="*/ 555 w 874"/>
                  <a:gd name="T85" fmla="*/ 251 h 1192"/>
                  <a:gd name="T86" fmla="*/ 549 w 874"/>
                  <a:gd name="T87" fmla="*/ 236 h 1192"/>
                  <a:gd name="T88" fmla="*/ 534 w 874"/>
                  <a:gd name="T89" fmla="*/ 105 h 1192"/>
                  <a:gd name="T90" fmla="*/ 599 w 874"/>
                  <a:gd name="T91" fmla="*/ 46 h 1192"/>
                  <a:gd name="T92" fmla="*/ 660 w 874"/>
                  <a:gd name="T93" fmla="*/ 45 h 1192"/>
                  <a:gd name="T94" fmla="*/ 711 w 874"/>
                  <a:gd name="T95" fmla="*/ 106 h 1192"/>
                  <a:gd name="T96" fmla="*/ 712 w 874"/>
                  <a:gd name="T97" fmla="*/ 107 h 1192"/>
                  <a:gd name="T98" fmla="*/ 712 w 874"/>
                  <a:gd name="T99" fmla="*/ 108 h 1192"/>
                  <a:gd name="T100" fmla="*/ 714 w 874"/>
                  <a:gd name="T101" fmla="*/ 164 h 1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74" h="1192">
                    <a:moveTo>
                      <a:pt x="745" y="94"/>
                    </a:moveTo>
                    <a:cubicBezTo>
                      <a:pt x="742" y="85"/>
                      <a:pt x="722" y="35"/>
                      <a:pt x="676" y="13"/>
                    </a:cubicBezTo>
                    <a:cubicBezTo>
                      <a:pt x="649" y="0"/>
                      <a:pt x="618" y="0"/>
                      <a:pt x="586" y="13"/>
                    </a:cubicBezTo>
                    <a:cubicBezTo>
                      <a:pt x="544" y="29"/>
                      <a:pt x="515" y="56"/>
                      <a:pt x="501" y="92"/>
                    </a:cubicBezTo>
                    <a:cubicBezTo>
                      <a:pt x="474" y="162"/>
                      <a:pt x="512" y="242"/>
                      <a:pt x="516" y="251"/>
                    </a:cubicBezTo>
                    <a:cubicBezTo>
                      <a:pt x="521" y="264"/>
                      <a:pt x="521" y="264"/>
                      <a:pt x="521" y="264"/>
                    </a:cubicBezTo>
                    <a:cubicBezTo>
                      <a:pt x="424" y="302"/>
                      <a:pt x="424" y="302"/>
                      <a:pt x="424" y="302"/>
                    </a:cubicBezTo>
                    <a:cubicBezTo>
                      <a:pt x="400" y="311"/>
                      <a:pt x="400" y="311"/>
                      <a:pt x="400" y="311"/>
                    </a:cubicBezTo>
                    <a:cubicBezTo>
                      <a:pt x="303" y="348"/>
                      <a:pt x="303" y="348"/>
                      <a:pt x="303" y="348"/>
                    </a:cubicBezTo>
                    <a:cubicBezTo>
                      <a:pt x="298" y="336"/>
                      <a:pt x="298" y="336"/>
                      <a:pt x="298" y="336"/>
                    </a:cubicBezTo>
                    <a:cubicBezTo>
                      <a:pt x="295" y="325"/>
                      <a:pt x="269" y="241"/>
                      <a:pt x="203" y="207"/>
                    </a:cubicBezTo>
                    <a:cubicBezTo>
                      <a:pt x="168" y="189"/>
                      <a:pt x="129" y="189"/>
                      <a:pt x="86" y="205"/>
                    </a:cubicBezTo>
                    <a:cubicBezTo>
                      <a:pt x="54" y="217"/>
                      <a:pt x="31" y="238"/>
                      <a:pt x="20" y="265"/>
                    </a:cubicBezTo>
                    <a:cubicBezTo>
                      <a:pt x="0" y="312"/>
                      <a:pt x="19" y="363"/>
                      <a:pt x="23" y="371"/>
                    </a:cubicBezTo>
                    <a:cubicBezTo>
                      <a:pt x="25" y="378"/>
                      <a:pt x="38" y="416"/>
                      <a:pt x="76" y="435"/>
                    </a:cubicBezTo>
                    <a:cubicBezTo>
                      <a:pt x="105" y="449"/>
                      <a:pt x="139" y="449"/>
                      <a:pt x="179" y="434"/>
                    </a:cubicBezTo>
                    <a:cubicBezTo>
                      <a:pt x="282" y="394"/>
                      <a:pt x="282" y="394"/>
                      <a:pt x="282" y="394"/>
                    </a:cubicBezTo>
                    <a:cubicBezTo>
                      <a:pt x="589" y="1192"/>
                      <a:pt x="589" y="1192"/>
                      <a:pt x="589" y="1192"/>
                    </a:cubicBezTo>
                    <a:cubicBezTo>
                      <a:pt x="622" y="1180"/>
                      <a:pt x="622" y="1180"/>
                      <a:pt x="622" y="1180"/>
                    </a:cubicBezTo>
                    <a:cubicBezTo>
                      <a:pt x="315" y="381"/>
                      <a:pt x="315" y="381"/>
                      <a:pt x="315" y="381"/>
                    </a:cubicBezTo>
                    <a:cubicBezTo>
                      <a:pt x="413" y="344"/>
                      <a:pt x="413" y="344"/>
                      <a:pt x="413" y="344"/>
                    </a:cubicBezTo>
                    <a:cubicBezTo>
                      <a:pt x="436" y="335"/>
                      <a:pt x="436" y="335"/>
                      <a:pt x="436" y="335"/>
                    </a:cubicBezTo>
                    <a:cubicBezTo>
                      <a:pt x="534" y="297"/>
                      <a:pt x="534" y="297"/>
                      <a:pt x="534" y="297"/>
                    </a:cubicBezTo>
                    <a:cubicBezTo>
                      <a:pt x="841" y="1096"/>
                      <a:pt x="841" y="1096"/>
                      <a:pt x="841" y="1096"/>
                    </a:cubicBezTo>
                    <a:cubicBezTo>
                      <a:pt x="874" y="1083"/>
                      <a:pt x="874" y="1083"/>
                      <a:pt x="874" y="1083"/>
                    </a:cubicBezTo>
                    <a:cubicBezTo>
                      <a:pt x="567" y="285"/>
                      <a:pt x="567" y="285"/>
                      <a:pt x="567" y="285"/>
                    </a:cubicBezTo>
                    <a:cubicBezTo>
                      <a:pt x="670" y="245"/>
                      <a:pt x="670" y="245"/>
                      <a:pt x="670" y="245"/>
                    </a:cubicBezTo>
                    <a:cubicBezTo>
                      <a:pt x="710" y="230"/>
                      <a:pt x="736" y="207"/>
                      <a:pt x="748" y="177"/>
                    </a:cubicBezTo>
                    <a:cubicBezTo>
                      <a:pt x="763" y="138"/>
                      <a:pt x="748" y="101"/>
                      <a:pt x="745" y="94"/>
                    </a:cubicBezTo>
                    <a:close/>
                    <a:moveTo>
                      <a:pt x="264" y="346"/>
                    </a:moveTo>
                    <a:cubicBezTo>
                      <a:pt x="269" y="361"/>
                      <a:pt x="269" y="361"/>
                      <a:pt x="269" y="361"/>
                    </a:cubicBezTo>
                    <a:cubicBezTo>
                      <a:pt x="166" y="401"/>
                      <a:pt x="166" y="401"/>
                      <a:pt x="166" y="401"/>
                    </a:cubicBezTo>
                    <a:cubicBezTo>
                      <a:pt x="136" y="412"/>
                      <a:pt x="112" y="413"/>
                      <a:pt x="92" y="403"/>
                    </a:cubicBezTo>
                    <a:cubicBezTo>
                      <a:pt x="65" y="390"/>
                      <a:pt x="57" y="360"/>
                      <a:pt x="57" y="360"/>
                    </a:cubicBezTo>
                    <a:cubicBezTo>
                      <a:pt x="56" y="359"/>
                      <a:pt x="56" y="359"/>
                      <a:pt x="56" y="359"/>
                    </a:cubicBezTo>
                    <a:cubicBezTo>
                      <a:pt x="56" y="358"/>
                      <a:pt x="56" y="358"/>
                      <a:pt x="56" y="358"/>
                    </a:cubicBezTo>
                    <a:cubicBezTo>
                      <a:pt x="56" y="358"/>
                      <a:pt x="38" y="314"/>
                      <a:pt x="53" y="279"/>
                    </a:cubicBezTo>
                    <a:cubicBezTo>
                      <a:pt x="61" y="260"/>
                      <a:pt x="76" y="247"/>
                      <a:pt x="99" y="238"/>
                    </a:cubicBezTo>
                    <a:cubicBezTo>
                      <a:pt x="132" y="226"/>
                      <a:pt x="161" y="226"/>
                      <a:pt x="186" y="239"/>
                    </a:cubicBezTo>
                    <a:cubicBezTo>
                      <a:pt x="241" y="267"/>
                      <a:pt x="263" y="345"/>
                      <a:pt x="264" y="346"/>
                    </a:cubicBezTo>
                    <a:close/>
                    <a:moveTo>
                      <a:pt x="714" y="164"/>
                    </a:moveTo>
                    <a:cubicBezTo>
                      <a:pt x="706" y="184"/>
                      <a:pt x="687" y="200"/>
                      <a:pt x="658" y="212"/>
                    </a:cubicBezTo>
                    <a:cubicBezTo>
                      <a:pt x="555" y="251"/>
                      <a:pt x="555" y="251"/>
                      <a:pt x="555" y="251"/>
                    </a:cubicBezTo>
                    <a:cubicBezTo>
                      <a:pt x="549" y="236"/>
                      <a:pt x="549" y="236"/>
                      <a:pt x="549" y="236"/>
                    </a:cubicBezTo>
                    <a:cubicBezTo>
                      <a:pt x="548" y="235"/>
                      <a:pt x="512" y="163"/>
                      <a:pt x="534" y="105"/>
                    </a:cubicBezTo>
                    <a:cubicBezTo>
                      <a:pt x="544" y="78"/>
                      <a:pt x="566" y="59"/>
                      <a:pt x="599" y="46"/>
                    </a:cubicBezTo>
                    <a:cubicBezTo>
                      <a:pt x="622" y="37"/>
                      <a:pt x="642" y="37"/>
                      <a:pt x="660" y="45"/>
                    </a:cubicBezTo>
                    <a:cubicBezTo>
                      <a:pt x="695" y="62"/>
                      <a:pt x="711" y="106"/>
                      <a:pt x="711" y="106"/>
                    </a:cubicBezTo>
                    <a:cubicBezTo>
                      <a:pt x="712" y="107"/>
                      <a:pt x="712" y="107"/>
                      <a:pt x="712" y="107"/>
                    </a:cubicBezTo>
                    <a:cubicBezTo>
                      <a:pt x="712" y="108"/>
                      <a:pt x="712" y="108"/>
                      <a:pt x="712" y="108"/>
                    </a:cubicBezTo>
                    <a:cubicBezTo>
                      <a:pt x="712" y="108"/>
                      <a:pt x="725" y="136"/>
                      <a:pt x="714" y="164"/>
                    </a:cubicBezTo>
                    <a:close/>
                  </a:path>
                </a:pathLst>
              </a:custGeom>
              <a:solidFill>
                <a:srgbClr val="AD8B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íṩlíḍè">
                <a:extLst>
                  <a:ext uri="{FF2B5EF4-FFF2-40B4-BE49-F238E27FC236}">
                    <a16:creationId xmlns="" xmlns:a16="http://schemas.microsoft.com/office/drawing/2014/main" id="{AD0C7E96-46E9-4BFC-9243-25B0150D3A26}"/>
                  </a:ext>
                </a:extLst>
              </p:cNvPr>
              <p:cNvSpPr/>
              <p:nvPr/>
            </p:nvSpPr>
            <p:spPr bwMode="auto">
              <a:xfrm>
                <a:off x="5298628" y="2069818"/>
                <a:ext cx="110214" cy="308598"/>
              </a:xfrm>
              <a:custGeom>
                <a:avLst/>
                <a:gdLst>
                  <a:gd name="T0" fmla="*/ 398 w 479"/>
                  <a:gd name="T1" fmla="*/ 1342 h 1347"/>
                  <a:gd name="T2" fmla="*/ 352 w 479"/>
                  <a:gd name="T3" fmla="*/ 1335 h 1347"/>
                  <a:gd name="T4" fmla="*/ 186 w 479"/>
                  <a:gd name="T5" fmla="*/ 1166 h 1347"/>
                  <a:gd name="T6" fmla="*/ 5 w 479"/>
                  <a:gd name="T7" fmla="*/ 686 h 1347"/>
                  <a:gd name="T8" fmla="*/ 57 w 479"/>
                  <a:gd name="T9" fmla="*/ 401 h 1347"/>
                  <a:gd name="T10" fmla="*/ 192 w 479"/>
                  <a:gd name="T11" fmla="*/ 191 h 1347"/>
                  <a:gd name="T12" fmla="*/ 395 w 479"/>
                  <a:gd name="T13" fmla="*/ 15 h 1347"/>
                  <a:gd name="T14" fmla="*/ 465 w 479"/>
                  <a:gd name="T15" fmla="*/ 32 h 1347"/>
                  <a:gd name="T16" fmla="*/ 448 w 479"/>
                  <a:gd name="T17" fmla="*/ 101 h 1347"/>
                  <a:gd name="T18" fmla="*/ 267 w 479"/>
                  <a:gd name="T19" fmla="*/ 260 h 1347"/>
                  <a:gd name="T20" fmla="*/ 107 w 479"/>
                  <a:gd name="T21" fmla="*/ 681 h 1347"/>
                  <a:gd name="T22" fmla="*/ 411 w 479"/>
                  <a:gd name="T23" fmla="*/ 1252 h 1347"/>
                  <a:gd name="T24" fmla="*/ 423 w 479"/>
                  <a:gd name="T25" fmla="*/ 1323 h 1347"/>
                  <a:gd name="T26" fmla="*/ 398 w 479"/>
                  <a:gd name="T27" fmla="*/ 1342 h 1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79" h="1347">
                    <a:moveTo>
                      <a:pt x="398" y="1342"/>
                    </a:moveTo>
                    <a:cubicBezTo>
                      <a:pt x="382" y="1347"/>
                      <a:pt x="365" y="1345"/>
                      <a:pt x="352" y="1335"/>
                    </a:cubicBezTo>
                    <a:cubicBezTo>
                      <a:pt x="348" y="1332"/>
                      <a:pt x="268" y="1274"/>
                      <a:pt x="186" y="1166"/>
                    </a:cubicBezTo>
                    <a:cubicBezTo>
                      <a:pt x="77" y="1022"/>
                      <a:pt x="14" y="856"/>
                      <a:pt x="5" y="686"/>
                    </a:cubicBezTo>
                    <a:cubicBezTo>
                      <a:pt x="0" y="590"/>
                      <a:pt x="17" y="494"/>
                      <a:pt x="57" y="401"/>
                    </a:cubicBezTo>
                    <a:cubicBezTo>
                      <a:pt x="89" y="328"/>
                      <a:pt x="134" y="258"/>
                      <a:pt x="192" y="191"/>
                    </a:cubicBezTo>
                    <a:cubicBezTo>
                      <a:pt x="290" y="79"/>
                      <a:pt x="390" y="17"/>
                      <a:pt x="395" y="15"/>
                    </a:cubicBezTo>
                    <a:cubicBezTo>
                      <a:pt x="419" y="0"/>
                      <a:pt x="450" y="8"/>
                      <a:pt x="465" y="32"/>
                    </a:cubicBezTo>
                    <a:cubicBezTo>
                      <a:pt x="479" y="56"/>
                      <a:pt x="472" y="87"/>
                      <a:pt x="448" y="101"/>
                    </a:cubicBezTo>
                    <a:cubicBezTo>
                      <a:pt x="446" y="103"/>
                      <a:pt x="354" y="159"/>
                      <a:pt x="267" y="260"/>
                    </a:cubicBezTo>
                    <a:cubicBezTo>
                      <a:pt x="153" y="392"/>
                      <a:pt x="99" y="534"/>
                      <a:pt x="107" y="681"/>
                    </a:cubicBezTo>
                    <a:cubicBezTo>
                      <a:pt x="126" y="1043"/>
                      <a:pt x="408" y="1250"/>
                      <a:pt x="411" y="1252"/>
                    </a:cubicBezTo>
                    <a:cubicBezTo>
                      <a:pt x="434" y="1269"/>
                      <a:pt x="439" y="1300"/>
                      <a:pt x="423" y="1323"/>
                    </a:cubicBezTo>
                    <a:cubicBezTo>
                      <a:pt x="416" y="1332"/>
                      <a:pt x="407" y="1338"/>
                      <a:pt x="398" y="1342"/>
                    </a:cubicBezTo>
                    <a:close/>
                  </a:path>
                </a:pathLst>
              </a:custGeom>
              <a:solidFill>
                <a:srgbClr val="F7ED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íṡļiḑê">
                <a:extLst>
                  <a:ext uri="{FF2B5EF4-FFF2-40B4-BE49-F238E27FC236}">
                    <a16:creationId xmlns="" xmlns:a16="http://schemas.microsoft.com/office/drawing/2014/main" id="{C45FD263-401C-41E5-AAC0-5E8B664CCB7B}"/>
                  </a:ext>
                </a:extLst>
              </p:cNvPr>
              <p:cNvSpPr/>
              <p:nvPr/>
            </p:nvSpPr>
            <p:spPr bwMode="auto">
              <a:xfrm>
                <a:off x="4999613" y="2631428"/>
                <a:ext cx="2033682" cy="1952219"/>
              </a:xfrm>
              <a:custGeom>
                <a:avLst/>
                <a:gdLst>
                  <a:gd name="T0" fmla="*/ 1362 w 8861"/>
                  <a:gd name="T1" fmla="*/ 5068 h 8520"/>
                  <a:gd name="T2" fmla="*/ 5068 w 8861"/>
                  <a:gd name="T3" fmla="*/ 1362 h 8520"/>
                  <a:gd name="T4" fmla="*/ 7855 w 8861"/>
                  <a:gd name="T5" fmla="*/ 2625 h 8520"/>
                  <a:gd name="T6" fmla="*/ 8861 w 8861"/>
                  <a:gd name="T7" fmla="*/ 1712 h 8520"/>
                  <a:gd name="T8" fmla="*/ 5068 w 8861"/>
                  <a:gd name="T9" fmla="*/ 0 h 8520"/>
                  <a:gd name="T10" fmla="*/ 0 w 8861"/>
                  <a:gd name="T11" fmla="*/ 5068 h 8520"/>
                  <a:gd name="T12" fmla="*/ 1362 w 8861"/>
                  <a:gd name="T13" fmla="*/ 8520 h 8520"/>
                  <a:gd name="T14" fmla="*/ 2369 w 8861"/>
                  <a:gd name="T15" fmla="*/ 7607 h 8520"/>
                  <a:gd name="T16" fmla="*/ 1362 w 8861"/>
                  <a:gd name="T17" fmla="*/ 5068 h 85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861" h="8520">
                    <a:moveTo>
                      <a:pt x="1362" y="5068"/>
                    </a:moveTo>
                    <a:cubicBezTo>
                      <a:pt x="1362" y="3021"/>
                      <a:pt x="3021" y="1362"/>
                      <a:pt x="5068" y="1362"/>
                    </a:cubicBezTo>
                    <a:cubicBezTo>
                      <a:pt x="6179" y="1362"/>
                      <a:pt x="7176" y="1851"/>
                      <a:pt x="7855" y="2625"/>
                    </a:cubicBezTo>
                    <a:cubicBezTo>
                      <a:pt x="8861" y="1712"/>
                      <a:pt x="8861" y="1712"/>
                      <a:pt x="8861" y="1712"/>
                    </a:cubicBezTo>
                    <a:cubicBezTo>
                      <a:pt x="7932" y="663"/>
                      <a:pt x="6576" y="0"/>
                      <a:pt x="5068" y="0"/>
                    </a:cubicBezTo>
                    <a:cubicBezTo>
                      <a:pt x="2274" y="0"/>
                      <a:pt x="0" y="2274"/>
                      <a:pt x="0" y="5068"/>
                    </a:cubicBezTo>
                    <a:cubicBezTo>
                      <a:pt x="0" y="6401"/>
                      <a:pt x="518" y="7615"/>
                      <a:pt x="1362" y="8520"/>
                    </a:cubicBezTo>
                    <a:cubicBezTo>
                      <a:pt x="2369" y="7607"/>
                      <a:pt x="2369" y="7607"/>
                      <a:pt x="2369" y="7607"/>
                    </a:cubicBezTo>
                    <a:cubicBezTo>
                      <a:pt x="1745" y="6944"/>
                      <a:pt x="1362" y="6051"/>
                      <a:pt x="1362" y="506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ïš1ídè">
                <a:extLst>
                  <a:ext uri="{FF2B5EF4-FFF2-40B4-BE49-F238E27FC236}">
                    <a16:creationId xmlns="" xmlns:a16="http://schemas.microsoft.com/office/drawing/2014/main" id="{C6C4B0EC-1035-4C8B-AD4F-588D4EBEE55A}"/>
                  </a:ext>
                </a:extLst>
              </p:cNvPr>
              <p:cNvSpPr/>
              <p:nvPr/>
            </p:nvSpPr>
            <p:spPr bwMode="auto">
              <a:xfrm>
                <a:off x="5312045" y="3023406"/>
                <a:ext cx="2014514" cy="1930177"/>
              </a:xfrm>
              <a:custGeom>
                <a:avLst/>
                <a:gdLst>
                  <a:gd name="T0" fmla="*/ 3706 w 8774"/>
                  <a:gd name="T1" fmla="*/ 8423 h 8423"/>
                  <a:gd name="T2" fmla="*/ 8774 w 8774"/>
                  <a:gd name="T3" fmla="*/ 3356 h 8423"/>
                  <a:gd name="T4" fmla="*/ 7499 w 8774"/>
                  <a:gd name="T5" fmla="*/ 0 h 8423"/>
                  <a:gd name="T6" fmla="*/ 6493 w 8774"/>
                  <a:gd name="T7" fmla="*/ 913 h 8423"/>
                  <a:gd name="T8" fmla="*/ 7412 w 8774"/>
                  <a:gd name="T9" fmla="*/ 3356 h 8423"/>
                  <a:gd name="T10" fmla="*/ 3706 w 8774"/>
                  <a:gd name="T11" fmla="*/ 7062 h 8423"/>
                  <a:gd name="T12" fmla="*/ 1007 w 8774"/>
                  <a:gd name="T13" fmla="*/ 5895 h 8423"/>
                  <a:gd name="T14" fmla="*/ 0 w 8774"/>
                  <a:gd name="T15" fmla="*/ 6808 h 8423"/>
                  <a:gd name="T16" fmla="*/ 3706 w 8774"/>
                  <a:gd name="T17" fmla="*/ 8423 h 8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774" h="8423">
                    <a:moveTo>
                      <a:pt x="3706" y="8423"/>
                    </a:moveTo>
                    <a:cubicBezTo>
                      <a:pt x="6500" y="8423"/>
                      <a:pt x="8774" y="6150"/>
                      <a:pt x="8774" y="3356"/>
                    </a:cubicBezTo>
                    <a:cubicBezTo>
                      <a:pt x="8774" y="2070"/>
                      <a:pt x="8292" y="894"/>
                      <a:pt x="7499" y="0"/>
                    </a:cubicBezTo>
                    <a:cubicBezTo>
                      <a:pt x="6493" y="913"/>
                      <a:pt x="6493" y="913"/>
                      <a:pt x="6493" y="913"/>
                    </a:cubicBezTo>
                    <a:cubicBezTo>
                      <a:pt x="7065" y="1566"/>
                      <a:pt x="7412" y="2420"/>
                      <a:pt x="7412" y="3356"/>
                    </a:cubicBezTo>
                    <a:cubicBezTo>
                      <a:pt x="7412" y="5403"/>
                      <a:pt x="5753" y="7062"/>
                      <a:pt x="3706" y="7062"/>
                    </a:cubicBezTo>
                    <a:cubicBezTo>
                      <a:pt x="2642" y="7062"/>
                      <a:pt x="1683" y="6613"/>
                      <a:pt x="1007" y="5895"/>
                    </a:cubicBezTo>
                    <a:cubicBezTo>
                      <a:pt x="0" y="6808"/>
                      <a:pt x="0" y="6808"/>
                      <a:pt x="0" y="6808"/>
                    </a:cubicBezTo>
                    <a:cubicBezTo>
                      <a:pt x="926" y="7801"/>
                      <a:pt x="2245" y="8423"/>
                      <a:pt x="3706" y="8423"/>
                    </a:cubicBezTo>
                  </a:path>
                </a:pathLst>
              </a:custGeom>
              <a:solidFill>
                <a:srgbClr val="F7F7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î$1ídé">
                <a:extLst>
                  <a:ext uri="{FF2B5EF4-FFF2-40B4-BE49-F238E27FC236}">
                    <a16:creationId xmlns="" xmlns:a16="http://schemas.microsoft.com/office/drawing/2014/main" id="{FB0F7089-A680-47FD-B9E9-DF40A9ABDDBB}"/>
                  </a:ext>
                </a:extLst>
              </p:cNvPr>
              <p:cNvSpPr/>
              <p:nvPr/>
            </p:nvSpPr>
            <p:spPr bwMode="auto">
              <a:xfrm>
                <a:off x="5543973" y="3233291"/>
                <a:ext cx="1470154" cy="1408818"/>
              </a:xfrm>
              <a:custGeom>
                <a:avLst/>
                <a:gdLst>
                  <a:gd name="T0" fmla="*/ 4805 w 6405"/>
                  <a:gd name="T1" fmla="*/ 2443 h 6149"/>
                  <a:gd name="T2" fmla="*/ 2699 w 6405"/>
                  <a:gd name="T3" fmla="*/ 4548 h 6149"/>
                  <a:gd name="T4" fmla="*/ 1185 w 6405"/>
                  <a:gd name="T5" fmla="*/ 3906 h 6149"/>
                  <a:gd name="T6" fmla="*/ 0 w 6405"/>
                  <a:gd name="T7" fmla="*/ 4982 h 6149"/>
                  <a:gd name="T8" fmla="*/ 2699 w 6405"/>
                  <a:gd name="T9" fmla="*/ 6149 h 6149"/>
                  <a:gd name="T10" fmla="*/ 6405 w 6405"/>
                  <a:gd name="T11" fmla="*/ 2443 h 6149"/>
                  <a:gd name="T12" fmla="*/ 5486 w 6405"/>
                  <a:gd name="T13" fmla="*/ 0 h 6149"/>
                  <a:gd name="T14" fmla="*/ 4301 w 6405"/>
                  <a:gd name="T15" fmla="*/ 1076 h 6149"/>
                  <a:gd name="T16" fmla="*/ 4805 w 6405"/>
                  <a:gd name="T17" fmla="*/ 2443 h 6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05" h="6149">
                    <a:moveTo>
                      <a:pt x="4805" y="2443"/>
                    </a:moveTo>
                    <a:cubicBezTo>
                      <a:pt x="4805" y="3606"/>
                      <a:pt x="3862" y="4548"/>
                      <a:pt x="2699" y="4548"/>
                    </a:cubicBezTo>
                    <a:cubicBezTo>
                      <a:pt x="2105" y="4548"/>
                      <a:pt x="1568" y="4302"/>
                      <a:pt x="1185" y="3906"/>
                    </a:cubicBezTo>
                    <a:cubicBezTo>
                      <a:pt x="0" y="4982"/>
                      <a:pt x="0" y="4982"/>
                      <a:pt x="0" y="4982"/>
                    </a:cubicBezTo>
                    <a:cubicBezTo>
                      <a:pt x="676" y="5700"/>
                      <a:pt x="1635" y="6149"/>
                      <a:pt x="2699" y="6149"/>
                    </a:cubicBezTo>
                    <a:cubicBezTo>
                      <a:pt x="4746" y="6149"/>
                      <a:pt x="6405" y="4490"/>
                      <a:pt x="6405" y="2443"/>
                    </a:cubicBezTo>
                    <a:cubicBezTo>
                      <a:pt x="6405" y="1507"/>
                      <a:pt x="6058" y="653"/>
                      <a:pt x="5486" y="0"/>
                    </a:cubicBezTo>
                    <a:cubicBezTo>
                      <a:pt x="4301" y="1076"/>
                      <a:pt x="4301" y="1076"/>
                      <a:pt x="4301" y="1076"/>
                    </a:cubicBezTo>
                    <a:cubicBezTo>
                      <a:pt x="4615" y="1444"/>
                      <a:pt x="4805" y="1921"/>
                      <a:pt x="4805" y="2443"/>
                    </a:cubicBezTo>
                  </a:path>
                </a:pathLst>
              </a:custGeom>
              <a:solidFill>
                <a:srgbClr val="C319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ïšľíďê">
                <a:extLst>
                  <a:ext uri="{FF2B5EF4-FFF2-40B4-BE49-F238E27FC236}">
                    <a16:creationId xmlns="" xmlns:a16="http://schemas.microsoft.com/office/drawing/2014/main" id="{8F3E222D-1393-4576-96F3-E539D1AD3D27}"/>
                  </a:ext>
                </a:extLst>
              </p:cNvPr>
              <p:cNvSpPr/>
              <p:nvPr/>
            </p:nvSpPr>
            <p:spPr bwMode="auto">
              <a:xfrm>
                <a:off x="5312045" y="2943860"/>
                <a:ext cx="1490280" cy="1430861"/>
              </a:xfrm>
              <a:custGeom>
                <a:avLst/>
                <a:gdLst>
                  <a:gd name="T0" fmla="*/ 3706 w 6493"/>
                  <a:gd name="T1" fmla="*/ 0 h 6245"/>
                  <a:gd name="T2" fmla="*/ 0 w 6493"/>
                  <a:gd name="T3" fmla="*/ 3706 h 6245"/>
                  <a:gd name="T4" fmla="*/ 1007 w 6493"/>
                  <a:gd name="T5" fmla="*/ 6245 h 6245"/>
                  <a:gd name="T6" fmla="*/ 2192 w 6493"/>
                  <a:gd name="T7" fmla="*/ 5169 h 6245"/>
                  <a:gd name="T8" fmla="*/ 1601 w 6493"/>
                  <a:gd name="T9" fmla="*/ 3706 h 6245"/>
                  <a:gd name="T10" fmla="*/ 3706 w 6493"/>
                  <a:gd name="T11" fmla="*/ 1600 h 6245"/>
                  <a:gd name="T12" fmla="*/ 5308 w 6493"/>
                  <a:gd name="T13" fmla="*/ 2339 h 6245"/>
                  <a:gd name="T14" fmla="*/ 6493 w 6493"/>
                  <a:gd name="T15" fmla="*/ 1263 h 6245"/>
                  <a:gd name="T16" fmla="*/ 3706 w 6493"/>
                  <a:gd name="T17" fmla="*/ 0 h 6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93" h="6245">
                    <a:moveTo>
                      <a:pt x="3706" y="0"/>
                    </a:moveTo>
                    <a:cubicBezTo>
                      <a:pt x="1659" y="0"/>
                      <a:pt x="0" y="1659"/>
                      <a:pt x="0" y="3706"/>
                    </a:cubicBezTo>
                    <a:cubicBezTo>
                      <a:pt x="0" y="4689"/>
                      <a:pt x="383" y="5582"/>
                      <a:pt x="1007" y="6245"/>
                    </a:cubicBezTo>
                    <a:cubicBezTo>
                      <a:pt x="2192" y="5169"/>
                      <a:pt x="2192" y="5169"/>
                      <a:pt x="2192" y="5169"/>
                    </a:cubicBezTo>
                    <a:cubicBezTo>
                      <a:pt x="1826" y="4790"/>
                      <a:pt x="1601" y="4274"/>
                      <a:pt x="1601" y="3706"/>
                    </a:cubicBezTo>
                    <a:cubicBezTo>
                      <a:pt x="1601" y="2543"/>
                      <a:pt x="2543" y="1600"/>
                      <a:pt x="3706" y="1600"/>
                    </a:cubicBezTo>
                    <a:cubicBezTo>
                      <a:pt x="4348" y="1600"/>
                      <a:pt x="4922" y="1887"/>
                      <a:pt x="5308" y="2339"/>
                    </a:cubicBezTo>
                    <a:cubicBezTo>
                      <a:pt x="6493" y="1263"/>
                      <a:pt x="6493" y="1263"/>
                      <a:pt x="6493" y="1263"/>
                    </a:cubicBezTo>
                    <a:cubicBezTo>
                      <a:pt x="5814" y="489"/>
                      <a:pt x="4817" y="0"/>
                      <a:pt x="3706" y="0"/>
                    </a:cubicBezTo>
                    <a:close/>
                  </a:path>
                </a:pathLst>
              </a:custGeom>
              <a:solidFill>
                <a:srgbClr val="CE191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îṥlïḑe">
                <a:extLst>
                  <a:ext uri="{FF2B5EF4-FFF2-40B4-BE49-F238E27FC236}">
                    <a16:creationId xmlns="" xmlns:a16="http://schemas.microsoft.com/office/drawing/2014/main" id="{7B9BB2C4-F3ED-4AB8-9B90-246D5576E081}"/>
                  </a:ext>
                </a:extLst>
              </p:cNvPr>
              <p:cNvSpPr/>
              <p:nvPr/>
            </p:nvSpPr>
            <p:spPr bwMode="auto">
              <a:xfrm>
                <a:off x="5680063" y="3309961"/>
                <a:ext cx="851041" cy="818456"/>
              </a:xfrm>
              <a:custGeom>
                <a:avLst/>
                <a:gdLst>
                  <a:gd name="T0" fmla="*/ 1144 w 3707"/>
                  <a:gd name="T1" fmla="*/ 2106 h 3569"/>
                  <a:gd name="T2" fmla="*/ 2105 w 3707"/>
                  <a:gd name="T3" fmla="*/ 1145 h 3569"/>
                  <a:gd name="T4" fmla="*/ 2858 w 3707"/>
                  <a:gd name="T5" fmla="*/ 1510 h 3569"/>
                  <a:gd name="T6" fmla="*/ 3707 w 3707"/>
                  <a:gd name="T7" fmla="*/ 739 h 3569"/>
                  <a:gd name="T8" fmla="*/ 2105 w 3707"/>
                  <a:gd name="T9" fmla="*/ 0 h 3569"/>
                  <a:gd name="T10" fmla="*/ 0 w 3707"/>
                  <a:gd name="T11" fmla="*/ 2106 h 3569"/>
                  <a:gd name="T12" fmla="*/ 591 w 3707"/>
                  <a:gd name="T13" fmla="*/ 3569 h 3569"/>
                  <a:gd name="T14" fmla="*/ 1439 w 3707"/>
                  <a:gd name="T15" fmla="*/ 2798 h 3569"/>
                  <a:gd name="T16" fmla="*/ 1144 w 3707"/>
                  <a:gd name="T17" fmla="*/ 2106 h 3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07" h="3569">
                    <a:moveTo>
                      <a:pt x="1144" y="2106"/>
                    </a:moveTo>
                    <a:cubicBezTo>
                      <a:pt x="1144" y="1575"/>
                      <a:pt x="1574" y="1145"/>
                      <a:pt x="2105" y="1145"/>
                    </a:cubicBezTo>
                    <a:cubicBezTo>
                      <a:pt x="2411" y="1145"/>
                      <a:pt x="2682" y="1288"/>
                      <a:pt x="2858" y="1510"/>
                    </a:cubicBezTo>
                    <a:cubicBezTo>
                      <a:pt x="3707" y="739"/>
                      <a:pt x="3707" y="739"/>
                      <a:pt x="3707" y="739"/>
                    </a:cubicBezTo>
                    <a:cubicBezTo>
                      <a:pt x="3321" y="287"/>
                      <a:pt x="2747" y="0"/>
                      <a:pt x="2105" y="0"/>
                    </a:cubicBezTo>
                    <a:cubicBezTo>
                      <a:pt x="942" y="0"/>
                      <a:pt x="0" y="943"/>
                      <a:pt x="0" y="2106"/>
                    </a:cubicBezTo>
                    <a:cubicBezTo>
                      <a:pt x="0" y="2674"/>
                      <a:pt x="225" y="3190"/>
                      <a:pt x="591" y="3569"/>
                    </a:cubicBezTo>
                    <a:cubicBezTo>
                      <a:pt x="1439" y="2798"/>
                      <a:pt x="1439" y="2798"/>
                      <a:pt x="1439" y="2798"/>
                    </a:cubicBezTo>
                    <a:cubicBezTo>
                      <a:pt x="1257" y="2624"/>
                      <a:pt x="1144" y="2378"/>
                      <a:pt x="1144" y="210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iŝḷíḋè">
                <a:extLst>
                  <a:ext uri="{FF2B5EF4-FFF2-40B4-BE49-F238E27FC236}">
                    <a16:creationId xmlns="" xmlns:a16="http://schemas.microsoft.com/office/drawing/2014/main" id="{E7DB654B-CF8B-4478-9C80-1FFAE85EDCEC}"/>
                  </a:ext>
                </a:extLst>
              </p:cNvPr>
              <p:cNvSpPr/>
              <p:nvPr/>
            </p:nvSpPr>
            <p:spPr bwMode="auto">
              <a:xfrm>
                <a:off x="5815194" y="3479594"/>
                <a:ext cx="830915" cy="795455"/>
              </a:xfrm>
              <a:custGeom>
                <a:avLst/>
                <a:gdLst>
                  <a:gd name="T0" fmla="*/ 1514 w 3620"/>
                  <a:gd name="T1" fmla="*/ 3472 h 3472"/>
                  <a:gd name="T2" fmla="*/ 3620 w 3620"/>
                  <a:gd name="T3" fmla="*/ 1367 h 3472"/>
                  <a:gd name="T4" fmla="*/ 3116 w 3620"/>
                  <a:gd name="T5" fmla="*/ 0 h 3472"/>
                  <a:gd name="T6" fmla="*/ 2267 w 3620"/>
                  <a:gd name="T7" fmla="*/ 771 h 3472"/>
                  <a:gd name="T8" fmla="*/ 2475 w 3620"/>
                  <a:gd name="T9" fmla="*/ 1367 h 3472"/>
                  <a:gd name="T10" fmla="*/ 1514 w 3620"/>
                  <a:gd name="T11" fmla="*/ 2328 h 3472"/>
                  <a:gd name="T12" fmla="*/ 848 w 3620"/>
                  <a:gd name="T13" fmla="*/ 2059 h 3472"/>
                  <a:gd name="T14" fmla="*/ 0 w 3620"/>
                  <a:gd name="T15" fmla="*/ 2830 h 3472"/>
                  <a:gd name="T16" fmla="*/ 1514 w 3620"/>
                  <a:gd name="T17" fmla="*/ 3472 h 3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20" h="3472">
                    <a:moveTo>
                      <a:pt x="1514" y="3472"/>
                    </a:moveTo>
                    <a:cubicBezTo>
                      <a:pt x="2677" y="3472"/>
                      <a:pt x="3620" y="2530"/>
                      <a:pt x="3620" y="1367"/>
                    </a:cubicBezTo>
                    <a:cubicBezTo>
                      <a:pt x="3620" y="845"/>
                      <a:pt x="3430" y="368"/>
                      <a:pt x="3116" y="0"/>
                    </a:cubicBezTo>
                    <a:cubicBezTo>
                      <a:pt x="2267" y="771"/>
                      <a:pt x="2267" y="771"/>
                      <a:pt x="2267" y="771"/>
                    </a:cubicBezTo>
                    <a:cubicBezTo>
                      <a:pt x="2397" y="935"/>
                      <a:pt x="2475" y="1142"/>
                      <a:pt x="2475" y="1367"/>
                    </a:cubicBezTo>
                    <a:cubicBezTo>
                      <a:pt x="2475" y="1898"/>
                      <a:pt x="2045" y="2328"/>
                      <a:pt x="1514" y="2328"/>
                    </a:cubicBezTo>
                    <a:cubicBezTo>
                      <a:pt x="1256" y="2328"/>
                      <a:pt x="1021" y="2225"/>
                      <a:pt x="848" y="2059"/>
                    </a:cubicBezTo>
                    <a:cubicBezTo>
                      <a:pt x="0" y="2830"/>
                      <a:pt x="0" y="2830"/>
                      <a:pt x="0" y="2830"/>
                    </a:cubicBezTo>
                    <a:cubicBezTo>
                      <a:pt x="383" y="3226"/>
                      <a:pt x="920" y="3472"/>
                      <a:pt x="1514" y="3472"/>
                    </a:cubicBezTo>
                  </a:path>
                </a:pathLst>
              </a:custGeom>
              <a:solidFill>
                <a:srgbClr val="F7F7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îśḻîḑe">
                <a:extLst>
                  <a:ext uri="{FF2B5EF4-FFF2-40B4-BE49-F238E27FC236}">
                    <a16:creationId xmlns="" xmlns:a16="http://schemas.microsoft.com/office/drawing/2014/main" id="{E5F5031B-D804-402A-9882-CC3346DB9802}"/>
                  </a:ext>
                </a:extLst>
              </p:cNvPr>
              <p:cNvSpPr/>
              <p:nvPr/>
            </p:nvSpPr>
            <p:spPr bwMode="auto">
              <a:xfrm>
                <a:off x="6010704" y="3655936"/>
                <a:ext cx="372810" cy="357476"/>
              </a:xfrm>
              <a:custGeom>
                <a:avLst/>
                <a:gdLst>
                  <a:gd name="T0" fmla="*/ 666 w 1627"/>
                  <a:gd name="T1" fmla="*/ 1557 h 1557"/>
                  <a:gd name="T2" fmla="*/ 1627 w 1627"/>
                  <a:gd name="T3" fmla="*/ 596 h 1557"/>
                  <a:gd name="T4" fmla="*/ 1419 w 1627"/>
                  <a:gd name="T5" fmla="*/ 0 h 1557"/>
                  <a:gd name="T6" fmla="*/ 0 w 1627"/>
                  <a:gd name="T7" fmla="*/ 1288 h 1557"/>
                  <a:gd name="T8" fmla="*/ 666 w 1627"/>
                  <a:gd name="T9" fmla="*/ 1557 h 15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27" h="1557">
                    <a:moveTo>
                      <a:pt x="666" y="1557"/>
                    </a:moveTo>
                    <a:cubicBezTo>
                      <a:pt x="1197" y="1557"/>
                      <a:pt x="1627" y="1127"/>
                      <a:pt x="1627" y="596"/>
                    </a:cubicBezTo>
                    <a:cubicBezTo>
                      <a:pt x="1627" y="371"/>
                      <a:pt x="1549" y="164"/>
                      <a:pt x="1419" y="0"/>
                    </a:cubicBezTo>
                    <a:cubicBezTo>
                      <a:pt x="0" y="1288"/>
                      <a:pt x="0" y="1288"/>
                      <a:pt x="0" y="1288"/>
                    </a:cubicBezTo>
                    <a:cubicBezTo>
                      <a:pt x="173" y="1454"/>
                      <a:pt x="408" y="1557"/>
                      <a:pt x="666" y="1557"/>
                    </a:cubicBezTo>
                  </a:path>
                </a:pathLst>
              </a:custGeom>
              <a:solidFill>
                <a:srgbClr val="C319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išlîdê">
                <a:extLst>
                  <a:ext uri="{FF2B5EF4-FFF2-40B4-BE49-F238E27FC236}">
                    <a16:creationId xmlns="" xmlns:a16="http://schemas.microsoft.com/office/drawing/2014/main" id="{CD4AD593-B6B9-48F5-919C-E7C5C5BB3E5F}"/>
                  </a:ext>
                </a:extLst>
              </p:cNvPr>
              <p:cNvSpPr/>
              <p:nvPr/>
            </p:nvSpPr>
            <p:spPr bwMode="auto">
              <a:xfrm>
                <a:off x="5942659" y="3572557"/>
                <a:ext cx="392936" cy="378560"/>
              </a:xfrm>
              <a:custGeom>
                <a:avLst/>
                <a:gdLst>
                  <a:gd name="T0" fmla="*/ 961 w 1714"/>
                  <a:gd name="T1" fmla="*/ 0 h 1653"/>
                  <a:gd name="T2" fmla="*/ 0 w 1714"/>
                  <a:gd name="T3" fmla="*/ 961 h 1653"/>
                  <a:gd name="T4" fmla="*/ 295 w 1714"/>
                  <a:gd name="T5" fmla="*/ 1653 h 1653"/>
                  <a:gd name="T6" fmla="*/ 1714 w 1714"/>
                  <a:gd name="T7" fmla="*/ 365 h 1653"/>
                  <a:gd name="T8" fmla="*/ 961 w 1714"/>
                  <a:gd name="T9" fmla="*/ 0 h 16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14" h="1653">
                    <a:moveTo>
                      <a:pt x="961" y="0"/>
                    </a:moveTo>
                    <a:cubicBezTo>
                      <a:pt x="430" y="0"/>
                      <a:pt x="0" y="430"/>
                      <a:pt x="0" y="961"/>
                    </a:cubicBezTo>
                    <a:cubicBezTo>
                      <a:pt x="0" y="1233"/>
                      <a:pt x="113" y="1479"/>
                      <a:pt x="295" y="1653"/>
                    </a:cubicBezTo>
                    <a:cubicBezTo>
                      <a:pt x="1714" y="365"/>
                      <a:pt x="1714" y="365"/>
                      <a:pt x="1714" y="365"/>
                    </a:cubicBezTo>
                    <a:cubicBezTo>
                      <a:pt x="1538" y="143"/>
                      <a:pt x="1267" y="0"/>
                      <a:pt x="961" y="0"/>
                    </a:cubicBezTo>
                  </a:path>
                </a:pathLst>
              </a:custGeom>
              <a:solidFill>
                <a:srgbClr val="CE191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íSľîḍè">
                <a:extLst>
                  <a:ext uri="{FF2B5EF4-FFF2-40B4-BE49-F238E27FC236}">
                    <a16:creationId xmlns="" xmlns:a16="http://schemas.microsoft.com/office/drawing/2014/main" id="{E10027F5-61EC-4F91-8C1E-F852C61648CD}"/>
                  </a:ext>
                </a:extLst>
              </p:cNvPr>
              <p:cNvSpPr/>
              <p:nvPr/>
            </p:nvSpPr>
            <p:spPr bwMode="auto">
              <a:xfrm>
                <a:off x="7307391" y="3585974"/>
                <a:ext cx="112130" cy="413062"/>
              </a:xfrm>
              <a:custGeom>
                <a:avLst/>
                <a:gdLst>
                  <a:gd name="T0" fmla="*/ 450 w 487"/>
                  <a:gd name="T1" fmla="*/ 1073 h 1804"/>
                  <a:gd name="T2" fmla="*/ 450 w 487"/>
                  <a:gd name="T3" fmla="*/ 1167 h 1804"/>
                  <a:gd name="T4" fmla="*/ 435 w 487"/>
                  <a:gd name="T5" fmla="*/ 1182 h 1804"/>
                  <a:gd name="T6" fmla="*/ 367 w 487"/>
                  <a:gd name="T7" fmla="*/ 1182 h 1804"/>
                  <a:gd name="T8" fmla="*/ 353 w 487"/>
                  <a:gd name="T9" fmla="*/ 1167 h 1804"/>
                  <a:gd name="T10" fmla="*/ 353 w 487"/>
                  <a:gd name="T11" fmla="*/ 1165 h 1804"/>
                  <a:gd name="T12" fmla="*/ 116 w 487"/>
                  <a:gd name="T13" fmla="*/ 1240 h 1804"/>
                  <a:gd name="T14" fmla="*/ 70 w 487"/>
                  <a:gd name="T15" fmla="*/ 1237 h 1804"/>
                  <a:gd name="T16" fmla="*/ 0 w 487"/>
                  <a:gd name="T17" fmla="*/ 1804 h 1804"/>
                  <a:gd name="T18" fmla="*/ 295 w 487"/>
                  <a:gd name="T19" fmla="*/ 1800 h 1804"/>
                  <a:gd name="T20" fmla="*/ 340 w 487"/>
                  <a:gd name="T21" fmla="*/ 1679 h 1804"/>
                  <a:gd name="T22" fmla="*/ 205 w 487"/>
                  <a:gd name="T23" fmla="*/ 1688 h 1804"/>
                  <a:gd name="T24" fmla="*/ 218 w 487"/>
                  <a:gd name="T25" fmla="*/ 1604 h 1804"/>
                  <a:gd name="T26" fmla="*/ 418 w 487"/>
                  <a:gd name="T27" fmla="*/ 1469 h 1804"/>
                  <a:gd name="T28" fmla="*/ 487 w 487"/>
                  <a:gd name="T29" fmla="*/ 1282 h 1804"/>
                  <a:gd name="T30" fmla="*/ 487 w 487"/>
                  <a:gd name="T31" fmla="*/ 1194 h 1804"/>
                  <a:gd name="T32" fmla="*/ 451 w 487"/>
                  <a:gd name="T33" fmla="*/ 1172 h 1804"/>
                  <a:gd name="T34" fmla="*/ 451 w 487"/>
                  <a:gd name="T35" fmla="*/ 1074 h 1804"/>
                  <a:gd name="T36" fmla="*/ 450 w 487"/>
                  <a:gd name="T37" fmla="*/ 1073 h 1804"/>
                  <a:gd name="T38" fmla="*/ 295 w 487"/>
                  <a:gd name="T39" fmla="*/ 0 h 1804"/>
                  <a:gd name="T40" fmla="*/ 204 w 487"/>
                  <a:gd name="T41" fmla="*/ 4 h 1804"/>
                  <a:gd name="T42" fmla="*/ 50 w 487"/>
                  <a:gd name="T43" fmla="*/ 56 h 1804"/>
                  <a:gd name="T44" fmla="*/ 34 w 487"/>
                  <a:gd name="T45" fmla="*/ 9 h 1804"/>
                  <a:gd name="T46" fmla="*/ 2 w 487"/>
                  <a:gd name="T47" fmla="*/ 10 h 1804"/>
                  <a:gd name="T48" fmla="*/ 64 w 487"/>
                  <a:gd name="T49" fmla="*/ 488 h 1804"/>
                  <a:gd name="T50" fmla="*/ 116 w 487"/>
                  <a:gd name="T51" fmla="*/ 484 h 1804"/>
                  <a:gd name="T52" fmla="*/ 295 w 487"/>
                  <a:gd name="T53" fmla="*/ 520 h 1804"/>
                  <a:gd name="T54" fmla="*/ 295 w 487"/>
                  <a:gd name="T55" fmla="*/ 159 h 1804"/>
                  <a:gd name="T56" fmla="*/ 218 w 487"/>
                  <a:gd name="T57" fmla="*/ 118 h 1804"/>
                  <a:gd name="T58" fmla="*/ 205 w 487"/>
                  <a:gd name="T59" fmla="*/ 33 h 1804"/>
                  <a:gd name="T60" fmla="*/ 295 w 487"/>
                  <a:gd name="T61" fmla="*/ 37 h 1804"/>
                  <a:gd name="T62" fmla="*/ 295 w 487"/>
                  <a:gd name="T63" fmla="*/ 0 h 18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87" h="1804">
                    <a:moveTo>
                      <a:pt x="450" y="1073"/>
                    </a:moveTo>
                    <a:cubicBezTo>
                      <a:pt x="450" y="1167"/>
                      <a:pt x="450" y="1167"/>
                      <a:pt x="450" y="1167"/>
                    </a:cubicBezTo>
                    <a:cubicBezTo>
                      <a:pt x="450" y="1175"/>
                      <a:pt x="443" y="1182"/>
                      <a:pt x="435" y="1182"/>
                    </a:cubicBezTo>
                    <a:cubicBezTo>
                      <a:pt x="367" y="1182"/>
                      <a:pt x="367" y="1182"/>
                      <a:pt x="367" y="1182"/>
                    </a:cubicBezTo>
                    <a:cubicBezTo>
                      <a:pt x="359" y="1182"/>
                      <a:pt x="353" y="1175"/>
                      <a:pt x="353" y="1167"/>
                    </a:cubicBezTo>
                    <a:cubicBezTo>
                      <a:pt x="353" y="1165"/>
                      <a:pt x="353" y="1165"/>
                      <a:pt x="353" y="1165"/>
                    </a:cubicBezTo>
                    <a:cubicBezTo>
                      <a:pt x="300" y="1212"/>
                      <a:pt x="224" y="1240"/>
                      <a:pt x="116" y="1240"/>
                    </a:cubicBezTo>
                    <a:cubicBezTo>
                      <a:pt x="101" y="1240"/>
                      <a:pt x="85" y="1239"/>
                      <a:pt x="70" y="1237"/>
                    </a:cubicBezTo>
                    <a:cubicBezTo>
                      <a:pt x="57" y="1429"/>
                      <a:pt x="34" y="1618"/>
                      <a:pt x="0" y="1804"/>
                    </a:cubicBezTo>
                    <a:cubicBezTo>
                      <a:pt x="295" y="1800"/>
                      <a:pt x="295" y="1800"/>
                      <a:pt x="295" y="1800"/>
                    </a:cubicBezTo>
                    <a:cubicBezTo>
                      <a:pt x="340" y="1679"/>
                      <a:pt x="340" y="1679"/>
                      <a:pt x="340" y="1679"/>
                    </a:cubicBezTo>
                    <a:cubicBezTo>
                      <a:pt x="297" y="1685"/>
                      <a:pt x="252" y="1688"/>
                      <a:pt x="205" y="1688"/>
                    </a:cubicBezTo>
                    <a:cubicBezTo>
                      <a:pt x="205" y="1688"/>
                      <a:pt x="140" y="1656"/>
                      <a:pt x="218" y="1604"/>
                    </a:cubicBezTo>
                    <a:cubicBezTo>
                      <a:pt x="262" y="1574"/>
                      <a:pt x="350" y="1547"/>
                      <a:pt x="418" y="1469"/>
                    </a:cubicBezTo>
                    <a:cubicBezTo>
                      <a:pt x="487" y="1282"/>
                      <a:pt x="487" y="1282"/>
                      <a:pt x="487" y="1282"/>
                    </a:cubicBezTo>
                    <a:cubicBezTo>
                      <a:pt x="487" y="1194"/>
                      <a:pt x="487" y="1194"/>
                      <a:pt x="487" y="1194"/>
                    </a:cubicBezTo>
                    <a:cubicBezTo>
                      <a:pt x="474" y="1187"/>
                      <a:pt x="462" y="1180"/>
                      <a:pt x="451" y="1172"/>
                    </a:cubicBezTo>
                    <a:cubicBezTo>
                      <a:pt x="451" y="1074"/>
                      <a:pt x="451" y="1074"/>
                      <a:pt x="451" y="1074"/>
                    </a:cubicBezTo>
                    <a:cubicBezTo>
                      <a:pt x="450" y="1074"/>
                      <a:pt x="450" y="1073"/>
                      <a:pt x="450" y="1073"/>
                    </a:cubicBezTo>
                    <a:moveTo>
                      <a:pt x="295" y="0"/>
                    </a:moveTo>
                    <a:cubicBezTo>
                      <a:pt x="204" y="4"/>
                      <a:pt x="204" y="4"/>
                      <a:pt x="204" y="4"/>
                    </a:cubicBezTo>
                    <a:cubicBezTo>
                      <a:pt x="50" y="56"/>
                      <a:pt x="50" y="56"/>
                      <a:pt x="50" y="56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30" y="167"/>
                      <a:pt x="51" y="327"/>
                      <a:pt x="64" y="488"/>
                    </a:cubicBezTo>
                    <a:cubicBezTo>
                      <a:pt x="81" y="485"/>
                      <a:pt x="99" y="484"/>
                      <a:pt x="116" y="484"/>
                    </a:cubicBezTo>
                    <a:cubicBezTo>
                      <a:pt x="189" y="484"/>
                      <a:pt x="248" y="497"/>
                      <a:pt x="295" y="520"/>
                    </a:cubicBezTo>
                    <a:cubicBezTo>
                      <a:pt x="295" y="159"/>
                      <a:pt x="295" y="159"/>
                      <a:pt x="295" y="159"/>
                    </a:cubicBezTo>
                    <a:cubicBezTo>
                      <a:pt x="264" y="143"/>
                      <a:pt x="237" y="130"/>
                      <a:pt x="218" y="118"/>
                    </a:cubicBezTo>
                    <a:cubicBezTo>
                      <a:pt x="140" y="66"/>
                      <a:pt x="205" y="33"/>
                      <a:pt x="205" y="33"/>
                    </a:cubicBezTo>
                    <a:cubicBezTo>
                      <a:pt x="236" y="33"/>
                      <a:pt x="266" y="34"/>
                      <a:pt x="295" y="37"/>
                    </a:cubicBezTo>
                    <a:cubicBezTo>
                      <a:pt x="295" y="0"/>
                      <a:pt x="295" y="0"/>
                      <a:pt x="295" y="0"/>
                    </a:cubicBezTo>
                  </a:path>
                </a:pathLst>
              </a:custGeom>
              <a:solidFill>
                <a:srgbClr val="807F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ïşľîḍe">
                <a:extLst>
                  <a:ext uri="{FF2B5EF4-FFF2-40B4-BE49-F238E27FC236}">
                    <a16:creationId xmlns="" xmlns:a16="http://schemas.microsoft.com/office/drawing/2014/main" id="{3C8F9377-6482-40FA-99BB-8539D6B7465F}"/>
                  </a:ext>
                </a:extLst>
              </p:cNvPr>
              <p:cNvSpPr/>
              <p:nvPr/>
            </p:nvSpPr>
            <p:spPr bwMode="auto">
              <a:xfrm>
                <a:off x="7315058" y="3586933"/>
                <a:ext cx="39294" cy="11501"/>
              </a:xfrm>
              <a:custGeom>
                <a:avLst/>
                <a:gdLst>
                  <a:gd name="T0" fmla="*/ 41 w 41"/>
                  <a:gd name="T1" fmla="*/ 0 h 12"/>
                  <a:gd name="T2" fmla="*/ 0 w 41"/>
                  <a:gd name="T3" fmla="*/ 1 h 12"/>
                  <a:gd name="T4" fmla="*/ 4 w 41"/>
                  <a:gd name="T5" fmla="*/ 12 h 12"/>
                  <a:gd name="T6" fmla="*/ 41 w 41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" h="12">
                    <a:moveTo>
                      <a:pt x="41" y="0"/>
                    </a:moveTo>
                    <a:lnTo>
                      <a:pt x="0" y="1"/>
                    </a:lnTo>
                    <a:lnTo>
                      <a:pt x="4" y="1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152E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í$lïḍè">
                <a:extLst>
                  <a:ext uri="{FF2B5EF4-FFF2-40B4-BE49-F238E27FC236}">
                    <a16:creationId xmlns="" xmlns:a16="http://schemas.microsoft.com/office/drawing/2014/main" id="{56FEF8E2-904F-4DA7-A2EC-2D18B1C2E805}"/>
                  </a:ext>
                </a:extLst>
              </p:cNvPr>
              <p:cNvSpPr/>
              <p:nvPr/>
            </p:nvSpPr>
            <p:spPr bwMode="auto">
              <a:xfrm>
                <a:off x="7315058" y="3586933"/>
                <a:ext cx="39294" cy="11501"/>
              </a:xfrm>
              <a:custGeom>
                <a:avLst/>
                <a:gdLst>
                  <a:gd name="T0" fmla="*/ 41 w 41"/>
                  <a:gd name="T1" fmla="*/ 0 h 12"/>
                  <a:gd name="T2" fmla="*/ 0 w 41"/>
                  <a:gd name="T3" fmla="*/ 1 h 12"/>
                  <a:gd name="T4" fmla="*/ 4 w 41"/>
                  <a:gd name="T5" fmla="*/ 12 h 12"/>
                  <a:gd name="T6" fmla="*/ 41 w 41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" h="12">
                    <a:moveTo>
                      <a:pt x="41" y="0"/>
                    </a:moveTo>
                    <a:lnTo>
                      <a:pt x="0" y="1"/>
                    </a:lnTo>
                    <a:lnTo>
                      <a:pt x="4" y="12"/>
                    </a:lnTo>
                    <a:lnTo>
                      <a:pt x="4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îśḻîďê">
                <a:extLst>
                  <a:ext uri="{FF2B5EF4-FFF2-40B4-BE49-F238E27FC236}">
                    <a16:creationId xmlns="" xmlns:a16="http://schemas.microsoft.com/office/drawing/2014/main" id="{5B4F634C-9DD4-47E8-861C-B95785E36B19}"/>
                  </a:ext>
                </a:extLst>
              </p:cNvPr>
              <p:cNvSpPr/>
              <p:nvPr/>
            </p:nvSpPr>
            <p:spPr bwMode="auto">
              <a:xfrm>
                <a:off x="7322725" y="3697146"/>
                <a:ext cx="66128" cy="172508"/>
              </a:xfrm>
              <a:custGeom>
                <a:avLst/>
                <a:gdLst>
                  <a:gd name="T0" fmla="*/ 289 w 289"/>
                  <a:gd name="T1" fmla="*/ 565 h 756"/>
                  <a:gd name="T2" fmla="*/ 104 w 289"/>
                  <a:gd name="T3" fmla="*/ 639 h 756"/>
                  <a:gd name="T4" fmla="*/ 13 w 289"/>
                  <a:gd name="T5" fmla="*/ 621 h 756"/>
                  <a:gd name="T6" fmla="*/ 6 w 289"/>
                  <a:gd name="T7" fmla="*/ 753 h 756"/>
                  <a:gd name="T8" fmla="*/ 52 w 289"/>
                  <a:gd name="T9" fmla="*/ 756 h 756"/>
                  <a:gd name="T10" fmla="*/ 289 w 289"/>
                  <a:gd name="T11" fmla="*/ 681 h 756"/>
                  <a:gd name="T12" fmla="*/ 289 w 289"/>
                  <a:gd name="T13" fmla="*/ 565 h 756"/>
                  <a:gd name="T14" fmla="*/ 52 w 289"/>
                  <a:gd name="T15" fmla="*/ 0 h 756"/>
                  <a:gd name="T16" fmla="*/ 0 w 289"/>
                  <a:gd name="T17" fmla="*/ 4 h 756"/>
                  <a:gd name="T18" fmla="*/ 9 w 289"/>
                  <a:gd name="T19" fmla="*/ 136 h 756"/>
                  <a:gd name="T20" fmla="*/ 104 w 289"/>
                  <a:gd name="T21" fmla="*/ 117 h 756"/>
                  <a:gd name="T22" fmla="*/ 269 w 289"/>
                  <a:gd name="T23" fmla="*/ 170 h 756"/>
                  <a:gd name="T24" fmla="*/ 231 w 289"/>
                  <a:gd name="T25" fmla="*/ 92 h 756"/>
                  <a:gd name="T26" fmla="*/ 231 w 289"/>
                  <a:gd name="T27" fmla="*/ 36 h 756"/>
                  <a:gd name="T28" fmla="*/ 52 w 289"/>
                  <a:gd name="T29" fmla="*/ 0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89" h="756">
                    <a:moveTo>
                      <a:pt x="289" y="565"/>
                    </a:moveTo>
                    <a:cubicBezTo>
                      <a:pt x="253" y="611"/>
                      <a:pt x="195" y="639"/>
                      <a:pt x="104" y="639"/>
                    </a:cubicBezTo>
                    <a:cubicBezTo>
                      <a:pt x="75" y="639"/>
                      <a:pt x="44" y="632"/>
                      <a:pt x="13" y="621"/>
                    </a:cubicBezTo>
                    <a:cubicBezTo>
                      <a:pt x="11" y="665"/>
                      <a:pt x="9" y="709"/>
                      <a:pt x="6" y="753"/>
                    </a:cubicBezTo>
                    <a:cubicBezTo>
                      <a:pt x="21" y="755"/>
                      <a:pt x="37" y="756"/>
                      <a:pt x="52" y="756"/>
                    </a:cubicBezTo>
                    <a:cubicBezTo>
                      <a:pt x="160" y="756"/>
                      <a:pt x="236" y="728"/>
                      <a:pt x="289" y="681"/>
                    </a:cubicBezTo>
                    <a:cubicBezTo>
                      <a:pt x="289" y="565"/>
                      <a:pt x="289" y="565"/>
                      <a:pt x="289" y="565"/>
                    </a:cubicBezTo>
                    <a:moveTo>
                      <a:pt x="52" y="0"/>
                    </a:moveTo>
                    <a:cubicBezTo>
                      <a:pt x="35" y="0"/>
                      <a:pt x="17" y="1"/>
                      <a:pt x="0" y="4"/>
                    </a:cubicBezTo>
                    <a:cubicBezTo>
                      <a:pt x="3" y="48"/>
                      <a:pt x="6" y="92"/>
                      <a:pt x="9" y="136"/>
                    </a:cubicBezTo>
                    <a:cubicBezTo>
                      <a:pt x="41" y="124"/>
                      <a:pt x="74" y="117"/>
                      <a:pt x="104" y="117"/>
                    </a:cubicBezTo>
                    <a:cubicBezTo>
                      <a:pt x="180" y="117"/>
                      <a:pt x="233" y="137"/>
                      <a:pt x="269" y="170"/>
                    </a:cubicBezTo>
                    <a:cubicBezTo>
                      <a:pt x="231" y="92"/>
                      <a:pt x="231" y="92"/>
                      <a:pt x="231" y="92"/>
                    </a:cubicBezTo>
                    <a:cubicBezTo>
                      <a:pt x="231" y="36"/>
                      <a:pt x="231" y="36"/>
                      <a:pt x="231" y="36"/>
                    </a:cubicBezTo>
                    <a:cubicBezTo>
                      <a:pt x="184" y="13"/>
                      <a:pt x="125" y="0"/>
                      <a:pt x="52" y="0"/>
                    </a:cubicBezTo>
                  </a:path>
                </a:pathLst>
              </a:custGeom>
              <a:solidFill>
                <a:srgbClr val="844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ïṡlíḍe">
                <a:extLst>
                  <a:ext uri="{FF2B5EF4-FFF2-40B4-BE49-F238E27FC236}">
                    <a16:creationId xmlns="" xmlns:a16="http://schemas.microsoft.com/office/drawing/2014/main" id="{7B8CE3C0-E725-46C2-9A62-B6BA9FA0C33F}"/>
                  </a:ext>
                </a:extLst>
              </p:cNvPr>
              <p:cNvSpPr/>
              <p:nvPr/>
            </p:nvSpPr>
            <p:spPr bwMode="auto">
              <a:xfrm>
                <a:off x="7324642" y="3723981"/>
                <a:ext cx="64211" cy="118839"/>
              </a:xfrm>
              <a:custGeom>
                <a:avLst/>
                <a:gdLst>
                  <a:gd name="T0" fmla="*/ 8 w 280"/>
                  <a:gd name="T1" fmla="*/ 328 h 522"/>
                  <a:gd name="T2" fmla="*/ 4 w 280"/>
                  <a:gd name="T3" fmla="*/ 504 h 522"/>
                  <a:gd name="T4" fmla="*/ 95 w 280"/>
                  <a:gd name="T5" fmla="*/ 522 h 522"/>
                  <a:gd name="T6" fmla="*/ 280 w 280"/>
                  <a:gd name="T7" fmla="*/ 448 h 522"/>
                  <a:gd name="T8" fmla="*/ 280 w 280"/>
                  <a:gd name="T9" fmla="*/ 381 h 522"/>
                  <a:gd name="T10" fmla="*/ 183 w 280"/>
                  <a:gd name="T11" fmla="*/ 412 h 522"/>
                  <a:gd name="T12" fmla="*/ 8 w 280"/>
                  <a:gd name="T13" fmla="*/ 328 h 522"/>
                  <a:gd name="T14" fmla="*/ 95 w 280"/>
                  <a:gd name="T15" fmla="*/ 0 h 522"/>
                  <a:gd name="T16" fmla="*/ 0 w 280"/>
                  <a:gd name="T17" fmla="*/ 19 h 522"/>
                  <a:gd name="T18" fmla="*/ 7 w 280"/>
                  <a:gd name="T19" fmla="*/ 195 h 522"/>
                  <a:gd name="T20" fmla="*/ 183 w 280"/>
                  <a:gd name="T21" fmla="*/ 110 h 522"/>
                  <a:gd name="T22" fmla="*/ 280 w 280"/>
                  <a:gd name="T23" fmla="*/ 141 h 522"/>
                  <a:gd name="T24" fmla="*/ 280 w 280"/>
                  <a:gd name="T25" fmla="*/ 93 h 522"/>
                  <a:gd name="T26" fmla="*/ 260 w 280"/>
                  <a:gd name="T27" fmla="*/ 53 h 522"/>
                  <a:gd name="T28" fmla="*/ 95 w 280"/>
                  <a:gd name="T29" fmla="*/ 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80" h="522">
                    <a:moveTo>
                      <a:pt x="8" y="328"/>
                    </a:moveTo>
                    <a:cubicBezTo>
                      <a:pt x="7" y="387"/>
                      <a:pt x="6" y="446"/>
                      <a:pt x="4" y="504"/>
                    </a:cubicBezTo>
                    <a:cubicBezTo>
                      <a:pt x="35" y="515"/>
                      <a:pt x="66" y="522"/>
                      <a:pt x="95" y="522"/>
                    </a:cubicBezTo>
                    <a:cubicBezTo>
                      <a:pt x="186" y="522"/>
                      <a:pt x="244" y="494"/>
                      <a:pt x="280" y="448"/>
                    </a:cubicBezTo>
                    <a:cubicBezTo>
                      <a:pt x="280" y="381"/>
                      <a:pt x="280" y="381"/>
                      <a:pt x="280" y="381"/>
                    </a:cubicBezTo>
                    <a:cubicBezTo>
                      <a:pt x="259" y="400"/>
                      <a:pt x="228" y="412"/>
                      <a:pt x="183" y="412"/>
                    </a:cubicBezTo>
                    <a:cubicBezTo>
                      <a:pt x="126" y="412"/>
                      <a:pt x="58" y="368"/>
                      <a:pt x="8" y="328"/>
                    </a:cubicBezTo>
                    <a:moveTo>
                      <a:pt x="95" y="0"/>
                    </a:moveTo>
                    <a:cubicBezTo>
                      <a:pt x="65" y="0"/>
                      <a:pt x="32" y="7"/>
                      <a:pt x="0" y="19"/>
                    </a:cubicBezTo>
                    <a:cubicBezTo>
                      <a:pt x="3" y="77"/>
                      <a:pt x="5" y="136"/>
                      <a:pt x="7" y="195"/>
                    </a:cubicBezTo>
                    <a:cubicBezTo>
                      <a:pt x="57" y="154"/>
                      <a:pt x="126" y="110"/>
                      <a:pt x="183" y="110"/>
                    </a:cubicBezTo>
                    <a:cubicBezTo>
                      <a:pt x="228" y="110"/>
                      <a:pt x="259" y="122"/>
                      <a:pt x="280" y="141"/>
                    </a:cubicBezTo>
                    <a:cubicBezTo>
                      <a:pt x="280" y="93"/>
                      <a:pt x="280" y="93"/>
                      <a:pt x="280" y="93"/>
                    </a:cubicBezTo>
                    <a:cubicBezTo>
                      <a:pt x="260" y="53"/>
                      <a:pt x="260" y="53"/>
                      <a:pt x="260" y="53"/>
                    </a:cubicBezTo>
                    <a:cubicBezTo>
                      <a:pt x="224" y="20"/>
                      <a:pt x="171" y="0"/>
                      <a:pt x="95" y="0"/>
                    </a:cubicBezTo>
                  </a:path>
                </a:pathLst>
              </a:custGeom>
              <a:solidFill>
                <a:srgbClr val="7E63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ïsľîḋé">
                <a:extLst>
                  <a:ext uri="{FF2B5EF4-FFF2-40B4-BE49-F238E27FC236}">
                    <a16:creationId xmlns="" xmlns:a16="http://schemas.microsoft.com/office/drawing/2014/main" id="{714AFF50-DC2F-4ABE-B92F-5BE4EF32F8B1}"/>
                  </a:ext>
                </a:extLst>
              </p:cNvPr>
              <p:cNvSpPr/>
              <p:nvPr/>
            </p:nvSpPr>
            <p:spPr bwMode="auto">
              <a:xfrm>
                <a:off x="7325601" y="3748899"/>
                <a:ext cx="63253" cy="69003"/>
              </a:xfrm>
              <a:custGeom>
                <a:avLst/>
                <a:gdLst>
                  <a:gd name="T0" fmla="*/ 176 w 273"/>
                  <a:gd name="T1" fmla="*/ 0 h 302"/>
                  <a:gd name="T2" fmla="*/ 0 w 273"/>
                  <a:gd name="T3" fmla="*/ 85 h 302"/>
                  <a:gd name="T4" fmla="*/ 1 w 273"/>
                  <a:gd name="T5" fmla="*/ 192 h 302"/>
                  <a:gd name="T6" fmla="*/ 1 w 273"/>
                  <a:gd name="T7" fmla="*/ 218 h 302"/>
                  <a:gd name="T8" fmla="*/ 176 w 273"/>
                  <a:gd name="T9" fmla="*/ 302 h 302"/>
                  <a:gd name="T10" fmla="*/ 273 w 273"/>
                  <a:gd name="T11" fmla="*/ 271 h 302"/>
                  <a:gd name="T12" fmla="*/ 273 w 273"/>
                  <a:gd name="T13" fmla="*/ 192 h 302"/>
                  <a:gd name="T14" fmla="*/ 169 w 273"/>
                  <a:gd name="T15" fmla="*/ 184 h 302"/>
                  <a:gd name="T16" fmla="*/ 137 w 273"/>
                  <a:gd name="T17" fmla="*/ 183 h 302"/>
                  <a:gd name="T18" fmla="*/ 115 w 273"/>
                  <a:gd name="T19" fmla="*/ 183 h 302"/>
                  <a:gd name="T20" fmla="*/ 99 w 273"/>
                  <a:gd name="T21" fmla="*/ 166 h 302"/>
                  <a:gd name="T22" fmla="*/ 99 w 273"/>
                  <a:gd name="T23" fmla="*/ 166 h 302"/>
                  <a:gd name="T24" fmla="*/ 99 w 273"/>
                  <a:gd name="T25" fmla="*/ 150 h 302"/>
                  <a:gd name="T26" fmla="*/ 273 w 273"/>
                  <a:gd name="T27" fmla="*/ 150 h 302"/>
                  <a:gd name="T28" fmla="*/ 99 w 273"/>
                  <a:gd name="T29" fmla="*/ 150 h 302"/>
                  <a:gd name="T30" fmla="*/ 99 w 273"/>
                  <a:gd name="T31" fmla="*/ 135 h 302"/>
                  <a:gd name="T32" fmla="*/ 99 w 273"/>
                  <a:gd name="T33" fmla="*/ 135 h 302"/>
                  <a:gd name="T34" fmla="*/ 101 w 273"/>
                  <a:gd name="T35" fmla="*/ 127 h 302"/>
                  <a:gd name="T36" fmla="*/ 116 w 273"/>
                  <a:gd name="T37" fmla="*/ 116 h 302"/>
                  <a:gd name="T38" fmla="*/ 138 w 273"/>
                  <a:gd name="T39" fmla="*/ 116 h 302"/>
                  <a:gd name="T40" fmla="*/ 168 w 273"/>
                  <a:gd name="T41" fmla="*/ 116 h 302"/>
                  <a:gd name="T42" fmla="*/ 273 w 273"/>
                  <a:gd name="T43" fmla="*/ 107 h 302"/>
                  <a:gd name="T44" fmla="*/ 273 w 273"/>
                  <a:gd name="T45" fmla="*/ 31 h 302"/>
                  <a:gd name="T46" fmla="*/ 176 w 273"/>
                  <a:gd name="T47" fmla="*/ 0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73" h="302">
                    <a:moveTo>
                      <a:pt x="176" y="0"/>
                    </a:moveTo>
                    <a:cubicBezTo>
                      <a:pt x="119" y="0"/>
                      <a:pt x="50" y="44"/>
                      <a:pt x="0" y="85"/>
                    </a:cubicBezTo>
                    <a:cubicBezTo>
                      <a:pt x="0" y="120"/>
                      <a:pt x="1" y="156"/>
                      <a:pt x="1" y="192"/>
                    </a:cubicBezTo>
                    <a:cubicBezTo>
                      <a:pt x="1" y="201"/>
                      <a:pt x="1" y="209"/>
                      <a:pt x="1" y="218"/>
                    </a:cubicBezTo>
                    <a:cubicBezTo>
                      <a:pt x="51" y="258"/>
                      <a:pt x="119" y="302"/>
                      <a:pt x="176" y="302"/>
                    </a:cubicBezTo>
                    <a:cubicBezTo>
                      <a:pt x="221" y="302"/>
                      <a:pt x="252" y="290"/>
                      <a:pt x="273" y="271"/>
                    </a:cubicBezTo>
                    <a:cubicBezTo>
                      <a:pt x="273" y="192"/>
                      <a:pt x="273" y="192"/>
                      <a:pt x="273" y="192"/>
                    </a:cubicBezTo>
                    <a:cubicBezTo>
                      <a:pt x="169" y="184"/>
                      <a:pt x="169" y="184"/>
                      <a:pt x="169" y="184"/>
                    </a:cubicBezTo>
                    <a:cubicBezTo>
                      <a:pt x="137" y="183"/>
                      <a:pt x="137" y="183"/>
                      <a:pt x="137" y="183"/>
                    </a:cubicBezTo>
                    <a:cubicBezTo>
                      <a:pt x="115" y="183"/>
                      <a:pt x="115" y="183"/>
                      <a:pt x="115" y="183"/>
                    </a:cubicBezTo>
                    <a:cubicBezTo>
                      <a:pt x="106" y="183"/>
                      <a:pt x="99" y="176"/>
                      <a:pt x="99" y="166"/>
                    </a:cubicBezTo>
                    <a:cubicBezTo>
                      <a:pt x="99" y="166"/>
                      <a:pt x="99" y="166"/>
                      <a:pt x="99" y="166"/>
                    </a:cubicBezTo>
                    <a:cubicBezTo>
                      <a:pt x="99" y="150"/>
                      <a:pt x="99" y="150"/>
                      <a:pt x="99" y="150"/>
                    </a:cubicBezTo>
                    <a:cubicBezTo>
                      <a:pt x="273" y="150"/>
                      <a:pt x="273" y="150"/>
                      <a:pt x="273" y="150"/>
                    </a:cubicBezTo>
                    <a:cubicBezTo>
                      <a:pt x="99" y="150"/>
                      <a:pt x="99" y="150"/>
                      <a:pt x="99" y="150"/>
                    </a:cubicBezTo>
                    <a:cubicBezTo>
                      <a:pt x="99" y="135"/>
                      <a:pt x="99" y="135"/>
                      <a:pt x="99" y="135"/>
                    </a:cubicBezTo>
                    <a:cubicBezTo>
                      <a:pt x="99" y="135"/>
                      <a:pt x="99" y="135"/>
                      <a:pt x="99" y="135"/>
                    </a:cubicBezTo>
                    <a:cubicBezTo>
                      <a:pt x="99" y="132"/>
                      <a:pt x="99" y="129"/>
                      <a:pt x="101" y="127"/>
                    </a:cubicBezTo>
                    <a:cubicBezTo>
                      <a:pt x="103" y="121"/>
                      <a:pt x="109" y="116"/>
                      <a:pt x="116" y="116"/>
                    </a:cubicBezTo>
                    <a:cubicBezTo>
                      <a:pt x="138" y="116"/>
                      <a:pt x="138" y="116"/>
                      <a:pt x="138" y="116"/>
                    </a:cubicBezTo>
                    <a:cubicBezTo>
                      <a:pt x="168" y="116"/>
                      <a:pt x="168" y="116"/>
                      <a:pt x="168" y="116"/>
                    </a:cubicBezTo>
                    <a:cubicBezTo>
                      <a:pt x="273" y="107"/>
                      <a:pt x="273" y="107"/>
                      <a:pt x="273" y="107"/>
                    </a:cubicBezTo>
                    <a:cubicBezTo>
                      <a:pt x="273" y="31"/>
                      <a:pt x="273" y="31"/>
                      <a:pt x="273" y="31"/>
                    </a:cubicBezTo>
                    <a:cubicBezTo>
                      <a:pt x="252" y="12"/>
                      <a:pt x="221" y="0"/>
                      <a:pt x="176" y="0"/>
                    </a:cubicBezTo>
                  </a:path>
                </a:pathLst>
              </a:custGeom>
              <a:solidFill>
                <a:srgbClr val="806C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ïṩľiḍè">
                <a:extLst>
                  <a:ext uri="{FF2B5EF4-FFF2-40B4-BE49-F238E27FC236}">
                    <a16:creationId xmlns="" xmlns:a16="http://schemas.microsoft.com/office/drawing/2014/main" id="{AE35C9F3-D056-4F2D-9E6C-21FD0DAF191E}"/>
                  </a:ext>
                </a:extLst>
              </p:cNvPr>
              <p:cNvSpPr/>
              <p:nvPr/>
            </p:nvSpPr>
            <p:spPr bwMode="auto">
              <a:xfrm>
                <a:off x="7339976" y="3593641"/>
                <a:ext cx="35460" cy="28751"/>
              </a:xfrm>
              <a:custGeom>
                <a:avLst/>
                <a:gdLst>
                  <a:gd name="T0" fmla="*/ 65 w 155"/>
                  <a:gd name="T1" fmla="*/ 0 h 126"/>
                  <a:gd name="T2" fmla="*/ 78 w 155"/>
                  <a:gd name="T3" fmla="*/ 85 h 126"/>
                  <a:gd name="T4" fmla="*/ 155 w 155"/>
                  <a:gd name="T5" fmla="*/ 126 h 126"/>
                  <a:gd name="T6" fmla="*/ 155 w 155"/>
                  <a:gd name="T7" fmla="*/ 4 h 126"/>
                  <a:gd name="T8" fmla="*/ 65 w 155"/>
                  <a:gd name="T9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5" h="126">
                    <a:moveTo>
                      <a:pt x="65" y="0"/>
                    </a:moveTo>
                    <a:cubicBezTo>
                      <a:pt x="65" y="0"/>
                      <a:pt x="0" y="33"/>
                      <a:pt x="78" y="85"/>
                    </a:cubicBezTo>
                    <a:cubicBezTo>
                      <a:pt x="97" y="97"/>
                      <a:pt x="124" y="110"/>
                      <a:pt x="155" y="126"/>
                    </a:cubicBezTo>
                    <a:cubicBezTo>
                      <a:pt x="155" y="4"/>
                      <a:pt x="155" y="4"/>
                      <a:pt x="155" y="4"/>
                    </a:cubicBezTo>
                    <a:cubicBezTo>
                      <a:pt x="126" y="1"/>
                      <a:pt x="96" y="0"/>
                      <a:pt x="65" y="0"/>
                    </a:cubicBezTo>
                  </a:path>
                </a:pathLst>
              </a:custGeom>
              <a:solidFill>
                <a:srgbClr val="832A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ïşḻïdè">
                <a:extLst>
                  <a:ext uri="{FF2B5EF4-FFF2-40B4-BE49-F238E27FC236}">
                    <a16:creationId xmlns="" xmlns:a16="http://schemas.microsoft.com/office/drawing/2014/main" id="{A8F1856D-1E50-4CC4-951A-38A0213FAB1B}"/>
                  </a:ext>
                </a:extLst>
              </p:cNvPr>
              <p:cNvSpPr/>
              <p:nvPr/>
            </p:nvSpPr>
            <p:spPr bwMode="auto">
              <a:xfrm>
                <a:off x="7339976" y="3922366"/>
                <a:ext cx="63253" cy="49836"/>
              </a:xfrm>
              <a:custGeom>
                <a:avLst/>
                <a:gdLst>
                  <a:gd name="T0" fmla="*/ 278 w 278"/>
                  <a:gd name="T1" fmla="*/ 0 h 219"/>
                  <a:gd name="T2" fmla="*/ 78 w 278"/>
                  <a:gd name="T3" fmla="*/ 135 h 219"/>
                  <a:gd name="T4" fmla="*/ 65 w 278"/>
                  <a:gd name="T5" fmla="*/ 219 h 219"/>
                  <a:gd name="T6" fmla="*/ 200 w 278"/>
                  <a:gd name="T7" fmla="*/ 210 h 219"/>
                  <a:gd name="T8" fmla="*/ 278 w 278"/>
                  <a:gd name="T9" fmla="*/ 0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8" h="219">
                    <a:moveTo>
                      <a:pt x="278" y="0"/>
                    </a:moveTo>
                    <a:cubicBezTo>
                      <a:pt x="210" y="78"/>
                      <a:pt x="122" y="105"/>
                      <a:pt x="78" y="135"/>
                    </a:cubicBezTo>
                    <a:cubicBezTo>
                      <a:pt x="0" y="187"/>
                      <a:pt x="65" y="219"/>
                      <a:pt x="65" y="219"/>
                    </a:cubicBezTo>
                    <a:cubicBezTo>
                      <a:pt x="112" y="219"/>
                      <a:pt x="157" y="216"/>
                      <a:pt x="200" y="210"/>
                    </a:cubicBezTo>
                    <a:cubicBezTo>
                      <a:pt x="278" y="0"/>
                      <a:pt x="278" y="0"/>
                      <a:pt x="278" y="0"/>
                    </a:cubicBezTo>
                  </a:path>
                </a:pathLst>
              </a:custGeom>
              <a:solidFill>
                <a:srgbClr val="6F283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iśľïďê">
                <a:extLst>
                  <a:ext uri="{FF2B5EF4-FFF2-40B4-BE49-F238E27FC236}">
                    <a16:creationId xmlns="" xmlns:a16="http://schemas.microsoft.com/office/drawing/2014/main" id="{1C3251D0-1C43-4443-BB14-5D1BDBEADAD9}"/>
                  </a:ext>
                </a:extLst>
              </p:cNvPr>
              <p:cNvSpPr/>
              <p:nvPr/>
            </p:nvSpPr>
            <p:spPr bwMode="auto">
              <a:xfrm>
                <a:off x="7410896" y="3832278"/>
                <a:ext cx="8625" cy="26835"/>
              </a:xfrm>
              <a:custGeom>
                <a:avLst/>
                <a:gdLst>
                  <a:gd name="T0" fmla="*/ 0 w 36"/>
                  <a:gd name="T1" fmla="*/ 0 h 120"/>
                  <a:gd name="T2" fmla="*/ 0 w 36"/>
                  <a:gd name="T3" fmla="*/ 98 h 120"/>
                  <a:gd name="T4" fmla="*/ 36 w 36"/>
                  <a:gd name="T5" fmla="*/ 120 h 120"/>
                  <a:gd name="T6" fmla="*/ 36 w 36"/>
                  <a:gd name="T7" fmla="*/ 53 h 120"/>
                  <a:gd name="T8" fmla="*/ 0 w 36"/>
                  <a:gd name="T9" fmla="*/ 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20">
                    <a:moveTo>
                      <a:pt x="0" y="0"/>
                    </a:moveTo>
                    <a:cubicBezTo>
                      <a:pt x="0" y="98"/>
                      <a:pt x="0" y="98"/>
                      <a:pt x="0" y="98"/>
                    </a:cubicBezTo>
                    <a:cubicBezTo>
                      <a:pt x="11" y="106"/>
                      <a:pt x="23" y="113"/>
                      <a:pt x="36" y="120"/>
                    </a:cubicBezTo>
                    <a:cubicBezTo>
                      <a:pt x="36" y="53"/>
                      <a:pt x="36" y="53"/>
                      <a:pt x="36" y="53"/>
                    </a:cubicBezTo>
                    <a:cubicBezTo>
                      <a:pt x="36" y="53"/>
                      <a:pt x="19" y="32"/>
                      <a:pt x="0" y="0"/>
                    </a:cubicBezTo>
                  </a:path>
                </a:pathLst>
              </a:custGeom>
              <a:solidFill>
                <a:srgbClr val="7373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ïšlîḓe">
                <a:extLst>
                  <a:ext uri="{FF2B5EF4-FFF2-40B4-BE49-F238E27FC236}">
                    <a16:creationId xmlns="" xmlns:a16="http://schemas.microsoft.com/office/drawing/2014/main" id="{3B5CF1AC-CA60-444C-9D3D-70E4CC04F737}"/>
                  </a:ext>
                </a:extLst>
              </p:cNvPr>
              <p:cNvSpPr/>
              <p:nvPr/>
            </p:nvSpPr>
            <p:spPr bwMode="auto">
              <a:xfrm>
                <a:off x="7388854" y="3745065"/>
                <a:ext cx="18209" cy="27793"/>
              </a:xfrm>
              <a:custGeom>
                <a:avLst/>
                <a:gdLst>
                  <a:gd name="T0" fmla="*/ 0 w 81"/>
                  <a:gd name="T1" fmla="*/ 0 h 124"/>
                  <a:gd name="T2" fmla="*/ 0 w 81"/>
                  <a:gd name="T3" fmla="*/ 48 h 124"/>
                  <a:gd name="T4" fmla="*/ 0 w 81"/>
                  <a:gd name="T5" fmla="*/ 124 h 124"/>
                  <a:gd name="T6" fmla="*/ 63 w 81"/>
                  <a:gd name="T7" fmla="*/ 119 h 124"/>
                  <a:gd name="T8" fmla="*/ 46 w 81"/>
                  <a:gd name="T9" fmla="*/ 94 h 124"/>
                  <a:gd name="T10" fmla="*/ 0 w 81"/>
                  <a:gd name="T11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" h="124">
                    <a:moveTo>
                      <a:pt x="0" y="0"/>
                    </a:moveTo>
                    <a:cubicBezTo>
                      <a:pt x="0" y="48"/>
                      <a:pt x="0" y="48"/>
                      <a:pt x="0" y="48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63" y="119"/>
                      <a:pt x="63" y="119"/>
                      <a:pt x="63" y="119"/>
                    </a:cubicBezTo>
                    <a:cubicBezTo>
                      <a:pt x="76" y="100"/>
                      <a:pt x="81" y="94"/>
                      <a:pt x="46" y="9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796C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iŝļíďe">
                <a:extLst>
                  <a:ext uri="{FF2B5EF4-FFF2-40B4-BE49-F238E27FC236}">
                    <a16:creationId xmlns="" xmlns:a16="http://schemas.microsoft.com/office/drawing/2014/main" id="{42F0C139-242F-4DEC-96C9-DDAAFD94AD17}"/>
                  </a:ext>
                </a:extLst>
              </p:cNvPr>
              <p:cNvSpPr/>
              <p:nvPr/>
            </p:nvSpPr>
            <p:spPr bwMode="auto">
              <a:xfrm>
                <a:off x="7388854" y="3792984"/>
                <a:ext cx="22043" cy="63253"/>
              </a:xfrm>
              <a:custGeom>
                <a:avLst/>
                <a:gdLst>
                  <a:gd name="T0" fmla="*/ 0 w 97"/>
                  <a:gd name="T1" fmla="*/ 0 h 279"/>
                  <a:gd name="T2" fmla="*/ 0 w 97"/>
                  <a:gd name="T3" fmla="*/ 79 h 279"/>
                  <a:gd name="T4" fmla="*/ 0 w 97"/>
                  <a:gd name="T5" fmla="*/ 146 h 279"/>
                  <a:gd name="T6" fmla="*/ 0 w 97"/>
                  <a:gd name="T7" fmla="*/ 262 h 279"/>
                  <a:gd name="T8" fmla="*/ 0 w 97"/>
                  <a:gd name="T9" fmla="*/ 264 h 279"/>
                  <a:gd name="T10" fmla="*/ 14 w 97"/>
                  <a:gd name="T11" fmla="*/ 279 h 279"/>
                  <a:gd name="T12" fmla="*/ 82 w 97"/>
                  <a:gd name="T13" fmla="*/ 279 h 279"/>
                  <a:gd name="T14" fmla="*/ 97 w 97"/>
                  <a:gd name="T15" fmla="*/ 264 h 279"/>
                  <a:gd name="T16" fmla="*/ 97 w 97"/>
                  <a:gd name="T17" fmla="*/ 170 h 279"/>
                  <a:gd name="T18" fmla="*/ 31 w 97"/>
                  <a:gd name="T19" fmla="*/ 2 h 279"/>
                  <a:gd name="T20" fmla="*/ 0 w 97"/>
                  <a:gd name="T21" fmla="*/ 0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7" h="279">
                    <a:moveTo>
                      <a:pt x="0" y="0"/>
                    </a:moveTo>
                    <a:cubicBezTo>
                      <a:pt x="0" y="79"/>
                      <a:pt x="0" y="79"/>
                      <a:pt x="0" y="79"/>
                    </a:cubicBezTo>
                    <a:cubicBezTo>
                      <a:pt x="0" y="146"/>
                      <a:pt x="0" y="146"/>
                      <a:pt x="0" y="146"/>
                    </a:cubicBezTo>
                    <a:cubicBezTo>
                      <a:pt x="0" y="262"/>
                      <a:pt x="0" y="262"/>
                      <a:pt x="0" y="262"/>
                    </a:cubicBezTo>
                    <a:cubicBezTo>
                      <a:pt x="0" y="264"/>
                      <a:pt x="0" y="264"/>
                      <a:pt x="0" y="264"/>
                    </a:cubicBezTo>
                    <a:cubicBezTo>
                      <a:pt x="0" y="272"/>
                      <a:pt x="6" y="279"/>
                      <a:pt x="14" y="279"/>
                    </a:cubicBezTo>
                    <a:cubicBezTo>
                      <a:pt x="82" y="279"/>
                      <a:pt x="82" y="279"/>
                      <a:pt x="82" y="279"/>
                    </a:cubicBezTo>
                    <a:cubicBezTo>
                      <a:pt x="90" y="279"/>
                      <a:pt x="97" y="272"/>
                      <a:pt x="97" y="264"/>
                    </a:cubicBezTo>
                    <a:cubicBezTo>
                      <a:pt x="97" y="170"/>
                      <a:pt x="97" y="170"/>
                      <a:pt x="97" y="170"/>
                    </a:cubicBezTo>
                    <a:cubicBezTo>
                      <a:pt x="68" y="124"/>
                      <a:pt x="32" y="56"/>
                      <a:pt x="31" y="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6E62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îşḻîdê">
                <a:extLst>
                  <a:ext uri="{FF2B5EF4-FFF2-40B4-BE49-F238E27FC236}">
                    <a16:creationId xmlns="" xmlns:a16="http://schemas.microsoft.com/office/drawing/2014/main" id="{0A0B35C8-BE3C-4E90-8A5C-E936CF03790A}"/>
                  </a:ext>
                </a:extLst>
              </p:cNvPr>
              <p:cNvSpPr/>
              <p:nvPr/>
            </p:nvSpPr>
            <p:spPr bwMode="auto">
              <a:xfrm>
                <a:off x="7348602" y="3783401"/>
                <a:ext cx="48877" cy="9584"/>
              </a:xfrm>
              <a:custGeom>
                <a:avLst/>
                <a:gdLst>
                  <a:gd name="T0" fmla="*/ 212 w 212"/>
                  <a:gd name="T1" fmla="*/ 0 h 44"/>
                  <a:gd name="T2" fmla="*/ 174 w 212"/>
                  <a:gd name="T3" fmla="*/ 0 h 44"/>
                  <a:gd name="T4" fmla="*/ 0 w 212"/>
                  <a:gd name="T5" fmla="*/ 0 h 44"/>
                  <a:gd name="T6" fmla="*/ 0 w 212"/>
                  <a:gd name="T7" fmla="*/ 16 h 44"/>
                  <a:gd name="T8" fmla="*/ 0 w 212"/>
                  <a:gd name="T9" fmla="*/ 16 h 44"/>
                  <a:gd name="T10" fmla="*/ 16 w 212"/>
                  <a:gd name="T11" fmla="*/ 33 h 44"/>
                  <a:gd name="T12" fmla="*/ 38 w 212"/>
                  <a:gd name="T13" fmla="*/ 33 h 44"/>
                  <a:gd name="T14" fmla="*/ 70 w 212"/>
                  <a:gd name="T15" fmla="*/ 34 h 44"/>
                  <a:gd name="T16" fmla="*/ 174 w 212"/>
                  <a:gd name="T17" fmla="*/ 42 h 44"/>
                  <a:gd name="T18" fmla="*/ 205 w 212"/>
                  <a:gd name="T19" fmla="*/ 44 h 44"/>
                  <a:gd name="T20" fmla="*/ 205 w 212"/>
                  <a:gd name="T21" fmla="*/ 42 h 44"/>
                  <a:gd name="T22" fmla="*/ 212 w 21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2" h="44">
                    <a:moveTo>
                      <a:pt x="212" y="0"/>
                    </a:moveTo>
                    <a:cubicBezTo>
                      <a:pt x="174" y="0"/>
                      <a:pt x="174" y="0"/>
                      <a:pt x="1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7" y="33"/>
                      <a:pt x="16" y="33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70" y="34"/>
                      <a:pt x="70" y="34"/>
                      <a:pt x="70" y="34"/>
                    </a:cubicBezTo>
                    <a:cubicBezTo>
                      <a:pt x="174" y="42"/>
                      <a:pt x="174" y="42"/>
                      <a:pt x="174" y="42"/>
                    </a:cubicBezTo>
                    <a:cubicBezTo>
                      <a:pt x="205" y="44"/>
                      <a:pt x="205" y="44"/>
                      <a:pt x="205" y="44"/>
                    </a:cubicBezTo>
                    <a:cubicBezTo>
                      <a:pt x="205" y="43"/>
                      <a:pt x="205" y="43"/>
                      <a:pt x="205" y="42"/>
                    </a:cubicBezTo>
                    <a:cubicBezTo>
                      <a:pt x="206" y="26"/>
                      <a:pt x="208" y="12"/>
                      <a:pt x="212" y="0"/>
                    </a:cubicBezTo>
                  </a:path>
                </a:pathLst>
              </a:custGeom>
              <a:solidFill>
                <a:srgbClr val="6F283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iṡḻîḑê">
                <a:extLst>
                  <a:ext uri="{FF2B5EF4-FFF2-40B4-BE49-F238E27FC236}">
                    <a16:creationId xmlns="" xmlns:a16="http://schemas.microsoft.com/office/drawing/2014/main" id="{A592743D-BFFD-4D44-B1EC-1F8554A7CF93}"/>
                  </a:ext>
                </a:extLst>
              </p:cNvPr>
              <p:cNvSpPr/>
              <p:nvPr/>
            </p:nvSpPr>
            <p:spPr bwMode="auto">
              <a:xfrm>
                <a:off x="7348602" y="3771900"/>
                <a:ext cx="54628" cy="11501"/>
              </a:xfrm>
              <a:custGeom>
                <a:avLst/>
                <a:gdLst>
                  <a:gd name="T0" fmla="*/ 237 w 237"/>
                  <a:gd name="T1" fmla="*/ 0 h 48"/>
                  <a:gd name="T2" fmla="*/ 174 w 237"/>
                  <a:gd name="T3" fmla="*/ 5 h 48"/>
                  <a:gd name="T4" fmla="*/ 69 w 237"/>
                  <a:gd name="T5" fmla="*/ 14 h 48"/>
                  <a:gd name="T6" fmla="*/ 39 w 237"/>
                  <a:gd name="T7" fmla="*/ 14 h 48"/>
                  <a:gd name="T8" fmla="*/ 17 w 237"/>
                  <a:gd name="T9" fmla="*/ 14 h 48"/>
                  <a:gd name="T10" fmla="*/ 2 w 237"/>
                  <a:gd name="T11" fmla="*/ 25 h 48"/>
                  <a:gd name="T12" fmla="*/ 0 w 237"/>
                  <a:gd name="T13" fmla="*/ 33 h 48"/>
                  <a:gd name="T14" fmla="*/ 0 w 237"/>
                  <a:gd name="T15" fmla="*/ 33 h 48"/>
                  <a:gd name="T16" fmla="*/ 0 w 237"/>
                  <a:gd name="T17" fmla="*/ 48 h 48"/>
                  <a:gd name="T18" fmla="*/ 174 w 237"/>
                  <a:gd name="T19" fmla="*/ 48 h 48"/>
                  <a:gd name="T20" fmla="*/ 212 w 237"/>
                  <a:gd name="T21" fmla="*/ 48 h 48"/>
                  <a:gd name="T22" fmla="*/ 237 w 237"/>
                  <a:gd name="T23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7" h="48">
                    <a:moveTo>
                      <a:pt x="237" y="0"/>
                    </a:moveTo>
                    <a:cubicBezTo>
                      <a:pt x="174" y="5"/>
                      <a:pt x="174" y="5"/>
                      <a:pt x="174" y="5"/>
                    </a:cubicBezTo>
                    <a:cubicBezTo>
                      <a:pt x="69" y="14"/>
                      <a:pt x="69" y="14"/>
                      <a:pt x="6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0" y="14"/>
                      <a:pt x="4" y="19"/>
                      <a:pt x="2" y="25"/>
                    </a:cubicBezTo>
                    <a:cubicBezTo>
                      <a:pt x="0" y="27"/>
                      <a:pt x="0" y="30"/>
                      <a:pt x="0" y="33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174" y="48"/>
                      <a:pt x="174" y="48"/>
                      <a:pt x="174" y="48"/>
                    </a:cubicBezTo>
                    <a:cubicBezTo>
                      <a:pt x="212" y="48"/>
                      <a:pt x="212" y="48"/>
                      <a:pt x="212" y="48"/>
                    </a:cubicBezTo>
                    <a:cubicBezTo>
                      <a:pt x="219" y="27"/>
                      <a:pt x="229" y="12"/>
                      <a:pt x="237" y="0"/>
                    </a:cubicBezTo>
                  </a:path>
                </a:pathLst>
              </a:custGeom>
              <a:solidFill>
                <a:srgbClr val="832A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ïSlïḋe">
                <a:extLst>
                  <a:ext uri="{FF2B5EF4-FFF2-40B4-BE49-F238E27FC236}">
                    <a16:creationId xmlns="" xmlns:a16="http://schemas.microsoft.com/office/drawing/2014/main" id="{5DCB4552-C661-42A8-928D-D2B2F7BEBA3D}"/>
                  </a:ext>
                </a:extLst>
              </p:cNvPr>
              <p:cNvSpPr/>
              <p:nvPr/>
            </p:nvSpPr>
            <p:spPr bwMode="auto">
              <a:xfrm>
                <a:off x="7013169" y="3587891"/>
                <a:ext cx="313390" cy="411145"/>
              </a:xfrm>
              <a:custGeom>
                <a:avLst/>
                <a:gdLst>
                  <a:gd name="T0" fmla="*/ 1287 w 1366"/>
                  <a:gd name="T1" fmla="*/ 0 h 1795"/>
                  <a:gd name="T2" fmla="*/ 1251 w 1366"/>
                  <a:gd name="T3" fmla="*/ 2 h 1795"/>
                  <a:gd name="T4" fmla="*/ 733 w 1366"/>
                  <a:gd name="T5" fmla="*/ 720 h 1795"/>
                  <a:gd name="T6" fmla="*/ 0 w 1366"/>
                  <a:gd name="T7" fmla="*/ 716 h 1795"/>
                  <a:gd name="T8" fmla="*/ 4 w 1366"/>
                  <a:gd name="T9" fmla="*/ 893 h 1795"/>
                  <a:gd name="T10" fmla="*/ 4 w 1366"/>
                  <a:gd name="T11" fmla="*/ 893 h 1795"/>
                  <a:gd name="T12" fmla="*/ 4 w 1366"/>
                  <a:gd name="T13" fmla="*/ 893 h 1795"/>
                  <a:gd name="T14" fmla="*/ 1 w 1366"/>
                  <a:gd name="T15" fmla="*/ 1052 h 1795"/>
                  <a:gd name="T16" fmla="*/ 806 w 1366"/>
                  <a:gd name="T17" fmla="*/ 1058 h 1795"/>
                  <a:gd name="T18" fmla="*/ 1240 w 1366"/>
                  <a:gd name="T19" fmla="*/ 1795 h 1795"/>
                  <a:gd name="T20" fmla="*/ 1285 w 1366"/>
                  <a:gd name="T21" fmla="*/ 1794 h 1795"/>
                  <a:gd name="T22" fmla="*/ 1355 w 1366"/>
                  <a:gd name="T23" fmla="*/ 1227 h 1795"/>
                  <a:gd name="T24" fmla="*/ 1362 w 1366"/>
                  <a:gd name="T25" fmla="*/ 1095 h 1795"/>
                  <a:gd name="T26" fmla="*/ 1366 w 1366"/>
                  <a:gd name="T27" fmla="*/ 919 h 1795"/>
                  <a:gd name="T28" fmla="*/ 1366 w 1366"/>
                  <a:gd name="T29" fmla="*/ 893 h 1795"/>
                  <a:gd name="T30" fmla="*/ 1365 w 1366"/>
                  <a:gd name="T31" fmla="*/ 786 h 1795"/>
                  <a:gd name="T32" fmla="*/ 1358 w 1366"/>
                  <a:gd name="T33" fmla="*/ 610 h 1795"/>
                  <a:gd name="T34" fmla="*/ 1349 w 1366"/>
                  <a:gd name="T35" fmla="*/ 478 h 1795"/>
                  <a:gd name="T36" fmla="*/ 1287 w 1366"/>
                  <a:gd name="T37" fmla="*/ 0 h 17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66" h="1795">
                    <a:moveTo>
                      <a:pt x="1287" y="0"/>
                    </a:moveTo>
                    <a:cubicBezTo>
                      <a:pt x="1251" y="2"/>
                      <a:pt x="1251" y="2"/>
                      <a:pt x="1251" y="2"/>
                    </a:cubicBezTo>
                    <a:cubicBezTo>
                      <a:pt x="733" y="720"/>
                      <a:pt x="733" y="720"/>
                      <a:pt x="733" y="720"/>
                    </a:cubicBezTo>
                    <a:cubicBezTo>
                      <a:pt x="0" y="716"/>
                      <a:pt x="0" y="716"/>
                      <a:pt x="0" y="716"/>
                    </a:cubicBezTo>
                    <a:cubicBezTo>
                      <a:pt x="3" y="774"/>
                      <a:pt x="4" y="834"/>
                      <a:pt x="4" y="893"/>
                    </a:cubicBezTo>
                    <a:cubicBezTo>
                      <a:pt x="4" y="893"/>
                      <a:pt x="4" y="893"/>
                      <a:pt x="4" y="893"/>
                    </a:cubicBezTo>
                    <a:cubicBezTo>
                      <a:pt x="4" y="893"/>
                      <a:pt x="4" y="893"/>
                      <a:pt x="4" y="893"/>
                    </a:cubicBezTo>
                    <a:cubicBezTo>
                      <a:pt x="4" y="946"/>
                      <a:pt x="3" y="999"/>
                      <a:pt x="1" y="1052"/>
                    </a:cubicBezTo>
                    <a:cubicBezTo>
                      <a:pt x="806" y="1058"/>
                      <a:pt x="806" y="1058"/>
                      <a:pt x="806" y="1058"/>
                    </a:cubicBezTo>
                    <a:cubicBezTo>
                      <a:pt x="1240" y="1795"/>
                      <a:pt x="1240" y="1795"/>
                      <a:pt x="1240" y="1795"/>
                    </a:cubicBezTo>
                    <a:cubicBezTo>
                      <a:pt x="1285" y="1794"/>
                      <a:pt x="1285" y="1794"/>
                      <a:pt x="1285" y="1794"/>
                    </a:cubicBezTo>
                    <a:cubicBezTo>
                      <a:pt x="1319" y="1608"/>
                      <a:pt x="1342" y="1419"/>
                      <a:pt x="1355" y="1227"/>
                    </a:cubicBezTo>
                    <a:cubicBezTo>
                      <a:pt x="1358" y="1183"/>
                      <a:pt x="1360" y="1139"/>
                      <a:pt x="1362" y="1095"/>
                    </a:cubicBezTo>
                    <a:cubicBezTo>
                      <a:pt x="1364" y="1037"/>
                      <a:pt x="1365" y="978"/>
                      <a:pt x="1366" y="919"/>
                    </a:cubicBezTo>
                    <a:cubicBezTo>
                      <a:pt x="1366" y="910"/>
                      <a:pt x="1366" y="902"/>
                      <a:pt x="1366" y="893"/>
                    </a:cubicBezTo>
                    <a:cubicBezTo>
                      <a:pt x="1366" y="857"/>
                      <a:pt x="1365" y="821"/>
                      <a:pt x="1365" y="786"/>
                    </a:cubicBezTo>
                    <a:cubicBezTo>
                      <a:pt x="1363" y="727"/>
                      <a:pt x="1361" y="668"/>
                      <a:pt x="1358" y="610"/>
                    </a:cubicBezTo>
                    <a:cubicBezTo>
                      <a:pt x="1355" y="566"/>
                      <a:pt x="1352" y="522"/>
                      <a:pt x="1349" y="478"/>
                    </a:cubicBezTo>
                    <a:cubicBezTo>
                      <a:pt x="1336" y="317"/>
                      <a:pt x="1315" y="157"/>
                      <a:pt x="1287" y="0"/>
                    </a:cubicBezTo>
                  </a:path>
                </a:pathLst>
              </a:custGeom>
              <a:solidFill>
                <a:srgbClr val="7B7A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îš1îḓè">
                <a:extLst>
                  <a:ext uri="{FF2B5EF4-FFF2-40B4-BE49-F238E27FC236}">
                    <a16:creationId xmlns="" xmlns:a16="http://schemas.microsoft.com/office/drawing/2014/main" id="{B93CF0BB-FE6D-4C71-9234-8F8AE45F3CAF}"/>
                  </a:ext>
                </a:extLst>
              </p:cNvPr>
              <p:cNvSpPr/>
              <p:nvPr/>
            </p:nvSpPr>
            <p:spPr bwMode="auto">
              <a:xfrm>
                <a:off x="6644193" y="3749857"/>
                <a:ext cx="369935" cy="79546"/>
              </a:xfrm>
              <a:custGeom>
                <a:avLst/>
                <a:gdLst>
                  <a:gd name="T0" fmla="*/ 0 w 1609"/>
                  <a:gd name="T1" fmla="*/ 0 h 346"/>
                  <a:gd name="T2" fmla="*/ 9 w 1609"/>
                  <a:gd name="T3" fmla="*/ 187 h 346"/>
                  <a:gd name="T4" fmla="*/ 9 w 1609"/>
                  <a:gd name="T5" fmla="*/ 187 h 346"/>
                  <a:gd name="T6" fmla="*/ 9 w 1609"/>
                  <a:gd name="T7" fmla="*/ 187 h 346"/>
                  <a:gd name="T8" fmla="*/ 4 w 1609"/>
                  <a:gd name="T9" fmla="*/ 334 h 346"/>
                  <a:gd name="T10" fmla="*/ 1606 w 1609"/>
                  <a:gd name="T11" fmla="*/ 346 h 346"/>
                  <a:gd name="T12" fmla="*/ 1609 w 1609"/>
                  <a:gd name="T13" fmla="*/ 187 h 346"/>
                  <a:gd name="T14" fmla="*/ 1609 w 1609"/>
                  <a:gd name="T15" fmla="*/ 187 h 346"/>
                  <a:gd name="T16" fmla="*/ 1605 w 1609"/>
                  <a:gd name="T17" fmla="*/ 10 h 346"/>
                  <a:gd name="T18" fmla="*/ 0 w 1609"/>
                  <a:gd name="T19" fmla="*/ 0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09" h="346">
                    <a:moveTo>
                      <a:pt x="0" y="0"/>
                    </a:moveTo>
                    <a:cubicBezTo>
                      <a:pt x="6" y="62"/>
                      <a:pt x="9" y="124"/>
                      <a:pt x="9" y="187"/>
                    </a:cubicBezTo>
                    <a:cubicBezTo>
                      <a:pt x="9" y="187"/>
                      <a:pt x="9" y="187"/>
                      <a:pt x="9" y="187"/>
                    </a:cubicBezTo>
                    <a:cubicBezTo>
                      <a:pt x="9" y="187"/>
                      <a:pt x="9" y="187"/>
                      <a:pt x="9" y="187"/>
                    </a:cubicBezTo>
                    <a:cubicBezTo>
                      <a:pt x="9" y="236"/>
                      <a:pt x="7" y="285"/>
                      <a:pt x="4" y="334"/>
                    </a:cubicBezTo>
                    <a:cubicBezTo>
                      <a:pt x="1606" y="346"/>
                      <a:pt x="1606" y="346"/>
                      <a:pt x="1606" y="346"/>
                    </a:cubicBezTo>
                    <a:cubicBezTo>
                      <a:pt x="1608" y="293"/>
                      <a:pt x="1609" y="240"/>
                      <a:pt x="1609" y="187"/>
                    </a:cubicBezTo>
                    <a:cubicBezTo>
                      <a:pt x="1609" y="187"/>
                      <a:pt x="1609" y="187"/>
                      <a:pt x="1609" y="187"/>
                    </a:cubicBezTo>
                    <a:cubicBezTo>
                      <a:pt x="1609" y="128"/>
                      <a:pt x="1608" y="68"/>
                      <a:pt x="1605" y="1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7023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íśḷíďé">
                <a:extLst>
                  <a:ext uri="{FF2B5EF4-FFF2-40B4-BE49-F238E27FC236}">
                    <a16:creationId xmlns="" xmlns:a16="http://schemas.microsoft.com/office/drawing/2014/main" id="{9B934B98-31B8-400A-8D82-EB1AEFCF59D1}"/>
                  </a:ext>
                </a:extLst>
              </p:cNvPr>
              <p:cNvSpPr/>
              <p:nvPr/>
            </p:nvSpPr>
            <p:spPr bwMode="auto">
              <a:xfrm>
                <a:off x="6378721" y="3747941"/>
                <a:ext cx="267388" cy="78587"/>
              </a:xfrm>
              <a:custGeom>
                <a:avLst/>
                <a:gdLst>
                  <a:gd name="T0" fmla="*/ 0 w 1165"/>
                  <a:gd name="T1" fmla="*/ 0 h 341"/>
                  <a:gd name="T2" fmla="*/ 20 w 1165"/>
                  <a:gd name="T3" fmla="*/ 194 h 341"/>
                  <a:gd name="T4" fmla="*/ 20 w 1165"/>
                  <a:gd name="T5" fmla="*/ 194 h 341"/>
                  <a:gd name="T6" fmla="*/ 20 w 1165"/>
                  <a:gd name="T7" fmla="*/ 194 h 341"/>
                  <a:gd name="T8" fmla="*/ 10 w 1165"/>
                  <a:gd name="T9" fmla="*/ 332 h 341"/>
                  <a:gd name="T10" fmla="*/ 1160 w 1165"/>
                  <a:gd name="T11" fmla="*/ 341 h 341"/>
                  <a:gd name="T12" fmla="*/ 1165 w 1165"/>
                  <a:gd name="T13" fmla="*/ 194 h 341"/>
                  <a:gd name="T14" fmla="*/ 1165 w 1165"/>
                  <a:gd name="T15" fmla="*/ 194 h 341"/>
                  <a:gd name="T16" fmla="*/ 1156 w 1165"/>
                  <a:gd name="T17" fmla="*/ 7 h 341"/>
                  <a:gd name="T18" fmla="*/ 0 w 1165"/>
                  <a:gd name="T1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65" h="341">
                    <a:moveTo>
                      <a:pt x="0" y="0"/>
                    </a:moveTo>
                    <a:cubicBezTo>
                      <a:pt x="13" y="63"/>
                      <a:pt x="20" y="127"/>
                      <a:pt x="20" y="194"/>
                    </a:cubicBezTo>
                    <a:cubicBezTo>
                      <a:pt x="20" y="194"/>
                      <a:pt x="20" y="194"/>
                      <a:pt x="20" y="194"/>
                    </a:cubicBezTo>
                    <a:cubicBezTo>
                      <a:pt x="20" y="194"/>
                      <a:pt x="20" y="194"/>
                      <a:pt x="20" y="194"/>
                    </a:cubicBezTo>
                    <a:cubicBezTo>
                      <a:pt x="20" y="241"/>
                      <a:pt x="17" y="287"/>
                      <a:pt x="10" y="332"/>
                    </a:cubicBezTo>
                    <a:cubicBezTo>
                      <a:pt x="1160" y="341"/>
                      <a:pt x="1160" y="341"/>
                      <a:pt x="1160" y="341"/>
                    </a:cubicBezTo>
                    <a:cubicBezTo>
                      <a:pt x="1163" y="292"/>
                      <a:pt x="1165" y="243"/>
                      <a:pt x="1165" y="194"/>
                    </a:cubicBezTo>
                    <a:cubicBezTo>
                      <a:pt x="1165" y="194"/>
                      <a:pt x="1165" y="194"/>
                      <a:pt x="1165" y="194"/>
                    </a:cubicBezTo>
                    <a:cubicBezTo>
                      <a:pt x="1165" y="131"/>
                      <a:pt x="1162" y="69"/>
                      <a:pt x="1156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7B7A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îŝ1îde">
                <a:extLst>
                  <a:ext uri="{FF2B5EF4-FFF2-40B4-BE49-F238E27FC236}">
                    <a16:creationId xmlns="" xmlns:a16="http://schemas.microsoft.com/office/drawing/2014/main" id="{2E80DF97-4F2E-42DD-AFF4-94BAEC96C538}"/>
                  </a:ext>
                </a:extLst>
              </p:cNvPr>
              <p:cNvSpPr/>
              <p:nvPr/>
            </p:nvSpPr>
            <p:spPr bwMode="auto">
              <a:xfrm>
                <a:off x="6169795" y="3746982"/>
                <a:ext cx="213719" cy="77629"/>
              </a:xfrm>
              <a:custGeom>
                <a:avLst/>
                <a:gdLst>
                  <a:gd name="T0" fmla="*/ 286 w 932"/>
                  <a:gd name="T1" fmla="*/ 0 h 336"/>
                  <a:gd name="T2" fmla="*/ 0 w 932"/>
                  <a:gd name="T3" fmla="*/ 259 h 336"/>
                  <a:gd name="T4" fmla="*/ 100 w 932"/>
                  <a:gd name="T5" fmla="*/ 330 h 336"/>
                  <a:gd name="T6" fmla="*/ 922 w 932"/>
                  <a:gd name="T7" fmla="*/ 336 h 336"/>
                  <a:gd name="T8" fmla="*/ 932 w 932"/>
                  <a:gd name="T9" fmla="*/ 198 h 336"/>
                  <a:gd name="T10" fmla="*/ 932 w 932"/>
                  <a:gd name="T11" fmla="*/ 198 h 336"/>
                  <a:gd name="T12" fmla="*/ 912 w 932"/>
                  <a:gd name="T13" fmla="*/ 4 h 336"/>
                  <a:gd name="T14" fmla="*/ 286 w 932"/>
                  <a:gd name="T15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32" h="336">
                    <a:moveTo>
                      <a:pt x="286" y="0"/>
                    </a:moveTo>
                    <a:cubicBezTo>
                      <a:pt x="0" y="259"/>
                      <a:pt x="0" y="259"/>
                      <a:pt x="0" y="259"/>
                    </a:cubicBezTo>
                    <a:cubicBezTo>
                      <a:pt x="22" y="302"/>
                      <a:pt x="59" y="329"/>
                      <a:pt x="100" y="330"/>
                    </a:cubicBezTo>
                    <a:cubicBezTo>
                      <a:pt x="922" y="336"/>
                      <a:pt x="922" y="336"/>
                      <a:pt x="922" y="336"/>
                    </a:cubicBezTo>
                    <a:cubicBezTo>
                      <a:pt x="929" y="291"/>
                      <a:pt x="932" y="245"/>
                      <a:pt x="932" y="198"/>
                    </a:cubicBezTo>
                    <a:cubicBezTo>
                      <a:pt x="932" y="198"/>
                      <a:pt x="932" y="198"/>
                      <a:pt x="932" y="198"/>
                    </a:cubicBezTo>
                    <a:cubicBezTo>
                      <a:pt x="932" y="131"/>
                      <a:pt x="925" y="67"/>
                      <a:pt x="912" y="4"/>
                    </a:cubicBezTo>
                    <a:cubicBezTo>
                      <a:pt x="286" y="0"/>
                      <a:pt x="286" y="0"/>
                      <a:pt x="286" y="0"/>
                    </a:cubicBezTo>
                  </a:path>
                </a:pathLst>
              </a:custGeom>
              <a:solidFill>
                <a:srgbClr val="7023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íṩlîďé">
                <a:extLst>
                  <a:ext uri="{FF2B5EF4-FFF2-40B4-BE49-F238E27FC236}">
                    <a16:creationId xmlns="" xmlns:a16="http://schemas.microsoft.com/office/drawing/2014/main" id="{4D2A075E-EDD5-44A5-85EE-1119D6F0F22A}"/>
                  </a:ext>
                </a:extLst>
              </p:cNvPr>
              <p:cNvSpPr/>
              <p:nvPr/>
            </p:nvSpPr>
            <p:spPr bwMode="auto">
              <a:xfrm>
                <a:off x="6165003" y="3746982"/>
                <a:ext cx="69962" cy="59420"/>
              </a:xfrm>
              <a:custGeom>
                <a:avLst/>
                <a:gdLst>
                  <a:gd name="T0" fmla="*/ 124 w 308"/>
                  <a:gd name="T1" fmla="*/ 0 h 260"/>
                  <a:gd name="T2" fmla="*/ 0 w 308"/>
                  <a:gd name="T3" fmla="*/ 165 h 260"/>
                  <a:gd name="T4" fmla="*/ 22 w 308"/>
                  <a:gd name="T5" fmla="*/ 260 h 260"/>
                  <a:gd name="T6" fmla="*/ 308 w 308"/>
                  <a:gd name="T7" fmla="*/ 1 h 260"/>
                  <a:gd name="T8" fmla="*/ 124 w 308"/>
                  <a:gd name="T9" fmla="*/ 0 h 260"/>
                  <a:gd name="T10" fmla="*/ 124 w 308"/>
                  <a:gd name="T11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8" h="260">
                    <a:moveTo>
                      <a:pt x="124" y="0"/>
                    </a:moveTo>
                    <a:cubicBezTo>
                      <a:pt x="56" y="0"/>
                      <a:pt x="1" y="74"/>
                      <a:pt x="0" y="165"/>
                    </a:cubicBezTo>
                    <a:cubicBezTo>
                      <a:pt x="0" y="200"/>
                      <a:pt x="8" y="233"/>
                      <a:pt x="22" y="260"/>
                    </a:cubicBezTo>
                    <a:cubicBezTo>
                      <a:pt x="308" y="1"/>
                      <a:pt x="308" y="1"/>
                      <a:pt x="308" y="1"/>
                    </a:cubicBezTo>
                    <a:cubicBezTo>
                      <a:pt x="124" y="0"/>
                      <a:pt x="124" y="0"/>
                      <a:pt x="124" y="0"/>
                    </a:cubicBezTo>
                    <a:cubicBezTo>
                      <a:pt x="124" y="0"/>
                      <a:pt x="124" y="0"/>
                      <a:pt x="124" y="0"/>
                    </a:cubicBezTo>
                  </a:path>
                </a:pathLst>
              </a:custGeom>
              <a:solidFill>
                <a:srgbClr val="7625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ïSlíḑé">
                <a:extLst>
                  <a:ext uri="{FF2B5EF4-FFF2-40B4-BE49-F238E27FC236}">
                    <a16:creationId xmlns="" xmlns:a16="http://schemas.microsoft.com/office/drawing/2014/main" id="{7338718F-C1F0-4FFF-8A5C-3F4377E1002A}"/>
                  </a:ext>
                </a:extLst>
              </p:cNvPr>
              <p:cNvSpPr/>
              <p:nvPr/>
            </p:nvSpPr>
            <p:spPr bwMode="auto">
              <a:xfrm>
                <a:off x="5239208" y="2957277"/>
                <a:ext cx="2185106" cy="2095018"/>
              </a:xfrm>
              <a:custGeom>
                <a:avLst/>
                <a:gdLst>
                  <a:gd name="T0" fmla="*/ 9089 w 9521"/>
                  <a:gd name="T1" fmla="*/ 1506 h 9142"/>
                  <a:gd name="T2" fmla="*/ 8137 w 9521"/>
                  <a:gd name="T3" fmla="*/ 0 h 9142"/>
                  <a:gd name="T4" fmla="*/ 7979 w 9521"/>
                  <a:gd name="T5" fmla="*/ 144 h 9142"/>
                  <a:gd name="T6" fmla="*/ 7818 w 9521"/>
                  <a:gd name="T7" fmla="*/ 290 h 9142"/>
                  <a:gd name="T8" fmla="*/ 9093 w 9521"/>
                  <a:gd name="T9" fmla="*/ 3646 h 9142"/>
                  <a:gd name="T10" fmla="*/ 4025 w 9521"/>
                  <a:gd name="T11" fmla="*/ 8713 h 9142"/>
                  <a:gd name="T12" fmla="*/ 319 w 9521"/>
                  <a:gd name="T13" fmla="*/ 7098 h 9142"/>
                  <a:gd name="T14" fmla="*/ 159 w 9521"/>
                  <a:gd name="T15" fmla="*/ 7244 h 9142"/>
                  <a:gd name="T16" fmla="*/ 0 w 9521"/>
                  <a:gd name="T17" fmla="*/ 7388 h 9142"/>
                  <a:gd name="T18" fmla="*/ 139 w 9521"/>
                  <a:gd name="T19" fmla="*/ 7532 h 9142"/>
                  <a:gd name="T20" fmla="*/ 1886 w 9521"/>
                  <a:gd name="T21" fmla="*/ 8710 h 9142"/>
                  <a:gd name="T22" fmla="*/ 4025 w 9521"/>
                  <a:gd name="T23" fmla="*/ 9142 h 9142"/>
                  <a:gd name="T24" fmla="*/ 6165 w 9521"/>
                  <a:gd name="T25" fmla="*/ 8710 h 9142"/>
                  <a:gd name="T26" fmla="*/ 7911 w 9521"/>
                  <a:gd name="T27" fmla="*/ 7532 h 9142"/>
                  <a:gd name="T28" fmla="*/ 9089 w 9521"/>
                  <a:gd name="T29" fmla="*/ 5785 h 9142"/>
                  <a:gd name="T30" fmla="*/ 9521 w 9521"/>
                  <a:gd name="T31" fmla="*/ 3646 h 9142"/>
                  <a:gd name="T32" fmla="*/ 9089 w 9521"/>
                  <a:gd name="T33" fmla="*/ 1506 h 9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521" h="9142">
                    <a:moveTo>
                      <a:pt x="9089" y="1506"/>
                    </a:moveTo>
                    <a:cubicBezTo>
                      <a:pt x="8855" y="953"/>
                      <a:pt x="8535" y="448"/>
                      <a:pt x="8137" y="0"/>
                    </a:cubicBezTo>
                    <a:cubicBezTo>
                      <a:pt x="7979" y="144"/>
                      <a:pt x="7979" y="144"/>
                      <a:pt x="7979" y="144"/>
                    </a:cubicBezTo>
                    <a:cubicBezTo>
                      <a:pt x="7818" y="290"/>
                      <a:pt x="7818" y="290"/>
                      <a:pt x="7818" y="290"/>
                    </a:cubicBezTo>
                    <a:cubicBezTo>
                      <a:pt x="8611" y="1184"/>
                      <a:pt x="9093" y="2360"/>
                      <a:pt x="9093" y="3646"/>
                    </a:cubicBezTo>
                    <a:cubicBezTo>
                      <a:pt x="9093" y="6440"/>
                      <a:pt x="6819" y="8713"/>
                      <a:pt x="4025" y="8713"/>
                    </a:cubicBezTo>
                    <a:cubicBezTo>
                      <a:pt x="2564" y="8713"/>
                      <a:pt x="1245" y="8091"/>
                      <a:pt x="319" y="7098"/>
                    </a:cubicBezTo>
                    <a:cubicBezTo>
                      <a:pt x="159" y="7244"/>
                      <a:pt x="159" y="7244"/>
                      <a:pt x="159" y="7244"/>
                    </a:cubicBezTo>
                    <a:cubicBezTo>
                      <a:pt x="0" y="7388"/>
                      <a:pt x="0" y="7388"/>
                      <a:pt x="0" y="7388"/>
                    </a:cubicBezTo>
                    <a:cubicBezTo>
                      <a:pt x="46" y="7437"/>
                      <a:pt x="92" y="7485"/>
                      <a:pt x="139" y="7532"/>
                    </a:cubicBezTo>
                    <a:cubicBezTo>
                      <a:pt x="644" y="8037"/>
                      <a:pt x="1231" y="8433"/>
                      <a:pt x="1886" y="8710"/>
                    </a:cubicBezTo>
                    <a:cubicBezTo>
                      <a:pt x="2564" y="8996"/>
                      <a:pt x="3283" y="9142"/>
                      <a:pt x="4025" y="9142"/>
                    </a:cubicBezTo>
                    <a:cubicBezTo>
                      <a:pt x="4767" y="9142"/>
                      <a:pt x="5487" y="8996"/>
                      <a:pt x="6165" y="8710"/>
                    </a:cubicBezTo>
                    <a:cubicBezTo>
                      <a:pt x="6819" y="8433"/>
                      <a:pt x="7407" y="8037"/>
                      <a:pt x="7911" y="7532"/>
                    </a:cubicBezTo>
                    <a:cubicBezTo>
                      <a:pt x="8416" y="7027"/>
                      <a:pt x="8812" y="6440"/>
                      <a:pt x="9089" y="5785"/>
                    </a:cubicBezTo>
                    <a:cubicBezTo>
                      <a:pt x="9376" y="5107"/>
                      <a:pt x="9521" y="4388"/>
                      <a:pt x="9521" y="3646"/>
                    </a:cubicBezTo>
                    <a:cubicBezTo>
                      <a:pt x="9521" y="2904"/>
                      <a:pt x="9376" y="2184"/>
                      <a:pt x="9089" y="1506"/>
                    </a:cubicBezTo>
                    <a:close/>
                  </a:path>
                </a:pathLst>
              </a:custGeom>
              <a:solidFill>
                <a:srgbClr val="4039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ïṩľîḓê">
                <a:extLst>
                  <a:ext uri="{FF2B5EF4-FFF2-40B4-BE49-F238E27FC236}">
                    <a16:creationId xmlns="" xmlns:a16="http://schemas.microsoft.com/office/drawing/2014/main" id="{1FC298BC-F60B-4DEC-BC37-DEB1791662E5}"/>
                  </a:ext>
                </a:extLst>
              </p:cNvPr>
              <p:cNvSpPr/>
              <p:nvPr/>
            </p:nvSpPr>
            <p:spPr bwMode="auto">
              <a:xfrm>
                <a:off x="4901858" y="2533674"/>
                <a:ext cx="2205232" cy="2117061"/>
              </a:xfrm>
              <a:custGeom>
                <a:avLst/>
                <a:gdLst>
                  <a:gd name="T0" fmla="*/ 9382 w 9608"/>
                  <a:gd name="T1" fmla="*/ 1610 h 9238"/>
                  <a:gd name="T2" fmla="*/ 7636 w 9608"/>
                  <a:gd name="T3" fmla="*/ 432 h 9238"/>
                  <a:gd name="T4" fmla="*/ 5496 w 9608"/>
                  <a:gd name="T5" fmla="*/ 0 h 9238"/>
                  <a:gd name="T6" fmla="*/ 3357 w 9608"/>
                  <a:gd name="T7" fmla="*/ 432 h 9238"/>
                  <a:gd name="T8" fmla="*/ 1610 w 9608"/>
                  <a:gd name="T9" fmla="*/ 1610 h 9238"/>
                  <a:gd name="T10" fmla="*/ 432 w 9608"/>
                  <a:gd name="T11" fmla="*/ 3356 h 9238"/>
                  <a:gd name="T12" fmla="*/ 0 w 9608"/>
                  <a:gd name="T13" fmla="*/ 5496 h 9238"/>
                  <a:gd name="T14" fmla="*/ 432 w 9608"/>
                  <a:gd name="T15" fmla="*/ 7635 h 9238"/>
                  <a:gd name="T16" fmla="*/ 1471 w 9608"/>
                  <a:gd name="T17" fmla="*/ 9238 h 9238"/>
                  <a:gd name="T18" fmla="*/ 1630 w 9608"/>
                  <a:gd name="T19" fmla="*/ 9094 h 9238"/>
                  <a:gd name="T20" fmla="*/ 1790 w 9608"/>
                  <a:gd name="T21" fmla="*/ 8948 h 9238"/>
                  <a:gd name="T22" fmla="*/ 428 w 9608"/>
                  <a:gd name="T23" fmla="*/ 5496 h 9238"/>
                  <a:gd name="T24" fmla="*/ 5496 w 9608"/>
                  <a:gd name="T25" fmla="*/ 428 h 9238"/>
                  <a:gd name="T26" fmla="*/ 9289 w 9608"/>
                  <a:gd name="T27" fmla="*/ 2140 h 9238"/>
                  <a:gd name="T28" fmla="*/ 9450 w 9608"/>
                  <a:gd name="T29" fmla="*/ 1994 h 9238"/>
                  <a:gd name="T30" fmla="*/ 9608 w 9608"/>
                  <a:gd name="T31" fmla="*/ 1850 h 9238"/>
                  <a:gd name="T32" fmla="*/ 9382 w 9608"/>
                  <a:gd name="T33" fmla="*/ 1610 h 9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608" h="9238">
                    <a:moveTo>
                      <a:pt x="9382" y="1610"/>
                    </a:moveTo>
                    <a:cubicBezTo>
                      <a:pt x="8878" y="1105"/>
                      <a:pt x="8290" y="709"/>
                      <a:pt x="7636" y="432"/>
                    </a:cubicBezTo>
                    <a:cubicBezTo>
                      <a:pt x="6958" y="145"/>
                      <a:pt x="6238" y="0"/>
                      <a:pt x="5496" y="0"/>
                    </a:cubicBezTo>
                    <a:cubicBezTo>
                      <a:pt x="4754" y="0"/>
                      <a:pt x="4035" y="145"/>
                      <a:pt x="3357" y="432"/>
                    </a:cubicBezTo>
                    <a:cubicBezTo>
                      <a:pt x="2702" y="709"/>
                      <a:pt x="2115" y="1105"/>
                      <a:pt x="1610" y="1610"/>
                    </a:cubicBezTo>
                    <a:cubicBezTo>
                      <a:pt x="1105" y="2114"/>
                      <a:pt x="709" y="2702"/>
                      <a:pt x="432" y="3356"/>
                    </a:cubicBezTo>
                    <a:cubicBezTo>
                      <a:pt x="145" y="4034"/>
                      <a:pt x="0" y="4754"/>
                      <a:pt x="0" y="5496"/>
                    </a:cubicBezTo>
                    <a:cubicBezTo>
                      <a:pt x="0" y="6238"/>
                      <a:pt x="145" y="6957"/>
                      <a:pt x="432" y="7635"/>
                    </a:cubicBezTo>
                    <a:cubicBezTo>
                      <a:pt x="683" y="8228"/>
                      <a:pt x="1032" y="8767"/>
                      <a:pt x="1471" y="9238"/>
                    </a:cubicBezTo>
                    <a:cubicBezTo>
                      <a:pt x="1630" y="9094"/>
                      <a:pt x="1630" y="9094"/>
                      <a:pt x="1630" y="9094"/>
                    </a:cubicBezTo>
                    <a:cubicBezTo>
                      <a:pt x="1790" y="8948"/>
                      <a:pt x="1790" y="8948"/>
                      <a:pt x="1790" y="8948"/>
                    </a:cubicBezTo>
                    <a:cubicBezTo>
                      <a:pt x="946" y="8043"/>
                      <a:pt x="428" y="6829"/>
                      <a:pt x="428" y="5496"/>
                    </a:cubicBezTo>
                    <a:cubicBezTo>
                      <a:pt x="428" y="2702"/>
                      <a:pt x="2702" y="428"/>
                      <a:pt x="5496" y="428"/>
                    </a:cubicBezTo>
                    <a:cubicBezTo>
                      <a:pt x="7004" y="428"/>
                      <a:pt x="8360" y="1091"/>
                      <a:pt x="9289" y="2140"/>
                    </a:cubicBezTo>
                    <a:cubicBezTo>
                      <a:pt x="9450" y="1994"/>
                      <a:pt x="9450" y="1994"/>
                      <a:pt x="9450" y="1994"/>
                    </a:cubicBezTo>
                    <a:cubicBezTo>
                      <a:pt x="9608" y="1850"/>
                      <a:pt x="9608" y="1850"/>
                      <a:pt x="9608" y="1850"/>
                    </a:cubicBezTo>
                    <a:cubicBezTo>
                      <a:pt x="9536" y="1768"/>
                      <a:pt x="9460" y="1688"/>
                      <a:pt x="9382" y="1610"/>
                    </a:cubicBezTo>
                    <a:close/>
                  </a:path>
                </a:pathLst>
              </a:custGeom>
              <a:solidFill>
                <a:srgbClr val="4039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iS1îdê">
                <a:extLst>
                  <a:ext uri="{FF2B5EF4-FFF2-40B4-BE49-F238E27FC236}">
                    <a16:creationId xmlns="" xmlns:a16="http://schemas.microsoft.com/office/drawing/2014/main" id="{32C16354-66C8-4B47-9372-9E9DD1FF2C3C}"/>
                  </a:ext>
                </a:extLst>
              </p:cNvPr>
              <p:cNvSpPr/>
              <p:nvPr/>
            </p:nvSpPr>
            <p:spPr bwMode="auto">
              <a:xfrm>
                <a:off x="6839702" y="2588301"/>
                <a:ext cx="328724" cy="481107"/>
              </a:xfrm>
              <a:custGeom>
                <a:avLst/>
                <a:gdLst>
                  <a:gd name="T0" fmla="*/ 34 w 343"/>
                  <a:gd name="T1" fmla="*/ 502 h 502"/>
                  <a:gd name="T2" fmla="*/ 0 w 343"/>
                  <a:gd name="T3" fmla="*/ 293 h 502"/>
                  <a:gd name="T4" fmla="*/ 290 w 343"/>
                  <a:gd name="T5" fmla="*/ 0 h 502"/>
                  <a:gd name="T6" fmla="*/ 343 w 343"/>
                  <a:gd name="T7" fmla="*/ 198 h 502"/>
                  <a:gd name="T8" fmla="*/ 34 w 343"/>
                  <a:gd name="T9" fmla="*/ 502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3" h="502">
                    <a:moveTo>
                      <a:pt x="34" y="502"/>
                    </a:moveTo>
                    <a:lnTo>
                      <a:pt x="0" y="293"/>
                    </a:lnTo>
                    <a:lnTo>
                      <a:pt x="290" y="0"/>
                    </a:lnTo>
                    <a:lnTo>
                      <a:pt x="343" y="198"/>
                    </a:lnTo>
                    <a:lnTo>
                      <a:pt x="34" y="502"/>
                    </a:lnTo>
                    <a:close/>
                  </a:path>
                </a:pathLst>
              </a:custGeom>
              <a:solidFill>
                <a:srgbClr val="0099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iŝľidê">
                <a:extLst>
                  <a:ext uri="{FF2B5EF4-FFF2-40B4-BE49-F238E27FC236}">
                    <a16:creationId xmlns="" xmlns:a16="http://schemas.microsoft.com/office/drawing/2014/main" id="{2D363659-06FC-4285-8940-D8A1457654AC}"/>
                  </a:ext>
                </a:extLst>
              </p:cNvPr>
              <p:cNvSpPr/>
              <p:nvPr/>
            </p:nvSpPr>
            <p:spPr bwMode="auto">
              <a:xfrm>
                <a:off x="6936498" y="2832688"/>
                <a:ext cx="483023" cy="328724"/>
              </a:xfrm>
              <a:custGeom>
                <a:avLst/>
                <a:gdLst>
                  <a:gd name="T0" fmla="*/ 504 w 504"/>
                  <a:gd name="T1" fmla="*/ 32 h 343"/>
                  <a:gd name="T2" fmla="*/ 294 w 504"/>
                  <a:gd name="T3" fmla="*/ 0 h 343"/>
                  <a:gd name="T4" fmla="*/ 0 w 504"/>
                  <a:gd name="T5" fmla="*/ 292 h 343"/>
                  <a:gd name="T6" fmla="*/ 201 w 504"/>
                  <a:gd name="T7" fmla="*/ 343 h 343"/>
                  <a:gd name="T8" fmla="*/ 504 w 504"/>
                  <a:gd name="T9" fmla="*/ 32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343">
                    <a:moveTo>
                      <a:pt x="504" y="32"/>
                    </a:moveTo>
                    <a:lnTo>
                      <a:pt x="294" y="0"/>
                    </a:lnTo>
                    <a:lnTo>
                      <a:pt x="0" y="292"/>
                    </a:lnTo>
                    <a:lnTo>
                      <a:pt x="201" y="343"/>
                    </a:lnTo>
                    <a:lnTo>
                      <a:pt x="504" y="32"/>
                    </a:lnTo>
                    <a:close/>
                  </a:path>
                </a:pathLst>
              </a:custGeom>
              <a:solidFill>
                <a:srgbClr val="0075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ïśḻïḋê">
                <a:extLst>
                  <a:ext uri="{FF2B5EF4-FFF2-40B4-BE49-F238E27FC236}">
                    <a16:creationId xmlns="" xmlns:a16="http://schemas.microsoft.com/office/drawing/2014/main" id="{60B56FBE-BECE-48AE-B9FA-72325BF16D45}"/>
                  </a:ext>
                </a:extLst>
              </p:cNvPr>
              <p:cNvSpPr/>
              <p:nvPr/>
            </p:nvSpPr>
            <p:spPr bwMode="auto">
              <a:xfrm>
                <a:off x="6158294" y="2718641"/>
                <a:ext cx="1124179" cy="1108845"/>
              </a:xfrm>
              <a:custGeom>
                <a:avLst/>
                <a:gdLst>
                  <a:gd name="T0" fmla="*/ 4818 w 4895"/>
                  <a:gd name="T1" fmla="*/ 79 h 4842"/>
                  <a:gd name="T2" fmla="*/ 4846 w 4895"/>
                  <a:gd name="T3" fmla="*/ 283 h 4842"/>
                  <a:gd name="T4" fmla="*/ 281 w 4895"/>
                  <a:gd name="T5" fmla="*/ 4794 h 4842"/>
                  <a:gd name="T6" fmla="*/ 77 w 4895"/>
                  <a:gd name="T7" fmla="*/ 4763 h 4842"/>
                  <a:gd name="T8" fmla="*/ 48 w 4895"/>
                  <a:gd name="T9" fmla="*/ 4559 h 4842"/>
                  <a:gd name="T10" fmla="*/ 4614 w 4895"/>
                  <a:gd name="T11" fmla="*/ 48 h 4842"/>
                  <a:gd name="T12" fmla="*/ 4818 w 4895"/>
                  <a:gd name="T13" fmla="*/ 79 h 48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95" h="4842">
                    <a:moveTo>
                      <a:pt x="4818" y="79"/>
                    </a:moveTo>
                    <a:cubicBezTo>
                      <a:pt x="4882" y="144"/>
                      <a:pt x="4895" y="235"/>
                      <a:pt x="4846" y="283"/>
                    </a:cubicBezTo>
                    <a:cubicBezTo>
                      <a:pt x="281" y="4794"/>
                      <a:pt x="281" y="4794"/>
                      <a:pt x="281" y="4794"/>
                    </a:cubicBezTo>
                    <a:cubicBezTo>
                      <a:pt x="232" y="4842"/>
                      <a:pt x="141" y="4828"/>
                      <a:pt x="77" y="4763"/>
                    </a:cubicBezTo>
                    <a:cubicBezTo>
                      <a:pt x="13" y="4698"/>
                      <a:pt x="0" y="4607"/>
                      <a:pt x="48" y="4559"/>
                    </a:cubicBezTo>
                    <a:cubicBezTo>
                      <a:pt x="4614" y="48"/>
                      <a:pt x="4614" y="48"/>
                      <a:pt x="4614" y="48"/>
                    </a:cubicBezTo>
                    <a:cubicBezTo>
                      <a:pt x="4662" y="0"/>
                      <a:pt x="4754" y="14"/>
                      <a:pt x="4818" y="79"/>
                    </a:cubicBezTo>
                    <a:close/>
                  </a:path>
                </a:pathLst>
              </a:custGeom>
              <a:solidFill>
                <a:srgbClr val="4039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ïS1îḓé">
                <a:extLst>
                  <a:ext uri="{FF2B5EF4-FFF2-40B4-BE49-F238E27FC236}">
                    <a16:creationId xmlns="" xmlns:a16="http://schemas.microsoft.com/office/drawing/2014/main" id="{9EC5ADE6-3E22-40B6-BFEA-7FBFB1EA7C83}"/>
                  </a:ext>
                </a:extLst>
              </p:cNvPr>
              <p:cNvSpPr/>
              <p:nvPr/>
            </p:nvSpPr>
            <p:spPr bwMode="auto">
              <a:xfrm>
                <a:off x="4351749" y="2197282"/>
                <a:ext cx="506024" cy="488774"/>
              </a:xfrm>
              <a:custGeom>
                <a:avLst/>
                <a:gdLst>
                  <a:gd name="T0" fmla="*/ 1972 w 2208"/>
                  <a:gd name="T1" fmla="*/ 1865 h 2136"/>
                  <a:gd name="T2" fmla="*/ 1697 w 2208"/>
                  <a:gd name="T3" fmla="*/ 1880 h 2136"/>
                  <a:gd name="T4" fmla="*/ 1310 w 2208"/>
                  <a:gd name="T5" fmla="*/ 1909 h 2136"/>
                  <a:gd name="T6" fmla="*/ 1263 w 2208"/>
                  <a:gd name="T7" fmla="*/ 1945 h 2136"/>
                  <a:gd name="T8" fmla="*/ 181 w 2208"/>
                  <a:gd name="T9" fmla="*/ 1759 h 2136"/>
                  <a:gd name="T10" fmla="*/ 281 w 2208"/>
                  <a:gd name="T11" fmla="*/ 676 h 2136"/>
                  <a:gd name="T12" fmla="*/ 600 w 2208"/>
                  <a:gd name="T13" fmla="*/ 429 h 2136"/>
                  <a:gd name="T14" fmla="*/ 897 w 2208"/>
                  <a:gd name="T15" fmla="*/ 199 h 2136"/>
                  <a:gd name="T16" fmla="*/ 1208 w 2208"/>
                  <a:gd name="T17" fmla="*/ 51 h 2136"/>
                  <a:gd name="T18" fmla="*/ 1893 w 2208"/>
                  <a:gd name="T19" fmla="*/ 242 h 2136"/>
                  <a:gd name="T20" fmla="*/ 2175 w 2208"/>
                  <a:gd name="T21" fmla="*/ 746 h 2136"/>
                  <a:gd name="T22" fmla="*/ 1872 w 2208"/>
                  <a:gd name="T23" fmla="*/ 1475 h 2136"/>
                  <a:gd name="T24" fmla="*/ 1828 w 2208"/>
                  <a:gd name="T25" fmla="*/ 1509 h 2136"/>
                  <a:gd name="T26" fmla="*/ 2048 w 2208"/>
                  <a:gd name="T27" fmla="*/ 1648 h 2136"/>
                  <a:gd name="T28" fmla="*/ 2090 w 2208"/>
                  <a:gd name="T29" fmla="*/ 1739 h 2136"/>
                  <a:gd name="T30" fmla="*/ 1269 w 2208"/>
                  <a:gd name="T31" fmla="*/ 1856 h 2136"/>
                  <a:gd name="T32" fmla="*/ 1694 w 2208"/>
                  <a:gd name="T33" fmla="*/ 1812 h 2136"/>
                  <a:gd name="T34" fmla="*/ 1969 w 2208"/>
                  <a:gd name="T35" fmla="*/ 1798 h 2136"/>
                  <a:gd name="T36" fmla="*/ 2022 w 2208"/>
                  <a:gd name="T37" fmla="*/ 1738 h 2136"/>
                  <a:gd name="T38" fmla="*/ 1884 w 2208"/>
                  <a:gd name="T39" fmla="*/ 1623 h 2136"/>
                  <a:gd name="T40" fmla="*/ 1717 w 2208"/>
                  <a:gd name="T41" fmla="*/ 1512 h 2136"/>
                  <a:gd name="T42" fmla="*/ 1790 w 2208"/>
                  <a:gd name="T43" fmla="*/ 1454 h 2136"/>
                  <a:gd name="T44" fmla="*/ 1956 w 2208"/>
                  <a:gd name="T45" fmla="*/ 1304 h 2136"/>
                  <a:gd name="T46" fmla="*/ 2109 w 2208"/>
                  <a:gd name="T47" fmla="*/ 756 h 2136"/>
                  <a:gd name="T48" fmla="*/ 1907 w 2208"/>
                  <a:gd name="T49" fmla="*/ 361 h 2136"/>
                  <a:gd name="T50" fmla="*/ 1223 w 2208"/>
                  <a:gd name="T51" fmla="*/ 117 h 2136"/>
                  <a:gd name="T52" fmla="*/ 939 w 2208"/>
                  <a:gd name="T53" fmla="*/ 252 h 2136"/>
                  <a:gd name="T54" fmla="*/ 641 w 2208"/>
                  <a:gd name="T55" fmla="*/ 482 h 2136"/>
                  <a:gd name="T56" fmla="*/ 323 w 2208"/>
                  <a:gd name="T57" fmla="*/ 729 h 2136"/>
                  <a:gd name="T58" fmla="*/ 234 w 2208"/>
                  <a:gd name="T59" fmla="*/ 1717 h 2136"/>
                  <a:gd name="T60" fmla="*/ 236 w 2208"/>
                  <a:gd name="T61" fmla="*/ 1719 h 2136"/>
                  <a:gd name="T62" fmla="*/ 1224 w 2208"/>
                  <a:gd name="T63" fmla="*/ 1890 h 2136"/>
                  <a:gd name="T64" fmla="*/ 1254 w 2208"/>
                  <a:gd name="T65" fmla="*/ 1868 h 2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208" h="2136">
                    <a:moveTo>
                      <a:pt x="2039" y="1841"/>
                    </a:moveTo>
                    <a:cubicBezTo>
                      <a:pt x="2020" y="1856"/>
                      <a:pt x="1996" y="1865"/>
                      <a:pt x="1972" y="1865"/>
                    </a:cubicBezTo>
                    <a:cubicBezTo>
                      <a:pt x="1882" y="1870"/>
                      <a:pt x="1791" y="1875"/>
                      <a:pt x="1700" y="1880"/>
                    </a:cubicBezTo>
                    <a:cubicBezTo>
                      <a:pt x="1697" y="1880"/>
                      <a:pt x="1697" y="1880"/>
                      <a:pt x="1697" y="1880"/>
                    </a:cubicBezTo>
                    <a:cubicBezTo>
                      <a:pt x="1576" y="1886"/>
                      <a:pt x="1456" y="1892"/>
                      <a:pt x="1335" y="1897"/>
                    </a:cubicBezTo>
                    <a:cubicBezTo>
                      <a:pt x="1328" y="1898"/>
                      <a:pt x="1321" y="1901"/>
                      <a:pt x="1310" y="1909"/>
                    </a:cubicBezTo>
                    <a:cubicBezTo>
                      <a:pt x="1306" y="1912"/>
                      <a:pt x="1302" y="1916"/>
                      <a:pt x="1297" y="1920"/>
                    </a:cubicBezTo>
                    <a:cubicBezTo>
                      <a:pt x="1286" y="1929"/>
                      <a:pt x="1274" y="1939"/>
                      <a:pt x="1263" y="1945"/>
                    </a:cubicBezTo>
                    <a:cubicBezTo>
                      <a:pt x="1061" y="2097"/>
                      <a:pt x="779" y="2136"/>
                      <a:pt x="544" y="2044"/>
                    </a:cubicBezTo>
                    <a:cubicBezTo>
                      <a:pt x="402" y="1992"/>
                      <a:pt x="273" y="1891"/>
                      <a:pt x="181" y="1759"/>
                    </a:cubicBezTo>
                    <a:cubicBezTo>
                      <a:pt x="66" y="1623"/>
                      <a:pt x="0" y="1443"/>
                      <a:pt x="1" y="1266"/>
                    </a:cubicBezTo>
                    <a:cubicBezTo>
                      <a:pt x="0" y="1039"/>
                      <a:pt x="105" y="819"/>
                      <a:pt x="281" y="676"/>
                    </a:cubicBezTo>
                    <a:cubicBezTo>
                      <a:pt x="344" y="626"/>
                      <a:pt x="413" y="572"/>
                      <a:pt x="493" y="511"/>
                    </a:cubicBezTo>
                    <a:cubicBezTo>
                      <a:pt x="528" y="483"/>
                      <a:pt x="564" y="456"/>
                      <a:pt x="600" y="429"/>
                    </a:cubicBezTo>
                    <a:cubicBezTo>
                      <a:pt x="660" y="382"/>
                      <a:pt x="660" y="382"/>
                      <a:pt x="660" y="382"/>
                    </a:cubicBezTo>
                    <a:cubicBezTo>
                      <a:pt x="739" y="321"/>
                      <a:pt x="818" y="260"/>
                      <a:pt x="897" y="199"/>
                    </a:cubicBezTo>
                    <a:cubicBezTo>
                      <a:pt x="901" y="196"/>
                      <a:pt x="901" y="196"/>
                      <a:pt x="901" y="196"/>
                    </a:cubicBezTo>
                    <a:cubicBezTo>
                      <a:pt x="989" y="127"/>
                      <a:pt x="1096" y="77"/>
                      <a:pt x="1208" y="51"/>
                    </a:cubicBezTo>
                    <a:cubicBezTo>
                      <a:pt x="1442" y="0"/>
                      <a:pt x="1716" y="76"/>
                      <a:pt x="1892" y="241"/>
                    </a:cubicBezTo>
                    <a:cubicBezTo>
                      <a:pt x="1893" y="242"/>
                      <a:pt x="1893" y="242"/>
                      <a:pt x="1893" y="242"/>
                    </a:cubicBezTo>
                    <a:cubicBezTo>
                      <a:pt x="1924" y="275"/>
                      <a:pt x="1940" y="293"/>
                      <a:pt x="1960" y="319"/>
                    </a:cubicBezTo>
                    <a:cubicBezTo>
                      <a:pt x="2086" y="465"/>
                      <a:pt x="2155" y="600"/>
                      <a:pt x="2175" y="746"/>
                    </a:cubicBezTo>
                    <a:cubicBezTo>
                      <a:pt x="2208" y="957"/>
                      <a:pt x="2147" y="1181"/>
                      <a:pt x="2010" y="1345"/>
                    </a:cubicBezTo>
                    <a:cubicBezTo>
                      <a:pt x="1970" y="1398"/>
                      <a:pt x="1920" y="1439"/>
                      <a:pt x="1872" y="1475"/>
                    </a:cubicBezTo>
                    <a:cubicBezTo>
                      <a:pt x="1831" y="1507"/>
                      <a:pt x="1831" y="1507"/>
                      <a:pt x="1831" y="1507"/>
                    </a:cubicBezTo>
                    <a:cubicBezTo>
                      <a:pt x="1830" y="1508"/>
                      <a:pt x="1829" y="1508"/>
                      <a:pt x="1828" y="1509"/>
                    </a:cubicBezTo>
                    <a:cubicBezTo>
                      <a:pt x="1858" y="1529"/>
                      <a:pt x="1888" y="1547"/>
                      <a:pt x="1918" y="1565"/>
                    </a:cubicBezTo>
                    <a:cubicBezTo>
                      <a:pt x="1961" y="1590"/>
                      <a:pt x="2006" y="1617"/>
                      <a:pt x="2048" y="1648"/>
                    </a:cubicBezTo>
                    <a:cubicBezTo>
                      <a:pt x="2049" y="1649"/>
                      <a:pt x="2049" y="1649"/>
                      <a:pt x="2049" y="1649"/>
                    </a:cubicBezTo>
                    <a:cubicBezTo>
                      <a:pt x="2076" y="1671"/>
                      <a:pt x="2091" y="1704"/>
                      <a:pt x="2090" y="1739"/>
                    </a:cubicBezTo>
                    <a:cubicBezTo>
                      <a:pt x="2089" y="1779"/>
                      <a:pt x="2070" y="1818"/>
                      <a:pt x="2039" y="1841"/>
                    </a:cubicBezTo>
                    <a:close/>
                    <a:moveTo>
                      <a:pt x="1269" y="1856"/>
                    </a:moveTo>
                    <a:cubicBezTo>
                      <a:pt x="1284" y="1844"/>
                      <a:pt x="1304" y="1831"/>
                      <a:pt x="1332" y="1830"/>
                    </a:cubicBezTo>
                    <a:cubicBezTo>
                      <a:pt x="1452" y="1824"/>
                      <a:pt x="1573" y="1818"/>
                      <a:pt x="1694" y="1812"/>
                    </a:cubicBezTo>
                    <a:cubicBezTo>
                      <a:pt x="1696" y="1812"/>
                      <a:pt x="1696" y="1812"/>
                      <a:pt x="1696" y="1812"/>
                    </a:cubicBezTo>
                    <a:cubicBezTo>
                      <a:pt x="1787" y="1807"/>
                      <a:pt x="1878" y="1803"/>
                      <a:pt x="1969" y="1798"/>
                    </a:cubicBezTo>
                    <a:cubicBezTo>
                      <a:pt x="1980" y="1798"/>
                      <a:pt x="1990" y="1794"/>
                      <a:pt x="1998" y="1788"/>
                    </a:cubicBezTo>
                    <a:cubicBezTo>
                      <a:pt x="2012" y="1777"/>
                      <a:pt x="2022" y="1757"/>
                      <a:pt x="2022" y="1738"/>
                    </a:cubicBezTo>
                    <a:cubicBezTo>
                      <a:pt x="2022" y="1728"/>
                      <a:pt x="2020" y="1713"/>
                      <a:pt x="2006" y="1702"/>
                    </a:cubicBezTo>
                    <a:cubicBezTo>
                      <a:pt x="1968" y="1673"/>
                      <a:pt x="1927" y="1648"/>
                      <a:pt x="1884" y="1623"/>
                    </a:cubicBezTo>
                    <a:cubicBezTo>
                      <a:pt x="1840" y="1597"/>
                      <a:pt x="1794" y="1570"/>
                      <a:pt x="1752" y="1538"/>
                    </a:cubicBezTo>
                    <a:cubicBezTo>
                      <a:pt x="1717" y="1512"/>
                      <a:pt x="1717" y="1512"/>
                      <a:pt x="1717" y="1512"/>
                    </a:cubicBezTo>
                    <a:cubicBezTo>
                      <a:pt x="1751" y="1485"/>
                      <a:pt x="1751" y="1485"/>
                      <a:pt x="1751" y="1485"/>
                    </a:cubicBezTo>
                    <a:cubicBezTo>
                      <a:pt x="1763" y="1474"/>
                      <a:pt x="1776" y="1464"/>
                      <a:pt x="1790" y="1454"/>
                    </a:cubicBezTo>
                    <a:cubicBezTo>
                      <a:pt x="1831" y="1422"/>
                      <a:pt x="1831" y="1422"/>
                      <a:pt x="1831" y="1422"/>
                    </a:cubicBezTo>
                    <a:cubicBezTo>
                      <a:pt x="1875" y="1388"/>
                      <a:pt x="1921" y="1350"/>
                      <a:pt x="1956" y="1304"/>
                    </a:cubicBezTo>
                    <a:cubicBezTo>
                      <a:pt x="1957" y="1303"/>
                      <a:pt x="1957" y="1303"/>
                      <a:pt x="1957" y="1303"/>
                    </a:cubicBezTo>
                    <a:cubicBezTo>
                      <a:pt x="2082" y="1153"/>
                      <a:pt x="2139" y="949"/>
                      <a:pt x="2109" y="756"/>
                    </a:cubicBezTo>
                    <a:cubicBezTo>
                      <a:pt x="2089" y="623"/>
                      <a:pt x="2026" y="498"/>
                      <a:pt x="1908" y="362"/>
                    </a:cubicBezTo>
                    <a:cubicBezTo>
                      <a:pt x="1907" y="361"/>
                      <a:pt x="1907" y="361"/>
                      <a:pt x="1907" y="361"/>
                    </a:cubicBezTo>
                    <a:cubicBezTo>
                      <a:pt x="1888" y="336"/>
                      <a:pt x="1872" y="319"/>
                      <a:pt x="1845" y="289"/>
                    </a:cubicBezTo>
                    <a:cubicBezTo>
                      <a:pt x="1685" y="140"/>
                      <a:pt x="1435" y="71"/>
                      <a:pt x="1223" y="117"/>
                    </a:cubicBezTo>
                    <a:cubicBezTo>
                      <a:pt x="1120" y="141"/>
                      <a:pt x="1023" y="187"/>
                      <a:pt x="942" y="249"/>
                    </a:cubicBezTo>
                    <a:cubicBezTo>
                      <a:pt x="939" y="252"/>
                      <a:pt x="939" y="252"/>
                      <a:pt x="939" y="252"/>
                    </a:cubicBezTo>
                    <a:cubicBezTo>
                      <a:pt x="860" y="314"/>
                      <a:pt x="780" y="375"/>
                      <a:pt x="701" y="436"/>
                    </a:cubicBezTo>
                    <a:cubicBezTo>
                      <a:pt x="641" y="482"/>
                      <a:pt x="641" y="482"/>
                      <a:pt x="641" y="482"/>
                    </a:cubicBezTo>
                    <a:cubicBezTo>
                      <a:pt x="605" y="510"/>
                      <a:pt x="570" y="537"/>
                      <a:pt x="534" y="564"/>
                    </a:cubicBezTo>
                    <a:cubicBezTo>
                      <a:pt x="455" y="626"/>
                      <a:pt x="386" y="680"/>
                      <a:pt x="323" y="729"/>
                    </a:cubicBezTo>
                    <a:cubicBezTo>
                      <a:pt x="163" y="859"/>
                      <a:pt x="68" y="1060"/>
                      <a:pt x="68" y="1266"/>
                    </a:cubicBezTo>
                    <a:cubicBezTo>
                      <a:pt x="68" y="1428"/>
                      <a:pt x="128" y="1592"/>
                      <a:pt x="234" y="1717"/>
                    </a:cubicBezTo>
                    <a:cubicBezTo>
                      <a:pt x="235" y="1718"/>
                      <a:pt x="235" y="1718"/>
                      <a:pt x="235" y="1718"/>
                    </a:cubicBezTo>
                    <a:cubicBezTo>
                      <a:pt x="236" y="1719"/>
                      <a:pt x="236" y="1719"/>
                      <a:pt x="236" y="1719"/>
                    </a:cubicBezTo>
                    <a:cubicBezTo>
                      <a:pt x="320" y="1840"/>
                      <a:pt x="438" y="1933"/>
                      <a:pt x="567" y="1980"/>
                    </a:cubicBezTo>
                    <a:cubicBezTo>
                      <a:pt x="783" y="2065"/>
                      <a:pt x="1041" y="2029"/>
                      <a:pt x="1224" y="1890"/>
                    </a:cubicBezTo>
                    <a:cubicBezTo>
                      <a:pt x="1229" y="1887"/>
                      <a:pt x="1229" y="1887"/>
                      <a:pt x="1229" y="1887"/>
                    </a:cubicBezTo>
                    <a:cubicBezTo>
                      <a:pt x="1236" y="1883"/>
                      <a:pt x="1245" y="1875"/>
                      <a:pt x="1254" y="1868"/>
                    </a:cubicBezTo>
                    <a:cubicBezTo>
                      <a:pt x="1259" y="1864"/>
                      <a:pt x="1264" y="1860"/>
                      <a:pt x="1269" y="1856"/>
                    </a:cubicBezTo>
                    <a:close/>
                  </a:path>
                </a:pathLst>
              </a:custGeom>
              <a:solidFill>
                <a:srgbClr val="C2E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i$ḷiḍé">
                <a:extLst>
                  <a:ext uri="{FF2B5EF4-FFF2-40B4-BE49-F238E27FC236}">
                    <a16:creationId xmlns="" xmlns:a16="http://schemas.microsoft.com/office/drawing/2014/main" id="{A76D903E-FA3E-4C22-92E9-B637AB7729F6}"/>
                  </a:ext>
                </a:extLst>
              </p:cNvPr>
              <p:cNvSpPr/>
              <p:nvPr/>
            </p:nvSpPr>
            <p:spPr bwMode="auto">
              <a:xfrm>
                <a:off x="4348873" y="2194407"/>
                <a:ext cx="510816" cy="493566"/>
              </a:xfrm>
              <a:custGeom>
                <a:avLst/>
                <a:gdLst>
                  <a:gd name="T0" fmla="*/ 1716 w 2226"/>
                  <a:gd name="T1" fmla="*/ 1897 h 2154"/>
                  <a:gd name="T2" fmla="*/ 1324 w 2226"/>
                  <a:gd name="T3" fmla="*/ 1925 h 2154"/>
                  <a:gd name="T4" fmla="*/ 1277 w 2226"/>
                  <a:gd name="T5" fmla="*/ 1961 h 2154"/>
                  <a:gd name="T6" fmla="*/ 1 w 2226"/>
                  <a:gd name="T7" fmla="*/ 1274 h 2154"/>
                  <a:gd name="T8" fmla="*/ 603 w 2226"/>
                  <a:gd name="T9" fmla="*/ 431 h 2154"/>
                  <a:gd name="T10" fmla="*/ 905 w 2226"/>
                  <a:gd name="T11" fmla="*/ 198 h 2154"/>
                  <a:gd name="T12" fmla="*/ 1908 w 2226"/>
                  <a:gd name="T13" fmla="*/ 245 h 2154"/>
                  <a:gd name="T14" fmla="*/ 2025 w 2226"/>
                  <a:gd name="T15" fmla="*/ 1360 h 2154"/>
                  <a:gd name="T16" fmla="*/ 1931 w 2226"/>
                  <a:gd name="T17" fmla="*/ 1566 h 2154"/>
                  <a:gd name="T18" fmla="*/ 2063 w 2226"/>
                  <a:gd name="T19" fmla="*/ 1651 h 2154"/>
                  <a:gd name="T20" fmla="*/ 1314 w 2226"/>
                  <a:gd name="T21" fmla="*/ 1911 h 2154"/>
                  <a:gd name="T22" fmla="*/ 1716 w 2226"/>
                  <a:gd name="T23" fmla="*/ 1880 h 2154"/>
                  <a:gd name="T24" fmla="*/ 2090 w 2226"/>
                  <a:gd name="T25" fmla="*/ 1748 h 2154"/>
                  <a:gd name="T26" fmla="*/ 1923 w 2226"/>
                  <a:gd name="T27" fmla="*/ 1581 h 2154"/>
                  <a:gd name="T28" fmla="*/ 1829 w 2226"/>
                  <a:gd name="T29" fmla="*/ 1518 h 2154"/>
                  <a:gd name="T30" fmla="*/ 2012 w 2226"/>
                  <a:gd name="T31" fmla="*/ 1349 h 2154"/>
                  <a:gd name="T32" fmla="*/ 1896 w 2226"/>
                  <a:gd name="T33" fmla="*/ 257 h 2154"/>
                  <a:gd name="T34" fmla="*/ 915 w 2226"/>
                  <a:gd name="T35" fmla="*/ 212 h 2154"/>
                  <a:gd name="T36" fmla="*/ 614 w 2226"/>
                  <a:gd name="T37" fmla="*/ 444 h 2154"/>
                  <a:gd name="T38" fmla="*/ 18 w 2226"/>
                  <a:gd name="T39" fmla="*/ 1274 h 2154"/>
                  <a:gd name="T40" fmla="*/ 555 w 2226"/>
                  <a:gd name="T41" fmla="*/ 2045 h 2154"/>
                  <a:gd name="T42" fmla="*/ 1286 w 2226"/>
                  <a:gd name="T43" fmla="*/ 1934 h 2154"/>
                  <a:gd name="T44" fmla="*/ 2012 w 2226"/>
                  <a:gd name="T45" fmla="*/ 1804 h 2154"/>
                  <a:gd name="T46" fmla="*/ 1703 w 2226"/>
                  <a:gd name="T47" fmla="*/ 1830 h 2154"/>
                  <a:gd name="T48" fmla="*/ 1268 w 2226"/>
                  <a:gd name="T49" fmla="*/ 1884 h 2154"/>
                  <a:gd name="T50" fmla="*/ 1238 w 2226"/>
                  <a:gd name="T51" fmla="*/ 1906 h 2154"/>
                  <a:gd name="T52" fmla="*/ 237 w 2226"/>
                  <a:gd name="T53" fmla="*/ 1732 h 2154"/>
                  <a:gd name="T54" fmla="*/ 326 w 2226"/>
                  <a:gd name="T55" fmla="*/ 732 h 2154"/>
                  <a:gd name="T56" fmla="*/ 712 w 2226"/>
                  <a:gd name="T57" fmla="*/ 433 h 2154"/>
                  <a:gd name="T58" fmla="*/ 1230 w 2226"/>
                  <a:gd name="T59" fmla="*/ 118 h 2154"/>
                  <a:gd name="T60" fmla="*/ 1924 w 2226"/>
                  <a:gd name="T61" fmla="*/ 366 h 2154"/>
                  <a:gd name="T62" fmla="*/ 1972 w 2226"/>
                  <a:gd name="T63" fmla="*/ 1318 h 2154"/>
                  <a:gd name="T64" fmla="*/ 1765 w 2226"/>
                  <a:gd name="T65" fmla="*/ 1500 h 2154"/>
                  <a:gd name="T66" fmla="*/ 1897 w 2226"/>
                  <a:gd name="T67" fmla="*/ 1624 h 2154"/>
                  <a:gd name="T68" fmla="*/ 2040 w 2226"/>
                  <a:gd name="T69" fmla="*/ 1747 h 2154"/>
                  <a:gd name="T70" fmla="*/ 1341 w 2226"/>
                  <a:gd name="T71" fmla="*/ 1830 h 2154"/>
                  <a:gd name="T72" fmla="*/ 1978 w 2226"/>
                  <a:gd name="T73" fmla="*/ 1798 h 2154"/>
                  <a:gd name="T74" fmla="*/ 2010 w 2226"/>
                  <a:gd name="T75" fmla="*/ 1717 h 2154"/>
                  <a:gd name="T76" fmla="*/ 1721 w 2226"/>
                  <a:gd name="T77" fmla="*/ 1528 h 2154"/>
                  <a:gd name="T78" fmla="*/ 1754 w 2226"/>
                  <a:gd name="T79" fmla="*/ 1487 h 2154"/>
                  <a:gd name="T80" fmla="*/ 1958 w 2226"/>
                  <a:gd name="T81" fmla="*/ 1308 h 2154"/>
                  <a:gd name="T82" fmla="*/ 1911 w 2226"/>
                  <a:gd name="T83" fmla="*/ 377 h 2154"/>
                  <a:gd name="T84" fmla="*/ 1234 w 2226"/>
                  <a:gd name="T85" fmla="*/ 135 h 2154"/>
                  <a:gd name="T86" fmla="*/ 722 w 2226"/>
                  <a:gd name="T87" fmla="*/ 446 h 2154"/>
                  <a:gd name="T88" fmla="*/ 337 w 2226"/>
                  <a:gd name="T89" fmla="*/ 745 h 2154"/>
                  <a:gd name="T90" fmla="*/ 250 w 2226"/>
                  <a:gd name="T91" fmla="*/ 1722 h 2154"/>
                  <a:gd name="T92" fmla="*/ 579 w 2226"/>
                  <a:gd name="T93" fmla="*/ 1981 h 2154"/>
                  <a:gd name="T94" fmla="*/ 1233 w 2226"/>
                  <a:gd name="T95" fmla="*/ 1888 h 2154"/>
                  <a:gd name="T96" fmla="*/ 1257 w 2226"/>
                  <a:gd name="T97" fmla="*/ 1871 h 2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226" h="2154">
                    <a:moveTo>
                      <a:pt x="2053" y="1857"/>
                    </a:moveTo>
                    <a:cubicBezTo>
                      <a:pt x="2032" y="1873"/>
                      <a:pt x="2007" y="1882"/>
                      <a:pt x="1981" y="1883"/>
                    </a:cubicBezTo>
                    <a:cubicBezTo>
                      <a:pt x="1894" y="1888"/>
                      <a:pt x="1805" y="1892"/>
                      <a:pt x="1716" y="1897"/>
                    </a:cubicBezTo>
                    <a:cubicBezTo>
                      <a:pt x="1706" y="1897"/>
                      <a:pt x="1706" y="1897"/>
                      <a:pt x="1706" y="1897"/>
                    </a:cubicBezTo>
                    <a:cubicBezTo>
                      <a:pt x="1584" y="1904"/>
                      <a:pt x="1462" y="1910"/>
                      <a:pt x="1344" y="1915"/>
                    </a:cubicBezTo>
                    <a:cubicBezTo>
                      <a:pt x="1339" y="1915"/>
                      <a:pt x="1333" y="1918"/>
                      <a:pt x="1324" y="1925"/>
                    </a:cubicBezTo>
                    <a:cubicBezTo>
                      <a:pt x="1320" y="1928"/>
                      <a:pt x="1316" y="1932"/>
                      <a:pt x="1312" y="1935"/>
                    </a:cubicBezTo>
                    <a:cubicBezTo>
                      <a:pt x="1306" y="1940"/>
                      <a:pt x="1301" y="1944"/>
                      <a:pt x="1297" y="1947"/>
                    </a:cubicBezTo>
                    <a:cubicBezTo>
                      <a:pt x="1289" y="1953"/>
                      <a:pt x="1283" y="1958"/>
                      <a:pt x="1277" y="1961"/>
                    </a:cubicBezTo>
                    <a:cubicBezTo>
                      <a:pt x="1073" y="2114"/>
                      <a:pt x="787" y="2154"/>
                      <a:pt x="549" y="2061"/>
                    </a:cubicBezTo>
                    <a:cubicBezTo>
                      <a:pt x="406" y="2008"/>
                      <a:pt x="276" y="1906"/>
                      <a:pt x="183" y="1774"/>
                    </a:cubicBezTo>
                    <a:cubicBezTo>
                      <a:pt x="67" y="1636"/>
                      <a:pt x="0" y="1454"/>
                      <a:pt x="1" y="1274"/>
                    </a:cubicBezTo>
                    <a:cubicBezTo>
                      <a:pt x="0" y="1046"/>
                      <a:pt x="106" y="823"/>
                      <a:pt x="284" y="679"/>
                    </a:cubicBezTo>
                    <a:cubicBezTo>
                      <a:pt x="347" y="629"/>
                      <a:pt x="417" y="575"/>
                      <a:pt x="497" y="513"/>
                    </a:cubicBezTo>
                    <a:cubicBezTo>
                      <a:pt x="532" y="486"/>
                      <a:pt x="568" y="458"/>
                      <a:pt x="603" y="431"/>
                    </a:cubicBezTo>
                    <a:cubicBezTo>
                      <a:pt x="664" y="385"/>
                      <a:pt x="664" y="385"/>
                      <a:pt x="664" y="385"/>
                    </a:cubicBezTo>
                    <a:cubicBezTo>
                      <a:pt x="743" y="323"/>
                      <a:pt x="822" y="262"/>
                      <a:pt x="901" y="201"/>
                    </a:cubicBezTo>
                    <a:cubicBezTo>
                      <a:pt x="905" y="198"/>
                      <a:pt x="905" y="198"/>
                      <a:pt x="905" y="198"/>
                    </a:cubicBezTo>
                    <a:cubicBezTo>
                      <a:pt x="994" y="129"/>
                      <a:pt x="1102" y="78"/>
                      <a:pt x="1215" y="52"/>
                    </a:cubicBezTo>
                    <a:cubicBezTo>
                      <a:pt x="1451" y="0"/>
                      <a:pt x="1729" y="77"/>
                      <a:pt x="1907" y="243"/>
                    </a:cubicBezTo>
                    <a:cubicBezTo>
                      <a:pt x="1908" y="245"/>
                      <a:pt x="1908" y="245"/>
                      <a:pt x="1908" y="245"/>
                    </a:cubicBezTo>
                    <a:cubicBezTo>
                      <a:pt x="1939" y="278"/>
                      <a:pt x="1956" y="296"/>
                      <a:pt x="1976" y="322"/>
                    </a:cubicBezTo>
                    <a:cubicBezTo>
                      <a:pt x="2103" y="469"/>
                      <a:pt x="2172" y="607"/>
                      <a:pt x="2193" y="754"/>
                    </a:cubicBezTo>
                    <a:cubicBezTo>
                      <a:pt x="2226" y="967"/>
                      <a:pt x="2164" y="1194"/>
                      <a:pt x="2025" y="1360"/>
                    </a:cubicBezTo>
                    <a:cubicBezTo>
                      <a:pt x="1985" y="1413"/>
                      <a:pt x="1934" y="1454"/>
                      <a:pt x="1886" y="1491"/>
                    </a:cubicBezTo>
                    <a:cubicBezTo>
                      <a:pt x="1852" y="1517"/>
                      <a:pt x="1852" y="1517"/>
                      <a:pt x="1852" y="1517"/>
                    </a:cubicBezTo>
                    <a:cubicBezTo>
                      <a:pt x="1878" y="1534"/>
                      <a:pt x="1905" y="1550"/>
                      <a:pt x="1931" y="1566"/>
                    </a:cubicBezTo>
                    <a:cubicBezTo>
                      <a:pt x="1931" y="1566"/>
                      <a:pt x="1931" y="1566"/>
                      <a:pt x="1931" y="1566"/>
                    </a:cubicBezTo>
                    <a:cubicBezTo>
                      <a:pt x="1975" y="1592"/>
                      <a:pt x="2020" y="1619"/>
                      <a:pt x="2062" y="1650"/>
                    </a:cubicBezTo>
                    <a:cubicBezTo>
                      <a:pt x="2063" y="1651"/>
                      <a:pt x="2063" y="1651"/>
                      <a:pt x="2063" y="1651"/>
                    </a:cubicBezTo>
                    <a:cubicBezTo>
                      <a:pt x="2092" y="1675"/>
                      <a:pt x="2108" y="1710"/>
                      <a:pt x="2107" y="1749"/>
                    </a:cubicBezTo>
                    <a:cubicBezTo>
                      <a:pt x="2107" y="1790"/>
                      <a:pt x="2086" y="1832"/>
                      <a:pt x="2053" y="1857"/>
                    </a:cubicBezTo>
                    <a:close/>
                    <a:moveTo>
                      <a:pt x="1314" y="1911"/>
                    </a:moveTo>
                    <a:cubicBezTo>
                      <a:pt x="1326" y="1902"/>
                      <a:pt x="1334" y="1898"/>
                      <a:pt x="1343" y="1898"/>
                    </a:cubicBezTo>
                    <a:cubicBezTo>
                      <a:pt x="1461" y="1892"/>
                      <a:pt x="1583" y="1887"/>
                      <a:pt x="1706" y="1880"/>
                    </a:cubicBezTo>
                    <a:cubicBezTo>
                      <a:pt x="1716" y="1880"/>
                      <a:pt x="1716" y="1880"/>
                      <a:pt x="1716" y="1880"/>
                    </a:cubicBezTo>
                    <a:cubicBezTo>
                      <a:pt x="1804" y="1875"/>
                      <a:pt x="1893" y="1871"/>
                      <a:pt x="1980" y="1866"/>
                    </a:cubicBezTo>
                    <a:cubicBezTo>
                      <a:pt x="2003" y="1865"/>
                      <a:pt x="2025" y="1858"/>
                      <a:pt x="2043" y="1843"/>
                    </a:cubicBezTo>
                    <a:cubicBezTo>
                      <a:pt x="2072" y="1821"/>
                      <a:pt x="2090" y="1785"/>
                      <a:pt x="2090" y="1748"/>
                    </a:cubicBezTo>
                    <a:cubicBezTo>
                      <a:pt x="2091" y="1715"/>
                      <a:pt x="2078" y="1685"/>
                      <a:pt x="2053" y="1665"/>
                    </a:cubicBezTo>
                    <a:cubicBezTo>
                      <a:pt x="2051" y="1664"/>
                      <a:pt x="2051" y="1664"/>
                      <a:pt x="2051" y="1664"/>
                    </a:cubicBezTo>
                    <a:cubicBezTo>
                      <a:pt x="2010" y="1633"/>
                      <a:pt x="1966" y="1607"/>
                      <a:pt x="1923" y="1581"/>
                    </a:cubicBezTo>
                    <a:cubicBezTo>
                      <a:pt x="1922" y="1580"/>
                      <a:pt x="1922" y="1580"/>
                      <a:pt x="1922" y="1580"/>
                    </a:cubicBezTo>
                    <a:cubicBezTo>
                      <a:pt x="1892" y="1563"/>
                      <a:pt x="1862" y="1545"/>
                      <a:pt x="1833" y="1525"/>
                    </a:cubicBezTo>
                    <a:cubicBezTo>
                      <a:pt x="1830" y="1524"/>
                      <a:pt x="1829" y="1521"/>
                      <a:pt x="1829" y="1518"/>
                    </a:cubicBezTo>
                    <a:cubicBezTo>
                      <a:pt x="1829" y="1516"/>
                      <a:pt x="1830" y="1513"/>
                      <a:pt x="1832" y="1511"/>
                    </a:cubicBezTo>
                    <a:cubicBezTo>
                      <a:pt x="1876" y="1478"/>
                      <a:pt x="1876" y="1478"/>
                      <a:pt x="1876" y="1478"/>
                    </a:cubicBezTo>
                    <a:cubicBezTo>
                      <a:pt x="1923" y="1441"/>
                      <a:pt x="1972" y="1401"/>
                      <a:pt x="2012" y="1349"/>
                    </a:cubicBezTo>
                    <a:cubicBezTo>
                      <a:pt x="2147" y="1187"/>
                      <a:pt x="2209" y="965"/>
                      <a:pt x="2176" y="756"/>
                    </a:cubicBezTo>
                    <a:cubicBezTo>
                      <a:pt x="2155" y="612"/>
                      <a:pt x="2088" y="478"/>
                      <a:pt x="1963" y="333"/>
                    </a:cubicBezTo>
                    <a:cubicBezTo>
                      <a:pt x="1943" y="307"/>
                      <a:pt x="1927" y="290"/>
                      <a:pt x="1896" y="257"/>
                    </a:cubicBezTo>
                    <a:cubicBezTo>
                      <a:pt x="1895" y="256"/>
                      <a:pt x="1895" y="256"/>
                      <a:pt x="1895" y="256"/>
                    </a:cubicBezTo>
                    <a:cubicBezTo>
                      <a:pt x="1721" y="93"/>
                      <a:pt x="1450" y="18"/>
                      <a:pt x="1219" y="69"/>
                    </a:cubicBezTo>
                    <a:cubicBezTo>
                      <a:pt x="1108" y="94"/>
                      <a:pt x="1003" y="144"/>
                      <a:pt x="915" y="212"/>
                    </a:cubicBezTo>
                    <a:cubicBezTo>
                      <a:pt x="911" y="214"/>
                      <a:pt x="911" y="214"/>
                      <a:pt x="911" y="214"/>
                    </a:cubicBezTo>
                    <a:cubicBezTo>
                      <a:pt x="832" y="276"/>
                      <a:pt x="753" y="337"/>
                      <a:pt x="674" y="398"/>
                    </a:cubicBezTo>
                    <a:cubicBezTo>
                      <a:pt x="614" y="444"/>
                      <a:pt x="614" y="444"/>
                      <a:pt x="614" y="444"/>
                    </a:cubicBezTo>
                    <a:cubicBezTo>
                      <a:pt x="578" y="472"/>
                      <a:pt x="543" y="499"/>
                      <a:pt x="507" y="527"/>
                    </a:cubicBezTo>
                    <a:cubicBezTo>
                      <a:pt x="427" y="589"/>
                      <a:pt x="358" y="643"/>
                      <a:pt x="295" y="692"/>
                    </a:cubicBezTo>
                    <a:cubicBezTo>
                      <a:pt x="121" y="833"/>
                      <a:pt x="17" y="1051"/>
                      <a:pt x="18" y="1274"/>
                    </a:cubicBezTo>
                    <a:cubicBezTo>
                      <a:pt x="17" y="1450"/>
                      <a:pt x="82" y="1628"/>
                      <a:pt x="197" y="1763"/>
                    </a:cubicBezTo>
                    <a:cubicBezTo>
                      <a:pt x="197" y="1763"/>
                      <a:pt x="197" y="1763"/>
                      <a:pt x="197" y="1763"/>
                    </a:cubicBezTo>
                    <a:cubicBezTo>
                      <a:pt x="288" y="1894"/>
                      <a:pt x="415" y="1993"/>
                      <a:pt x="555" y="2045"/>
                    </a:cubicBezTo>
                    <a:cubicBezTo>
                      <a:pt x="788" y="2136"/>
                      <a:pt x="1068" y="2097"/>
                      <a:pt x="1267" y="1947"/>
                    </a:cubicBezTo>
                    <a:cubicBezTo>
                      <a:pt x="1268" y="1946"/>
                      <a:pt x="1268" y="1946"/>
                      <a:pt x="1268" y="1946"/>
                    </a:cubicBezTo>
                    <a:cubicBezTo>
                      <a:pt x="1273" y="1943"/>
                      <a:pt x="1279" y="1939"/>
                      <a:pt x="1286" y="1934"/>
                    </a:cubicBezTo>
                    <a:cubicBezTo>
                      <a:pt x="1291" y="1931"/>
                      <a:pt x="1295" y="1927"/>
                      <a:pt x="1301" y="1922"/>
                    </a:cubicBezTo>
                    <a:cubicBezTo>
                      <a:pt x="1305" y="1918"/>
                      <a:pt x="1310" y="1915"/>
                      <a:pt x="1314" y="1911"/>
                    </a:cubicBezTo>
                    <a:close/>
                    <a:moveTo>
                      <a:pt x="2012" y="1804"/>
                    </a:moveTo>
                    <a:cubicBezTo>
                      <a:pt x="2002" y="1811"/>
                      <a:pt x="1991" y="1815"/>
                      <a:pt x="1978" y="1815"/>
                    </a:cubicBezTo>
                    <a:cubicBezTo>
                      <a:pt x="1893" y="1820"/>
                      <a:pt x="1808" y="1824"/>
                      <a:pt x="1722" y="1829"/>
                    </a:cubicBezTo>
                    <a:cubicBezTo>
                      <a:pt x="1703" y="1830"/>
                      <a:pt x="1703" y="1830"/>
                      <a:pt x="1703" y="1830"/>
                    </a:cubicBezTo>
                    <a:cubicBezTo>
                      <a:pt x="1581" y="1836"/>
                      <a:pt x="1460" y="1842"/>
                      <a:pt x="1341" y="1847"/>
                    </a:cubicBezTo>
                    <a:cubicBezTo>
                      <a:pt x="1316" y="1848"/>
                      <a:pt x="1297" y="1861"/>
                      <a:pt x="1283" y="1871"/>
                    </a:cubicBezTo>
                    <a:cubicBezTo>
                      <a:pt x="1278" y="1875"/>
                      <a:pt x="1273" y="1880"/>
                      <a:pt x="1268" y="1884"/>
                    </a:cubicBezTo>
                    <a:cubicBezTo>
                      <a:pt x="1263" y="1888"/>
                      <a:pt x="1259" y="1891"/>
                      <a:pt x="1256" y="1894"/>
                    </a:cubicBezTo>
                    <a:cubicBezTo>
                      <a:pt x="1250" y="1898"/>
                      <a:pt x="1246" y="1901"/>
                      <a:pt x="1242" y="1903"/>
                    </a:cubicBezTo>
                    <a:cubicBezTo>
                      <a:pt x="1238" y="1906"/>
                      <a:pt x="1238" y="1906"/>
                      <a:pt x="1238" y="1906"/>
                    </a:cubicBezTo>
                    <a:cubicBezTo>
                      <a:pt x="1052" y="2046"/>
                      <a:pt x="791" y="2083"/>
                      <a:pt x="573" y="1997"/>
                    </a:cubicBezTo>
                    <a:cubicBezTo>
                      <a:pt x="442" y="1949"/>
                      <a:pt x="323" y="1855"/>
                      <a:pt x="238" y="1733"/>
                    </a:cubicBezTo>
                    <a:cubicBezTo>
                      <a:pt x="237" y="1732"/>
                      <a:pt x="237" y="1732"/>
                      <a:pt x="237" y="1732"/>
                    </a:cubicBezTo>
                    <a:cubicBezTo>
                      <a:pt x="236" y="1731"/>
                      <a:pt x="236" y="1731"/>
                      <a:pt x="236" y="1731"/>
                    </a:cubicBezTo>
                    <a:cubicBezTo>
                      <a:pt x="129" y="1605"/>
                      <a:pt x="68" y="1439"/>
                      <a:pt x="69" y="1274"/>
                    </a:cubicBezTo>
                    <a:cubicBezTo>
                      <a:pt x="68" y="1066"/>
                      <a:pt x="164" y="863"/>
                      <a:pt x="326" y="732"/>
                    </a:cubicBezTo>
                    <a:cubicBezTo>
                      <a:pt x="390" y="682"/>
                      <a:pt x="459" y="628"/>
                      <a:pt x="538" y="567"/>
                    </a:cubicBezTo>
                    <a:cubicBezTo>
                      <a:pt x="574" y="539"/>
                      <a:pt x="609" y="512"/>
                      <a:pt x="645" y="484"/>
                    </a:cubicBezTo>
                    <a:cubicBezTo>
                      <a:pt x="712" y="433"/>
                      <a:pt x="712" y="433"/>
                      <a:pt x="712" y="433"/>
                    </a:cubicBezTo>
                    <a:cubicBezTo>
                      <a:pt x="789" y="373"/>
                      <a:pt x="866" y="314"/>
                      <a:pt x="943" y="254"/>
                    </a:cubicBezTo>
                    <a:cubicBezTo>
                      <a:pt x="946" y="252"/>
                      <a:pt x="946" y="252"/>
                      <a:pt x="946" y="252"/>
                    </a:cubicBezTo>
                    <a:cubicBezTo>
                      <a:pt x="1028" y="188"/>
                      <a:pt x="1126" y="142"/>
                      <a:pt x="1230" y="118"/>
                    </a:cubicBezTo>
                    <a:cubicBezTo>
                      <a:pt x="1445" y="71"/>
                      <a:pt x="1697" y="141"/>
                      <a:pt x="1860" y="292"/>
                    </a:cubicBezTo>
                    <a:cubicBezTo>
                      <a:pt x="1888" y="322"/>
                      <a:pt x="1903" y="339"/>
                      <a:pt x="1923" y="365"/>
                    </a:cubicBezTo>
                    <a:cubicBezTo>
                      <a:pt x="1924" y="366"/>
                      <a:pt x="1924" y="366"/>
                      <a:pt x="1924" y="366"/>
                    </a:cubicBezTo>
                    <a:cubicBezTo>
                      <a:pt x="2042" y="503"/>
                      <a:pt x="2107" y="629"/>
                      <a:pt x="2126" y="764"/>
                    </a:cubicBezTo>
                    <a:cubicBezTo>
                      <a:pt x="2157" y="959"/>
                      <a:pt x="2099" y="1166"/>
                      <a:pt x="1973" y="1317"/>
                    </a:cubicBezTo>
                    <a:cubicBezTo>
                      <a:pt x="1972" y="1318"/>
                      <a:pt x="1972" y="1318"/>
                      <a:pt x="1972" y="1318"/>
                    </a:cubicBezTo>
                    <a:cubicBezTo>
                      <a:pt x="1936" y="1365"/>
                      <a:pt x="1890" y="1403"/>
                      <a:pt x="1845" y="1438"/>
                    </a:cubicBezTo>
                    <a:cubicBezTo>
                      <a:pt x="1804" y="1469"/>
                      <a:pt x="1804" y="1469"/>
                      <a:pt x="1804" y="1469"/>
                    </a:cubicBezTo>
                    <a:cubicBezTo>
                      <a:pt x="1793" y="1478"/>
                      <a:pt x="1779" y="1489"/>
                      <a:pt x="1765" y="1500"/>
                    </a:cubicBezTo>
                    <a:cubicBezTo>
                      <a:pt x="1740" y="1521"/>
                      <a:pt x="1740" y="1521"/>
                      <a:pt x="1740" y="1521"/>
                    </a:cubicBezTo>
                    <a:cubicBezTo>
                      <a:pt x="1766" y="1540"/>
                      <a:pt x="1766" y="1540"/>
                      <a:pt x="1766" y="1540"/>
                    </a:cubicBezTo>
                    <a:cubicBezTo>
                      <a:pt x="1808" y="1572"/>
                      <a:pt x="1853" y="1598"/>
                      <a:pt x="1897" y="1624"/>
                    </a:cubicBezTo>
                    <a:cubicBezTo>
                      <a:pt x="1941" y="1650"/>
                      <a:pt x="1982" y="1675"/>
                      <a:pt x="2021" y="1704"/>
                    </a:cubicBezTo>
                    <a:cubicBezTo>
                      <a:pt x="2021" y="1704"/>
                      <a:pt x="2021" y="1704"/>
                      <a:pt x="2021" y="1704"/>
                    </a:cubicBezTo>
                    <a:cubicBezTo>
                      <a:pt x="2037" y="1718"/>
                      <a:pt x="2040" y="1735"/>
                      <a:pt x="2040" y="1747"/>
                    </a:cubicBezTo>
                    <a:cubicBezTo>
                      <a:pt x="2039" y="1769"/>
                      <a:pt x="2029" y="1791"/>
                      <a:pt x="2012" y="1804"/>
                    </a:cubicBezTo>
                    <a:close/>
                    <a:moveTo>
                      <a:pt x="1273" y="1858"/>
                    </a:moveTo>
                    <a:cubicBezTo>
                      <a:pt x="1288" y="1846"/>
                      <a:pt x="1310" y="1831"/>
                      <a:pt x="1341" y="1830"/>
                    </a:cubicBezTo>
                    <a:cubicBezTo>
                      <a:pt x="1459" y="1825"/>
                      <a:pt x="1580" y="1819"/>
                      <a:pt x="1702" y="1813"/>
                    </a:cubicBezTo>
                    <a:cubicBezTo>
                      <a:pt x="1721" y="1812"/>
                      <a:pt x="1721" y="1812"/>
                      <a:pt x="1721" y="1812"/>
                    </a:cubicBezTo>
                    <a:cubicBezTo>
                      <a:pt x="1807" y="1807"/>
                      <a:pt x="1892" y="1803"/>
                      <a:pt x="1978" y="1798"/>
                    </a:cubicBezTo>
                    <a:cubicBezTo>
                      <a:pt x="1987" y="1798"/>
                      <a:pt x="1995" y="1795"/>
                      <a:pt x="2002" y="1790"/>
                    </a:cubicBezTo>
                    <a:cubicBezTo>
                      <a:pt x="2014" y="1780"/>
                      <a:pt x="2022" y="1764"/>
                      <a:pt x="2023" y="1747"/>
                    </a:cubicBezTo>
                    <a:cubicBezTo>
                      <a:pt x="2023" y="1735"/>
                      <a:pt x="2019" y="1725"/>
                      <a:pt x="2010" y="1717"/>
                    </a:cubicBezTo>
                    <a:cubicBezTo>
                      <a:pt x="1972" y="1689"/>
                      <a:pt x="1931" y="1665"/>
                      <a:pt x="1888" y="1639"/>
                    </a:cubicBezTo>
                    <a:cubicBezTo>
                      <a:pt x="1844" y="1613"/>
                      <a:pt x="1799" y="1586"/>
                      <a:pt x="1756" y="1554"/>
                    </a:cubicBezTo>
                    <a:cubicBezTo>
                      <a:pt x="1721" y="1528"/>
                      <a:pt x="1721" y="1528"/>
                      <a:pt x="1721" y="1528"/>
                    </a:cubicBezTo>
                    <a:cubicBezTo>
                      <a:pt x="1719" y="1526"/>
                      <a:pt x="1718" y="1524"/>
                      <a:pt x="1718" y="1521"/>
                    </a:cubicBezTo>
                    <a:cubicBezTo>
                      <a:pt x="1718" y="1519"/>
                      <a:pt x="1719" y="1516"/>
                      <a:pt x="1721" y="1514"/>
                    </a:cubicBezTo>
                    <a:cubicBezTo>
                      <a:pt x="1754" y="1487"/>
                      <a:pt x="1754" y="1487"/>
                      <a:pt x="1754" y="1487"/>
                    </a:cubicBezTo>
                    <a:cubicBezTo>
                      <a:pt x="1768" y="1475"/>
                      <a:pt x="1782" y="1464"/>
                      <a:pt x="1793" y="1456"/>
                    </a:cubicBezTo>
                    <a:cubicBezTo>
                      <a:pt x="1835" y="1424"/>
                      <a:pt x="1835" y="1424"/>
                      <a:pt x="1835" y="1424"/>
                    </a:cubicBezTo>
                    <a:cubicBezTo>
                      <a:pt x="1878" y="1390"/>
                      <a:pt x="1924" y="1353"/>
                      <a:pt x="1958" y="1308"/>
                    </a:cubicBezTo>
                    <a:cubicBezTo>
                      <a:pt x="1959" y="1306"/>
                      <a:pt x="1959" y="1306"/>
                      <a:pt x="1959" y="1306"/>
                    </a:cubicBezTo>
                    <a:cubicBezTo>
                      <a:pt x="2083" y="1159"/>
                      <a:pt x="2139" y="957"/>
                      <a:pt x="2109" y="766"/>
                    </a:cubicBezTo>
                    <a:cubicBezTo>
                      <a:pt x="2090" y="635"/>
                      <a:pt x="2027" y="511"/>
                      <a:pt x="1911" y="377"/>
                    </a:cubicBezTo>
                    <a:cubicBezTo>
                      <a:pt x="1910" y="375"/>
                      <a:pt x="1910" y="375"/>
                      <a:pt x="1910" y="375"/>
                    </a:cubicBezTo>
                    <a:cubicBezTo>
                      <a:pt x="1890" y="350"/>
                      <a:pt x="1875" y="334"/>
                      <a:pt x="1847" y="304"/>
                    </a:cubicBezTo>
                    <a:cubicBezTo>
                      <a:pt x="1690" y="157"/>
                      <a:pt x="1443" y="89"/>
                      <a:pt x="1234" y="135"/>
                    </a:cubicBezTo>
                    <a:cubicBezTo>
                      <a:pt x="1132" y="158"/>
                      <a:pt x="1036" y="203"/>
                      <a:pt x="956" y="265"/>
                    </a:cubicBezTo>
                    <a:cubicBezTo>
                      <a:pt x="953" y="268"/>
                      <a:pt x="953" y="268"/>
                      <a:pt x="953" y="268"/>
                    </a:cubicBezTo>
                    <a:cubicBezTo>
                      <a:pt x="876" y="327"/>
                      <a:pt x="799" y="387"/>
                      <a:pt x="722" y="446"/>
                    </a:cubicBezTo>
                    <a:cubicBezTo>
                      <a:pt x="655" y="498"/>
                      <a:pt x="655" y="498"/>
                      <a:pt x="655" y="498"/>
                    </a:cubicBezTo>
                    <a:cubicBezTo>
                      <a:pt x="620" y="525"/>
                      <a:pt x="584" y="553"/>
                      <a:pt x="548" y="580"/>
                    </a:cubicBezTo>
                    <a:cubicBezTo>
                      <a:pt x="470" y="641"/>
                      <a:pt x="400" y="695"/>
                      <a:pt x="337" y="745"/>
                    </a:cubicBezTo>
                    <a:cubicBezTo>
                      <a:pt x="179" y="873"/>
                      <a:pt x="85" y="1071"/>
                      <a:pt x="86" y="1275"/>
                    </a:cubicBezTo>
                    <a:cubicBezTo>
                      <a:pt x="85" y="1435"/>
                      <a:pt x="145" y="1597"/>
                      <a:pt x="249" y="1720"/>
                    </a:cubicBezTo>
                    <a:cubicBezTo>
                      <a:pt x="250" y="1722"/>
                      <a:pt x="250" y="1722"/>
                      <a:pt x="250" y="1722"/>
                    </a:cubicBezTo>
                    <a:cubicBezTo>
                      <a:pt x="251" y="1722"/>
                      <a:pt x="251" y="1722"/>
                      <a:pt x="251" y="1722"/>
                    </a:cubicBezTo>
                    <a:cubicBezTo>
                      <a:pt x="252" y="1723"/>
                      <a:pt x="252" y="1723"/>
                      <a:pt x="252" y="1723"/>
                    </a:cubicBezTo>
                    <a:cubicBezTo>
                      <a:pt x="335" y="1843"/>
                      <a:pt x="451" y="1934"/>
                      <a:pt x="579" y="1981"/>
                    </a:cubicBezTo>
                    <a:cubicBezTo>
                      <a:pt x="792" y="2065"/>
                      <a:pt x="1047" y="2029"/>
                      <a:pt x="1228" y="1892"/>
                    </a:cubicBezTo>
                    <a:cubicBezTo>
                      <a:pt x="1229" y="1891"/>
                      <a:pt x="1229" y="1891"/>
                      <a:pt x="1229" y="1891"/>
                    </a:cubicBezTo>
                    <a:cubicBezTo>
                      <a:pt x="1233" y="1888"/>
                      <a:pt x="1233" y="1888"/>
                      <a:pt x="1233" y="1888"/>
                    </a:cubicBezTo>
                    <a:cubicBezTo>
                      <a:pt x="1234" y="1888"/>
                      <a:pt x="1234" y="1888"/>
                      <a:pt x="1234" y="1888"/>
                    </a:cubicBezTo>
                    <a:cubicBezTo>
                      <a:pt x="1237" y="1887"/>
                      <a:pt x="1240" y="1884"/>
                      <a:pt x="1245" y="1880"/>
                    </a:cubicBezTo>
                    <a:cubicBezTo>
                      <a:pt x="1249" y="1877"/>
                      <a:pt x="1253" y="1874"/>
                      <a:pt x="1257" y="1871"/>
                    </a:cubicBezTo>
                    <a:cubicBezTo>
                      <a:pt x="1262" y="1866"/>
                      <a:pt x="1267" y="1862"/>
                      <a:pt x="1273" y="1858"/>
                    </a:cubicBezTo>
                    <a:close/>
                  </a:path>
                </a:pathLst>
              </a:custGeom>
              <a:solidFill>
                <a:srgbClr val="C2E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iSḻiḑe">
                <a:extLst>
                  <a:ext uri="{FF2B5EF4-FFF2-40B4-BE49-F238E27FC236}">
                    <a16:creationId xmlns="" xmlns:a16="http://schemas.microsoft.com/office/drawing/2014/main" id="{CDBC24E4-C355-4A0A-AFA8-0E70EAA86DA4}"/>
                  </a:ext>
                </a:extLst>
              </p:cNvPr>
              <p:cNvSpPr/>
              <p:nvPr/>
            </p:nvSpPr>
            <p:spPr bwMode="auto">
              <a:xfrm>
                <a:off x="7358185" y="2676472"/>
                <a:ext cx="364184" cy="257804"/>
              </a:xfrm>
              <a:custGeom>
                <a:avLst/>
                <a:gdLst>
                  <a:gd name="T0" fmla="*/ 1560 w 1587"/>
                  <a:gd name="T1" fmla="*/ 140 h 1126"/>
                  <a:gd name="T2" fmla="*/ 1572 w 1587"/>
                  <a:gd name="T3" fmla="*/ 132 h 1126"/>
                  <a:gd name="T4" fmla="*/ 1523 w 1587"/>
                  <a:gd name="T5" fmla="*/ 56 h 1126"/>
                  <a:gd name="T6" fmla="*/ 1511 w 1587"/>
                  <a:gd name="T7" fmla="*/ 64 h 1126"/>
                  <a:gd name="T8" fmla="*/ 1287 w 1587"/>
                  <a:gd name="T9" fmla="*/ 46 h 1126"/>
                  <a:gd name="T10" fmla="*/ 1150 w 1587"/>
                  <a:gd name="T11" fmla="*/ 135 h 1126"/>
                  <a:gd name="T12" fmla="*/ 1077 w 1587"/>
                  <a:gd name="T13" fmla="*/ 347 h 1126"/>
                  <a:gd name="T14" fmla="*/ 0 w 1587"/>
                  <a:gd name="T15" fmla="*/ 1050 h 1126"/>
                  <a:gd name="T16" fmla="*/ 50 w 1587"/>
                  <a:gd name="T17" fmla="*/ 1126 h 1126"/>
                  <a:gd name="T18" fmla="*/ 1126 w 1587"/>
                  <a:gd name="T19" fmla="*/ 423 h 1126"/>
                  <a:gd name="T20" fmla="*/ 1350 w 1587"/>
                  <a:gd name="T21" fmla="*/ 442 h 1126"/>
                  <a:gd name="T22" fmla="*/ 1487 w 1587"/>
                  <a:gd name="T23" fmla="*/ 352 h 1126"/>
                  <a:gd name="T24" fmla="*/ 1560 w 1587"/>
                  <a:gd name="T25" fmla="*/ 140 h 1126"/>
                  <a:gd name="T26" fmla="*/ 1437 w 1587"/>
                  <a:gd name="T27" fmla="*/ 277 h 1126"/>
                  <a:gd name="T28" fmla="*/ 1300 w 1587"/>
                  <a:gd name="T29" fmla="*/ 366 h 1126"/>
                  <a:gd name="T30" fmla="*/ 1184 w 1587"/>
                  <a:gd name="T31" fmla="*/ 354 h 1126"/>
                  <a:gd name="T32" fmla="*/ 1164 w 1587"/>
                  <a:gd name="T33" fmla="*/ 322 h 1126"/>
                  <a:gd name="T34" fmla="*/ 1200 w 1587"/>
                  <a:gd name="T35" fmla="*/ 211 h 1126"/>
                  <a:gd name="T36" fmla="*/ 1337 w 1587"/>
                  <a:gd name="T37" fmla="*/ 122 h 1126"/>
                  <a:gd name="T38" fmla="*/ 1453 w 1587"/>
                  <a:gd name="T39" fmla="*/ 134 h 1126"/>
                  <a:gd name="T40" fmla="*/ 1464 w 1587"/>
                  <a:gd name="T41" fmla="*/ 149 h 1126"/>
                  <a:gd name="T42" fmla="*/ 1473 w 1587"/>
                  <a:gd name="T43" fmla="*/ 165 h 1126"/>
                  <a:gd name="T44" fmla="*/ 1437 w 1587"/>
                  <a:gd name="T45" fmla="*/ 277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87" h="1126">
                    <a:moveTo>
                      <a:pt x="1560" y="140"/>
                    </a:moveTo>
                    <a:cubicBezTo>
                      <a:pt x="1572" y="132"/>
                      <a:pt x="1572" y="132"/>
                      <a:pt x="1572" y="132"/>
                    </a:cubicBezTo>
                    <a:cubicBezTo>
                      <a:pt x="1523" y="56"/>
                      <a:pt x="1523" y="56"/>
                      <a:pt x="1523" y="56"/>
                    </a:cubicBezTo>
                    <a:cubicBezTo>
                      <a:pt x="1511" y="64"/>
                      <a:pt x="1511" y="64"/>
                      <a:pt x="1511" y="64"/>
                    </a:cubicBezTo>
                    <a:cubicBezTo>
                      <a:pt x="1450" y="9"/>
                      <a:pt x="1357" y="0"/>
                      <a:pt x="1287" y="46"/>
                    </a:cubicBezTo>
                    <a:cubicBezTo>
                      <a:pt x="1150" y="135"/>
                      <a:pt x="1150" y="135"/>
                      <a:pt x="1150" y="135"/>
                    </a:cubicBezTo>
                    <a:cubicBezTo>
                      <a:pt x="1080" y="181"/>
                      <a:pt x="1050" y="270"/>
                      <a:pt x="1077" y="347"/>
                    </a:cubicBezTo>
                    <a:cubicBezTo>
                      <a:pt x="0" y="1050"/>
                      <a:pt x="0" y="1050"/>
                      <a:pt x="0" y="1050"/>
                    </a:cubicBezTo>
                    <a:cubicBezTo>
                      <a:pt x="50" y="1126"/>
                      <a:pt x="50" y="1126"/>
                      <a:pt x="50" y="1126"/>
                    </a:cubicBezTo>
                    <a:cubicBezTo>
                      <a:pt x="1126" y="423"/>
                      <a:pt x="1126" y="423"/>
                      <a:pt x="1126" y="423"/>
                    </a:cubicBezTo>
                    <a:cubicBezTo>
                      <a:pt x="1187" y="479"/>
                      <a:pt x="1280" y="488"/>
                      <a:pt x="1350" y="442"/>
                    </a:cubicBezTo>
                    <a:cubicBezTo>
                      <a:pt x="1487" y="352"/>
                      <a:pt x="1487" y="352"/>
                      <a:pt x="1487" y="352"/>
                    </a:cubicBezTo>
                    <a:cubicBezTo>
                      <a:pt x="1557" y="307"/>
                      <a:pt x="1587" y="218"/>
                      <a:pt x="1560" y="140"/>
                    </a:cubicBezTo>
                    <a:close/>
                    <a:moveTo>
                      <a:pt x="1437" y="277"/>
                    </a:moveTo>
                    <a:cubicBezTo>
                      <a:pt x="1300" y="366"/>
                      <a:pt x="1300" y="366"/>
                      <a:pt x="1300" y="366"/>
                    </a:cubicBezTo>
                    <a:cubicBezTo>
                      <a:pt x="1264" y="390"/>
                      <a:pt x="1215" y="385"/>
                      <a:pt x="1184" y="354"/>
                    </a:cubicBezTo>
                    <a:cubicBezTo>
                      <a:pt x="1176" y="345"/>
                      <a:pt x="1169" y="334"/>
                      <a:pt x="1164" y="322"/>
                    </a:cubicBezTo>
                    <a:cubicBezTo>
                      <a:pt x="1148" y="282"/>
                      <a:pt x="1163" y="235"/>
                      <a:pt x="1200" y="211"/>
                    </a:cubicBezTo>
                    <a:cubicBezTo>
                      <a:pt x="1337" y="122"/>
                      <a:pt x="1337" y="122"/>
                      <a:pt x="1337" y="122"/>
                    </a:cubicBezTo>
                    <a:cubicBezTo>
                      <a:pt x="1373" y="98"/>
                      <a:pt x="1422" y="103"/>
                      <a:pt x="1453" y="134"/>
                    </a:cubicBezTo>
                    <a:cubicBezTo>
                      <a:pt x="1457" y="139"/>
                      <a:pt x="1461" y="144"/>
                      <a:pt x="1464" y="149"/>
                    </a:cubicBezTo>
                    <a:cubicBezTo>
                      <a:pt x="1468" y="154"/>
                      <a:pt x="1471" y="160"/>
                      <a:pt x="1473" y="165"/>
                    </a:cubicBezTo>
                    <a:cubicBezTo>
                      <a:pt x="1489" y="206"/>
                      <a:pt x="1474" y="253"/>
                      <a:pt x="1437" y="277"/>
                    </a:cubicBezTo>
                    <a:close/>
                  </a:path>
                </a:pathLst>
              </a:custGeom>
              <a:solidFill>
                <a:srgbClr val="C2E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işlíḍe">
                <a:extLst>
                  <a:ext uri="{FF2B5EF4-FFF2-40B4-BE49-F238E27FC236}">
                    <a16:creationId xmlns="" xmlns:a16="http://schemas.microsoft.com/office/drawing/2014/main" id="{3133D127-B32B-4C96-B904-330A5E0BD881}"/>
                  </a:ext>
                </a:extLst>
              </p:cNvPr>
              <p:cNvSpPr/>
              <p:nvPr/>
            </p:nvSpPr>
            <p:spPr bwMode="auto">
              <a:xfrm>
                <a:off x="7516318" y="2935235"/>
                <a:ext cx="363226" cy="256846"/>
              </a:xfrm>
              <a:custGeom>
                <a:avLst/>
                <a:gdLst>
                  <a:gd name="T0" fmla="*/ 510 w 1581"/>
                  <a:gd name="T1" fmla="*/ 775 h 1123"/>
                  <a:gd name="T2" fmla="*/ 1581 w 1581"/>
                  <a:gd name="T3" fmla="*/ 76 h 1123"/>
                  <a:gd name="T4" fmla="*/ 1532 w 1581"/>
                  <a:gd name="T5" fmla="*/ 0 h 1123"/>
                  <a:gd name="T6" fmla="*/ 460 w 1581"/>
                  <a:gd name="T7" fmla="*/ 699 h 1123"/>
                  <a:gd name="T8" fmla="*/ 237 w 1581"/>
                  <a:gd name="T9" fmla="*/ 681 h 1123"/>
                  <a:gd name="T10" fmla="*/ 100 w 1581"/>
                  <a:gd name="T11" fmla="*/ 770 h 1123"/>
                  <a:gd name="T12" fmla="*/ 27 w 1581"/>
                  <a:gd name="T13" fmla="*/ 982 h 1123"/>
                  <a:gd name="T14" fmla="*/ 9 w 1581"/>
                  <a:gd name="T15" fmla="*/ 994 h 1123"/>
                  <a:gd name="T16" fmla="*/ 59 w 1581"/>
                  <a:gd name="T17" fmla="*/ 1070 h 1123"/>
                  <a:gd name="T18" fmla="*/ 76 w 1581"/>
                  <a:gd name="T19" fmla="*/ 1058 h 1123"/>
                  <a:gd name="T20" fmla="*/ 300 w 1581"/>
                  <a:gd name="T21" fmla="*/ 1077 h 1123"/>
                  <a:gd name="T22" fmla="*/ 437 w 1581"/>
                  <a:gd name="T23" fmla="*/ 987 h 1123"/>
                  <a:gd name="T24" fmla="*/ 510 w 1581"/>
                  <a:gd name="T25" fmla="*/ 775 h 1123"/>
                  <a:gd name="T26" fmla="*/ 387 w 1581"/>
                  <a:gd name="T27" fmla="*/ 911 h 1123"/>
                  <a:gd name="T28" fmla="*/ 250 w 1581"/>
                  <a:gd name="T29" fmla="*/ 1001 h 1123"/>
                  <a:gd name="T30" fmla="*/ 134 w 1581"/>
                  <a:gd name="T31" fmla="*/ 989 h 1123"/>
                  <a:gd name="T32" fmla="*/ 114 w 1581"/>
                  <a:gd name="T33" fmla="*/ 957 h 1123"/>
                  <a:gd name="T34" fmla="*/ 149 w 1581"/>
                  <a:gd name="T35" fmla="*/ 846 h 1123"/>
                  <a:gd name="T36" fmla="*/ 286 w 1581"/>
                  <a:gd name="T37" fmla="*/ 757 h 1123"/>
                  <a:gd name="T38" fmla="*/ 402 w 1581"/>
                  <a:gd name="T39" fmla="*/ 769 h 1123"/>
                  <a:gd name="T40" fmla="*/ 414 w 1581"/>
                  <a:gd name="T41" fmla="*/ 784 h 1123"/>
                  <a:gd name="T42" fmla="*/ 423 w 1581"/>
                  <a:gd name="T43" fmla="*/ 800 h 1123"/>
                  <a:gd name="T44" fmla="*/ 387 w 1581"/>
                  <a:gd name="T45" fmla="*/ 911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81" h="1123">
                    <a:moveTo>
                      <a:pt x="510" y="775"/>
                    </a:moveTo>
                    <a:cubicBezTo>
                      <a:pt x="1581" y="76"/>
                      <a:pt x="1581" y="76"/>
                      <a:pt x="1581" y="76"/>
                    </a:cubicBezTo>
                    <a:cubicBezTo>
                      <a:pt x="1532" y="0"/>
                      <a:pt x="1532" y="0"/>
                      <a:pt x="1532" y="0"/>
                    </a:cubicBezTo>
                    <a:cubicBezTo>
                      <a:pt x="460" y="699"/>
                      <a:pt x="460" y="699"/>
                      <a:pt x="460" y="699"/>
                    </a:cubicBezTo>
                    <a:cubicBezTo>
                      <a:pt x="400" y="644"/>
                      <a:pt x="307" y="635"/>
                      <a:pt x="237" y="681"/>
                    </a:cubicBezTo>
                    <a:cubicBezTo>
                      <a:pt x="100" y="770"/>
                      <a:pt x="100" y="770"/>
                      <a:pt x="100" y="770"/>
                    </a:cubicBezTo>
                    <a:cubicBezTo>
                      <a:pt x="30" y="816"/>
                      <a:pt x="0" y="905"/>
                      <a:pt x="27" y="982"/>
                    </a:cubicBezTo>
                    <a:cubicBezTo>
                      <a:pt x="9" y="994"/>
                      <a:pt x="9" y="994"/>
                      <a:pt x="9" y="994"/>
                    </a:cubicBezTo>
                    <a:cubicBezTo>
                      <a:pt x="59" y="1070"/>
                      <a:pt x="59" y="1070"/>
                      <a:pt x="59" y="1070"/>
                    </a:cubicBezTo>
                    <a:cubicBezTo>
                      <a:pt x="76" y="1058"/>
                      <a:pt x="76" y="1058"/>
                      <a:pt x="76" y="1058"/>
                    </a:cubicBezTo>
                    <a:cubicBezTo>
                      <a:pt x="137" y="1114"/>
                      <a:pt x="230" y="1123"/>
                      <a:pt x="300" y="1077"/>
                    </a:cubicBezTo>
                    <a:cubicBezTo>
                      <a:pt x="437" y="987"/>
                      <a:pt x="437" y="987"/>
                      <a:pt x="437" y="987"/>
                    </a:cubicBezTo>
                    <a:cubicBezTo>
                      <a:pt x="507" y="942"/>
                      <a:pt x="536" y="853"/>
                      <a:pt x="510" y="775"/>
                    </a:cubicBezTo>
                    <a:close/>
                    <a:moveTo>
                      <a:pt x="387" y="911"/>
                    </a:moveTo>
                    <a:cubicBezTo>
                      <a:pt x="250" y="1001"/>
                      <a:pt x="250" y="1001"/>
                      <a:pt x="250" y="1001"/>
                    </a:cubicBezTo>
                    <a:cubicBezTo>
                      <a:pt x="214" y="1025"/>
                      <a:pt x="165" y="1020"/>
                      <a:pt x="134" y="989"/>
                    </a:cubicBezTo>
                    <a:cubicBezTo>
                      <a:pt x="125" y="980"/>
                      <a:pt x="119" y="969"/>
                      <a:pt x="114" y="957"/>
                    </a:cubicBezTo>
                    <a:cubicBezTo>
                      <a:pt x="98" y="917"/>
                      <a:pt x="113" y="870"/>
                      <a:pt x="149" y="846"/>
                    </a:cubicBezTo>
                    <a:cubicBezTo>
                      <a:pt x="286" y="757"/>
                      <a:pt x="286" y="757"/>
                      <a:pt x="286" y="757"/>
                    </a:cubicBezTo>
                    <a:cubicBezTo>
                      <a:pt x="323" y="733"/>
                      <a:pt x="372" y="738"/>
                      <a:pt x="402" y="769"/>
                    </a:cubicBezTo>
                    <a:cubicBezTo>
                      <a:pt x="407" y="774"/>
                      <a:pt x="411" y="779"/>
                      <a:pt x="414" y="784"/>
                    </a:cubicBezTo>
                    <a:cubicBezTo>
                      <a:pt x="418" y="789"/>
                      <a:pt x="421" y="795"/>
                      <a:pt x="423" y="800"/>
                    </a:cubicBezTo>
                    <a:cubicBezTo>
                      <a:pt x="439" y="841"/>
                      <a:pt x="424" y="888"/>
                      <a:pt x="387" y="911"/>
                    </a:cubicBezTo>
                    <a:close/>
                  </a:path>
                </a:pathLst>
              </a:custGeom>
              <a:solidFill>
                <a:srgbClr val="C2E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íŝḻíḍè">
                <a:extLst>
                  <a:ext uri="{FF2B5EF4-FFF2-40B4-BE49-F238E27FC236}">
                    <a16:creationId xmlns="" xmlns:a16="http://schemas.microsoft.com/office/drawing/2014/main" id="{B52B5D0C-971A-448D-A82E-BA52FB3A5DB7}"/>
                  </a:ext>
                </a:extLst>
              </p:cNvPr>
              <p:cNvSpPr/>
              <p:nvPr/>
            </p:nvSpPr>
            <p:spPr bwMode="auto">
              <a:xfrm>
                <a:off x="7438689" y="2812562"/>
                <a:ext cx="360351" cy="244387"/>
              </a:xfrm>
              <a:custGeom>
                <a:avLst/>
                <a:gdLst>
                  <a:gd name="T0" fmla="*/ 1028 w 1572"/>
                  <a:gd name="T1" fmla="*/ 431 h 1069"/>
                  <a:gd name="T2" fmla="*/ 1572 w 1572"/>
                  <a:gd name="T3" fmla="*/ 76 h 1069"/>
                  <a:gd name="T4" fmla="*/ 1523 w 1572"/>
                  <a:gd name="T5" fmla="*/ 0 h 1069"/>
                  <a:gd name="T6" fmla="*/ 978 w 1572"/>
                  <a:gd name="T7" fmla="*/ 355 h 1069"/>
                  <a:gd name="T8" fmla="*/ 755 w 1572"/>
                  <a:gd name="T9" fmla="*/ 337 h 1069"/>
                  <a:gd name="T10" fmla="*/ 618 w 1572"/>
                  <a:gd name="T11" fmla="*/ 426 h 1069"/>
                  <a:gd name="T12" fmla="*/ 545 w 1572"/>
                  <a:gd name="T13" fmla="*/ 638 h 1069"/>
                  <a:gd name="T14" fmla="*/ 0 w 1572"/>
                  <a:gd name="T15" fmla="*/ 993 h 1069"/>
                  <a:gd name="T16" fmla="*/ 50 w 1572"/>
                  <a:gd name="T17" fmla="*/ 1069 h 1069"/>
                  <a:gd name="T18" fmla="*/ 594 w 1572"/>
                  <a:gd name="T19" fmla="*/ 714 h 1069"/>
                  <a:gd name="T20" fmla="*/ 818 w 1572"/>
                  <a:gd name="T21" fmla="*/ 733 h 1069"/>
                  <a:gd name="T22" fmla="*/ 955 w 1572"/>
                  <a:gd name="T23" fmla="*/ 643 h 1069"/>
                  <a:gd name="T24" fmla="*/ 1028 w 1572"/>
                  <a:gd name="T25" fmla="*/ 431 h 1069"/>
                  <a:gd name="T26" fmla="*/ 905 w 1572"/>
                  <a:gd name="T27" fmla="*/ 567 h 1069"/>
                  <a:gd name="T28" fmla="*/ 768 w 1572"/>
                  <a:gd name="T29" fmla="*/ 657 h 1069"/>
                  <a:gd name="T30" fmla="*/ 652 w 1572"/>
                  <a:gd name="T31" fmla="*/ 644 h 1069"/>
                  <a:gd name="T32" fmla="*/ 632 w 1572"/>
                  <a:gd name="T33" fmla="*/ 613 h 1069"/>
                  <a:gd name="T34" fmla="*/ 667 w 1572"/>
                  <a:gd name="T35" fmla="*/ 502 h 1069"/>
                  <a:gd name="T36" fmla="*/ 804 w 1572"/>
                  <a:gd name="T37" fmla="*/ 413 h 1069"/>
                  <a:gd name="T38" fmla="*/ 920 w 1572"/>
                  <a:gd name="T39" fmla="*/ 425 h 1069"/>
                  <a:gd name="T40" fmla="*/ 932 w 1572"/>
                  <a:gd name="T41" fmla="*/ 439 h 1069"/>
                  <a:gd name="T42" fmla="*/ 941 w 1572"/>
                  <a:gd name="T43" fmla="*/ 456 h 1069"/>
                  <a:gd name="T44" fmla="*/ 905 w 1572"/>
                  <a:gd name="T45" fmla="*/ 567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72" h="1069">
                    <a:moveTo>
                      <a:pt x="1028" y="431"/>
                    </a:moveTo>
                    <a:cubicBezTo>
                      <a:pt x="1572" y="76"/>
                      <a:pt x="1572" y="76"/>
                      <a:pt x="1572" y="76"/>
                    </a:cubicBezTo>
                    <a:cubicBezTo>
                      <a:pt x="1523" y="0"/>
                      <a:pt x="1523" y="0"/>
                      <a:pt x="1523" y="0"/>
                    </a:cubicBezTo>
                    <a:cubicBezTo>
                      <a:pt x="978" y="355"/>
                      <a:pt x="978" y="355"/>
                      <a:pt x="978" y="355"/>
                    </a:cubicBezTo>
                    <a:cubicBezTo>
                      <a:pt x="918" y="300"/>
                      <a:pt x="825" y="291"/>
                      <a:pt x="755" y="337"/>
                    </a:cubicBezTo>
                    <a:cubicBezTo>
                      <a:pt x="618" y="426"/>
                      <a:pt x="618" y="426"/>
                      <a:pt x="618" y="426"/>
                    </a:cubicBezTo>
                    <a:cubicBezTo>
                      <a:pt x="548" y="472"/>
                      <a:pt x="518" y="560"/>
                      <a:pt x="545" y="638"/>
                    </a:cubicBezTo>
                    <a:cubicBezTo>
                      <a:pt x="0" y="993"/>
                      <a:pt x="0" y="993"/>
                      <a:pt x="0" y="993"/>
                    </a:cubicBezTo>
                    <a:cubicBezTo>
                      <a:pt x="50" y="1069"/>
                      <a:pt x="50" y="1069"/>
                      <a:pt x="50" y="1069"/>
                    </a:cubicBezTo>
                    <a:cubicBezTo>
                      <a:pt x="594" y="714"/>
                      <a:pt x="594" y="714"/>
                      <a:pt x="594" y="714"/>
                    </a:cubicBezTo>
                    <a:cubicBezTo>
                      <a:pt x="655" y="770"/>
                      <a:pt x="748" y="778"/>
                      <a:pt x="818" y="733"/>
                    </a:cubicBezTo>
                    <a:cubicBezTo>
                      <a:pt x="955" y="643"/>
                      <a:pt x="955" y="643"/>
                      <a:pt x="955" y="643"/>
                    </a:cubicBezTo>
                    <a:cubicBezTo>
                      <a:pt x="1025" y="597"/>
                      <a:pt x="1054" y="509"/>
                      <a:pt x="1028" y="431"/>
                    </a:cubicBezTo>
                    <a:close/>
                    <a:moveTo>
                      <a:pt x="905" y="567"/>
                    </a:moveTo>
                    <a:cubicBezTo>
                      <a:pt x="768" y="657"/>
                      <a:pt x="768" y="657"/>
                      <a:pt x="768" y="657"/>
                    </a:cubicBezTo>
                    <a:cubicBezTo>
                      <a:pt x="732" y="680"/>
                      <a:pt x="683" y="675"/>
                      <a:pt x="652" y="644"/>
                    </a:cubicBezTo>
                    <a:cubicBezTo>
                      <a:pt x="644" y="635"/>
                      <a:pt x="636" y="625"/>
                      <a:pt x="632" y="613"/>
                    </a:cubicBezTo>
                    <a:cubicBezTo>
                      <a:pt x="616" y="573"/>
                      <a:pt x="631" y="526"/>
                      <a:pt x="667" y="502"/>
                    </a:cubicBezTo>
                    <a:cubicBezTo>
                      <a:pt x="804" y="413"/>
                      <a:pt x="804" y="413"/>
                      <a:pt x="804" y="413"/>
                    </a:cubicBezTo>
                    <a:cubicBezTo>
                      <a:pt x="841" y="389"/>
                      <a:pt x="890" y="394"/>
                      <a:pt x="920" y="425"/>
                    </a:cubicBezTo>
                    <a:cubicBezTo>
                      <a:pt x="925" y="429"/>
                      <a:pt x="929" y="434"/>
                      <a:pt x="932" y="439"/>
                    </a:cubicBezTo>
                    <a:cubicBezTo>
                      <a:pt x="936" y="445"/>
                      <a:pt x="939" y="450"/>
                      <a:pt x="941" y="456"/>
                    </a:cubicBezTo>
                    <a:cubicBezTo>
                      <a:pt x="957" y="497"/>
                      <a:pt x="942" y="543"/>
                      <a:pt x="905" y="567"/>
                    </a:cubicBezTo>
                    <a:close/>
                  </a:path>
                </a:pathLst>
              </a:custGeom>
              <a:solidFill>
                <a:srgbClr val="C2E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îş1îḓé">
                <a:extLst>
                  <a:ext uri="{FF2B5EF4-FFF2-40B4-BE49-F238E27FC236}">
                    <a16:creationId xmlns="" xmlns:a16="http://schemas.microsoft.com/office/drawing/2014/main" id="{E6B4B9C0-C931-490B-8484-E3E2CCE1176C}"/>
                  </a:ext>
                </a:extLst>
              </p:cNvPr>
              <p:cNvSpPr/>
              <p:nvPr/>
            </p:nvSpPr>
            <p:spPr bwMode="auto">
              <a:xfrm>
                <a:off x="5036990" y="1918394"/>
                <a:ext cx="255887" cy="256846"/>
              </a:xfrm>
              <a:custGeom>
                <a:avLst/>
                <a:gdLst>
                  <a:gd name="T0" fmla="*/ 0 w 267"/>
                  <a:gd name="T1" fmla="*/ 202 h 268"/>
                  <a:gd name="T2" fmla="*/ 70 w 267"/>
                  <a:gd name="T3" fmla="*/ 268 h 268"/>
                  <a:gd name="T4" fmla="*/ 267 w 267"/>
                  <a:gd name="T5" fmla="*/ 108 h 268"/>
                  <a:gd name="T6" fmla="*/ 160 w 267"/>
                  <a:gd name="T7" fmla="*/ 0 h 268"/>
                  <a:gd name="T8" fmla="*/ 0 w 267"/>
                  <a:gd name="T9" fmla="*/ 202 h 268"/>
                  <a:gd name="T10" fmla="*/ 238 w 267"/>
                  <a:gd name="T11" fmla="*/ 107 h 268"/>
                  <a:gd name="T12" fmla="*/ 71 w 267"/>
                  <a:gd name="T13" fmla="*/ 242 h 268"/>
                  <a:gd name="T14" fmla="*/ 26 w 267"/>
                  <a:gd name="T15" fmla="*/ 200 h 268"/>
                  <a:gd name="T16" fmla="*/ 161 w 267"/>
                  <a:gd name="T17" fmla="*/ 30 h 268"/>
                  <a:gd name="T18" fmla="*/ 238 w 267"/>
                  <a:gd name="T19" fmla="*/ 107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7" h="268">
                    <a:moveTo>
                      <a:pt x="0" y="202"/>
                    </a:moveTo>
                    <a:lnTo>
                      <a:pt x="70" y="268"/>
                    </a:lnTo>
                    <a:lnTo>
                      <a:pt x="267" y="108"/>
                    </a:lnTo>
                    <a:lnTo>
                      <a:pt x="160" y="0"/>
                    </a:lnTo>
                    <a:lnTo>
                      <a:pt x="0" y="202"/>
                    </a:lnTo>
                    <a:close/>
                    <a:moveTo>
                      <a:pt x="238" y="107"/>
                    </a:moveTo>
                    <a:lnTo>
                      <a:pt x="71" y="242"/>
                    </a:lnTo>
                    <a:lnTo>
                      <a:pt x="26" y="200"/>
                    </a:lnTo>
                    <a:lnTo>
                      <a:pt x="161" y="30"/>
                    </a:lnTo>
                    <a:lnTo>
                      <a:pt x="238" y="107"/>
                    </a:lnTo>
                    <a:close/>
                  </a:path>
                </a:pathLst>
              </a:custGeom>
              <a:solidFill>
                <a:srgbClr val="C2E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ïṥlíḋê">
                <a:extLst>
                  <a:ext uri="{FF2B5EF4-FFF2-40B4-BE49-F238E27FC236}">
                    <a16:creationId xmlns="" xmlns:a16="http://schemas.microsoft.com/office/drawing/2014/main" id="{2C9977CB-1815-4ADD-947D-A0454DD29EF9}"/>
                  </a:ext>
                </a:extLst>
              </p:cNvPr>
              <p:cNvSpPr/>
              <p:nvPr/>
            </p:nvSpPr>
            <p:spPr bwMode="auto">
              <a:xfrm>
                <a:off x="5194164" y="1807222"/>
                <a:ext cx="224261" cy="213719"/>
              </a:xfrm>
              <a:custGeom>
                <a:avLst/>
                <a:gdLst>
                  <a:gd name="T0" fmla="*/ 763 w 978"/>
                  <a:gd name="T1" fmla="*/ 105 h 936"/>
                  <a:gd name="T2" fmla="*/ 469 w 978"/>
                  <a:gd name="T3" fmla="*/ 0 h 936"/>
                  <a:gd name="T4" fmla="*/ 7 w 978"/>
                  <a:gd name="T5" fmla="*/ 435 h 936"/>
                  <a:gd name="T6" fmla="*/ 0 w 978"/>
                  <a:gd name="T7" fmla="*/ 458 h 936"/>
                  <a:gd name="T8" fmla="*/ 462 w 978"/>
                  <a:gd name="T9" fmla="*/ 936 h 936"/>
                  <a:gd name="T10" fmla="*/ 481 w 978"/>
                  <a:gd name="T11" fmla="*/ 935 h 936"/>
                  <a:gd name="T12" fmla="*/ 930 w 978"/>
                  <a:gd name="T13" fmla="*/ 571 h 936"/>
                  <a:gd name="T14" fmla="*/ 763 w 978"/>
                  <a:gd name="T15" fmla="*/ 105 h 936"/>
                  <a:gd name="T16" fmla="*/ 493 w 978"/>
                  <a:gd name="T17" fmla="*/ 851 h 936"/>
                  <a:gd name="T18" fmla="*/ 93 w 978"/>
                  <a:gd name="T19" fmla="*/ 437 h 936"/>
                  <a:gd name="T20" fmla="*/ 469 w 978"/>
                  <a:gd name="T21" fmla="*/ 82 h 936"/>
                  <a:gd name="T22" fmla="*/ 716 w 978"/>
                  <a:gd name="T23" fmla="*/ 173 h 936"/>
                  <a:gd name="T24" fmla="*/ 851 w 978"/>
                  <a:gd name="T25" fmla="*/ 550 h 936"/>
                  <a:gd name="T26" fmla="*/ 493 w 978"/>
                  <a:gd name="T27" fmla="*/ 851 h 9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78" h="936">
                    <a:moveTo>
                      <a:pt x="763" y="105"/>
                    </a:moveTo>
                    <a:cubicBezTo>
                      <a:pt x="661" y="35"/>
                      <a:pt x="562" y="0"/>
                      <a:pt x="469" y="0"/>
                    </a:cubicBezTo>
                    <a:cubicBezTo>
                      <a:pt x="146" y="0"/>
                      <a:pt x="12" y="417"/>
                      <a:pt x="7" y="435"/>
                    </a:cubicBezTo>
                    <a:cubicBezTo>
                      <a:pt x="0" y="458"/>
                      <a:pt x="0" y="458"/>
                      <a:pt x="0" y="458"/>
                    </a:cubicBezTo>
                    <a:cubicBezTo>
                      <a:pt x="462" y="936"/>
                      <a:pt x="462" y="936"/>
                      <a:pt x="462" y="936"/>
                    </a:cubicBezTo>
                    <a:cubicBezTo>
                      <a:pt x="481" y="935"/>
                      <a:pt x="481" y="935"/>
                      <a:pt x="481" y="935"/>
                    </a:cubicBezTo>
                    <a:cubicBezTo>
                      <a:pt x="701" y="915"/>
                      <a:pt x="877" y="772"/>
                      <a:pt x="930" y="571"/>
                    </a:cubicBezTo>
                    <a:cubicBezTo>
                      <a:pt x="978" y="387"/>
                      <a:pt x="914" y="209"/>
                      <a:pt x="763" y="105"/>
                    </a:cubicBezTo>
                    <a:close/>
                    <a:moveTo>
                      <a:pt x="493" y="851"/>
                    </a:moveTo>
                    <a:cubicBezTo>
                      <a:pt x="93" y="437"/>
                      <a:pt x="93" y="437"/>
                      <a:pt x="93" y="437"/>
                    </a:cubicBezTo>
                    <a:cubicBezTo>
                      <a:pt x="125" y="354"/>
                      <a:pt x="244" y="82"/>
                      <a:pt x="469" y="82"/>
                    </a:cubicBezTo>
                    <a:cubicBezTo>
                      <a:pt x="545" y="82"/>
                      <a:pt x="628" y="112"/>
                      <a:pt x="716" y="173"/>
                    </a:cubicBezTo>
                    <a:cubicBezTo>
                      <a:pt x="838" y="257"/>
                      <a:pt x="890" y="401"/>
                      <a:pt x="851" y="550"/>
                    </a:cubicBezTo>
                    <a:cubicBezTo>
                      <a:pt x="817" y="679"/>
                      <a:pt x="705" y="824"/>
                      <a:pt x="493" y="851"/>
                    </a:cubicBezTo>
                    <a:close/>
                  </a:path>
                </a:pathLst>
              </a:custGeom>
              <a:solidFill>
                <a:srgbClr val="C2E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iSlïďe">
                <a:extLst>
                  <a:ext uri="{FF2B5EF4-FFF2-40B4-BE49-F238E27FC236}">
                    <a16:creationId xmlns="" xmlns:a16="http://schemas.microsoft.com/office/drawing/2014/main" id="{338941A2-8629-4A90-BAE3-871B3A5ADF31}"/>
                  </a:ext>
                </a:extLst>
              </p:cNvPr>
              <p:cNvSpPr/>
              <p:nvPr/>
            </p:nvSpPr>
            <p:spPr bwMode="auto">
              <a:xfrm>
                <a:off x="5019739" y="2141696"/>
                <a:ext cx="175383" cy="116922"/>
              </a:xfrm>
              <a:custGeom>
                <a:avLst/>
                <a:gdLst>
                  <a:gd name="T0" fmla="*/ 640 w 765"/>
                  <a:gd name="T1" fmla="*/ 202 h 512"/>
                  <a:gd name="T2" fmla="*/ 557 w 765"/>
                  <a:gd name="T3" fmla="*/ 169 h 512"/>
                  <a:gd name="T4" fmla="*/ 359 w 765"/>
                  <a:gd name="T5" fmla="*/ 259 h 512"/>
                  <a:gd name="T6" fmla="*/ 206 w 765"/>
                  <a:gd name="T7" fmla="*/ 335 h 512"/>
                  <a:gd name="T8" fmla="*/ 189 w 765"/>
                  <a:gd name="T9" fmla="*/ 332 h 512"/>
                  <a:gd name="T10" fmla="*/ 202 w 765"/>
                  <a:gd name="T11" fmla="*/ 53 h 512"/>
                  <a:gd name="T12" fmla="*/ 211 w 765"/>
                  <a:gd name="T13" fmla="*/ 32 h 512"/>
                  <a:gd name="T14" fmla="*/ 135 w 765"/>
                  <a:gd name="T15" fmla="*/ 0 h 512"/>
                  <a:gd name="T16" fmla="*/ 126 w 765"/>
                  <a:gd name="T17" fmla="*/ 21 h 512"/>
                  <a:gd name="T18" fmla="*/ 157 w 765"/>
                  <a:gd name="T19" fmla="*/ 408 h 512"/>
                  <a:gd name="T20" fmla="*/ 206 w 765"/>
                  <a:gd name="T21" fmla="*/ 418 h 512"/>
                  <a:gd name="T22" fmla="*/ 405 w 765"/>
                  <a:gd name="T23" fmla="*/ 327 h 512"/>
                  <a:gd name="T24" fmla="*/ 556 w 765"/>
                  <a:gd name="T25" fmla="*/ 252 h 512"/>
                  <a:gd name="T26" fmla="*/ 585 w 765"/>
                  <a:gd name="T27" fmla="*/ 263 h 512"/>
                  <a:gd name="T28" fmla="*/ 669 w 765"/>
                  <a:gd name="T29" fmla="*/ 482 h 512"/>
                  <a:gd name="T30" fmla="*/ 667 w 765"/>
                  <a:gd name="T31" fmla="*/ 504 h 512"/>
                  <a:gd name="T32" fmla="*/ 749 w 765"/>
                  <a:gd name="T33" fmla="*/ 512 h 512"/>
                  <a:gd name="T34" fmla="*/ 751 w 765"/>
                  <a:gd name="T35" fmla="*/ 489 h 512"/>
                  <a:gd name="T36" fmla="*/ 640 w 765"/>
                  <a:gd name="T37" fmla="*/ 202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65" h="512">
                    <a:moveTo>
                      <a:pt x="640" y="202"/>
                    </a:moveTo>
                    <a:cubicBezTo>
                      <a:pt x="617" y="180"/>
                      <a:pt x="589" y="169"/>
                      <a:pt x="557" y="169"/>
                    </a:cubicBezTo>
                    <a:cubicBezTo>
                      <a:pt x="493" y="169"/>
                      <a:pt x="425" y="215"/>
                      <a:pt x="359" y="259"/>
                    </a:cubicBezTo>
                    <a:cubicBezTo>
                      <a:pt x="306" y="295"/>
                      <a:pt x="246" y="335"/>
                      <a:pt x="206" y="335"/>
                    </a:cubicBezTo>
                    <a:cubicBezTo>
                      <a:pt x="200" y="335"/>
                      <a:pt x="194" y="334"/>
                      <a:pt x="189" y="332"/>
                    </a:cubicBezTo>
                    <a:cubicBezTo>
                      <a:pt x="130" y="307"/>
                      <a:pt x="162" y="150"/>
                      <a:pt x="202" y="53"/>
                    </a:cubicBezTo>
                    <a:cubicBezTo>
                      <a:pt x="211" y="32"/>
                      <a:pt x="211" y="32"/>
                      <a:pt x="211" y="32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6" y="21"/>
                      <a:pt x="126" y="21"/>
                      <a:pt x="126" y="21"/>
                    </a:cubicBezTo>
                    <a:cubicBezTo>
                      <a:pt x="113" y="54"/>
                      <a:pt x="0" y="340"/>
                      <a:pt x="157" y="408"/>
                    </a:cubicBezTo>
                    <a:cubicBezTo>
                      <a:pt x="172" y="414"/>
                      <a:pt x="188" y="418"/>
                      <a:pt x="206" y="418"/>
                    </a:cubicBezTo>
                    <a:cubicBezTo>
                      <a:pt x="271" y="418"/>
                      <a:pt x="339" y="372"/>
                      <a:pt x="405" y="327"/>
                    </a:cubicBezTo>
                    <a:cubicBezTo>
                      <a:pt x="460" y="290"/>
                      <a:pt x="517" y="252"/>
                      <a:pt x="556" y="252"/>
                    </a:cubicBezTo>
                    <a:cubicBezTo>
                      <a:pt x="568" y="252"/>
                      <a:pt x="577" y="255"/>
                      <a:pt x="585" y="263"/>
                    </a:cubicBezTo>
                    <a:cubicBezTo>
                      <a:pt x="678" y="349"/>
                      <a:pt x="669" y="481"/>
                      <a:pt x="669" y="482"/>
                    </a:cubicBezTo>
                    <a:cubicBezTo>
                      <a:pt x="667" y="504"/>
                      <a:pt x="667" y="504"/>
                      <a:pt x="667" y="504"/>
                    </a:cubicBezTo>
                    <a:cubicBezTo>
                      <a:pt x="749" y="512"/>
                      <a:pt x="749" y="512"/>
                      <a:pt x="749" y="512"/>
                    </a:cubicBezTo>
                    <a:cubicBezTo>
                      <a:pt x="751" y="489"/>
                      <a:pt x="751" y="489"/>
                      <a:pt x="751" y="489"/>
                    </a:cubicBezTo>
                    <a:cubicBezTo>
                      <a:pt x="752" y="482"/>
                      <a:pt x="765" y="317"/>
                      <a:pt x="640" y="202"/>
                    </a:cubicBezTo>
                    <a:close/>
                  </a:path>
                </a:pathLst>
              </a:custGeom>
              <a:solidFill>
                <a:srgbClr val="C2E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62165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517FAF2-2CC5-4306-BBCB-D56DAD9E1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633D66EC-CF4E-4266-8B86-45881CF5F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247CD5B-D98C-446C-A5E8-8EC903E76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8</a:t>
            </a:fld>
            <a:endParaRPr lang="zh-CN" altLang="en-US"/>
          </a:p>
        </p:txBody>
      </p:sp>
      <p:grpSp>
        <p:nvGrpSpPr>
          <p:cNvPr id="5" name="3d38886e-2382-4dbe-abe1-b9c3aaa0a329" descr="OQAAAB+LCAAAAAAABACrVlIpqSxIVbJSCs5NLCpxyUxML0rM9SxJzVXSUfJMUbLKK83J0VFyysxLycxLdy/KLy0oVrKKjq0FALpUkis5AAAA" title="iSlide™ 版权声明  COPYRIGHT NOTICE">
            <a:extLst>
              <a:ext uri="{FF2B5EF4-FFF2-40B4-BE49-F238E27FC236}">
                <a16:creationId xmlns="" xmlns:a16="http://schemas.microsoft.com/office/drawing/2014/main" id="{A289CCB0-780B-4192-AE34-64942E265C79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773532" y="1237871"/>
            <a:ext cx="10651906" cy="4702601"/>
            <a:chOff x="773531" y="1237871"/>
            <a:chExt cx="10651908" cy="4702602"/>
          </a:xfrm>
        </p:grpSpPr>
        <p:grpSp>
          <p:nvGrpSpPr>
            <p:cNvPr id="6" name="iṡľïḓê">
              <a:extLst>
                <a:ext uri="{FF2B5EF4-FFF2-40B4-BE49-F238E27FC236}">
                  <a16:creationId xmlns="" xmlns:a16="http://schemas.microsoft.com/office/drawing/2014/main" id="{0EE2C03B-184B-4553-8499-9220EF582DB5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3251589" y="1237871"/>
              <a:ext cx="5688821" cy="4702602"/>
              <a:chOff x="949" y="564"/>
              <a:chExt cx="3859" cy="3190"/>
            </a:xfrm>
            <a:solidFill>
              <a:srgbClr val="F2F2F2"/>
            </a:solidFill>
          </p:grpSpPr>
          <p:sp>
            <p:nvSpPr>
              <p:cNvPr id="42" name="iŝľîḓê">
                <a:extLst>
                  <a:ext uri="{FF2B5EF4-FFF2-40B4-BE49-F238E27FC236}">
                    <a16:creationId xmlns="" xmlns:a16="http://schemas.microsoft.com/office/drawing/2014/main" id="{5884DEBF-A78F-43DA-8AF1-3659257E2398}"/>
                  </a:ext>
                </a:extLst>
              </p:cNvPr>
              <p:cNvSpPr/>
              <p:nvPr/>
            </p:nvSpPr>
            <p:spPr bwMode="auto">
              <a:xfrm>
                <a:off x="2569" y="604"/>
                <a:ext cx="1690" cy="1441"/>
              </a:xfrm>
              <a:custGeom>
                <a:avLst/>
                <a:gdLst>
                  <a:gd name="T0" fmla="*/ 673 w 714"/>
                  <a:gd name="T1" fmla="*/ 51 h 609"/>
                  <a:gd name="T2" fmla="*/ 632 w 714"/>
                  <a:gd name="T3" fmla="*/ 59 h 609"/>
                  <a:gd name="T4" fmla="*/ 609 w 714"/>
                  <a:gd name="T5" fmla="*/ 28 h 609"/>
                  <a:gd name="T6" fmla="*/ 584 w 714"/>
                  <a:gd name="T7" fmla="*/ 30 h 609"/>
                  <a:gd name="T8" fmla="*/ 564 w 714"/>
                  <a:gd name="T9" fmla="*/ 11 h 609"/>
                  <a:gd name="T10" fmla="*/ 570 w 714"/>
                  <a:gd name="T11" fmla="*/ 22 h 609"/>
                  <a:gd name="T12" fmla="*/ 575 w 714"/>
                  <a:gd name="T13" fmla="*/ 42 h 609"/>
                  <a:gd name="T14" fmla="*/ 553 w 714"/>
                  <a:gd name="T15" fmla="*/ 122 h 609"/>
                  <a:gd name="T16" fmla="*/ 491 w 714"/>
                  <a:gd name="T17" fmla="*/ 157 h 609"/>
                  <a:gd name="T18" fmla="*/ 522 w 714"/>
                  <a:gd name="T19" fmla="*/ 214 h 609"/>
                  <a:gd name="T20" fmla="*/ 568 w 714"/>
                  <a:gd name="T21" fmla="*/ 214 h 609"/>
                  <a:gd name="T22" fmla="*/ 509 w 714"/>
                  <a:gd name="T23" fmla="*/ 270 h 609"/>
                  <a:gd name="T24" fmla="*/ 455 w 714"/>
                  <a:gd name="T25" fmla="*/ 332 h 609"/>
                  <a:gd name="T26" fmla="*/ 393 w 714"/>
                  <a:gd name="T27" fmla="*/ 364 h 609"/>
                  <a:gd name="T28" fmla="*/ 353 w 714"/>
                  <a:gd name="T29" fmla="*/ 422 h 609"/>
                  <a:gd name="T30" fmla="*/ 215 w 714"/>
                  <a:gd name="T31" fmla="*/ 465 h 609"/>
                  <a:gd name="T32" fmla="*/ 101 w 714"/>
                  <a:gd name="T33" fmla="*/ 427 h 609"/>
                  <a:gd name="T34" fmla="*/ 1 w 714"/>
                  <a:gd name="T35" fmla="*/ 422 h 609"/>
                  <a:gd name="T36" fmla="*/ 12 w 714"/>
                  <a:gd name="T37" fmla="*/ 454 h 609"/>
                  <a:gd name="T38" fmla="*/ 23 w 714"/>
                  <a:gd name="T39" fmla="*/ 494 h 609"/>
                  <a:gd name="T40" fmla="*/ 69 w 714"/>
                  <a:gd name="T41" fmla="*/ 483 h 609"/>
                  <a:gd name="T42" fmla="*/ 69 w 714"/>
                  <a:gd name="T43" fmla="*/ 522 h 609"/>
                  <a:gd name="T44" fmla="*/ 95 w 714"/>
                  <a:gd name="T45" fmla="*/ 541 h 609"/>
                  <a:gd name="T46" fmla="*/ 109 w 714"/>
                  <a:gd name="T47" fmla="*/ 559 h 609"/>
                  <a:gd name="T48" fmla="*/ 121 w 714"/>
                  <a:gd name="T49" fmla="*/ 556 h 609"/>
                  <a:gd name="T50" fmla="*/ 180 w 714"/>
                  <a:gd name="T51" fmla="*/ 535 h 609"/>
                  <a:gd name="T52" fmla="*/ 191 w 714"/>
                  <a:gd name="T53" fmla="*/ 562 h 609"/>
                  <a:gd name="T54" fmla="*/ 167 w 714"/>
                  <a:gd name="T55" fmla="*/ 581 h 609"/>
                  <a:gd name="T56" fmla="*/ 209 w 714"/>
                  <a:gd name="T57" fmla="*/ 605 h 609"/>
                  <a:gd name="T58" fmla="*/ 237 w 714"/>
                  <a:gd name="T59" fmla="*/ 553 h 609"/>
                  <a:gd name="T60" fmla="*/ 261 w 714"/>
                  <a:gd name="T61" fmla="*/ 546 h 609"/>
                  <a:gd name="T62" fmla="*/ 270 w 714"/>
                  <a:gd name="T63" fmla="*/ 590 h 609"/>
                  <a:gd name="T64" fmla="*/ 307 w 714"/>
                  <a:gd name="T65" fmla="*/ 608 h 609"/>
                  <a:gd name="T66" fmla="*/ 333 w 714"/>
                  <a:gd name="T67" fmla="*/ 564 h 609"/>
                  <a:gd name="T68" fmla="*/ 367 w 714"/>
                  <a:gd name="T69" fmla="*/ 538 h 609"/>
                  <a:gd name="T70" fmla="*/ 377 w 714"/>
                  <a:gd name="T71" fmla="*/ 533 h 609"/>
                  <a:gd name="T72" fmla="*/ 403 w 714"/>
                  <a:gd name="T73" fmla="*/ 526 h 609"/>
                  <a:gd name="T74" fmla="*/ 425 w 714"/>
                  <a:gd name="T75" fmla="*/ 503 h 609"/>
                  <a:gd name="T76" fmla="*/ 457 w 714"/>
                  <a:gd name="T77" fmla="*/ 492 h 609"/>
                  <a:gd name="T78" fmla="*/ 456 w 714"/>
                  <a:gd name="T79" fmla="*/ 462 h 609"/>
                  <a:gd name="T80" fmla="*/ 479 w 714"/>
                  <a:gd name="T81" fmla="*/ 420 h 609"/>
                  <a:gd name="T82" fmla="*/ 494 w 714"/>
                  <a:gd name="T83" fmla="*/ 448 h 609"/>
                  <a:gd name="T84" fmla="*/ 506 w 714"/>
                  <a:gd name="T85" fmla="*/ 432 h 609"/>
                  <a:gd name="T86" fmla="*/ 537 w 714"/>
                  <a:gd name="T87" fmla="*/ 403 h 609"/>
                  <a:gd name="T88" fmla="*/ 562 w 714"/>
                  <a:gd name="T89" fmla="*/ 398 h 609"/>
                  <a:gd name="T90" fmla="*/ 572 w 714"/>
                  <a:gd name="T91" fmla="*/ 417 h 609"/>
                  <a:gd name="T92" fmla="*/ 601 w 714"/>
                  <a:gd name="T93" fmla="*/ 444 h 609"/>
                  <a:gd name="T94" fmla="*/ 613 w 714"/>
                  <a:gd name="T95" fmla="*/ 436 h 609"/>
                  <a:gd name="T96" fmla="*/ 633 w 714"/>
                  <a:gd name="T97" fmla="*/ 416 h 609"/>
                  <a:gd name="T98" fmla="*/ 677 w 714"/>
                  <a:gd name="T99" fmla="*/ 385 h 609"/>
                  <a:gd name="T100" fmla="*/ 712 w 714"/>
                  <a:gd name="T101" fmla="*/ 354 h 609"/>
                  <a:gd name="T102" fmla="*/ 699 w 714"/>
                  <a:gd name="T103" fmla="*/ 324 h 609"/>
                  <a:gd name="T104" fmla="*/ 674 w 714"/>
                  <a:gd name="T105" fmla="*/ 322 h 609"/>
                  <a:gd name="T106" fmla="*/ 657 w 714"/>
                  <a:gd name="T107" fmla="*/ 295 h 609"/>
                  <a:gd name="T108" fmla="*/ 637 w 714"/>
                  <a:gd name="T109" fmla="*/ 263 h 609"/>
                  <a:gd name="T110" fmla="*/ 652 w 714"/>
                  <a:gd name="T111" fmla="*/ 254 h 609"/>
                  <a:gd name="T112" fmla="*/ 662 w 714"/>
                  <a:gd name="T113" fmla="*/ 226 h 609"/>
                  <a:gd name="T114" fmla="*/ 657 w 714"/>
                  <a:gd name="T115" fmla="*/ 190 h 609"/>
                  <a:gd name="T116" fmla="*/ 672 w 714"/>
                  <a:gd name="T117" fmla="*/ 168 h 609"/>
                  <a:gd name="T118" fmla="*/ 691 w 714"/>
                  <a:gd name="T119" fmla="*/ 163 h 609"/>
                  <a:gd name="T120" fmla="*/ 699 w 714"/>
                  <a:gd name="T121" fmla="*/ 125 h 609"/>
                  <a:gd name="T122" fmla="*/ 701 w 714"/>
                  <a:gd name="T123" fmla="*/ 84 h 6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14" h="609">
                    <a:moveTo>
                      <a:pt x="699" y="64"/>
                    </a:moveTo>
                    <a:cubicBezTo>
                      <a:pt x="697" y="56"/>
                      <a:pt x="697" y="56"/>
                      <a:pt x="697" y="56"/>
                    </a:cubicBezTo>
                    <a:cubicBezTo>
                      <a:pt x="689" y="43"/>
                      <a:pt x="689" y="43"/>
                      <a:pt x="689" y="43"/>
                    </a:cubicBezTo>
                    <a:cubicBezTo>
                      <a:pt x="683" y="40"/>
                      <a:pt x="683" y="40"/>
                      <a:pt x="683" y="40"/>
                    </a:cubicBezTo>
                    <a:cubicBezTo>
                      <a:pt x="677" y="43"/>
                      <a:pt x="677" y="43"/>
                      <a:pt x="677" y="43"/>
                    </a:cubicBezTo>
                    <a:cubicBezTo>
                      <a:pt x="674" y="50"/>
                      <a:pt x="674" y="50"/>
                      <a:pt x="674" y="50"/>
                    </a:cubicBezTo>
                    <a:cubicBezTo>
                      <a:pt x="673" y="51"/>
                      <a:pt x="673" y="51"/>
                      <a:pt x="673" y="51"/>
                    </a:cubicBezTo>
                    <a:cubicBezTo>
                      <a:pt x="673" y="51"/>
                      <a:pt x="673" y="51"/>
                      <a:pt x="673" y="51"/>
                    </a:cubicBezTo>
                    <a:cubicBezTo>
                      <a:pt x="672" y="51"/>
                      <a:pt x="672" y="51"/>
                      <a:pt x="672" y="51"/>
                    </a:cubicBezTo>
                    <a:cubicBezTo>
                      <a:pt x="661" y="53"/>
                      <a:pt x="661" y="53"/>
                      <a:pt x="661" y="53"/>
                    </a:cubicBezTo>
                    <a:cubicBezTo>
                      <a:pt x="660" y="54"/>
                      <a:pt x="659" y="54"/>
                      <a:pt x="658" y="56"/>
                    </a:cubicBezTo>
                    <a:cubicBezTo>
                      <a:pt x="655" y="58"/>
                      <a:pt x="655" y="58"/>
                      <a:pt x="655" y="58"/>
                    </a:cubicBezTo>
                    <a:cubicBezTo>
                      <a:pt x="649" y="63"/>
                      <a:pt x="649" y="63"/>
                      <a:pt x="649" y="63"/>
                    </a:cubicBezTo>
                    <a:cubicBezTo>
                      <a:pt x="648" y="64"/>
                      <a:pt x="648" y="64"/>
                      <a:pt x="648" y="64"/>
                    </a:cubicBezTo>
                    <a:cubicBezTo>
                      <a:pt x="643" y="65"/>
                      <a:pt x="643" y="65"/>
                      <a:pt x="643" y="65"/>
                    </a:cubicBezTo>
                    <a:cubicBezTo>
                      <a:pt x="640" y="64"/>
                      <a:pt x="637" y="62"/>
                      <a:pt x="632" y="59"/>
                    </a:cubicBezTo>
                    <a:cubicBezTo>
                      <a:pt x="631" y="58"/>
                      <a:pt x="631" y="58"/>
                      <a:pt x="631" y="58"/>
                    </a:cubicBezTo>
                    <a:cubicBezTo>
                      <a:pt x="623" y="50"/>
                      <a:pt x="619" y="45"/>
                      <a:pt x="619" y="42"/>
                    </a:cubicBezTo>
                    <a:cubicBezTo>
                      <a:pt x="619" y="31"/>
                      <a:pt x="619" y="31"/>
                      <a:pt x="619" y="31"/>
                    </a:cubicBezTo>
                    <a:cubicBezTo>
                      <a:pt x="619" y="31"/>
                      <a:pt x="619" y="31"/>
                      <a:pt x="619" y="31"/>
                    </a:cubicBezTo>
                    <a:cubicBezTo>
                      <a:pt x="619" y="30"/>
                      <a:pt x="619" y="30"/>
                      <a:pt x="619" y="30"/>
                    </a:cubicBezTo>
                    <a:cubicBezTo>
                      <a:pt x="621" y="28"/>
                      <a:pt x="621" y="28"/>
                      <a:pt x="621" y="28"/>
                    </a:cubicBezTo>
                    <a:cubicBezTo>
                      <a:pt x="609" y="24"/>
                      <a:pt x="609" y="24"/>
                      <a:pt x="609" y="24"/>
                    </a:cubicBezTo>
                    <a:cubicBezTo>
                      <a:pt x="609" y="28"/>
                      <a:pt x="609" y="28"/>
                      <a:pt x="609" y="28"/>
                    </a:cubicBezTo>
                    <a:cubicBezTo>
                      <a:pt x="609" y="30"/>
                      <a:pt x="607" y="31"/>
                      <a:pt x="605" y="32"/>
                    </a:cubicBezTo>
                    <a:cubicBezTo>
                      <a:pt x="601" y="34"/>
                      <a:pt x="601" y="34"/>
                      <a:pt x="601" y="34"/>
                    </a:cubicBezTo>
                    <a:cubicBezTo>
                      <a:pt x="600" y="34"/>
                      <a:pt x="600" y="34"/>
                      <a:pt x="600" y="34"/>
                    </a:cubicBezTo>
                    <a:cubicBezTo>
                      <a:pt x="600" y="33"/>
                      <a:pt x="600" y="33"/>
                      <a:pt x="600" y="33"/>
                    </a:cubicBezTo>
                    <a:cubicBezTo>
                      <a:pt x="594" y="32"/>
                      <a:pt x="594" y="32"/>
                      <a:pt x="594" y="32"/>
                    </a:cubicBezTo>
                    <a:cubicBezTo>
                      <a:pt x="595" y="36"/>
                      <a:pt x="595" y="36"/>
                      <a:pt x="595" y="36"/>
                    </a:cubicBezTo>
                    <a:cubicBezTo>
                      <a:pt x="585" y="30"/>
                      <a:pt x="585" y="30"/>
                      <a:pt x="585" y="30"/>
                    </a:cubicBezTo>
                    <a:cubicBezTo>
                      <a:pt x="584" y="30"/>
                      <a:pt x="584" y="30"/>
                      <a:pt x="584" y="30"/>
                    </a:cubicBezTo>
                    <a:cubicBezTo>
                      <a:pt x="584" y="29"/>
                      <a:pt x="584" y="29"/>
                      <a:pt x="584" y="29"/>
                    </a:cubicBezTo>
                    <a:cubicBezTo>
                      <a:pt x="584" y="29"/>
                      <a:pt x="584" y="29"/>
                      <a:pt x="584" y="29"/>
                    </a:cubicBezTo>
                    <a:cubicBezTo>
                      <a:pt x="582" y="25"/>
                      <a:pt x="581" y="20"/>
                      <a:pt x="581" y="16"/>
                    </a:cubicBezTo>
                    <a:cubicBezTo>
                      <a:pt x="581" y="12"/>
                      <a:pt x="582" y="9"/>
                      <a:pt x="583" y="8"/>
                    </a:cubicBezTo>
                    <a:cubicBezTo>
                      <a:pt x="586" y="3"/>
                      <a:pt x="586" y="3"/>
                      <a:pt x="586" y="3"/>
                    </a:cubicBezTo>
                    <a:cubicBezTo>
                      <a:pt x="585" y="0"/>
                      <a:pt x="585" y="0"/>
                      <a:pt x="585" y="0"/>
                    </a:cubicBezTo>
                    <a:cubicBezTo>
                      <a:pt x="575" y="1"/>
                      <a:pt x="575" y="1"/>
                      <a:pt x="575" y="1"/>
                    </a:cubicBezTo>
                    <a:cubicBezTo>
                      <a:pt x="569" y="2"/>
                      <a:pt x="566" y="5"/>
                      <a:pt x="564" y="11"/>
                    </a:cubicBezTo>
                    <a:cubicBezTo>
                      <a:pt x="564" y="11"/>
                      <a:pt x="564" y="11"/>
                      <a:pt x="564" y="11"/>
                    </a:cubicBezTo>
                    <a:cubicBezTo>
                      <a:pt x="564" y="11"/>
                      <a:pt x="564" y="11"/>
                      <a:pt x="564" y="11"/>
                    </a:cubicBezTo>
                    <a:cubicBezTo>
                      <a:pt x="558" y="20"/>
                      <a:pt x="558" y="20"/>
                      <a:pt x="558" y="20"/>
                    </a:cubicBezTo>
                    <a:cubicBezTo>
                      <a:pt x="564" y="20"/>
                      <a:pt x="564" y="20"/>
                      <a:pt x="564" y="20"/>
                    </a:cubicBezTo>
                    <a:cubicBezTo>
                      <a:pt x="564" y="20"/>
                      <a:pt x="564" y="20"/>
                      <a:pt x="564" y="20"/>
                    </a:cubicBezTo>
                    <a:cubicBezTo>
                      <a:pt x="565" y="20"/>
                      <a:pt x="565" y="20"/>
                      <a:pt x="565" y="20"/>
                    </a:cubicBezTo>
                    <a:cubicBezTo>
                      <a:pt x="565" y="20"/>
                      <a:pt x="565" y="20"/>
                      <a:pt x="565" y="20"/>
                    </a:cubicBezTo>
                    <a:cubicBezTo>
                      <a:pt x="570" y="22"/>
                      <a:pt x="570" y="22"/>
                      <a:pt x="570" y="22"/>
                    </a:cubicBezTo>
                    <a:cubicBezTo>
                      <a:pt x="571" y="22"/>
                      <a:pt x="571" y="22"/>
                      <a:pt x="571" y="22"/>
                    </a:cubicBezTo>
                    <a:cubicBezTo>
                      <a:pt x="571" y="23"/>
                      <a:pt x="571" y="23"/>
                      <a:pt x="571" y="23"/>
                    </a:cubicBezTo>
                    <a:cubicBezTo>
                      <a:pt x="571" y="24"/>
                      <a:pt x="571" y="24"/>
                      <a:pt x="571" y="24"/>
                    </a:cubicBezTo>
                    <a:cubicBezTo>
                      <a:pt x="572" y="32"/>
                      <a:pt x="572" y="32"/>
                      <a:pt x="572" y="32"/>
                    </a:cubicBezTo>
                    <a:cubicBezTo>
                      <a:pt x="575" y="40"/>
                      <a:pt x="575" y="40"/>
                      <a:pt x="575" y="40"/>
                    </a:cubicBezTo>
                    <a:cubicBezTo>
                      <a:pt x="575" y="41"/>
                      <a:pt x="575" y="41"/>
                      <a:pt x="575" y="41"/>
                    </a:cubicBezTo>
                    <a:cubicBezTo>
                      <a:pt x="575" y="41"/>
                      <a:pt x="575" y="41"/>
                      <a:pt x="575" y="41"/>
                    </a:cubicBezTo>
                    <a:cubicBezTo>
                      <a:pt x="575" y="42"/>
                      <a:pt x="575" y="42"/>
                      <a:pt x="575" y="42"/>
                    </a:cubicBezTo>
                    <a:cubicBezTo>
                      <a:pt x="561" y="68"/>
                      <a:pt x="561" y="68"/>
                      <a:pt x="561" y="68"/>
                    </a:cubicBezTo>
                    <a:cubicBezTo>
                      <a:pt x="559" y="71"/>
                      <a:pt x="558" y="81"/>
                      <a:pt x="557" y="95"/>
                    </a:cubicBezTo>
                    <a:cubicBezTo>
                      <a:pt x="557" y="96"/>
                      <a:pt x="557" y="96"/>
                      <a:pt x="557" y="96"/>
                    </a:cubicBezTo>
                    <a:cubicBezTo>
                      <a:pt x="552" y="106"/>
                      <a:pt x="552" y="106"/>
                      <a:pt x="552" y="106"/>
                    </a:cubicBezTo>
                    <a:cubicBezTo>
                      <a:pt x="555" y="110"/>
                      <a:pt x="555" y="110"/>
                      <a:pt x="555" y="110"/>
                    </a:cubicBezTo>
                    <a:cubicBezTo>
                      <a:pt x="555" y="111"/>
                      <a:pt x="555" y="111"/>
                      <a:pt x="555" y="111"/>
                    </a:cubicBezTo>
                    <a:cubicBezTo>
                      <a:pt x="556" y="117"/>
                      <a:pt x="555" y="121"/>
                      <a:pt x="554" y="122"/>
                    </a:cubicBezTo>
                    <a:cubicBezTo>
                      <a:pt x="553" y="122"/>
                      <a:pt x="553" y="122"/>
                      <a:pt x="553" y="122"/>
                    </a:cubicBezTo>
                    <a:cubicBezTo>
                      <a:pt x="550" y="124"/>
                      <a:pt x="541" y="133"/>
                      <a:pt x="526" y="151"/>
                    </a:cubicBezTo>
                    <a:cubicBezTo>
                      <a:pt x="525" y="152"/>
                      <a:pt x="525" y="152"/>
                      <a:pt x="525" y="152"/>
                    </a:cubicBezTo>
                    <a:cubicBezTo>
                      <a:pt x="524" y="152"/>
                      <a:pt x="524" y="152"/>
                      <a:pt x="524" y="152"/>
                    </a:cubicBezTo>
                    <a:cubicBezTo>
                      <a:pt x="523" y="151"/>
                      <a:pt x="523" y="151"/>
                      <a:pt x="523" y="151"/>
                    </a:cubicBezTo>
                    <a:cubicBezTo>
                      <a:pt x="517" y="148"/>
                      <a:pt x="513" y="144"/>
                      <a:pt x="510" y="141"/>
                    </a:cubicBezTo>
                    <a:cubicBezTo>
                      <a:pt x="507" y="140"/>
                      <a:pt x="501" y="138"/>
                      <a:pt x="491" y="138"/>
                    </a:cubicBezTo>
                    <a:cubicBezTo>
                      <a:pt x="491" y="157"/>
                      <a:pt x="491" y="157"/>
                      <a:pt x="491" y="157"/>
                    </a:cubicBezTo>
                    <a:cubicBezTo>
                      <a:pt x="491" y="157"/>
                      <a:pt x="491" y="157"/>
                      <a:pt x="491" y="157"/>
                    </a:cubicBezTo>
                    <a:cubicBezTo>
                      <a:pt x="483" y="192"/>
                      <a:pt x="483" y="192"/>
                      <a:pt x="483" y="192"/>
                    </a:cubicBezTo>
                    <a:cubicBezTo>
                      <a:pt x="482" y="196"/>
                      <a:pt x="481" y="204"/>
                      <a:pt x="481" y="216"/>
                    </a:cubicBezTo>
                    <a:cubicBezTo>
                      <a:pt x="484" y="220"/>
                      <a:pt x="484" y="220"/>
                      <a:pt x="484" y="220"/>
                    </a:cubicBezTo>
                    <a:cubicBezTo>
                      <a:pt x="487" y="215"/>
                      <a:pt x="487" y="215"/>
                      <a:pt x="487" y="215"/>
                    </a:cubicBezTo>
                    <a:cubicBezTo>
                      <a:pt x="487" y="215"/>
                      <a:pt x="487" y="215"/>
                      <a:pt x="487" y="215"/>
                    </a:cubicBezTo>
                    <a:cubicBezTo>
                      <a:pt x="487" y="214"/>
                      <a:pt x="487" y="214"/>
                      <a:pt x="487" y="214"/>
                    </a:cubicBezTo>
                    <a:cubicBezTo>
                      <a:pt x="497" y="210"/>
                      <a:pt x="497" y="210"/>
                      <a:pt x="497" y="210"/>
                    </a:cubicBezTo>
                    <a:cubicBezTo>
                      <a:pt x="522" y="214"/>
                      <a:pt x="522" y="214"/>
                      <a:pt x="522" y="214"/>
                    </a:cubicBezTo>
                    <a:cubicBezTo>
                      <a:pt x="525" y="210"/>
                      <a:pt x="525" y="210"/>
                      <a:pt x="525" y="210"/>
                    </a:cubicBezTo>
                    <a:cubicBezTo>
                      <a:pt x="529" y="204"/>
                      <a:pt x="529" y="204"/>
                      <a:pt x="529" y="204"/>
                    </a:cubicBezTo>
                    <a:cubicBezTo>
                      <a:pt x="529" y="204"/>
                      <a:pt x="529" y="204"/>
                      <a:pt x="529" y="204"/>
                    </a:cubicBezTo>
                    <a:cubicBezTo>
                      <a:pt x="529" y="204"/>
                      <a:pt x="529" y="204"/>
                      <a:pt x="529" y="204"/>
                    </a:cubicBezTo>
                    <a:cubicBezTo>
                      <a:pt x="530" y="203"/>
                      <a:pt x="530" y="203"/>
                      <a:pt x="530" y="203"/>
                    </a:cubicBezTo>
                    <a:cubicBezTo>
                      <a:pt x="540" y="201"/>
                      <a:pt x="540" y="201"/>
                      <a:pt x="540" y="201"/>
                    </a:cubicBezTo>
                    <a:cubicBezTo>
                      <a:pt x="553" y="200"/>
                      <a:pt x="553" y="200"/>
                      <a:pt x="553" y="200"/>
                    </a:cubicBezTo>
                    <a:cubicBezTo>
                      <a:pt x="557" y="201"/>
                      <a:pt x="562" y="206"/>
                      <a:pt x="568" y="214"/>
                    </a:cubicBezTo>
                    <a:cubicBezTo>
                      <a:pt x="584" y="222"/>
                      <a:pt x="593" y="230"/>
                      <a:pt x="595" y="236"/>
                    </a:cubicBezTo>
                    <a:cubicBezTo>
                      <a:pt x="596" y="239"/>
                      <a:pt x="596" y="242"/>
                      <a:pt x="595" y="244"/>
                    </a:cubicBezTo>
                    <a:cubicBezTo>
                      <a:pt x="593" y="247"/>
                      <a:pt x="591" y="249"/>
                      <a:pt x="587" y="249"/>
                    </a:cubicBezTo>
                    <a:cubicBezTo>
                      <a:pt x="586" y="249"/>
                      <a:pt x="586" y="249"/>
                      <a:pt x="586" y="249"/>
                    </a:cubicBezTo>
                    <a:cubicBezTo>
                      <a:pt x="567" y="248"/>
                      <a:pt x="555" y="248"/>
                      <a:pt x="551" y="250"/>
                    </a:cubicBezTo>
                    <a:cubicBezTo>
                      <a:pt x="542" y="256"/>
                      <a:pt x="542" y="256"/>
                      <a:pt x="542" y="256"/>
                    </a:cubicBezTo>
                    <a:cubicBezTo>
                      <a:pt x="530" y="265"/>
                      <a:pt x="522" y="269"/>
                      <a:pt x="517" y="269"/>
                    </a:cubicBezTo>
                    <a:cubicBezTo>
                      <a:pt x="509" y="270"/>
                      <a:pt x="509" y="270"/>
                      <a:pt x="509" y="270"/>
                    </a:cubicBezTo>
                    <a:cubicBezTo>
                      <a:pt x="505" y="290"/>
                      <a:pt x="505" y="290"/>
                      <a:pt x="505" y="290"/>
                    </a:cubicBezTo>
                    <a:cubicBezTo>
                      <a:pt x="503" y="296"/>
                      <a:pt x="501" y="300"/>
                      <a:pt x="498" y="303"/>
                    </a:cubicBezTo>
                    <a:cubicBezTo>
                      <a:pt x="495" y="306"/>
                      <a:pt x="490" y="308"/>
                      <a:pt x="483" y="310"/>
                    </a:cubicBezTo>
                    <a:cubicBezTo>
                      <a:pt x="476" y="311"/>
                      <a:pt x="469" y="314"/>
                      <a:pt x="463" y="317"/>
                    </a:cubicBezTo>
                    <a:cubicBezTo>
                      <a:pt x="457" y="332"/>
                      <a:pt x="457" y="332"/>
                      <a:pt x="457" y="332"/>
                    </a:cubicBezTo>
                    <a:cubicBezTo>
                      <a:pt x="456" y="332"/>
                      <a:pt x="456" y="332"/>
                      <a:pt x="456" y="332"/>
                    </a:cubicBezTo>
                    <a:cubicBezTo>
                      <a:pt x="456" y="332"/>
                      <a:pt x="456" y="332"/>
                      <a:pt x="456" y="332"/>
                    </a:cubicBezTo>
                    <a:cubicBezTo>
                      <a:pt x="455" y="332"/>
                      <a:pt x="455" y="332"/>
                      <a:pt x="455" y="332"/>
                    </a:cubicBezTo>
                    <a:cubicBezTo>
                      <a:pt x="437" y="340"/>
                      <a:pt x="437" y="340"/>
                      <a:pt x="437" y="340"/>
                    </a:cubicBezTo>
                    <a:cubicBezTo>
                      <a:pt x="436" y="340"/>
                      <a:pt x="436" y="340"/>
                      <a:pt x="436" y="340"/>
                    </a:cubicBezTo>
                    <a:cubicBezTo>
                      <a:pt x="427" y="338"/>
                      <a:pt x="427" y="338"/>
                      <a:pt x="427" y="338"/>
                    </a:cubicBezTo>
                    <a:cubicBezTo>
                      <a:pt x="419" y="336"/>
                      <a:pt x="414" y="334"/>
                      <a:pt x="410" y="332"/>
                    </a:cubicBezTo>
                    <a:cubicBezTo>
                      <a:pt x="405" y="330"/>
                      <a:pt x="400" y="329"/>
                      <a:pt x="395" y="331"/>
                    </a:cubicBezTo>
                    <a:cubicBezTo>
                      <a:pt x="390" y="338"/>
                      <a:pt x="387" y="346"/>
                      <a:pt x="388" y="355"/>
                    </a:cubicBezTo>
                    <a:cubicBezTo>
                      <a:pt x="388" y="360"/>
                      <a:pt x="389" y="363"/>
                      <a:pt x="391" y="364"/>
                    </a:cubicBezTo>
                    <a:cubicBezTo>
                      <a:pt x="393" y="364"/>
                      <a:pt x="393" y="364"/>
                      <a:pt x="393" y="364"/>
                    </a:cubicBezTo>
                    <a:cubicBezTo>
                      <a:pt x="397" y="362"/>
                      <a:pt x="397" y="362"/>
                      <a:pt x="397" y="362"/>
                    </a:cubicBezTo>
                    <a:cubicBezTo>
                      <a:pt x="397" y="374"/>
                      <a:pt x="397" y="374"/>
                      <a:pt x="397" y="374"/>
                    </a:cubicBezTo>
                    <a:cubicBezTo>
                      <a:pt x="397" y="379"/>
                      <a:pt x="396" y="382"/>
                      <a:pt x="393" y="384"/>
                    </a:cubicBezTo>
                    <a:cubicBezTo>
                      <a:pt x="391" y="386"/>
                      <a:pt x="387" y="388"/>
                      <a:pt x="382" y="389"/>
                    </a:cubicBezTo>
                    <a:cubicBezTo>
                      <a:pt x="379" y="390"/>
                      <a:pt x="379" y="390"/>
                      <a:pt x="379" y="390"/>
                    </a:cubicBezTo>
                    <a:cubicBezTo>
                      <a:pt x="375" y="392"/>
                      <a:pt x="366" y="402"/>
                      <a:pt x="354" y="422"/>
                    </a:cubicBezTo>
                    <a:cubicBezTo>
                      <a:pt x="354" y="422"/>
                      <a:pt x="354" y="422"/>
                      <a:pt x="354" y="422"/>
                    </a:cubicBezTo>
                    <a:cubicBezTo>
                      <a:pt x="353" y="422"/>
                      <a:pt x="353" y="422"/>
                      <a:pt x="353" y="422"/>
                    </a:cubicBezTo>
                    <a:cubicBezTo>
                      <a:pt x="341" y="430"/>
                      <a:pt x="341" y="430"/>
                      <a:pt x="341" y="430"/>
                    </a:cubicBezTo>
                    <a:cubicBezTo>
                      <a:pt x="343" y="430"/>
                      <a:pt x="345" y="430"/>
                      <a:pt x="344" y="432"/>
                    </a:cubicBezTo>
                    <a:cubicBezTo>
                      <a:pt x="344" y="434"/>
                      <a:pt x="343" y="434"/>
                      <a:pt x="339" y="434"/>
                    </a:cubicBezTo>
                    <a:cubicBezTo>
                      <a:pt x="305" y="434"/>
                      <a:pt x="305" y="434"/>
                      <a:pt x="305" y="434"/>
                    </a:cubicBezTo>
                    <a:cubicBezTo>
                      <a:pt x="267" y="432"/>
                      <a:pt x="238" y="443"/>
                      <a:pt x="217" y="464"/>
                    </a:cubicBezTo>
                    <a:cubicBezTo>
                      <a:pt x="216" y="465"/>
                      <a:pt x="216" y="465"/>
                      <a:pt x="216" y="465"/>
                    </a:cubicBezTo>
                    <a:cubicBezTo>
                      <a:pt x="215" y="465"/>
                      <a:pt x="215" y="465"/>
                      <a:pt x="215" y="465"/>
                    </a:cubicBezTo>
                    <a:cubicBezTo>
                      <a:pt x="215" y="465"/>
                      <a:pt x="215" y="465"/>
                      <a:pt x="215" y="465"/>
                    </a:cubicBezTo>
                    <a:cubicBezTo>
                      <a:pt x="201" y="467"/>
                      <a:pt x="201" y="467"/>
                      <a:pt x="201" y="467"/>
                    </a:cubicBezTo>
                    <a:cubicBezTo>
                      <a:pt x="200" y="467"/>
                      <a:pt x="200" y="467"/>
                      <a:pt x="200" y="467"/>
                    </a:cubicBezTo>
                    <a:cubicBezTo>
                      <a:pt x="199" y="467"/>
                      <a:pt x="199" y="467"/>
                      <a:pt x="199" y="467"/>
                    </a:cubicBezTo>
                    <a:cubicBezTo>
                      <a:pt x="195" y="458"/>
                      <a:pt x="195" y="458"/>
                      <a:pt x="195" y="458"/>
                    </a:cubicBezTo>
                    <a:cubicBezTo>
                      <a:pt x="181" y="461"/>
                      <a:pt x="181" y="461"/>
                      <a:pt x="181" y="461"/>
                    </a:cubicBezTo>
                    <a:cubicBezTo>
                      <a:pt x="173" y="462"/>
                      <a:pt x="163" y="460"/>
                      <a:pt x="152" y="454"/>
                    </a:cubicBezTo>
                    <a:cubicBezTo>
                      <a:pt x="142" y="450"/>
                      <a:pt x="133" y="444"/>
                      <a:pt x="123" y="436"/>
                    </a:cubicBezTo>
                    <a:cubicBezTo>
                      <a:pt x="117" y="432"/>
                      <a:pt x="110" y="428"/>
                      <a:pt x="101" y="427"/>
                    </a:cubicBezTo>
                    <a:cubicBezTo>
                      <a:pt x="88" y="426"/>
                      <a:pt x="88" y="426"/>
                      <a:pt x="88" y="426"/>
                    </a:cubicBezTo>
                    <a:cubicBezTo>
                      <a:pt x="74" y="428"/>
                      <a:pt x="74" y="428"/>
                      <a:pt x="74" y="428"/>
                    </a:cubicBezTo>
                    <a:cubicBezTo>
                      <a:pt x="63" y="429"/>
                      <a:pt x="53" y="429"/>
                      <a:pt x="43" y="428"/>
                    </a:cubicBezTo>
                    <a:cubicBezTo>
                      <a:pt x="32" y="428"/>
                      <a:pt x="18" y="424"/>
                      <a:pt x="1" y="419"/>
                    </a:cubicBezTo>
                    <a:cubicBezTo>
                      <a:pt x="0" y="422"/>
                      <a:pt x="0" y="422"/>
                      <a:pt x="0" y="422"/>
                    </a:cubicBezTo>
                    <a:cubicBezTo>
                      <a:pt x="0" y="422"/>
                      <a:pt x="0" y="422"/>
                      <a:pt x="0" y="422"/>
                    </a:cubicBezTo>
                    <a:cubicBezTo>
                      <a:pt x="1" y="422"/>
                      <a:pt x="1" y="422"/>
                      <a:pt x="1" y="422"/>
                    </a:cubicBezTo>
                    <a:cubicBezTo>
                      <a:pt x="1" y="422"/>
                      <a:pt x="1" y="422"/>
                      <a:pt x="1" y="422"/>
                    </a:cubicBezTo>
                    <a:cubicBezTo>
                      <a:pt x="1" y="422"/>
                      <a:pt x="1" y="422"/>
                      <a:pt x="1" y="422"/>
                    </a:cubicBezTo>
                    <a:cubicBezTo>
                      <a:pt x="1" y="426"/>
                      <a:pt x="1" y="426"/>
                      <a:pt x="1" y="426"/>
                    </a:cubicBezTo>
                    <a:cubicBezTo>
                      <a:pt x="5" y="434"/>
                      <a:pt x="5" y="434"/>
                      <a:pt x="5" y="434"/>
                    </a:cubicBezTo>
                    <a:cubicBezTo>
                      <a:pt x="13" y="444"/>
                      <a:pt x="13" y="444"/>
                      <a:pt x="13" y="444"/>
                    </a:cubicBezTo>
                    <a:cubicBezTo>
                      <a:pt x="14" y="446"/>
                      <a:pt x="14" y="446"/>
                      <a:pt x="14" y="446"/>
                    </a:cubicBezTo>
                    <a:cubicBezTo>
                      <a:pt x="12" y="453"/>
                      <a:pt x="12" y="453"/>
                      <a:pt x="12" y="453"/>
                    </a:cubicBezTo>
                    <a:cubicBezTo>
                      <a:pt x="12" y="454"/>
                      <a:pt x="12" y="454"/>
                      <a:pt x="12" y="454"/>
                    </a:cubicBezTo>
                    <a:cubicBezTo>
                      <a:pt x="12" y="454"/>
                      <a:pt x="12" y="454"/>
                      <a:pt x="12" y="454"/>
                    </a:cubicBezTo>
                    <a:cubicBezTo>
                      <a:pt x="7" y="460"/>
                      <a:pt x="7" y="460"/>
                      <a:pt x="7" y="460"/>
                    </a:cubicBezTo>
                    <a:cubicBezTo>
                      <a:pt x="12" y="465"/>
                      <a:pt x="12" y="465"/>
                      <a:pt x="12" y="465"/>
                    </a:cubicBezTo>
                    <a:cubicBezTo>
                      <a:pt x="14" y="467"/>
                      <a:pt x="15" y="469"/>
                      <a:pt x="15" y="470"/>
                    </a:cubicBezTo>
                    <a:cubicBezTo>
                      <a:pt x="17" y="478"/>
                      <a:pt x="17" y="478"/>
                      <a:pt x="17" y="478"/>
                    </a:cubicBezTo>
                    <a:cubicBezTo>
                      <a:pt x="23" y="484"/>
                      <a:pt x="23" y="484"/>
                      <a:pt x="23" y="484"/>
                    </a:cubicBezTo>
                    <a:cubicBezTo>
                      <a:pt x="23" y="485"/>
                      <a:pt x="23" y="485"/>
                      <a:pt x="23" y="485"/>
                    </a:cubicBezTo>
                    <a:cubicBezTo>
                      <a:pt x="23" y="490"/>
                      <a:pt x="23" y="490"/>
                      <a:pt x="23" y="490"/>
                    </a:cubicBezTo>
                    <a:cubicBezTo>
                      <a:pt x="23" y="494"/>
                      <a:pt x="23" y="494"/>
                      <a:pt x="23" y="494"/>
                    </a:cubicBezTo>
                    <a:cubicBezTo>
                      <a:pt x="27" y="497"/>
                      <a:pt x="27" y="497"/>
                      <a:pt x="27" y="497"/>
                    </a:cubicBezTo>
                    <a:cubicBezTo>
                      <a:pt x="29" y="496"/>
                      <a:pt x="29" y="496"/>
                      <a:pt x="29" y="496"/>
                    </a:cubicBezTo>
                    <a:cubicBezTo>
                      <a:pt x="30" y="495"/>
                      <a:pt x="30" y="495"/>
                      <a:pt x="30" y="495"/>
                    </a:cubicBezTo>
                    <a:cubicBezTo>
                      <a:pt x="31" y="492"/>
                      <a:pt x="33" y="490"/>
                      <a:pt x="36" y="490"/>
                    </a:cubicBezTo>
                    <a:cubicBezTo>
                      <a:pt x="39" y="488"/>
                      <a:pt x="39" y="488"/>
                      <a:pt x="39" y="488"/>
                    </a:cubicBezTo>
                    <a:cubicBezTo>
                      <a:pt x="60" y="486"/>
                      <a:pt x="60" y="486"/>
                      <a:pt x="60" y="486"/>
                    </a:cubicBezTo>
                    <a:cubicBezTo>
                      <a:pt x="69" y="483"/>
                      <a:pt x="69" y="483"/>
                      <a:pt x="69" y="483"/>
                    </a:cubicBezTo>
                    <a:cubicBezTo>
                      <a:pt x="69" y="483"/>
                      <a:pt x="69" y="483"/>
                      <a:pt x="69" y="483"/>
                    </a:cubicBezTo>
                    <a:cubicBezTo>
                      <a:pt x="71" y="482"/>
                      <a:pt x="71" y="482"/>
                      <a:pt x="71" y="482"/>
                    </a:cubicBezTo>
                    <a:cubicBezTo>
                      <a:pt x="75" y="492"/>
                      <a:pt x="75" y="492"/>
                      <a:pt x="75" y="492"/>
                    </a:cubicBezTo>
                    <a:cubicBezTo>
                      <a:pt x="75" y="492"/>
                      <a:pt x="75" y="492"/>
                      <a:pt x="75" y="492"/>
                    </a:cubicBezTo>
                    <a:cubicBezTo>
                      <a:pt x="75" y="492"/>
                      <a:pt x="75" y="492"/>
                      <a:pt x="75" y="492"/>
                    </a:cubicBezTo>
                    <a:cubicBezTo>
                      <a:pt x="76" y="494"/>
                      <a:pt x="75" y="496"/>
                      <a:pt x="74" y="498"/>
                    </a:cubicBezTo>
                    <a:cubicBezTo>
                      <a:pt x="63" y="514"/>
                      <a:pt x="63" y="514"/>
                      <a:pt x="63" y="514"/>
                    </a:cubicBezTo>
                    <a:cubicBezTo>
                      <a:pt x="63" y="517"/>
                      <a:pt x="63" y="517"/>
                      <a:pt x="63" y="517"/>
                    </a:cubicBezTo>
                    <a:cubicBezTo>
                      <a:pt x="69" y="522"/>
                      <a:pt x="69" y="522"/>
                      <a:pt x="69" y="522"/>
                    </a:cubicBezTo>
                    <a:cubicBezTo>
                      <a:pt x="74" y="526"/>
                      <a:pt x="74" y="526"/>
                      <a:pt x="74" y="526"/>
                    </a:cubicBezTo>
                    <a:cubicBezTo>
                      <a:pt x="74" y="526"/>
                      <a:pt x="74" y="526"/>
                      <a:pt x="74" y="526"/>
                    </a:cubicBezTo>
                    <a:cubicBezTo>
                      <a:pt x="77" y="529"/>
                      <a:pt x="79" y="531"/>
                      <a:pt x="81" y="532"/>
                    </a:cubicBezTo>
                    <a:cubicBezTo>
                      <a:pt x="84" y="532"/>
                      <a:pt x="87" y="535"/>
                      <a:pt x="89" y="538"/>
                    </a:cubicBezTo>
                    <a:cubicBezTo>
                      <a:pt x="89" y="539"/>
                      <a:pt x="89" y="539"/>
                      <a:pt x="89" y="539"/>
                    </a:cubicBezTo>
                    <a:cubicBezTo>
                      <a:pt x="93" y="541"/>
                      <a:pt x="93" y="541"/>
                      <a:pt x="93" y="541"/>
                    </a:cubicBezTo>
                    <a:cubicBezTo>
                      <a:pt x="95" y="541"/>
                      <a:pt x="95" y="541"/>
                      <a:pt x="95" y="541"/>
                    </a:cubicBezTo>
                    <a:cubicBezTo>
                      <a:pt x="95" y="541"/>
                      <a:pt x="95" y="541"/>
                      <a:pt x="95" y="541"/>
                    </a:cubicBezTo>
                    <a:cubicBezTo>
                      <a:pt x="96" y="546"/>
                      <a:pt x="96" y="546"/>
                      <a:pt x="96" y="546"/>
                    </a:cubicBezTo>
                    <a:cubicBezTo>
                      <a:pt x="96" y="546"/>
                      <a:pt x="96" y="546"/>
                      <a:pt x="96" y="546"/>
                    </a:cubicBezTo>
                    <a:cubicBezTo>
                      <a:pt x="97" y="550"/>
                      <a:pt x="97" y="550"/>
                      <a:pt x="97" y="550"/>
                    </a:cubicBezTo>
                    <a:cubicBezTo>
                      <a:pt x="98" y="556"/>
                      <a:pt x="98" y="556"/>
                      <a:pt x="98" y="556"/>
                    </a:cubicBezTo>
                    <a:cubicBezTo>
                      <a:pt x="108" y="558"/>
                      <a:pt x="108" y="558"/>
                      <a:pt x="108" y="558"/>
                    </a:cubicBezTo>
                    <a:cubicBezTo>
                      <a:pt x="109" y="558"/>
                      <a:pt x="109" y="558"/>
                      <a:pt x="109" y="558"/>
                    </a:cubicBezTo>
                    <a:cubicBezTo>
                      <a:pt x="109" y="558"/>
                      <a:pt x="109" y="558"/>
                      <a:pt x="109" y="558"/>
                    </a:cubicBezTo>
                    <a:cubicBezTo>
                      <a:pt x="109" y="559"/>
                      <a:pt x="109" y="559"/>
                      <a:pt x="109" y="559"/>
                    </a:cubicBezTo>
                    <a:cubicBezTo>
                      <a:pt x="110" y="560"/>
                      <a:pt x="110" y="560"/>
                      <a:pt x="110" y="560"/>
                    </a:cubicBezTo>
                    <a:cubicBezTo>
                      <a:pt x="113" y="565"/>
                      <a:pt x="113" y="565"/>
                      <a:pt x="113" y="565"/>
                    </a:cubicBezTo>
                    <a:cubicBezTo>
                      <a:pt x="121" y="568"/>
                      <a:pt x="121" y="568"/>
                      <a:pt x="121" y="568"/>
                    </a:cubicBezTo>
                    <a:cubicBezTo>
                      <a:pt x="126" y="565"/>
                      <a:pt x="126" y="565"/>
                      <a:pt x="126" y="565"/>
                    </a:cubicBezTo>
                    <a:cubicBezTo>
                      <a:pt x="125" y="562"/>
                      <a:pt x="125" y="562"/>
                      <a:pt x="125" y="562"/>
                    </a:cubicBezTo>
                    <a:cubicBezTo>
                      <a:pt x="120" y="557"/>
                      <a:pt x="120" y="557"/>
                      <a:pt x="120" y="557"/>
                    </a:cubicBezTo>
                    <a:cubicBezTo>
                      <a:pt x="121" y="556"/>
                      <a:pt x="121" y="556"/>
                      <a:pt x="121" y="556"/>
                    </a:cubicBezTo>
                    <a:cubicBezTo>
                      <a:pt x="121" y="556"/>
                      <a:pt x="121" y="556"/>
                      <a:pt x="121" y="556"/>
                    </a:cubicBezTo>
                    <a:cubicBezTo>
                      <a:pt x="125" y="547"/>
                      <a:pt x="125" y="547"/>
                      <a:pt x="125" y="547"/>
                    </a:cubicBezTo>
                    <a:cubicBezTo>
                      <a:pt x="135" y="547"/>
                      <a:pt x="135" y="547"/>
                      <a:pt x="135" y="547"/>
                    </a:cubicBezTo>
                    <a:cubicBezTo>
                      <a:pt x="135" y="548"/>
                      <a:pt x="135" y="548"/>
                      <a:pt x="135" y="548"/>
                    </a:cubicBezTo>
                    <a:cubicBezTo>
                      <a:pt x="149" y="552"/>
                      <a:pt x="149" y="552"/>
                      <a:pt x="149" y="552"/>
                    </a:cubicBezTo>
                    <a:cubicBezTo>
                      <a:pt x="157" y="551"/>
                      <a:pt x="157" y="551"/>
                      <a:pt x="157" y="551"/>
                    </a:cubicBezTo>
                    <a:cubicBezTo>
                      <a:pt x="163" y="546"/>
                      <a:pt x="163" y="546"/>
                      <a:pt x="163" y="546"/>
                    </a:cubicBezTo>
                    <a:cubicBezTo>
                      <a:pt x="169" y="537"/>
                      <a:pt x="174" y="534"/>
                      <a:pt x="177" y="536"/>
                    </a:cubicBezTo>
                    <a:cubicBezTo>
                      <a:pt x="180" y="535"/>
                      <a:pt x="180" y="535"/>
                      <a:pt x="180" y="535"/>
                    </a:cubicBezTo>
                    <a:cubicBezTo>
                      <a:pt x="183" y="535"/>
                      <a:pt x="185" y="536"/>
                      <a:pt x="187" y="536"/>
                    </a:cubicBezTo>
                    <a:cubicBezTo>
                      <a:pt x="187" y="537"/>
                      <a:pt x="187" y="538"/>
                      <a:pt x="187" y="538"/>
                    </a:cubicBezTo>
                    <a:cubicBezTo>
                      <a:pt x="187" y="540"/>
                      <a:pt x="189" y="543"/>
                      <a:pt x="191" y="548"/>
                    </a:cubicBezTo>
                    <a:cubicBezTo>
                      <a:pt x="191" y="548"/>
                      <a:pt x="191" y="548"/>
                      <a:pt x="191" y="548"/>
                    </a:cubicBezTo>
                    <a:cubicBezTo>
                      <a:pt x="191" y="548"/>
                      <a:pt x="191" y="548"/>
                      <a:pt x="191" y="548"/>
                    </a:cubicBezTo>
                    <a:cubicBezTo>
                      <a:pt x="193" y="554"/>
                      <a:pt x="193" y="554"/>
                      <a:pt x="193" y="554"/>
                    </a:cubicBezTo>
                    <a:cubicBezTo>
                      <a:pt x="193" y="555"/>
                      <a:pt x="193" y="555"/>
                      <a:pt x="193" y="555"/>
                    </a:cubicBezTo>
                    <a:cubicBezTo>
                      <a:pt x="191" y="562"/>
                      <a:pt x="191" y="562"/>
                      <a:pt x="191" y="562"/>
                    </a:cubicBezTo>
                    <a:cubicBezTo>
                      <a:pt x="191" y="562"/>
                      <a:pt x="191" y="562"/>
                      <a:pt x="191" y="562"/>
                    </a:cubicBezTo>
                    <a:cubicBezTo>
                      <a:pt x="191" y="562"/>
                      <a:pt x="191" y="562"/>
                      <a:pt x="191" y="562"/>
                    </a:cubicBezTo>
                    <a:cubicBezTo>
                      <a:pt x="191" y="562"/>
                      <a:pt x="191" y="562"/>
                      <a:pt x="191" y="562"/>
                    </a:cubicBezTo>
                    <a:cubicBezTo>
                      <a:pt x="184" y="570"/>
                      <a:pt x="184" y="570"/>
                      <a:pt x="184" y="570"/>
                    </a:cubicBezTo>
                    <a:cubicBezTo>
                      <a:pt x="183" y="571"/>
                      <a:pt x="183" y="571"/>
                      <a:pt x="183" y="571"/>
                    </a:cubicBezTo>
                    <a:cubicBezTo>
                      <a:pt x="183" y="571"/>
                      <a:pt x="183" y="571"/>
                      <a:pt x="183" y="571"/>
                    </a:cubicBezTo>
                    <a:cubicBezTo>
                      <a:pt x="169" y="577"/>
                      <a:pt x="169" y="577"/>
                      <a:pt x="169" y="577"/>
                    </a:cubicBezTo>
                    <a:cubicBezTo>
                      <a:pt x="167" y="581"/>
                      <a:pt x="167" y="581"/>
                      <a:pt x="167" y="581"/>
                    </a:cubicBezTo>
                    <a:cubicBezTo>
                      <a:pt x="165" y="593"/>
                      <a:pt x="165" y="593"/>
                      <a:pt x="165" y="593"/>
                    </a:cubicBezTo>
                    <a:cubicBezTo>
                      <a:pt x="166" y="598"/>
                      <a:pt x="166" y="598"/>
                      <a:pt x="166" y="598"/>
                    </a:cubicBezTo>
                    <a:cubicBezTo>
                      <a:pt x="170" y="604"/>
                      <a:pt x="170" y="604"/>
                      <a:pt x="170" y="604"/>
                    </a:cubicBezTo>
                    <a:cubicBezTo>
                      <a:pt x="171" y="606"/>
                      <a:pt x="171" y="606"/>
                      <a:pt x="171" y="606"/>
                    </a:cubicBezTo>
                    <a:cubicBezTo>
                      <a:pt x="176" y="609"/>
                      <a:pt x="176" y="609"/>
                      <a:pt x="176" y="609"/>
                    </a:cubicBezTo>
                    <a:cubicBezTo>
                      <a:pt x="193" y="609"/>
                      <a:pt x="193" y="609"/>
                      <a:pt x="193" y="609"/>
                    </a:cubicBezTo>
                    <a:cubicBezTo>
                      <a:pt x="207" y="607"/>
                      <a:pt x="207" y="607"/>
                      <a:pt x="207" y="607"/>
                    </a:cubicBezTo>
                    <a:cubicBezTo>
                      <a:pt x="209" y="605"/>
                      <a:pt x="209" y="605"/>
                      <a:pt x="209" y="605"/>
                    </a:cubicBezTo>
                    <a:cubicBezTo>
                      <a:pt x="211" y="602"/>
                      <a:pt x="213" y="602"/>
                      <a:pt x="214" y="602"/>
                    </a:cubicBezTo>
                    <a:cubicBezTo>
                      <a:pt x="224" y="603"/>
                      <a:pt x="224" y="603"/>
                      <a:pt x="224" y="603"/>
                    </a:cubicBezTo>
                    <a:cubicBezTo>
                      <a:pt x="225" y="602"/>
                      <a:pt x="225" y="602"/>
                      <a:pt x="225" y="602"/>
                    </a:cubicBezTo>
                    <a:cubicBezTo>
                      <a:pt x="224" y="599"/>
                      <a:pt x="224" y="596"/>
                      <a:pt x="225" y="594"/>
                    </a:cubicBezTo>
                    <a:cubicBezTo>
                      <a:pt x="229" y="587"/>
                      <a:pt x="229" y="587"/>
                      <a:pt x="229" y="587"/>
                    </a:cubicBezTo>
                    <a:cubicBezTo>
                      <a:pt x="229" y="574"/>
                      <a:pt x="229" y="574"/>
                      <a:pt x="229" y="574"/>
                    </a:cubicBezTo>
                    <a:cubicBezTo>
                      <a:pt x="229" y="574"/>
                      <a:pt x="229" y="574"/>
                      <a:pt x="229" y="574"/>
                    </a:cubicBezTo>
                    <a:cubicBezTo>
                      <a:pt x="237" y="553"/>
                      <a:pt x="237" y="553"/>
                      <a:pt x="237" y="553"/>
                    </a:cubicBezTo>
                    <a:cubicBezTo>
                      <a:pt x="237" y="553"/>
                      <a:pt x="237" y="553"/>
                      <a:pt x="237" y="553"/>
                    </a:cubicBezTo>
                    <a:cubicBezTo>
                      <a:pt x="237" y="552"/>
                      <a:pt x="237" y="552"/>
                      <a:pt x="237" y="552"/>
                    </a:cubicBezTo>
                    <a:cubicBezTo>
                      <a:pt x="237" y="552"/>
                      <a:pt x="237" y="552"/>
                      <a:pt x="237" y="552"/>
                    </a:cubicBezTo>
                    <a:cubicBezTo>
                      <a:pt x="237" y="552"/>
                      <a:pt x="237" y="552"/>
                      <a:pt x="237" y="552"/>
                    </a:cubicBezTo>
                    <a:cubicBezTo>
                      <a:pt x="250" y="542"/>
                      <a:pt x="250" y="542"/>
                      <a:pt x="250" y="542"/>
                    </a:cubicBezTo>
                    <a:cubicBezTo>
                      <a:pt x="251" y="541"/>
                      <a:pt x="251" y="541"/>
                      <a:pt x="251" y="541"/>
                    </a:cubicBezTo>
                    <a:cubicBezTo>
                      <a:pt x="261" y="546"/>
                      <a:pt x="261" y="546"/>
                      <a:pt x="261" y="546"/>
                    </a:cubicBezTo>
                    <a:cubicBezTo>
                      <a:pt x="261" y="546"/>
                      <a:pt x="261" y="546"/>
                      <a:pt x="261" y="546"/>
                    </a:cubicBezTo>
                    <a:cubicBezTo>
                      <a:pt x="267" y="550"/>
                      <a:pt x="270" y="553"/>
                      <a:pt x="270" y="555"/>
                    </a:cubicBezTo>
                    <a:cubicBezTo>
                      <a:pt x="269" y="564"/>
                      <a:pt x="269" y="564"/>
                      <a:pt x="269" y="564"/>
                    </a:cubicBezTo>
                    <a:cubicBezTo>
                      <a:pt x="265" y="570"/>
                      <a:pt x="265" y="570"/>
                      <a:pt x="265" y="570"/>
                    </a:cubicBezTo>
                    <a:cubicBezTo>
                      <a:pt x="263" y="578"/>
                      <a:pt x="263" y="578"/>
                      <a:pt x="263" y="578"/>
                    </a:cubicBezTo>
                    <a:cubicBezTo>
                      <a:pt x="263" y="586"/>
                      <a:pt x="263" y="586"/>
                      <a:pt x="263" y="586"/>
                    </a:cubicBezTo>
                    <a:cubicBezTo>
                      <a:pt x="265" y="590"/>
                      <a:pt x="265" y="590"/>
                      <a:pt x="265" y="590"/>
                    </a:cubicBezTo>
                    <a:cubicBezTo>
                      <a:pt x="269" y="590"/>
                      <a:pt x="269" y="590"/>
                      <a:pt x="269" y="590"/>
                    </a:cubicBezTo>
                    <a:cubicBezTo>
                      <a:pt x="270" y="590"/>
                      <a:pt x="270" y="590"/>
                      <a:pt x="270" y="590"/>
                    </a:cubicBezTo>
                    <a:cubicBezTo>
                      <a:pt x="276" y="590"/>
                      <a:pt x="276" y="590"/>
                      <a:pt x="276" y="590"/>
                    </a:cubicBezTo>
                    <a:cubicBezTo>
                      <a:pt x="279" y="592"/>
                      <a:pt x="281" y="594"/>
                      <a:pt x="283" y="598"/>
                    </a:cubicBezTo>
                    <a:cubicBezTo>
                      <a:pt x="286" y="600"/>
                      <a:pt x="286" y="600"/>
                      <a:pt x="286" y="600"/>
                    </a:cubicBezTo>
                    <a:cubicBezTo>
                      <a:pt x="287" y="600"/>
                      <a:pt x="287" y="600"/>
                      <a:pt x="287" y="600"/>
                    </a:cubicBezTo>
                    <a:cubicBezTo>
                      <a:pt x="287" y="600"/>
                      <a:pt x="287" y="600"/>
                      <a:pt x="287" y="600"/>
                    </a:cubicBezTo>
                    <a:cubicBezTo>
                      <a:pt x="287" y="600"/>
                      <a:pt x="287" y="600"/>
                      <a:pt x="287" y="600"/>
                    </a:cubicBezTo>
                    <a:cubicBezTo>
                      <a:pt x="301" y="606"/>
                      <a:pt x="301" y="606"/>
                      <a:pt x="301" y="606"/>
                    </a:cubicBezTo>
                    <a:cubicBezTo>
                      <a:pt x="307" y="608"/>
                      <a:pt x="307" y="608"/>
                      <a:pt x="307" y="608"/>
                    </a:cubicBezTo>
                    <a:cubicBezTo>
                      <a:pt x="315" y="607"/>
                      <a:pt x="315" y="607"/>
                      <a:pt x="315" y="607"/>
                    </a:cubicBezTo>
                    <a:cubicBezTo>
                      <a:pt x="319" y="602"/>
                      <a:pt x="319" y="602"/>
                      <a:pt x="319" y="602"/>
                    </a:cubicBezTo>
                    <a:cubicBezTo>
                      <a:pt x="323" y="582"/>
                      <a:pt x="323" y="582"/>
                      <a:pt x="323" y="582"/>
                    </a:cubicBezTo>
                    <a:cubicBezTo>
                      <a:pt x="324" y="572"/>
                      <a:pt x="324" y="572"/>
                      <a:pt x="324" y="572"/>
                    </a:cubicBezTo>
                    <a:cubicBezTo>
                      <a:pt x="324" y="571"/>
                      <a:pt x="324" y="571"/>
                      <a:pt x="324" y="571"/>
                    </a:cubicBezTo>
                    <a:cubicBezTo>
                      <a:pt x="325" y="570"/>
                      <a:pt x="325" y="570"/>
                      <a:pt x="325" y="570"/>
                    </a:cubicBezTo>
                    <a:cubicBezTo>
                      <a:pt x="325" y="570"/>
                      <a:pt x="325" y="570"/>
                      <a:pt x="325" y="570"/>
                    </a:cubicBezTo>
                    <a:cubicBezTo>
                      <a:pt x="333" y="564"/>
                      <a:pt x="333" y="564"/>
                      <a:pt x="333" y="564"/>
                    </a:cubicBezTo>
                    <a:cubicBezTo>
                      <a:pt x="337" y="558"/>
                      <a:pt x="337" y="558"/>
                      <a:pt x="337" y="558"/>
                    </a:cubicBezTo>
                    <a:cubicBezTo>
                      <a:pt x="337" y="558"/>
                      <a:pt x="337" y="558"/>
                      <a:pt x="337" y="558"/>
                    </a:cubicBezTo>
                    <a:cubicBezTo>
                      <a:pt x="345" y="554"/>
                      <a:pt x="345" y="554"/>
                      <a:pt x="345" y="554"/>
                    </a:cubicBezTo>
                    <a:cubicBezTo>
                      <a:pt x="350" y="551"/>
                      <a:pt x="350" y="551"/>
                      <a:pt x="350" y="551"/>
                    </a:cubicBezTo>
                    <a:cubicBezTo>
                      <a:pt x="356" y="549"/>
                      <a:pt x="356" y="549"/>
                      <a:pt x="356" y="549"/>
                    </a:cubicBezTo>
                    <a:cubicBezTo>
                      <a:pt x="353" y="537"/>
                      <a:pt x="353" y="537"/>
                      <a:pt x="353" y="537"/>
                    </a:cubicBezTo>
                    <a:cubicBezTo>
                      <a:pt x="367" y="538"/>
                      <a:pt x="367" y="538"/>
                      <a:pt x="367" y="538"/>
                    </a:cubicBezTo>
                    <a:cubicBezTo>
                      <a:pt x="367" y="538"/>
                      <a:pt x="367" y="538"/>
                      <a:pt x="367" y="538"/>
                    </a:cubicBezTo>
                    <a:cubicBezTo>
                      <a:pt x="367" y="539"/>
                      <a:pt x="367" y="539"/>
                      <a:pt x="367" y="539"/>
                    </a:cubicBezTo>
                    <a:cubicBezTo>
                      <a:pt x="367" y="539"/>
                      <a:pt x="367" y="539"/>
                      <a:pt x="367" y="539"/>
                    </a:cubicBezTo>
                    <a:cubicBezTo>
                      <a:pt x="374" y="542"/>
                      <a:pt x="374" y="542"/>
                      <a:pt x="374" y="542"/>
                    </a:cubicBezTo>
                    <a:cubicBezTo>
                      <a:pt x="374" y="542"/>
                      <a:pt x="374" y="542"/>
                      <a:pt x="374" y="542"/>
                    </a:cubicBezTo>
                    <a:cubicBezTo>
                      <a:pt x="374" y="541"/>
                      <a:pt x="374" y="541"/>
                      <a:pt x="374" y="541"/>
                    </a:cubicBezTo>
                    <a:cubicBezTo>
                      <a:pt x="376" y="534"/>
                      <a:pt x="376" y="534"/>
                      <a:pt x="376" y="534"/>
                    </a:cubicBezTo>
                    <a:cubicBezTo>
                      <a:pt x="376" y="532"/>
                      <a:pt x="376" y="532"/>
                      <a:pt x="376" y="532"/>
                    </a:cubicBezTo>
                    <a:cubicBezTo>
                      <a:pt x="377" y="533"/>
                      <a:pt x="377" y="533"/>
                      <a:pt x="377" y="533"/>
                    </a:cubicBezTo>
                    <a:cubicBezTo>
                      <a:pt x="378" y="533"/>
                      <a:pt x="378" y="533"/>
                      <a:pt x="378" y="533"/>
                    </a:cubicBezTo>
                    <a:cubicBezTo>
                      <a:pt x="384" y="534"/>
                      <a:pt x="384" y="534"/>
                      <a:pt x="384" y="534"/>
                    </a:cubicBezTo>
                    <a:cubicBezTo>
                      <a:pt x="387" y="534"/>
                      <a:pt x="387" y="534"/>
                      <a:pt x="387" y="534"/>
                    </a:cubicBezTo>
                    <a:cubicBezTo>
                      <a:pt x="393" y="528"/>
                      <a:pt x="393" y="528"/>
                      <a:pt x="393" y="528"/>
                    </a:cubicBezTo>
                    <a:cubicBezTo>
                      <a:pt x="394" y="528"/>
                      <a:pt x="394" y="528"/>
                      <a:pt x="394" y="528"/>
                    </a:cubicBezTo>
                    <a:cubicBezTo>
                      <a:pt x="394" y="527"/>
                      <a:pt x="394" y="527"/>
                      <a:pt x="394" y="527"/>
                    </a:cubicBezTo>
                    <a:cubicBezTo>
                      <a:pt x="395" y="527"/>
                      <a:pt x="395" y="527"/>
                      <a:pt x="395" y="527"/>
                    </a:cubicBezTo>
                    <a:cubicBezTo>
                      <a:pt x="403" y="526"/>
                      <a:pt x="403" y="526"/>
                      <a:pt x="403" y="526"/>
                    </a:cubicBezTo>
                    <a:cubicBezTo>
                      <a:pt x="409" y="519"/>
                      <a:pt x="409" y="519"/>
                      <a:pt x="409" y="519"/>
                    </a:cubicBezTo>
                    <a:cubicBezTo>
                      <a:pt x="413" y="514"/>
                      <a:pt x="413" y="514"/>
                      <a:pt x="413" y="514"/>
                    </a:cubicBezTo>
                    <a:cubicBezTo>
                      <a:pt x="413" y="508"/>
                      <a:pt x="413" y="508"/>
                      <a:pt x="413" y="508"/>
                    </a:cubicBezTo>
                    <a:cubicBezTo>
                      <a:pt x="413" y="505"/>
                      <a:pt x="414" y="504"/>
                      <a:pt x="417" y="502"/>
                    </a:cubicBezTo>
                    <a:cubicBezTo>
                      <a:pt x="417" y="502"/>
                      <a:pt x="417" y="502"/>
                      <a:pt x="417" y="502"/>
                    </a:cubicBezTo>
                    <a:cubicBezTo>
                      <a:pt x="417" y="502"/>
                      <a:pt x="417" y="502"/>
                      <a:pt x="417" y="502"/>
                    </a:cubicBezTo>
                    <a:cubicBezTo>
                      <a:pt x="418" y="502"/>
                      <a:pt x="418" y="502"/>
                      <a:pt x="418" y="502"/>
                    </a:cubicBezTo>
                    <a:cubicBezTo>
                      <a:pt x="425" y="503"/>
                      <a:pt x="425" y="503"/>
                      <a:pt x="425" y="503"/>
                    </a:cubicBezTo>
                    <a:cubicBezTo>
                      <a:pt x="429" y="501"/>
                      <a:pt x="429" y="501"/>
                      <a:pt x="429" y="501"/>
                    </a:cubicBezTo>
                    <a:cubicBezTo>
                      <a:pt x="430" y="496"/>
                      <a:pt x="430" y="496"/>
                      <a:pt x="430" y="496"/>
                    </a:cubicBezTo>
                    <a:cubicBezTo>
                      <a:pt x="438" y="493"/>
                      <a:pt x="438" y="493"/>
                      <a:pt x="438" y="493"/>
                    </a:cubicBezTo>
                    <a:cubicBezTo>
                      <a:pt x="438" y="493"/>
                      <a:pt x="438" y="493"/>
                      <a:pt x="438" y="493"/>
                    </a:cubicBezTo>
                    <a:cubicBezTo>
                      <a:pt x="439" y="493"/>
                      <a:pt x="439" y="493"/>
                      <a:pt x="439" y="493"/>
                    </a:cubicBezTo>
                    <a:cubicBezTo>
                      <a:pt x="439" y="493"/>
                      <a:pt x="439" y="493"/>
                      <a:pt x="439" y="493"/>
                    </a:cubicBezTo>
                    <a:cubicBezTo>
                      <a:pt x="449" y="494"/>
                      <a:pt x="449" y="494"/>
                      <a:pt x="449" y="494"/>
                    </a:cubicBezTo>
                    <a:cubicBezTo>
                      <a:pt x="457" y="492"/>
                      <a:pt x="457" y="492"/>
                      <a:pt x="457" y="492"/>
                    </a:cubicBezTo>
                    <a:cubicBezTo>
                      <a:pt x="461" y="488"/>
                      <a:pt x="461" y="488"/>
                      <a:pt x="461" y="488"/>
                    </a:cubicBezTo>
                    <a:cubicBezTo>
                      <a:pt x="465" y="481"/>
                      <a:pt x="465" y="481"/>
                      <a:pt x="465" y="481"/>
                    </a:cubicBezTo>
                    <a:cubicBezTo>
                      <a:pt x="459" y="475"/>
                      <a:pt x="459" y="475"/>
                      <a:pt x="459" y="475"/>
                    </a:cubicBezTo>
                    <a:cubicBezTo>
                      <a:pt x="459" y="474"/>
                      <a:pt x="459" y="474"/>
                      <a:pt x="459" y="474"/>
                    </a:cubicBezTo>
                    <a:cubicBezTo>
                      <a:pt x="459" y="474"/>
                      <a:pt x="459" y="474"/>
                      <a:pt x="459" y="474"/>
                    </a:cubicBezTo>
                    <a:cubicBezTo>
                      <a:pt x="457" y="470"/>
                      <a:pt x="457" y="470"/>
                      <a:pt x="457" y="470"/>
                    </a:cubicBezTo>
                    <a:cubicBezTo>
                      <a:pt x="457" y="470"/>
                      <a:pt x="457" y="470"/>
                      <a:pt x="457" y="470"/>
                    </a:cubicBezTo>
                    <a:cubicBezTo>
                      <a:pt x="456" y="462"/>
                      <a:pt x="456" y="462"/>
                      <a:pt x="456" y="462"/>
                    </a:cubicBezTo>
                    <a:cubicBezTo>
                      <a:pt x="456" y="462"/>
                      <a:pt x="456" y="462"/>
                      <a:pt x="456" y="462"/>
                    </a:cubicBezTo>
                    <a:cubicBezTo>
                      <a:pt x="459" y="456"/>
                      <a:pt x="459" y="456"/>
                      <a:pt x="459" y="456"/>
                    </a:cubicBezTo>
                    <a:cubicBezTo>
                      <a:pt x="459" y="454"/>
                      <a:pt x="461" y="451"/>
                      <a:pt x="464" y="448"/>
                    </a:cubicBezTo>
                    <a:cubicBezTo>
                      <a:pt x="468" y="439"/>
                      <a:pt x="468" y="439"/>
                      <a:pt x="468" y="439"/>
                    </a:cubicBezTo>
                    <a:cubicBezTo>
                      <a:pt x="468" y="438"/>
                      <a:pt x="468" y="438"/>
                      <a:pt x="468" y="438"/>
                    </a:cubicBezTo>
                    <a:cubicBezTo>
                      <a:pt x="469" y="438"/>
                      <a:pt x="469" y="438"/>
                      <a:pt x="469" y="438"/>
                    </a:cubicBezTo>
                    <a:cubicBezTo>
                      <a:pt x="473" y="432"/>
                      <a:pt x="473" y="432"/>
                      <a:pt x="473" y="432"/>
                    </a:cubicBezTo>
                    <a:cubicBezTo>
                      <a:pt x="479" y="420"/>
                      <a:pt x="479" y="420"/>
                      <a:pt x="479" y="420"/>
                    </a:cubicBezTo>
                    <a:cubicBezTo>
                      <a:pt x="484" y="428"/>
                      <a:pt x="484" y="428"/>
                      <a:pt x="484" y="428"/>
                    </a:cubicBezTo>
                    <a:cubicBezTo>
                      <a:pt x="485" y="428"/>
                      <a:pt x="485" y="428"/>
                      <a:pt x="485" y="428"/>
                    </a:cubicBezTo>
                    <a:cubicBezTo>
                      <a:pt x="485" y="429"/>
                      <a:pt x="485" y="429"/>
                      <a:pt x="485" y="429"/>
                    </a:cubicBezTo>
                    <a:cubicBezTo>
                      <a:pt x="487" y="437"/>
                      <a:pt x="487" y="437"/>
                      <a:pt x="487" y="437"/>
                    </a:cubicBezTo>
                    <a:cubicBezTo>
                      <a:pt x="487" y="437"/>
                      <a:pt x="487" y="437"/>
                      <a:pt x="487" y="437"/>
                    </a:cubicBezTo>
                    <a:cubicBezTo>
                      <a:pt x="488" y="445"/>
                      <a:pt x="488" y="445"/>
                      <a:pt x="488" y="445"/>
                    </a:cubicBezTo>
                    <a:cubicBezTo>
                      <a:pt x="493" y="448"/>
                      <a:pt x="493" y="448"/>
                      <a:pt x="493" y="448"/>
                    </a:cubicBezTo>
                    <a:cubicBezTo>
                      <a:pt x="494" y="448"/>
                      <a:pt x="494" y="448"/>
                      <a:pt x="494" y="448"/>
                    </a:cubicBezTo>
                    <a:cubicBezTo>
                      <a:pt x="494" y="448"/>
                      <a:pt x="494" y="448"/>
                      <a:pt x="494" y="448"/>
                    </a:cubicBezTo>
                    <a:cubicBezTo>
                      <a:pt x="494" y="448"/>
                      <a:pt x="494" y="448"/>
                      <a:pt x="494" y="448"/>
                    </a:cubicBezTo>
                    <a:cubicBezTo>
                      <a:pt x="495" y="448"/>
                      <a:pt x="495" y="448"/>
                      <a:pt x="495" y="448"/>
                    </a:cubicBezTo>
                    <a:cubicBezTo>
                      <a:pt x="496" y="448"/>
                      <a:pt x="496" y="448"/>
                      <a:pt x="496" y="448"/>
                    </a:cubicBezTo>
                    <a:cubicBezTo>
                      <a:pt x="501" y="440"/>
                      <a:pt x="501" y="440"/>
                      <a:pt x="501" y="440"/>
                    </a:cubicBezTo>
                    <a:cubicBezTo>
                      <a:pt x="503" y="432"/>
                      <a:pt x="503" y="432"/>
                      <a:pt x="503" y="432"/>
                    </a:cubicBezTo>
                    <a:cubicBezTo>
                      <a:pt x="505" y="432"/>
                      <a:pt x="505" y="432"/>
                      <a:pt x="505" y="432"/>
                    </a:cubicBezTo>
                    <a:cubicBezTo>
                      <a:pt x="506" y="432"/>
                      <a:pt x="506" y="432"/>
                      <a:pt x="506" y="432"/>
                    </a:cubicBezTo>
                    <a:cubicBezTo>
                      <a:pt x="517" y="436"/>
                      <a:pt x="517" y="436"/>
                      <a:pt x="517" y="436"/>
                    </a:cubicBezTo>
                    <a:cubicBezTo>
                      <a:pt x="523" y="432"/>
                      <a:pt x="523" y="432"/>
                      <a:pt x="523" y="432"/>
                    </a:cubicBezTo>
                    <a:cubicBezTo>
                      <a:pt x="523" y="432"/>
                      <a:pt x="523" y="432"/>
                      <a:pt x="523" y="432"/>
                    </a:cubicBezTo>
                    <a:cubicBezTo>
                      <a:pt x="524" y="432"/>
                      <a:pt x="524" y="432"/>
                      <a:pt x="524" y="432"/>
                    </a:cubicBezTo>
                    <a:cubicBezTo>
                      <a:pt x="530" y="431"/>
                      <a:pt x="530" y="431"/>
                      <a:pt x="530" y="431"/>
                    </a:cubicBezTo>
                    <a:cubicBezTo>
                      <a:pt x="534" y="424"/>
                      <a:pt x="534" y="424"/>
                      <a:pt x="534" y="424"/>
                    </a:cubicBezTo>
                    <a:cubicBezTo>
                      <a:pt x="534" y="416"/>
                      <a:pt x="534" y="416"/>
                      <a:pt x="534" y="416"/>
                    </a:cubicBezTo>
                    <a:cubicBezTo>
                      <a:pt x="537" y="403"/>
                      <a:pt x="537" y="403"/>
                      <a:pt x="537" y="403"/>
                    </a:cubicBezTo>
                    <a:cubicBezTo>
                      <a:pt x="537" y="404"/>
                      <a:pt x="537" y="404"/>
                      <a:pt x="537" y="404"/>
                    </a:cubicBezTo>
                    <a:cubicBezTo>
                      <a:pt x="539" y="404"/>
                      <a:pt x="539" y="404"/>
                      <a:pt x="539" y="404"/>
                    </a:cubicBezTo>
                    <a:cubicBezTo>
                      <a:pt x="547" y="406"/>
                      <a:pt x="547" y="406"/>
                      <a:pt x="547" y="406"/>
                    </a:cubicBezTo>
                    <a:cubicBezTo>
                      <a:pt x="551" y="398"/>
                      <a:pt x="551" y="398"/>
                      <a:pt x="551" y="398"/>
                    </a:cubicBezTo>
                    <a:cubicBezTo>
                      <a:pt x="552" y="398"/>
                      <a:pt x="552" y="398"/>
                      <a:pt x="552" y="398"/>
                    </a:cubicBezTo>
                    <a:cubicBezTo>
                      <a:pt x="553" y="398"/>
                      <a:pt x="553" y="398"/>
                      <a:pt x="553" y="398"/>
                    </a:cubicBezTo>
                    <a:cubicBezTo>
                      <a:pt x="561" y="398"/>
                      <a:pt x="561" y="398"/>
                      <a:pt x="561" y="398"/>
                    </a:cubicBezTo>
                    <a:cubicBezTo>
                      <a:pt x="562" y="398"/>
                      <a:pt x="562" y="398"/>
                      <a:pt x="562" y="398"/>
                    </a:cubicBezTo>
                    <a:cubicBezTo>
                      <a:pt x="562" y="398"/>
                      <a:pt x="562" y="398"/>
                      <a:pt x="562" y="398"/>
                    </a:cubicBezTo>
                    <a:cubicBezTo>
                      <a:pt x="563" y="398"/>
                      <a:pt x="563" y="398"/>
                      <a:pt x="563" y="398"/>
                    </a:cubicBezTo>
                    <a:cubicBezTo>
                      <a:pt x="567" y="404"/>
                      <a:pt x="567" y="404"/>
                      <a:pt x="567" y="404"/>
                    </a:cubicBezTo>
                    <a:cubicBezTo>
                      <a:pt x="567" y="404"/>
                      <a:pt x="567" y="404"/>
                      <a:pt x="567" y="404"/>
                    </a:cubicBezTo>
                    <a:cubicBezTo>
                      <a:pt x="567" y="405"/>
                      <a:pt x="567" y="405"/>
                      <a:pt x="567" y="405"/>
                    </a:cubicBezTo>
                    <a:cubicBezTo>
                      <a:pt x="567" y="406"/>
                      <a:pt x="567" y="406"/>
                      <a:pt x="567" y="406"/>
                    </a:cubicBezTo>
                    <a:cubicBezTo>
                      <a:pt x="568" y="414"/>
                      <a:pt x="568" y="414"/>
                      <a:pt x="568" y="414"/>
                    </a:cubicBezTo>
                    <a:cubicBezTo>
                      <a:pt x="572" y="417"/>
                      <a:pt x="572" y="417"/>
                      <a:pt x="572" y="417"/>
                    </a:cubicBezTo>
                    <a:cubicBezTo>
                      <a:pt x="577" y="412"/>
                      <a:pt x="577" y="412"/>
                      <a:pt x="577" y="412"/>
                    </a:cubicBezTo>
                    <a:cubicBezTo>
                      <a:pt x="579" y="414"/>
                      <a:pt x="579" y="414"/>
                      <a:pt x="579" y="414"/>
                    </a:cubicBezTo>
                    <a:cubicBezTo>
                      <a:pt x="581" y="416"/>
                      <a:pt x="581" y="418"/>
                      <a:pt x="581" y="420"/>
                    </a:cubicBezTo>
                    <a:cubicBezTo>
                      <a:pt x="581" y="427"/>
                      <a:pt x="581" y="427"/>
                      <a:pt x="581" y="427"/>
                    </a:cubicBezTo>
                    <a:cubicBezTo>
                      <a:pt x="579" y="434"/>
                      <a:pt x="579" y="434"/>
                      <a:pt x="579" y="434"/>
                    </a:cubicBezTo>
                    <a:cubicBezTo>
                      <a:pt x="581" y="438"/>
                      <a:pt x="581" y="438"/>
                      <a:pt x="581" y="438"/>
                    </a:cubicBezTo>
                    <a:cubicBezTo>
                      <a:pt x="585" y="442"/>
                      <a:pt x="585" y="442"/>
                      <a:pt x="585" y="442"/>
                    </a:cubicBezTo>
                    <a:cubicBezTo>
                      <a:pt x="601" y="444"/>
                      <a:pt x="601" y="444"/>
                      <a:pt x="601" y="444"/>
                    </a:cubicBezTo>
                    <a:cubicBezTo>
                      <a:pt x="602" y="445"/>
                      <a:pt x="602" y="445"/>
                      <a:pt x="602" y="445"/>
                    </a:cubicBezTo>
                    <a:cubicBezTo>
                      <a:pt x="602" y="445"/>
                      <a:pt x="602" y="445"/>
                      <a:pt x="602" y="445"/>
                    </a:cubicBezTo>
                    <a:cubicBezTo>
                      <a:pt x="603" y="445"/>
                      <a:pt x="603" y="445"/>
                      <a:pt x="603" y="445"/>
                    </a:cubicBezTo>
                    <a:cubicBezTo>
                      <a:pt x="603" y="445"/>
                      <a:pt x="603" y="445"/>
                      <a:pt x="603" y="445"/>
                    </a:cubicBezTo>
                    <a:cubicBezTo>
                      <a:pt x="604" y="446"/>
                      <a:pt x="604" y="446"/>
                      <a:pt x="604" y="446"/>
                    </a:cubicBezTo>
                    <a:cubicBezTo>
                      <a:pt x="609" y="440"/>
                      <a:pt x="609" y="440"/>
                      <a:pt x="609" y="440"/>
                    </a:cubicBezTo>
                    <a:cubicBezTo>
                      <a:pt x="609" y="440"/>
                      <a:pt x="609" y="440"/>
                      <a:pt x="609" y="440"/>
                    </a:cubicBezTo>
                    <a:cubicBezTo>
                      <a:pt x="613" y="436"/>
                      <a:pt x="613" y="436"/>
                      <a:pt x="613" y="436"/>
                    </a:cubicBezTo>
                    <a:cubicBezTo>
                      <a:pt x="611" y="430"/>
                      <a:pt x="611" y="430"/>
                      <a:pt x="611" y="430"/>
                    </a:cubicBezTo>
                    <a:cubicBezTo>
                      <a:pt x="607" y="404"/>
                      <a:pt x="607" y="404"/>
                      <a:pt x="607" y="404"/>
                    </a:cubicBezTo>
                    <a:cubicBezTo>
                      <a:pt x="619" y="410"/>
                      <a:pt x="619" y="410"/>
                      <a:pt x="619" y="410"/>
                    </a:cubicBezTo>
                    <a:cubicBezTo>
                      <a:pt x="619" y="410"/>
                      <a:pt x="619" y="410"/>
                      <a:pt x="619" y="410"/>
                    </a:cubicBezTo>
                    <a:cubicBezTo>
                      <a:pt x="619" y="410"/>
                      <a:pt x="619" y="410"/>
                      <a:pt x="619" y="410"/>
                    </a:cubicBezTo>
                    <a:cubicBezTo>
                      <a:pt x="625" y="416"/>
                      <a:pt x="625" y="416"/>
                      <a:pt x="625" y="416"/>
                    </a:cubicBezTo>
                    <a:cubicBezTo>
                      <a:pt x="628" y="419"/>
                      <a:pt x="628" y="419"/>
                      <a:pt x="628" y="419"/>
                    </a:cubicBezTo>
                    <a:cubicBezTo>
                      <a:pt x="633" y="416"/>
                      <a:pt x="633" y="416"/>
                      <a:pt x="633" y="416"/>
                    </a:cubicBezTo>
                    <a:cubicBezTo>
                      <a:pt x="649" y="398"/>
                      <a:pt x="649" y="398"/>
                      <a:pt x="649" y="398"/>
                    </a:cubicBezTo>
                    <a:cubicBezTo>
                      <a:pt x="649" y="398"/>
                      <a:pt x="649" y="398"/>
                      <a:pt x="649" y="398"/>
                    </a:cubicBezTo>
                    <a:cubicBezTo>
                      <a:pt x="650" y="398"/>
                      <a:pt x="650" y="398"/>
                      <a:pt x="650" y="398"/>
                    </a:cubicBezTo>
                    <a:cubicBezTo>
                      <a:pt x="656" y="393"/>
                      <a:pt x="656" y="393"/>
                      <a:pt x="656" y="393"/>
                    </a:cubicBezTo>
                    <a:cubicBezTo>
                      <a:pt x="663" y="384"/>
                      <a:pt x="663" y="384"/>
                      <a:pt x="663" y="384"/>
                    </a:cubicBezTo>
                    <a:cubicBezTo>
                      <a:pt x="663" y="383"/>
                      <a:pt x="663" y="383"/>
                      <a:pt x="663" y="383"/>
                    </a:cubicBezTo>
                    <a:cubicBezTo>
                      <a:pt x="672" y="385"/>
                      <a:pt x="672" y="385"/>
                      <a:pt x="672" y="385"/>
                    </a:cubicBezTo>
                    <a:cubicBezTo>
                      <a:pt x="677" y="385"/>
                      <a:pt x="677" y="385"/>
                      <a:pt x="677" y="385"/>
                    </a:cubicBezTo>
                    <a:cubicBezTo>
                      <a:pt x="677" y="382"/>
                      <a:pt x="677" y="379"/>
                      <a:pt x="678" y="378"/>
                    </a:cubicBezTo>
                    <a:cubicBezTo>
                      <a:pt x="685" y="370"/>
                      <a:pt x="685" y="370"/>
                      <a:pt x="685" y="370"/>
                    </a:cubicBezTo>
                    <a:cubicBezTo>
                      <a:pt x="687" y="368"/>
                      <a:pt x="687" y="368"/>
                      <a:pt x="687" y="368"/>
                    </a:cubicBezTo>
                    <a:cubicBezTo>
                      <a:pt x="695" y="371"/>
                      <a:pt x="695" y="371"/>
                      <a:pt x="695" y="371"/>
                    </a:cubicBezTo>
                    <a:cubicBezTo>
                      <a:pt x="704" y="370"/>
                      <a:pt x="704" y="370"/>
                      <a:pt x="704" y="370"/>
                    </a:cubicBezTo>
                    <a:cubicBezTo>
                      <a:pt x="711" y="363"/>
                      <a:pt x="711" y="363"/>
                      <a:pt x="711" y="363"/>
                    </a:cubicBezTo>
                    <a:cubicBezTo>
                      <a:pt x="714" y="357"/>
                      <a:pt x="714" y="357"/>
                      <a:pt x="714" y="357"/>
                    </a:cubicBezTo>
                    <a:cubicBezTo>
                      <a:pt x="712" y="354"/>
                      <a:pt x="712" y="354"/>
                      <a:pt x="712" y="354"/>
                    </a:cubicBezTo>
                    <a:cubicBezTo>
                      <a:pt x="706" y="357"/>
                      <a:pt x="706" y="357"/>
                      <a:pt x="706" y="357"/>
                    </a:cubicBezTo>
                    <a:cubicBezTo>
                      <a:pt x="706" y="356"/>
                      <a:pt x="706" y="356"/>
                      <a:pt x="706" y="356"/>
                    </a:cubicBezTo>
                    <a:cubicBezTo>
                      <a:pt x="705" y="356"/>
                      <a:pt x="705" y="356"/>
                      <a:pt x="705" y="356"/>
                    </a:cubicBezTo>
                    <a:cubicBezTo>
                      <a:pt x="698" y="350"/>
                      <a:pt x="698" y="350"/>
                      <a:pt x="698" y="350"/>
                    </a:cubicBezTo>
                    <a:cubicBezTo>
                      <a:pt x="698" y="349"/>
                      <a:pt x="698" y="349"/>
                      <a:pt x="698" y="349"/>
                    </a:cubicBezTo>
                    <a:cubicBezTo>
                      <a:pt x="701" y="338"/>
                      <a:pt x="701" y="338"/>
                      <a:pt x="701" y="338"/>
                    </a:cubicBezTo>
                    <a:cubicBezTo>
                      <a:pt x="701" y="330"/>
                      <a:pt x="701" y="330"/>
                      <a:pt x="701" y="330"/>
                    </a:cubicBezTo>
                    <a:cubicBezTo>
                      <a:pt x="699" y="324"/>
                      <a:pt x="699" y="324"/>
                      <a:pt x="699" y="324"/>
                    </a:cubicBezTo>
                    <a:cubicBezTo>
                      <a:pt x="694" y="322"/>
                      <a:pt x="694" y="322"/>
                      <a:pt x="694" y="322"/>
                    </a:cubicBezTo>
                    <a:cubicBezTo>
                      <a:pt x="694" y="321"/>
                      <a:pt x="694" y="321"/>
                      <a:pt x="694" y="321"/>
                    </a:cubicBezTo>
                    <a:cubicBezTo>
                      <a:pt x="693" y="321"/>
                      <a:pt x="693" y="321"/>
                      <a:pt x="693" y="321"/>
                    </a:cubicBezTo>
                    <a:cubicBezTo>
                      <a:pt x="693" y="320"/>
                      <a:pt x="693" y="320"/>
                      <a:pt x="693" y="320"/>
                    </a:cubicBezTo>
                    <a:cubicBezTo>
                      <a:pt x="688" y="311"/>
                      <a:pt x="688" y="311"/>
                      <a:pt x="688" y="311"/>
                    </a:cubicBezTo>
                    <a:cubicBezTo>
                      <a:pt x="687" y="310"/>
                      <a:pt x="687" y="310"/>
                      <a:pt x="687" y="310"/>
                    </a:cubicBezTo>
                    <a:cubicBezTo>
                      <a:pt x="681" y="318"/>
                      <a:pt x="681" y="318"/>
                      <a:pt x="681" y="318"/>
                    </a:cubicBezTo>
                    <a:cubicBezTo>
                      <a:pt x="674" y="322"/>
                      <a:pt x="674" y="322"/>
                      <a:pt x="674" y="322"/>
                    </a:cubicBezTo>
                    <a:cubicBezTo>
                      <a:pt x="672" y="323"/>
                      <a:pt x="672" y="323"/>
                      <a:pt x="672" y="323"/>
                    </a:cubicBezTo>
                    <a:cubicBezTo>
                      <a:pt x="672" y="322"/>
                      <a:pt x="672" y="322"/>
                      <a:pt x="672" y="322"/>
                    </a:cubicBezTo>
                    <a:cubicBezTo>
                      <a:pt x="671" y="322"/>
                      <a:pt x="671" y="322"/>
                      <a:pt x="671" y="322"/>
                    </a:cubicBezTo>
                    <a:cubicBezTo>
                      <a:pt x="664" y="315"/>
                      <a:pt x="664" y="315"/>
                      <a:pt x="664" y="315"/>
                    </a:cubicBezTo>
                    <a:cubicBezTo>
                      <a:pt x="664" y="314"/>
                      <a:pt x="664" y="314"/>
                      <a:pt x="664" y="314"/>
                    </a:cubicBezTo>
                    <a:cubicBezTo>
                      <a:pt x="659" y="303"/>
                      <a:pt x="659" y="303"/>
                      <a:pt x="659" y="303"/>
                    </a:cubicBezTo>
                    <a:cubicBezTo>
                      <a:pt x="659" y="303"/>
                      <a:pt x="659" y="303"/>
                      <a:pt x="659" y="303"/>
                    </a:cubicBezTo>
                    <a:cubicBezTo>
                      <a:pt x="657" y="295"/>
                      <a:pt x="657" y="295"/>
                      <a:pt x="657" y="295"/>
                    </a:cubicBezTo>
                    <a:cubicBezTo>
                      <a:pt x="657" y="294"/>
                      <a:pt x="657" y="294"/>
                      <a:pt x="657" y="294"/>
                    </a:cubicBezTo>
                    <a:cubicBezTo>
                      <a:pt x="657" y="294"/>
                      <a:pt x="657" y="294"/>
                      <a:pt x="657" y="294"/>
                    </a:cubicBezTo>
                    <a:cubicBezTo>
                      <a:pt x="657" y="282"/>
                      <a:pt x="657" y="282"/>
                      <a:pt x="657" y="282"/>
                    </a:cubicBezTo>
                    <a:cubicBezTo>
                      <a:pt x="656" y="275"/>
                      <a:pt x="656" y="275"/>
                      <a:pt x="656" y="275"/>
                    </a:cubicBezTo>
                    <a:cubicBezTo>
                      <a:pt x="650" y="273"/>
                      <a:pt x="650" y="273"/>
                      <a:pt x="650" y="273"/>
                    </a:cubicBezTo>
                    <a:cubicBezTo>
                      <a:pt x="650" y="273"/>
                      <a:pt x="650" y="273"/>
                      <a:pt x="650" y="273"/>
                    </a:cubicBezTo>
                    <a:cubicBezTo>
                      <a:pt x="650" y="273"/>
                      <a:pt x="650" y="273"/>
                      <a:pt x="650" y="273"/>
                    </a:cubicBezTo>
                    <a:cubicBezTo>
                      <a:pt x="637" y="263"/>
                      <a:pt x="637" y="263"/>
                      <a:pt x="637" y="263"/>
                    </a:cubicBezTo>
                    <a:cubicBezTo>
                      <a:pt x="638" y="262"/>
                      <a:pt x="638" y="262"/>
                      <a:pt x="638" y="262"/>
                    </a:cubicBezTo>
                    <a:cubicBezTo>
                      <a:pt x="644" y="255"/>
                      <a:pt x="644" y="255"/>
                      <a:pt x="644" y="255"/>
                    </a:cubicBezTo>
                    <a:cubicBezTo>
                      <a:pt x="644" y="255"/>
                      <a:pt x="644" y="255"/>
                      <a:pt x="644" y="255"/>
                    </a:cubicBezTo>
                    <a:cubicBezTo>
                      <a:pt x="644" y="254"/>
                      <a:pt x="644" y="254"/>
                      <a:pt x="644" y="254"/>
                    </a:cubicBezTo>
                    <a:cubicBezTo>
                      <a:pt x="645" y="254"/>
                      <a:pt x="645" y="254"/>
                      <a:pt x="645" y="254"/>
                    </a:cubicBezTo>
                    <a:cubicBezTo>
                      <a:pt x="645" y="254"/>
                      <a:pt x="645" y="254"/>
                      <a:pt x="645" y="254"/>
                    </a:cubicBezTo>
                    <a:cubicBezTo>
                      <a:pt x="651" y="254"/>
                      <a:pt x="651" y="254"/>
                      <a:pt x="651" y="254"/>
                    </a:cubicBezTo>
                    <a:cubicBezTo>
                      <a:pt x="652" y="254"/>
                      <a:pt x="652" y="254"/>
                      <a:pt x="652" y="254"/>
                    </a:cubicBezTo>
                    <a:cubicBezTo>
                      <a:pt x="654" y="254"/>
                      <a:pt x="656" y="255"/>
                      <a:pt x="657" y="257"/>
                    </a:cubicBezTo>
                    <a:cubicBezTo>
                      <a:pt x="663" y="261"/>
                      <a:pt x="663" y="261"/>
                      <a:pt x="663" y="261"/>
                    </a:cubicBezTo>
                    <a:cubicBezTo>
                      <a:pt x="669" y="256"/>
                      <a:pt x="669" y="256"/>
                      <a:pt x="669" y="256"/>
                    </a:cubicBezTo>
                    <a:cubicBezTo>
                      <a:pt x="673" y="250"/>
                      <a:pt x="673" y="250"/>
                      <a:pt x="673" y="250"/>
                    </a:cubicBezTo>
                    <a:cubicBezTo>
                      <a:pt x="673" y="245"/>
                      <a:pt x="673" y="245"/>
                      <a:pt x="673" y="245"/>
                    </a:cubicBezTo>
                    <a:cubicBezTo>
                      <a:pt x="672" y="232"/>
                      <a:pt x="672" y="232"/>
                      <a:pt x="672" y="232"/>
                    </a:cubicBezTo>
                    <a:cubicBezTo>
                      <a:pt x="671" y="227"/>
                      <a:pt x="671" y="227"/>
                      <a:pt x="671" y="227"/>
                    </a:cubicBezTo>
                    <a:cubicBezTo>
                      <a:pt x="662" y="226"/>
                      <a:pt x="662" y="226"/>
                      <a:pt x="662" y="226"/>
                    </a:cubicBezTo>
                    <a:cubicBezTo>
                      <a:pt x="662" y="220"/>
                      <a:pt x="662" y="220"/>
                      <a:pt x="662" y="220"/>
                    </a:cubicBezTo>
                    <a:cubicBezTo>
                      <a:pt x="654" y="210"/>
                      <a:pt x="654" y="210"/>
                      <a:pt x="654" y="210"/>
                    </a:cubicBezTo>
                    <a:cubicBezTo>
                      <a:pt x="653" y="210"/>
                      <a:pt x="653" y="210"/>
                      <a:pt x="653" y="210"/>
                    </a:cubicBezTo>
                    <a:cubicBezTo>
                      <a:pt x="649" y="203"/>
                      <a:pt x="649" y="203"/>
                      <a:pt x="649" y="203"/>
                    </a:cubicBezTo>
                    <a:cubicBezTo>
                      <a:pt x="649" y="202"/>
                      <a:pt x="649" y="202"/>
                      <a:pt x="649" y="202"/>
                    </a:cubicBezTo>
                    <a:cubicBezTo>
                      <a:pt x="649" y="201"/>
                      <a:pt x="649" y="201"/>
                      <a:pt x="649" y="201"/>
                    </a:cubicBezTo>
                    <a:cubicBezTo>
                      <a:pt x="649" y="201"/>
                      <a:pt x="649" y="201"/>
                      <a:pt x="649" y="201"/>
                    </a:cubicBezTo>
                    <a:cubicBezTo>
                      <a:pt x="657" y="190"/>
                      <a:pt x="657" y="190"/>
                      <a:pt x="657" y="190"/>
                    </a:cubicBezTo>
                    <a:cubicBezTo>
                      <a:pt x="657" y="189"/>
                      <a:pt x="657" y="189"/>
                      <a:pt x="657" y="189"/>
                    </a:cubicBezTo>
                    <a:cubicBezTo>
                      <a:pt x="658" y="189"/>
                      <a:pt x="658" y="189"/>
                      <a:pt x="658" y="189"/>
                    </a:cubicBezTo>
                    <a:cubicBezTo>
                      <a:pt x="658" y="188"/>
                      <a:pt x="658" y="188"/>
                      <a:pt x="658" y="188"/>
                    </a:cubicBezTo>
                    <a:cubicBezTo>
                      <a:pt x="659" y="188"/>
                      <a:pt x="659" y="188"/>
                      <a:pt x="659" y="188"/>
                    </a:cubicBezTo>
                    <a:cubicBezTo>
                      <a:pt x="662" y="188"/>
                      <a:pt x="662" y="188"/>
                      <a:pt x="662" y="188"/>
                    </a:cubicBezTo>
                    <a:cubicBezTo>
                      <a:pt x="667" y="184"/>
                      <a:pt x="667" y="184"/>
                      <a:pt x="667" y="184"/>
                    </a:cubicBezTo>
                    <a:cubicBezTo>
                      <a:pt x="672" y="168"/>
                      <a:pt x="672" y="168"/>
                      <a:pt x="672" y="168"/>
                    </a:cubicBezTo>
                    <a:cubicBezTo>
                      <a:pt x="672" y="168"/>
                      <a:pt x="672" y="168"/>
                      <a:pt x="672" y="168"/>
                    </a:cubicBezTo>
                    <a:cubicBezTo>
                      <a:pt x="672" y="168"/>
                      <a:pt x="672" y="168"/>
                      <a:pt x="672" y="168"/>
                    </a:cubicBezTo>
                    <a:cubicBezTo>
                      <a:pt x="679" y="161"/>
                      <a:pt x="679" y="161"/>
                      <a:pt x="679" y="161"/>
                    </a:cubicBezTo>
                    <a:cubicBezTo>
                      <a:pt x="679" y="160"/>
                      <a:pt x="679" y="160"/>
                      <a:pt x="679" y="160"/>
                    </a:cubicBezTo>
                    <a:cubicBezTo>
                      <a:pt x="679" y="160"/>
                      <a:pt x="679" y="160"/>
                      <a:pt x="679" y="160"/>
                    </a:cubicBezTo>
                    <a:cubicBezTo>
                      <a:pt x="679" y="160"/>
                      <a:pt x="679" y="160"/>
                      <a:pt x="679" y="160"/>
                    </a:cubicBezTo>
                    <a:cubicBezTo>
                      <a:pt x="687" y="158"/>
                      <a:pt x="687" y="158"/>
                      <a:pt x="687" y="158"/>
                    </a:cubicBezTo>
                    <a:cubicBezTo>
                      <a:pt x="687" y="159"/>
                      <a:pt x="687" y="159"/>
                      <a:pt x="687" y="159"/>
                    </a:cubicBezTo>
                    <a:cubicBezTo>
                      <a:pt x="691" y="163"/>
                      <a:pt x="691" y="163"/>
                      <a:pt x="691" y="163"/>
                    </a:cubicBezTo>
                    <a:cubicBezTo>
                      <a:pt x="693" y="164"/>
                      <a:pt x="693" y="164"/>
                      <a:pt x="693" y="164"/>
                    </a:cubicBezTo>
                    <a:cubicBezTo>
                      <a:pt x="696" y="151"/>
                      <a:pt x="696" y="151"/>
                      <a:pt x="696" y="151"/>
                    </a:cubicBezTo>
                    <a:cubicBezTo>
                      <a:pt x="693" y="142"/>
                      <a:pt x="693" y="142"/>
                      <a:pt x="693" y="142"/>
                    </a:cubicBezTo>
                    <a:cubicBezTo>
                      <a:pt x="693" y="142"/>
                      <a:pt x="693" y="142"/>
                      <a:pt x="693" y="142"/>
                    </a:cubicBezTo>
                    <a:cubicBezTo>
                      <a:pt x="693" y="141"/>
                      <a:pt x="693" y="141"/>
                      <a:pt x="693" y="141"/>
                    </a:cubicBezTo>
                    <a:cubicBezTo>
                      <a:pt x="694" y="131"/>
                      <a:pt x="694" y="131"/>
                      <a:pt x="694" y="131"/>
                    </a:cubicBezTo>
                    <a:cubicBezTo>
                      <a:pt x="694" y="130"/>
                      <a:pt x="694" y="130"/>
                      <a:pt x="694" y="130"/>
                    </a:cubicBezTo>
                    <a:cubicBezTo>
                      <a:pt x="699" y="125"/>
                      <a:pt x="699" y="125"/>
                      <a:pt x="699" y="125"/>
                    </a:cubicBezTo>
                    <a:cubicBezTo>
                      <a:pt x="702" y="120"/>
                      <a:pt x="702" y="120"/>
                      <a:pt x="702" y="120"/>
                    </a:cubicBezTo>
                    <a:cubicBezTo>
                      <a:pt x="702" y="115"/>
                      <a:pt x="702" y="115"/>
                      <a:pt x="702" y="115"/>
                    </a:cubicBezTo>
                    <a:cubicBezTo>
                      <a:pt x="702" y="112"/>
                      <a:pt x="701" y="108"/>
                      <a:pt x="699" y="102"/>
                    </a:cubicBezTo>
                    <a:cubicBezTo>
                      <a:pt x="699" y="102"/>
                      <a:pt x="699" y="102"/>
                      <a:pt x="699" y="102"/>
                    </a:cubicBezTo>
                    <a:cubicBezTo>
                      <a:pt x="699" y="102"/>
                      <a:pt x="699" y="102"/>
                      <a:pt x="699" y="102"/>
                    </a:cubicBezTo>
                    <a:cubicBezTo>
                      <a:pt x="699" y="93"/>
                      <a:pt x="699" y="93"/>
                      <a:pt x="699" y="93"/>
                    </a:cubicBezTo>
                    <a:cubicBezTo>
                      <a:pt x="699" y="92"/>
                      <a:pt x="699" y="92"/>
                      <a:pt x="699" y="92"/>
                    </a:cubicBezTo>
                    <a:cubicBezTo>
                      <a:pt x="701" y="84"/>
                      <a:pt x="701" y="84"/>
                      <a:pt x="701" y="84"/>
                    </a:cubicBezTo>
                    <a:cubicBezTo>
                      <a:pt x="699" y="80"/>
                      <a:pt x="698" y="78"/>
                      <a:pt x="698" y="76"/>
                    </a:cubicBezTo>
                    <a:lnTo>
                      <a:pt x="699" y="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ïsliḍê">
                <a:extLst>
                  <a:ext uri="{FF2B5EF4-FFF2-40B4-BE49-F238E27FC236}">
                    <a16:creationId xmlns="" xmlns:a16="http://schemas.microsoft.com/office/drawing/2014/main" id="{B833C95B-017A-4A89-ABE0-2AA5EEEC83FF}"/>
                  </a:ext>
                </a:extLst>
              </p:cNvPr>
              <p:cNvSpPr/>
              <p:nvPr/>
            </p:nvSpPr>
            <p:spPr bwMode="auto">
              <a:xfrm>
                <a:off x="2244" y="1579"/>
                <a:ext cx="1080" cy="914"/>
              </a:xfrm>
              <a:custGeom>
                <a:avLst/>
                <a:gdLst>
                  <a:gd name="T0" fmla="*/ 268 w 456"/>
                  <a:gd name="T1" fmla="*/ 154 h 386"/>
                  <a:gd name="T2" fmla="*/ 258 w 456"/>
                  <a:gd name="T3" fmla="*/ 160 h 386"/>
                  <a:gd name="T4" fmla="*/ 222 w 456"/>
                  <a:gd name="T5" fmla="*/ 128 h 386"/>
                  <a:gd name="T6" fmla="*/ 196 w 456"/>
                  <a:gd name="T7" fmla="*/ 107 h 386"/>
                  <a:gd name="T8" fmla="*/ 199 w 456"/>
                  <a:gd name="T9" fmla="*/ 78 h 386"/>
                  <a:gd name="T10" fmla="*/ 170 w 456"/>
                  <a:gd name="T11" fmla="*/ 86 h 386"/>
                  <a:gd name="T12" fmla="*/ 148 w 456"/>
                  <a:gd name="T13" fmla="*/ 58 h 386"/>
                  <a:gd name="T14" fmla="*/ 138 w 456"/>
                  <a:gd name="T15" fmla="*/ 24 h 386"/>
                  <a:gd name="T16" fmla="*/ 128 w 456"/>
                  <a:gd name="T17" fmla="*/ 7 h 386"/>
                  <a:gd name="T18" fmla="*/ 105 w 456"/>
                  <a:gd name="T19" fmla="*/ 15 h 386"/>
                  <a:gd name="T20" fmla="*/ 89 w 456"/>
                  <a:gd name="T21" fmla="*/ 32 h 386"/>
                  <a:gd name="T22" fmla="*/ 49 w 456"/>
                  <a:gd name="T23" fmla="*/ 44 h 386"/>
                  <a:gd name="T24" fmla="*/ 25 w 456"/>
                  <a:gd name="T25" fmla="*/ 73 h 386"/>
                  <a:gd name="T26" fmla="*/ 2 w 456"/>
                  <a:gd name="T27" fmla="*/ 92 h 386"/>
                  <a:gd name="T28" fmla="*/ 33 w 456"/>
                  <a:gd name="T29" fmla="*/ 119 h 386"/>
                  <a:gd name="T30" fmla="*/ 56 w 456"/>
                  <a:gd name="T31" fmla="*/ 127 h 386"/>
                  <a:gd name="T32" fmla="*/ 112 w 456"/>
                  <a:gd name="T33" fmla="*/ 150 h 386"/>
                  <a:gd name="T34" fmla="*/ 152 w 456"/>
                  <a:gd name="T35" fmla="*/ 142 h 386"/>
                  <a:gd name="T36" fmla="*/ 186 w 456"/>
                  <a:gd name="T37" fmla="*/ 156 h 386"/>
                  <a:gd name="T38" fmla="*/ 216 w 456"/>
                  <a:gd name="T39" fmla="*/ 168 h 386"/>
                  <a:gd name="T40" fmla="*/ 262 w 456"/>
                  <a:gd name="T41" fmla="*/ 203 h 386"/>
                  <a:gd name="T42" fmla="*/ 274 w 456"/>
                  <a:gd name="T43" fmla="*/ 220 h 386"/>
                  <a:gd name="T44" fmla="*/ 271 w 456"/>
                  <a:gd name="T45" fmla="*/ 288 h 386"/>
                  <a:gd name="T46" fmla="*/ 252 w 456"/>
                  <a:gd name="T47" fmla="*/ 322 h 386"/>
                  <a:gd name="T48" fmla="*/ 224 w 456"/>
                  <a:gd name="T49" fmla="*/ 333 h 386"/>
                  <a:gd name="T50" fmla="*/ 250 w 456"/>
                  <a:gd name="T51" fmla="*/ 352 h 386"/>
                  <a:gd name="T52" fmla="*/ 262 w 456"/>
                  <a:gd name="T53" fmla="*/ 348 h 386"/>
                  <a:gd name="T54" fmla="*/ 263 w 456"/>
                  <a:gd name="T55" fmla="*/ 335 h 386"/>
                  <a:gd name="T56" fmla="*/ 276 w 456"/>
                  <a:gd name="T57" fmla="*/ 322 h 386"/>
                  <a:gd name="T58" fmla="*/ 288 w 456"/>
                  <a:gd name="T59" fmla="*/ 332 h 386"/>
                  <a:gd name="T60" fmla="*/ 322 w 456"/>
                  <a:gd name="T61" fmla="*/ 346 h 386"/>
                  <a:gd name="T62" fmla="*/ 334 w 456"/>
                  <a:gd name="T63" fmla="*/ 366 h 386"/>
                  <a:gd name="T64" fmla="*/ 364 w 456"/>
                  <a:gd name="T65" fmla="*/ 375 h 386"/>
                  <a:gd name="T66" fmla="*/ 364 w 456"/>
                  <a:gd name="T67" fmla="*/ 357 h 386"/>
                  <a:gd name="T68" fmla="*/ 368 w 456"/>
                  <a:gd name="T69" fmla="*/ 350 h 386"/>
                  <a:gd name="T70" fmla="*/ 383 w 456"/>
                  <a:gd name="T71" fmla="*/ 324 h 386"/>
                  <a:gd name="T72" fmla="*/ 385 w 456"/>
                  <a:gd name="T73" fmla="*/ 307 h 386"/>
                  <a:gd name="T74" fmla="*/ 400 w 456"/>
                  <a:gd name="T75" fmla="*/ 290 h 386"/>
                  <a:gd name="T76" fmla="*/ 423 w 456"/>
                  <a:gd name="T77" fmla="*/ 286 h 386"/>
                  <a:gd name="T78" fmla="*/ 446 w 456"/>
                  <a:gd name="T79" fmla="*/ 278 h 386"/>
                  <a:gd name="T80" fmla="*/ 453 w 456"/>
                  <a:gd name="T81" fmla="*/ 244 h 386"/>
                  <a:gd name="T82" fmla="*/ 412 w 456"/>
                  <a:gd name="T83" fmla="*/ 218 h 386"/>
                  <a:gd name="T84" fmla="*/ 396 w 456"/>
                  <a:gd name="T85" fmla="*/ 246 h 386"/>
                  <a:gd name="T86" fmla="*/ 408 w 456"/>
                  <a:gd name="T87" fmla="*/ 255 h 386"/>
                  <a:gd name="T88" fmla="*/ 406 w 456"/>
                  <a:gd name="T89" fmla="*/ 270 h 386"/>
                  <a:gd name="T90" fmla="*/ 389 w 456"/>
                  <a:gd name="T91" fmla="*/ 275 h 386"/>
                  <a:gd name="T92" fmla="*/ 374 w 456"/>
                  <a:gd name="T93" fmla="*/ 284 h 386"/>
                  <a:gd name="T94" fmla="*/ 363 w 456"/>
                  <a:gd name="T95" fmla="*/ 273 h 386"/>
                  <a:gd name="T96" fmla="*/ 356 w 456"/>
                  <a:gd name="T97" fmla="*/ 256 h 386"/>
                  <a:gd name="T98" fmla="*/ 350 w 456"/>
                  <a:gd name="T99" fmla="*/ 238 h 386"/>
                  <a:gd name="T100" fmla="*/ 326 w 456"/>
                  <a:gd name="T101" fmla="*/ 208 h 386"/>
                  <a:gd name="T102" fmla="*/ 299 w 456"/>
                  <a:gd name="T103" fmla="*/ 188 h 386"/>
                  <a:gd name="T104" fmla="*/ 300 w 456"/>
                  <a:gd name="T105" fmla="*/ 168 h 386"/>
                  <a:gd name="T106" fmla="*/ 325 w 456"/>
                  <a:gd name="T107" fmla="*/ 142 h 386"/>
                  <a:gd name="T108" fmla="*/ 296 w 456"/>
                  <a:gd name="T109" fmla="*/ 143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56" h="386">
                    <a:moveTo>
                      <a:pt x="271" y="140"/>
                    </a:moveTo>
                    <a:cubicBezTo>
                      <a:pt x="265" y="140"/>
                      <a:pt x="265" y="140"/>
                      <a:pt x="265" y="140"/>
                    </a:cubicBezTo>
                    <a:cubicBezTo>
                      <a:pt x="263" y="144"/>
                      <a:pt x="263" y="144"/>
                      <a:pt x="263" y="144"/>
                    </a:cubicBezTo>
                    <a:cubicBezTo>
                      <a:pt x="266" y="148"/>
                      <a:pt x="266" y="148"/>
                      <a:pt x="266" y="148"/>
                    </a:cubicBezTo>
                    <a:cubicBezTo>
                      <a:pt x="266" y="148"/>
                      <a:pt x="266" y="148"/>
                      <a:pt x="266" y="148"/>
                    </a:cubicBezTo>
                    <a:cubicBezTo>
                      <a:pt x="266" y="148"/>
                      <a:pt x="266" y="148"/>
                      <a:pt x="266" y="148"/>
                    </a:cubicBezTo>
                    <a:cubicBezTo>
                      <a:pt x="268" y="154"/>
                      <a:pt x="268" y="154"/>
                      <a:pt x="268" y="154"/>
                    </a:cubicBezTo>
                    <a:cubicBezTo>
                      <a:pt x="268" y="154"/>
                      <a:pt x="268" y="154"/>
                      <a:pt x="268" y="154"/>
                    </a:cubicBezTo>
                    <a:cubicBezTo>
                      <a:pt x="268" y="155"/>
                      <a:pt x="268" y="155"/>
                      <a:pt x="268" y="155"/>
                    </a:cubicBezTo>
                    <a:cubicBezTo>
                      <a:pt x="268" y="156"/>
                      <a:pt x="268" y="156"/>
                      <a:pt x="268" y="156"/>
                    </a:cubicBezTo>
                    <a:cubicBezTo>
                      <a:pt x="259" y="160"/>
                      <a:pt x="259" y="160"/>
                      <a:pt x="259" y="160"/>
                    </a:cubicBezTo>
                    <a:cubicBezTo>
                      <a:pt x="258" y="160"/>
                      <a:pt x="258" y="160"/>
                      <a:pt x="258" y="160"/>
                    </a:cubicBezTo>
                    <a:cubicBezTo>
                      <a:pt x="258" y="160"/>
                      <a:pt x="258" y="160"/>
                      <a:pt x="258" y="160"/>
                    </a:cubicBezTo>
                    <a:cubicBezTo>
                      <a:pt x="258" y="160"/>
                      <a:pt x="258" y="160"/>
                      <a:pt x="258" y="160"/>
                    </a:cubicBezTo>
                    <a:cubicBezTo>
                      <a:pt x="258" y="160"/>
                      <a:pt x="258" y="160"/>
                      <a:pt x="258" y="160"/>
                    </a:cubicBezTo>
                    <a:cubicBezTo>
                      <a:pt x="251" y="160"/>
                      <a:pt x="247" y="158"/>
                      <a:pt x="246" y="155"/>
                    </a:cubicBezTo>
                    <a:cubicBezTo>
                      <a:pt x="244" y="150"/>
                      <a:pt x="244" y="150"/>
                      <a:pt x="244" y="150"/>
                    </a:cubicBezTo>
                    <a:cubicBezTo>
                      <a:pt x="232" y="148"/>
                      <a:pt x="232" y="148"/>
                      <a:pt x="232" y="148"/>
                    </a:cubicBezTo>
                    <a:cubicBezTo>
                      <a:pt x="228" y="132"/>
                      <a:pt x="228" y="132"/>
                      <a:pt x="228" y="132"/>
                    </a:cubicBezTo>
                    <a:cubicBezTo>
                      <a:pt x="226" y="132"/>
                      <a:pt x="224" y="131"/>
                      <a:pt x="223" y="129"/>
                    </a:cubicBezTo>
                    <a:cubicBezTo>
                      <a:pt x="222" y="128"/>
                      <a:pt x="222" y="128"/>
                      <a:pt x="222" y="128"/>
                    </a:cubicBezTo>
                    <a:cubicBezTo>
                      <a:pt x="220" y="126"/>
                      <a:pt x="219" y="124"/>
                      <a:pt x="216" y="124"/>
                    </a:cubicBezTo>
                    <a:cubicBezTo>
                      <a:pt x="213" y="122"/>
                      <a:pt x="210" y="120"/>
                      <a:pt x="208" y="116"/>
                    </a:cubicBezTo>
                    <a:cubicBezTo>
                      <a:pt x="203" y="114"/>
                      <a:pt x="203" y="114"/>
                      <a:pt x="203" y="114"/>
                    </a:cubicBezTo>
                    <a:cubicBezTo>
                      <a:pt x="203" y="114"/>
                      <a:pt x="203" y="114"/>
                      <a:pt x="203" y="114"/>
                    </a:cubicBezTo>
                    <a:cubicBezTo>
                      <a:pt x="203" y="114"/>
                      <a:pt x="203" y="114"/>
                      <a:pt x="203" y="114"/>
                    </a:cubicBezTo>
                    <a:cubicBezTo>
                      <a:pt x="203" y="114"/>
                      <a:pt x="203" y="114"/>
                      <a:pt x="203" y="114"/>
                    </a:cubicBezTo>
                    <a:cubicBezTo>
                      <a:pt x="196" y="107"/>
                      <a:pt x="196" y="107"/>
                      <a:pt x="196" y="107"/>
                    </a:cubicBezTo>
                    <a:cubicBezTo>
                      <a:pt x="196" y="107"/>
                      <a:pt x="196" y="107"/>
                      <a:pt x="196" y="107"/>
                    </a:cubicBezTo>
                    <a:cubicBezTo>
                      <a:pt x="195" y="102"/>
                      <a:pt x="195" y="102"/>
                      <a:pt x="195" y="102"/>
                    </a:cubicBezTo>
                    <a:cubicBezTo>
                      <a:pt x="195" y="101"/>
                      <a:pt x="195" y="101"/>
                      <a:pt x="195" y="101"/>
                    </a:cubicBezTo>
                    <a:cubicBezTo>
                      <a:pt x="208" y="84"/>
                      <a:pt x="208" y="84"/>
                      <a:pt x="208" y="84"/>
                    </a:cubicBezTo>
                    <a:cubicBezTo>
                      <a:pt x="208" y="82"/>
                      <a:pt x="208" y="82"/>
                      <a:pt x="208" y="81"/>
                    </a:cubicBezTo>
                    <a:cubicBezTo>
                      <a:pt x="206" y="76"/>
                      <a:pt x="206" y="76"/>
                      <a:pt x="206" y="76"/>
                    </a:cubicBezTo>
                    <a:cubicBezTo>
                      <a:pt x="199" y="78"/>
                      <a:pt x="199" y="78"/>
                      <a:pt x="199" y="78"/>
                    </a:cubicBezTo>
                    <a:cubicBezTo>
                      <a:pt x="198" y="78"/>
                      <a:pt x="198" y="78"/>
                      <a:pt x="198" y="78"/>
                    </a:cubicBezTo>
                    <a:cubicBezTo>
                      <a:pt x="198" y="79"/>
                      <a:pt x="198" y="79"/>
                      <a:pt x="198" y="79"/>
                    </a:cubicBezTo>
                    <a:cubicBezTo>
                      <a:pt x="198" y="79"/>
                      <a:pt x="198" y="79"/>
                      <a:pt x="198" y="79"/>
                    </a:cubicBezTo>
                    <a:cubicBezTo>
                      <a:pt x="180" y="80"/>
                      <a:pt x="180" y="80"/>
                      <a:pt x="180" y="80"/>
                    </a:cubicBezTo>
                    <a:cubicBezTo>
                      <a:pt x="174" y="82"/>
                      <a:pt x="174" y="82"/>
                      <a:pt x="174" y="82"/>
                    </a:cubicBezTo>
                    <a:cubicBezTo>
                      <a:pt x="171" y="84"/>
                      <a:pt x="171" y="84"/>
                      <a:pt x="171" y="84"/>
                    </a:cubicBezTo>
                    <a:cubicBezTo>
                      <a:pt x="170" y="86"/>
                      <a:pt x="170" y="86"/>
                      <a:pt x="170" y="86"/>
                    </a:cubicBezTo>
                    <a:cubicBezTo>
                      <a:pt x="168" y="88"/>
                      <a:pt x="166" y="90"/>
                      <a:pt x="162" y="89"/>
                    </a:cubicBezTo>
                    <a:cubicBezTo>
                      <a:pt x="162" y="89"/>
                      <a:pt x="162" y="89"/>
                      <a:pt x="162" y="89"/>
                    </a:cubicBezTo>
                    <a:cubicBezTo>
                      <a:pt x="162" y="88"/>
                      <a:pt x="162" y="88"/>
                      <a:pt x="162" y="88"/>
                    </a:cubicBezTo>
                    <a:cubicBezTo>
                      <a:pt x="156" y="84"/>
                      <a:pt x="156" y="84"/>
                      <a:pt x="156" y="84"/>
                    </a:cubicBezTo>
                    <a:cubicBezTo>
                      <a:pt x="156" y="74"/>
                      <a:pt x="156" y="74"/>
                      <a:pt x="156" y="74"/>
                    </a:cubicBezTo>
                    <a:cubicBezTo>
                      <a:pt x="152" y="72"/>
                      <a:pt x="150" y="69"/>
                      <a:pt x="150" y="67"/>
                    </a:cubicBezTo>
                    <a:cubicBezTo>
                      <a:pt x="148" y="58"/>
                      <a:pt x="148" y="58"/>
                      <a:pt x="148" y="58"/>
                    </a:cubicBezTo>
                    <a:cubicBezTo>
                      <a:pt x="144" y="54"/>
                      <a:pt x="144" y="54"/>
                      <a:pt x="144" y="54"/>
                    </a:cubicBezTo>
                    <a:cubicBezTo>
                      <a:pt x="140" y="50"/>
                      <a:pt x="140" y="50"/>
                      <a:pt x="140" y="50"/>
                    </a:cubicBezTo>
                    <a:cubicBezTo>
                      <a:pt x="138" y="49"/>
                      <a:pt x="138" y="49"/>
                      <a:pt x="138" y="49"/>
                    </a:cubicBezTo>
                    <a:cubicBezTo>
                      <a:pt x="145" y="40"/>
                      <a:pt x="145" y="40"/>
                      <a:pt x="145" y="40"/>
                    </a:cubicBezTo>
                    <a:cubicBezTo>
                      <a:pt x="146" y="34"/>
                      <a:pt x="146" y="34"/>
                      <a:pt x="146" y="34"/>
                    </a:cubicBezTo>
                    <a:cubicBezTo>
                      <a:pt x="138" y="24"/>
                      <a:pt x="138" y="24"/>
                      <a:pt x="138" y="24"/>
                    </a:cubicBezTo>
                    <a:cubicBezTo>
                      <a:pt x="138" y="24"/>
                      <a:pt x="138" y="24"/>
                      <a:pt x="138" y="24"/>
                    </a:cubicBezTo>
                    <a:cubicBezTo>
                      <a:pt x="138" y="24"/>
                      <a:pt x="138" y="24"/>
                      <a:pt x="138" y="24"/>
                    </a:cubicBezTo>
                    <a:cubicBezTo>
                      <a:pt x="134" y="16"/>
                      <a:pt x="134" y="16"/>
                      <a:pt x="134" y="16"/>
                    </a:cubicBezTo>
                    <a:cubicBezTo>
                      <a:pt x="134" y="16"/>
                      <a:pt x="134" y="16"/>
                      <a:pt x="134" y="16"/>
                    </a:cubicBezTo>
                    <a:cubicBezTo>
                      <a:pt x="134" y="16"/>
                      <a:pt x="134" y="16"/>
                      <a:pt x="134" y="16"/>
                    </a:cubicBezTo>
                    <a:cubicBezTo>
                      <a:pt x="134" y="12"/>
                      <a:pt x="134" y="12"/>
                      <a:pt x="134" y="12"/>
                    </a:cubicBezTo>
                    <a:cubicBezTo>
                      <a:pt x="128" y="8"/>
                      <a:pt x="128" y="8"/>
                      <a:pt x="128" y="8"/>
                    </a:cubicBezTo>
                    <a:cubicBezTo>
                      <a:pt x="128" y="7"/>
                      <a:pt x="128" y="7"/>
                      <a:pt x="128" y="7"/>
                    </a:cubicBezTo>
                    <a:cubicBezTo>
                      <a:pt x="128" y="7"/>
                      <a:pt x="128" y="7"/>
                      <a:pt x="128" y="7"/>
                    </a:cubicBezTo>
                    <a:cubicBezTo>
                      <a:pt x="128" y="7"/>
                      <a:pt x="128" y="7"/>
                      <a:pt x="128" y="7"/>
                    </a:cubicBezTo>
                    <a:cubicBezTo>
                      <a:pt x="123" y="1"/>
                      <a:pt x="123" y="1"/>
                      <a:pt x="123" y="1"/>
                    </a:cubicBezTo>
                    <a:cubicBezTo>
                      <a:pt x="116" y="0"/>
                      <a:pt x="116" y="0"/>
                      <a:pt x="116" y="0"/>
                    </a:cubicBezTo>
                    <a:cubicBezTo>
                      <a:pt x="108" y="2"/>
                      <a:pt x="108" y="2"/>
                      <a:pt x="108" y="2"/>
                    </a:cubicBezTo>
                    <a:cubicBezTo>
                      <a:pt x="106" y="4"/>
                      <a:pt x="106" y="4"/>
                      <a:pt x="106" y="4"/>
                    </a:cubicBezTo>
                    <a:cubicBezTo>
                      <a:pt x="105" y="15"/>
                      <a:pt x="105" y="15"/>
                      <a:pt x="105" y="15"/>
                    </a:cubicBezTo>
                    <a:cubicBezTo>
                      <a:pt x="105" y="28"/>
                      <a:pt x="105" y="28"/>
                      <a:pt x="105" y="28"/>
                    </a:cubicBezTo>
                    <a:cubicBezTo>
                      <a:pt x="104" y="28"/>
                      <a:pt x="104" y="28"/>
                      <a:pt x="104" y="28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6" y="34"/>
                      <a:pt x="82" y="36"/>
                      <a:pt x="77" y="37"/>
                    </a:cubicBezTo>
                    <a:cubicBezTo>
                      <a:pt x="76" y="38"/>
                      <a:pt x="76" y="38"/>
                      <a:pt x="76" y="38"/>
                    </a:cubicBezTo>
                    <a:cubicBezTo>
                      <a:pt x="76" y="38"/>
                      <a:pt x="76" y="38"/>
                      <a:pt x="76" y="38"/>
                    </a:cubicBezTo>
                    <a:cubicBezTo>
                      <a:pt x="76" y="38"/>
                      <a:pt x="76" y="38"/>
                      <a:pt x="76" y="38"/>
                    </a:cubicBezTo>
                    <a:cubicBezTo>
                      <a:pt x="62" y="34"/>
                      <a:pt x="62" y="34"/>
                      <a:pt x="62" y="34"/>
                    </a:cubicBezTo>
                    <a:cubicBezTo>
                      <a:pt x="57" y="40"/>
                      <a:pt x="57" y="40"/>
                      <a:pt x="57" y="40"/>
                    </a:cubicBezTo>
                    <a:cubicBezTo>
                      <a:pt x="56" y="42"/>
                      <a:pt x="53" y="44"/>
                      <a:pt x="49" y="44"/>
                    </a:cubicBezTo>
                    <a:cubicBezTo>
                      <a:pt x="41" y="51"/>
                      <a:pt x="41" y="51"/>
                      <a:pt x="41" y="51"/>
                    </a:cubicBezTo>
                    <a:cubicBezTo>
                      <a:pt x="36" y="58"/>
                      <a:pt x="36" y="58"/>
                      <a:pt x="36" y="58"/>
                    </a:cubicBezTo>
                    <a:cubicBezTo>
                      <a:pt x="36" y="58"/>
                      <a:pt x="36" y="58"/>
                      <a:pt x="36" y="58"/>
                    </a:cubicBezTo>
                    <a:cubicBezTo>
                      <a:pt x="36" y="59"/>
                      <a:pt x="36" y="59"/>
                      <a:pt x="36" y="59"/>
                    </a:cubicBezTo>
                    <a:cubicBezTo>
                      <a:pt x="34" y="62"/>
                      <a:pt x="32" y="65"/>
                      <a:pt x="30" y="66"/>
                    </a:cubicBezTo>
                    <a:cubicBezTo>
                      <a:pt x="25" y="72"/>
                      <a:pt x="25" y="72"/>
                      <a:pt x="25" y="72"/>
                    </a:cubicBezTo>
                    <a:cubicBezTo>
                      <a:pt x="25" y="73"/>
                      <a:pt x="25" y="73"/>
                      <a:pt x="25" y="73"/>
                    </a:cubicBezTo>
                    <a:cubicBezTo>
                      <a:pt x="25" y="73"/>
                      <a:pt x="25" y="73"/>
                      <a:pt x="25" y="73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20" y="76"/>
                      <a:pt x="18" y="76"/>
                      <a:pt x="16" y="76"/>
                    </a:cubicBezTo>
                    <a:cubicBezTo>
                      <a:pt x="6" y="76"/>
                      <a:pt x="6" y="76"/>
                      <a:pt x="6" y="76"/>
                    </a:cubicBezTo>
                    <a:cubicBezTo>
                      <a:pt x="4" y="79"/>
                      <a:pt x="4" y="79"/>
                      <a:pt x="4" y="7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2" y="92"/>
                      <a:pt x="2" y="92"/>
                      <a:pt x="2" y="92"/>
                    </a:cubicBezTo>
                    <a:cubicBezTo>
                      <a:pt x="1" y="108"/>
                      <a:pt x="1" y="108"/>
                      <a:pt x="1" y="108"/>
                    </a:cubicBezTo>
                    <a:cubicBezTo>
                      <a:pt x="4" y="112"/>
                      <a:pt x="4" y="112"/>
                      <a:pt x="4" y="112"/>
                    </a:cubicBezTo>
                    <a:cubicBezTo>
                      <a:pt x="4" y="113"/>
                      <a:pt x="4" y="113"/>
                      <a:pt x="4" y="113"/>
                    </a:cubicBezTo>
                    <a:cubicBezTo>
                      <a:pt x="5" y="116"/>
                      <a:pt x="5" y="116"/>
                      <a:pt x="5" y="116"/>
                    </a:cubicBezTo>
                    <a:cubicBezTo>
                      <a:pt x="11" y="116"/>
                      <a:pt x="11" y="116"/>
                      <a:pt x="11" y="116"/>
                    </a:cubicBezTo>
                    <a:cubicBezTo>
                      <a:pt x="20" y="118"/>
                      <a:pt x="20" y="118"/>
                      <a:pt x="20" y="118"/>
                    </a:cubicBezTo>
                    <a:cubicBezTo>
                      <a:pt x="33" y="119"/>
                      <a:pt x="33" y="119"/>
                      <a:pt x="33" y="119"/>
                    </a:cubicBezTo>
                    <a:cubicBezTo>
                      <a:pt x="38" y="118"/>
                      <a:pt x="38" y="118"/>
                      <a:pt x="38" y="118"/>
                    </a:cubicBezTo>
                    <a:cubicBezTo>
                      <a:pt x="39" y="118"/>
                      <a:pt x="39" y="118"/>
                      <a:pt x="39" y="118"/>
                    </a:cubicBezTo>
                    <a:cubicBezTo>
                      <a:pt x="40" y="118"/>
                      <a:pt x="40" y="118"/>
                      <a:pt x="40" y="118"/>
                    </a:cubicBezTo>
                    <a:cubicBezTo>
                      <a:pt x="50" y="122"/>
                      <a:pt x="50" y="122"/>
                      <a:pt x="50" y="122"/>
                    </a:cubicBezTo>
                    <a:cubicBezTo>
                      <a:pt x="50" y="122"/>
                      <a:pt x="50" y="122"/>
                      <a:pt x="50" y="122"/>
                    </a:cubicBezTo>
                    <a:cubicBezTo>
                      <a:pt x="51" y="122"/>
                      <a:pt x="51" y="122"/>
                      <a:pt x="51" y="122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68" y="131"/>
                      <a:pt x="68" y="131"/>
                      <a:pt x="68" y="131"/>
                    </a:cubicBezTo>
                    <a:cubicBezTo>
                      <a:pt x="69" y="131"/>
                      <a:pt x="69" y="131"/>
                      <a:pt x="69" y="131"/>
                    </a:cubicBezTo>
                    <a:cubicBezTo>
                      <a:pt x="77" y="136"/>
                      <a:pt x="77" y="136"/>
                      <a:pt x="77" y="136"/>
                    </a:cubicBezTo>
                    <a:cubicBezTo>
                      <a:pt x="96" y="154"/>
                      <a:pt x="96" y="154"/>
                      <a:pt x="96" y="154"/>
                    </a:cubicBezTo>
                    <a:cubicBezTo>
                      <a:pt x="105" y="158"/>
                      <a:pt x="105" y="158"/>
                      <a:pt x="105" y="158"/>
                    </a:cubicBezTo>
                    <a:cubicBezTo>
                      <a:pt x="109" y="156"/>
                      <a:pt x="109" y="156"/>
                      <a:pt x="109" y="156"/>
                    </a:cubicBezTo>
                    <a:cubicBezTo>
                      <a:pt x="112" y="150"/>
                      <a:pt x="112" y="150"/>
                      <a:pt x="112" y="150"/>
                    </a:cubicBezTo>
                    <a:cubicBezTo>
                      <a:pt x="110" y="139"/>
                      <a:pt x="110" y="139"/>
                      <a:pt x="110" y="139"/>
                    </a:cubicBezTo>
                    <a:cubicBezTo>
                      <a:pt x="110" y="136"/>
                      <a:pt x="113" y="134"/>
                      <a:pt x="118" y="132"/>
                    </a:cubicBezTo>
                    <a:cubicBezTo>
                      <a:pt x="118" y="131"/>
                      <a:pt x="118" y="131"/>
                      <a:pt x="118" y="131"/>
                    </a:cubicBezTo>
                    <a:cubicBezTo>
                      <a:pt x="143" y="146"/>
                      <a:pt x="143" y="146"/>
                      <a:pt x="143" y="146"/>
                    </a:cubicBezTo>
                    <a:cubicBezTo>
                      <a:pt x="146" y="145"/>
                      <a:pt x="146" y="145"/>
                      <a:pt x="146" y="145"/>
                    </a:cubicBezTo>
                    <a:cubicBezTo>
                      <a:pt x="151" y="142"/>
                      <a:pt x="151" y="142"/>
                      <a:pt x="151" y="142"/>
                    </a:cubicBezTo>
                    <a:cubicBezTo>
                      <a:pt x="152" y="142"/>
                      <a:pt x="152" y="142"/>
                      <a:pt x="152" y="142"/>
                    </a:cubicBezTo>
                    <a:cubicBezTo>
                      <a:pt x="155" y="142"/>
                      <a:pt x="155" y="142"/>
                      <a:pt x="155" y="142"/>
                    </a:cubicBezTo>
                    <a:cubicBezTo>
                      <a:pt x="160" y="138"/>
                      <a:pt x="160" y="138"/>
                      <a:pt x="160" y="138"/>
                    </a:cubicBezTo>
                    <a:cubicBezTo>
                      <a:pt x="161" y="138"/>
                      <a:pt x="161" y="138"/>
                      <a:pt x="161" y="138"/>
                    </a:cubicBezTo>
                    <a:cubicBezTo>
                      <a:pt x="162" y="138"/>
                      <a:pt x="162" y="138"/>
                      <a:pt x="162" y="138"/>
                    </a:cubicBezTo>
                    <a:cubicBezTo>
                      <a:pt x="176" y="148"/>
                      <a:pt x="176" y="148"/>
                      <a:pt x="176" y="148"/>
                    </a:cubicBezTo>
                    <a:cubicBezTo>
                      <a:pt x="177" y="149"/>
                      <a:pt x="177" y="149"/>
                      <a:pt x="177" y="149"/>
                    </a:cubicBezTo>
                    <a:cubicBezTo>
                      <a:pt x="186" y="156"/>
                      <a:pt x="186" y="156"/>
                      <a:pt x="186" y="156"/>
                    </a:cubicBezTo>
                    <a:cubicBezTo>
                      <a:pt x="188" y="158"/>
                      <a:pt x="192" y="161"/>
                      <a:pt x="194" y="165"/>
                    </a:cubicBezTo>
                    <a:cubicBezTo>
                      <a:pt x="199" y="170"/>
                      <a:pt x="199" y="170"/>
                      <a:pt x="199" y="170"/>
                    </a:cubicBezTo>
                    <a:cubicBezTo>
                      <a:pt x="202" y="169"/>
                      <a:pt x="202" y="169"/>
                      <a:pt x="202" y="169"/>
                    </a:cubicBezTo>
                    <a:cubicBezTo>
                      <a:pt x="206" y="162"/>
                      <a:pt x="206" y="162"/>
                      <a:pt x="206" y="162"/>
                    </a:cubicBezTo>
                    <a:cubicBezTo>
                      <a:pt x="215" y="168"/>
                      <a:pt x="215" y="168"/>
                      <a:pt x="215" y="168"/>
                    </a:cubicBezTo>
                    <a:cubicBezTo>
                      <a:pt x="215" y="168"/>
                      <a:pt x="215" y="168"/>
                      <a:pt x="215" y="168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22" y="176"/>
                      <a:pt x="222" y="176"/>
                      <a:pt x="222" y="176"/>
                    </a:cubicBezTo>
                    <a:cubicBezTo>
                      <a:pt x="240" y="190"/>
                      <a:pt x="240" y="190"/>
                      <a:pt x="240" y="190"/>
                    </a:cubicBezTo>
                    <a:cubicBezTo>
                      <a:pt x="240" y="190"/>
                      <a:pt x="240" y="190"/>
                      <a:pt x="240" y="190"/>
                    </a:cubicBezTo>
                    <a:cubicBezTo>
                      <a:pt x="246" y="196"/>
                      <a:pt x="246" y="196"/>
                      <a:pt x="246" y="196"/>
                    </a:cubicBezTo>
                    <a:cubicBezTo>
                      <a:pt x="261" y="191"/>
                      <a:pt x="261" y="191"/>
                      <a:pt x="261" y="191"/>
                    </a:cubicBezTo>
                    <a:cubicBezTo>
                      <a:pt x="262" y="203"/>
                      <a:pt x="262" y="203"/>
                      <a:pt x="262" y="203"/>
                    </a:cubicBezTo>
                    <a:cubicBezTo>
                      <a:pt x="269" y="210"/>
                      <a:pt x="269" y="210"/>
                      <a:pt x="269" y="210"/>
                    </a:cubicBezTo>
                    <a:cubicBezTo>
                      <a:pt x="269" y="210"/>
                      <a:pt x="269" y="210"/>
                      <a:pt x="269" y="210"/>
                    </a:cubicBezTo>
                    <a:cubicBezTo>
                      <a:pt x="269" y="210"/>
                      <a:pt x="269" y="210"/>
                      <a:pt x="269" y="210"/>
                    </a:cubicBezTo>
                    <a:cubicBezTo>
                      <a:pt x="274" y="218"/>
                      <a:pt x="274" y="218"/>
                      <a:pt x="274" y="218"/>
                    </a:cubicBezTo>
                    <a:cubicBezTo>
                      <a:pt x="274" y="219"/>
                      <a:pt x="274" y="219"/>
                      <a:pt x="274" y="219"/>
                    </a:cubicBezTo>
                    <a:cubicBezTo>
                      <a:pt x="274" y="219"/>
                      <a:pt x="274" y="219"/>
                      <a:pt x="274" y="219"/>
                    </a:cubicBezTo>
                    <a:cubicBezTo>
                      <a:pt x="274" y="220"/>
                      <a:pt x="274" y="220"/>
                      <a:pt x="274" y="220"/>
                    </a:cubicBezTo>
                    <a:cubicBezTo>
                      <a:pt x="280" y="247"/>
                      <a:pt x="280" y="247"/>
                      <a:pt x="280" y="247"/>
                    </a:cubicBezTo>
                    <a:cubicBezTo>
                      <a:pt x="286" y="258"/>
                      <a:pt x="286" y="258"/>
                      <a:pt x="286" y="258"/>
                    </a:cubicBezTo>
                    <a:cubicBezTo>
                      <a:pt x="278" y="279"/>
                      <a:pt x="278" y="279"/>
                      <a:pt x="278" y="279"/>
                    </a:cubicBezTo>
                    <a:cubicBezTo>
                      <a:pt x="278" y="280"/>
                      <a:pt x="278" y="280"/>
                      <a:pt x="278" y="280"/>
                    </a:cubicBezTo>
                    <a:cubicBezTo>
                      <a:pt x="272" y="282"/>
                      <a:pt x="272" y="282"/>
                      <a:pt x="272" y="282"/>
                    </a:cubicBezTo>
                    <a:cubicBezTo>
                      <a:pt x="272" y="288"/>
                      <a:pt x="272" y="288"/>
                      <a:pt x="272" y="288"/>
                    </a:cubicBezTo>
                    <a:cubicBezTo>
                      <a:pt x="271" y="288"/>
                      <a:pt x="271" y="288"/>
                      <a:pt x="271" y="288"/>
                    </a:cubicBezTo>
                    <a:cubicBezTo>
                      <a:pt x="264" y="299"/>
                      <a:pt x="264" y="299"/>
                      <a:pt x="264" y="299"/>
                    </a:cubicBezTo>
                    <a:cubicBezTo>
                      <a:pt x="264" y="299"/>
                      <a:pt x="264" y="299"/>
                      <a:pt x="264" y="299"/>
                    </a:cubicBezTo>
                    <a:cubicBezTo>
                      <a:pt x="254" y="300"/>
                      <a:pt x="254" y="300"/>
                      <a:pt x="254" y="300"/>
                    </a:cubicBezTo>
                    <a:cubicBezTo>
                      <a:pt x="244" y="308"/>
                      <a:pt x="244" y="308"/>
                      <a:pt x="244" y="308"/>
                    </a:cubicBezTo>
                    <a:cubicBezTo>
                      <a:pt x="246" y="309"/>
                      <a:pt x="247" y="310"/>
                      <a:pt x="250" y="311"/>
                    </a:cubicBezTo>
                    <a:cubicBezTo>
                      <a:pt x="254" y="312"/>
                      <a:pt x="254" y="316"/>
                      <a:pt x="252" y="321"/>
                    </a:cubicBezTo>
                    <a:cubicBezTo>
                      <a:pt x="252" y="322"/>
                      <a:pt x="252" y="322"/>
                      <a:pt x="252" y="322"/>
                    </a:cubicBezTo>
                    <a:cubicBezTo>
                      <a:pt x="246" y="328"/>
                      <a:pt x="246" y="328"/>
                      <a:pt x="246" y="328"/>
                    </a:cubicBezTo>
                    <a:cubicBezTo>
                      <a:pt x="245" y="328"/>
                      <a:pt x="245" y="328"/>
                      <a:pt x="245" y="328"/>
                    </a:cubicBezTo>
                    <a:cubicBezTo>
                      <a:pt x="245" y="329"/>
                      <a:pt x="245" y="329"/>
                      <a:pt x="245" y="329"/>
                    </a:cubicBezTo>
                    <a:cubicBezTo>
                      <a:pt x="244" y="329"/>
                      <a:pt x="244" y="329"/>
                      <a:pt x="244" y="329"/>
                    </a:cubicBezTo>
                    <a:cubicBezTo>
                      <a:pt x="244" y="329"/>
                      <a:pt x="244" y="329"/>
                      <a:pt x="244" y="329"/>
                    </a:cubicBezTo>
                    <a:cubicBezTo>
                      <a:pt x="225" y="326"/>
                      <a:pt x="225" y="326"/>
                      <a:pt x="225" y="326"/>
                    </a:cubicBezTo>
                    <a:cubicBezTo>
                      <a:pt x="224" y="333"/>
                      <a:pt x="224" y="333"/>
                      <a:pt x="224" y="333"/>
                    </a:cubicBezTo>
                    <a:cubicBezTo>
                      <a:pt x="226" y="348"/>
                      <a:pt x="226" y="348"/>
                      <a:pt x="226" y="348"/>
                    </a:cubicBezTo>
                    <a:cubicBezTo>
                      <a:pt x="242" y="354"/>
                      <a:pt x="242" y="354"/>
                      <a:pt x="242" y="354"/>
                    </a:cubicBezTo>
                    <a:cubicBezTo>
                      <a:pt x="242" y="355"/>
                      <a:pt x="242" y="355"/>
                      <a:pt x="242" y="355"/>
                    </a:cubicBezTo>
                    <a:cubicBezTo>
                      <a:pt x="242" y="355"/>
                      <a:pt x="242" y="355"/>
                      <a:pt x="242" y="355"/>
                    </a:cubicBezTo>
                    <a:cubicBezTo>
                      <a:pt x="248" y="353"/>
                      <a:pt x="248" y="353"/>
                      <a:pt x="248" y="353"/>
                    </a:cubicBezTo>
                    <a:cubicBezTo>
                      <a:pt x="249" y="353"/>
                      <a:pt x="249" y="353"/>
                      <a:pt x="249" y="353"/>
                    </a:cubicBezTo>
                    <a:cubicBezTo>
                      <a:pt x="250" y="352"/>
                      <a:pt x="250" y="352"/>
                      <a:pt x="250" y="352"/>
                    </a:cubicBezTo>
                    <a:cubicBezTo>
                      <a:pt x="250" y="353"/>
                      <a:pt x="250" y="353"/>
                      <a:pt x="250" y="353"/>
                    </a:cubicBezTo>
                    <a:cubicBezTo>
                      <a:pt x="250" y="353"/>
                      <a:pt x="250" y="353"/>
                      <a:pt x="250" y="353"/>
                    </a:cubicBezTo>
                    <a:cubicBezTo>
                      <a:pt x="255" y="356"/>
                      <a:pt x="255" y="356"/>
                      <a:pt x="255" y="356"/>
                    </a:cubicBezTo>
                    <a:cubicBezTo>
                      <a:pt x="262" y="356"/>
                      <a:pt x="262" y="356"/>
                      <a:pt x="262" y="356"/>
                    </a:cubicBezTo>
                    <a:cubicBezTo>
                      <a:pt x="264" y="355"/>
                      <a:pt x="264" y="355"/>
                      <a:pt x="264" y="355"/>
                    </a:cubicBezTo>
                    <a:cubicBezTo>
                      <a:pt x="262" y="348"/>
                      <a:pt x="262" y="348"/>
                      <a:pt x="262" y="348"/>
                    </a:cubicBezTo>
                    <a:cubicBezTo>
                      <a:pt x="262" y="348"/>
                      <a:pt x="262" y="348"/>
                      <a:pt x="262" y="348"/>
                    </a:cubicBezTo>
                    <a:cubicBezTo>
                      <a:pt x="262" y="348"/>
                      <a:pt x="262" y="348"/>
                      <a:pt x="262" y="348"/>
                    </a:cubicBezTo>
                    <a:cubicBezTo>
                      <a:pt x="260" y="340"/>
                      <a:pt x="260" y="340"/>
                      <a:pt x="260" y="340"/>
                    </a:cubicBezTo>
                    <a:cubicBezTo>
                      <a:pt x="260" y="339"/>
                      <a:pt x="260" y="339"/>
                      <a:pt x="260" y="339"/>
                    </a:cubicBezTo>
                    <a:cubicBezTo>
                      <a:pt x="260" y="338"/>
                      <a:pt x="260" y="338"/>
                      <a:pt x="260" y="338"/>
                    </a:cubicBezTo>
                    <a:cubicBezTo>
                      <a:pt x="260" y="338"/>
                      <a:pt x="260" y="338"/>
                      <a:pt x="260" y="338"/>
                    </a:cubicBezTo>
                    <a:cubicBezTo>
                      <a:pt x="260" y="338"/>
                      <a:pt x="260" y="338"/>
                      <a:pt x="260" y="338"/>
                    </a:cubicBezTo>
                    <a:cubicBezTo>
                      <a:pt x="263" y="335"/>
                      <a:pt x="263" y="335"/>
                      <a:pt x="263" y="335"/>
                    </a:cubicBezTo>
                    <a:cubicBezTo>
                      <a:pt x="264" y="334"/>
                      <a:pt x="264" y="334"/>
                      <a:pt x="264" y="334"/>
                    </a:cubicBezTo>
                    <a:cubicBezTo>
                      <a:pt x="264" y="334"/>
                      <a:pt x="264" y="334"/>
                      <a:pt x="264" y="334"/>
                    </a:cubicBezTo>
                    <a:cubicBezTo>
                      <a:pt x="264" y="334"/>
                      <a:pt x="264" y="334"/>
                      <a:pt x="264" y="334"/>
                    </a:cubicBezTo>
                    <a:cubicBezTo>
                      <a:pt x="268" y="328"/>
                      <a:pt x="268" y="328"/>
                      <a:pt x="268" y="328"/>
                    </a:cubicBezTo>
                    <a:cubicBezTo>
                      <a:pt x="269" y="327"/>
                      <a:pt x="269" y="327"/>
                      <a:pt x="269" y="327"/>
                    </a:cubicBezTo>
                    <a:cubicBezTo>
                      <a:pt x="276" y="322"/>
                      <a:pt x="276" y="322"/>
                      <a:pt x="276" y="322"/>
                    </a:cubicBezTo>
                    <a:cubicBezTo>
                      <a:pt x="276" y="322"/>
                      <a:pt x="276" y="322"/>
                      <a:pt x="276" y="322"/>
                    </a:cubicBezTo>
                    <a:cubicBezTo>
                      <a:pt x="276" y="321"/>
                      <a:pt x="276" y="321"/>
                      <a:pt x="276" y="321"/>
                    </a:cubicBezTo>
                    <a:cubicBezTo>
                      <a:pt x="277" y="321"/>
                      <a:pt x="277" y="321"/>
                      <a:pt x="277" y="321"/>
                    </a:cubicBezTo>
                    <a:cubicBezTo>
                      <a:pt x="277" y="321"/>
                      <a:pt x="277" y="321"/>
                      <a:pt x="277" y="321"/>
                    </a:cubicBezTo>
                    <a:cubicBezTo>
                      <a:pt x="286" y="320"/>
                      <a:pt x="286" y="320"/>
                      <a:pt x="286" y="320"/>
                    </a:cubicBezTo>
                    <a:cubicBezTo>
                      <a:pt x="286" y="322"/>
                      <a:pt x="286" y="322"/>
                      <a:pt x="286" y="322"/>
                    </a:cubicBezTo>
                    <a:cubicBezTo>
                      <a:pt x="286" y="325"/>
                      <a:pt x="286" y="327"/>
                      <a:pt x="286" y="328"/>
                    </a:cubicBezTo>
                    <a:cubicBezTo>
                      <a:pt x="288" y="332"/>
                      <a:pt x="288" y="332"/>
                      <a:pt x="288" y="332"/>
                    </a:cubicBezTo>
                    <a:cubicBezTo>
                      <a:pt x="290" y="337"/>
                      <a:pt x="290" y="337"/>
                      <a:pt x="290" y="337"/>
                    </a:cubicBezTo>
                    <a:cubicBezTo>
                      <a:pt x="298" y="342"/>
                      <a:pt x="298" y="342"/>
                      <a:pt x="298" y="342"/>
                    </a:cubicBezTo>
                    <a:cubicBezTo>
                      <a:pt x="320" y="344"/>
                      <a:pt x="320" y="344"/>
                      <a:pt x="320" y="344"/>
                    </a:cubicBezTo>
                    <a:cubicBezTo>
                      <a:pt x="321" y="344"/>
                      <a:pt x="321" y="344"/>
                      <a:pt x="321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5"/>
                      <a:pt x="322" y="345"/>
                      <a:pt x="322" y="345"/>
                    </a:cubicBezTo>
                    <a:cubicBezTo>
                      <a:pt x="322" y="346"/>
                      <a:pt x="322" y="346"/>
                      <a:pt x="322" y="346"/>
                    </a:cubicBezTo>
                    <a:cubicBezTo>
                      <a:pt x="322" y="353"/>
                      <a:pt x="322" y="353"/>
                      <a:pt x="322" y="353"/>
                    </a:cubicBezTo>
                    <a:cubicBezTo>
                      <a:pt x="328" y="360"/>
                      <a:pt x="328" y="360"/>
                      <a:pt x="328" y="360"/>
                    </a:cubicBezTo>
                    <a:cubicBezTo>
                      <a:pt x="333" y="362"/>
                      <a:pt x="333" y="362"/>
                      <a:pt x="333" y="362"/>
                    </a:cubicBezTo>
                    <a:cubicBezTo>
                      <a:pt x="334" y="362"/>
                      <a:pt x="334" y="362"/>
                      <a:pt x="334" y="362"/>
                    </a:cubicBezTo>
                    <a:cubicBezTo>
                      <a:pt x="334" y="362"/>
                      <a:pt x="334" y="362"/>
                      <a:pt x="334" y="362"/>
                    </a:cubicBezTo>
                    <a:cubicBezTo>
                      <a:pt x="334" y="363"/>
                      <a:pt x="334" y="363"/>
                      <a:pt x="334" y="363"/>
                    </a:cubicBezTo>
                    <a:cubicBezTo>
                      <a:pt x="334" y="366"/>
                      <a:pt x="334" y="366"/>
                      <a:pt x="334" y="366"/>
                    </a:cubicBezTo>
                    <a:cubicBezTo>
                      <a:pt x="334" y="370"/>
                      <a:pt x="334" y="370"/>
                      <a:pt x="334" y="370"/>
                    </a:cubicBezTo>
                    <a:cubicBezTo>
                      <a:pt x="332" y="378"/>
                      <a:pt x="332" y="378"/>
                      <a:pt x="332" y="378"/>
                    </a:cubicBezTo>
                    <a:cubicBezTo>
                      <a:pt x="335" y="380"/>
                      <a:pt x="335" y="380"/>
                      <a:pt x="335" y="380"/>
                    </a:cubicBezTo>
                    <a:cubicBezTo>
                      <a:pt x="338" y="380"/>
                      <a:pt x="341" y="380"/>
                      <a:pt x="344" y="382"/>
                    </a:cubicBezTo>
                    <a:cubicBezTo>
                      <a:pt x="353" y="386"/>
                      <a:pt x="353" y="386"/>
                      <a:pt x="353" y="386"/>
                    </a:cubicBezTo>
                    <a:cubicBezTo>
                      <a:pt x="358" y="382"/>
                      <a:pt x="358" y="382"/>
                      <a:pt x="358" y="382"/>
                    </a:cubicBezTo>
                    <a:cubicBezTo>
                      <a:pt x="364" y="375"/>
                      <a:pt x="364" y="375"/>
                      <a:pt x="364" y="375"/>
                    </a:cubicBezTo>
                    <a:cubicBezTo>
                      <a:pt x="365" y="372"/>
                      <a:pt x="365" y="372"/>
                      <a:pt x="365" y="372"/>
                    </a:cubicBezTo>
                    <a:cubicBezTo>
                      <a:pt x="365" y="372"/>
                      <a:pt x="365" y="372"/>
                      <a:pt x="365" y="372"/>
                    </a:cubicBezTo>
                    <a:cubicBezTo>
                      <a:pt x="366" y="371"/>
                      <a:pt x="366" y="371"/>
                      <a:pt x="366" y="371"/>
                    </a:cubicBezTo>
                    <a:cubicBezTo>
                      <a:pt x="367" y="370"/>
                      <a:pt x="367" y="370"/>
                      <a:pt x="367" y="370"/>
                    </a:cubicBezTo>
                    <a:cubicBezTo>
                      <a:pt x="367" y="370"/>
                      <a:pt x="367" y="370"/>
                      <a:pt x="367" y="370"/>
                    </a:cubicBezTo>
                    <a:cubicBezTo>
                      <a:pt x="365" y="361"/>
                      <a:pt x="365" y="361"/>
                      <a:pt x="365" y="361"/>
                    </a:cubicBezTo>
                    <a:cubicBezTo>
                      <a:pt x="364" y="357"/>
                      <a:pt x="364" y="357"/>
                      <a:pt x="364" y="357"/>
                    </a:cubicBezTo>
                    <a:cubicBezTo>
                      <a:pt x="364" y="356"/>
                      <a:pt x="364" y="356"/>
                      <a:pt x="364" y="356"/>
                    </a:cubicBezTo>
                    <a:cubicBezTo>
                      <a:pt x="364" y="356"/>
                      <a:pt x="364" y="356"/>
                      <a:pt x="364" y="356"/>
                    </a:cubicBezTo>
                    <a:cubicBezTo>
                      <a:pt x="364" y="356"/>
                      <a:pt x="364" y="356"/>
                      <a:pt x="364" y="356"/>
                    </a:cubicBezTo>
                    <a:cubicBezTo>
                      <a:pt x="364" y="355"/>
                      <a:pt x="364" y="355"/>
                      <a:pt x="364" y="355"/>
                    </a:cubicBezTo>
                    <a:cubicBezTo>
                      <a:pt x="368" y="350"/>
                      <a:pt x="368" y="350"/>
                      <a:pt x="368" y="350"/>
                    </a:cubicBezTo>
                    <a:cubicBezTo>
                      <a:pt x="368" y="350"/>
                      <a:pt x="368" y="350"/>
                      <a:pt x="368" y="350"/>
                    </a:cubicBezTo>
                    <a:cubicBezTo>
                      <a:pt x="368" y="350"/>
                      <a:pt x="368" y="350"/>
                      <a:pt x="368" y="350"/>
                    </a:cubicBezTo>
                    <a:cubicBezTo>
                      <a:pt x="374" y="345"/>
                      <a:pt x="374" y="345"/>
                      <a:pt x="374" y="345"/>
                    </a:cubicBezTo>
                    <a:cubicBezTo>
                      <a:pt x="375" y="345"/>
                      <a:pt x="375" y="345"/>
                      <a:pt x="375" y="345"/>
                    </a:cubicBezTo>
                    <a:cubicBezTo>
                      <a:pt x="388" y="345"/>
                      <a:pt x="388" y="345"/>
                      <a:pt x="388" y="345"/>
                    </a:cubicBezTo>
                    <a:cubicBezTo>
                      <a:pt x="390" y="344"/>
                      <a:pt x="390" y="344"/>
                      <a:pt x="390" y="344"/>
                    </a:cubicBezTo>
                    <a:cubicBezTo>
                      <a:pt x="390" y="338"/>
                      <a:pt x="390" y="338"/>
                      <a:pt x="390" y="338"/>
                    </a:cubicBezTo>
                    <a:cubicBezTo>
                      <a:pt x="388" y="332"/>
                      <a:pt x="388" y="332"/>
                      <a:pt x="388" y="332"/>
                    </a:cubicBezTo>
                    <a:cubicBezTo>
                      <a:pt x="383" y="324"/>
                      <a:pt x="383" y="324"/>
                      <a:pt x="383" y="324"/>
                    </a:cubicBezTo>
                    <a:cubicBezTo>
                      <a:pt x="383" y="324"/>
                      <a:pt x="383" y="324"/>
                      <a:pt x="383" y="324"/>
                    </a:cubicBezTo>
                    <a:cubicBezTo>
                      <a:pt x="383" y="324"/>
                      <a:pt x="383" y="324"/>
                      <a:pt x="383" y="324"/>
                    </a:cubicBezTo>
                    <a:cubicBezTo>
                      <a:pt x="383" y="314"/>
                      <a:pt x="383" y="314"/>
                      <a:pt x="383" y="314"/>
                    </a:cubicBezTo>
                    <a:cubicBezTo>
                      <a:pt x="383" y="313"/>
                      <a:pt x="383" y="313"/>
                      <a:pt x="383" y="313"/>
                    </a:cubicBezTo>
                    <a:cubicBezTo>
                      <a:pt x="383" y="313"/>
                      <a:pt x="383" y="313"/>
                      <a:pt x="383" y="313"/>
                    </a:cubicBezTo>
                    <a:cubicBezTo>
                      <a:pt x="385" y="307"/>
                      <a:pt x="385" y="307"/>
                      <a:pt x="385" y="307"/>
                    </a:cubicBezTo>
                    <a:cubicBezTo>
                      <a:pt x="385" y="307"/>
                      <a:pt x="385" y="307"/>
                      <a:pt x="385" y="307"/>
                    </a:cubicBezTo>
                    <a:cubicBezTo>
                      <a:pt x="386" y="307"/>
                      <a:pt x="386" y="307"/>
                      <a:pt x="386" y="307"/>
                    </a:cubicBezTo>
                    <a:cubicBezTo>
                      <a:pt x="386" y="307"/>
                      <a:pt x="386" y="307"/>
                      <a:pt x="386" y="307"/>
                    </a:cubicBezTo>
                    <a:cubicBezTo>
                      <a:pt x="396" y="291"/>
                      <a:pt x="396" y="291"/>
                      <a:pt x="396" y="291"/>
                    </a:cubicBezTo>
                    <a:cubicBezTo>
                      <a:pt x="397" y="291"/>
                      <a:pt x="397" y="291"/>
                      <a:pt x="397" y="291"/>
                    </a:cubicBezTo>
                    <a:cubicBezTo>
                      <a:pt x="397" y="291"/>
                      <a:pt x="397" y="291"/>
                      <a:pt x="397" y="291"/>
                    </a:cubicBezTo>
                    <a:cubicBezTo>
                      <a:pt x="398" y="290"/>
                      <a:pt x="398" y="290"/>
                      <a:pt x="398" y="290"/>
                    </a:cubicBezTo>
                    <a:cubicBezTo>
                      <a:pt x="400" y="290"/>
                      <a:pt x="400" y="290"/>
                      <a:pt x="400" y="290"/>
                    </a:cubicBezTo>
                    <a:cubicBezTo>
                      <a:pt x="404" y="291"/>
                      <a:pt x="404" y="291"/>
                      <a:pt x="404" y="291"/>
                    </a:cubicBezTo>
                    <a:cubicBezTo>
                      <a:pt x="414" y="296"/>
                      <a:pt x="414" y="296"/>
                      <a:pt x="414" y="296"/>
                    </a:cubicBezTo>
                    <a:cubicBezTo>
                      <a:pt x="420" y="298"/>
                      <a:pt x="420" y="298"/>
                      <a:pt x="420" y="298"/>
                    </a:cubicBezTo>
                    <a:cubicBezTo>
                      <a:pt x="420" y="295"/>
                      <a:pt x="420" y="295"/>
                      <a:pt x="420" y="295"/>
                    </a:cubicBezTo>
                    <a:cubicBezTo>
                      <a:pt x="419" y="294"/>
                      <a:pt x="419" y="294"/>
                      <a:pt x="419" y="294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419" y="290"/>
                      <a:pt x="420" y="288"/>
                      <a:pt x="423" y="286"/>
                    </a:cubicBezTo>
                    <a:cubicBezTo>
                      <a:pt x="430" y="281"/>
                      <a:pt x="430" y="281"/>
                      <a:pt x="430" y="281"/>
                    </a:cubicBezTo>
                    <a:cubicBezTo>
                      <a:pt x="430" y="281"/>
                      <a:pt x="430" y="281"/>
                      <a:pt x="430" y="281"/>
                    </a:cubicBezTo>
                    <a:cubicBezTo>
                      <a:pt x="430" y="281"/>
                      <a:pt x="430" y="281"/>
                      <a:pt x="430" y="281"/>
                    </a:cubicBezTo>
                    <a:cubicBezTo>
                      <a:pt x="430" y="280"/>
                      <a:pt x="430" y="280"/>
                      <a:pt x="430" y="280"/>
                    </a:cubicBezTo>
                    <a:cubicBezTo>
                      <a:pt x="434" y="279"/>
                      <a:pt x="437" y="278"/>
                      <a:pt x="438" y="278"/>
                    </a:cubicBezTo>
                    <a:cubicBezTo>
                      <a:pt x="445" y="278"/>
                      <a:pt x="445" y="278"/>
                      <a:pt x="445" y="278"/>
                    </a:cubicBezTo>
                    <a:cubicBezTo>
                      <a:pt x="446" y="278"/>
                      <a:pt x="446" y="278"/>
                      <a:pt x="446" y="278"/>
                    </a:cubicBezTo>
                    <a:cubicBezTo>
                      <a:pt x="446" y="278"/>
                      <a:pt x="446" y="278"/>
                      <a:pt x="446" y="278"/>
                    </a:cubicBezTo>
                    <a:cubicBezTo>
                      <a:pt x="450" y="278"/>
                      <a:pt x="450" y="278"/>
                      <a:pt x="450" y="278"/>
                    </a:cubicBezTo>
                    <a:cubicBezTo>
                      <a:pt x="452" y="268"/>
                      <a:pt x="452" y="268"/>
                      <a:pt x="452" y="268"/>
                    </a:cubicBezTo>
                    <a:cubicBezTo>
                      <a:pt x="452" y="262"/>
                      <a:pt x="452" y="262"/>
                      <a:pt x="452" y="262"/>
                    </a:cubicBezTo>
                    <a:cubicBezTo>
                      <a:pt x="452" y="257"/>
                      <a:pt x="452" y="254"/>
                      <a:pt x="454" y="254"/>
                    </a:cubicBezTo>
                    <a:cubicBezTo>
                      <a:pt x="456" y="248"/>
                      <a:pt x="456" y="248"/>
                      <a:pt x="456" y="248"/>
                    </a:cubicBezTo>
                    <a:cubicBezTo>
                      <a:pt x="453" y="244"/>
                      <a:pt x="453" y="244"/>
                      <a:pt x="453" y="244"/>
                    </a:cubicBezTo>
                    <a:cubicBezTo>
                      <a:pt x="448" y="240"/>
                      <a:pt x="448" y="240"/>
                      <a:pt x="448" y="240"/>
                    </a:cubicBezTo>
                    <a:cubicBezTo>
                      <a:pt x="438" y="238"/>
                      <a:pt x="438" y="238"/>
                      <a:pt x="438" y="238"/>
                    </a:cubicBezTo>
                    <a:cubicBezTo>
                      <a:pt x="436" y="238"/>
                      <a:pt x="432" y="236"/>
                      <a:pt x="426" y="230"/>
                    </a:cubicBezTo>
                    <a:cubicBezTo>
                      <a:pt x="420" y="228"/>
                      <a:pt x="420" y="228"/>
                      <a:pt x="420" y="228"/>
                    </a:cubicBezTo>
                    <a:cubicBezTo>
                      <a:pt x="420" y="228"/>
                      <a:pt x="420" y="228"/>
                      <a:pt x="420" y="228"/>
                    </a:cubicBezTo>
                    <a:cubicBezTo>
                      <a:pt x="420" y="227"/>
                      <a:pt x="420" y="227"/>
                      <a:pt x="420" y="227"/>
                    </a:cubicBezTo>
                    <a:cubicBezTo>
                      <a:pt x="412" y="218"/>
                      <a:pt x="412" y="218"/>
                      <a:pt x="412" y="218"/>
                    </a:cubicBezTo>
                    <a:cubicBezTo>
                      <a:pt x="406" y="218"/>
                      <a:pt x="406" y="218"/>
                      <a:pt x="406" y="218"/>
                    </a:cubicBezTo>
                    <a:cubicBezTo>
                      <a:pt x="405" y="218"/>
                      <a:pt x="405" y="218"/>
                      <a:pt x="405" y="218"/>
                    </a:cubicBezTo>
                    <a:cubicBezTo>
                      <a:pt x="405" y="218"/>
                      <a:pt x="405" y="218"/>
                      <a:pt x="405" y="218"/>
                    </a:cubicBezTo>
                    <a:cubicBezTo>
                      <a:pt x="399" y="215"/>
                      <a:pt x="399" y="215"/>
                      <a:pt x="399" y="215"/>
                    </a:cubicBezTo>
                    <a:cubicBezTo>
                      <a:pt x="395" y="220"/>
                      <a:pt x="395" y="220"/>
                      <a:pt x="395" y="220"/>
                    </a:cubicBezTo>
                    <a:cubicBezTo>
                      <a:pt x="394" y="238"/>
                      <a:pt x="394" y="238"/>
                      <a:pt x="394" y="238"/>
                    </a:cubicBezTo>
                    <a:cubicBezTo>
                      <a:pt x="396" y="246"/>
                      <a:pt x="396" y="246"/>
                      <a:pt x="396" y="246"/>
                    </a:cubicBezTo>
                    <a:cubicBezTo>
                      <a:pt x="398" y="246"/>
                      <a:pt x="398" y="246"/>
                      <a:pt x="398" y="246"/>
                    </a:cubicBezTo>
                    <a:cubicBezTo>
                      <a:pt x="399" y="246"/>
                      <a:pt x="399" y="246"/>
                      <a:pt x="399" y="246"/>
                    </a:cubicBezTo>
                    <a:cubicBezTo>
                      <a:pt x="404" y="248"/>
                      <a:pt x="404" y="248"/>
                      <a:pt x="404" y="248"/>
                    </a:cubicBezTo>
                    <a:cubicBezTo>
                      <a:pt x="404" y="248"/>
                      <a:pt x="404" y="248"/>
                      <a:pt x="404" y="248"/>
                    </a:cubicBezTo>
                    <a:cubicBezTo>
                      <a:pt x="404" y="248"/>
                      <a:pt x="404" y="248"/>
                      <a:pt x="404" y="248"/>
                    </a:cubicBezTo>
                    <a:cubicBezTo>
                      <a:pt x="407" y="255"/>
                      <a:pt x="407" y="255"/>
                      <a:pt x="407" y="255"/>
                    </a:cubicBezTo>
                    <a:cubicBezTo>
                      <a:pt x="408" y="255"/>
                      <a:pt x="408" y="255"/>
                      <a:pt x="408" y="255"/>
                    </a:cubicBezTo>
                    <a:cubicBezTo>
                      <a:pt x="408" y="256"/>
                      <a:pt x="408" y="256"/>
                      <a:pt x="408" y="256"/>
                    </a:cubicBezTo>
                    <a:cubicBezTo>
                      <a:pt x="408" y="256"/>
                      <a:pt x="408" y="256"/>
                      <a:pt x="408" y="256"/>
                    </a:cubicBezTo>
                    <a:cubicBezTo>
                      <a:pt x="408" y="256"/>
                      <a:pt x="408" y="256"/>
                      <a:pt x="408" y="256"/>
                    </a:cubicBezTo>
                    <a:cubicBezTo>
                      <a:pt x="406" y="268"/>
                      <a:pt x="406" y="268"/>
                      <a:pt x="406" y="268"/>
                    </a:cubicBezTo>
                    <a:cubicBezTo>
                      <a:pt x="406" y="269"/>
                      <a:pt x="406" y="269"/>
                      <a:pt x="406" y="269"/>
                    </a:cubicBezTo>
                    <a:cubicBezTo>
                      <a:pt x="406" y="270"/>
                      <a:pt x="406" y="270"/>
                      <a:pt x="406" y="270"/>
                    </a:cubicBezTo>
                    <a:cubicBezTo>
                      <a:pt x="406" y="270"/>
                      <a:pt x="406" y="270"/>
                      <a:pt x="406" y="270"/>
                    </a:cubicBezTo>
                    <a:cubicBezTo>
                      <a:pt x="404" y="271"/>
                      <a:pt x="402" y="272"/>
                      <a:pt x="400" y="273"/>
                    </a:cubicBezTo>
                    <a:cubicBezTo>
                      <a:pt x="399" y="274"/>
                      <a:pt x="399" y="274"/>
                      <a:pt x="399" y="274"/>
                    </a:cubicBezTo>
                    <a:cubicBezTo>
                      <a:pt x="399" y="273"/>
                      <a:pt x="399" y="273"/>
                      <a:pt x="399" y="273"/>
                    </a:cubicBezTo>
                    <a:cubicBezTo>
                      <a:pt x="398" y="273"/>
                      <a:pt x="398" y="273"/>
                      <a:pt x="398" y="273"/>
                    </a:cubicBezTo>
                    <a:cubicBezTo>
                      <a:pt x="396" y="272"/>
                      <a:pt x="396" y="272"/>
                      <a:pt x="396" y="272"/>
                    </a:cubicBezTo>
                    <a:cubicBezTo>
                      <a:pt x="389" y="275"/>
                      <a:pt x="389" y="275"/>
                      <a:pt x="389" y="275"/>
                    </a:cubicBezTo>
                    <a:cubicBezTo>
                      <a:pt x="389" y="275"/>
                      <a:pt x="389" y="275"/>
                      <a:pt x="389" y="275"/>
                    </a:cubicBezTo>
                    <a:cubicBezTo>
                      <a:pt x="389" y="276"/>
                      <a:pt x="389" y="276"/>
                      <a:pt x="389" y="276"/>
                    </a:cubicBezTo>
                    <a:cubicBezTo>
                      <a:pt x="390" y="276"/>
                      <a:pt x="390" y="276"/>
                      <a:pt x="390" y="276"/>
                    </a:cubicBezTo>
                    <a:cubicBezTo>
                      <a:pt x="391" y="287"/>
                      <a:pt x="391" y="287"/>
                      <a:pt x="391" y="287"/>
                    </a:cubicBezTo>
                    <a:cubicBezTo>
                      <a:pt x="391" y="289"/>
                      <a:pt x="390" y="290"/>
                      <a:pt x="388" y="290"/>
                    </a:cubicBezTo>
                    <a:cubicBezTo>
                      <a:pt x="384" y="290"/>
                      <a:pt x="384" y="290"/>
                      <a:pt x="384" y="290"/>
                    </a:cubicBezTo>
                    <a:cubicBezTo>
                      <a:pt x="381" y="290"/>
                      <a:pt x="380" y="289"/>
                      <a:pt x="379" y="288"/>
                    </a:cubicBezTo>
                    <a:cubicBezTo>
                      <a:pt x="374" y="284"/>
                      <a:pt x="374" y="284"/>
                      <a:pt x="374" y="284"/>
                    </a:cubicBezTo>
                    <a:cubicBezTo>
                      <a:pt x="374" y="284"/>
                      <a:pt x="374" y="284"/>
                      <a:pt x="374" y="284"/>
                    </a:cubicBezTo>
                    <a:cubicBezTo>
                      <a:pt x="373" y="284"/>
                      <a:pt x="373" y="284"/>
                      <a:pt x="373" y="284"/>
                    </a:cubicBezTo>
                    <a:cubicBezTo>
                      <a:pt x="373" y="283"/>
                      <a:pt x="373" y="283"/>
                      <a:pt x="373" y="283"/>
                    </a:cubicBezTo>
                    <a:cubicBezTo>
                      <a:pt x="370" y="276"/>
                      <a:pt x="370" y="276"/>
                      <a:pt x="370" y="276"/>
                    </a:cubicBezTo>
                    <a:cubicBezTo>
                      <a:pt x="370" y="276"/>
                      <a:pt x="368" y="274"/>
                      <a:pt x="364" y="273"/>
                    </a:cubicBezTo>
                    <a:cubicBezTo>
                      <a:pt x="363" y="273"/>
                      <a:pt x="363" y="273"/>
                      <a:pt x="363" y="273"/>
                    </a:cubicBezTo>
                    <a:cubicBezTo>
                      <a:pt x="363" y="273"/>
                      <a:pt x="363" y="273"/>
                      <a:pt x="363" y="273"/>
                    </a:cubicBezTo>
                    <a:cubicBezTo>
                      <a:pt x="357" y="269"/>
                      <a:pt x="357" y="269"/>
                      <a:pt x="357" y="269"/>
                    </a:cubicBezTo>
                    <a:cubicBezTo>
                      <a:pt x="356" y="269"/>
                      <a:pt x="356" y="269"/>
                      <a:pt x="356" y="269"/>
                    </a:cubicBezTo>
                    <a:cubicBezTo>
                      <a:pt x="356" y="268"/>
                      <a:pt x="356" y="268"/>
                      <a:pt x="356" y="268"/>
                    </a:cubicBezTo>
                    <a:cubicBezTo>
                      <a:pt x="356" y="268"/>
                      <a:pt x="356" y="268"/>
                      <a:pt x="356" y="268"/>
                    </a:cubicBezTo>
                    <a:cubicBezTo>
                      <a:pt x="355" y="262"/>
                      <a:pt x="355" y="262"/>
                      <a:pt x="355" y="262"/>
                    </a:cubicBezTo>
                    <a:cubicBezTo>
                      <a:pt x="356" y="256"/>
                      <a:pt x="356" y="256"/>
                      <a:pt x="356" y="256"/>
                    </a:cubicBezTo>
                    <a:cubicBezTo>
                      <a:pt x="356" y="256"/>
                      <a:pt x="356" y="256"/>
                      <a:pt x="356" y="256"/>
                    </a:cubicBezTo>
                    <a:cubicBezTo>
                      <a:pt x="356" y="256"/>
                      <a:pt x="356" y="256"/>
                      <a:pt x="356" y="256"/>
                    </a:cubicBezTo>
                    <a:cubicBezTo>
                      <a:pt x="356" y="256"/>
                      <a:pt x="356" y="256"/>
                      <a:pt x="356" y="256"/>
                    </a:cubicBezTo>
                    <a:cubicBezTo>
                      <a:pt x="358" y="253"/>
                      <a:pt x="358" y="253"/>
                      <a:pt x="358" y="253"/>
                    </a:cubicBezTo>
                    <a:cubicBezTo>
                      <a:pt x="358" y="251"/>
                      <a:pt x="358" y="251"/>
                      <a:pt x="358" y="251"/>
                    </a:cubicBezTo>
                    <a:cubicBezTo>
                      <a:pt x="356" y="244"/>
                      <a:pt x="356" y="244"/>
                      <a:pt x="356" y="244"/>
                    </a:cubicBezTo>
                    <a:cubicBezTo>
                      <a:pt x="350" y="239"/>
                      <a:pt x="350" y="239"/>
                      <a:pt x="350" y="239"/>
                    </a:cubicBezTo>
                    <a:cubicBezTo>
                      <a:pt x="350" y="238"/>
                      <a:pt x="350" y="238"/>
                      <a:pt x="350" y="238"/>
                    </a:cubicBezTo>
                    <a:cubicBezTo>
                      <a:pt x="349" y="222"/>
                      <a:pt x="349" y="222"/>
                      <a:pt x="349" y="222"/>
                    </a:cubicBezTo>
                    <a:cubicBezTo>
                      <a:pt x="345" y="218"/>
                      <a:pt x="345" y="218"/>
                      <a:pt x="345" y="218"/>
                    </a:cubicBezTo>
                    <a:cubicBezTo>
                      <a:pt x="344" y="218"/>
                      <a:pt x="344" y="218"/>
                      <a:pt x="344" y="218"/>
                    </a:cubicBezTo>
                    <a:cubicBezTo>
                      <a:pt x="344" y="217"/>
                      <a:pt x="344" y="217"/>
                      <a:pt x="344" y="217"/>
                    </a:cubicBezTo>
                    <a:cubicBezTo>
                      <a:pt x="344" y="217"/>
                      <a:pt x="344" y="217"/>
                      <a:pt x="344" y="217"/>
                    </a:cubicBezTo>
                    <a:cubicBezTo>
                      <a:pt x="341" y="210"/>
                      <a:pt x="341" y="210"/>
                      <a:pt x="341" y="210"/>
                    </a:cubicBezTo>
                    <a:cubicBezTo>
                      <a:pt x="326" y="208"/>
                      <a:pt x="326" y="208"/>
                      <a:pt x="326" y="208"/>
                    </a:cubicBezTo>
                    <a:cubicBezTo>
                      <a:pt x="323" y="207"/>
                      <a:pt x="320" y="204"/>
                      <a:pt x="319" y="201"/>
                    </a:cubicBezTo>
                    <a:cubicBezTo>
                      <a:pt x="312" y="201"/>
                      <a:pt x="312" y="201"/>
                      <a:pt x="312" y="201"/>
                    </a:cubicBezTo>
                    <a:cubicBezTo>
                      <a:pt x="310" y="200"/>
                      <a:pt x="308" y="199"/>
                      <a:pt x="305" y="196"/>
                    </a:cubicBezTo>
                    <a:cubicBezTo>
                      <a:pt x="304" y="195"/>
                      <a:pt x="304" y="195"/>
                      <a:pt x="304" y="195"/>
                    </a:cubicBezTo>
                    <a:cubicBezTo>
                      <a:pt x="302" y="194"/>
                      <a:pt x="301" y="191"/>
                      <a:pt x="299" y="188"/>
                    </a:cubicBezTo>
                    <a:cubicBezTo>
                      <a:pt x="299" y="188"/>
                      <a:pt x="299" y="188"/>
                      <a:pt x="299" y="188"/>
                    </a:cubicBezTo>
                    <a:cubicBezTo>
                      <a:pt x="299" y="188"/>
                      <a:pt x="299" y="188"/>
                      <a:pt x="299" y="188"/>
                    </a:cubicBezTo>
                    <a:cubicBezTo>
                      <a:pt x="298" y="181"/>
                      <a:pt x="298" y="181"/>
                      <a:pt x="298" y="181"/>
                    </a:cubicBezTo>
                    <a:cubicBezTo>
                      <a:pt x="298" y="181"/>
                      <a:pt x="298" y="181"/>
                      <a:pt x="298" y="181"/>
                    </a:cubicBezTo>
                    <a:cubicBezTo>
                      <a:pt x="298" y="181"/>
                      <a:pt x="298" y="181"/>
                      <a:pt x="298" y="181"/>
                    </a:cubicBezTo>
                    <a:cubicBezTo>
                      <a:pt x="298" y="180"/>
                      <a:pt x="298" y="180"/>
                      <a:pt x="298" y="180"/>
                    </a:cubicBezTo>
                    <a:cubicBezTo>
                      <a:pt x="298" y="180"/>
                      <a:pt x="298" y="180"/>
                      <a:pt x="298" y="180"/>
                    </a:cubicBezTo>
                    <a:cubicBezTo>
                      <a:pt x="300" y="168"/>
                      <a:pt x="300" y="168"/>
                      <a:pt x="300" y="168"/>
                    </a:cubicBezTo>
                    <a:cubicBezTo>
                      <a:pt x="300" y="168"/>
                      <a:pt x="300" y="168"/>
                      <a:pt x="300" y="168"/>
                    </a:cubicBezTo>
                    <a:cubicBezTo>
                      <a:pt x="302" y="162"/>
                      <a:pt x="302" y="162"/>
                      <a:pt x="302" y="162"/>
                    </a:cubicBezTo>
                    <a:cubicBezTo>
                      <a:pt x="302" y="162"/>
                      <a:pt x="302" y="162"/>
                      <a:pt x="302" y="162"/>
                    </a:cubicBezTo>
                    <a:cubicBezTo>
                      <a:pt x="302" y="162"/>
                      <a:pt x="302" y="162"/>
                      <a:pt x="302" y="162"/>
                    </a:cubicBezTo>
                    <a:cubicBezTo>
                      <a:pt x="303" y="162"/>
                      <a:pt x="303" y="162"/>
                      <a:pt x="303" y="162"/>
                    </a:cubicBezTo>
                    <a:cubicBezTo>
                      <a:pt x="318" y="155"/>
                      <a:pt x="318" y="155"/>
                      <a:pt x="318" y="155"/>
                    </a:cubicBezTo>
                    <a:cubicBezTo>
                      <a:pt x="324" y="148"/>
                      <a:pt x="324" y="148"/>
                      <a:pt x="324" y="148"/>
                    </a:cubicBezTo>
                    <a:cubicBezTo>
                      <a:pt x="325" y="142"/>
                      <a:pt x="325" y="142"/>
                      <a:pt x="325" y="142"/>
                    </a:cubicBezTo>
                    <a:cubicBezTo>
                      <a:pt x="324" y="138"/>
                      <a:pt x="324" y="138"/>
                      <a:pt x="324" y="138"/>
                    </a:cubicBezTo>
                    <a:cubicBezTo>
                      <a:pt x="322" y="132"/>
                      <a:pt x="320" y="129"/>
                      <a:pt x="320" y="127"/>
                    </a:cubicBezTo>
                    <a:cubicBezTo>
                      <a:pt x="317" y="128"/>
                      <a:pt x="317" y="128"/>
                      <a:pt x="317" y="128"/>
                    </a:cubicBezTo>
                    <a:cubicBezTo>
                      <a:pt x="312" y="127"/>
                      <a:pt x="312" y="127"/>
                      <a:pt x="312" y="127"/>
                    </a:cubicBezTo>
                    <a:cubicBezTo>
                      <a:pt x="310" y="128"/>
                      <a:pt x="307" y="131"/>
                      <a:pt x="303" y="136"/>
                    </a:cubicBezTo>
                    <a:cubicBezTo>
                      <a:pt x="296" y="143"/>
                      <a:pt x="296" y="143"/>
                      <a:pt x="296" y="143"/>
                    </a:cubicBezTo>
                    <a:cubicBezTo>
                      <a:pt x="296" y="143"/>
                      <a:pt x="296" y="143"/>
                      <a:pt x="296" y="143"/>
                    </a:cubicBezTo>
                    <a:cubicBezTo>
                      <a:pt x="295" y="143"/>
                      <a:pt x="295" y="143"/>
                      <a:pt x="295" y="143"/>
                    </a:cubicBezTo>
                    <a:cubicBezTo>
                      <a:pt x="290" y="144"/>
                      <a:pt x="286" y="145"/>
                      <a:pt x="284" y="144"/>
                    </a:cubicBezTo>
                    <a:lnTo>
                      <a:pt x="271" y="1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îşḻide">
                <a:extLst>
                  <a:ext uri="{FF2B5EF4-FFF2-40B4-BE49-F238E27FC236}">
                    <a16:creationId xmlns="" xmlns:a16="http://schemas.microsoft.com/office/drawing/2014/main" id="{AA4E2AAF-F8A7-465D-AB5D-A411DA794A7E}"/>
                  </a:ext>
                </a:extLst>
              </p:cNvPr>
              <p:cNvSpPr/>
              <p:nvPr/>
            </p:nvSpPr>
            <p:spPr bwMode="auto">
              <a:xfrm>
                <a:off x="3011" y="1896"/>
                <a:ext cx="218" cy="360"/>
              </a:xfrm>
              <a:custGeom>
                <a:avLst/>
                <a:gdLst>
                  <a:gd name="T0" fmla="*/ 46 w 92"/>
                  <a:gd name="T1" fmla="*/ 29 h 152"/>
                  <a:gd name="T2" fmla="*/ 46 w 92"/>
                  <a:gd name="T3" fmla="*/ 43 h 152"/>
                  <a:gd name="T4" fmla="*/ 42 w 92"/>
                  <a:gd name="T5" fmla="*/ 54 h 152"/>
                  <a:gd name="T6" fmla="*/ 38 w 92"/>
                  <a:gd name="T7" fmla="*/ 62 h 152"/>
                  <a:gd name="T8" fmla="*/ 37 w 92"/>
                  <a:gd name="T9" fmla="*/ 61 h 152"/>
                  <a:gd name="T10" fmla="*/ 22 w 92"/>
                  <a:gd name="T11" fmla="*/ 65 h 152"/>
                  <a:gd name="T12" fmla="*/ 6 w 92"/>
                  <a:gd name="T13" fmla="*/ 67 h 152"/>
                  <a:gd name="T14" fmla="*/ 4 w 92"/>
                  <a:gd name="T15" fmla="*/ 70 h 152"/>
                  <a:gd name="T16" fmla="*/ 19 w 92"/>
                  <a:gd name="T17" fmla="*/ 72 h 152"/>
                  <a:gd name="T18" fmla="*/ 20 w 92"/>
                  <a:gd name="T19" fmla="*/ 72 h 152"/>
                  <a:gd name="T20" fmla="*/ 24 w 92"/>
                  <a:gd name="T21" fmla="*/ 81 h 152"/>
                  <a:gd name="T22" fmla="*/ 30 w 92"/>
                  <a:gd name="T23" fmla="*/ 92 h 152"/>
                  <a:gd name="T24" fmla="*/ 35 w 92"/>
                  <a:gd name="T25" fmla="*/ 108 h 152"/>
                  <a:gd name="T26" fmla="*/ 36 w 92"/>
                  <a:gd name="T27" fmla="*/ 108 h 152"/>
                  <a:gd name="T28" fmla="*/ 38 w 92"/>
                  <a:gd name="T29" fmla="*/ 116 h 152"/>
                  <a:gd name="T30" fmla="*/ 36 w 92"/>
                  <a:gd name="T31" fmla="*/ 124 h 152"/>
                  <a:gd name="T32" fmla="*/ 36 w 92"/>
                  <a:gd name="T33" fmla="*/ 132 h 152"/>
                  <a:gd name="T34" fmla="*/ 50 w 92"/>
                  <a:gd name="T35" fmla="*/ 140 h 152"/>
                  <a:gd name="T36" fmla="*/ 58 w 92"/>
                  <a:gd name="T37" fmla="*/ 151 h 152"/>
                  <a:gd name="T38" fmla="*/ 62 w 92"/>
                  <a:gd name="T39" fmla="*/ 152 h 152"/>
                  <a:gd name="T40" fmla="*/ 61 w 92"/>
                  <a:gd name="T41" fmla="*/ 139 h 152"/>
                  <a:gd name="T42" fmla="*/ 70 w 92"/>
                  <a:gd name="T43" fmla="*/ 134 h 152"/>
                  <a:gd name="T44" fmla="*/ 71 w 92"/>
                  <a:gd name="T45" fmla="*/ 134 h 152"/>
                  <a:gd name="T46" fmla="*/ 72 w 92"/>
                  <a:gd name="T47" fmla="*/ 134 h 152"/>
                  <a:gd name="T48" fmla="*/ 78 w 92"/>
                  <a:gd name="T49" fmla="*/ 133 h 152"/>
                  <a:gd name="T50" fmla="*/ 79 w 92"/>
                  <a:gd name="T51" fmla="*/ 122 h 152"/>
                  <a:gd name="T52" fmla="*/ 74 w 92"/>
                  <a:gd name="T53" fmla="*/ 116 h 152"/>
                  <a:gd name="T54" fmla="*/ 69 w 92"/>
                  <a:gd name="T55" fmla="*/ 116 h 152"/>
                  <a:gd name="T56" fmla="*/ 66 w 92"/>
                  <a:gd name="T57" fmla="*/ 105 h 152"/>
                  <a:gd name="T58" fmla="*/ 68 w 92"/>
                  <a:gd name="T59" fmla="*/ 84 h 152"/>
                  <a:gd name="T60" fmla="*/ 82 w 92"/>
                  <a:gd name="T61" fmla="*/ 80 h 152"/>
                  <a:gd name="T62" fmla="*/ 92 w 92"/>
                  <a:gd name="T63" fmla="*/ 54 h 152"/>
                  <a:gd name="T64" fmla="*/ 84 w 92"/>
                  <a:gd name="T65" fmla="*/ 48 h 152"/>
                  <a:gd name="T66" fmla="*/ 83 w 92"/>
                  <a:gd name="T67" fmla="*/ 48 h 152"/>
                  <a:gd name="T68" fmla="*/ 76 w 92"/>
                  <a:gd name="T69" fmla="*/ 48 h 152"/>
                  <a:gd name="T70" fmla="*/ 72 w 92"/>
                  <a:gd name="T71" fmla="*/ 42 h 152"/>
                  <a:gd name="T72" fmla="*/ 71 w 92"/>
                  <a:gd name="T73" fmla="*/ 42 h 152"/>
                  <a:gd name="T74" fmla="*/ 73 w 92"/>
                  <a:gd name="T75" fmla="*/ 26 h 152"/>
                  <a:gd name="T76" fmla="*/ 76 w 92"/>
                  <a:gd name="T77" fmla="*/ 18 h 152"/>
                  <a:gd name="T78" fmla="*/ 78 w 92"/>
                  <a:gd name="T79" fmla="*/ 10 h 152"/>
                  <a:gd name="T80" fmla="*/ 64 w 92"/>
                  <a:gd name="T81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92" h="152">
                    <a:moveTo>
                      <a:pt x="54" y="9"/>
                    </a:moveTo>
                    <a:cubicBezTo>
                      <a:pt x="46" y="29"/>
                      <a:pt x="46" y="29"/>
                      <a:pt x="46" y="29"/>
                    </a:cubicBezTo>
                    <a:cubicBezTo>
                      <a:pt x="46" y="42"/>
                      <a:pt x="46" y="42"/>
                      <a:pt x="46" y="42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42" y="54"/>
                      <a:pt x="42" y="54"/>
                      <a:pt x="42" y="54"/>
                    </a:cubicBezTo>
                    <a:cubicBezTo>
                      <a:pt x="42" y="57"/>
                      <a:pt x="41" y="60"/>
                      <a:pt x="38" y="61"/>
                    </a:cubicBezTo>
                    <a:cubicBezTo>
                      <a:pt x="38" y="62"/>
                      <a:pt x="38" y="62"/>
                      <a:pt x="38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27" y="60"/>
                      <a:pt x="27" y="60"/>
                      <a:pt x="27" y="60"/>
                    </a:cubicBezTo>
                    <a:cubicBezTo>
                      <a:pt x="22" y="65"/>
                      <a:pt x="22" y="65"/>
                      <a:pt x="22" y="65"/>
                    </a:cubicBezTo>
                    <a:cubicBezTo>
                      <a:pt x="6" y="67"/>
                      <a:pt x="6" y="67"/>
                      <a:pt x="6" y="67"/>
                    </a:cubicBezTo>
                    <a:cubicBezTo>
                      <a:pt x="6" y="67"/>
                      <a:pt x="6" y="67"/>
                      <a:pt x="6" y="67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4" y="70"/>
                      <a:pt x="4" y="70"/>
                      <a:pt x="4" y="70"/>
                    </a:cubicBezTo>
                    <a:cubicBezTo>
                      <a:pt x="18" y="72"/>
                      <a:pt x="18" y="72"/>
                      <a:pt x="18" y="72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28" y="84"/>
                      <a:pt x="28" y="84"/>
                      <a:pt x="28" y="84"/>
                    </a:cubicBezTo>
                    <a:cubicBezTo>
                      <a:pt x="29" y="86"/>
                      <a:pt x="30" y="88"/>
                      <a:pt x="30" y="9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5" y="108"/>
                      <a:pt x="35" y="108"/>
                      <a:pt x="35" y="108"/>
                    </a:cubicBezTo>
                    <a:cubicBezTo>
                      <a:pt x="36" y="108"/>
                      <a:pt x="36" y="108"/>
                      <a:pt x="36" y="108"/>
                    </a:cubicBezTo>
                    <a:cubicBezTo>
                      <a:pt x="36" y="108"/>
                      <a:pt x="36" y="108"/>
                      <a:pt x="36" y="108"/>
                    </a:cubicBezTo>
                    <a:cubicBezTo>
                      <a:pt x="36" y="108"/>
                      <a:pt x="36" y="108"/>
                      <a:pt x="36" y="108"/>
                    </a:cubicBezTo>
                    <a:cubicBezTo>
                      <a:pt x="38" y="116"/>
                      <a:pt x="38" y="116"/>
                      <a:pt x="38" y="116"/>
                    </a:cubicBezTo>
                    <a:cubicBezTo>
                      <a:pt x="38" y="120"/>
                      <a:pt x="38" y="120"/>
                      <a:pt x="38" y="120"/>
                    </a:cubicBezTo>
                    <a:cubicBezTo>
                      <a:pt x="36" y="124"/>
                      <a:pt x="36" y="124"/>
                      <a:pt x="36" y="124"/>
                    </a:cubicBezTo>
                    <a:cubicBezTo>
                      <a:pt x="35" y="128"/>
                      <a:pt x="35" y="128"/>
                      <a:pt x="35" y="128"/>
                    </a:cubicBezTo>
                    <a:cubicBezTo>
                      <a:pt x="36" y="132"/>
                      <a:pt x="36" y="132"/>
                      <a:pt x="36" y="132"/>
                    </a:cubicBezTo>
                    <a:cubicBezTo>
                      <a:pt x="41" y="135"/>
                      <a:pt x="41" y="135"/>
                      <a:pt x="41" y="135"/>
                    </a:cubicBezTo>
                    <a:cubicBezTo>
                      <a:pt x="46" y="137"/>
                      <a:pt x="49" y="138"/>
                      <a:pt x="50" y="140"/>
                    </a:cubicBezTo>
                    <a:cubicBezTo>
                      <a:pt x="53" y="146"/>
                      <a:pt x="53" y="146"/>
                      <a:pt x="53" y="146"/>
                    </a:cubicBezTo>
                    <a:cubicBezTo>
                      <a:pt x="56" y="148"/>
                      <a:pt x="58" y="150"/>
                      <a:pt x="58" y="151"/>
                    </a:cubicBezTo>
                    <a:cubicBezTo>
                      <a:pt x="62" y="152"/>
                      <a:pt x="62" y="152"/>
                      <a:pt x="62" y="152"/>
                    </a:cubicBezTo>
                    <a:cubicBezTo>
                      <a:pt x="62" y="152"/>
                      <a:pt x="62" y="152"/>
                      <a:pt x="62" y="152"/>
                    </a:cubicBezTo>
                    <a:cubicBezTo>
                      <a:pt x="61" y="144"/>
                      <a:pt x="61" y="144"/>
                      <a:pt x="61" y="144"/>
                    </a:cubicBezTo>
                    <a:cubicBezTo>
                      <a:pt x="60" y="142"/>
                      <a:pt x="60" y="140"/>
                      <a:pt x="61" y="139"/>
                    </a:cubicBezTo>
                    <a:cubicBezTo>
                      <a:pt x="62" y="138"/>
                      <a:pt x="63" y="137"/>
                      <a:pt x="64" y="136"/>
                    </a:cubicBezTo>
                    <a:cubicBezTo>
                      <a:pt x="70" y="134"/>
                      <a:pt x="70" y="134"/>
                      <a:pt x="70" y="134"/>
                    </a:cubicBezTo>
                    <a:cubicBezTo>
                      <a:pt x="70" y="134"/>
                      <a:pt x="70" y="134"/>
                      <a:pt x="70" y="134"/>
                    </a:cubicBezTo>
                    <a:cubicBezTo>
                      <a:pt x="71" y="134"/>
                      <a:pt x="71" y="134"/>
                      <a:pt x="71" y="134"/>
                    </a:cubicBezTo>
                    <a:cubicBezTo>
                      <a:pt x="71" y="134"/>
                      <a:pt x="71" y="134"/>
                      <a:pt x="71" y="134"/>
                    </a:cubicBezTo>
                    <a:cubicBezTo>
                      <a:pt x="72" y="134"/>
                      <a:pt x="72" y="134"/>
                      <a:pt x="72" y="134"/>
                    </a:cubicBezTo>
                    <a:cubicBezTo>
                      <a:pt x="74" y="135"/>
                      <a:pt x="74" y="135"/>
                      <a:pt x="74" y="135"/>
                    </a:cubicBezTo>
                    <a:cubicBezTo>
                      <a:pt x="78" y="133"/>
                      <a:pt x="78" y="133"/>
                      <a:pt x="78" y="133"/>
                    </a:cubicBezTo>
                    <a:cubicBezTo>
                      <a:pt x="78" y="132"/>
                      <a:pt x="78" y="132"/>
                      <a:pt x="78" y="132"/>
                    </a:cubicBezTo>
                    <a:cubicBezTo>
                      <a:pt x="79" y="122"/>
                      <a:pt x="79" y="122"/>
                      <a:pt x="79" y="122"/>
                    </a:cubicBezTo>
                    <a:cubicBezTo>
                      <a:pt x="77" y="118"/>
                      <a:pt x="77" y="118"/>
                      <a:pt x="77" y="118"/>
                    </a:cubicBezTo>
                    <a:cubicBezTo>
                      <a:pt x="74" y="116"/>
                      <a:pt x="74" y="116"/>
                      <a:pt x="74" y="116"/>
                    </a:cubicBezTo>
                    <a:cubicBezTo>
                      <a:pt x="70" y="116"/>
                      <a:pt x="70" y="116"/>
                      <a:pt x="70" y="116"/>
                    </a:cubicBezTo>
                    <a:cubicBezTo>
                      <a:pt x="69" y="116"/>
                      <a:pt x="69" y="116"/>
                      <a:pt x="69" y="116"/>
                    </a:cubicBezTo>
                    <a:cubicBezTo>
                      <a:pt x="68" y="115"/>
                      <a:pt x="68" y="115"/>
                      <a:pt x="68" y="115"/>
                    </a:cubicBezTo>
                    <a:cubicBezTo>
                      <a:pt x="66" y="105"/>
                      <a:pt x="66" y="105"/>
                      <a:pt x="66" y="105"/>
                    </a:cubicBezTo>
                    <a:cubicBezTo>
                      <a:pt x="67" y="84"/>
                      <a:pt x="67" y="84"/>
                      <a:pt x="67" y="84"/>
                    </a:cubicBezTo>
                    <a:cubicBezTo>
                      <a:pt x="68" y="84"/>
                      <a:pt x="68" y="84"/>
                      <a:pt x="68" y="84"/>
                    </a:cubicBezTo>
                    <a:cubicBezTo>
                      <a:pt x="74" y="75"/>
                      <a:pt x="74" y="75"/>
                      <a:pt x="74" y="75"/>
                    </a:cubicBezTo>
                    <a:cubicBezTo>
                      <a:pt x="82" y="80"/>
                      <a:pt x="82" y="80"/>
                      <a:pt x="82" y="80"/>
                    </a:cubicBezTo>
                    <a:cubicBezTo>
                      <a:pt x="88" y="80"/>
                      <a:pt x="88" y="80"/>
                      <a:pt x="88" y="80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0" y="51"/>
                      <a:pt x="89" y="49"/>
                      <a:pt x="87" y="48"/>
                    </a:cubicBezTo>
                    <a:cubicBezTo>
                      <a:pt x="84" y="48"/>
                      <a:pt x="84" y="48"/>
                      <a:pt x="84" y="48"/>
                    </a:cubicBezTo>
                    <a:cubicBezTo>
                      <a:pt x="84" y="48"/>
                      <a:pt x="84" y="48"/>
                      <a:pt x="84" y="48"/>
                    </a:cubicBezTo>
                    <a:cubicBezTo>
                      <a:pt x="83" y="48"/>
                      <a:pt x="83" y="48"/>
                      <a:pt x="83" y="48"/>
                    </a:cubicBezTo>
                    <a:cubicBezTo>
                      <a:pt x="77" y="49"/>
                      <a:pt x="77" y="49"/>
                      <a:pt x="77" y="49"/>
                    </a:cubicBezTo>
                    <a:cubicBezTo>
                      <a:pt x="76" y="48"/>
                      <a:pt x="76" y="48"/>
                      <a:pt x="76" y="48"/>
                    </a:cubicBezTo>
                    <a:cubicBezTo>
                      <a:pt x="76" y="48"/>
                      <a:pt x="76" y="48"/>
                      <a:pt x="76" y="48"/>
                    </a:cubicBezTo>
                    <a:cubicBezTo>
                      <a:pt x="72" y="42"/>
                      <a:pt x="72" y="42"/>
                      <a:pt x="72" y="42"/>
                    </a:cubicBezTo>
                    <a:cubicBezTo>
                      <a:pt x="72" y="42"/>
                      <a:pt x="72" y="42"/>
                      <a:pt x="72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3" y="26"/>
                      <a:pt x="73" y="26"/>
                      <a:pt x="73" y="26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74" y="22"/>
                      <a:pt x="75" y="20"/>
                      <a:pt x="76" y="18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2" y="4"/>
                      <a:pt x="72" y="4"/>
                      <a:pt x="72" y="4"/>
                    </a:cubicBezTo>
                    <a:cubicBezTo>
                      <a:pt x="64" y="0"/>
                      <a:pt x="64" y="0"/>
                      <a:pt x="64" y="0"/>
                    </a:cubicBezTo>
                    <a:lnTo>
                      <a:pt x="54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ïSľiḍé">
                <a:extLst>
                  <a:ext uri="{FF2B5EF4-FFF2-40B4-BE49-F238E27FC236}">
                    <a16:creationId xmlns="" xmlns:a16="http://schemas.microsoft.com/office/drawing/2014/main" id="{39E46C13-C5EB-40F2-ABC3-D0BED505610D}"/>
                  </a:ext>
                </a:extLst>
              </p:cNvPr>
              <p:cNvSpPr/>
              <p:nvPr/>
            </p:nvSpPr>
            <p:spPr bwMode="auto">
              <a:xfrm>
                <a:off x="949" y="950"/>
                <a:ext cx="1544" cy="1166"/>
              </a:xfrm>
              <a:custGeom>
                <a:avLst/>
                <a:gdLst>
                  <a:gd name="T0" fmla="*/ 639 w 652"/>
                  <a:gd name="T1" fmla="*/ 228 h 493"/>
                  <a:gd name="T2" fmla="*/ 612 w 652"/>
                  <a:gd name="T3" fmla="*/ 204 h 493"/>
                  <a:gd name="T4" fmla="*/ 596 w 652"/>
                  <a:gd name="T5" fmla="*/ 184 h 493"/>
                  <a:gd name="T6" fmla="*/ 520 w 652"/>
                  <a:gd name="T7" fmla="*/ 166 h 493"/>
                  <a:gd name="T8" fmla="*/ 524 w 652"/>
                  <a:gd name="T9" fmla="*/ 90 h 493"/>
                  <a:gd name="T10" fmla="*/ 470 w 652"/>
                  <a:gd name="T11" fmla="*/ 25 h 493"/>
                  <a:gd name="T12" fmla="*/ 443 w 652"/>
                  <a:gd name="T13" fmla="*/ 7 h 493"/>
                  <a:gd name="T14" fmla="*/ 401 w 652"/>
                  <a:gd name="T15" fmla="*/ 61 h 493"/>
                  <a:gd name="T16" fmla="*/ 309 w 652"/>
                  <a:gd name="T17" fmla="*/ 112 h 493"/>
                  <a:gd name="T18" fmla="*/ 291 w 652"/>
                  <a:gd name="T19" fmla="*/ 115 h 493"/>
                  <a:gd name="T20" fmla="*/ 237 w 652"/>
                  <a:gd name="T21" fmla="*/ 110 h 493"/>
                  <a:gd name="T22" fmla="*/ 245 w 652"/>
                  <a:gd name="T23" fmla="*/ 168 h 493"/>
                  <a:gd name="T24" fmla="*/ 234 w 652"/>
                  <a:gd name="T25" fmla="*/ 198 h 493"/>
                  <a:gd name="T26" fmla="*/ 226 w 652"/>
                  <a:gd name="T27" fmla="*/ 196 h 493"/>
                  <a:gd name="T28" fmla="*/ 202 w 652"/>
                  <a:gd name="T29" fmla="*/ 224 h 493"/>
                  <a:gd name="T30" fmla="*/ 165 w 652"/>
                  <a:gd name="T31" fmla="*/ 234 h 493"/>
                  <a:gd name="T32" fmla="*/ 92 w 652"/>
                  <a:gd name="T33" fmla="*/ 253 h 493"/>
                  <a:gd name="T34" fmla="*/ 53 w 652"/>
                  <a:gd name="T35" fmla="*/ 247 h 493"/>
                  <a:gd name="T36" fmla="*/ 33 w 652"/>
                  <a:gd name="T37" fmla="*/ 240 h 493"/>
                  <a:gd name="T38" fmla="*/ 5 w 652"/>
                  <a:gd name="T39" fmla="*/ 284 h 493"/>
                  <a:gd name="T40" fmla="*/ 27 w 652"/>
                  <a:gd name="T41" fmla="*/ 303 h 493"/>
                  <a:gd name="T42" fmla="*/ 21 w 652"/>
                  <a:gd name="T43" fmla="*/ 356 h 493"/>
                  <a:gd name="T44" fmla="*/ 21 w 652"/>
                  <a:gd name="T45" fmla="*/ 367 h 493"/>
                  <a:gd name="T46" fmla="*/ 60 w 652"/>
                  <a:gd name="T47" fmla="*/ 417 h 493"/>
                  <a:gd name="T48" fmla="*/ 85 w 652"/>
                  <a:gd name="T49" fmla="*/ 443 h 493"/>
                  <a:gd name="T50" fmla="*/ 105 w 652"/>
                  <a:gd name="T51" fmla="*/ 490 h 493"/>
                  <a:gd name="T52" fmla="*/ 130 w 652"/>
                  <a:gd name="T53" fmla="*/ 493 h 493"/>
                  <a:gd name="T54" fmla="*/ 145 w 652"/>
                  <a:gd name="T55" fmla="*/ 466 h 493"/>
                  <a:gd name="T56" fmla="*/ 165 w 652"/>
                  <a:gd name="T57" fmla="*/ 468 h 493"/>
                  <a:gd name="T58" fmla="*/ 230 w 652"/>
                  <a:gd name="T59" fmla="*/ 465 h 493"/>
                  <a:gd name="T60" fmla="*/ 251 w 652"/>
                  <a:gd name="T61" fmla="*/ 480 h 493"/>
                  <a:gd name="T62" fmla="*/ 285 w 652"/>
                  <a:gd name="T63" fmla="*/ 480 h 493"/>
                  <a:gd name="T64" fmla="*/ 360 w 652"/>
                  <a:gd name="T65" fmla="*/ 470 h 493"/>
                  <a:gd name="T66" fmla="*/ 413 w 652"/>
                  <a:gd name="T67" fmla="*/ 472 h 493"/>
                  <a:gd name="T68" fmla="*/ 446 w 652"/>
                  <a:gd name="T69" fmla="*/ 484 h 493"/>
                  <a:gd name="T70" fmla="*/ 473 w 652"/>
                  <a:gd name="T71" fmla="*/ 491 h 493"/>
                  <a:gd name="T72" fmla="*/ 469 w 652"/>
                  <a:gd name="T73" fmla="*/ 470 h 493"/>
                  <a:gd name="T74" fmla="*/ 477 w 652"/>
                  <a:gd name="T75" fmla="*/ 460 h 493"/>
                  <a:gd name="T76" fmla="*/ 479 w 652"/>
                  <a:gd name="T77" fmla="*/ 446 h 493"/>
                  <a:gd name="T78" fmla="*/ 461 w 652"/>
                  <a:gd name="T79" fmla="*/ 428 h 493"/>
                  <a:gd name="T80" fmla="*/ 462 w 652"/>
                  <a:gd name="T81" fmla="*/ 414 h 493"/>
                  <a:gd name="T82" fmla="*/ 494 w 652"/>
                  <a:gd name="T83" fmla="*/ 396 h 493"/>
                  <a:gd name="T84" fmla="*/ 527 w 652"/>
                  <a:gd name="T85" fmla="*/ 390 h 493"/>
                  <a:gd name="T86" fmla="*/ 544 w 652"/>
                  <a:gd name="T87" fmla="*/ 375 h 493"/>
                  <a:gd name="T88" fmla="*/ 545 w 652"/>
                  <a:gd name="T89" fmla="*/ 367 h 493"/>
                  <a:gd name="T90" fmla="*/ 547 w 652"/>
                  <a:gd name="T91" fmla="*/ 343 h 493"/>
                  <a:gd name="T92" fmla="*/ 585 w 652"/>
                  <a:gd name="T93" fmla="*/ 314 h 493"/>
                  <a:gd name="T94" fmla="*/ 603 w 652"/>
                  <a:gd name="T95" fmla="*/ 302 h 493"/>
                  <a:gd name="T96" fmla="*/ 635 w 652"/>
                  <a:gd name="T97" fmla="*/ 294 h 493"/>
                  <a:gd name="T98" fmla="*/ 648 w 652"/>
                  <a:gd name="T99" fmla="*/ 281 h 493"/>
                  <a:gd name="T100" fmla="*/ 651 w 652"/>
                  <a:gd name="T101" fmla="*/ 266 h 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52" h="493">
                    <a:moveTo>
                      <a:pt x="651" y="265"/>
                    </a:moveTo>
                    <a:cubicBezTo>
                      <a:pt x="652" y="265"/>
                      <a:pt x="652" y="265"/>
                      <a:pt x="652" y="265"/>
                    </a:cubicBezTo>
                    <a:cubicBezTo>
                      <a:pt x="652" y="265"/>
                      <a:pt x="652" y="265"/>
                      <a:pt x="652" y="265"/>
                    </a:cubicBezTo>
                    <a:cubicBezTo>
                      <a:pt x="652" y="264"/>
                      <a:pt x="652" y="264"/>
                      <a:pt x="652" y="264"/>
                    </a:cubicBezTo>
                    <a:cubicBezTo>
                      <a:pt x="639" y="228"/>
                      <a:pt x="639" y="228"/>
                      <a:pt x="639" y="228"/>
                    </a:cubicBezTo>
                    <a:cubicBezTo>
                      <a:pt x="631" y="222"/>
                      <a:pt x="631" y="222"/>
                      <a:pt x="631" y="222"/>
                    </a:cubicBezTo>
                    <a:cubicBezTo>
                      <a:pt x="631" y="221"/>
                      <a:pt x="631" y="221"/>
                      <a:pt x="631" y="221"/>
                    </a:cubicBezTo>
                    <a:cubicBezTo>
                      <a:pt x="629" y="206"/>
                      <a:pt x="629" y="206"/>
                      <a:pt x="629" y="206"/>
                    </a:cubicBezTo>
                    <a:cubicBezTo>
                      <a:pt x="613" y="204"/>
                      <a:pt x="613" y="204"/>
                      <a:pt x="613" y="204"/>
                    </a:cubicBezTo>
                    <a:cubicBezTo>
                      <a:pt x="612" y="204"/>
                      <a:pt x="612" y="204"/>
                      <a:pt x="612" y="204"/>
                    </a:cubicBezTo>
                    <a:cubicBezTo>
                      <a:pt x="611" y="204"/>
                      <a:pt x="611" y="204"/>
                      <a:pt x="611" y="204"/>
                    </a:cubicBezTo>
                    <a:cubicBezTo>
                      <a:pt x="611" y="203"/>
                      <a:pt x="611" y="203"/>
                      <a:pt x="611" y="203"/>
                    </a:cubicBezTo>
                    <a:cubicBezTo>
                      <a:pt x="611" y="202"/>
                      <a:pt x="611" y="202"/>
                      <a:pt x="611" y="202"/>
                    </a:cubicBezTo>
                    <a:cubicBezTo>
                      <a:pt x="611" y="202"/>
                      <a:pt x="611" y="202"/>
                      <a:pt x="611" y="202"/>
                    </a:cubicBezTo>
                    <a:cubicBezTo>
                      <a:pt x="609" y="196"/>
                      <a:pt x="604" y="190"/>
                      <a:pt x="596" y="184"/>
                    </a:cubicBezTo>
                    <a:cubicBezTo>
                      <a:pt x="591" y="180"/>
                      <a:pt x="587" y="178"/>
                      <a:pt x="583" y="177"/>
                    </a:cubicBezTo>
                    <a:cubicBezTo>
                      <a:pt x="581" y="176"/>
                      <a:pt x="578" y="174"/>
                      <a:pt x="576" y="173"/>
                    </a:cubicBezTo>
                    <a:cubicBezTo>
                      <a:pt x="571" y="169"/>
                      <a:pt x="553" y="166"/>
                      <a:pt x="521" y="166"/>
                    </a:cubicBezTo>
                    <a:cubicBezTo>
                      <a:pt x="520" y="166"/>
                      <a:pt x="520" y="166"/>
                      <a:pt x="520" y="166"/>
                    </a:cubicBezTo>
                    <a:cubicBezTo>
                      <a:pt x="520" y="166"/>
                      <a:pt x="520" y="166"/>
                      <a:pt x="520" y="166"/>
                    </a:cubicBezTo>
                    <a:cubicBezTo>
                      <a:pt x="516" y="160"/>
                      <a:pt x="516" y="160"/>
                      <a:pt x="516" y="160"/>
                    </a:cubicBezTo>
                    <a:cubicBezTo>
                      <a:pt x="515" y="156"/>
                      <a:pt x="513" y="153"/>
                      <a:pt x="513" y="150"/>
                    </a:cubicBezTo>
                    <a:cubicBezTo>
                      <a:pt x="513" y="145"/>
                      <a:pt x="518" y="131"/>
                      <a:pt x="529" y="107"/>
                    </a:cubicBezTo>
                    <a:cubicBezTo>
                      <a:pt x="524" y="90"/>
                      <a:pt x="524" y="90"/>
                      <a:pt x="524" y="90"/>
                    </a:cubicBezTo>
                    <a:cubicBezTo>
                      <a:pt x="524" y="90"/>
                      <a:pt x="524" y="90"/>
                      <a:pt x="524" y="90"/>
                    </a:cubicBezTo>
                    <a:cubicBezTo>
                      <a:pt x="518" y="62"/>
                      <a:pt x="518" y="62"/>
                      <a:pt x="518" y="62"/>
                    </a:cubicBezTo>
                    <a:cubicBezTo>
                      <a:pt x="517" y="58"/>
                      <a:pt x="510" y="54"/>
                      <a:pt x="498" y="50"/>
                    </a:cubicBezTo>
                    <a:cubicBezTo>
                      <a:pt x="496" y="50"/>
                      <a:pt x="493" y="49"/>
                      <a:pt x="491" y="47"/>
                    </a:cubicBezTo>
                    <a:cubicBezTo>
                      <a:pt x="487" y="45"/>
                      <a:pt x="483" y="42"/>
                      <a:pt x="482" y="37"/>
                    </a:cubicBezTo>
                    <a:cubicBezTo>
                      <a:pt x="479" y="32"/>
                      <a:pt x="475" y="28"/>
                      <a:pt x="470" y="25"/>
                    </a:cubicBezTo>
                    <a:cubicBezTo>
                      <a:pt x="469" y="25"/>
                      <a:pt x="469" y="25"/>
                      <a:pt x="469" y="25"/>
                    </a:cubicBezTo>
                    <a:cubicBezTo>
                      <a:pt x="469" y="24"/>
                      <a:pt x="469" y="24"/>
                      <a:pt x="469" y="24"/>
                    </a:cubicBezTo>
                    <a:cubicBezTo>
                      <a:pt x="464" y="0"/>
                      <a:pt x="464" y="0"/>
                      <a:pt x="464" y="0"/>
                    </a:cubicBezTo>
                    <a:cubicBezTo>
                      <a:pt x="445" y="2"/>
                      <a:pt x="445" y="2"/>
                      <a:pt x="445" y="2"/>
                    </a:cubicBezTo>
                    <a:cubicBezTo>
                      <a:pt x="443" y="7"/>
                      <a:pt x="443" y="7"/>
                      <a:pt x="443" y="7"/>
                    </a:cubicBezTo>
                    <a:cubicBezTo>
                      <a:pt x="441" y="15"/>
                      <a:pt x="438" y="19"/>
                      <a:pt x="435" y="19"/>
                    </a:cubicBezTo>
                    <a:cubicBezTo>
                      <a:pt x="423" y="23"/>
                      <a:pt x="423" y="23"/>
                      <a:pt x="423" y="23"/>
                    </a:cubicBezTo>
                    <a:cubicBezTo>
                      <a:pt x="415" y="26"/>
                      <a:pt x="411" y="29"/>
                      <a:pt x="408" y="33"/>
                    </a:cubicBezTo>
                    <a:cubicBezTo>
                      <a:pt x="407" y="34"/>
                      <a:pt x="406" y="39"/>
                      <a:pt x="405" y="46"/>
                    </a:cubicBezTo>
                    <a:cubicBezTo>
                      <a:pt x="404" y="53"/>
                      <a:pt x="403" y="58"/>
                      <a:pt x="401" y="61"/>
                    </a:cubicBezTo>
                    <a:cubicBezTo>
                      <a:pt x="399" y="66"/>
                      <a:pt x="395" y="70"/>
                      <a:pt x="389" y="72"/>
                    </a:cubicBezTo>
                    <a:cubicBezTo>
                      <a:pt x="379" y="76"/>
                      <a:pt x="361" y="70"/>
                      <a:pt x="337" y="52"/>
                    </a:cubicBezTo>
                    <a:cubicBezTo>
                      <a:pt x="304" y="94"/>
                      <a:pt x="304" y="94"/>
                      <a:pt x="304" y="94"/>
                    </a:cubicBezTo>
                    <a:cubicBezTo>
                      <a:pt x="308" y="112"/>
                      <a:pt x="308" y="112"/>
                      <a:pt x="308" y="112"/>
                    </a:cubicBezTo>
                    <a:cubicBezTo>
                      <a:pt x="309" y="112"/>
                      <a:pt x="309" y="112"/>
                      <a:pt x="309" y="112"/>
                    </a:cubicBezTo>
                    <a:cubicBezTo>
                      <a:pt x="309" y="112"/>
                      <a:pt x="309" y="112"/>
                      <a:pt x="309" y="112"/>
                    </a:cubicBezTo>
                    <a:cubicBezTo>
                      <a:pt x="308" y="113"/>
                      <a:pt x="308" y="113"/>
                      <a:pt x="308" y="113"/>
                    </a:cubicBezTo>
                    <a:cubicBezTo>
                      <a:pt x="308" y="113"/>
                      <a:pt x="308" y="113"/>
                      <a:pt x="308" y="113"/>
                    </a:cubicBezTo>
                    <a:cubicBezTo>
                      <a:pt x="307" y="116"/>
                      <a:pt x="304" y="117"/>
                      <a:pt x="301" y="118"/>
                    </a:cubicBezTo>
                    <a:cubicBezTo>
                      <a:pt x="298" y="118"/>
                      <a:pt x="295" y="117"/>
                      <a:pt x="291" y="115"/>
                    </a:cubicBezTo>
                    <a:cubicBezTo>
                      <a:pt x="288" y="112"/>
                      <a:pt x="279" y="110"/>
                      <a:pt x="264" y="110"/>
                    </a:cubicBezTo>
                    <a:cubicBezTo>
                      <a:pt x="257" y="109"/>
                      <a:pt x="257" y="109"/>
                      <a:pt x="257" y="109"/>
                    </a:cubicBezTo>
                    <a:cubicBezTo>
                      <a:pt x="257" y="109"/>
                      <a:pt x="257" y="109"/>
                      <a:pt x="257" y="109"/>
                    </a:cubicBezTo>
                    <a:cubicBezTo>
                      <a:pt x="247" y="108"/>
                      <a:pt x="247" y="108"/>
                      <a:pt x="247" y="108"/>
                    </a:cubicBezTo>
                    <a:cubicBezTo>
                      <a:pt x="237" y="110"/>
                      <a:pt x="237" y="110"/>
                      <a:pt x="237" y="110"/>
                    </a:cubicBezTo>
                    <a:cubicBezTo>
                      <a:pt x="241" y="117"/>
                      <a:pt x="241" y="117"/>
                      <a:pt x="241" y="117"/>
                    </a:cubicBezTo>
                    <a:cubicBezTo>
                      <a:pt x="245" y="122"/>
                      <a:pt x="247" y="126"/>
                      <a:pt x="247" y="128"/>
                    </a:cubicBezTo>
                    <a:cubicBezTo>
                      <a:pt x="242" y="154"/>
                      <a:pt x="242" y="154"/>
                      <a:pt x="242" y="154"/>
                    </a:cubicBezTo>
                    <a:cubicBezTo>
                      <a:pt x="244" y="168"/>
                      <a:pt x="244" y="168"/>
                      <a:pt x="244" y="168"/>
                    </a:cubicBezTo>
                    <a:cubicBezTo>
                      <a:pt x="245" y="168"/>
                      <a:pt x="245" y="168"/>
                      <a:pt x="245" y="168"/>
                    </a:cubicBezTo>
                    <a:cubicBezTo>
                      <a:pt x="245" y="168"/>
                      <a:pt x="245" y="168"/>
                      <a:pt x="245" y="168"/>
                    </a:cubicBezTo>
                    <a:cubicBezTo>
                      <a:pt x="244" y="168"/>
                      <a:pt x="244" y="168"/>
                      <a:pt x="244" y="168"/>
                    </a:cubicBezTo>
                    <a:cubicBezTo>
                      <a:pt x="244" y="168"/>
                      <a:pt x="244" y="168"/>
                      <a:pt x="244" y="168"/>
                    </a:cubicBezTo>
                    <a:cubicBezTo>
                      <a:pt x="236" y="194"/>
                      <a:pt x="236" y="194"/>
                      <a:pt x="236" y="194"/>
                    </a:cubicBezTo>
                    <a:cubicBezTo>
                      <a:pt x="236" y="197"/>
                      <a:pt x="235" y="198"/>
                      <a:pt x="234" y="198"/>
                    </a:cubicBezTo>
                    <a:cubicBezTo>
                      <a:pt x="233" y="198"/>
                      <a:pt x="233" y="198"/>
                      <a:pt x="233" y="198"/>
                    </a:cubicBezTo>
                    <a:cubicBezTo>
                      <a:pt x="233" y="197"/>
                      <a:pt x="233" y="197"/>
                      <a:pt x="233" y="197"/>
                    </a:cubicBezTo>
                    <a:cubicBezTo>
                      <a:pt x="232" y="195"/>
                      <a:pt x="232" y="195"/>
                      <a:pt x="232" y="195"/>
                    </a:cubicBezTo>
                    <a:cubicBezTo>
                      <a:pt x="231" y="192"/>
                      <a:pt x="230" y="190"/>
                      <a:pt x="229" y="191"/>
                    </a:cubicBezTo>
                    <a:cubicBezTo>
                      <a:pt x="228" y="191"/>
                      <a:pt x="227" y="193"/>
                      <a:pt x="226" y="196"/>
                    </a:cubicBezTo>
                    <a:cubicBezTo>
                      <a:pt x="225" y="204"/>
                      <a:pt x="220" y="210"/>
                      <a:pt x="213" y="216"/>
                    </a:cubicBezTo>
                    <a:cubicBezTo>
                      <a:pt x="206" y="222"/>
                      <a:pt x="206" y="222"/>
                      <a:pt x="206" y="222"/>
                    </a:cubicBezTo>
                    <a:cubicBezTo>
                      <a:pt x="203" y="224"/>
                      <a:pt x="203" y="224"/>
                      <a:pt x="203" y="224"/>
                    </a:cubicBezTo>
                    <a:cubicBezTo>
                      <a:pt x="203" y="224"/>
                      <a:pt x="203" y="224"/>
                      <a:pt x="203" y="224"/>
                    </a:cubicBezTo>
                    <a:cubicBezTo>
                      <a:pt x="202" y="224"/>
                      <a:pt x="202" y="224"/>
                      <a:pt x="202" y="224"/>
                    </a:cubicBezTo>
                    <a:cubicBezTo>
                      <a:pt x="176" y="224"/>
                      <a:pt x="176" y="224"/>
                      <a:pt x="176" y="224"/>
                    </a:cubicBezTo>
                    <a:cubicBezTo>
                      <a:pt x="166" y="234"/>
                      <a:pt x="166" y="234"/>
                      <a:pt x="166" y="234"/>
                    </a:cubicBezTo>
                    <a:cubicBezTo>
                      <a:pt x="166" y="234"/>
                      <a:pt x="166" y="234"/>
                      <a:pt x="166" y="234"/>
                    </a:cubicBezTo>
                    <a:cubicBezTo>
                      <a:pt x="165" y="234"/>
                      <a:pt x="165" y="234"/>
                      <a:pt x="165" y="234"/>
                    </a:cubicBezTo>
                    <a:cubicBezTo>
                      <a:pt x="165" y="234"/>
                      <a:pt x="165" y="234"/>
                      <a:pt x="165" y="234"/>
                    </a:cubicBezTo>
                    <a:cubicBezTo>
                      <a:pt x="137" y="230"/>
                      <a:pt x="137" y="230"/>
                      <a:pt x="137" y="230"/>
                    </a:cubicBezTo>
                    <a:cubicBezTo>
                      <a:pt x="133" y="234"/>
                      <a:pt x="128" y="236"/>
                      <a:pt x="124" y="235"/>
                    </a:cubicBezTo>
                    <a:cubicBezTo>
                      <a:pt x="120" y="234"/>
                      <a:pt x="113" y="236"/>
                      <a:pt x="103" y="239"/>
                    </a:cubicBezTo>
                    <a:cubicBezTo>
                      <a:pt x="92" y="252"/>
                      <a:pt x="92" y="252"/>
                      <a:pt x="92" y="252"/>
                    </a:cubicBezTo>
                    <a:cubicBezTo>
                      <a:pt x="92" y="253"/>
                      <a:pt x="92" y="253"/>
                      <a:pt x="92" y="253"/>
                    </a:cubicBezTo>
                    <a:cubicBezTo>
                      <a:pt x="74" y="254"/>
                      <a:pt x="74" y="254"/>
                      <a:pt x="74" y="254"/>
                    </a:cubicBezTo>
                    <a:cubicBezTo>
                      <a:pt x="74" y="239"/>
                      <a:pt x="74" y="239"/>
                      <a:pt x="74" y="239"/>
                    </a:cubicBezTo>
                    <a:cubicBezTo>
                      <a:pt x="63" y="239"/>
                      <a:pt x="63" y="239"/>
                      <a:pt x="63" y="239"/>
                    </a:cubicBezTo>
                    <a:cubicBezTo>
                      <a:pt x="61" y="245"/>
                      <a:pt x="61" y="245"/>
                      <a:pt x="61" y="245"/>
                    </a:cubicBezTo>
                    <a:cubicBezTo>
                      <a:pt x="53" y="247"/>
                      <a:pt x="53" y="247"/>
                      <a:pt x="53" y="247"/>
                    </a:cubicBezTo>
                    <a:cubicBezTo>
                      <a:pt x="52" y="247"/>
                      <a:pt x="52" y="247"/>
                      <a:pt x="52" y="247"/>
                    </a:cubicBezTo>
                    <a:cubicBezTo>
                      <a:pt x="52" y="247"/>
                      <a:pt x="52" y="247"/>
                      <a:pt x="52" y="247"/>
                    </a:cubicBezTo>
                    <a:cubicBezTo>
                      <a:pt x="51" y="247"/>
                      <a:pt x="51" y="247"/>
                      <a:pt x="51" y="247"/>
                    </a:cubicBezTo>
                    <a:cubicBezTo>
                      <a:pt x="51" y="247"/>
                      <a:pt x="51" y="247"/>
                      <a:pt x="51" y="247"/>
                    </a:cubicBezTo>
                    <a:cubicBezTo>
                      <a:pt x="46" y="244"/>
                      <a:pt x="39" y="241"/>
                      <a:pt x="33" y="240"/>
                    </a:cubicBezTo>
                    <a:cubicBezTo>
                      <a:pt x="29" y="240"/>
                      <a:pt x="25" y="242"/>
                      <a:pt x="19" y="248"/>
                    </a:cubicBezTo>
                    <a:cubicBezTo>
                      <a:pt x="12" y="254"/>
                      <a:pt x="7" y="259"/>
                      <a:pt x="5" y="264"/>
                    </a:cubicBezTo>
                    <a:cubicBezTo>
                      <a:pt x="6" y="264"/>
                      <a:pt x="7" y="266"/>
                      <a:pt x="7" y="268"/>
                    </a:cubicBezTo>
                    <a:cubicBezTo>
                      <a:pt x="7" y="271"/>
                      <a:pt x="8" y="274"/>
                      <a:pt x="8" y="277"/>
                    </a:cubicBezTo>
                    <a:cubicBezTo>
                      <a:pt x="7" y="280"/>
                      <a:pt x="6" y="282"/>
                      <a:pt x="5" y="284"/>
                    </a:cubicBezTo>
                    <a:cubicBezTo>
                      <a:pt x="3" y="285"/>
                      <a:pt x="1" y="288"/>
                      <a:pt x="0" y="295"/>
                    </a:cubicBezTo>
                    <a:cubicBezTo>
                      <a:pt x="7" y="299"/>
                      <a:pt x="7" y="299"/>
                      <a:pt x="7" y="299"/>
                    </a:cubicBezTo>
                    <a:cubicBezTo>
                      <a:pt x="15" y="290"/>
                      <a:pt x="15" y="290"/>
                      <a:pt x="15" y="290"/>
                    </a:cubicBezTo>
                    <a:cubicBezTo>
                      <a:pt x="27" y="302"/>
                      <a:pt x="27" y="302"/>
                      <a:pt x="27" y="302"/>
                    </a:cubicBezTo>
                    <a:cubicBezTo>
                      <a:pt x="27" y="303"/>
                      <a:pt x="27" y="303"/>
                      <a:pt x="27" y="303"/>
                    </a:cubicBezTo>
                    <a:cubicBezTo>
                      <a:pt x="29" y="325"/>
                      <a:pt x="29" y="325"/>
                      <a:pt x="29" y="325"/>
                    </a:cubicBezTo>
                    <a:cubicBezTo>
                      <a:pt x="29" y="326"/>
                      <a:pt x="29" y="326"/>
                      <a:pt x="29" y="326"/>
                    </a:cubicBezTo>
                    <a:cubicBezTo>
                      <a:pt x="29" y="326"/>
                      <a:pt x="29" y="326"/>
                      <a:pt x="29" y="326"/>
                    </a:cubicBezTo>
                    <a:cubicBezTo>
                      <a:pt x="22" y="356"/>
                      <a:pt x="22" y="356"/>
                      <a:pt x="22" y="356"/>
                    </a:cubicBezTo>
                    <a:cubicBezTo>
                      <a:pt x="21" y="356"/>
                      <a:pt x="21" y="356"/>
                      <a:pt x="21" y="356"/>
                    </a:cubicBezTo>
                    <a:cubicBezTo>
                      <a:pt x="11" y="356"/>
                      <a:pt x="5" y="356"/>
                      <a:pt x="3" y="358"/>
                    </a:cubicBezTo>
                    <a:cubicBezTo>
                      <a:pt x="3" y="360"/>
                      <a:pt x="7" y="363"/>
                      <a:pt x="14" y="368"/>
                    </a:cubicBezTo>
                    <a:cubicBezTo>
                      <a:pt x="20" y="367"/>
                      <a:pt x="20" y="367"/>
                      <a:pt x="20" y="367"/>
                    </a:cubicBezTo>
                    <a:cubicBezTo>
                      <a:pt x="21" y="367"/>
                      <a:pt x="21" y="367"/>
                      <a:pt x="21" y="367"/>
                    </a:cubicBezTo>
                    <a:cubicBezTo>
                      <a:pt x="21" y="367"/>
                      <a:pt x="21" y="367"/>
                      <a:pt x="21" y="367"/>
                    </a:cubicBezTo>
                    <a:cubicBezTo>
                      <a:pt x="35" y="380"/>
                      <a:pt x="35" y="380"/>
                      <a:pt x="35" y="380"/>
                    </a:cubicBezTo>
                    <a:cubicBezTo>
                      <a:pt x="40" y="384"/>
                      <a:pt x="39" y="392"/>
                      <a:pt x="33" y="403"/>
                    </a:cubicBezTo>
                    <a:cubicBezTo>
                      <a:pt x="35" y="416"/>
                      <a:pt x="35" y="416"/>
                      <a:pt x="35" y="416"/>
                    </a:cubicBezTo>
                    <a:cubicBezTo>
                      <a:pt x="40" y="417"/>
                      <a:pt x="40" y="417"/>
                      <a:pt x="40" y="417"/>
                    </a:cubicBezTo>
                    <a:cubicBezTo>
                      <a:pt x="60" y="417"/>
                      <a:pt x="60" y="417"/>
                      <a:pt x="60" y="417"/>
                    </a:cubicBezTo>
                    <a:cubicBezTo>
                      <a:pt x="50" y="426"/>
                      <a:pt x="50" y="426"/>
                      <a:pt x="50" y="426"/>
                    </a:cubicBezTo>
                    <a:cubicBezTo>
                      <a:pt x="56" y="430"/>
                      <a:pt x="56" y="430"/>
                      <a:pt x="56" y="430"/>
                    </a:cubicBezTo>
                    <a:cubicBezTo>
                      <a:pt x="56" y="430"/>
                      <a:pt x="56" y="430"/>
                      <a:pt x="56" y="430"/>
                    </a:cubicBezTo>
                    <a:cubicBezTo>
                      <a:pt x="64" y="434"/>
                      <a:pt x="64" y="434"/>
                      <a:pt x="64" y="434"/>
                    </a:cubicBezTo>
                    <a:cubicBezTo>
                      <a:pt x="85" y="443"/>
                      <a:pt x="85" y="443"/>
                      <a:pt x="85" y="443"/>
                    </a:cubicBezTo>
                    <a:cubicBezTo>
                      <a:pt x="86" y="444"/>
                      <a:pt x="86" y="444"/>
                      <a:pt x="86" y="444"/>
                    </a:cubicBezTo>
                    <a:cubicBezTo>
                      <a:pt x="87" y="444"/>
                      <a:pt x="87" y="444"/>
                      <a:pt x="87" y="444"/>
                    </a:cubicBezTo>
                    <a:cubicBezTo>
                      <a:pt x="89" y="476"/>
                      <a:pt x="89" y="476"/>
                      <a:pt x="89" y="476"/>
                    </a:cubicBezTo>
                    <a:cubicBezTo>
                      <a:pt x="89" y="483"/>
                      <a:pt x="94" y="488"/>
                      <a:pt x="103" y="491"/>
                    </a:cubicBezTo>
                    <a:cubicBezTo>
                      <a:pt x="105" y="490"/>
                      <a:pt x="105" y="490"/>
                      <a:pt x="105" y="490"/>
                    </a:cubicBezTo>
                    <a:cubicBezTo>
                      <a:pt x="105" y="490"/>
                      <a:pt x="105" y="490"/>
                      <a:pt x="105" y="490"/>
                    </a:cubicBezTo>
                    <a:cubicBezTo>
                      <a:pt x="106" y="490"/>
                      <a:pt x="106" y="490"/>
                      <a:pt x="106" y="490"/>
                    </a:cubicBezTo>
                    <a:cubicBezTo>
                      <a:pt x="128" y="493"/>
                      <a:pt x="128" y="493"/>
                      <a:pt x="128" y="493"/>
                    </a:cubicBezTo>
                    <a:cubicBezTo>
                      <a:pt x="130" y="493"/>
                      <a:pt x="130" y="493"/>
                      <a:pt x="130" y="493"/>
                    </a:cubicBezTo>
                    <a:cubicBezTo>
                      <a:pt x="130" y="493"/>
                      <a:pt x="130" y="493"/>
                      <a:pt x="130" y="493"/>
                    </a:cubicBezTo>
                    <a:cubicBezTo>
                      <a:pt x="130" y="492"/>
                      <a:pt x="130" y="492"/>
                      <a:pt x="130" y="492"/>
                    </a:cubicBezTo>
                    <a:cubicBezTo>
                      <a:pt x="133" y="488"/>
                      <a:pt x="134" y="484"/>
                      <a:pt x="134" y="484"/>
                    </a:cubicBezTo>
                    <a:cubicBezTo>
                      <a:pt x="134" y="483"/>
                      <a:pt x="134" y="483"/>
                      <a:pt x="134" y="483"/>
                    </a:cubicBezTo>
                    <a:cubicBezTo>
                      <a:pt x="134" y="479"/>
                      <a:pt x="135" y="476"/>
                      <a:pt x="139" y="474"/>
                    </a:cubicBezTo>
                    <a:cubicBezTo>
                      <a:pt x="142" y="471"/>
                      <a:pt x="144" y="469"/>
                      <a:pt x="145" y="466"/>
                    </a:cubicBezTo>
                    <a:cubicBezTo>
                      <a:pt x="145" y="466"/>
                      <a:pt x="145" y="466"/>
                      <a:pt x="145" y="466"/>
                    </a:cubicBezTo>
                    <a:cubicBezTo>
                      <a:pt x="147" y="462"/>
                      <a:pt x="151" y="462"/>
                      <a:pt x="157" y="464"/>
                    </a:cubicBezTo>
                    <a:cubicBezTo>
                      <a:pt x="158" y="464"/>
                      <a:pt x="158" y="464"/>
                      <a:pt x="158" y="464"/>
                    </a:cubicBezTo>
                    <a:cubicBezTo>
                      <a:pt x="158" y="464"/>
                      <a:pt x="158" y="464"/>
                      <a:pt x="158" y="464"/>
                    </a:cubicBezTo>
                    <a:cubicBezTo>
                      <a:pt x="165" y="468"/>
                      <a:pt x="165" y="468"/>
                      <a:pt x="165" y="468"/>
                    </a:cubicBezTo>
                    <a:cubicBezTo>
                      <a:pt x="191" y="473"/>
                      <a:pt x="191" y="473"/>
                      <a:pt x="191" y="473"/>
                    </a:cubicBezTo>
                    <a:cubicBezTo>
                      <a:pt x="206" y="472"/>
                      <a:pt x="206" y="472"/>
                      <a:pt x="206" y="472"/>
                    </a:cubicBezTo>
                    <a:cubicBezTo>
                      <a:pt x="217" y="467"/>
                      <a:pt x="217" y="467"/>
                      <a:pt x="217" y="467"/>
                    </a:cubicBezTo>
                    <a:cubicBezTo>
                      <a:pt x="219" y="464"/>
                      <a:pt x="221" y="463"/>
                      <a:pt x="222" y="462"/>
                    </a:cubicBezTo>
                    <a:cubicBezTo>
                      <a:pt x="224" y="462"/>
                      <a:pt x="227" y="462"/>
                      <a:pt x="230" y="465"/>
                    </a:cubicBezTo>
                    <a:cubicBezTo>
                      <a:pt x="232" y="466"/>
                      <a:pt x="232" y="466"/>
                      <a:pt x="232" y="466"/>
                    </a:cubicBezTo>
                    <a:cubicBezTo>
                      <a:pt x="233" y="467"/>
                      <a:pt x="235" y="470"/>
                      <a:pt x="236" y="474"/>
                    </a:cubicBezTo>
                    <a:cubicBezTo>
                      <a:pt x="244" y="480"/>
                      <a:pt x="244" y="480"/>
                      <a:pt x="244" y="480"/>
                    </a:cubicBezTo>
                    <a:cubicBezTo>
                      <a:pt x="250" y="480"/>
                      <a:pt x="250" y="480"/>
                      <a:pt x="250" y="480"/>
                    </a:cubicBezTo>
                    <a:cubicBezTo>
                      <a:pt x="251" y="480"/>
                      <a:pt x="251" y="480"/>
                      <a:pt x="251" y="480"/>
                    </a:cubicBezTo>
                    <a:cubicBezTo>
                      <a:pt x="251" y="480"/>
                      <a:pt x="251" y="480"/>
                      <a:pt x="251" y="480"/>
                    </a:cubicBezTo>
                    <a:cubicBezTo>
                      <a:pt x="252" y="480"/>
                      <a:pt x="252" y="480"/>
                      <a:pt x="252" y="480"/>
                    </a:cubicBezTo>
                    <a:cubicBezTo>
                      <a:pt x="260" y="484"/>
                      <a:pt x="260" y="484"/>
                      <a:pt x="260" y="484"/>
                    </a:cubicBezTo>
                    <a:cubicBezTo>
                      <a:pt x="276" y="482"/>
                      <a:pt x="276" y="482"/>
                      <a:pt x="276" y="482"/>
                    </a:cubicBezTo>
                    <a:cubicBezTo>
                      <a:pt x="285" y="480"/>
                      <a:pt x="285" y="480"/>
                      <a:pt x="285" y="480"/>
                    </a:cubicBezTo>
                    <a:cubicBezTo>
                      <a:pt x="307" y="482"/>
                      <a:pt x="307" y="482"/>
                      <a:pt x="307" y="482"/>
                    </a:cubicBezTo>
                    <a:cubicBezTo>
                      <a:pt x="317" y="479"/>
                      <a:pt x="317" y="479"/>
                      <a:pt x="317" y="479"/>
                    </a:cubicBezTo>
                    <a:cubicBezTo>
                      <a:pt x="329" y="474"/>
                      <a:pt x="329" y="474"/>
                      <a:pt x="329" y="474"/>
                    </a:cubicBezTo>
                    <a:cubicBezTo>
                      <a:pt x="331" y="472"/>
                      <a:pt x="334" y="471"/>
                      <a:pt x="338" y="470"/>
                    </a:cubicBezTo>
                    <a:cubicBezTo>
                      <a:pt x="360" y="470"/>
                      <a:pt x="360" y="470"/>
                      <a:pt x="360" y="470"/>
                    </a:cubicBezTo>
                    <a:cubicBezTo>
                      <a:pt x="368" y="467"/>
                      <a:pt x="368" y="467"/>
                      <a:pt x="368" y="467"/>
                    </a:cubicBezTo>
                    <a:cubicBezTo>
                      <a:pt x="371" y="465"/>
                      <a:pt x="374" y="464"/>
                      <a:pt x="377" y="464"/>
                    </a:cubicBezTo>
                    <a:cubicBezTo>
                      <a:pt x="389" y="464"/>
                      <a:pt x="389" y="464"/>
                      <a:pt x="389" y="464"/>
                    </a:cubicBezTo>
                    <a:cubicBezTo>
                      <a:pt x="395" y="468"/>
                      <a:pt x="395" y="468"/>
                      <a:pt x="395" y="468"/>
                    </a:cubicBezTo>
                    <a:cubicBezTo>
                      <a:pt x="413" y="472"/>
                      <a:pt x="413" y="472"/>
                      <a:pt x="413" y="472"/>
                    </a:cubicBezTo>
                    <a:cubicBezTo>
                      <a:pt x="415" y="472"/>
                      <a:pt x="417" y="474"/>
                      <a:pt x="421" y="478"/>
                    </a:cubicBezTo>
                    <a:cubicBezTo>
                      <a:pt x="429" y="482"/>
                      <a:pt x="429" y="482"/>
                      <a:pt x="429" y="482"/>
                    </a:cubicBezTo>
                    <a:cubicBezTo>
                      <a:pt x="429" y="483"/>
                      <a:pt x="429" y="483"/>
                      <a:pt x="429" y="483"/>
                    </a:cubicBezTo>
                    <a:cubicBezTo>
                      <a:pt x="446" y="484"/>
                      <a:pt x="446" y="484"/>
                      <a:pt x="446" y="484"/>
                    </a:cubicBezTo>
                    <a:cubicBezTo>
                      <a:pt x="446" y="484"/>
                      <a:pt x="446" y="484"/>
                      <a:pt x="446" y="484"/>
                    </a:cubicBezTo>
                    <a:cubicBezTo>
                      <a:pt x="446" y="484"/>
                      <a:pt x="446" y="484"/>
                      <a:pt x="446" y="484"/>
                    </a:cubicBezTo>
                    <a:cubicBezTo>
                      <a:pt x="454" y="488"/>
                      <a:pt x="454" y="488"/>
                      <a:pt x="454" y="488"/>
                    </a:cubicBezTo>
                    <a:cubicBezTo>
                      <a:pt x="464" y="490"/>
                      <a:pt x="464" y="490"/>
                      <a:pt x="464" y="490"/>
                    </a:cubicBezTo>
                    <a:cubicBezTo>
                      <a:pt x="464" y="490"/>
                      <a:pt x="464" y="490"/>
                      <a:pt x="464" y="490"/>
                    </a:cubicBezTo>
                    <a:cubicBezTo>
                      <a:pt x="473" y="491"/>
                      <a:pt x="473" y="491"/>
                      <a:pt x="473" y="491"/>
                    </a:cubicBezTo>
                    <a:cubicBezTo>
                      <a:pt x="475" y="486"/>
                      <a:pt x="475" y="486"/>
                      <a:pt x="475" y="486"/>
                    </a:cubicBezTo>
                    <a:cubicBezTo>
                      <a:pt x="471" y="478"/>
                      <a:pt x="471" y="478"/>
                      <a:pt x="471" y="478"/>
                    </a:cubicBezTo>
                    <a:cubicBezTo>
                      <a:pt x="470" y="470"/>
                      <a:pt x="470" y="470"/>
                      <a:pt x="470" y="470"/>
                    </a:cubicBezTo>
                    <a:cubicBezTo>
                      <a:pt x="470" y="470"/>
                      <a:pt x="470" y="470"/>
                      <a:pt x="470" y="470"/>
                    </a:cubicBezTo>
                    <a:cubicBezTo>
                      <a:pt x="469" y="470"/>
                      <a:pt x="469" y="470"/>
                      <a:pt x="469" y="470"/>
                    </a:cubicBezTo>
                    <a:cubicBezTo>
                      <a:pt x="471" y="468"/>
                      <a:pt x="471" y="468"/>
                      <a:pt x="471" y="468"/>
                    </a:cubicBezTo>
                    <a:cubicBezTo>
                      <a:pt x="476" y="461"/>
                      <a:pt x="476" y="461"/>
                      <a:pt x="476" y="461"/>
                    </a:cubicBezTo>
                    <a:cubicBezTo>
                      <a:pt x="476" y="460"/>
                      <a:pt x="476" y="460"/>
                      <a:pt x="476" y="460"/>
                    </a:cubicBezTo>
                    <a:cubicBezTo>
                      <a:pt x="476" y="460"/>
                      <a:pt x="476" y="460"/>
                      <a:pt x="476" y="460"/>
                    </a:cubicBezTo>
                    <a:cubicBezTo>
                      <a:pt x="477" y="460"/>
                      <a:pt x="477" y="460"/>
                      <a:pt x="477" y="460"/>
                    </a:cubicBezTo>
                    <a:cubicBezTo>
                      <a:pt x="477" y="460"/>
                      <a:pt x="477" y="460"/>
                      <a:pt x="477" y="460"/>
                    </a:cubicBezTo>
                    <a:cubicBezTo>
                      <a:pt x="482" y="456"/>
                      <a:pt x="482" y="456"/>
                      <a:pt x="482" y="456"/>
                    </a:cubicBezTo>
                    <a:cubicBezTo>
                      <a:pt x="482" y="456"/>
                      <a:pt x="482" y="456"/>
                      <a:pt x="482" y="456"/>
                    </a:cubicBezTo>
                    <a:cubicBezTo>
                      <a:pt x="481" y="454"/>
                      <a:pt x="481" y="454"/>
                      <a:pt x="481" y="454"/>
                    </a:cubicBezTo>
                    <a:cubicBezTo>
                      <a:pt x="479" y="446"/>
                      <a:pt x="479" y="446"/>
                      <a:pt x="479" y="446"/>
                    </a:cubicBezTo>
                    <a:cubicBezTo>
                      <a:pt x="479" y="444"/>
                      <a:pt x="477" y="444"/>
                      <a:pt x="475" y="442"/>
                    </a:cubicBezTo>
                    <a:cubicBezTo>
                      <a:pt x="475" y="442"/>
                      <a:pt x="475" y="442"/>
                      <a:pt x="475" y="442"/>
                    </a:cubicBezTo>
                    <a:cubicBezTo>
                      <a:pt x="469" y="436"/>
                      <a:pt x="469" y="436"/>
                      <a:pt x="469" y="436"/>
                    </a:cubicBezTo>
                    <a:cubicBezTo>
                      <a:pt x="461" y="429"/>
                      <a:pt x="461" y="429"/>
                      <a:pt x="461" y="429"/>
                    </a:cubicBezTo>
                    <a:cubicBezTo>
                      <a:pt x="461" y="428"/>
                      <a:pt x="461" y="428"/>
                      <a:pt x="461" y="428"/>
                    </a:cubicBezTo>
                    <a:cubicBezTo>
                      <a:pt x="460" y="428"/>
                      <a:pt x="460" y="428"/>
                      <a:pt x="460" y="428"/>
                    </a:cubicBezTo>
                    <a:cubicBezTo>
                      <a:pt x="461" y="428"/>
                      <a:pt x="461" y="428"/>
                      <a:pt x="461" y="428"/>
                    </a:cubicBezTo>
                    <a:cubicBezTo>
                      <a:pt x="461" y="427"/>
                      <a:pt x="461" y="427"/>
                      <a:pt x="461" y="427"/>
                    </a:cubicBezTo>
                    <a:cubicBezTo>
                      <a:pt x="462" y="419"/>
                      <a:pt x="462" y="419"/>
                      <a:pt x="462" y="419"/>
                    </a:cubicBezTo>
                    <a:cubicBezTo>
                      <a:pt x="462" y="414"/>
                      <a:pt x="462" y="414"/>
                      <a:pt x="462" y="414"/>
                    </a:cubicBezTo>
                    <a:cubicBezTo>
                      <a:pt x="458" y="404"/>
                      <a:pt x="458" y="404"/>
                      <a:pt x="458" y="404"/>
                    </a:cubicBezTo>
                    <a:cubicBezTo>
                      <a:pt x="467" y="402"/>
                      <a:pt x="467" y="402"/>
                      <a:pt x="467" y="402"/>
                    </a:cubicBezTo>
                    <a:cubicBezTo>
                      <a:pt x="472" y="398"/>
                      <a:pt x="472" y="398"/>
                      <a:pt x="472" y="398"/>
                    </a:cubicBezTo>
                    <a:cubicBezTo>
                      <a:pt x="483" y="398"/>
                      <a:pt x="483" y="398"/>
                      <a:pt x="483" y="398"/>
                    </a:cubicBezTo>
                    <a:cubicBezTo>
                      <a:pt x="494" y="396"/>
                      <a:pt x="494" y="396"/>
                      <a:pt x="494" y="396"/>
                    </a:cubicBezTo>
                    <a:cubicBezTo>
                      <a:pt x="495" y="396"/>
                      <a:pt x="495" y="396"/>
                      <a:pt x="495" y="396"/>
                    </a:cubicBezTo>
                    <a:cubicBezTo>
                      <a:pt x="502" y="397"/>
                      <a:pt x="502" y="397"/>
                      <a:pt x="502" y="397"/>
                    </a:cubicBezTo>
                    <a:cubicBezTo>
                      <a:pt x="511" y="394"/>
                      <a:pt x="511" y="394"/>
                      <a:pt x="511" y="394"/>
                    </a:cubicBezTo>
                    <a:cubicBezTo>
                      <a:pt x="521" y="392"/>
                      <a:pt x="521" y="392"/>
                      <a:pt x="521" y="392"/>
                    </a:cubicBezTo>
                    <a:cubicBezTo>
                      <a:pt x="527" y="390"/>
                      <a:pt x="527" y="390"/>
                      <a:pt x="527" y="390"/>
                    </a:cubicBezTo>
                    <a:cubicBezTo>
                      <a:pt x="528" y="390"/>
                      <a:pt x="528" y="390"/>
                      <a:pt x="528" y="390"/>
                    </a:cubicBezTo>
                    <a:cubicBezTo>
                      <a:pt x="545" y="386"/>
                      <a:pt x="545" y="386"/>
                      <a:pt x="545" y="386"/>
                    </a:cubicBezTo>
                    <a:cubicBezTo>
                      <a:pt x="548" y="384"/>
                      <a:pt x="548" y="384"/>
                      <a:pt x="548" y="384"/>
                    </a:cubicBezTo>
                    <a:cubicBezTo>
                      <a:pt x="547" y="380"/>
                      <a:pt x="547" y="380"/>
                      <a:pt x="547" y="380"/>
                    </a:cubicBezTo>
                    <a:cubicBezTo>
                      <a:pt x="544" y="375"/>
                      <a:pt x="544" y="375"/>
                      <a:pt x="544" y="375"/>
                    </a:cubicBezTo>
                    <a:cubicBezTo>
                      <a:pt x="544" y="374"/>
                      <a:pt x="544" y="374"/>
                      <a:pt x="544" y="374"/>
                    </a:cubicBezTo>
                    <a:cubicBezTo>
                      <a:pt x="543" y="374"/>
                      <a:pt x="543" y="374"/>
                      <a:pt x="543" y="374"/>
                    </a:cubicBezTo>
                    <a:cubicBezTo>
                      <a:pt x="543" y="374"/>
                      <a:pt x="543" y="374"/>
                      <a:pt x="543" y="374"/>
                    </a:cubicBezTo>
                    <a:cubicBezTo>
                      <a:pt x="544" y="368"/>
                      <a:pt x="544" y="368"/>
                      <a:pt x="544" y="368"/>
                    </a:cubicBezTo>
                    <a:cubicBezTo>
                      <a:pt x="545" y="367"/>
                      <a:pt x="545" y="367"/>
                      <a:pt x="545" y="367"/>
                    </a:cubicBezTo>
                    <a:cubicBezTo>
                      <a:pt x="545" y="359"/>
                      <a:pt x="545" y="359"/>
                      <a:pt x="545" y="359"/>
                    </a:cubicBezTo>
                    <a:cubicBezTo>
                      <a:pt x="543" y="352"/>
                      <a:pt x="543" y="352"/>
                      <a:pt x="543" y="352"/>
                    </a:cubicBezTo>
                    <a:cubicBezTo>
                      <a:pt x="543" y="352"/>
                      <a:pt x="543" y="352"/>
                      <a:pt x="543" y="352"/>
                    </a:cubicBezTo>
                    <a:cubicBezTo>
                      <a:pt x="543" y="351"/>
                      <a:pt x="543" y="351"/>
                      <a:pt x="543" y="351"/>
                    </a:cubicBezTo>
                    <a:cubicBezTo>
                      <a:pt x="547" y="343"/>
                      <a:pt x="547" y="343"/>
                      <a:pt x="547" y="343"/>
                    </a:cubicBezTo>
                    <a:cubicBezTo>
                      <a:pt x="549" y="340"/>
                      <a:pt x="551" y="338"/>
                      <a:pt x="553" y="338"/>
                    </a:cubicBezTo>
                    <a:cubicBezTo>
                      <a:pt x="563" y="338"/>
                      <a:pt x="563" y="338"/>
                      <a:pt x="563" y="338"/>
                    </a:cubicBezTo>
                    <a:cubicBezTo>
                      <a:pt x="565" y="338"/>
                      <a:pt x="567" y="338"/>
                      <a:pt x="569" y="336"/>
                    </a:cubicBezTo>
                    <a:cubicBezTo>
                      <a:pt x="585" y="315"/>
                      <a:pt x="585" y="315"/>
                      <a:pt x="585" y="315"/>
                    </a:cubicBezTo>
                    <a:cubicBezTo>
                      <a:pt x="585" y="314"/>
                      <a:pt x="585" y="314"/>
                      <a:pt x="585" y="314"/>
                    </a:cubicBezTo>
                    <a:cubicBezTo>
                      <a:pt x="585" y="314"/>
                      <a:pt x="585" y="314"/>
                      <a:pt x="585" y="314"/>
                    </a:cubicBezTo>
                    <a:cubicBezTo>
                      <a:pt x="593" y="307"/>
                      <a:pt x="593" y="307"/>
                      <a:pt x="593" y="307"/>
                    </a:cubicBezTo>
                    <a:cubicBezTo>
                      <a:pt x="594" y="306"/>
                      <a:pt x="594" y="306"/>
                      <a:pt x="594" y="306"/>
                    </a:cubicBezTo>
                    <a:cubicBezTo>
                      <a:pt x="597" y="306"/>
                      <a:pt x="599" y="304"/>
                      <a:pt x="601" y="304"/>
                    </a:cubicBezTo>
                    <a:cubicBezTo>
                      <a:pt x="603" y="302"/>
                      <a:pt x="603" y="302"/>
                      <a:pt x="603" y="302"/>
                    </a:cubicBezTo>
                    <a:cubicBezTo>
                      <a:pt x="605" y="298"/>
                      <a:pt x="608" y="296"/>
                      <a:pt x="609" y="296"/>
                    </a:cubicBezTo>
                    <a:cubicBezTo>
                      <a:pt x="623" y="299"/>
                      <a:pt x="623" y="299"/>
                      <a:pt x="623" y="299"/>
                    </a:cubicBezTo>
                    <a:cubicBezTo>
                      <a:pt x="635" y="294"/>
                      <a:pt x="635" y="294"/>
                      <a:pt x="635" y="294"/>
                    </a:cubicBezTo>
                    <a:cubicBezTo>
                      <a:pt x="635" y="294"/>
                      <a:pt x="635" y="294"/>
                      <a:pt x="635" y="294"/>
                    </a:cubicBezTo>
                    <a:cubicBezTo>
                      <a:pt x="635" y="294"/>
                      <a:pt x="635" y="294"/>
                      <a:pt x="635" y="294"/>
                    </a:cubicBezTo>
                    <a:cubicBezTo>
                      <a:pt x="635" y="294"/>
                      <a:pt x="635" y="294"/>
                      <a:pt x="635" y="294"/>
                    </a:cubicBezTo>
                    <a:cubicBezTo>
                      <a:pt x="635" y="294"/>
                      <a:pt x="635" y="294"/>
                      <a:pt x="635" y="294"/>
                    </a:cubicBezTo>
                    <a:cubicBezTo>
                      <a:pt x="642" y="293"/>
                      <a:pt x="642" y="293"/>
                      <a:pt x="642" y="293"/>
                    </a:cubicBezTo>
                    <a:cubicBezTo>
                      <a:pt x="648" y="290"/>
                      <a:pt x="648" y="290"/>
                      <a:pt x="648" y="290"/>
                    </a:cubicBezTo>
                    <a:cubicBezTo>
                      <a:pt x="648" y="281"/>
                      <a:pt x="648" y="281"/>
                      <a:pt x="648" y="281"/>
                    </a:cubicBezTo>
                    <a:cubicBezTo>
                      <a:pt x="649" y="270"/>
                      <a:pt x="649" y="270"/>
                      <a:pt x="649" y="270"/>
                    </a:cubicBezTo>
                    <a:cubicBezTo>
                      <a:pt x="649" y="269"/>
                      <a:pt x="649" y="269"/>
                      <a:pt x="649" y="269"/>
                    </a:cubicBezTo>
                    <a:cubicBezTo>
                      <a:pt x="649" y="269"/>
                      <a:pt x="649" y="269"/>
                      <a:pt x="649" y="269"/>
                    </a:cubicBezTo>
                    <a:cubicBezTo>
                      <a:pt x="649" y="269"/>
                      <a:pt x="649" y="269"/>
                      <a:pt x="649" y="269"/>
                    </a:cubicBezTo>
                    <a:cubicBezTo>
                      <a:pt x="651" y="266"/>
                      <a:pt x="651" y="266"/>
                      <a:pt x="651" y="266"/>
                    </a:cubicBezTo>
                    <a:lnTo>
                      <a:pt x="651" y="2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îṣḻiḑe">
                <a:extLst>
                  <a:ext uri="{FF2B5EF4-FFF2-40B4-BE49-F238E27FC236}">
                    <a16:creationId xmlns="" xmlns:a16="http://schemas.microsoft.com/office/drawing/2014/main" id="{AEA88F19-E074-4BD3-8E5E-BFC88C1B0488}"/>
                  </a:ext>
                </a:extLst>
              </p:cNvPr>
              <p:cNvSpPr/>
              <p:nvPr/>
            </p:nvSpPr>
            <p:spPr bwMode="auto">
              <a:xfrm>
                <a:off x="1951" y="1865"/>
                <a:ext cx="961" cy="689"/>
              </a:xfrm>
              <a:custGeom>
                <a:avLst/>
                <a:gdLst>
                  <a:gd name="T0" fmla="*/ 241 w 406"/>
                  <a:gd name="T1" fmla="*/ 29 h 291"/>
                  <a:gd name="T2" fmla="*/ 228 w 406"/>
                  <a:gd name="T3" fmla="*/ 42 h 291"/>
                  <a:gd name="T4" fmla="*/ 190 w 406"/>
                  <a:gd name="T5" fmla="*/ 14 h 291"/>
                  <a:gd name="T6" fmla="*/ 178 w 406"/>
                  <a:gd name="T7" fmla="*/ 9 h 291"/>
                  <a:gd name="T8" fmla="*/ 144 w 406"/>
                  <a:gd name="T9" fmla="*/ 2 h 291"/>
                  <a:gd name="T10" fmla="*/ 114 w 406"/>
                  <a:gd name="T11" fmla="*/ 5 h 291"/>
                  <a:gd name="T12" fmla="*/ 98 w 406"/>
                  <a:gd name="T13" fmla="*/ 10 h 291"/>
                  <a:gd name="T14" fmla="*/ 72 w 406"/>
                  <a:gd name="T15" fmla="*/ 13 h 291"/>
                  <a:gd name="T16" fmla="*/ 41 w 406"/>
                  <a:gd name="T17" fmla="*/ 20 h 291"/>
                  <a:gd name="T18" fmla="*/ 49 w 406"/>
                  <a:gd name="T19" fmla="*/ 45 h 291"/>
                  <a:gd name="T20" fmla="*/ 62 w 406"/>
                  <a:gd name="T21" fmla="*/ 65 h 291"/>
                  <a:gd name="T22" fmla="*/ 52 w 406"/>
                  <a:gd name="T23" fmla="*/ 89 h 291"/>
                  <a:gd name="T24" fmla="*/ 56 w 406"/>
                  <a:gd name="T25" fmla="*/ 102 h 291"/>
                  <a:gd name="T26" fmla="*/ 30 w 406"/>
                  <a:gd name="T27" fmla="*/ 105 h 291"/>
                  <a:gd name="T28" fmla="*/ 10 w 406"/>
                  <a:gd name="T29" fmla="*/ 121 h 291"/>
                  <a:gd name="T30" fmla="*/ 2 w 406"/>
                  <a:gd name="T31" fmla="*/ 136 h 291"/>
                  <a:gd name="T32" fmla="*/ 5 w 406"/>
                  <a:gd name="T33" fmla="*/ 169 h 291"/>
                  <a:gd name="T34" fmla="*/ 8 w 406"/>
                  <a:gd name="T35" fmla="*/ 197 h 291"/>
                  <a:gd name="T36" fmla="*/ 38 w 406"/>
                  <a:gd name="T37" fmla="*/ 209 h 291"/>
                  <a:gd name="T38" fmla="*/ 50 w 406"/>
                  <a:gd name="T39" fmla="*/ 217 h 291"/>
                  <a:gd name="T40" fmla="*/ 63 w 406"/>
                  <a:gd name="T41" fmla="*/ 229 h 291"/>
                  <a:gd name="T42" fmla="*/ 93 w 406"/>
                  <a:gd name="T43" fmla="*/ 241 h 291"/>
                  <a:gd name="T44" fmla="*/ 136 w 406"/>
                  <a:gd name="T45" fmla="*/ 250 h 291"/>
                  <a:gd name="T46" fmla="*/ 158 w 406"/>
                  <a:gd name="T47" fmla="*/ 256 h 291"/>
                  <a:gd name="T48" fmla="*/ 170 w 406"/>
                  <a:gd name="T49" fmla="*/ 268 h 291"/>
                  <a:gd name="T50" fmla="*/ 174 w 406"/>
                  <a:gd name="T51" fmla="*/ 277 h 291"/>
                  <a:gd name="T52" fmla="*/ 183 w 406"/>
                  <a:gd name="T53" fmla="*/ 289 h 291"/>
                  <a:gd name="T54" fmla="*/ 195 w 406"/>
                  <a:gd name="T55" fmla="*/ 284 h 291"/>
                  <a:gd name="T56" fmla="*/ 210 w 406"/>
                  <a:gd name="T57" fmla="*/ 279 h 291"/>
                  <a:gd name="T58" fmla="*/ 222 w 406"/>
                  <a:gd name="T59" fmla="*/ 276 h 291"/>
                  <a:gd name="T60" fmla="*/ 226 w 406"/>
                  <a:gd name="T61" fmla="*/ 261 h 291"/>
                  <a:gd name="T62" fmla="*/ 242 w 406"/>
                  <a:gd name="T63" fmla="*/ 235 h 291"/>
                  <a:gd name="T64" fmla="*/ 239 w 406"/>
                  <a:gd name="T65" fmla="*/ 210 h 291"/>
                  <a:gd name="T66" fmla="*/ 246 w 406"/>
                  <a:gd name="T67" fmla="*/ 203 h 291"/>
                  <a:gd name="T68" fmla="*/ 278 w 406"/>
                  <a:gd name="T69" fmla="*/ 213 h 291"/>
                  <a:gd name="T70" fmla="*/ 284 w 406"/>
                  <a:gd name="T71" fmla="*/ 231 h 291"/>
                  <a:gd name="T72" fmla="*/ 299 w 406"/>
                  <a:gd name="T73" fmla="*/ 249 h 291"/>
                  <a:gd name="T74" fmla="*/ 325 w 406"/>
                  <a:gd name="T75" fmla="*/ 259 h 291"/>
                  <a:gd name="T76" fmla="*/ 332 w 406"/>
                  <a:gd name="T77" fmla="*/ 261 h 291"/>
                  <a:gd name="T78" fmla="*/ 350 w 406"/>
                  <a:gd name="T79" fmla="*/ 254 h 291"/>
                  <a:gd name="T80" fmla="*/ 361 w 406"/>
                  <a:gd name="T81" fmla="*/ 236 h 291"/>
                  <a:gd name="T82" fmla="*/ 346 w 406"/>
                  <a:gd name="T83" fmla="*/ 229 h 291"/>
                  <a:gd name="T84" fmla="*/ 367 w 406"/>
                  <a:gd name="T85" fmla="*/ 203 h 291"/>
                  <a:gd name="T86" fmla="*/ 376 w 406"/>
                  <a:gd name="T87" fmla="*/ 175 h 291"/>
                  <a:gd name="T88" fmla="*/ 402 w 406"/>
                  <a:gd name="T89" fmla="*/ 145 h 291"/>
                  <a:gd name="T90" fmla="*/ 400 w 406"/>
                  <a:gd name="T91" fmla="*/ 127 h 291"/>
                  <a:gd name="T92" fmla="*/ 382 w 406"/>
                  <a:gd name="T93" fmla="*/ 84 h 291"/>
                  <a:gd name="T94" fmla="*/ 368 w 406"/>
                  <a:gd name="T95" fmla="*/ 79 h 291"/>
                  <a:gd name="T96" fmla="*/ 336 w 406"/>
                  <a:gd name="T97" fmla="*/ 50 h 291"/>
                  <a:gd name="T98" fmla="*/ 328 w 406"/>
                  <a:gd name="T99" fmla="*/ 53 h 291"/>
                  <a:gd name="T100" fmla="*/ 308 w 406"/>
                  <a:gd name="T101" fmla="*/ 39 h 291"/>
                  <a:gd name="T102" fmla="*/ 281 w 406"/>
                  <a:gd name="T103" fmla="*/ 25 h 291"/>
                  <a:gd name="T104" fmla="*/ 272 w 406"/>
                  <a:gd name="T105" fmla="*/ 27 h 291"/>
                  <a:gd name="T106" fmla="*/ 242 w 406"/>
                  <a:gd name="T107" fmla="*/ 15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06" h="291">
                    <a:moveTo>
                      <a:pt x="242" y="15"/>
                    </a:moveTo>
                    <a:cubicBezTo>
                      <a:pt x="238" y="18"/>
                      <a:pt x="238" y="18"/>
                      <a:pt x="238" y="18"/>
                    </a:cubicBezTo>
                    <a:cubicBezTo>
                      <a:pt x="238" y="19"/>
                      <a:pt x="239" y="23"/>
                      <a:pt x="240" y="28"/>
                    </a:cubicBezTo>
                    <a:cubicBezTo>
                      <a:pt x="240" y="29"/>
                      <a:pt x="240" y="29"/>
                      <a:pt x="240" y="29"/>
                    </a:cubicBezTo>
                    <a:cubicBezTo>
                      <a:pt x="241" y="29"/>
                      <a:pt x="241" y="29"/>
                      <a:pt x="241" y="29"/>
                    </a:cubicBezTo>
                    <a:cubicBezTo>
                      <a:pt x="240" y="29"/>
                      <a:pt x="240" y="29"/>
                      <a:pt x="240" y="29"/>
                    </a:cubicBezTo>
                    <a:cubicBezTo>
                      <a:pt x="236" y="39"/>
                      <a:pt x="236" y="39"/>
                      <a:pt x="236" y="39"/>
                    </a:cubicBezTo>
                    <a:cubicBezTo>
                      <a:pt x="230" y="41"/>
                      <a:pt x="230" y="41"/>
                      <a:pt x="230" y="41"/>
                    </a:cubicBezTo>
                    <a:cubicBezTo>
                      <a:pt x="229" y="42"/>
                      <a:pt x="229" y="42"/>
                      <a:pt x="229" y="42"/>
                    </a:cubicBezTo>
                    <a:cubicBezTo>
                      <a:pt x="228" y="42"/>
                      <a:pt x="228" y="42"/>
                      <a:pt x="228" y="42"/>
                    </a:cubicBezTo>
                    <a:cubicBezTo>
                      <a:pt x="218" y="37"/>
                      <a:pt x="218" y="37"/>
                      <a:pt x="218" y="37"/>
                    </a:cubicBezTo>
                    <a:cubicBezTo>
                      <a:pt x="218" y="37"/>
                      <a:pt x="218" y="37"/>
                      <a:pt x="218" y="37"/>
                    </a:cubicBezTo>
                    <a:cubicBezTo>
                      <a:pt x="218" y="37"/>
                      <a:pt x="218" y="37"/>
                      <a:pt x="218" y="37"/>
                    </a:cubicBezTo>
                    <a:cubicBezTo>
                      <a:pt x="198" y="19"/>
                      <a:pt x="198" y="19"/>
                      <a:pt x="198" y="19"/>
                    </a:cubicBezTo>
                    <a:cubicBezTo>
                      <a:pt x="190" y="14"/>
                      <a:pt x="190" y="14"/>
                      <a:pt x="190" y="14"/>
                    </a:cubicBezTo>
                    <a:cubicBezTo>
                      <a:pt x="178" y="10"/>
                      <a:pt x="178" y="10"/>
                      <a:pt x="178" y="10"/>
                    </a:cubicBezTo>
                    <a:cubicBezTo>
                      <a:pt x="178" y="9"/>
                      <a:pt x="178" y="9"/>
                      <a:pt x="178" y="9"/>
                    </a:cubicBezTo>
                    <a:cubicBezTo>
                      <a:pt x="178" y="9"/>
                      <a:pt x="178" y="9"/>
                      <a:pt x="178" y="9"/>
                    </a:cubicBezTo>
                    <a:cubicBezTo>
                      <a:pt x="178" y="9"/>
                      <a:pt x="178" y="9"/>
                      <a:pt x="178" y="9"/>
                    </a:cubicBezTo>
                    <a:cubicBezTo>
                      <a:pt x="178" y="9"/>
                      <a:pt x="178" y="9"/>
                      <a:pt x="178" y="9"/>
                    </a:cubicBezTo>
                    <a:cubicBezTo>
                      <a:pt x="172" y="5"/>
                      <a:pt x="172" y="5"/>
                      <a:pt x="172" y="5"/>
                    </a:cubicBezTo>
                    <a:cubicBezTo>
                      <a:pt x="162" y="2"/>
                      <a:pt x="162" y="2"/>
                      <a:pt x="162" y="2"/>
                    </a:cubicBezTo>
                    <a:cubicBezTo>
                      <a:pt x="157" y="3"/>
                      <a:pt x="157" y="3"/>
                      <a:pt x="157" y="3"/>
                    </a:cubicBezTo>
                    <a:cubicBezTo>
                      <a:pt x="156" y="3"/>
                      <a:pt x="156" y="3"/>
                      <a:pt x="156" y="3"/>
                    </a:cubicBezTo>
                    <a:cubicBezTo>
                      <a:pt x="144" y="2"/>
                      <a:pt x="144" y="2"/>
                      <a:pt x="144" y="2"/>
                    </a:cubicBezTo>
                    <a:cubicBezTo>
                      <a:pt x="143" y="2"/>
                      <a:pt x="143" y="2"/>
                      <a:pt x="143" y="2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24" y="3"/>
                      <a:pt x="124" y="3"/>
                      <a:pt x="124" y="3"/>
                    </a:cubicBezTo>
                    <a:cubicBezTo>
                      <a:pt x="122" y="4"/>
                      <a:pt x="118" y="5"/>
                      <a:pt x="114" y="5"/>
                    </a:cubicBezTo>
                    <a:cubicBezTo>
                      <a:pt x="106" y="7"/>
                      <a:pt x="106" y="7"/>
                      <a:pt x="106" y="7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8" y="10"/>
                      <a:pt x="98" y="10"/>
                      <a:pt x="98" y="10"/>
                    </a:cubicBezTo>
                    <a:cubicBezTo>
                      <a:pt x="98" y="10"/>
                      <a:pt x="98" y="10"/>
                      <a:pt x="98" y="10"/>
                    </a:cubicBezTo>
                    <a:cubicBezTo>
                      <a:pt x="98" y="10"/>
                      <a:pt x="98" y="10"/>
                      <a:pt x="98" y="10"/>
                    </a:cubicBezTo>
                    <a:cubicBezTo>
                      <a:pt x="90" y="11"/>
                      <a:pt x="90" y="11"/>
                      <a:pt x="90" y="11"/>
                    </a:cubicBezTo>
                    <a:cubicBezTo>
                      <a:pt x="80" y="14"/>
                      <a:pt x="80" y="14"/>
                      <a:pt x="80" y="14"/>
                    </a:cubicBezTo>
                    <a:cubicBezTo>
                      <a:pt x="80" y="14"/>
                      <a:pt x="80" y="14"/>
                      <a:pt x="80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2" y="13"/>
                      <a:pt x="72" y="13"/>
                      <a:pt x="72" y="13"/>
                    </a:cubicBezTo>
                    <a:cubicBezTo>
                      <a:pt x="60" y="15"/>
                      <a:pt x="60" y="15"/>
                      <a:pt x="60" y="15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2" y="39"/>
                      <a:pt x="42" y="39"/>
                      <a:pt x="42" y="39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55" y="51"/>
                      <a:pt x="55" y="51"/>
                      <a:pt x="55" y="51"/>
                    </a:cubicBezTo>
                    <a:cubicBezTo>
                      <a:pt x="58" y="54"/>
                      <a:pt x="60" y="56"/>
                      <a:pt x="60" y="59"/>
                    </a:cubicBezTo>
                    <a:cubicBezTo>
                      <a:pt x="62" y="65"/>
                      <a:pt x="62" y="65"/>
                      <a:pt x="62" y="65"/>
                    </a:cubicBezTo>
                    <a:cubicBezTo>
                      <a:pt x="65" y="71"/>
                      <a:pt x="65" y="71"/>
                      <a:pt x="65" y="71"/>
                    </a:cubicBezTo>
                    <a:cubicBezTo>
                      <a:pt x="64" y="71"/>
                      <a:pt x="64" y="71"/>
                      <a:pt x="64" y="71"/>
                    </a:cubicBezTo>
                    <a:cubicBezTo>
                      <a:pt x="56" y="77"/>
                      <a:pt x="56" y="77"/>
                      <a:pt x="56" y="77"/>
                    </a:cubicBezTo>
                    <a:cubicBezTo>
                      <a:pt x="51" y="83"/>
                      <a:pt x="51" y="83"/>
                      <a:pt x="51" y="83"/>
                    </a:cubicBezTo>
                    <a:cubicBezTo>
                      <a:pt x="52" y="89"/>
                      <a:pt x="52" y="89"/>
                      <a:pt x="52" y="89"/>
                    </a:cubicBezTo>
                    <a:cubicBezTo>
                      <a:pt x="56" y="98"/>
                      <a:pt x="56" y="98"/>
                      <a:pt x="56" y="98"/>
                    </a:cubicBezTo>
                    <a:cubicBezTo>
                      <a:pt x="56" y="99"/>
                      <a:pt x="56" y="99"/>
                      <a:pt x="56" y="99"/>
                    </a:cubicBezTo>
                    <a:cubicBezTo>
                      <a:pt x="56" y="99"/>
                      <a:pt x="56" y="99"/>
                      <a:pt x="56" y="99"/>
                    </a:cubicBezTo>
                    <a:cubicBezTo>
                      <a:pt x="56" y="99"/>
                      <a:pt x="56" y="99"/>
                      <a:pt x="56" y="99"/>
                    </a:cubicBezTo>
                    <a:cubicBezTo>
                      <a:pt x="56" y="102"/>
                      <a:pt x="56" y="102"/>
                      <a:pt x="56" y="102"/>
                    </a:cubicBezTo>
                    <a:cubicBezTo>
                      <a:pt x="55" y="104"/>
                      <a:pt x="54" y="106"/>
                      <a:pt x="53" y="107"/>
                    </a:cubicBezTo>
                    <a:cubicBezTo>
                      <a:pt x="50" y="109"/>
                      <a:pt x="46" y="109"/>
                      <a:pt x="40" y="107"/>
                    </a:cubicBezTo>
                    <a:cubicBezTo>
                      <a:pt x="30" y="105"/>
                      <a:pt x="30" y="105"/>
                      <a:pt x="30" y="105"/>
                    </a:cubicBezTo>
                    <a:cubicBezTo>
                      <a:pt x="30" y="105"/>
                      <a:pt x="30" y="105"/>
                      <a:pt x="30" y="105"/>
                    </a:cubicBezTo>
                    <a:cubicBezTo>
                      <a:pt x="30" y="105"/>
                      <a:pt x="30" y="105"/>
                      <a:pt x="30" y="105"/>
                    </a:cubicBezTo>
                    <a:cubicBezTo>
                      <a:pt x="29" y="105"/>
                      <a:pt x="29" y="105"/>
                      <a:pt x="29" y="105"/>
                    </a:cubicBezTo>
                    <a:cubicBezTo>
                      <a:pt x="22" y="101"/>
                      <a:pt x="22" y="101"/>
                      <a:pt x="22" y="101"/>
                    </a:cubicBezTo>
                    <a:cubicBezTo>
                      <a:pt x="10" y="101"/>
                      <a:pt x="10" y="101"/>
                      <a:pt x="10" y="101"/>
                    </a:cubicBezTo>
                    <a:cubicBezTo>
                      <a:pt x="11" y="101"/>
                      <a:pt x="11" y="101"/>
                      <a:pt x="11" y="101"/>
                    </a:cubicBezTo>
                    <a:cubicBezTo>
                      <a:pt x="10" y="121"/>
                      <a:pt x="10" y="121"/>
                      <a:pt x="10" y="121"/>
                    </a:cubicBezTo>
                    <a:cubicBezTo>
                      <a:pt x="9" y="124"/>
                      <a:pt x="7" y="125"/>
                      <a:pt x="4" y="125"/>
                    </a:cubicBezTo>
                    <a:cubicBezTo>
                      <a:pt x="3" y="126"/>
                      <a:pt x="2" y="127"/>
                      <a:pt x="3" y="131"/>
                    </a:cubicBezTo>
                    <a:cubicBezTo>
                      <a:pt x="3" y="131"/>
                      <a:pt x="3" y="131"/>
                      <a:pt x="3" y="131"/>
                    </a:cubicBezTo>
                    <a:cubicBezTo>
                      <a:pt x="2" y="131"/>
                      <a:pt x="2" y="131"/>
                      <a:pt x="2" y="131"/>
                    </a:cubicBezTo>
                    <a:cubicBezTo>
                      <a:pt x="2" y="136"/>
                      <a:pt x="2" y="136"/>
                      <a:pt x="2" y="136"/>
                    </a:cubicBezTo>
                    <a:cubicBezTo>
                      <a:pt x="4" y="139"/>
                      <a:pt x="6" y="141"/>
                      <a:pt x="7" y="142"/>
                    </a:cubicBezTo>
                    <a:cubicBezTo>
                      <a:pt x="9" y="152"/>
                      <a:pt x="9" y="152"/>
                      <a:pt x="9" y="152"/>
                    </a:cubicBezTo>
                    <a:cubicBezTo>
                      <a:pt x="9" y="155"/>
                      <a:pt x="9" y="155"/>
                      <a:pt x="9" y="155"/>
                    </a:cubicBezTo>
                    <a:cubicBezTo>
                      <a:pt x="9" y="157"/>
                      <a:pt x="8" y="159"/>
                      <a:pt x="8" y="161"/>
                    </a:cubicBezTo>
                    <a:cubicBezTo>
                      <a:pt x="5" y="169"/>
                      <a:pt x="5" y="169"/>
                      <a:pt x="5" y="169"/>
                    </a:cubicBezTo>
                    <a:cubicBezTo>
                      <a:pt x="0" y="179"/>
                      <a:pt x="0" y="179"/>
                      <a:pt x="0" y="179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0" y="185"/>
                      <a:pt x="0" y="185"/>
                      <a:pt x="0" y="185"/>
                    </a:cubicBezTo>
                    <a:cubicBezTo>
                      <a:pt x="6" y="192"/>
                      <a:pt x="6" y="192"/>
                      <a:pt x="6" y="192"/>
                    </a:cubicBezTo>
                    <a:cubicBezTo>
                      <a:pt x="7" y="194"/>
                      <a:pt x="8" y="195"/>
                      <a:pt x="8" y="197"/>
                    </a:cubicBezTo>
                    <a:cubicBezTo>
                      <a:pt x="13" y="203"/>
                      <a:pt x="13" y="203"/>
                      <a:pt x="13" y="203"/>
                    </a:cubicBezTo>
                    <a:cubicBezTo>
                      <a:pt x="20" y="211"/>
                      <a:pt x="20" y="211"/>
                      <a:pt x="20" y="211"/>
                    </a:cubicBezTo>
                    <a:cubicBezTo>
                      <a:pt x="23" y="214"/>
                      <a:pt x="25" y="215"/>
                      <a:pt x="26" y="215"/>
                    </a:cubicBezTo>
                    <a:cubicBezTo>
                      <a:pt x="34" y="211"/>
                      <a:pt x="34" y="211"/>
                      <a:pt x="34" y="211"/>
                    </a:cubicBezTo>
                    <a:cubicBezTo>
                      <a:pt x="35" y="209"/>
                      <a:pt x="36" y="209"/>
                      <a:pt x="38" y="209"/>
                    </a:cubicBezTo>
                    <a:cubicBezTo>
                      <a:pt x="40" y="209"/>
                      <a:pt x="42" y="210"/>
                      <a:pt x="46" y="212"/>
                    </a:cubicBezTo>
                    <a:cubicBezTo>
                      <a:pt x="46" y="212"/>
                      <a:pt x="46" y="212"/>
                      <a:pt x="46" y="212"/>
                    </a:cubicBezTo>
                    <a:cubicBezTo>
                      <a:pt x="46" y="212"/>
                      <a:pt x="46" y="212"/>
                      <a:pt x="46" y="212"/>
                    </a:cubicBezTo>
                    <a:cubicBezTo>
                      <a:pt x="46" y="213"/>
                      <a:pt x="46" y="213"/>
                      <a:pt x="46" y="213"/>
                    </a:cubicBezTo>
                    <a:cubicBezTo>
                      <a:pt x="50" y="217"/>
                      <a:pt x="50" y="217"/>
                      <a:pt x="50" y="217"/>
                    </a:cubicBezTo>
                    <a:cubicBezTo>
                      <a:pt x="52" y="222"/>
                      <a:pt x="52" y="222"/>
                      <a:pt x="52" y="222"/>
                    </a:cubicBezTo>
                    <a:cubicBezTo>
                      <a:pt x="54" y="224"/>
                      <a:pt x="54" y="224"/>
                      <a:pt x="54" y="224"/>
                    </a:cubicBezTo>
                    <a:cubicBezTo>
                      <a:pt x="55" y="225"/>
                      <a:pt x="55" y="225"/>
                      <a:pt x="55" y="225"/>
                    </a:cubicBezTo>
                    <a:cubicBezTo>
                      <a:pt x="60" y="229"/>
                      <a:pt x="60" y="229"/>
                      <a:pt x="60" y="229"/>
                    </a:cubicBezTo>
                    <a:cubicBezTo>
                      <a:pt x="63" y="229"/>
                      <a:pt x="63" y="229"/>
                      <a:pt x="63" y="229"/>
                    </a:cubicBezTo>
                    <a:cubicBezTo>
                      <a:pt x="65" y="229"/>
                      <a:pt x="66" y="231"/>
                      <a:pt x="68" y="232"/>
                    </a:cubicBezTo>
                    <a:cubicBezTo>
                      <a:pt x="68" y="233"/>
                      <a:pt x="73" y="235"/>
                      <a:pt x="80" y="237"/>
                    </a:cubicBezTo>
                    <a:cubicBezTo>
                      <a:pt x="81" y="237"/>
                      <a:pt x="81" y="237"/>
                      <a:pt x="81" y="237"/>
                    </a:cubicBezTo>
                    <a:cubicBezTo>
                      <a:pt x="93" y="241"/>
                      <a:pt x="93" y="241"/>
                      <a:pt x="93" y="241"/>
                    </a:cubicBezTo>
                    <a:cubicBezTo>
                      <a:pt x="93" y="241"/>
                      <a:pt x="93" y="241"/>
                      <a:pt x="93" y="241"/>
                    </a:cubicBezTo>
                    <a:cubicBezTo>
                      <a:pt x="94" y="241"/>
                      <a:pt x="94" y="241"/>
                      <a:pt x="94" y="241"/>
                    </a:cubicBezTo>
                    <a:cubicBezTo>
                      <a:pt x="102" y="245"/>
                      <a:pt x="102" y="245"/>
                      <a:pt x="102" y="245"/>
                    </a:cubicBezTo>
                    <a:cubicBezTo>
                      <a:pt x="116" y="249"/>
                      <a:pt x="116" y="249"/>
                      <a:pt x="116" y="249"/>
                    </a:cubicBezTo>
                    <a:cubicBezTo>
                      <a:pt x="117" y="249"/>
                      <a:pt x="117" y="249"/>
                      <a:pt x="117" y="249"/>
                    </a:cubicBezTo>
                    <a:cubicBezTo>
                      <a:pt x="136" y="250"/>
                      <a:pt x="136" y="250"/>
                      <a:pt x="136" y="250"/>
                    </a:cubicBezTo>
                    <a:cubicBezTo>
                      <a:pt x="144" y="247"/>
                      <a:pt x="144" y="247"/>
                      <a:pt x="144" y="247"/>
                    </a:cubicBezTo>
                    <a:cubicBezTo>
                      <a:pt x="152" y="247"/>
                      <a:pt x="152" y="247"/>
                      <a:pt x="152" y="247"/>
                    </a:cubicBezTo>
                    <a:cubicBezTo>
                      <a:pt x="152" y="247"/>
                      <a:pt x="152" y="247"/>
                      <a:pt x="152" y="247"/>
                    </a:cubicBezTo>
                    <a:cubicBezTo>
                      <a:pt x="152" y="248"/>
                      <a:pt x="152" y="248"/>
                      <a:pt x="152" y="248"/>
                    </a:cubicBezTo>
                    <a:cubicBezTo>
                      <a:pt x="158" y="256"/>
                      <a:pt x="158" y="256"/>
                      <a:pt x="158" y="256"/>
                    </a:cubicBezTo>
                    <a:cubicBezTo>
                      <a:pt x="158" y="256"/>
                      <a:pt x="158" y="256"/>
                      <a:pt x="158" y="256"/>
                    </a:cubicBezTo>
                    <a:cubicBezTo>
                      <a:pt x="158" y="256"/>
                      <a:pt x="158" y="256"/>
                      <a:pt x="158" y="256"/>
                    </a:cubicBezTo>
                    <a:cubicBezTo>
                      <a:pt x="162" y="263"/>
                      <a:pt x="162" y="263"/>
                      <a:pt x="162" y="263"/>
                    </a:cubicBezTo>
                    <a:cubicBezTo>
                      <a:pt x="166" y="266"/>
                      <a:pt x="166" y="266"/>
                      <a:pt x="166" y="266"/>
                    </a:cubicBezTo>
                    <a:cubicBezTo>
                      <a:pt x="170" y="268"/>
                      <a:pt x="170" y="268"/>
                      <a:pt x="170" y="268"/>
                    </a:cubicBezTo>
                    <a:cubicBezTo>
                      <a:pt x="170" y="269"/>
                      <a:pt x="170" y="269"/>
                      <a:pt x="170" y="269"/>
                    </a:cubicBezTo>
                    <a:cubicBezTo>
                      <a:pt x="170" y="269"/>
                      <a:pt x="170" y="269"/>
                      <a:pt x="170" y="269"/>
                    </a:cubicBezTo>
                    <a:cubicBezTo>
                      <a:pt x="171" y="269"/>
                      <a:pt x="171" y="269"/>
                      <a:pt x="171" y="269"/>
                    </a:cubicBezTo>
                    <a:cubicBezTo>
                      <a:pt x="174" y="277"/>
                      <a:pt x="174" y="277"/>
                      <a:pt x="174" y="277"/>
                    </a:cubicBezTo>
                    <a:cubicBezTo>
                      <a:pt x="174" y="277"/>
                      <a:pt x="174" y="277"/>
                      <a:pt x="174" y="277"/>
                    </a:cubicBezTo>
                    <a:cubicBezTo>
                      <a:pt x="175" y="277"/>
                      <a:pt x="175" y="277"/>
                      <a:pt x="175" y="277"/>
                    </a:cubicBezTo>
                    <a:cubicBezTo>
                      <a:pt x="175" y="278"/>
                      <a:pt x="175" y="278"/>
                      <a:pt x="175" y="278"/>
                    </a:cubicBezTo>
                    <a:cubicBezTo>
                      <a:pt x="177" y="287"/>
                      <a:pt x="177" y="287"/>
                      <a:pt x="177" y="287"/>
                    </a:cubicBezTo>
                    <a:cubicBezTo>
                      <a:pt x="182" y="289"/>
                      <a:pt x="182" y="289"/>
                      <a:pt x="182" y="289"/>
                    </a:cubicBezTo>
                    <a:cubicBezTo>
                      <a:pt x="183" y="289"/>
                      <a:pt x="183" y="289"/>
                      <a:pt x="183" y="289"/>
                    </a:cubicBezTo>
                    <a:cubicBezTo>
                      <a:pt x="183" y="289"/>
                      <a:pt x="183" y="289"/>
                      <a:pt x="183" y="289"/>
                    </a:cubicBezTo>
                    <a:cubicBezTo>
                      <a:pt x="183" y="289"/>
                      <a:pt x="183" y="289"/>
                      <a:pt x="183" y="289"/>
                    </a:cubicBezTo>
                    <a:cubicBezTo>
                      <a:pt x="188" y="291"/>
                      <a:pt x="188" y="291"/>
                      <a:pt x="188" y="291"/>
                    </a:cubicBezTo>
                    <a:cubicBezTo>
                      <a:pt x="194" y="290"/>
                      <a:pt x="194" y="290"/>
                      <a:pt x="194" y="290"/>
                    </a:cubicBezTo>
                    <a:cubicBezTo>
                      <a:pt x="195" y="284"/>
                      <a:pt x="195" y="284"/>
                      <a:pt x="195" y="284"/>
                    </a:cubicBezTo>
                    <a:cubicBezTo>
                      <a:pt x="195" y="284"/>
                      <a:pt x="195" y="284"/>
                      <a:pt x="195" y="284"/>
                    </a:cubicBezTo>
                    <a:cubicBezTo>
                      <a:pt x="196" y="283"/>
                      <a:pt x="196" y="283"/>
                      <a:pt x="196" y="283"/>
                    </a:cubicBezTo>
                    <a:cubicBezTo>
                      <a:pt x="202" y="277"/>
                      <a:pt x="202" y="277"/>
                      <a:pt x="202" y="277"/>
                    </a:cubicBezTo>
                    <a:cubicBezTo>
                      <a:pt x="210" y="279"/>
                      <a:pt x="210" y="279"/>
                      <a:pt x="210" y="279"/>
                    </a:cubicBezTo>
                    <a:cubicBezTo>
                      <a:pt x="210" y="279"/>
                      <a:pt x="210" y="279"/>
                      <a:pt x="210" y="279"/>
                    </a:cubicBezTo>
                    <a:cubicBezTo>
                      <a:pt x="214" y="287"/>
                      <a:pt x="214" y="287"/>
                      <a:pt x="214" y="287"/>
                    </a:cubicBezTo>
                    <a:cubicBezTo>
                      <a:pt x="221" y="285"/>
                      <a:pt x="221" y="285"/>
                      <a:pt x="221" y="285"/>
                    </a:cubicBezTo>
                    <a:cubicBezTo>
                      <a:pt x="222" y="277"/>
                      <a:pt x="222" y="277"/>
                      <a:pt x="222" y="277"/>
                    </a:cubicBezTo>
                    <a:cubicBezTo>
                      <a:pt x="222" y="277"/>
                      <a:pt x="222" y="277"/>
                      <a:pt x="222" y="277"/>
                    </a:cubicBezTo>
                    <a:cubicBezTo>
                      <a:pt x="222" y="276"/>
                      <a:pt x="222" y="276"/>
                      <a:pt x="222" y="276"/>
                    </a:cubicBezTo>
                    <a:cubicBezTo>
                      <a:pt x="222" y="276"/>
                      <a:pt x="222" y="276"/>
                      <a:pt x="222" y="276"/>
                    </a:cubicBezTo>
                    <a:cubicBezTo>
                      <a:pt x="228" y="273"/>
                      <a:pt x="228" y="273"/>
                      <a:pt x="228" y="273"/>
                    </a:cubicBezTo>
                    <a:cubicBezTo>
                      <a:pt x="226" y="262"/>
                      <a:pt x="226" y="262"/>
                      <a:pt x="226" y="262"/>
                    </a:cubicBezTo>
                    <a:cubicBezTo>
                      <a:pt x="226" y="261"/>
                      <a:pt x="226" y="261"/>
                      <a:pt x="226" y="261"/>
                    </a:cubicBezTo>
                    <a:cubicBezTo>
                      <a:pt x="226" y="261"/>
                      <a:pt x="226" y="261"/>
                      <a:pt x="226" y="261"/>
                    </a:cubicBezTo>
                    <a:cubicBezTo>
                      <a:pt x="226" y="261"/>
                      <a:pt x="226" y="261"/>
                      <a:pt x="226" y="261"/>
                    </a:cubicBezTo>
                    <a:cubicBezTo>
                      <a:pt x="232" y="248"/>
                      <a:pt x="232" y="248"/>
                      <a:pt x="232" y="248"/>
                    </a:cubicBezTo>
                    <a:cubicBezTo>
                      <a:pt x="238" y="246"/>
                      <a:pt x="238" y="246"/>
                      <a:pt x="238" y="246"/>
                    </a:cubicBezTo>
                    <a:cubicBezTo>
                      <a:pt x="236" y="235"/>
                      <a:pt x="236" y="235"/>
                      <a:pt x="236" y="235"/>
                    </a:cubicBezTo>
                    <a:cubicBezTo>
                      <a:pt x="242" y="235"/>
                      <a:pt x="242" y="235"/>
                      <a:pt x="242" y="235"/>
                    </a:cubicBezTo>
                    <a:cubicBezTo>
                      <a:pt x="242" y="229"/>
                      <a:pt x="242" y="229"/>
                      <a:pt x="242" y="229"/>
                    </a:cubicBezTo>
                    <a:cubicBezTo>
                      <a:pt x="238" y="219"/>
                      <a:pt x="238" y="219"/>
                      <a:pt x="238" y="219"/>
                    </a:cubicBezTo>
                    <a:cubicBezTo>
                      <a:pt x="238" y="219"/>
                      <a:pt x="238" y="219"/>
                      <a:pt x="238" y="219"/>
                    </a:cubicBezTo>
                    <a:cubicBezTo>
                      <a:pt x="238" y="218"/>
                      <a:pt x="238" y="218"/>
                      <a:pt x="238" y="218"/>
                    </a:cubicBezTo>
                    <a:cubicBezTo>
                      <a:pt x="239" y="210"/>
                      <a:pt x="239" y="210"/>
                      <a:pt x="239" y="210"/>
                    </a:cubicBezTo>
                    <a:cubicBezTo>
                      <a:pt x="239" y="209"/>
                      <a:pt x="239" y="209"/>
                      <a:pt x="239" y="209"/>
                    </a:cubicBezTo>
                    <a:cubicBezTo>
                      <a:pt x="240" y="209"/>
                      <a:pt x="240" y="209"/>
                      <a:pt x="240" y="209"/>
                    </a:cubicBezTo>
                    <a:cubicBezTo>
                      <a:pt x="244" y="203"/>
                      <a:pt x="244" y="203"/>
                      <a:pt x="244" y="203"/>
                    </a:cubicBezTo>
                    <a:cubicBezTo>
                      <a:pt x="245" y="203"/>
                      <a:pt x="245" y="203"/>
                      <a:pt x="245" y="203"/>
                    </a:cubicBezTo>
                    <a:cubicBezTo>
                      <a:pt x="246" y="203"/>
                      <a:pt x="246" y="203"/>
                      <a:pt x="246" y="203"/>
                    </a:cubicBezTo>
                    <a:cubicBezTo>
                      <a:pt x="257" y="205"/>
                      <a:pt x="257" y="205"/>
                      <a:pt x="257" y="205"/>
                    </a:cubicBezTo>
                    <a:cubicBezTo>
                      <a:pt x="257" y="205"/>
                      <a:pt x="257" y="205"/>
                      <a:pt x="257" y="205"/>
                    </a:cubicBezTo>
                    <a:cubicBezTo>
                      <a:pt x="266" y="207"/>
                      <a:pt x="266" y="207"/>
                      <a:pt x="266" y="207"/>
                    </a:cubicBezTo>
                    <a:cubicBezTo>
                      <a:pt x="274" y="205"/>
                      <a:pt x="274" y="205"/>
                      <a:pt x="274" y="205"/>
                    </a:cubicBezTo>
                    <a:cubicBezTo>
                      <a:pt x="278" y="213"/>
                      <a:pt x="278" y="213"/>
                      <a:pt x="278" y="213"/>
                    </a:cubicBezTo>
                    <a:cubicBezTo>
                      <a:pt x="278" y="214"/>
                      <a:pt x="278" y="214"/>
                      <a:pt x="278" y="214"/>
                    </a:cubicBezTo>
                    <a:cubicBezTo>
                      <a:pt x="278" y="220"/>
                      <a:pt x="278" y="220"/>
                      <a:pt x="278" y="220"/>
                    </a:cubicBezTo>
                    <a:cubicBezTo>
                      <a:pt x="280" y="226"/>
                      <a:pt x="280" y="226"/>
                      <a:pt x="280" y="226"/>
                    </a:cubicBezTo>
                    <a:cubicBezTo>
                      <a:pt x="280" y="229"/>
                      <a:pt x="282" y="230"/>
                      <a:pt x="284" y="231"/>
                    </a:cubicBezTo>
                    <a:cubicBezTo>
                      <a:pt x="284" y="231"/>
                      <a:pt x="284" y="231"/>
                      <a:pt x="284" y="231"/>
                    </a:cubicBezTo>
                    <a:cubicBezTo>
                      <a:pt x="288" y="231"/>
                      <a:pt x="290" y="233"/>
                      <a:pt x="290" y="235"/>
                    </a:cubicBezTo>
                    <a:cubicBezTo>
                      <a:pt x="291" y="237"/>
                      <a:pt x="292" y="240"/>
                      <a:pt x="295" y="243"/>
                    </a:cubicBezTo>
                    <a:cubicBezTo>
                      <a:pt x="299" y="249"/>
                      <a:pt x="299" y="249"/>
                      <a:pt x="299" y="249"/>
                    </a:cubicBezTo>
                    <a:cubicBezTo>
                      <a:pt x="299" y="249"/>
                      <a:pt x="299" y="249"/>
                      <a:pt x="299" y="249"/>
                    </a:cubicBezTo>
                    <a:cubicBezTo>
                      <a:pt x="299" y="249"/>
                      <a:pt x="299" y="249"/>
                      <a:pt x="299" y="249"/>
                    </a:cubicBezTo>
                    <a:cubicBezTo>
                      <a:pt x="301" y="253"/>
                      <a:pt x="301" y="253"/>
                      <a:pt x="301" y="253"/>
                    </a:cubicBezTo>
                    <a:cubicBezTo>
                      <a:pt x="305" y="253"/>
                      <a:pt x="305" y="253"/>
                      <a:pt x="305" y="253"/>
                    </a:cubicBezTo>
                    <a:cubicBezTo>
                      <a:pt x="312" y="247"/>
                      <a:pt x="312" y="247"/>
                      <a:pt x="312" y="247"/>
                    </a:cubicBezTo>
                    <a:cubicBezTo>
                      <a:pt x="316" y="256"/>
                      <a:pt x="316" y="256"/>
                      <a:pt x="316" y="256"/>
                    </a:cubicBezTo>
                    <a:cubicBezTo>
                      <a:pt x="325" y="259"/>
                      <a:pt x="325" y="259"/>
                      <a:pt x="325" y="259"/>
                    </a:cubicBezTo>
                    <a:cubicBezTo>
                      <a:pt x="325" y="259"/>
                      <a:pt x="325" y="259"/>
                      <a:pt x="325" y="259"/>
                    </a:cubicBezTo>
                    <a:cubicBezTo>
                      <a:pt x="326" y="259"/>
                      <a:pt x="326" y="259"/>
                      <a:pt x="326" y="259"/>
                    </a:cubicBezTo>
                    <a:cubicBezTo>
                      <a:pt x="330" y="267"/>
                      <a:pt x="330" y="267"/>
                      <a:pt x="330" y="267"/>
                    </a:cubicBezTo>
                    <a:cubicBezTo>
                      <a:pt x="332" y="269"/>
                      <a:pt x="332" y="269"/>
                      <a:pt x="332" y="269"/>
                    </a:cubicBezTo>
                    <a:cubicBezTo>
                      <a:pt x="332" y="261"/>
                      <a:pt x="332" y="261"/>
                      <a:pt x="332" y="261"/>
                    </a:cubicBezTo>
                    <a:cubicBezTo>
                      <a:pt x="332" y="261"/>
                      <a:pt x="332" y="261"/>
                      <a:pt x="332" y="261"/>
                    </a:cubicBezTo>
                    <a:cubicBezTo>
                      <a:pt x="332" y="259"/>
                      <a:pt x="332" y="259"/>
                      <a:pt x="332" y="259"/>
                    </a:cubicBezTo>
                    <a:cubicBezTo>
                      <a:pt x="350" y="259"/>
                      <a:pt x="350" y="259"/>
                      <a:pt x="350" y="259"/>
                    </a:cubicBezTo>
                    <a:cubicBezTo>
                      <a:pt x="350" y="257"/>
                      <a:pt x="350" y="257"/>
                      <a:pt x="350" y="257"/>
                    </a:cubicBezTo>
                    <a:cubicBezTo>
                      <a:pt x="351" y="257"/>
                      <a:pt x="351" y="255"/>
                      <a:pt x="350" y="254"/>
                    </a:cubicBezTo>
                    <a:cubicBezTo>
                      <a:pt x="349" y="251"/>
                      <a:pt x="348" y="249"/>
                      <a:pt x="348" y="247"/>
                    </a:cubicBezTo>
                    <a:cubicBezTo>
                      <a:pt x="348" y="243"/>
                      <a:pt x="348" y="241"/>
                      <a:pt x="349" y="240"/>
                    </a:cubicBezTo>
                    <a:cubicBezTo>
                      <a:pt x="350" y="239"/>
                      <a:pt x="351" y="239"/>
                      <a:pt x="353" y="239"/>
                    </a:cubicBezTo>
                    <a:cubicBezTo>
                      <a:pt x="360" y="241"/>
                      <a:pt x="360" y="241"/>
                      <a:pt x="360" y="241"/>
                    </a:cubicBezTo>
                    <a:cubicBezTo>
                      <a:pt x="361" y="236"/>
                      <a:pt x="361" y="236"/>
                      <a:pt x="361" y="236"/>
                    </a:cubicBezTo>
                    <a:cubicBezTo>
                      <a:pt x="348" y="230"/>
                      <a:pt x="348" y="230"/>
                      <a:pt x="348" y="230"/>
                    </a:cubicBezTo>
                    <a:cubicBezTo>
                      <a:pt x="347" y="230"/>
                      <a:pt x="347" y="230"/>
                      <a:pt x="347" y="230"/>
                    </a:cubicBezTo>
                    <a:cubicBezTo>
                      <a:pt x="346" y="229"/>
                      <a:pt x="346" y="229"/>
                      <a:pt x="346" y="229"/>
                    </a:cubicBezTo>
                    <a:cubicBezTo>
                      <a:pt x="346" y="229"/>
                      <a:pt x="346" y="229"/>
                      <a:pt x="346" y="229"/>
                    </a:cubicBezTo>
                    <a:cubicBezTo>
                      <a:pt x="346" y="229"/>
                      <a:pt x="346" y="229"/>
                      <a:pt x="346" y="229"/>
                    </a:cubicBezTo>
                    <a:cubicBezTo>
                      <a:pt x="344" y="213"/>
                      <a:pt x="344" y="213"/>
                      <a:pt x="344" y="213"/>
                    </a:cubicBezTo>
                    <a:cubicBezTo>
                      <a:pt x="345" y="203"/>
                      <a:pt x="345" y="203"/>
                      <a:pt x="345" y="203"/>
                    </a:cubicBezTo>
                    <a:cubicBezTo>
                      <a:pt x="345" y="201"/>
                      <a:pt x="345" y="201"/>
                      <a:pt x="345" y="201"/>
                    </a:cubicBezTo>
                    <a:cubicBezTo>
                      <a:pt x="345" y="201"/>
                      <a:pt x="345" y="201"/>
                      <a:pt x="345" y="201"/>
                    </a:cubicBezTo>
                    <a:cubicBezTo>
                      <a:pt x="367" y="203"/>
                      <a:pt x="367" y="203"/>
                      <a:pt x="367" y="203"/>
                    </a:cubicBezTo>
                    <a:cubicBezTo>
                      <a:pt x="372" y="198"/>
                      <a:pt x="372" y="198"/>
                      <a:pt x="372" y="198"/>
                    </a:cubicBezTo>
                    <a:cubicBezTo>
                      <a:pt x="374" y="196"/>
                      <a:pt x="373" y="195"/>
                      <a:pt x="372" y="194"/>
                    </a:cubicBezTo>
                    <a:cubicBezTo>
                      <a:pt x="367" y="192"/>
                      <a:pt x="364" y="190"/>
                      <a:pt x="364" y="187"/>
                    </a:cubicBezTo>
                    <a:cubicBezTo>
                      <a:pt x="364" y="186"/>
                      <a:pt x="364" y="185"/>
                      <a:pt x="366" y="184"/>
                    </a:cubicBezTo>
                    <a:cubicBezTo>
                      <a:pt x="376" y="175"/>
                      <a:pt x="376" y="175"/>
                      <a:pt x="376" y="175"/>
                    </a:cubicBezTo>
                    <a:cubicBezTo>
                      <a:pt x="386" y="174"/>
                      <a:pt x="386" y="174"/>
                      <a:pt x="386" y="174"/>
                    </a:cubicBezTo>
                    <a:cubicBezTo>
                      <a:pt x="391" y="165"/>
                      <a:pt x="391" y="165"/>
                      <a:pt x="391" y="165"/>
                    </a:cubicBezTo>
                    <a:cubicBezTo>
                      <a:pt x="391" y="157"/>
                      <a:pt x="391" y="157"/>
                      <a:pt x="391" y="157"/>
                    </a:cubicBezTo>
                    <a:cubicBezTo>
                      <a:pt x="398" y="155"/>
                      <a:pt x="398" y="155"/>
                      <a:pt x="398" y="155"/>
                    </a:cubicBezTo>
                    <a:cubicBezTo>
                      <a:pt x="400" y="149"/>
                      <a:pt x="402" y="146"/>
                      <a:pt x="402" y="145"/>
                    </a:cubicBezTo>
                    <a:cubicBezTo>
                      <a:pt x="406" y="138"/>
                      <a:pt x="406" y="138"/>
                      <a:pt x="406" y="138"/>
                    </a:cubicBezTo>
                    <a:cubicBezTo>
                      <a:pt x="400" y="128"/>
                      <a:pt x="400" y="128"/>
                      <a:pt x="400" y="128"/>
                    </a:cubicBezTo>
                    <a:cubicBezTo>
                      <a:pt x="400" y="128"/>
                      <a:pt x="400" y="128"/>
                      <a:pt x="400" y="128"/>
                    </a:cubicBezTo>
                    <a:cubicBezTo>
                      <a:pt x="400" y="128"/>
                      <a:pt x="400" y="128"/>
                      <a:pt x="400" y="128"/>
                    </a:cubicBezTo>
                    <a:cubicBezTo>
                      <a:pt x="400" y="127"/>
                      <a:pt x="400" y="127"/>
                      <a:pt x="400" y="127"/>
                    </a:cubicBezTo>
                    <a:cubicBezTo>
                      <a:pt x="396" y="114"/>
                      <a:pt x="396" y="114"/>
                      <a:pt x="396" y="114"/>
                    </a:cubicBezTo>
                    <a:cubicBezTo>
                      <a:pt x="396" y="113"/>
                      <a:pt x="396" y="113"/>
                      <a:pt x="396" y="113"/>
                    </a:cubicBezTo>
                    <a:cubicBezTo>
                      <a:pt x="394" y="99"/>
                      <a:pt x="394" y="99"/>
                      <a:pt x="394" y="99"/>
                    </a:cubicBezTo>
                    <a:cubicBezTo>
                      <a:pt x="389" y="91"/>
                      <a:pt x="389" y="91"/>
                      <a:pt x="389" y="91"/>
                    </a:cubicBezTo>
                    <a:cubicBezTo>
                      <a:pt x="382" y="84"/>
                      <a:pt x="382" y="84"/>
                      <a:pt x="382" y="84"/>
                    </a:cubicBezTo>
                    <a:cubicBezTo>
                      <a:pt x="382" y="84"/>
                      <a:pt x="382" y="84"/>
                      <a:pt x="382" y="84"/>
                    </a:cubicBezTo>
                    <a:cubicBezTo>
                      <a:pt x="382" y="83"/>
                      <a:pt x="382" y="83"/>
                      <a:pt x="382" y="83"/>
                    </a:cubicBezTo>
                    <a:cubicBezTo>
                      <a:pt x="382" y="83"/>
                      <a:pt x="382" y="83"/>
                      <a:pt x="382" y="83"/>
                    </a:cubicBezTo>
                    <a:cubicBezTo>
                      <a:pt x="381" y="75"/>
                      <a:pt x="381" y="75"/>
                      <a:pt x="381" y="75"/>
                    </a:cubicBezTo>
                    <a:cubicBezTo>
                      <a:pt x="368" y="79"/>
                      <a:pt x="368" y="79"/>
                      <a:pt x="368" y="79"/>
                    </a:cubicBezTo>
                    <a:cubicBezTo>
                      <a:pt x="368" y="79"/>
                      <a:pt x="368" y="79"/>
                      <a:pt x="368" y="79"/>
                    </a:cubicBezTo>
                    <a:cubicBezTo>
                      <a:pt x="362" y="72"/>
                      <a:pt x="362" y="72"/>
                      <a:pt x="362" y="72"/>
                    </a:cubicBezTo>
                    <a:cubicBezTo>
                      <a:pt x="344" y="59"/>
                      <a:pt x="344" y="59"/>
                      <a:pt x="344" y="59"/>
                    </a:cubicBezTo>
                    <a:cubicBezTo>
                      <a:pt x="343" y="59"/>
                      <a:pt x="343" y="59"/>
                      <a:pt x="343" y="59"/>
                    </a:cubicBezTo>
                    <a:cubicBezTo>
                      <a:pt x="336" y="50"/>
                      <a:pt x="336" y="50"/>
                      <a:pt x="336" y="50"/>
                    </a:cubicBezTo>
                    <a:cubicBezTo>
                      <a:pt x="332" y="47"/>
                      <a:pt x="332" y="47"/>
                      <a:pt x="332" y="47"/>
                    </a:cubicBezTo>
                    <a:cubicBezTo>
                      <a:pt x="329" y="51"/>
                      <a:pt x="329" y="51"/>
                      <a:pt x="329" y="51"/>
                    </a:cubicBezTo>
                    <a:cubicBezTo>
                      <a:pt x="329" y="52"/>
                      <a:pt x="329" y="52"/>
                      <a:pt x="329" y="52"/>
                    </a:cubicBezTo>
                    <a:cubicBezTo>
                      <a:pt x="329" y="53"/>
                      <a:pt x="329" y="53"/>
                      <a:pt x="329" y="53"/>
                    </a:cubicBezTo>
                    <a:cubicBezTo>
                      <a:pt x="328" y="53"/>
                      <a:pt x="328" y="53"/>
                      <a:pt x="328" y="53"/>
                    </a:cubicBezTo>
                    <a:cubicBezTo>
                      <a:pt x="328" y="53"/>
                      <a:pt x="328" y="53"/>
                      <a:pt x="328" y="53"/>
                    </a:cubicBezTo>
                    <a:cubicBezTo>
                      <a:pt x="322" y="53"/>
                      <a:pt x="322" y="53"/>
                      <a:pt x="322" y="53"/>
                    </a:cubicBezTo>
                    <a:cubicBezTo>
                      <a:pt x="321" y="53"/>
                      <a:pt x="321" y="53"/>
                      <a:pt x="321" y="53"/>
                    </a:cubicBezTo>
                    <a:cubicBezTo>
                      <a:pt x="321" y="53"/>
                      <a:pt x="321" y="53"/>
                      <a:pt x="321" y="53"/>
                    </a:cubicBezTo>
                    <a:cubicBezTo>
                      <a:pt x="308" y="39"/>
                      <a:pt x="308" y="39"/>
                      <a:pt x="308" y="39"/>
                    </a:cubicBezTo>
                    <a:cubicBezTo>
                      <a:pt x="305" y="38"/>
                      <a:pt x="302" y="35"/>
                      <a:pt x="298" y="31"/>
                    </a:cubicBezTo>
                    <a:cubicBezTo>
                      <a:pt x="292" y="27"/>
                      <a:pt x="292" y="27"/>
                      <a:pt x="292" y="27"/>
                    </a:cubicBezTo>
                    <a:cubicBezTo>
                      <a:pt x="292" y="26"/>
                      <a:pt x="292" y="26"/>
                      <a:pt x="292" y="26"/>
                    </a:cubicBezTo>
                    <a:cubicBezTo>
                      <a:pt x="285" y="22"/>
                      <a:pt x="285" y="22"/>
                      <a:pt x="285" y="22"/>
                    </a:cubicBezTo>
                    <a:cubicBezTo>
                      <a:pt x="281" y="25"/>
                      <a:pt x="281" y="25"/>
                      <a:pt x="281" y="25"/>
                    </a:cubicBezTo>
                    <a:cubicBezTo>
                      <a:pt x="280" y="26"/>
                      <a:pt x="280" y="26"/>
                      <a:pt x="280" y="26"/>
                    </a:cubicBezTo>
                    <a:cubicBezTo>
                      <a:pt x="280" y="26"/>
                      <a:pt x="280" y="26"/>
                      <a:pt x="280" y="26"/>
                    </a:cubicBezTo>
                    <a:cubicBezTo>
                      <a:pt x="280" y="26"/>
                      <a:pt x="280" y="26"/>
                      <a:pt x="280" y="26"/>
                    </a:cubicBezTo>
                    <a:cubicBezTo>
                      <a:pt x="276" y="25"/>
                      <a:pt x="276" y="25"/>
                      <a:pt x="276" y="25"/>
                    </a:cubicBezTo>
                    <a:cubicBezTo>
                      <a:pt x="272" y="27"/>
                      <a:pt x="272" y="27"/>
                      <a:pt x="272" y="27"/>
                    </a:cubicBezTo>
                    <a:cubicBezTo>
                      <a:pt x="272" y="27"/>
                      <a:pt x="272" y="27"/>
                      <a:pt x="272" y="27"/>
                    </a:cubicBezTo>
                    <a:cubicBezTo>
                      <a:pt x="271" y="28"/>
                      <a:pt x="271" y="28"/>
                      <a:pt x="271" y="28"/>
                    </a:cubicBezTo>
                    <a:cubicBezTo>
                      <a:pt x="271" y="28"/>
                      <a:pt x="271" y="28"/>
                      <a:pt x="271" y="28"/>
                    </a:cubicBezTo>
                    <a:cubicBezTo>
                      <a:pt x="265" y="29"/>
                      <a:pt x="265" y="29"/>
                      <a:pt x="265" y="29"/>
                    </a:cubicBezTo>
                    <a:cubicBezTo>
                      <a:pt x="258" y="24"/>
                      <a:pt x="250" y="20"/>
                      <a:pt x="24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íśľiḑé">
                <a:extLst>
                  <a:ext uri="{FF2B5EF4-FFF2-40B4-BE49-F238E27FC236}">
                    <a16:creationId xmlns="" xmlns:a16="http://schemas.microsoft.com/office/drawing/2014/main" id="{D452FE47-AE17-49D5-98A8-DE4BF0DEC59C}"/>
                  </a:ext>
                </a:extLst>
              </p:cNvPr>
              <p:cNvSpPr/>
              <p:nvPr/>
            </p:nvSpPr>
            <p:spPr bwMode="auto">
              <a:xfrm>
                <a:off x="2502" y="2348"/>
                <a:ext cx="831" cy="729"/>
              </a:xfrm>
              <a:custGeom>
                <a:avLst/>
                <a:gdLst>
                  <a:gd name="T0" fmla="*/ 10 w 351"/>
                  <a:gd name="T1" fmla="*/ 14 h 308"/>
                  <a:gd name="T2" fmla="*/ 9 w 351"/>
                  <a:gd name="T3" fmla="*/ 35 h 308"/>
                  <a:gd name="T4" fmla="*/ 5 w 351"/>
                  <a:gd name="T5" fmla="*/ 57 h 308"/>
                  <a:gd name="T6" fmla="*/ 19 w 351"/>
                  <a:gd name="T7" fmla="*/ 69 h 308"/>
                  <a:gd name="T8" fmla="*/ 35 w 351"/>
                  <a:gd name="T9" fmla="*/ 97 h 308"/>
                  <a:gd name="T10" fmla="*/ 37 w 351"/>
                  <a:gd name="T11" fmla="*/ 122 h 308"/>
                  <a:gd name="T12" fmla="*/ 45 w 351"/>
                  <a:gd name="T13" fmla="*/ 143 h 308"/>
                  <a:gd name="T14" fmla="*/ 50 w 351"/>
                  <a:gd name="T15" fmla="*/ 175 h 308"/>
                  <a:gd name="T16" fmla="*/ 47 w 351"/>
                  <a:gd name="T17" fmla="*/ 218 h 308"/>
                  <a:gd name="T18" fmla="*/ 55 w 351"/>
                  <a:gd name="T19" fmla="*/ 231 h 308"/>
                  <a:gd name="T20" fmla="*/ 62 w 351"/>
                  <a:gd name="T21" fmla="*/ 213 h 308"/>
                  <a:gd name="T22" fmla="*/ 78 w 351"/>
                  <a:gd name="T23" fmla="*/ 220 h 308"/>
                  <a:gd name="T24" fmla="*/ 85 w 351"/>
                  <a:gd name="T25" fmla="*/ 237 h 308"/>
                  <a:gd name="T26" fmla="*/ 102 w 351"/>
                  <a:gd name="T27" fmla="*/ 239 h 308"/>
                  <a:gd name="T28" fmla="*/ 119 w 351"/>
                  <a:gd name="T29" fmla="*/ 279 h 308"/>
                  <a:gd name="T30" fmla="*/ 123 w 351"/>
                  <a:gd name="T31" fmla="*/ 299 h 308"/>
                  <a:gd name="T32" fmla="*/ 131 w 351"/>
                  <a:gd name="T33" fmla="*/ 308 h 308"/>
                  <a:gd name="T34" fmla="*/ 153 w 351"/>
                  <a:gd name="T35" fmla="*/ 293 h 308"/>
                  <a:gd name="T36" fmla="*/ 164 w 351"/>
                  <a:gd name="T37" fmla="*/ 268 h 308"/>
                  <a:gd name="T38" fmla="*/ 173 w 351"/>
                  <a:gd name="T39" fmla="*/ 255 h 308"/>
                  <a:gd name="T40" fmla="*/ 187 w 351"/>
                  <a:gd name="T41" fmla="*/ 235 h 308"/>
                  <a:gd name="T42" fmla="*/ 195 w 351"/>
                  <a:gd name="T43" fmla="*/ 218 h 308"/>
                  <a:gd name="T44" fmla="*/ 221 w 351"/>
                  <a:gd name="T45" fmla="*/ 225 h 308"/>
                  <a:gd name="T46" fmla="*/ 229 w 351"/>
                  <a:gd name="T47" fmla="*/ 236 h 308"/>
                  <a:gd name="T48" fmla="*/ 240 w 351"/>
                  <a:gd name="T49" fmla="*/ 233 h 308"/>
                  <a:gd name="T50" fmla="*/ 255 w 351"/>
                  <a:gd name="T51" fmla="*/ 249 h 308"/>
                  <a:gd name="T52" fmla="*/ 275 w 351"/>
                  <a:gd name="T53" fmla="*/ 233 h 308"/>
                  <a:gd name="T54" fmla="*/ 264 w 351"/>
                  <a:gd name="T55" fmla="*/ 229 h 308"/>
                  <a:gd name="T56" fmla="*/ 259 w 351"/>
                  <a:gd name="T57" fmla="*/ 210 h 308"/>
                  <a:gd name="T58" fmla="*/ 275 w 351"/>
                  <a:gd name="T59" fmla="*/ 209 h 308"/>
                  <a:gd name="T60" fmla="*/ 259 w 351"/>
                  <a:gd name="T61" fmla="*/ 187 h 308"/>
                  <a:gd name="T62" fmla="*/ 255 w 351"/>
                  <a:gd name="T63" fmla="*/ 163 h 308"/>
                  <a:gd name="T64" fmla="*/ 303 w 351"/>
                  <a:gd name="T65" fmla="*/ 143 h 308"/>
                  <a:gd name="T66" fmla="*/ 327 w 351"/>
                  <a:gd name="T67" fmla="*/ 121 h 308"/>
                  <a:gd name="T68" fmla="*/ 333 w 351"/>
                  <a:gd name="T69" fmla="*/ 111 h 308"/>
                  <a:gd name="T70" fmla="*/ 343 w 351"/>
                  <a:gd name="T71" fmla="*/ 85 h 308"/>
                  <a:gd name="T72" fmla="*/ 325 w 351"/>
                  <a:gd name="T73" fmla="*/ 78 h 308"/>
                  <a:gd name="T74" fmla="*/ 315 w 351"/>
                  <a:gd name="T75" fmla="*/ 68 h 308"/>
                  <a:gd name="T76" fmla="*/ 304 w 351"/>
                  <a:gd name="T77" fmla="*/ 73 h 308"/>
                  <a:gd name="T78" fmla="*/ 298 w 351"/>
                  <a:gd name="T79" fmla="*/ 63 h 308"/>
                  <a:gd name="T80" fmla="*/ 287 w 351"/>
                  <a:gd name="T81" fmla="*/ 62 h 308"/>
                  <a:gd name="T82" fmla="*/ 263 w 351"/>
                  <a:gd name="T83" fmla="*/ 58 h 308"/>
                  <a:gd name="T84" fmla="*/ 253 w 351"/>
                  <a:gd name="T85" fmla="*/ 59 h 308"/>
                  <a:gd name="T86" fmla="*/ 219 w 351"/>
                  <a:gd name="T87" fmla="*/ 55 h 308"/>
                  <a:gd name="T88" fmla="*/ 217 w 351"/>
                  <a:gd name="T89" fmla="*/ 39 h 308"/>
                  <a:gd name="T90" fmla="*/ 180 w 351"/>
                  <a:gd name="T91" fmla="*/ 16 h 308"/>
                  <a:gd name="T92" fmla="*/ 163 w 351"/>
                  <a:gd name="T93" fmla="*/ 5 h 308"/>
                  <a:gd name="T94" fmla="*/ 160 w 351"/>
                  <a:gd name="T95" fmla="*/ 31 h 308"/>
                  <a:gd name="T96" fmla="*/ 140 w 351"/>
                  <a:gd name="T97" fmla="*/ 33 h 308"/>
                  <a:gd name="T98" fmla="*/ 131 w 351"/>
                  <a:gd name="T99" fmla="*/ 41 h 308"/>
                  <a:gd name="T100" fmla="*/ 122 w 351"/>
                  <a:gd name="T101" fmla="*/ 55 h 308"/>
                  <a:gd name="T102" fmla="*/ 95 w 351"/>
                  <a:gd name="T103" fmla="*/ 67 h 308"/>
                  <a:gd name="T104" fmla="*/ 77 w 351"/>
                  <a:gd name="T105" fmla="*/ 50 h 308"/>
                  <a:gd name="T106" fmla="*/ 63 w 351"/>
                  <a:gd name="T107" fmla="*/ 47 h 308"/>
                  <a:gd name="T108" fmla="*/ 49 w 351"/>
                  <a:gd name="T109" fmla="*/ 31 h 308"/>
                  <a:gd name="T110" fmla="*/ 34 w 351"/>
                  <a:gd name="T111" fmla="*/ 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51" h="308">
                    <a:moveTo>
                      <a:pt x="33" y="7"/>
                    </a:moveTo>
                    <a:cubicBezTo>
                      <a:pt x="23" y="5"/>
                      <a:pt x="23" y="5"/>
                      <a:pt x="23" y="5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4" y="57"/>
                      <a:pt x="4" y="57"/>
                      <a:pt x="4" y="57"/>
                    </a:cubicBezTo>
                    <a:cubicBezTo>
                      <a:pt x="5" y="57"/>
                      <a:pt x="5" y="57"/>
                      <a:pt x="5" y="57"/>
                    </a:cubicBezTo>
                    <a:cubicBezTo>
                      <a:pt x="5" y="57"/>
                      <a:pt x="5" y="57"/>
                      <a:pt x="5" y="57"/>
                    </a:cubicBezTo>
                    <a:cubicBezTo>
                      <a:pt x="19" y="68"/>
                      <a:pt x="19" y="68"/>
                      <a:pt x="19" y="68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21" y="79"/>
                      <a:pt x="21" y="79"/>
                      <a:pt x="21" y="7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9" y="91"/>
                      <a:pt x="31" y="93"/>
                      <a:pt x="35" y="97"/>
                    </a:cubicBezTo>
                    <a:cubicBezTo>
                      <a:pt x="35" y="97"/>
                      <a:pt x="35" y="97"/>
                      <a:pt x="35" y="97"/>
                    </a:cubicBezTo>
                    <a:cubicBezTo>
                      <a:pt x="36" y="97"/>
                      <a:pt x="36" y="97"/>
                      <a:pt x="36" y="97"/>
                    </a:cubicBezTo>
                    <a:cubicBezTo>
                      <a:pt x="36" y="97"/>
                      <a:pt x="36" y="97"/>
                      <a:pt x="36" y="97"/>
                    </a:cubicBezTo>
                    <a:cubicBezTo>
                      <a:pt x="35" y="98"/>
                      <a:pt x="35" y="98"/>
                      <a:pt x="35" y="98"/>
                    </a:cubicBezTo>
                    <a:cubicBezTo>
                      <a:pt x="35" y="107"/>
                      <a:pt x="35" y="107"/>
                      <a:pt x="35" y="107"/>
                    </a:cubicBezTo>
                    <a:cubicBezTo>
                      <a:pt x="37" y="109"/>
                      <a:pt x="37" y="115"/>
                      <a:pt x="37" y="122"/>
                    </a:cubicBezTo>
                    <a:cubicBezTo>
                      <a:pt x="41" y="127"/>
                      <a:pt x="42" y="131"/>
                      <a:pt x="42" y="133"/>
                    </a:cubicBezTo>
                    <a:cubicBezTo>
                      <a:pt x="42" y="135"/>
                      <a:pt x="43" y="138"/>
                      <a:pt x="45" y="143"/>
                    </a:cubicBezTo>
                    <a:cubicBezTo>
                      <a:pt x="45" y="143"/>
                      <a:pt x="45" y="143"/>
                      <a:pt x="45" y="143"/>
                    </a:cubicBezTo>
                    <a:cubicBezTo>
                      <a:pt x="45" y="143"/>
                      <a:pt x="45" y="143"/>
                      <a:pt x="45" y="143"/>
                    </a:cubicBezTo>
                    <a:cubicBezTo>
                      <a:pt x="45" y="143"/>
                      <a:pt x="45" y="143"/>
                      <a:pt x="45" y="143"/>
                    </a:cubicBezTo>
                    <a:cubicBezTo>
                      <a:pt x="46" y="149"/>
                      <a:pt x="46" y="153"/>
                      <a:pt x="45" y="157"/>
                    </a:cubicBezTo>
                    <a:cubicBezTo>
                      <a:pt x="43" y="160"/>
                      <a:pt x="45" y="165"/>
                      <a:pt x="49" y="173"/>
                    </a:cubicBezTo>
                    <a:cubicBezTo>
                      <a:pt x="50" y="173"/>
                      <a:pt x="50" y="173"/>
                      <a:pt x="50" y="173"/>
                    </a:cubicBezTo>
                    <a:cubicBezTo>
                      <a:pt x="50" y="174"/>
                      <a:pt x="50" y="174"/>
                      <a:pt x="50" y="174"/>
                    </a:cubicBezTo>
                    <a:cubicBezTo>
                      <a:pt x="50" y="175"/>
                      <a:pt x="50" y="175"/>
                      <a:pt x="50" y="175"/>
                    </a:cubicBezTo>
                    <a:cubicBezTo>
                      <a:pt x="43" y="189"/>
                      <a:pt x="43" y="189"/>
                      <a:pt x="43" y="189"/>
                    </a:cubicBezTo>
                    <a:cubicBezTo>
                      <a:pt x="45" y="192"/>
                      <a:pt x="45" y="194"/>
                      <a:pt x="45" y="196"/>
                    </a:cubicBezTo>
                    <a:cubicBezTo>
                      <a:pt x="43" y="209"/>
                      <a:pt x="43" y="209"/>
                      <a:pt x="43" y="209"/>
                    </a:cubicBezTo>
                    <a:cubicBezTo>
                      <a:pt x="43" y="213"/>
                      <a:pt x="43" y="216"/>
                      <a:pt x="45" y="217"/>
                    </a:cubicBezTo>
                    <a:cubicBezTo>
                      <a:pt x="47" y="218"/>
                      <a:pt x="47" y="218"/>
                      <a:pt x="47" y="218"/>
                    </a:cubicBezTo>
                    <a:cubicBezTo>
                      <a:pt x="51" y="220"/>
                      <a:pt x="52" y="222"/>
                      <a:pt x="52" y="224"/>
                    </a:cubicBezTo>
                    <a:cubicBezTo>
                      <a:pt x="51" y="231"/>
                      <a:pt x="51" y="231"/>
                      <a:pt x="51" y="231"/>
                    </a:cubicBezTo>
                    <a:cubicBezTo>
                      <a:pt x="53" y="231"/>
                      <a:pt x="53" y="231"/>
                      <a:pt x="53" y="231"/>
                    </a:cubicBezTo>
                    <a:cubicBezTo>
                      <a:pt x="54" y="232"/>
                      <a:pt x="54" y="232"/>
                      <a:pt x="54" y="232"/>
                    </a:cubicBezTo>
                    <a:cubicBezTo>
                      <a:pt x="55" y="231"/>
                      <a:pt x="55" y="231"/>
                      <a:pt x="55" y="231"/>
                    </a:cubicBezTo>
                    <a:cubicBezTo>
                      <a:pt x="56" y="229"/>
                      <a:pt x="57" y="228"/>
                      <a:pt x="58" y="226"/>
                    </a:cubicBezTo>
                    <a:cubicBezTo>
                      <a:pt x="59" y="225"/>
                      <a:pt x="59" y="225"/>
                      <a:pt x="59" y="225"/>
                    </a:cubicBezTo>
                    <a:cubicBezTo>
                      <a:pt x="59" y="224"/>
                      <a:pt x="59" y="224"/>
                      <a:pt x="59" y="224"/>
                    </a:cubicBezTo>
                    <a:cubicBezTo>
                      <a:pt x="61" y="223"/>
                      <a:pt x="61" y="222"/>
                      <a:pt x="63" y="220"/>
                    </a:cubicBezTo>
                    <a:cubicBezTo>
                      <a:pt x="63" y="218"/>
                      <a:pt x="63" y="215"/>
                      <a:pt x="62" y="213"/>
                    </a:cubicBezTo>
                    <a:cubicBezTo>
                      <a:pt x="61" y="211"/>
                      <a:pt x="61" y="211"/>
                      <a:pt x="61" y="211"/>
                    </a:cubicBezTo>
                    <a:cubicBezTo>
                      <a:pt x="63" y="210"/>
                      <a:pt x="63" y="210"/>
                      <a:pt x="63" y="210"/>
                    </a:cubicBezTo>
                    <a:cubicBezTo>
                      <a:pt x="70" y="209"/>
                      <a:pt x="73" y="209"/>
                      <a:pt x="75" y="212"/>
                    </a:cubicBezTo>
                    <a:cubicBezTo>
                      <a:pt x="78" y="220"/>
                      <a:pt x="78" y="220"/>
                      <a:pt x="78" y="220"/>
                    </a:cubicBezTo>
                    <a:cubicBezTo>
                      <a:pt x="78" y="220"/>
                      <a:pt x="78" y="220"/>
                      <a:pt x="78" y="220"/>
                    </a:cubicBezTo>
                    <a:cubicBezTo>
                      <a:pt x="78" y="221"/>
                      <a:pt x="78" y="221"/>
                      <a:pt x="78" y="221"/>
                    </a:cubicBezTo>
                    <a:cubicBezTo>
                      <a:pt x="79" y="234"/>
                      <a:pt x="79" y="234"/>
                      <a:pt x="79" y="234"/>
                    </a:cubicBezTo>
                    <a:cubicBezTo>
                      <a:pt x="85" y="237"/>
                      <a:pt x="85" y="237"/>
                      <a:pt x="85" y="237"/>
                    </a:cubicBezTo>
                    <a:cubicBezTo>
                      <a:pt x="85" y="237"/>
                      <a:pt x="85" y="237"/>
                      <a:pt x="85" y="237"/>
                    </a:cubicBezTo>
                    <a:cubicBezTo>
                      <a:pt x="85" y="237"/>
                      <a:pt x="85" y="237"/>
                      <a:pt x="85" y="237"/>
                    </a:cubicBezTo>
                    <a:cubicBezTo>
                      <a:pt x="89" y="239"/>
                      <a:pt x="89" y="239"/>
                      <a:pt x="89" y="239"/>
                    </a:cubicBezTo>
                    <a:cubicBezTo>
                      <a:pt x="92" y="236"/>
                      <a:pt x="92" y="236"/>
                      <a:pt x="92" y="236"/>
                    </a:cubicBezTo>
                    <a:cubicBezTo>
                      <a:pt x="95" y="233"/>
                      <a:pt x="95" y="233"/>
                      <a:pt x="95" y="233"/>
                    </a:cubicBezTo>
                    <a:cubicBezTo>
                      <a:pt x="97" y="233"/>
                      <a:pt x="97" y="233"/>
                      <a:pt x="97" y="233"/>
                    </a:cubicBezTo>
                    <a:cubicBezTo>
                      <a:pt x="99" y="234"/>
                      <a:pt x="101" y="236"/>
                      <a:pt x="102" y="239"/>
                    </a:cubicBezTo>
                    <a:cubicBezTo>
                      <a:pt x="103" y="249"/>
                      <a:pt x="103" y="249"/>
                      <a:pt x="103" y="249"/>
                    </a:cubicBezTo>
                    <a:cubicBezTo>
                      <a:pt x="104" y="251"/>
                      <a:pt x="104" y="251"/>
                      <a:pt x="104" y="251"/>
                    </a:cubicBezTo>
                    <a:cubicBezTo>
                      <a:pt x="115" y="274"/>
                      <a:pt x="115" y="274"/>
                      <a:pt x="115" y="274"/>
                    </a:cubicBezTo>
                    <a:cubicBezTo>
                      <a:pt x="119" y="278"/>
                      <a:pt x="119" y="278"/>
                      <a:pt x="119" y="278"/>
                    </a:cubicBezTo>
                    <a:cubicBezTo>
                      <a:pt x="119" y="279"/>
                      <a:pt x="119" y="279"/>
                      <a:pt x="119" y="279"/>
                    </a:cubicBezTo>
                    <a:cubicBezTo>
                      <a:pt x="119" y="279"/>
                      <a:pt x="119" y="279"/>
                      <a:pt x="119" y="279"/>
                    </a:cubicBezTo>
                    <a:cubicBezTo>
                      <a:pt x="121" y="289"/>
                      <a:pt x="121" y="289"/>
                      <a:pt x="121" y="289"/>
                    </a:cubicBezTo>
                    <a:cubicBezTo>
                      <a:pt x="121" y="289"/>
                      <a:pt x="121" y="289"/>
                      <a:pt x="121" y="289"/>
                    </a:cubicBezTo>
                    <a:cubicBezTo>
                      <a:pt x="122" y="298"/>
                      <a:pt x="122" y="298"/>
                      <a:pt x="122" y="298"/>
                    </a:cubicBezTo>
                    <a:cubicBezTo>
                      <a:pt x="123" y="299"/>
                      <a:pt x="123" y="299"/>
                      <a:pt x="123" y="299"/>
                    </a:cubicBezTo>
                    <a:cubicBezTo>
                      <a:pt x="125" y="295"/>
                      <a:pt x="128" y="293"/>
                      <a:pt x="129" y="293"/>
                    </a:cubicBezTo>
                    <a:cubicBezTo>
                      <a:pt x="131" y="294"/>
                      <a:pt x="131" y="295"/>
                      <a:pt x="131" y="296"/>
                    </a:cubicBezTo>
                    <a:cubicBezTo>
                      <a:pt x="131" y="299"/>
                      <a:pt x="131" y="299"/>
                      <a:pt x="131" y="299"/>
                    </a:cubicBezTo>
                    <a:cubicBezTo>
                      <a:pt x="131" y="306"/>
                      <a:pt x="131" y="306"/>
                      <a:pt x="131" y="306"/>
                    </a:cubicBezTo>
                    <a:cubicBezTo>
                      <a:pt x="131" y="308"/>
                      <a:pt x="131" y="308"/>
                      <a:pt x="131" y="308"/>
                    </a:cubicBezTo>
                    <a:cubicBezTo>
                      <a:pt x="133" y="308"/>
                      <a:pt x="135" y="308"/>
                      <a:pt x="135" y="307"/>
                    </a:cubicBezTo>
                    <a:cubicBezTo>
                      <a:pt x="139" y="301"/>
                      <a:pt x="139" y="301"/>
                      <a:pt x="139" y="301"/>
                    </a:cubicBezTo>
                    <a:cubicBezTo>
                      <a:pt x="144" y="297"/>
                      <a:pt x="144" y="297"/>
                      <a:pt x="144" y="297"/>
                    </a:cubicBezTo>
                    <a:cubicBezTo>
                      <a:pt x="147" y="295"/>
                      <a:pt x="149" y="293"/>
                      <a:pt x="153" y="293"/>
                    </a:cubicBezTo>
                    <a:cubicBezTo>
                      <a:pt x="153" y="293"/>
                      <a:pt x="153" y="293"/>
                      <a:pt x="153" y="293"/>
                    </a:cubicBezTo>
                    <a:cubicBezTo>
                      <a:pt x="161" y="295"/>
                      <a:pt x="161" y="295"/>
                      <a:pt x="161" y="295"/>
                    </a:cubicBezTo>
                    <a:cubicBezTo>
                      <a:pt x="164" y="294"/>
                      <a:pt x="164" y="294"/>
                      <a:pt x="164" y="294"/>
                    </a:cubicBezTo>
                    <a:cubicBezTo>
                      <a:pt x="168" y="288"/>
                      <a:pt x="168" y="288"/>
                      <a:pt x="168" y="288"/>
                    </a:cubicBezTo>
                    <a:cubicBezTo>
                      <a:pt x="167" y="279"/>
                      <a:pt x="167" y="279"/>
                      <a:pt x="167" y="279"/>
                    </a:cubicBezTo>
                    <a:cubicBezTo>
                      <a:pt x="165" y="275"/>
                      <a:pt x="163" y="271"/>
                      <a:pt x="164" y="268"/>
                    </a:cubicBezTo>
                    <a:cubicBezTo>
                      <a:pt x="165" y="261"/>
                      <a:pt x="165" y="261"/>
                      <a:pt x="165" y="261"/>
                    </a:cubicBezTo>
                    <a:cubicBezTo>
                      <a:pt x="165" y="260"/>
                      <a:pt x="165" y="260"/>
                      <a:pt x="165" y="260"/>
                    </a:cubicBezTo>
                    <a:cubicBezTo>
                      <a:pt x="166" y="259"/>
                      <a:pt x="166" y="259"/>
                      <a:pt x="166" y="259"/>
                    </a:cubicBezTo>
                    <a:cubicBezTo>
                      <a:pt x="166" y="259"/>
                      <a:pt x="166" y="259"/>
                      <a:pt x="166" y="259"/>
                    </a:cubicBezTo>
                    <a:cubicBezTo>
                      <a:pt x="173" y="255"/>
                      <a:pt x="173" y="255"/>
                      <a:pt x="173" y="255"/>
                    </a:cubicBezTo>
                    <a:cubicBezTo>
                      <a:pt x="174" y="255"/>
                      <a:pt x="174" y="255"/>
                      <a:pt x="174" y="255"/>
                    </a:cubicBezTo>
                    <a:cubicBezTo>
                      <a:pt x="174" y="255"/>
                      <a:pt x="174" y="255"/>
                      <a:pt x="174" y="255"/>
                    </a:cubicBezTo>
                    <a:cubicBezTo>
                      <a:pt x="179" y="251"/>
                      <a:pt x="179" y="251"/>
                      <a:pt x="179" y="251"/>
                    </a:cubicBezTo>
                    <a:cubicBezTo>
                      <a:pt x="186" y="242"/>
                      <a:pt x="186" y="242"/>
                      <a:pt x="186" y="242"/>
                    </a:cubicBezTo>
                    <a:cubicBezTo>
                      <a:pt x="187" y="235"/>
                      <a:pt x="187" y="235"/>
                      <a:pt x="187" y="235"/>
                    </a:cubicBezTo>
                    <a:cubicBezTo>
                      <a:pt x="179" y="218"/>
                      <a:pt x="179" y="218"/>
                      <a:pt x="179" y="218"/>
                    </a:cubicBezTo>
                    <a:cubicBezTo>
                      <a:pt x="195" y="225"/>
                      <a:pt x="195" y="225"/>
                      <a:pt x="195" y="225"/>
                    </a:cubicBezTo>
                    <a:cubicBezTo>
                      <a:pt x="195" y="219"/>
                      <a:pt x="195" y="219"/>
                      <a:pt x="195" y="219"/>
                    </a:cubicBezTo>
                    <a:cubicBezTo>
                      <a:pt x="195" y="219"/>
                      <a:pt x="195" y="219"/>
                      <a:pt x="195" y="219"/>
                    </a:cubicBezTo>
                    <a:cubicBezTo>
                      <a:pt x="195" y="218"/>
                      <a:pt x="195" y="218"/>
                      <a:pt x="195" y="218"/>
                    </a:cubicBezTo>
                    <a:cubicBezTo>
                      <a:pt x="201" y="213"/>
                      <a:pt x="201" y="213"/>
                      <a:pt x="201" y="213"/>
                    </a:cubicBezTo>
                    <a:cubicBezTo>
                      <a:pt x="213" y="210"/>
                      <a:pt x="213" y="210"/>
                      <a:pt x="213" y="210"/>
                    </a:cubicBezTo>
                    <a:cubicBezTo>
                      <a:pt x="214" y="210"/>
                      <a:pt x="214" y="210"/>
                      <a:pt x="214" y="210"/>
                    </a:cubicBezTo>
                    <a:cubicBezTo>
                      <a:pt x="221" y="225"/>
                      <a:pt x="221" y="225"/>
                      <a:pt x="221" y="225"/>
                    </a:cubicBezTo>
                    <a:cubicBezTo>
                      <a:pt x="221" y="225"/>
                      <a:pt x="221" y="225"/>
                      <a:pt x="221" y="225"/>
                    </a:cubicBezTo>
                    <a:cubicBezTo>
                      <a:pt x="220" y="231"/>
                      <a:pt x="220" y="231"/>
                      <a:pt x="220" y="231"/>
                    </a:cubicBezTo>
                    <a:cubicBezTo>
                      <a:pt x="221" y="236"/>
                      <a:pt x="221" y="236"/>
                      <a:pt x="221" y="236"/>
                    </a:cubicBezTo>
                    <a:cubicBezTo>
                      <a:pt x="221" y="239"/>
                      <a:pt x="223" y="240"/>
                      <a:pt x="224" y="240"/>
                    </a:cubicBezTo>
                    <a:cubicBezTo>
                      <a:pt x="226" y="240"/>
                      <a:pt x="227" y="239"/>
                      <a:pt x="229" y="237"/>
                    </a:cubicBezTo>
                    <a:cubicBezTo>
                      <a:pt x="229" y="236"/>
                      <a:pt x="229" y="236"/>
                      <a:pt x="229" y="236"/>
                    </a:cubicBezTo>
                    <a:cubicBezTo>
                      <a:pt x="229" y="236"/>
                      <a:pt x="229" y="236"/>
                      <a:pt x="229" y="236"/>
                    </a:cubicBezTo>
                    <a:cubicBezTo>
                      <a:pt x="230" y="236"/>
                      <a:pt x="230" y="236"/>
                      <a:pt x="230" y="236"/>
                    </a:cubicBezTo>
                    <a:cubicBezTo>
                      <a:pt x="239" y="233"/>
                      <a:pt x="239" y="233"/>
                      <a:pt x="239" y="233"/>
                    </a:cubicBezTo>
                    <a:cubicBezTo>
                      <a:pt x="239" y="233"/>
                      <a:pt x="239" y="233"/>
                      <a:pt x="239" y="233"/>
                    </a:cubicBezTo>
                    <a:cubicBezTo>
                      <a:pt x="240" y="233"/>
                      <a:pt x="240" y="233"/>
                      <a:pt x="240" y="233"/>
                    </a:cubicBezTo>
                    <a:cubicBezTo>
                      <a:pt x="245" y="233"/>
                      <a:pt x="247" y="234"/>
                      <a:pt x="249" y="236"/>
                    </a:cubicBezTo>
                    <a:cubicBezTo>
                      <a:pt x="249" y="247"/>
                      <a:pt x="249" y="247"/>
                      <a:pt x="249" y="247"/>
                    </a:cubicBezTo>
                    <a:cubicBezTo>
                      <a:pt x="249" y="247"/>
                      <a:pt x="249" y="247"/>
                      <a:pt x="249" y="247"/>
                    </a:cubicBezTo>
                    <a:cubicBezTo>
                      <a:pt x="251" y="248"/>
                      <a:pt x="251" y="248"/>
                      <a:pt x="251" y="248"/>
                    </a:cubicBezTo>
                    <a:cubicBezTo>
                      <a:pt x="255" y="249"/>
                      <a:pt x="255" y="249"/>
                      <a:pt x="255" y="249"/>
                    </a:cubicBezTo>
                    <a:cubicBezTo>
                      <a:pt x="261" y="249"/>
                      <a:pt x="261" y="249"/>
                      <a:pt x="261" y="249"/>
                    </a:cubicBezTo>
                    <a:cubicBezTo>
                      <a:pt x="271" y="246"/>
                      <a:pt x="271" y="246"/>
                      <a:pt x="271" y="246"/>
                    </a:cubicBezTo>
                    <a:cubicBezTo>
                      <a:pt x="277" y="241"/>
                      <a:pt x="277" y="241"/>
                      <a:pt x="277" y="241"/>
                    </a:cubicBezTo>
                    <a:cubicBezTo>
                      <a:pt x="278" y="236"/>
                      <a:pt x="278" y="236"/>
                      <a:pt x="278" y="236"/>
                    </a:cubicBezTo>
                    <a:cubicBezTo>
                      <a:pt x="275" y="233"/>
                      <a:pt x="275" y="233"/>
                      <a:pt x="275" y="233"/>
                    </a:cubicBezTo>
                    <a:cubicBezTo>
                      <a:pt x="265" y="229"/>
                      <a:pt x="265" y="229"/>
                      <a:pt x="265" y="229"/>
                    </a:cubicBezTo>
                    <a:cubicBezTo>
                      <a:pt x="265" y="229"/>
                      <a:pt x="265" y="229"/>
                      <a:pt x="265" y="229"/>
                    </a:cubicBezTo>
                    <a:cubicBezTo>
                      <a:pt x="264" y="229"/>
                      <a:pt x="264" y="229"/>
                      <a:pt x="264" y="229"/>
                    </a:cubicBezTo>
                    <a:cubicBezTo>
                      <a:pt x="264" y="229"/>
                      <a:pt x="264" y="229"/>
                      <a:pt x="264" y="229"/>
                    </a:cubicBezTo>
                    <a:cubicBezTo>
                      <a:pt x="264" y="229"/>
                      <a:pt x="264" y="229"/>
                      <a:pt x="264" y="229"/>
                    </a:cubicBezTo>
                    <a:cubicBezTo>
                      <a:pt x="252" y="217"/>
                      <a:pt x="252" y="217"/>
                      <a:pt x="252" y="217"/>
                    </a:cubicBezTo>
                    <a:cubicBezTo>
                      <a:pt x="253" y="216"/>
                      <a:pt x="253" y="216"/>
                      <a:pt x="253" y="216"/>
                    </a:cubicBezTo>
                    <a:cubicBezTo>
                      <a:pt x="259" y="211"/>
                      <a:pt x="259" y="211"/>
                      <a:pt x="259" y="211"/>
                    </a:cubicBezTo>
                    <a:cubicBezTo>
                      <a:pt x="259" y="210"/>
                      <a:pt x="259" y="210"/>
                      <a:pt x="259" y="210"/>
                    </a:cubicBezTo>
                    <a:cubicBezTo>
                      <a:pt x="259" y="210"/>
                      <a:pt x="259" y="210"/>
                      <a:pt x="259" y="210"/>
                    </a:cubicBezTo>
                    <a:cubicBezTo>
                      <a:pt x="265" y="208"/>
                      <a:pt x="265" y="208"/>
                      <a:pt x="265" y="208"/>
                    </a:cubicBezTo>
                    <a:cubicBezTo>
                      <a:pt x="265" y="208"/>
                      <a:pt x="265" y="208"/>
                      <a:pt x="265" y="208"/>
                    </a:cubicBezTo>
                    <a:cubicBezTo>
                      <a:pt x="267" y="208"/>
                      <a:pt x="267" y="208"/>
                      <a:pt x="267" y="208"/>
                    </a:cubicBezTo>
                    <a:cubicBezTo>
                      <a:pt x="275" y="209"/>
                      <a:pt x="275" y="209"/>
                      <a:pt x="275" y="209"/>
                    </a:cubicBezTo>
                    <a:cubicBezTo>
                      <a:pt x="275" y="209"/>
                      <a:pt x="275" y="209"/>
                      <a:pt x="275" y="209"/>
                    </a:cubicBezTo>
                    <a:cubicBezTo>
                      <a:pt x="275" y="210"/>
                      <a:pt x="275" y="210"/>
                      <a:pt x="275" y="210"/>
                    </a:cubicBezTo>
                    <a:cubicBezTo>
                      <a:pt x="275" y="207"/>
                      <a:pt x="275" y="207"/>
                      <a:pt x="275" y="207"/>
                    </a:cubicBezTo>
                    <a:cubicBezTo>
                      <a:pt x="272" y="201"/>
                      <a:pt x="272" y="201"/>
                      <a:pt x="272" y="201"/>
                    </a:cubicBezTo>
                    <a:cubicBezTo>
                      <a:pt x="266" y="198"/>
                      <a:pt x="266" y="198"/>
                      <a:pt x="266" y="198"/>
                    </a:cubicBezTo>
                    <a:cubicBezTo>
                      <a:pt x="259" y="187"/>
                      <a:pt x="259" y="187"/>
                      <a:pt x="259" y="187"/>
                    </a:cubicBezTo>
                    <a:cubicBezTo>
                      <a:pt x="259" y="187"/>
                      <a:pt x="259" y="187"/>
                      <a:pt x="259" y="187"/>
                    </a:cubicBezTo>
                    <a:cubicBezTo>
                      <a:pt x="258" y="186"/>
                      <a:pt x="258" y="186"/>
                      <a:pt x="258" y="186"/>
                    </a:cubicBezTo>
                    <a:cubicBezTo>
                      <a:pt x="258" y="186"/>
                      <a:pt x="258" y="186"/>
                      <a:pt x="258" y="186"/>
                    </a:cubicBezTo>
                    <a:cubicBezTo>
                      <a:pt x="255" y="173"/>
                      <a:pt x="255" y="173"/>
                      <a:pt x="255" y="173"/>
                    </a:cubicBezTo>
                    <a:cubicBezTo>
                      <a:pt x="255" y="163"/>
                      <a:pt x="255" y="163"/>
                      <a:pt x="255" y="163"/>
                    </a:cubicBezTo>
                    <a:cubicBezTo>
                      <a:pt x="261" y="157"/>
                      <a:pt x="261" y="157"/>
                      <a:pt x="261" y="157"/>
                    </a:cubicBezTo>
                    <a:cubicBezTo>
                      <a:pt x="271" y="157"/>
                      <a:pt x="271" y="157"/>
                      <a:pt x="271" y="157"/>
                    </a:cubicBezTo>
                    <a:cubicBezTo>
                      <a:pt x="293" y="159"/>
                      <a:pt x="293" y="159"/>
                      <a:pt x="293" y="159"/>
                    </a:cubicBezTo>
                    <a:cubicBezTo>
                      <a:pt x="303" y="144"/>
                      <a:pt x="303" y="144"/>
                      <a:pt x="303" y="144"/>
                    </a:cubicBezTo>
                    <a:cubicBezTo>
                      <a:pt x="303" y="143"/>
                      <a:pt x="303" y="143"/>
                      <a:pt x="303" y="143"/>
                    </a:cubicBezTo>
                    <a:cubicBezTo>
                      <a:pt x="304" y="143"/>
                      <a:pt x="304" y="143"/>
                      <a:pt x="304" y="143"/>
                    </a:cubicBezTo>
                    <a:cubicBezTo>
                      <a:pt x="313" y="139"/>
                      <a:pt x="313" y="139"/>
                      <a:pt x="313" y="139"/>
                    </a:cubicBezTo>
                    <a:cubicBezTo>
                      <a:pt x="317" y="130"/>
                      <a:pt x="317" y="130"/>
                      <a:pt x="317" y="130"/>
                    </a:cubicBezTo>
                    <a:cubicBezTo>
                      <a:pt x="317" y="129"/>
                      <a:pt x="317" y="129"/>
                      <a:pt x="317" y="129"/>
                    </a:cubicBezTo>
                    <a:cubicBezTo>
                      <a:pt x="327" y="121"/>
                      <a:pt x="327" y="121"/>
                      <a:pt x="327" y="121"/>
                    </a:cubicBezTo>
                    <a:cubicBezTo>
                      <a:pt x="332" y="112"/>
                      <a:pt x="332" y="112"/>
                      <a:pt x="332" y="112"/>
                    </a:cubicBezTo>
                    <a:cubicBezTo>
                      <a:pt x="332" y="112"/>
                      <a:pt x="332" y="112"/>
                      <a:pt x="332" y="112"/>
                    </a:cubicBezTo>
                    <a:cubicBezTo>
                      <a:pt x="333" y="112"/>
                      <a:pt x="333" y="112"/>
                      <a:pt x="333" y="112"/>
                    </a:cubicBezTo>
                    <a:cubicBezTo>
                      <a:pt x="333" y="111"/>
                      <a:pt x="333" y="111"/>
                      <a:pt x="333" y="111"/>
                    </a:cubicBezTo>
                    <a:cubicBezTo>
                      <a:pt x="333" y="111"/>
                      <a:pt x="333" y="111"/>
                      <a:pt x="333" y="111"/>
                    </a:cubicBezTo>
                    <a:cubicBezTo>
                      <a:pt x="337" y="107"/>
                      <a:pt x="337" y="107"/>
                      <a:pt x="337" y="107"/>
                    </a:cubicBezTo>
                    <a:cubicBezTo>
                      <a:pt x="341" y="99"/>
                      <a:pt x="341" y="99"/>
                      <a:pt x="341" y="99"/>
                    </a:cubicBezTo>
                    <a:cubicBezTo>
                      <a:pt x="343" y="87"/>
                      <a:pt x="343" y="87"/>
                      <a:pt x="343" y="87"/>
                    </a:cubicBezTo>
                    <a:cubicBezTo>
                      <a:pt x="343" y="86"/>
                      <a:pt x="343" y="86"/>
                      <a:pt x="343" y="86"/>
                    </a:cubicBezTo>
                    <a:cubicBezTo>
                      <a:pt x="343" y="85"/>
                      <a:pt x="343" y="85"/>
                      <a:pt x="343" y="85"/>
                    </a:cubicBezTo>
                    <a:cubicBezTo>
                      <a:pt x="350" y="81"/>
                      <a:pt x="350" y="81"/>
                      <a:pt x="350" y="81"/>
                    </a:cubicBezTo>
                    <a:cubicBezTo>
                      <a:pt x="351" y="79"/>
                      <a:pt x="351" y="79"/>
                      <a:pt x="351" y="79"/>
                    </a:cubicBezTo>
                    <a:cubicBezTo>
                      <a:pt x="342" y="78"/>
                      <a:pt x="342" y="78"/>
                      <a:pt x="342" y="78"/>
                    </a:cubicBezTo>
                    <a:cubicBezTo>
                      <a:pt x="326" y="79"/>
                      <a:pt x="326" y="79"/>
                      <a:pt x="326" y="79"/>
                    </a:cubicBezTo>
                    <a:cubicBezTo>
                      <a:pt x="325" y="78"/>
                      <a:pt x="325" y="78"/>
                      <a:pt x="325" y="78"/>
                    </a:cubicBezTo>
                    <a:cubicBezTo>
                      <a:pt x="319" y="73"/>
                      <a:pt x="319" y="73"/>
                      <a:pt x="319" y="73"/>
                    </a:cubicBezTo>
                    <a:cubicBezTo>
                      <a:pt x="319" y="73"/>
                      <a:pt x="319" y="73"/>
                      <a:pt x="319" y="73"/>
                    </a:cubicBezTo>
                    <a:cubicBezTo>
                      <a:pt x="319" y="73"/>
                      <a:pt x="319" y="73"/>
                      <a:pt x="319" y="73"/>
                    </a:cubicBezTo>
                    <a:cubicBezTo>
                      <a:pt x="319" y="73"/>
                      <a:pt x="319" y="73"/>
                      <a:pt x="319" y="73"/>
                    </a:cubicBezTo>
                    <a:cubicBezTo>
                      <a:pt x="315" y="68"/>
                      <a:pt x="315" y="68"/>
                      <a:pt x="315" y="68"/>
                    </a:cubicBezTo>
                    <a:cubicBezTo>
                      <a:pt x="315" y="69"/>
                      <a:pt x="315" y="69"/>
                      <a:pt x="315" y="69"/>
                    </a:cubicBezTo>
                    <a:cubicBezTo>
                      <a:pt x="314" y="69"/>
                      <a:pt x="314" y="69"/>
                      <a:pt x="314" y="69"/>
                    </a:cubicBezTo>
                    <a:cubicBezTo>
                      <a:pt x="313" y="71"/>
                      <a:pt x="311" y="71"/>
                      <a:pt x="309" y="71"/>
                    </a:cubicBezTo>
                    <a:cubicBezTo>
                      <a:pt x="307" y="72"/>
                      <a:pt x="307" y="72"/>
                      <a:pt x="307" y="72"/>
                    </a:cubicBezTo>
                    <a:cubicBezTo>
                      <a:pt x="306" y="73"/>
                      <a:pt x="305" y="73"/>
                      <a:pt x="304" y="73"/>
                    </a:cubicBezTo>
                    <a:cubicBezTo>
                      <a:pt x="303" y="73"/>
                      <a:pt x="303" y="71"/>
                      <a:pt x="302" y="69"/>
                    </a:cubicBezTo>
                    <a:cubicBezTo>
                      <a:pt x="302" y="67"/>
                      <a:pt x="301" y="65"/>
                      <a:pt x="299" y="63"/>
                    </a:cubicBezTo>
                    <a:cubicBezTo>
                      <a:pt x="298" y="63"/>
                      <a:pt x="298" y="63"/>
                      <a:pt x="298" y="63"/>
                    </a:cubicBezTo>
                    <a:cubicBezTo>
                      <a:pt x="298" y="63"/>
                      <a:pt x="298" y="63"/>
                      <a:pt x="298" y="63"/>
                    </a:cubicBezTo>
                    <a:cubicBezTo>
                      <a:pt x="298" y="63"/>
                      <a:pt x="298" y="63"/>
                      <a:pt x="298" y="63"/>
                    </a:cubicBezTo>
                    <a:cubicBezTo>
                      <a:pt x="296" y="57"/>
                      <a:pt x="296" y="57"/>
                      <a:pt x="296" y="57"/>
                    </a:cubicBezTo>
                    <a:cubicBezTo>
                      <a:pt x="294" y="57"/>
                      <a:pt x="294" y="57"/>
                      <a:pt x="294" y="57"/>
                    </a:cubicBezTo>
                    <a:cubicBezTo>
                      <a:pt x="288" y="61"/>
                      <a:pt x="288" y="61"/>
                      <a:pt x="288" y="61"/>
                    </a:cubicBezTo>
                    <a:cubicBezTo>
                      <a:pt x="288" y="62"/>
                      <a:pt x="288" y="62"/>
                      <a:pt x="288" y="62"/>
                    </a:cubicBezTo>
                    <a:cubicBezTo>
                      <a:pt x="287" y="62"/>
                      <a:pt x="287" y="62"/>
                      <a:pt x="287" y="62"/>
                    </a:cubicBezTo>
                    <a:cubicBezTo>
                      <a:pt x="273" y="65"/>
                      <a:pt x="273" y="65"/>
                      <a:pt x="273" y="65"/>
                    </a:cubicBezTo>
                    <a:cubicBezTo>
                      <a:pt x="273" y="65"/>
                      <a:pt x="273" y="65"/>
                      <a:pt x="273" y="65"/>
                    </a:cubicBezTo>
                    <a:cubicBezTo>
                      <a:pt x="272" y="64"/>
                      <a:pt x="272" y="64"/>
                      <a:pt x="272" y="64"/>
                    </a:cubicBezTo>
                    <a:cubicBezTo>
                      <a:pt x="263" y="58"/>
                      <a:pt x="263" y="58"/>
                      <a:pt x="263" y="58"/>
                    </a:cubicBezTo>
                    <a:cubicBezTo>
                      <a:pt x="263" y="58"/>
                      <a:pt x="263" y="58"/>
                      <a:pt x="263" y="58"/>
                    </a:cubicBezTo>
                    <a:cubicBezTo>
                      <a:pt x="262" y="57"/>
                      <a:pt x="262" y="57"/>
                      <a:pt x="262" y="57"/>
                    </a:cubicBezTo>
                    <a:cubicBezTo>
                      <a:pt x="262" y="57"/>
                      <a:pt x="262" y="57"/>
                      <a:pt x="262" y="57"/>
                    </a:cubicBezTo>
                    <a:cubicBezTo>
                      <a:pt x="262" y="57"/>
                      <a:pt x="262" y="57"/>
                      <a:pt x="262" y="57"/>
                    </a:cubicBezTo>
                    <a:cubicBezTo>
                      <a:pt x="259" y="52"/>
                      <a:pt x="259" y="52"/>
                      <a:pt x="259" y="52"/>
                    </a:cubicBezTo>
                    <a:cubicBezTo>
                      <a:pt x="253" y="59"/>
                      <a:pt x="253" y="59"/>
                      <a:pt x="253" y="59"/>
                    </a:cubicBezTo>
                    <a:cubicBezTo>
                      <a:pt x="248" y="65"/>
                      <a:pt x="244" y="67"/>
                      <a:pt x="242" y="65"/>
                    </a:cubicBezTo>
                    <a:cubicBezTo>
                      <a:pt x="233" y="60"/>
                      <a:pt x="233" y="60"/>
                      <a:pt x="233" y="60"/>
                    </a:cubicBezTo>
                    <a:cubicBezTo>
                      <a:pt x="226" y="59"/>
                      <a:pt x="226" y="59"/>
                      <a:pt x="226" y="59"/>
                    </a:cubicBezTo>
                    <a:cubicBezTo>
                      <a:pt x="225" y="60"/>
                      <a:pt x="225" y="60"/>
                      <a:pt x="225" y="60"/>
                    </a:cubicBezTo>
                    <a:cubicBezTo>
                      <a:pt x="219" y="55"/>
                      <a:pt x="219" y="55"/>
                      <a:pt x="219" y="55"/>
                    </a:cubicBezTo>
                    <a:cubicBezTo>
                      <a:pt x="219" y="55"/>
                      <a:pt x="219" y="55"/>
                      <a:pt x="219" y="55"/>
                    </a:cubicBezTo>
                    <a:cubicBezTo>
                      <a:pt x="218" y="55"/>
                      <a:pt x="218" y="55"/>
                      <a:pt x="218" y="55"/>
                    </a:cubicBezTo>
                    <a:cubicBezTo>
                      <a:pt x="221" y="44"/>
                      <a:pt x="221" y="44"/>
                      <a:pt x="221" y="44"/>
                    </a:cubicBezTo>
                    <a:cubicBezTo>
                      <a:pt x="221" y="40"/>
                      <a:pt x="221" y="40"/>
                      <a:pt x="221" y="40"/>
                    </a:cubicBezTo>
                    <a:cubicBezTo>
                      <a:pt x="217" y="39"/>
                      <a:pt x="217" y="39"/>
                      <a:pt x="217" y="39"/>
                    </a:cubicBezTo>
                    <a:cubicBezTo>
                      <a:pt x="217" y="39"/>
                      <a:pt x="217" y="39"/>
                      <a:pt x="217" y="39"/>
                    </a:cubicBezTo>
                    <a:cubicBezTo>
                      <a:pt x="208" y="29"/>
                      <a:pt x="208" y="29"/>
                      <a:pt x="208" y="29"/>
                    </a:cubicBezTo>
                    <a:cubicBezTo>
                      <a:pt x="209" y="23"/>
                      <a:pt x="209" y="23"/>
                      <a:pt x="209" y="23"/>
                    </a:cubicBezTo>
                    <a:cubicBezTo>
                      <a:pt x="188" y="21"/>
                      <a:pt x="188" y="21"/>
                      <a:pt x="188" y="21"/>
                    </a:cubicBezTo>
                    <a:cubicBezTo>
                      <a:pt x="180" y="16"/>
                      <a:pt x="180" y="16"/>
                      <a:pt x="180" y="16"/>
                    </a:cubicBezTo>
                    <a:cubicBezTo>
                      <a:pt x="178" y="15"/>
                      <a:pt x="176" y="13"/>
                      <a:pt x="175" y="9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2" y="0"/>
                      <a:pt x="172" y="0"/>
                      <a:pt x="172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63" y="5"/>
                      <a:pt x="163" y="5"/>
                      <a:pt x="163" y="5"/>
                    </a:cubicBezTo>
                    <a:cubicBezTo>
                      <a:pt x="155" y="15"/>
                      <a:pt x="155" y="15"/>
                      <a:pt x="155" y="15"/>
                    </a:cubicBezTo>
                    <a:cubicBezTo>
                      <a:pt x="157" y="21"/>
                      <a:pt x="157" y="21"/>
                      <a:pt x="157" y="21"/>
                    </a:cubicBezTo>
                    <a:cubicBezTo>
                      <a:pt x="159" y="30"/>
                      <a:pt x="159" y="30"/>
                      <a:pt x="159" y="30"/>
                    </a:cubicBezTo>
                    <a:cubicBezTo>
                      <a:pt x="159" y="31"/>
                      <a:pt x="159" y="31"/>
                      <a:pt x="159" y="31"/>
                    </a:cubicBezTo>
                    <a:cubicBezTo>
                      <a:pt x="160" y="31"/>
                      <a:pt x="160" y="31"/>
                      <a:pt x="160" y="31"/>
                    </a:cubicBezTo>
                    <a:cubicBezTo>
                      <a:pt x="159" y="31"/>
                      <a:pt x="159" y="31"/>
                      <a:pt x="159" y="31"/>
                    </a:cubicBezTo>
                    <a:cubicBezTo>
                      <a:pt x="159" y="31"/>
                      <a:pt x="159" y="31"/>
                      <a:pt x="159" y="31"/>
                    </a:cubicBezTo>
                    <a:cubicBezTo>
                      <a:pt x="159" y="34"/>
                      <a:pt x="156" y="35"/>
                      <a:pt x="153" y="35"/>
                    </a:cubicBezTo>
                    <a:cubicBezTo>
                      <a:pt x="145" y="35"/>
                      <a:pt x="145" y="35"/>
                      <a:pt x="145" y="35"/>
                    </a:cubicBezTo>
                    <a:cubicBezTo>
                      <a:pt x="140" y="33"/>
                      <a:pt x="140" y="33"/>
                      <a:pt x="140" y="33"/>
                    </a:cubicBezTo>
                    <a:cubicBezTo>
                      <a:pt x="134" y="35"/>
                      <a:pt x="134" y="35"/>
                      <a:pt x="134" y="35"/>
                    </a:cubicBezTo>
                    <a:cubicBezTo>
                      <a:pt x="133" y="35"/>
                      <a:pt x="133" y="35"/>
                      <a:pt x="133" y="35"/>
                    </a:cubicBezTo>
                    <a:cubicBezTo>
                      <a:pt x="132" y="35"/>
                      <a:pt x="132" y="35"/>
                      <a:pt x="132" y="35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3"/>
                      <a:pt x="131" y="43"/>
                      <a:pt x="131" y="43"/>
                    </a:cubicBezTo>
                    <a:cubicBezTo>
                      <a:pt x="129" y="43"/>
                      <a:pt x="129" y="43"/>
                      <a:pt x="129" y="43"/>
                    </a:cubicBezTo>
                    <a:cubicBezTo>
                      <a:pt x="119" y="39"/>
                      <a:pt x="119" y="39"/>
                      <a:pt x="119" y="39"/>
                    </a:cubicBezTo>
                    <a:cubicBezTo>
                      <a:pt x="119" y="43"/>
                      <a:pt x="120" y="45"/>
                      <a:pt x="121" y="48"/>
                    </a:cubicBezTo>
                    <a:cubicBezTo>
                      <a:pt x="123" y="51"/>
                      <a:pt x="123" y="53"/>
                      <a:pt x="122" y="55"/>
                    </a:cubicBezTo>
                    <a:cubicBezTo>
                      <a:pt x="121" y="58"/>
                      <a:pt x="121" y="58"/>
                      <a:pt x="121" y="58"/>
                    </a:cubicBezTo>
                    <a:cubicBezTo>
                      <a:pt x="119" y="59"/>
                      <a:pt x="116" y="60"/>
                      <a:pt x="111" y="59"/>
                    </a:cubicBezTo>
                    <a:cubicBezTo>
                      <a:pt x="104" y="59"/>
                      <a:pt x="104" y="59"/>
                      <a:pt x="104" y="59"/>
                    </a:cubicBezTo>
                    <a:cubicBezTo>
                      <a:pt x="103" y="71"/>
                      <a:pt x="103" y="71"/>
                      <a:pt x="103" y="71"/>
                    </a:cubicBezTo>
                    <a:cubicBezTo>
                      <a:pt x="95" y="67"/>
                      <a:pt x="95" y="67"/>
                      <a:pt x="95" y="67"/>
                    </a:cubicBezTo>
                    <a:cubicBezTo>
                      <a:pt x="94" y="67"/>
                      <a:pt x="94" y="67"/>
                      <a:pt x="94" y="67"/>
                    </a:cubicBezTo>
                    <a:cubicBezTo>
                      <a:pt x="94" y="67"/>
                      <a:pt x="94" y="67"/>
                      <a:pt x="94" y="67"/>
                    </a:cubicBezTo>
                    <a:cubicBezTo>
                      <a:pt x="89" y="59"/>
                      <a:pt x="89" y="59"/>
                      <a:pt x="89" y="59"/>
                    </a:cubicBezTo>
                    <a:cubicBezTo>
                      <a:pt x="80" y="55"/>
                      <a:pt x="80" y="55"/>
                      <a:pt x="80" y="55"/>
                    </a:cubicBezTo>
                    <a:cubicBezTo>
                      <a:pt x="77" y="50"/>
                      <a:pt x="77" y="50"/>
                      <a:pt x="77" y="50"/>
                    </a:cubicBezTo>
                    <a:cubicBezTo>
                      <a:pt x="74" y="53"/>
                      <a:pt x="74" y="53"/>
                      <a:pt x="74" y="53"/>
                    </a:cubicBezTo>
                    <a:cubicBezTo>
                      <a:pt x="73" y="53"/>
                      <a:pt x="73" y="53"/>
                      <a:pt x="73" y="53"/>
                    </a:cubicBezTo>
                    <a:cubicBezTo>
                      <a:pt x="67" y="54"/>
                      <a:pt x="67" y="54"/>
                      <a:pt x="67" y="54"/>
                    </a:cubicBezTo>
                    <a:cubicBezTo>
                      <a:pt x="66" y="54"/>
                      <a:pt x="66" y="54"/>
                      <a:pt x="66" y="54"/>
                    </a:cubicBezTo>
                    <a:cubicBezTo>
                      <a:pt x="63" y="47"/>
                      <a:pt x="63" y="47"/>
                      <a:pt x="63" y="47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59" y="42"/>
                      <a:pt x="59" y="42"/>
                      <a:pt x="59" y="42"/>
                    </a:cubicBezTo>
                    <a:cubicBezTo>
                      <a:pt x="56" y="38"/>
                      <a:pt x="54" y="35"/>
                      <a:pt x="53" y="33"/>
                    </a:cubicBezTo>
                    <a:cubicBezTo>
                      <a:pt x="53" y="32"/>
                      <a:pt x="53" y="31"/>
                      <a:pt x="51" y="31"/>
                    </a:cubicBezTo>
                    <a:cubicBezTo>
                      <a:pt x="49" y="31"/>
                      <a:pt x="49" y="31"/>
                      <a:pt x="49" y="31"/>
                    </a:cubicBezTo>
                    <a:cubicBezTo>
                      <a:pt x="46" y="29"/>
                      <a:pt x="44" y="27"/>
                      <a:pt x="43" y="23"/>
                    </a:cubicBezTo>
                    <a:cubicBezTo>
                      <a:pt x="41" y="17"/>
                      <a:pt x="41" y="17"/>
                      <a:pt x="41" y="17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3" y="7"/>
                      <a:pt x="33" y="7"/>
                      <a:pt x="3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íṥḷïḋè">
                <a:extLst>
                  <a:ext uri="{FF2B5EF4-FFF2-40B4-BE49-F238E27FC236}">
                    <a16:creationId xmlns="" xmlns:a16="http://schemas.microsoft.com/office/drawing/2014/main" id="{D15DE9CF-C61F-4DAE-A808-DA8BE76320C8}"/>
                  </a:ext>
                </a:extLst>
              </p:cNvPr>
              <p:cNvSpPr/>
              <p:nvPr/>
            </p:nvSpPr>
            <p:spPr bwMode="auto">
              <a:xfrm>
                <a:off x="1120" y="2052"/>
                <a:ext cx="1489" cy="904"/>
              </a:xfrm>
              <a:custGeom>
                <a:avLst/>
                <a:gdLst>
                  <a:gd name="T0" fmla="*/ 67 w 629"/>
                  <a:gd name="T1" fmla="*/ 18 h 382"/>
                  <a:gd name="T2" fmla="*/ 34 w 629"/>
                  <a:gd name="T3" fmla="*/ 29 h 382"/>
                  <a:gd name="T4" fmla="*/ 21 w 629"/>
                  <a:gd name="T5" fmla="*/ 54 h 382"/>
                  <a:gd name="T6" fmla="*/ 10 w 629"/>
                  <a:gd name="T7" fmla="*/ 105 h 382"/>
                  <a:gd name="T8" fmla="*/ 9 w 629"/>
                  <a:gd name="T9" fmla="*/ 119 h 382"/>
                  <a:gd name="T10" fmla="*/ 31 w 629"/>
                  <a:gd name="T11" fmla="*/ 166 h 382"/>
                  <a:gd name="T12" fmla="*/ 65 w 629"/>
                  <a:gd name="T13" fmla="*/ 204 h 382"/>
                  <a:gd name="T14" fmla="*/ 92 w 629"/>
                  <a:gd name="T15" fmla="*/ 196 h 382"/>
                  <a:gd name="T16" fmla="*/ 118 w 629"/>
                  <a:gd name="T17" fmla="*/ 230 h 382"/>
                  <a:gd name="T18" fmla="*/ 145 w 629"/>
                  <a:gd name="T19" fmla="*/ 250 h 382"/>
                  <a:gd name="T20" fmla="*/ 157 w 629"/>
                  <a:gd name="T21" fmla="*/ 271 h 382"/>
                  <a:gd name="T22" fmla="*/ 189 w 629"/>
                  <a:gd name="T23" fmla="*/ 293 h 382"/>
                  <a:gd name="T24" fmla="*/ 204 w 629"/>
                  <a:gd name="T25" fmla="*/ 302 h 382"/>
                  <a:gd name="T26" fmla="*/ 236 w 629"/>
                  <a:gd name="T27" fmla="*/ 314 h 382"/>
                  <a:gd name="T28" fmla="*/ 299 w 629"/>
                  <a:gd name="T29" fmla="*/ 324 h 382"/>
                  <a:gd name="T30" fmla="*/ 297 w 629"/>
                  <a:gd name="T31" fmla="*/ 350 h 382"/>
                  <a:gd name="T32" fmla="*/ 387 w 629"/>
                  <a:gd name="T33" fmla="*/ 339 h 382"/>
                  <a:gd name="T34" fmla="*/ 397 w 629"/>
                  <a:gd name="T35" fmla="*/ 369 h 382"/>
                  <a:gd name="T36" fmla="*/ 479 w 629"/>
                  <a:gd name="T37" fmla="*/ 357 h 382"/>
                  <a:gd name="T38" fmla="*/ 513 w 629"/>
                  <a:gd name="T39" fmla="*/ 340 h 382"/>
                  <a:gd name="T40" fmla="*/ 569 w 629"/>
                  <a:gd name="T41" fmla="*/ 360 h 382"/>
                  <a:gd name="T42" fmla="*/ 570 w 629"/>
                  <a:gd name="T43" fmla="*/ 358 h 382"/>
                  <a:gd name="T44" fmla="*/ 597 w 629"/>
                  <a:gd name="T45" fmla="*/ 348 h 382"/>
                  <a:gd name="T46" fmla="*/ 608 w 629"/>
                  <a:gd name="T47" fmla="*/ 332 h 382"/>
                  <a:gd name="T48" fmla="*/ 624 w 629"/>
                  <a:gd name="T49" fmla="*/ 281 h 382"/>
                  <a:gd name="T50" fmla="*/ 617 w 629"/>
                  <a:gd name="T51" fmla="*/ 248 h 382"/>
                  <a:gd name="T52" fmla="*/ 601 w 629"/>
                  <a:gd name="T53" fmla="*/ 207 h 382"/>
                  <a:gd name="T54" fmla="*/ 593 w 629"/>
                  <a:gd name="T55" fmla="*/ 192 h 382"/>
                  <a:gd name="T56" fmla="*/ 583 w 629"/>
                  <a:gd name="T57" fmla="*/ 197 h 382"/>
                  <a:gd name="T58" fmla="*/ 558 w 629"/>
                  <a:gd name="T59" fmla="*/ 203 h 382"/>
                  <a:gd name="T60" fmla="*/ 532 w 629"/>
                  <a:gd name="T61" fmla="*/ 214 h 382"/>
                  <a:gd name="T62" fmla="*/ 513 w 629"/>
                  <a:gd name="T63" fmla="*/ 190 h 382"/>
                  <a:gd name="T64" fmla="*/ 496 w 629"/>
                  <a:gd name="T65" fmla="*/ 172 h 382"/>
                  <a:gd name="T66" fmla="*/ 443 w 629"/>
                  <a:gd name="T67" fmla="*/ 166 h 382"/>
                  <a:gd name="T68" fmla="*/ 403 w 629"/>
                  <a:gd name="T69" fmla="*/ 150 h 382"/>
                  <a:gd name="T70" fmla="*/ 389 w 629"/>
                  <a:gd name="T71" fmla="*/ 134 h 382"/>
                  <a:gd name="T72" fmla="*/ 369 w 629"/>
                  <a:gd name="T73" fmla="*/ 136 h 382"/>
                  <a:gd name="T74" fmla="*/ 347 w 629"/>
                  <a:gd name="T75" fmla="*/ 98 h 382"/>
                  <a:gd name="T76" fmla="*/ 356 w 629"/>
                  <a:gd name="T77" fmla="*/ 74 h 382"/>
                  <a:gd name="T78" fmla="*/ 357 w 629"/>
                  <a:gd name="T79" fmla="*/ 40 h 382"/>
                  <a:gd name="T80" fmla="*/ 357 w 629"/>
                  <a:gd name="T81" fmla="*/ 22 h 382"/>
                  <a:gd name="T82" fmla="*/ 355 w 629"/>
                  <a:gd name="T83" fmla="*/ 20 h 382"/>
                  <a:gd name="T84" fmla="*/ 347 w 629"/>
                  <a:gd name="T85" fmla="*/ 15 h 382"/>
                  <a:gd name="T86" fmla="*/ 305 w 629"/>
                  <a:gd name="T87" fmla="*/ 2 h 382"/>
                  <a:gd name="T88" fmla="*/ 260 w 629"/>
                  <a:gd name="T89" fmla="*/ 12 h 382"/>
                  <a:gd name="T90" fmla="*/ 221 w 629"/>
                  <a:gd name="T91" fmla="*/ 18 h 382"/>
                  <a:gd name="T92" fmla="*/ 206 w 629"/>
                  <a:gd name="T93" fmla="*/ 20 h 382"/>
                  <a:gd name="T94" fmla="*/ 171 w 629"/>
                  <a:gd name="T95" fmla="*/ 18 h 382"/>
                  <a:gd name="T96" fmla="*/ 152 w 629"/>
                  <a:gd name="T97" fmla="*/ 0 h 382"/>
                  <a:gd name="T98" fmla="*/ 135 w 629"/>
                  <a:gd name="T99" fmla="*/ 10 h 382"/>
                  <a:gd name="T100" fmla="*/ 92 w 629"/>
                  <a:gd name="T101" fmla="*/ 6 h 3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29" h="382">
                    <a:moveTo>
                      <a:pt x="77" y="2"/>
                    </a:moveTo>
                    <a:cubicBezTo>
                      <a:pt x="77" y="2"/>
                      <a:pt x="77" y="2"/>
                      <a:pt x="77" y="2"/>
                    </a:cubicBezTo>
                    <a:cubicBezTo>
                      <a:pt x="76" y="6"/>
                      <a:pt x="73" y="8"/>
                      <a:pt x="70" y="11"/>
                    </a:cubicBezTo>
                    <a:cubicBezTo>
                      <a:pt x="67" y="12"/>
                      <a:pt x="67" y="14"/>
                      <a:pt x="67" y="16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20"/>
                      <a:pt x="65" y="23"/>
                      <a:pt x="62" y="28"/>
                    </a:cubicBezTo>
                    <a:cubicBezTo>
                      <a:pt x="62" y="30"/>
                      <a:pt x="62" y="30"/>
                      <a:pt x="62" y="30"/>
                    </a:cubicBezTo>
                    <a:cubicBezTo>
                      <a:pt x="61" y="31"/>
                      <a:pt x="59" y="32"/>
                      <a:pt x="57" y="32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5"/>
                      <a:pt x="32" y="35"/>
                      <a:pt x="32" y="35"/>
                    </a:cubicBezTo>
                    <a:cubicBezTo>
                      <a:pt x="32" y="35"/>
                      <a:pt x="32" y="35"/>
                      <a:pt x="32" y="35"/>
                    </a:cubicBezTo>
                    <a:cubicBezTo>
                      <a:pt x="32" y="35"/>
                      <a:pt x="32" y="35"/>
                      <a:pt x="32" y="35"/>
                    </a:cubicBezTo>
                    <a:cubicBezTo>
                      <a:pt x="26" y="44"/>
                      <a:pt x="22" y="50"/>
                      <a:pt x="21" y="54"/>
                    </a:cubicBezTo>
                    <a:cubicBezTo>
                      <a:pt x="21" y="56"/>
                      <a:pt x="23" y="63"/>
                      <a:pt x="29" y="75"/>
                    </a:cubicBezTo>
                    <a:cubicBezTo>
                      <a:pt x="32" y="84"/>
                      <a:pt x="32" y="84"/>
                      <a:pt x="32" y="84"/>
                    </a:cubicBezTo>
                    <a:cubicBezTo>
                      <a:pt x="34" y="88"/>
                      <a:pt x="33" y="92"/>
                      <a:pt x="29" y="98"/>
                    </a:cubicBezTo>
                    <a:cubicBezTo>
                      <a:pt x="22" y="105"/>
                      <a:pt x="22" y="105"/>
                      <a:pt x="22" y="105"/>
                    </a:cubicBezTo>
                    <a:cubicBezTo>
                      <a:pt x="10" y="105"/>
                      <a:pt x="10" y="105"/>
                      <a:pt x="10" y="105"/>
                    </a:cubicBezTo>
                    <a:cubicBezTo>
                      <a:pt x="7" y="92"/>
                      <a:pt x="7" y="92"/>
                      <a:pt x="7" y="92"/>
                    </a:cubicBezTo>
                    <a:cubicBezTo>
                      <a:pt x="4" y="108"/>
                      <a:pt x="4" y="108"/>
                      <a:pt x="4" y="108"/>
                    </a:cubicBezTo>
                    <a:cubicBezTo>
                      <a:pt x="9" y="116"/>
                      <a:pt x="9" y="116"/>
                      <a:pt x="9" y="116"/>
                    </a:cubicBezTo>
                    <a:cubicBezTo>
                      <a:pt x="10" y="117"/>
                      <a:pt x="10" y="118"/>
                      <a:pt x="9" y="118"/>
                    </a:cubicBezTo>
                    <a:cubicBezTo>
                      <a:pt x="9" y="119"/>
                      <a:pt x="9" y="119"/>
                      <a:pt x="9" y="119"/>
                    </a:cubicBezTo>
                    <a:cubicBezTo>
                      <a:pt x="7" y="120"/>
                      <a:pt x="5" y="124"/>
                      <a:pt x="2" y="131"/>
                    </a:cubicBezTo>
                    <a:cubicBezTo>
                      <a:pt x="0" y="137"/>
                      <a:pt x="1" y="143"/>
                      <a:pt x="6" y="150"/>
                    </a:cubicBezTo>
                    <a:cubicBezTo>
                      <a:pt x="15" y="150"/>
                      <a:pt x="15" y="150"/>
                      <a:pt x="15" y="150"/>
                    </a:cubicBezTo>
                    <a:cubicBezTo>
                      <a:pt x="19" y="150"/>
                      <a:pt x="23" y="156"/>
                      <a:pt x="30" y="165"/>
                    </a:cubicBezTo>
                    <a:cubicBezTo>
                      <a:pt x="31" y="166"/>
                      <a:pt x="31" y="166"/>
                      <a:pt x="31" y="166"/>
                    </a:cubicBezTo>
                    <a:cubicBezTo>
                      <a:pt x="31" y="166"/>
                      <a:pt x="31" y="166"/>
                      <a:pt x="31" y="166"/>
                    </a:cubicBezTo>
                    <a:cubicBezTo>
                      <a:pt x="31" y="168"/>
                      <a:pt x="32" y="170"/>
                      <a:pt x="34" y="172"/>
                    </a:cubicBezTo>
                    <a:cubicBezTo>
                      <a:pt x="55" y="192"/>
                      <a:pt x="55" y="192"/>
                      <a:pt x="55" y="192"/>
                    </a:cubicBezTo>
                    <a:cubicBezTo>
                      <a:pt x="55" y="192"/>
                      <a:pt x="55" y="192"/>
                      <a:pt x="55" y="192"/>
                    </a:cubicBezTo>
                    <a:cubicBezTo>
                      <a:pt x="65" y="204"/>
                      <a:pt x="65" y="204"/>
                      <a:pt x="65" y="204"/>
                    </a:cubicBezTo>
                    <a:cubicBezTo>
                      <a:pt x="70" y="204"/>
                      <a:pt x="70" y="204"/>
                      <a:pt x="70" y="204"/>
                    </a:cubicBezTo>
                    <a:cubicBezTo>
                      <a:pt x="76" y="193"/>
                      <a:pt x="76" y="193"/>
                      <a:pt x="76" y="193"/>
                    </a:cubicBezTo>
                    <a:cubicBezTo>
                      <a:pt x="77" y="192"/>
                      <a:pt x="77" y="192"/>
                      <a:pt x="77" y="192"/>
                    </a:cubicBezTo>
                    <a:cubicBezTo>
                      <a:pt x="77" y="192"/>
                      <a:pt x="77" y="192"/>
                      <a:pt x="77" y="192"/>
                    </a:cubicBezTo>
                    <a:cubicBezTo>
                      <a:pt x="92" y="196"/>
                      <a:pt x="92" y="196"/>
                      <a:pt x="92" y="196"/>
                    </a:cubicBezTo>
                    <a:cubicBezTo>
                      <a:pt x="92" y="196"/>
                      <a:pt x="92" y="196"/>
                      <a:pt x="92" y="196"/>
                    </a:cubicBezTo>
                    <a:cubicBezTo>
                      <a:pt x="92" y="197"/>
                      <a:pt x="92" y="197"/>
                      <a:pt x="92" y="197"/>
                    </a:cubicBezTo>
                    <a:cubicBezTo>
                      <a:pt x="94" y="207"/>
                      <a:pt x="94" y="207"/>
                      <a:pt x="94" y="207"/>
                    </a:cubicBezTo>
                    <a:cubicBezTo>
                      <a:pt x="112" y="227"/>
                      <a:pt x="112" y="227"/>
                      <a:pt x="112" y="227"/>
                    </a:cubicBezTo>
                    <a:cubicBezTo>
                      <a:pt x="118" y="230"/>
                      <a:pt x="118" y="230"/>
                      <a:pt x="118" y="230"/>
                    </a:cubicBezTo>
                    <a:cubicBezTo>
                      <a:pt x="118" y="230"/>
                      <a:pt x="118" y="230"/>
                      <a:pt x="118" y="230"/>
                    </a:cubicBezTo>
                    <a:cubicBezTo>
                      <a:pt x="121" y="232"/>
                      <a:pt x="121" y="232"/>
                      <a:pt x="121" y="232"/>
                    </a:cubicBezTo>
                    <a:cubicBezTo>
                      <a:pt x="121" y="232"/>
                      <a:pt x="121" y="232"/>
                      <a:pt x="121" y="232"/>
                    </a:cubicBezTo>
                    <a:cubicBezTo>
                      <a:pt x="135" y="252"/>
                      <a:pt x="135" y="252"/>
                      <a:pt x="135" y="252"/>
                    </a:cubicBezTo>
                    <a:cubicBezTo>
                      <a:pt x="145" y="250"/>
                      <a:pt x="145" y="250"/>
                      <a:pt x="145" y="250"/>
                    </a:cubicBezTo>
                    <a:cubicBezTo>
                      <a:pt x="146" y="250"/>
                      <a:pt x="146" y="250"/>
                      <a:pt x="146" y="250"/>
                    </a:cubicBezTo>
                    <a:cubicBezTo>
                      <a:pt x="147" y="250"/>
                      <a:pt x="147" y="250"/>
                      <a:pt x="147" y="250"/>
                    </a:cubicBezTo>
                    <a:cubicBezTo>
                      <a:pt x="147" y="251"/>
                      <a:pt x="147" y="251"/>
                      <a:pt x="147" y="251"/>
                    </a:cubicBezTo>
                    <a:cubicBezTo>
                      <a:pt x="148" y="252"/>
                      <a:pt x="148" y="252"/>
                      <a:pt x="148" y="252"/>
                    </a:cubicBezTo>
                    <a:cubicBezTo>
                      <a:pt x="157" y="271"/>
                      <a:pt x="157" y="271"/>
                      <a:pt x="157" y="271"/>
                    </a:cubicBezTo>
                    <a:cubicBezTo>
                      <a:pt x="168" y="278"/>
                      <a:pt x="168" y="278"/>
                      <a:pt x="168" y="278"/>
                    </a:cubicBezTo>
                    <a:cubicBezTo>
                      <a:pt x="177" y="280"/>
                      <a:pt x="177" y="280"/>
                      <a:pt x="177" y="280"/>
                    </a:cubicBezTo>
                    <a:cubicBezTo>
                      <a:pt x="182" y="292"/>
                      <a:pt x="182" y="292"/>
                      <a:pt x="182" y="292"/>
                    </a:cubicBezTo>
                    <a:cubicBezTo>
                      <a:pt x="189" y="292"/>
                      <a:pt x="189" y="292"/>
                      <a:pt x="189" y="292"/>
                    </a:cubicBezTo>
                    <a:cubicBezTo>
                      <a:pt x="189" y="293"/>
                      <a:pt x="189" y="293"/>
                      <a:pt x="189" y="293"/>
                    </a:cubicBezTo>
                    <a:cubicBezTo>
                      <a:pt x="189" y="293"/>
                      <a:pt x="189" y="293"/>
                      <a:pt x="189" y="293"/>
                    </a:cubicBezTo>
                    <a:cubicBezTo>
                      <a:pt x="203" y="301"/>
                      <a:pt x="203" y="301"/>
                      <a:pt x="203" y="301"/>
                    </a:cubicBezTo>
                    <a:cubicBezTo>
                      <a:pt x="203" y="301"/>
                      <a:pt x="203" y="301"/>
                      <a:pt x="203" y="301"/>
                    </a:cubicBezTo>
                    <a:cubicBezTo>
                      <a:pt x="203" y="301"/>
                      <a:pt x="203" y="301"/>
                      <a:pt x="203" y="301"/>
                    </a:cubicBezTo>
                    <a:cubicBezTo>
                      <a:pt x="204" y="302"/>
                      <a:pt x="204" y="302"/>
                      <a:pt x="204" y="302"/>
                    </a:cubicBezTo>
                    <a:cubicBezTo>
                      <a:pt x="214" y="314"/>
                      <a:pt x="214" y="314"/>
                      <a:pt x="214" y="314"/>
                    </a:cubicBezTo>
                    <a:cubicBezTo>
                      <a:pt x="229" y="312"/>
                      <a:pt x="229" y="312"/>
                      <a:pt x="229" y="312"/>
                    </a:cubicBezTo>
                    <a:cubicBezTo>
                      <a:pt x="230" y="312"/>
                      <a:pt x="230" y="312"/>
                      <a:pt x="230" y="312"/>
                    </a:cubicBezTo>
                    <a:cubicBezTo>
                      <a:pt x="236" y="314"/>
                      <a:pt x="236" y="314"/>
                      <a:pt x="236" y="314"/>
                    </a:cubicBezTo>
                    <a:cubicBezTo>
                      <a:pt x="236" y="314"/>
                      <a:pt x="236" y="314"/>
                      <a:pt x="236" y="314"/>
                    </a:cubicBezTo>
                    <a:cubicBezTo>
                      <a:pt x="246" y="322"/>
                      <a:pt x="246" y="322"/>
                      <a:pt x="246" y="322"/>
                    </a:cubicBezTo>
                    <a:cubicBezTo>
                      <a:pt x="263" y="324"/>
                      <a:pt x="263" y="324"/>
                      <a:pt x="263" y="324"/>
                    </a:cubicBezTo>
                    <a:cubicBezTo>
                      <a:pt x="273" y="322"/>
                      <a:pt x="273" y="322"/>
                      <a:pt x="273" y="322"/>
                    </a:cubicBezTo>
                    <a:cubicBezTo>
                      <a:pt x="273" y="322"/>
                      <a:pt x="273" y="322"/>
                      <a:pt x="273" y="322"/>
                    </a:cubicBezTo>
                    <a:cubicBezTo>
                      <a:pt x="287" y="320"/>
                      <a:pt x="296" y="321"/>
                      <a:pt x="299" y="324"/>
                    </a:cubicBezTo>
                    <a:cubicBezTo>
                      <a:pt x="301" y="328"/>
                      <a:pt x="300" y="331"/>
                      <a:pt x="295" y="335"/>
                    </a:cubicBezTo>
                    <a:cubicBezTo>
                      <a:pt x="291" y="339"/>
                      <a:pt x="291" y="339"/>
                      <a:pt x="291" y="339"/>
                    </a:cubicBezTo>
                    <a:cubicBezTo>
                      <a:pt x="290" y="341"/>
                      <a:pt x="292" y="344"/>
                      <a:pt x="297" y="349"/>
                    </a:cubicBezTo>
                    <a:cubicBezTo>
                      <a:pt x="297" y="350"/>
                      <a:pt x="297" y="350"/>
                      <a:pt x="297" y="350"/>
                    </a:cubicBezTo>
                    <a:cubicBezTo>
                      <a:pt x="297" y="350"/>
                      <a:pt x="297" y="350"/>
                      <a:pt x="297" y="350"/>
                    </a:cubicBezTo>
                    <a:cubicBezTo>
                      <a:pt x="300" y="352"/>
                      <a:pt x="300" y="352"/>
                      <a:pt x="300" y="352"/>
                    </a:cubicBezTo>
                    <a:cubicBezTo>
                      <a:pt x="301" y="351"/>
                      <a:pt x="301" y="351"/>
                      <a:pt x="301" y="351"/>
                    </a:cubicBezTo>
                    <a:cubicBezTo>
                      <a:pt x="311" y="332"/>
                      <a:pt x="319" y="322"/>
                      <a:pt x="325" y="320"/>
                    </a:cubicBezTo>
                    <a:cubicBezTo>
                      <a:pt x="331" y="318"/>
                      <a:pt x="343" y="323"/>
                      <a:pt x="363" y="335"/>
                    </a:cubicBezTo>
                    <a:cubicBezTo>
                      <a:pt x="387" y="339"/>
                      <a:pt x="387" y="339"/>
                      <a:pt x="387" y="339"/>
                    </a:cubicBezTo>
                    <a:cubicBezTo>
                      <a:pt x="387" y="340"/>
                      <a:pt x="387" y="340"/>
                      <a:pt x="387" y="340"/>
                    </a:cubicBezTo>
                    <a:cubicBezTo>
                      <a:pt x="387" y="341"/>
                      <a:pt x="387" y="341"/>
                      <a:pt x="387" y="341"/>
                    </a:cubicBezTo>
                    <a:cubicBezTo>
                      <a:pt x="385" y="352"/>
                      <a:pt x="385" y="352"/>
                      <a:pt x="385" y="352"/>
                    </a:cubicBezTo>
                    <a:cubicBezTo>
                      <a:pt x="397" y="354"/>
                      <a:pt x="397" y="354"/>
                      <a:pt x="397" y="354"/>
                    </a:cubicBezTo>
                    <a:cubicBezTo>
                      <a:pt x="397" y="369"/>
                      <a:pt x="397" y="369"/>
                      <a:pt x="397" y="369"/>
                    </a:cubicBezTo>
                    <a:cubicBezTo>
                      <a:pt x="401" y="376"/>
                      <a:pt x="403" y="380"/>
                      <a:pt x="405" y="381"/>
                    </a:cubicBezTo>
                    <a:cubicBezTo>
                      <a:pt x="407" y="382"/>
                      <a:pt x="419" y="382"/>
                      <a:pt x="441" y="381"/>
                    </a:cubicBezTo>
                    <a:cubicBezTo>
                      <a:pt x="453" y="374"/>
                      <a:pt x="453" y="374"/>
                      <a:pt x="453" y="374"/>
                    </a:cubicBezTo>
                    <a:cubicBezTo>
                      <a:pt x="465" y="358"/>
                      <a:pt x="465" y="358"/>
                      <a:pt x="465" y="358"/>
                    </a:cubicBezTo>
                    <a:cubicBezTo>
                      <a:pt x="479" y="357"/>
                      <a:pt x="479" y="357"/>
                      <a:pt x="479" y="357"/>
                    </a:cubicBezTo>
                    <a:cubicBezTo>
                      <a:pt x="486" y="355"/>
                      <a:pt x="486" y="355"/>
                      <a:pt x="486" y="355"/>
                    </a:cubicBezTo>
                    <a:cubicBezTo>
                      <a:pt x="512" y="340"/>
                      <a:pt x="512" y="340"/>
                      <a:pt x="512" y="340"/>
                    </a:cubicBezTo>
                    <a:cubicBezTo>
                      <a:pt x="513" y="340"/>
                      <a:pt x="513" y="340"/>
                      <a:pt x="513" y="340"/>
                    </a:cubicBezTo>
                    <a:cubicBezTo>
                      <a:pt x="513" y="340"/>
                      <a:pt x="513" y="340"/>
                      <a:pt x="513" y="340"/>
                    </a:cubicBezTo>
                    <a:cubicBezTo>
                      <a:pt x="513" y="340"/>
                      <a:pt x="513" y="340"/>
                      <a:pt x="513" y="340"/>
                    </a:cubicBezTo>
                    <a:cubicBezTo>
                      <a:pt x="528" y="338"/>
                      <a:pt x="537" y="338"/>
                      <a:pt x="539" y="340"/>
                    </a:cubicBezTo>
                    <a:cubicBezTo>
                      <a:pt x="557" y="354"/>
                      <a:pt x="557" y="354"/>
                      <a:pt x="557" y="354"/>
                    </a:cubicBezTo>
                    <a:cubicBezTo>
                      <a:pt x="562" y="356"/>
                      <a:pt x="562" y="356"/>
                      <a:pt x="562" y="356"/>
                    </a:cubicBezTo>
                    <a:cubicBezTo>
                      <a:pt x="563" y="357"/>
                      <a:pt x="563" y="357"/>
                      <a:pt x="563" y="357"/>
                    </a:cubicBezTo>
                    <a:cubicBezTo>
                      <a:pt x="569" y="360"/>
                      <a:pt x="569" y="360"/>
                      <a:pt x="569" y="360"/>
                    </a:cubicBezTo>
                    <a:cubicBezTo>
                      <a:pt x="570" y="360"/>
                      <a:pt x="570" y="360"/>
                      <a:pt x="570" y="360"/>
                    </a:cubicBezTo>
                    <a:cubicBezTo>
                      <a:pt x="570" y="359"/>
                      <a:pt x="570" y="359"/>
                      <a:pt x="570" y="359"/>
                    </a:cubicBezTo>
                    <a:cubicBezTo>
                      <a:pt x="570" y="358"/>
                      <a:pt x="570" y="358"/>
                      <a:pt x="570" y="358"/>
                    </a:cubicBezTo>
                    <a:cubicBezTo>
                      <a:pt x="570" y="358"/>
                      <a:pt x="570" y="358"/>
                      <a:pt x="570" y="358"/>
                    </a:cubicBezTo>
                    <a:cubicBezTo>
                      <a:pt x="570" y="358"/>
                      <a:pt x="570" y="358"/>
                      <a:pt x="570" y="358"/>
                    </a:cubicBezTo>
                    <a:cubicBezTo>
                      <a:pt x="573" y="346"/>
                      <a:pt x="573" y="346"/>
                      <a:pt x="573" y="346"/>
                    </a:cubicBezTo>
                    <a:cubicBezTo>
                      <a:pt x="571" y="342"/>
                      <a:pt x="571" y="339"/>
                      <a:pt x="573" y="337"/>
                    </a:cubicBezTo>
                    <a:cubicBezTo>
                      <a:pt x="573" y="335"/>
                      <a:pt x="575" y="334"/>
                      <a:pt x="579" y="333"/>
                    </a:cubicBezTo>
                    <a:cubicBezTo>
                      <a:pt x="585" y="332"/>
                      <a:pt x="590" y="337"/>
                      <a:pt x="596" y="348"/>
                    </a:cubicBezTo>
                    <a:cubicBezTo>
                      <a:pt x="597" y="348"/>
                      <a:pt x="597" y="348"/>
                      <a:pt x="597" y="348"/>
                    </a:cubicBezTo>
                    <a:cubicBezTo>
                      <a:pt x="597" y="348"/>
                      <a:pt x="597" y="348"/>
                      <a:pt x="597" y="348"/>
                    </a:cubicBezTo>
                    <a:cubicBezTo>
                      <a:pt x="607" y="344"/>
                      <a:pt x="607" y="344"/>
                      <a:pt x="607" y="344"/>
                    </a:cubicBezTo>
                    <a:cubicBezTo>
                      <a:pt x="609" y="344"/>
                      <a:pt x="610" y="342"/>
                      <a:pt x="610" y="340"/>
                    </a:cubicBezTo>
                    <a:cubicBezTo>
                      <a:pt x="608" y="332"/>
                      <a:pt x="608" y="332"/>
                      <a:pt x="608" y="332"/>
                    </a:cubicBezTo>
                    <a:cubicBezTo>
                      <a:pt x="608" y="332"/>
                      <a:pt x="608" y="332"/>
                      <a:pt x="608" y="332"/>
                    </a:cubicBezTo>
                    <a:cubicBezTo>
                      <a:pt x="607" y="329"/>
                      <a:pt x="608" y="326"/>
                      <a:pt x="611" y="325"/>
                    </a:cubicBezTo>
                    <a:cubicBezTo>
                      <a:pt x="615" y="322"/>
                      <a:pt x="615" y="322"/>
                      <a:pt x="615" y="322"/>
                    </a:cubicBezTo>
                    <a:cubicBezTo>
                      <a:pt x="623" y="312"/>
                      <a:pt x="623" y="312"/>
                      <a:pt x="623" y="312"/>
                    </a:cubicBezTo>
                    <a:cubicBezTo>
                      <a:pt x="629" y="299"/>
                      <a:pt x="629" y="299"/>
                      <a:pt x="629" y="299"/>
                    </a:cubicBezTo>
                    <a:cubicBezTo>
                      <a:pt x="624" y="291"/>
                      <a:pt x="623" y="285"/>
                      <a:pt x="624" y="281"/>
                    </a:cubicBezTo>
                    <a:cubicBezTo>
                      <a:pt x="625" y="270"/>
                      <a:pt x="625" y="270"/>
                      <a:pt x="625" y="270"/>
                    </a:cubicBezTo>
                    <a:cubicBezTo>
                      <a:pt x="623" y="265"/>
                      <a:pt x="622" y="262"/>
                      <a:pt x="622" y="259"/>
                    </a:cubicBezTo>
                    <a:cubicBezTo>
                      <a:pt x="622" y="258"/>
                      <a:pt x="620" y="254"/>
                      <a:pt x="617" y="249"/>
                    </a:cubicBezTo>
                    <a:cubicBezTo>
                      <a:pt x="617" y="249"/>
                      <a:pt x="617" y="249"/>
                      <a:pt x="617" y="249"/>
                    </a:cubicBezTo>
                    <a:cubicBezTo>
                      <a:pt x="617" y="248"/>
                      <a:pt x="617" y="248"/>
                      <a:pt x="617" y="248"/>
                    </a:cubicBezTo>
                    <a:cubicBezTo>
                      <a:pt x="615" y="234"/>
                      <a:pt x="615" y="234"/>
                      <a:pt x="615" y="234"/>
                    </a:cubicBezTo>
                    <a:cubicBezTo>
                      <a:pt x="615" y="231"/>
                      <a:pt x="615" y="228"/>
                      <a:pt x="615" y="224"/>
                    </a:cubicBezTo>
                    <a:cubicBezTo>
                      <a:pt x="612" y="221"/>
                      <a:pt x="609" y="218"/>
                      <a:pt x="608" y="216"/>
                    </a:cubicBezTo>
                    <a:cubicBezTo>
                      <a:pt x="602" y="208"/>
                      <a:pt x="602" y="208"/>
                      <a:pt x="602" y="208"/>
                    </a:cubicBezTo>
                    <a:cubicBezTo>
                      <a:pt x="601" y="207"/>
                      <a:pt x="601" y="207"/>
                      <a:pt x="601" y="207"/>
                    </a:cubicBezTo>
                    <a:cubicBezTo>
                      <a:pt x="601" y="206"/>
                      <a:pt x="601" y="206"/>
                      <a:pt x="601" y="206"/>
                    </a:cubicBezTo>
                    <a:cubicBezTo>
                      <a:pt x="601" y="206"/>
                      <a:pt x="601" y="206"/>
                      <a:pt x="601" y="206"/>
                    </a:cubicBezTo>
                    <a:cubicBezTo>
                      <a:pt x="599" y="196"/>
                      <a:pt x="599" y="196"/>
                      <a:pt x="599" y="196"/>
                    </a:cubicBezTo>
                    <a:cubicBezTo>
                      <a:pt x="593" y="191"/>
                      <a:pt x="593" y="191"/>
                      <a:pt x="593" y="191"/>
                    </a:cubicBezTo>
                    <a:cubicBezTo>
                      <a:pt x="593" y="192"/>
                      <a:pt x="593" y="192"/>
                      <a:pt x="593" y="192"/>
                    </a:cubicBezTo>
                    <a:cubicBezTo>
                      <a:pt x="582" y="182"/>
                      <a:pt x="582" y="182"/>
                      <a:pt x="582" y="182"/>
                    </a:cubicBezTo>
                    <a:cubicBezTo>
                      <a:pt x="582" y="183"/>
                      <a:pt x="582" y="183"/>
                      <a:pt x="582" y="183"/>
                    </a:cubicBezTo>
                    <a:cubicBezTo>
                      <a:pt x="583" y="196"/>
                      <a:pt x="583" y="196"/>
                      <a:pt x="583" y="196"/>
                    </a:cubicBezTo>
                    <a:cubicBezTo>
                      <a:pt x="583" y="196"/>
                      <a:pt x="583" y="196"/>
                      <a:pt x="583" y="196"/>
                    </a:cubicBezTo>
                    <a:cubicBezTo>
                      <a:pt x="583" y="197"/>
                      <a:pt x="583" y="197"/>
                      <a:pt x="583" y="197"/>
                    </a:cubicBezTo>
                    <a:cubicBezTo>
                      <a:pt x="577" y="200"/>
                      <a:pt x="577" y="200"/>
                      <a:pt x="577" y="200"/>
                    </a:cubicBezTo>
                    <a:cubicBezTo>
                      <a:pt x="577" y="208"/>
                      <a:pt x="577" y="208"/>
                      <a:pt x="577" y="208"/>
                    </a:cubicBezTo>
                    <a:cubicBezTo>
                      <a:pt x="577" y="209"/>
                      <a:pt x="577" y="209"/>
                      <a:pt x="577" y="209"/>
                    </a:cubicBezTo>
                    <a:cubicBezTo>
                      <a:pt x="563" y="214"/>
                      <a:pt x="563" y="214"/>
                      <a:pt x="563" y="214"/>
                    </a:cubicBezTo>
                    <a:cubicBezTo>
                      <a:pt x="558" y="203"/>
                      <a:pt x="558" y="203"/>
                      <a:pt x="558" y="203"/>
                    </a:cubicBezTo>
                    <a:cubicBezTo>
                      <a:pt x="555" y="202"/>
                      <a:pt x="555" y="202"/>
                      <a:pt x="555" y="202"/>
                    </a:cubicBezTo>
                    <a:cubicBezTo>
                      <a:pt x="551" y="207"/>
                      <a:pt x="551" y="207"/>
                      <a:pt x="551" y="207"/>
                    </a:cubicBezTo>
                    <a:cubicBezTo>
                      <a:pt x="548" y="215"/>
                      <a:pt x="548" y="215"/>
                      <a:pt x="548" y="215"/>
                    </a:cubicBezTo>
                    <a:cubicBezTo>
                      <a:pt x="538" y="218"/>
                      <a:pt x="538" y="218"/>
                      <a:pt x="538" y="218"/>
                    </a:cubicBezTo>
                    <a:cubicBezTo>
                      <a:pt x="532" y="214"/>
                      <a:pt x="532" y="214"/>
                      <a:pt x="532" y="214"/>
                    </a:cubicBezTo>
                    <a:cubicBezTo>
                      <a:pt x="524" y="211"/>
                      <a:pt x="524" y="211"/>
                      <a:pt x="524" y="211"/>
                    </a:cubicBezTo>
                    <a:cubicBezTo>
                      <a:pt x="522" y="200"/>
                      <a:pt x="522" y="200"/>
                      <a:pt x="522" y="200"/>
                    </a:cubicBezTo>
                    <a:cubicBezTo>
                      <a:pt x="519" y="193"/>
                      <a:pt x="519" y="193"/>
                      <a:pt x="519" y="193"/>
                    </a:cubicBezTo>
                    <a:cubicBezTo>
                      <a:pt x="514" y="191"/>
                      <a:pt x="514" y="191"/>
                      <a:pt x="514" y="191"/>
                    </a:cubicBezTo>
                    <a:cubicBezTo>
                      <a:pt x="513" y="190"/>
                      <a:pt x="513" y="190"/>
                      <a:pt x="513" y="190"/>
                    </a:cubicBezTo>
                    <a:cubicBezTo>
                      <a:pt x="510" y="186"/>
                      <a:pt x="510" y="186"/>
                      <a:pt x="510" y="186"/>
                    </a:cubicBezTo>
                    <a:cubicBezTo>
                      <a:pt x="510" y="186"/>
                      <a:pt x="510" y="186"/>
                      <a:pt x="510" y="186"/>
                    </a:cubicBezTo>
                    <a:cubicBezTo>
                      <a:pt x="506" y="180"/>
                      <a:pt x="506" y="180"/>
                      <a:pt x="506" y="180"/>
                    </a:cubicBezTo>
                    <a:cubicBezTo>
                      <a:pt x="501" y="172"/>
                      <a:pt x="501" y="172"/>
                      <a:pt x="501" y="172"/>
                    </a:cubicBezTo>
                    <a:cubicBezTo>
                      <a:pt x="496" y="172"/>
                      <a:pt x="496" y="172"/>
                      <a:pt x="496" y="172"/>
                    </a:cubicBezTo>
                    <a:cubicBezTo>
                      <a:pt x="488" y="175"/>
                      <a:pt x="488" y="175"/>
                      <a:pt x="488" y="175"/>
                    </a:cubicBezTo>
                    <a:cubicBezTo>
                      <a:pt x="487" y="176"/>
                      <a:pt x="487" y="176"/>
                      <a:pt x="487" y="176"/>
                    </a:cubicBezTo>
                    <a:cubicBezTo>
                      <a:pt x="467" y="174"/>
                      <a:pt x="467" y="174"/>
                      <a:pt x="467" y="174"/>
                    </a:cubicBezTo>
                    <a:cubicBezTo>
                      <a:pt x="451" y="171"/>
                      <a:pt x="451" y="171"/>
                      <a:pt x="451" y="171"/>
                    </a:cubicBezTo>
                    <a:cubicBezTo>
                      <a:pt x="450" y="170"/>
                      <a:pt x="447" y="169"/>
                      <a:pt x="443" y="166"/>
                    </a:cubicBezTo>
                    <a:cubicBezTo>
                      <a:pt x="431" y="162"/>
                      <a:pt x="431" y="162"/>
                      <a:pt x="431" y="162"/>
                    </a:cubicBezTo>
                    <a:cubicBezTo>
                      <a:pt x="422" y="160"/>
                      <a:pt x="417" y="158"/>
                      <a:pt x="415" y="156"/>
                    </a:cubicBezTo>
                    <a:cubicBezTo>
                      <a:pt x="413" y="154"/>
                      <a:pt x="413" y="154"/>
                      <a:pt x="413" y="154"/>
                    </a:cubicBezTo>
                    <a:cubicBezTo>
                      <a:pt x="411" y="154"/>
                      <a:pt x="411" y="154"/>
                      <a:pt x="411" y="154"/>
                    </a:cubicBezTo>
                    <a:cubicBezTo>
                      <a:pt x="403" y="150"/>
                      <a:pt x="403" y="150"/>
                      <a:pt x="403" y="150"/>
                    </a:cubicBezTo>
                    <a:cubicBezTo>
                      <a:pt x="403" y="149"/>
                      <a:pt x="403" y="149"/>
                      <a:pt x="403" y="149"/>
                    </a:cubicBezTo>
                    <a:cubicBezTo>
                      <a:pt x="401" y="148"/>
                      <a:pt x="400" y="146"/>
                      <a:pt x="399" y="145"/>
                    </a:cubicBezTo>
                    <a:cubicBezTo>
                      <a:pt x="398" y="141"/>
                      <a:pt x="398" y="141"/>
                      <a:pt x="398" y="141"/>
                    </a:cubicBezTo>
                    <a:cubicBezTo>
                      <a:pt x="395" y="136"/>
                      <a:pt x="395" y="136"/>
                      <a:pt x="395" y="136"/>
                    </a:cubicBezTo>
                    <a:cubicBezTo>
                      <a:pt x="389" y="134"/>
                      <a:pt x="389" y="134"/>
                      <a:pt x="389" y="134"/>
                    </a:cubicBezTo>
                    <a:cubicBezTo>
                      <a:pt x="387" y="135"/>
                      <a:pt x="387" y="135"/>
                      <a:pt x="387" y="135"/>
                    </a:cubicBezTo>
                    <a:cubicBezTo>
                      <a:pt x="385" y="137"/>
                      <a:pt x="385" y="137"/>
                      <a:pt x="385" y="137"/>
                    </a:cubicBezTo>
                    <a:cubicBezTo>
                      <a:pt x="384" y="138"/>
                      <a:pt x="384" y="138"/>
                      <a:pt x="384" y="138"/>
                    </a:cubicBezTo>
                    <a:cubicBezTo>
                      <a:pt x="382" y="139"/>
                      <a:pt x="380" y="140"/>
                      <a:pt x="379" y="140"/>
                    </a:cubicBezTo>
                    <a:cubicBezTo>
                      <a:pt x="375" y="141"/>
                      <a:pt x="372" y="140"/>
                      <a:pt x="369" y="136"/>
                    </a:cubicBezTo>
                    <a:cubicBezTo>
                      <a:pt x="361" y="128"/>
                      <a:pt x="361" y="128"/>
                      <a:pt x="361" y="128"/>
                    </a:cubicBezTo>
                    <a:cubicBezTo>
                      <a:pt x="358" y="124"/>
                      <a:pt x="356" y="121"/>
                      <a:pt x="355" y="119"/>
                    </a:cubicBezTo>
                    <a:cubicBezTo>
                      <a:pt x="353" y="116"/>
                      <a:pt x="353" y="116"/>
                      <a:pt x="353" y="116"/>
                    </a:cubicBezTo>
                    <a:cubicBezTo>
                      <a:pt x="351" y="113"/>
                      <a:pt x="349" y="110"/>
                      <a:pt x="347" y="108"/>
                    </a:cubicBezTo>
                    <a:cubicBezTo>
                      <a:pt x="346" y="104"/>
                      <a:pt x="346" y="101"/>
                      <a:pt x="347" y="98"/>
                    </a:cubicBezTo>
                    <a:cubicBezTo>
                      <a:pt x="347" y="98"/>
                      <a:pt x="347" y="98"/>
                      <a:pt x="347" y="98"/>
                    </a:cubicBezTo>
                    <a:cubicBezTo>
                      <a:pt x="347" y="98"/>
                      <a:pt x="347" y="98"/>
                      <a:pt x="347" y="98"/>
                    </a:cubicBezTo>
                    <a:cubicBezTo>
                      <a:pt x="352" y="89"/>
                      <a:pt x="352" y="89"/>
                      <a:pt x="352" y="89"/>
                    </a:cubicBezTo>
                    <a:cubicBezTo>
                      <a:pt x="355" y="80"/>
                      <a:pt x="355" y="80"/>
                      <a:pt x="355" y="80"/>
                    </a:cubicBezTo>
                    <a:cubicBezTo>
                      <a:pt x="356" y="74"/>
                      <a:pt x="356" y="74"/>
                      <a:pt x="356" y="74"/>
                    </a:cubicBezTo>
                    <a:cubicBezTo>
                      <a:pt x="354" y="64"/>
                      <a:pt x="354" y="64"/>
                      <a:pt x="354" y="64"/>
                    </a:cubicBezTo>
                    <a:cubicBezTo>
                      <a:pt x="348" y="59"/>
                      <a:pt x="348" y="59"/>
                      <a:pt x="348" y="59"/>
                    </a:cubicBezTo>
                    <a:cubicBezTo>
                      <a:pt x="349" y="52"/>
                      <a:pt x="349" y="52"/>
                      <a:pt x="349" y="52"/>
                    </a:cubicBezTo>
                    <a:cubicBezTo>
                      <a:pt x="349" y="46"/>
                      <a:pt x="351" y="43"/>
                      <a:pt x="355" y="42"/>
                    </a:cubicBezTo>
                    <a:cubicBezTo>
                      <a:pt x="357" y="42"/>
                      <a:pt x="357" y="41"/>
                      <a:pt x="357" y="40"/>
                    </a:cubicBezTo>
                    <a:cubicBezTo>
                      <a:pt x="357" y="39"/>
                      <a:pt x="357" y="39"/>
                      <a:pt x="357" y="39"/>
                    </a:cubicBezTo>
                    <a:cubicBezTo>
                      <a:pt x="357" y="31"/>
                      <a:pt x="357" y="31"/>
                      <a:pt x="357" y="31"/>
                    </a:cubicBezTo>
                    <a:cubicBezTo>
                      <a:pt x="357" y="31"/>
                      <a:pt x="357" y="31"/>
                      <a:pt x="357" y="31"/>
                    </a:cubicBezTo>
                    <a:cubicBezTo>
                      <a:pt x="357" y="31"/>
                      <a:pt x="357" y="31"/>
                      <a:pt x="357" y="31"/>
                    </a:cubicBezTo>
                    <a:cubicBezTo>
                      <a:pt x="357" y="22"/>
                      <a:pt x="357" y="22"/>
                      <a:pt x="357" y="22"/>
                    </a:cubicBezTo>
                    <a:cubicBezTo>
                      <a:pt x="357" y="22"/>
                      <a:pt x="357" y="22"/>
                      <a:pt x="357" y="22"/>
                    </a:cubicBezTo>
                    <a:cubicBezTo>
                      <a:pt x="356" y="21"/>
                      <a:pt x="356" y="21"/>
                      <a:pt x="356" y="21"/>
                    </a:cubicBezTo>
                    <a:cubicBezTo>
                      <a:pt x="356" y="21"/>
                      <a:pt x="356" y="21"/>
                      <a:pt x="356" y="21"/>
                    </a:cubicBezTo>
                    <a:cubicBezTo>
                      <a:pt x="356" y="21"/>
                      <a:pt x="356" y="21"/>
                      <a:pt x="356" y="21"/>
                    </a:cubicBezTo>
                    <a:cubicBezTo>
                      <a:pt x="355" y="20"/>
                      <a:pt x="355" y="20"/>
                      <a:pt x="355" y="20"/>
                    </a:cubicBezTo>
                    <a:cubicBezTo>
                      <a:pt x="355" y="20"/>
                      <a:pt x="355" y="20"/>
                      <a:pt x="355" y="20"/>
                    </a:cubicBezTo>
                    <a:cubicBezTo>
                      <a:pt x="354" y="20"/>
                      <a:pt x="354" y="20"/>
                      <a:pt x="354" y="20"/>
                    </a:cubicBezTo>
                    <a:cubicBezTo>
                      <a:pt x="347" y="15"/>
                      <a:pt x="347" y="15"/>
                      <a:pt x="347" y="15"/>
                    </a:cubicBezTo>
                    <a:cubicBezTo>
                      <a:pt x="347" y="15"/>
                      <a:pt x="347" y="15"/>
                      <a:pt x="347" y="15"/>
                    </a:cubicBezTo>
                    <a:cubicBezTo>
                      <a:pt x="347" y="15"/>
                      <a:pt x="347" y="15"/>
                      <a:pt x="347" y="15"/>
                    </a:cubicBezTo>
                    <a:cubicBezTo>
                      <a:pt x="341" y="10"/>
                      <a:pt x="341" y="10"/>
                      <a:pt x="341" y="10"/>
                    </a:cubicBezTo>
                    <a:cubicBezTo>
                      <a:pt x="322" y="7"/>
                      <a:pt x="322" y="7"/>
                      <a:pt x="322" y="7"/>
                    </a:cubicBezTo>
                    <a:cubicBezTo>
                      <a:pt x="322" y="7"/>
                      <a:pt x="322" y="7"/>
                      <a:pt x="322" y="7"/>
                    </a:cubicBezTo>
                    <a:cubicBezTo>
                      <a:pt x="316" y="2"/>
                      <a:pt x="316" y="2"/>
                      <a:pt x="316" y="2"/>
                    </a:cubicBezTo>
                    <a:cubicBezTo>
                      <a:pt x="305" y="2"/>
                      <a:pt x="305" y="2"/>
                      <a:pt x="305" y="2"/>
                    </a:cubicBezTo>
                    <a:cubicBezTo>
                      <a:pt x="303" y="2"/>
                      <a:pt x="301" y="4"/>
                      <a:pt x="299" y="5"/>
                    </a:cubicBezTo>
                    <a:cubicBezTo>
                      <a:pt x="298" y="5"/>
                      <a:pt x="298" y="5"/>
                      <a:pt x="298" y="5"/>
                    </a:cubicBezTo>
                    <a:cubicBezTo>
                      <a:pt x="289" y="8"/>
                      <a:pt x="289" y="8"/>
                      <a:pt x="289" y="8"/>
                    </a:cubicBezTo>
                    <a:cubicBezTo>
                      <a:pt x="267" y="8"/>
                      <a:pt x="267" y="8"/>
                      <a:pt x="267" y="8"/>
                    </a:cubicBezTo>
                    <a:cubicBezTo>
                      <a:pt x="264" y="9"/>
                      <a:pt x="261" y="10"/>
                      <a:pt x="260" y="12"/>
                    </a:cubicBezTo>
                    <a:cubicBezTo>
                      <a:pt x="257" y="14"/>
                      <a:pt x="253" y="15"/>
                      <a:pt x="247" y="17"/>
                    </a:cubicBezTo>
                    <a:cubicBezTo>
                      <a:pt x="237" y="20"/>
                      <a:pt x="237" y="20"/>
                      <a:pt x="237" y="20"/>
                    </a:cubicBezTo>
                    <a:cubicBezTo>
                      <a:pt x="237" y="20"/>
                      <a:pt x="237" y="20"/>
                      <a:pt x="237" y="20"/>
                    </a:cubicBezTo>
                    <a:cubicBezTo>
                      <a:pt x="236" y="20"/>
                      <a:pt x="236" y="20"/>
                      <a:pt x="236" y="20"/>
                    </a:cubicBezTo>
                    <a:cubicBezTo>
                      <a:pt x="221" y="18"/>
                      <a:pt x="221" y="18"/>
                      <a:pt x="221" y="18"/>
                    </a:cubicBezTo>
                    <a:cubicBezTo>
                      <a:pt x="220" y="18"/>
                      <a:pt x="220" y="18"/>
                      <a:pt x="220" y="18"/>
                    </a:cubicBezTo>
                    <a:cubicBezTo>
                      <a:pt x="220" y="18"/>
                      <a:pt x="220" y="18"/>
                      <a:pt x="220" y="18"/>
                    </a:cubicBezTo>
                    <a:cubicBezTo>
                      <a:pt x="220" y="18"/>
                      <a:pt x="220" y="18"/>
                      <a:pt x="220" y="18"/>
                    </a:cubicBezTo>
                    <a:cubicBezTo>
                      <a:pt x="215" y="18"/>
                      <a:pt x="215" y="18"/>
                      <a:pt x="215" y="18"/>
                    </a:cubicBezTo>
                    <a:cubicBezTo>
                      <a:pt x="206" y="20"/>
                      <a:pt x="206" y="20"/>
                      <a:pt x="206" y="20"/>
                    </a:cubicBezTo>
                    <a:cubicBezTo>
                      <a:pt x="188" y="22"/>
                      <a:pt x="188" y="22"/>
                      <a:pt x="188" y="22"/>
                    </a:cubicBezTo>
                    <a:cubicBezTo>
                      <a:pt x="188" y="22"/>
                      <a:pt x="188" y="22"/>
                      <a:pt x="188" y="22"/>
                    </a:cubicBezTo>
                    <a:cubicBezTo>
                      <a:pt x="187" y="22"/>
                      <a:pt x="187" y="22"/>
                      <a:pt x="187" y="22"/>
                    </a:cubicBezTo>
                    <a:cubicBezTo>
                      <a:pt x="179" y="18"/>
                      <a:pt x="179" y="18"/>
                      <a:pt x="179" y="18"/>
                    </a:cubicBezTo>
                    <a:cubicBezTo>
                      <a:pt x="171" y="18"/>
                      <a:pt x="171" y="18"/>
                      <a:pt x="171" y="18"/>
                    </a:cubicBezTo>
                    <a:cubicBezTo>
                      <a:pt x="168" y="18"/>
                      <a:pt x="165" y="15"/>
                      <a:pt x="161" y="10"/>
                    </a:cubicBezTo>
                    <a:cubicBezTo>
                      <a:pt x="160" y="10"/>
                      <a:pt x="160" y="10"/>
                      <a:pt x="160" y="10"/>
                    </a:cubicBezTo>
                    <a:cubicBezTo>
                      <a:pt x="159" y="6"/>
                      <a:pt x="158" y="4"/>
                      <a:pt x="158" y="4"/>
                    </a:cubicBezTo>
                    <a:cubicBezTo>
                      <a:pt x="156" y="2"/>
                      <a:pt x="156" y="2"/>
                      <a:pt x="156" y="2"/>
                    </a:cubicBezTo>
                    <a:cubicBezTo>
                      <a:pt x="152" y="0"/>
                      <a:pt x="152" y="0"/>
                      <a:pt x="152" y="0"/>
                    </a:cubicBezTo>
                    <a:cubicBezTo>
                      <a:pt x="149" y="4"/>
                      <a:pt x="149" y="4"/>
                      <a:pt x="149" y="4"/>
                    </a:cubicBezTo>
                    <a:cubicBezTo>
                      <a:pt x="149" y="4"/>
                      <a:pt x="149" y="4"/>
                      <a:pt x="149" y="4"/>
                    </a:cubicBezTo>
                    <a:cubicBezTo>
                      <a:pt x="136" y="10"/>
                      <a:pt x="136" y="10"/>
                      <a:pt x="136" y="10"/>
                    </a:cubicBezTo>
                    <a:cubicBezTo>
                      <a:pt x="135" y="10"/>
                      <a:pt x="135" y="10"/>
                      <a:pt x="135" y="10"/>
                    </a:cubicBezTo>
                    <a:cubicBezTo>
                      <a:pt x="135" y="10"/>
                      <a:pt x="135" y="10"/>
                      <a:pt x="135" y="10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7" y="11"/>
                      <a:pt x="112" y="10"/>
                      <a:pt x="106" y="8"/>
                    </a:cubicBezTo>
                    <a:cubicBezTo>
                      <a:pt x="93" y="6"/>
                      <a:pt x="93" y="6"/>
                      <a:pt x="93" y="6"/>
                    </a:cubicBezTo>
                    <a:cubicBezTo>
                      <a:pt x="92" y="6"/>
                      <a:pt x="92" y="6"/>
                      <a:pt x="92" y="6"/>
                    </a:cubicBezTo>
                    <a:cubicBezTo>
                      <a:pt x="92" y="6"/>
                      <a:pt x="92" y="6"/>
                      <a:pt x="92" y="6"/>
                    </a:cubicBezTo>
                    <a:cubicBezTo>
                      <a:pt x="84" y="2"/>
                      <a:pt x="84" y="2"/>
                      <a:pt x="84" y="2"/>
                    </a:cubicBezTo>
                    <a:lnTo>
                      <a:pt x="77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îş1ïdê">
                <a:extLst>
                  <a:ext uri="{FF2B5EF4-FFF2-40B4-BE49-F238E27FC236}">
                    <a16:creationId xmlns="" xmlns:a16="http://schemas.microsoft.com/office/drawing/2014/main" id="{4C0CAB63-091F-4D2D-AACC-4548917701C9}"/>
                  </a:ext>
                </a:extLst>
              </p:cNvPr>
              <p:cNvSpPr/>
              <p:nvPr/>
            </p:nvSpPr>
            <p:spPr bwMode="auto">
              <a:xfrm>
                <a:off x="2476" y="2805"/>
                <a:ext cx="673" cy="701"/>
              </a:xfrm>
              <a:custGeom>
                <a:avLst/>
                <a:gdLst>
                  <a:gd name="T0" fmla="*/ 10 w 284"/>
                  <a:gd name="T1" fmla="*/ 182 h 296"/>
                  <a:gd name="T2" fmla="*/ 41 w 284"/>
                  <a:gd name="T3" fmla="*/ 181 h 296"/>
                  <a:gd name="T4" fmla="*/ 42 w 284"/>
                  <a:gd name="T5" fmla="*/ 195 h 296"/>
                  <a:gd name="T6" fmla="*/ 68 w 284"/>
                  <a:gd name="T7" fmla="*/ 221 h 296"/>
                  <a:gd name="T8" fmla="*/ 72 w 284"/>
                  <a:gd name="T9" fmla="*/ 260 h 296"/>
                  <a:gd name="T10" fmla="*/ 110 w 284"/>
                  <a:gd name="T11" fmla="*/ 270 h 296"/>
                  <a:gd name="T12" fmla="*/ 118 w 284"/>
                  <a:gd name="T13" fmla="*/ 282 h 296"/>
                  <a:gd name="T14" fmla="*/ 136 w 284"/>
                  <a:gd name="T15" fmla="*/ 296 h 296"/>
                  <a:gd name="T16" fmla="*/ 136 w 284"/>
                  <a:gd name="T17" fmla="*/ 284 h 296"/>
                  <a:gd name="T18" fmla="*/ 135 w 284"/>
                  <a:gd name="T19" fmla="*/ 244 h 296"/>
                  <a:gd name="T20" fmla="*/ 162 w 284"/>
                  <a:gd name="T21" fmla="*/ 236 h 296"/>
                  <a:gd name="T22" fmla="*/ 190 w 284"/>
                  <a:gd name="T23" fmla="*/ 236 h 296"/>
                  <a:gd name="T24" fmla="*/ 220 w 284"/>
                  <a:gd name="T25" fmla="*/ 233 h 296"/>
                  <a:gd name="T26" fmla="*/ 256 w 284"/>
                  <a:gd name="T27" fmla="*/ 211 h 296"/>
                  <a:gd name="T28" fmla="*/ 265 w 284"/>
                  <a:gd name="T29" fmla="*/ 214 h 296"/>
                  <a:gd name="T30" fmla="*/ 270 w 284"/>
                  <a:gd name="T31" fmla="*/ 216 h 296"/>
                  <a:gd name="T32" fmla="*/ 284 w 284"/>
                  <a:gd name="T33" fmla="*/ 205 h 296"/>
                  <a:gd name="T34" fmla="*/ 274 w 284"/>
                  <a:gd name="T35" fmla="*/ 194 h 296"/>
                  <a:gd name="T36" fmla="*/ 252 w 284"/>
                  <a:gd name="T37" fmla="*/ 180 h 296"/>
                  <a:gd name="T38" fmla="*/ 236 w 284"/>
                  <a:gd name="T39" fmla="*/ 182 h 296"/>
                  <a:gd name="T40" fmla="*/ 230 w 284"/>
                  <a:gd name="T41" fmla="*/ 170 h 296"/>
                  <a:gd name="T42" fmla="*/ 234 w 284"/>
                  <a:gd name="T43" fmla="*/ 155 h 296"/>
                  <a:gd name="T44" fmla="*/ 226 w 284"/>
                  <a:gd name="T45" fmla="*/ 136 h 296"/>
                  <a:gd name="T46" fmla="*/ 232 w 284"/>
                  <a:gd name="T47" fmla="*/ 106 h 296"/>
                  <a:gd name="T48" fmla="*/ 216 w 284"/>
                  <a:gd name="T49" fmla="*/ 102 h 296"/>
                  <a:gd name="T50" fmla="*/ 200 w 284"/>
                  <a:gd name="T51" fmla="*/ 84 h 296"/>
                  <a:gd name="T52" fmla="*/ 198 w 284"/>
                  <a:gd name="T53" fmla="*/ 74 h 296"/>
                  <a:gd name="T54" fmla="*/ 206 w 284"/>
                  <a:gd name="T55" fmla="*/ 66 h 296"/>
                  <a:gd name="T56" fmla="*/ 236 w 284"/>
                  <a:gd name="T57" fmla="*/ 63 h 296"/>
                  <a:gd name="T58" fmla="*/ 243 w 284"/>
                  <a:gd name="T59" fmla="*/ 66 h 296"/>
                  <a:gd name="T60" fmla="*/ 256 w 284"/>
                  <a:gd name="T61" fmla="*/ 54 h 296"/>
                  <a:gd name="T62" fmla="*/ 235 w 284"/>
                  <a:gd name="T63" fmla="*/ 52 h 296"/>
                  <a:gd name="T64" fmla="*/ 227 w 284"/>
                  <a:gd name="T65" fmla="*/ 44 h 296"/>
                  <a:gd name="T66" fmla="*/ 222 w 284"/>
                  <a:gd name="T67" fmla="*/ 22 h 296"/>
                  <a:gd name="T68" fmla="*/ 198 w 284"/>
                  <a:gd name="T69" fmla="*/ 34 h 296"/>
                  <a:gd name="T70" fmla="*/ 201 w 284"/>
                  <a:gd name="T71" fmla="*/ 50 h 296"/>
                  <a:gd name="T72" fmla="*/ 193 w 284"/>
                  <a:gd name="T73" fmla="*/ 62 h 296"/>
                  <a:gd name="T74" fmla="*/ 183 w 284"/>
                  <a:gd name="T75" fmla="*/ 85 h 296"/>
                  <a:gd name="T76" fmla="*/ 183 w 284"/>
                  <a:gd name="T77" fmla="*/ 98 h 296"/>
                  <a:gd name="T78" fmla="*/ 178 w 284"/>
                  <a:gd name="T79" fmla="*/ 104 h 296"/>
                  <a:gd name="T80" fmla="*/ 173 w 284"/>
                  <a:gd name="T81" fmla="*/ 107 h 296"/>
                  <a:gd name="T82" fmla="*/ 154 w 284"/>
                  <a:gd name="T83" fmla="*/ 112 h 296"/>
                  <a:gd name="T84" fmla="*/ 138 w 284"/>
                  <a:gd name="T85" fmla="*/ 110 h 296"/>
                  <a:gd name="T86" fmla="*/ 129 w 284"/>
                  <a:gd name="T87" fmla="*/ 106 h 296"/>
                  <a:gd name="T88" fmla="*/ 122 w 284"/>
                  <a:gd name="T89" fmla="*/ 84 h 296"/>
                  <a:gd name="T90" fmla="*/ 113 w 284"/>
                  <a:gd name="T91" fmla="*/ 64 h 296"/>
                  <a:gd name="T92" fmla="*/ 110 w 284"/>
                  <a:gd name="T93" fmla="*/ 57 h 296"/>
                  <a:gd name="T94" fmla="*/ 100 w 284"/>
                  <a:gd name="T95" fmla="*/ 52 h 296"/>
                  <a:gd name="T96" fmla="*/ 86 w 284"/>
                  <a:gd name="T97" fmla="*/ 44 h 296"/>
                  <a:gd name="T98" fmla="*/ 86 w 284"/>
                  <a:gd name="T99" fmla="*/ 35 h 296"/>
                  <a:gd name="T100" fmla="*/ 77 w 284"/>
                  <a:gd name="T101" fmla="*/ 29 h 296"/>
                  <a:gd name="T102" fmla="*/ 61 w 284"/>
                  <a:gd name="T103" fmla="*/ 42 h 296"/>
                  <a:gd name="T104" fmla="*/ 50 w 284"/>
                  <a:gd name="T105" fmla="*/ 21 h 296"/>
                  <a:gd name="T106" fmla="*/ 40 w 284"/>
                  <a:gd name="T107" fmla="*/ 10 h 296"/>
                  <a:gd name="T108" fmla="*/ 28 w 284"/>
                  <a:gd name="T109" fmla="*/ 33 h 296"/>
                  <a:gd name="T110" fmla="*/ 28 w 284"/>
                  <a:gd name="T111" fmla="*/ 54 h 296"/>
                  <a:gd name="T112" fmla="*/ 46 w 284"/>
                  <a:gd name="T113" fmla="*/ 70 h 296"/>
                  <a:gd name="T114" fmla="*/ 31 w 284"/>
                  <a:gd name="T115" fmla="*/ 128 h 296"/>
                  <a:gd name="T116" fmla="*/ 2 w 284"/>
                  <a:gd name="T117" fmla="*/ 174 h 296"/>
                  <a:gd name="T118" fmla="*/ 2 w 284"/>
                  <a:gd name="T119" fmla="*/ 182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84" h="296">
                    <a:moveTo>
                      <a:pt x="2" y="182"/>
                    </a:moveTo>
                    <a:cubicBezTo>
                      <a:pt x="0" y="187"/>
                      <a:pt x="0" y="187"/>
                      <a:pt x="0" y="187"/>
                    </a:cubicBezTo>
                    <a:cubicBezTo>
                      <a:pt x="3" y="187"/>
                      <a:pt x="6" y="185"/>
                      <a:pt x="9" y="183"/>
                    </a:cubicBezTo>
                    <a:cubicBezTo>
                      <a:pt x="10" y="182"/>
                      <a:pt x="10" y="182"/>
                      <a:pt x="10" y="182"/>
                    </a:cubicBezTo>
                    <a:cubicBezTo>
                      <a:pt x="10" y="182"/>
                      <a:pt x="10" y="182"/>
                      <a:pt x="10" y="182"/>
                    </a:cubicBezTo>
                    <a:cubicBezTo>
                      <a:pt x="26" y="180"/>
                      <a:pt x="26" y="180"/>
                      <a:pt x="26" y="180"/>
                    </a:cubicBezTo>
                    <a:cubicBezTo>
                      <a:pt x="37" y="175"/>
                      <a:pt x="37" y="175"/>
                      <a:pt x="37" y="175"/>
                    </a:cubicBezTo>
                    <a:cubicBezTo>
                      <a:pt x="41" y="181"/>
                      <a:pt x="41" y="181"/>
                      <a:pt x="41" y="181"/>
                    </a:cubicBezTo>
                    <a:cubicBezTo>
                      <a:pt x="42" y="181"/>
                      <a:pt x="42" y="181"/>
                      <a:pt x="42" y="181"/>
                    </a:cubicBezTo>
                    <a:cubicBezTo>
                      <a:pt x="37" y="189"/>
                      <a:pt x="37" y="189"/>
                      <a:pt x="37" y="189"/>
                    </a:cubicBezTo>
                    <a:cubicBezTo>
                      <a:pt x="42" y="194"/>
                      <a:pt x="42" y="194"/>
                      <a:pt x="42" y="194"/>
                    </a:cubicBezTo>
                    <a:cubicBezTo>
                      <a:pt x="42" y="195"/>
                      <a:pt x="42" y="195"/>
                      <a:pt x="42" y="195"/>
                    </a:cubicBezTo>
                    <a:cubicBezTo>
                      <a:pt x="42" y="196"/>
                      <a:pt x="42" y="196"/>
                      <a:pt x="42" y="196"/>
                    </a:cubicBezTo>
                    <a:cubicBezTo>
                      <a:pt x="38" y="213"/>
                      <a:pt x="38" y="213"/>
                      <a:pt x="38" y="213"/>
                    </a:cubicBezTo>
                    <a:cubicBezTo>
                      <a:pt x="49" y="220"/>
                      <a:pt x="49" y="220"/>
                      <a:pt x="49" y="220"/>
                    </a:cubicBezTo>
                    <a:cubicBezTo>
                      <a:pt x="68" y="221"/>
                      <a:pt x="68" y="221"/>
                      <a:pt x="68" y="221"/>
                    </a:cubicBezTo>
                    <a:cubicBezTo>
                      <a:pt x="65" y="225"/>
                      <a:pt x="65" y="225"/>
                      <a:pt x="65" y="225"/>
                    </a:cubicBezTo>
                    <a:cubicBezTo>
                      <a:pt x="53" y="240"/>
                      <a:pt x="47" y="248"/>
                      <a:pt x="48" y="251"/>
                    </a:cubicBezTo>
                    <a:cubicBezTo>
                      <a:pt x="55" y="253"/>
                      <a:pt x="55" y="253"/>
                      <a:pt x="55" y="253"/>
                    </a:cubicBezTo>
                    <a:cubicBezTo>
                      <a:pt x="64" y="254"/>
                      <a:pt x="70" y="256"/>
                      <a:pt x="72" y="260"/>
                    </a:cubicBezTo>
                    <a:cubicBezTo>
                      <a:pt x="74" y="265"/>
                      <a:pt x="77" y="270"/>
                      <a:pt x="79" y="275"/>
                    </a:cubicBezTo>
                    <a:cubicBezTo>
                      <a:pt x="90" y="281"/>
                      <a:pt x="90" y="281"/>
                      <a:pt x="90" y="281"/>
                    </a:cubicBezTo>
                    <a:cubicBezTo>
                      <a:pt x="96" y="282"/>
                      <a:pt x="96" y="282"/>
                      <a:pt x="96" y="282"/>
                    </a:cubicBezTo>
                    <a:cubicBezTo>
                      <a:pt x="110" y="270"/>
                      <a:pt x="110" y="270"/>
                      <a:pt x="110" y="270"/>
                    </a:cubicBezTo>
                    <a:cubicBezTo>
                      <a:pt x="118" y="281"/>
                      <a:pt x="118" y="281"/>
                      <a:pt x="118" y="281"/>
                    </a:cubicBezTo>
                    <a:cubicBezTo>
                      <a:pt x="118" y="282"/>
                      <a:pt x="118" y="282"/>
                      <a:pt x="118" y="282"/>
                    </a:cubicBezTo>
                    <a:cubicBezTo>
                      <a:pt x="118" y="282"/>
                      <a:pt x="118" y="282"/>
                      <a:pt x="118" y="282"/>
                    </a:cubicBezTo>
                    <a:cubicBezTo>
                      <a:pt x="118" y="282"/>
                      <a:pt x="118" y="282"/>
                      <a:pt x="118" y="282"/>
                    </a:cubicBezTo>
                    <a:cubicBezTo>
                      <a:pt x="120" y="292"/>
                      <a:pt x="120" y="292"/>
                      <a:pt x="120" y="292"/>
                    </a:cubicBezTo>
                    <a:cubicBezTo>
                      <a:pt x="126" y="293"/>
                      <a:pt x="126" y="293"/>
                      <a:pt x="126" y="293"/>
                    </a:cubicBezTo>
                    <a:cubicBezTo>
                      <a:pt x="126" y="293"/>
                      <a:pt x="126" y="293"/>
                      <a:pt x="126" y="293"/>
                    </a:cubicBezTo>
                    <a:cubicBezTo>
                      <a:pt x="136" y="296"/>
                      <a:pt x="136" y="296"/>
                      <a:pt x="136" y="296"/>
                    </a:cubicBezTo>
                    <a:cubicBezTo>
                      <a:pt x="138" y="296"/>
                      <a:pt x="138" y="296"/>
                      <a:pt x="138" y="296"/>
                    </a:cubicBezTo>
                    <a:cubicBezTo>
                      <a:pt x="138" y="295"/>
                      <a:pt x="138" y="295"/>
                      <a:pt x="138" y="295"/>
                    </a:cubicBezTo>
                    <a:cubicBezTo>
                      <a:pt x="136" y="285"/>
                      <a:pt x="136" y="285"/>
                      <a:pt x="136" y="285"/>
                    </a:cubicBezTo>
                    <a:cubicBezTo>
                      <a:pt x="136" y="284"/>
                      <a:pt x="136" y="284"/>
                      <a:pt x="136" y="284"/>
                    </a:cubicBezTo>
                    <a:cubicBezTo>
                      <a:pt x="131" y="261"/>
                      <a:pt x="131" y="261"/>
                      <a:pt x="131" y="261"/>
                    </a:cubicBezTo>
                    <a:cubicBezTo>
                      <a:pt x="131" y="260"/>
                      <a:pt x="131" y="260"/>
                      <a:pt x="131" y="260"/>
                    </a:cubicBezTo>
                    <a:cubicBezTo>
                      <a:pt x="134" y="244"/>
                      <a:pt x="134" y="244"/>
                      <a:pt x="134" y="244"/>
                    </a:cubicBezTo>
                    <a:cubicBezTo>
                      <a:pt x="135" y="244"/>
                      <a:pt x="135" y="244"/>
                      <a:pt x="135" y="244"/>
                    </a:cubicBezTo>
                    <a:cubicBezTo>
                      <a:pt x="136" y="244"/>
                      <a:pt x="136" y="244"/>
                      <a:pt x="136" y="244"/>
                    </a:cubicBezTo>
                    <a:cubicBezTo>
                      <a:pt x="147" y="245"/>
                      <a:pt x="147" y="245"/>
                      <a:pt x="147" y="245"/>
                    </a:cubicBezTo>
                    <a:cubicBezTo>
                      <a:pt x="160" y="235"/>
                      <a:pt x="160" y="235"/>
                      <a:pt x="160" y="235"/>
                    </a:cubicBezTo>
                    <a:cubicBezTo>
                      <a:pt x="162" y="236"/>
                      <a:pt x="162" y="236"/>
                      <a:pt x="162" y="236"/>
                    </a:cubicBezTo>
                    <a:cubicBezTo>
                      <a:pt x="169" y="241"/>
                      <a:pt x="174" y="246"/>
                      <a:pt x="176" y="249"/>
                    </a:cubicBezTo>
                    <a:cubicBezTo>
                      <a:pt x="178" y="248"/>
                      <a:pt x="183" y="244"/>
                      <a:pt x="189" y="237"/>
                    </a:cubicBezTo>
                    <a:cubicBezTo>
                      <a:pt x="189" y="236"/>
                      <a:pt x="189" y="236"/>
                      <a:pt x="189" y="236"/>
                    </a:cubicBezTo>
                    <a:cubicBezTo>
                      <a:pt x="190" y="236"/>
                      <a:pt x="190" y="236"/>
                      <a:pt x="190" y="236"/>
                    </a:cubicBezTo>
                    <a:cubicBezTo>
                      <a:pt x="210" y="241"/>
                      <a:pt x="210" y="241"/>
                      <a:pt x="210" y="241"/>
                    </a:cubicBezTo>
                    <a:cubicBezTo>
                      <a:pt x="219" y="234"/>
                      <a:pt x="219" y="234"/>
                      <a:pt x="219" y="234"/>
                    </a:cubicBezTo>
                    <a:cubicBezTo>
                      <a:pt x="219" y="233"/>
                      <a:pt x="219" y="233"/>
                      <a:pt x="219" y="233"/>
                    </a:cubicBezTo>
                    <a:cubicBezTo>
                      <a:pt x="220" y="233"/>
                      <a:pt x="220" y="233"/>
                      <a:pt x="220" y="233"/>
                    </a:cubicBezTo>
                    <a:cubicBezTo>
                      <a:pt x="220" y="233"/>
                      <a:pt x="220" y="233"/>
                      <a:pt x="220" y="233"/>
                    </a:cubicBezTo>
                    <a:cubicBezTo>
                      <a:pt x="220" y="233"/>
                      <a:pt x="220" y="233"/>
                      <a:pt x="220" y="233"/>
                    </a:cubicBezTo>
                    <a:cubicBezTo>
                      <a:pt x="229" y="235"/>
                      <a:pt x="229" y="235"/>
                      <a:pt x="229" y="235"/>
                    </a:cubicBezTo>
                    <a:cubicBezTo>
                      <a:pt x="256" y="211"/>
                      <a:pt x="256" y="211"/>
                      <a:pt x="256" y="211"/>
                    </a:cubicBezTo>
                    <a:cubicBezTo>
                      <a:pt x="264" y="213"/>
                      <a:pt x="264" y="213"/>
                      <a:pt x="264" y="213"/>
                    </a:cubicBezTo>
                    <a:cubicBezTo>
                      <a:pt x="264" y="213"/>
                      <a:pt x="264" y="213"/>
                      <a:pt x="264" y="213"/>
                    </a:cubicBezTo>
                    <a:cubicBezTo>
                      <a:pt x="265" y="214"/>
                      <a:pt x="265" y="214"/>
                      <a:pt x="265" y="214"/>
                    </a:cubicBezTo>
                    <a:cubicBezTo>
                      <a:pt x="265" y="214"/>
                      <a:pt x="265" y="214"/>
                      <a:pt x="265" y="214"/>
                    </a:cubicBezTo>
                    <a:cubicBezTo>
                      <a:pt x="266" y="214"/>
                      <a:pt x="266" y="214"/>
                      <a:pt x="266" y="214"/>
                    </a:cubicBezTo>
                    <a:cubicBezTo>
                      <a:pt x="268" y="218"/>
                      <a:pt x="268" y="218"/>
                      <a:pt x="268" y="218"/>
                    </a:cubicBezTo>
                    <a:cubicBezTo>
                      <a:pt x="270" y="216"/>
                      <a:pt x="270" y="216"/>
                      <a:pt x="270" y="216"/>
                    </a:cubicBezTo>
                    <a:cubicBezTo>
                      <a:pt x="270" y="216"/>
                      <a:pt x="270" y="216"/>
                      <a:pt x="270" y="216"/>
                    </a:cubicBezTo>
                    <a:cubicBezTo>
                      <a:pt x="270" y="215"/>
                      <a:pt x="270" y="215"/>
                      <a:pt x="270" y="215"/>
                    </a:cubicBezTo>
                    <a:cubicBezTo>
                      <a:pt x="270" y="215"/>
                      <a:pt x="270" y="215"/>
                      <a:pt x="270" y="215"/>
                    </a:cubicBezTo>
                    <a:cubicBezTo>
                      <a:pt x="278" y="211"/>
                      <a:pt x="278" y="211"/>
                      <a:pt x="278" y="211"/>
                    </a:cubicBezTo>
                    <a:cubicBezTo>
                      <a:pt x="284" y="205"/>
                      <a:pt x="284" y="205"/>
                      <a:pt x="284" y="205"/>
                    </a:cubicBezTo>
                    <a:cubicBezTo>
                      <a:pt x="283" y="193"/>
                      <a:pt x="283" y="193"/>
                      <a:pt x="283" y="193"/>
                    </a:cubicBezTo>
                    <a:cubicBezTo>
                      <a:pt x="282" y="191"/>
                      <a:pt x="282" y="191"/>
                      <a:pt x="282" y="191"/>
                    </a:cubicBezTo>
                    <a:cubicBezTo>
                      <a:pt x="274" y="194"/>
                      <a:pt x="274" y="194"/>
                      <a:pt x="274" y="194"/>
                    </a:cubicBezTo>
                    <a:cubicBezTo>
                      <a:pt x="274" y="194"/>
                      <a:pt x="274" y="194"/>
                      <a:pt x="274" y="194"/>
                    </a:cubicBezTo>
                    <a:cubicBezTo>
                      <a:pt x="272" y="195"/>
                      <a:pt x="270" y="196"/>
                      <a:pt x="267" y="196"/>
                    </a:cubicBezTo>
                    <a:cubicBezTo>
                      <a:pt x="258" y="196"/>
                      <a:pt x="258" y="196"/>
                      <a:pt x="258" y="196"/>
                    </a:cubicBezTo>
                    <a:cubicBezTo>
                      <a:pt x="255" y="196"/>
                      <a:pt x="254" y="195"/>
                      <a:pt x="252" y="193"/>
                    </a:cubicBezTo>
                    <a:cubicBezTo>
                      <a:pt x="252" y="180"/>
                      <a:pt x="252" y="180"/>
                      <a:pt x="252" y="180"/>
                    </a:cubicBezTo>
                    <a:cubicBezTo>
                      <a:pt x="249" y="179"/>
                      <a:pt x="248" y="178"/>
                      <a:pt x="246" y="178"/>
                    </a:cubicBezTo>
                    <a:cubicBezTo>
                      <a:pt x="244" y="179"/>
                      <a:pt x="244" y="179"/>
                      <a:pt x="244" y="179"/>
                    </a:cubicBezTo>
                    <a:cubicBezTo>
                      <a:pt x="242" y="180"/>
                      <a:pt x="242" y="180"/>
                      <a:pt x="242" y="180"/>
                    </a:cubicBezTo>
                    <a:cubicBezTo>
                      <a:pt x="236" y="182"/>
                      <a:pt x="236" y="182"/>
                      <a:pt x="236" y="182"/>
                    </a:cubicBezTo>
                    <a:cubicBezTo>
                      <a:pt x="234" y="182"/>
                      <a:pt x="234" y="182"/>
                      <a:pt x="234" y="182"/>
                    </a:cubicBezTo>
                    <a:cubicBezTo>
                      <a:pt x="234" y="181"/>
                      <a:pt x="234" y="181"/>
                      <a:pt x="234" y="181"/>
                    </a:cubicBezTo>
                    <a:cubicBezTo>
                      <a:pt x="231" y="175"/>
                      <a:pt x="231" y="175"/>
                      <a:pt x="231" y="175"/>
                    </a:cubicBezTo>
                    <a:cubicBezTo>
                      <a:pt x="230" y="170"/>
                      <a:pt x="230" y="170"/>
                      <a:pt x="230" y="170"/>
                    </a:cubicBezTo>
                    <a:cubicBezTo>
                      <a:pt x="230" y="170"/>
                      <a:pt x="230" y="170"/>
                      <a:pt x="230" y="170"/>
                    </a:cubicBezTo>
                    <a:cubicBezTo>
                      <a:pt x="234" y="155"/>
                      <a:pt x="234" y="155"/>
                      <a:pt x="234" y="155"/>
                    </a:cubicBezTo>
                    <a:cubicBezTo>
                      <a:pt x="234" y="155"/>
                      <a:pt x="234" y="155"/>
                      <a:pt x="234" y="155"/>
                    </a:cubicBezTo>
                    <a:cubicBezTo>
                      <a:pt x="234" y="155"/>
                      <a:pt x="234" y="155"/>
                      <a:pt x="234" y="155"/>
                    </a:cubicBezTo>
                    <a:cubicBezTo>
                      <a:pt x="234" y="154"/>
                      <a:pt x="234" y="154"/>
                      <a:pt x="234" y="154"/>
                    </a:cubicBezTo>
                    <a:cubicBezTo>
                      <a:pt x="238" y="147"/>
                      <a:pt x="238" y="147"/>
                      <a:pt x="238" y="147"/>
                    </a:cubicBezTo>
                    <a:cubicBezTo>
                      <a:pt x="226" y="137"/>
                      <a:pt x="226" y="137"/>
                      <a:pt x="226" y="137"/>
                    </a:cubicBezTo>
                    <a:cubicBezTo>
                      <a:pt x="226" y="136"/>
                      <a:pt x="226" y="136"/>
                      <a:pt x="226" y="136"/>
                    </a:cubicBezTo>
                    <a:cubicBezTo>
                      <a:pt x="226" y="136"/>
                      <a:pt x="226" y="136"/>
                      <a:pt x="226" y="136"/>
                    </a:cubicBezTo>
                    <a:cubicBezTo>
                      <a:pt x="226" y="124"/>
                      <a:pt x="226" y="124"/>
                      <a:pt x="226" y="124"/>
                    </a:cubicBezTo>
                    <a:cubicBezTo>
                      <a:pt x="226" y="124"/>
                      <a:pt x="226" y="124"/>
                      <a:pt x="226" y="124"/>
                    </a:cubicBezTo>
                    <a:cubicBezTo>
                      <a:pt x="232" y="106"/>
                      <a:pt x="232" y="106"/>
                      <a:pt x="232" y="106"/>
                    </a:cubicBezTo>
                    <a:cubicBezTo>
                      <a:pt x="228" y="96"/>
                      <a:pt x="228" y="96"/>
                      <a:pt x="228" y="96"/>
                    </a:cubicBezTo>
                    <a:cubicBezTo>
                      <a:pt x="225" y="95"/>
                      <a:pt x="225" y="95"/>
                      <a:pt x="225" y="95"/>
                    </a:cubicBezTo>
                    <a:cubicBezTo>
                      <a:pt x="220" y="95"/>
                      <a:pt x="220" y="95"/>
                      <a:pt x="220" y="95"/>
                    </a:cubicBezTo>
                    <a:cubicBezTo>
                      <a:pt x="216" y="102"/>
                      <a:pt x="216" y="102"/>
                      <a:pt x="216" y="102"/>
                    </a:cubicBezTo>
                    <a:cubicBezTo>
                      <a:pt x="210" y="98"/>
                      <a:pt x="210" y="98"/>
                      <a:pt x="210" y="98"/>
                    </a:cubicBezTo>
                    <a:cubicBezTo>
                      <a:pt x="205" y="95"/>
                      <a:pt x="205" y="95"/>
                      <a:pt x="205" y="95"/>
                    </a:cubicBezTo>
                    <a:cubicBezTo>
                      <a:pt x="200" y="84"/>
                      <a:pt x="200" y="84"/>
                      <a:pt x="200" y="84"/>
                    </a:cubicBezTo>
                    <a:cubicBezTo>
                      <a:pt x="200" y="84"/>
                      <a:pt x="200" y="84"/>
                      <a:pt x="200" y="84"/>
                    </a:cubicBezTo>
                    <a:cubicBezTo>
                      <a:pt x="200" y="84"/>
                      <a:pt x="200" y="84"/>
                      <a:pt x="200" y="84"/>
                    </a:cubicBezTo>
                    <a:cubicBezTo>
                      <a:pt x="199" y="76"/>
                      <a:pt x="199" y="76"/>
                      <a:pt x="199" y="76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200" y="74"/>
                      <a:pt x="200" y="74"/>
                      <a:pt x="200" y="74"/>
                    </a:cubicBezTo>
                    <a:cubicBezTo>
                      <a:pt x="205" y="66"/>
                      <a:pt x="205" y="66"/>
                      <a:pt x="205" y="66"/>
                    </a:cubicBezTo>
                    <a:cubicBezTo>
                      <a:pt x="206" y="66"/>
                      <a:pt x="206" y="66"/>
                      <a:pt x="206" y="66"/>
                    </a:cubicBezTo>
                    <a:cubicBezTo>
                      <a:pt x="206" y="66"/>
                      <a:pt x="206" y="66"/>
                      <a:pt x="206" y="66"/>
                    </a:cubicBezTo>
                    <a:cubicBezTo>
                      <a:pt x="206" y="66"/>
                      <a:pt x="206" y="66"/>
                      <a:pt x="206" y="66"/>
                    </a:cubicBezTo>
                    <a:cubicBezTo>
                      <a:pt x="210" y="65"/>
                      <a:pt x="210" y="65"/>
                      <a:pt x="210" y="65"/>
                    </a:cubicBezTo>
                    <a:cubicBezTo>
                      <a:pt x="215" y="64"/>
                      <a:pt x="215" y="64"/>
                      <a:pt x="215" y="64"/>
                    </a:cubicBezTo>
                    <a:cubicBezTo>
                      <a:pt x="236" y="63"/>
                      <a:pt x="236" y="63"/>
                      <a:pt x="236" y="63"/>
                    </a:cubicBezTo>
                    <a:cubicBezTo>
                      <a:pt x="236" y="63"/>
                      <a:pt x="236" y="63"/>
                      <a:pt x="236" y="63"/>
                    </a:cubicBezTo>
                    <a:cubicBezTo>
                      <a:pt x="239" y="64"/>
                      <a:pt x="239" y="64"/>
                      <a:pt x="239" y="64"/>
                    </a:cubicBezTo>
                    <a:cubicBezTo>
                      <a:pt x="240" y="64"/>
                      <a:pt x="240" y="64"/>
                      <a:pt x="240" y="64"/>
                    </a:cubicBezTo>
                    <a:cubicBezTo>
                      <a:pt x="243" y="66"/>
                      <a:pt x="243" y="66"/>
                      <a:pt x="243" y="66"/>
                    </a:cubicBezTo>
                    <a:cubicBezTo>
                      <a:pt x="248" y="63"/>
                      <a:pt x="248" y="63"/>
                      <a:pt x="248" y="63"/>
                    </a:cubicBezTo>
                    <a:cubicBezTo>
                      <a:pt x="253" y="60"/>
                      <a:pt x="253" y="60"/>
                      <a:pt x="253" y="60"/>
                    </a:cubicBezTo>
                    <a:cubicBezTo>
                      <a:pt x="256" y="56"/>
                      <a:pt x="256" y="56"/>
                      <a:pt x="256" y="56"/>
                    </a:cubicBezTo>
                    <a:cubicBezTo>
                      <a:pt x="256" y="54"/>
                      <a:pt x="256" y="54"/>
                      <a:pt x="256" y="54"/>
                    </a:cubicBezTo>
                    <a:cubicBezTo>
                      <a:pt x="256" y="45"/>
                      <a:pt x="256" y="45"/>
                      <a:pt x="256" y="45"/>
                    </a:cubicBezTo>
                    <a:cubicBezTo>
                      <a:pt x="251" y="44"/>
                      <a:pt x="251" y="44"/>
                      <a:pt x="251" y="44"/>
                    </a:cubicBezTo>
                    <a:cubicBezTo>
                      <a:pt x="243" y="47"/>
                      <a:pt x="243" y="47"/>
                      <a:pt x="243" y="47"/>
                    </a:cubicBezTo>
                    <a:cubicBezTo>
                      <a:pt x="240" y="50"/>
                      <a:pt x="238" y="52"/>
                      <a:pt x="235" y="52"/>
                    </a:cubicBezTo>
                    <a:cubicBezTo>
                      <a:pt x="232" y="52"/>
                      <a:pt x="230" y="49"/>
                      <a:pt x="227" y="45"/>
                    </a:cubicBezTo>
                    <a:cubicBezTo>
                      <a:pt x="227" y="45"/>
                      <a:pt x="227" y="45"/>
                      <a:pt x="227" y="45"/>
                    </a:cubicBezTo>
                    <a:cubicBezTo>
                      <a:pt x="227" y="45"/>
                      <a:pt x="227" y="45"/>
                      <a:pt x="227" y="45"/>
                    </a:cubicBezTo>
                    <a:cubicBezTo>
                      <a:pt x="227" y="44"/>
                      <a:pt x="227" y="44"/>
                      <a:pt x="227" y="44"/>
                    </a:cubicBezTo>
                    <a:cubicBezTo>
                      <a:pt x="226" y="39"/>
                      <a:pt x="226" y="39"/>
                      <a:pt x="226" y="39"/>
                    </a:cubicBezTo>
                    <a:cubicBezTo>
                      <a:pt x="226" y="38"/>
                      <a:pt x="226" y="38"/>
                      <a:pt x="226" y="38"/>
                    </a:cubicBezTo>
                    <a:cubicBezTo>
                      <a:pt x="227" y="33"/>
                      <a:pt x="227" y="33"/>
                      <a:pt x="227" y="33"/>
                    </a:cubicBezTo>
                    <a:cubicBezTo>
                      <a:pt x="222" y="22"/>
                      <a:pt x="222" y="22"/>
                      <a:pt x="222" y="22"/>
                    </a:cubicBezTo>
                    <a:cubicBezTo>
                      <a:pt x="214" y="24"/>
                      <a:pt x="214" y="24"/>
                      <a:pt x="214" y="24"/>
                    </a:cubicBezTo>
                    <a:cubicBezTo>
                      <a:pt x="210" y="28"/>
                      <a:pt x="210" y="28"/>
                      <a:pt x="210" y="28"/>
                    </a:cubicBezTo>
                    <a:cubicBezTo>
                      <a:pt x="212" y="40"/>
                      <a:pt x="212" y="40"/>
                      <a:pt x="212" y="40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202" y="41"/>
                      <a:pt x="202" y="41"/>
                      <a:pt x="202" y="41"/>
                    </a:cubicBezTo>
                    <a:cubicBezTo>
                      <a:pt x="202" y="41"/>
                      <a:pt x="202" y="41"/>
                      <a:pt x="202" y="41"/>
                    </a:cubicBezTo>
                    <a:cubicBezTo>
                      <a:pt x="202" y="42"/>
                      <a:pt x="202" y="42"/>
                      <a:pt x="202" y="42"/>
                    </a:cubicBezTo>
                    <a:cubicBezTo>
                      <a:pt x="201" y="50"/>
                      <a:pt x="201" y="50"/>
                      <a:pt x="201" y="50"/>
                    </a:cubicBezTo>
                    <a:cubicBezTo>
                      <a:pt x="201" y="51"/>
                      <a:pt x="201" y="51"/>
                      <a:pt x="201" y="51"/>
                    </a:cubicBezTo>
                    <a:cubicBezTo>
                      <a:pt x="200" y="51"/>
                      <a:pt x="200" y="51"/>
                      <a:pt x="200" y="51"/>
                    </a:cubicBezTo>
                    <a:cubicBezTo>
                      <a:pt x="193" y="62"/>
                      <a:pt x="193" y="62"/>
                      <a:pt x="193" y="62"/>
                    </a:cubicBezTo>
                    <a:cubicBezTo>
                      <a:pt x="193" y="62"/>
                      <a:pt x="193" y="62"/>
                      <a:pt x="193" y="62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79" y="76"/>
                      <a:pt x="179" y="76"/>
                      <a:pt x="179" y="76"/>
                    </a:cubicBezTo>
                    <a:cubicBezTo>
                      <a:pt x="179" y="78"/>
                      <a:pt x="180" y="81"/>
                      <a:pt x="182" y="85"/>
                    </a:cubicBezTo>
                    <a:cubicBezTo>
                      <a:pt x="183" y="85"/>
                      <a:pt x="183" y="85"/>
                      <a:pt x="183" y="85"/>
                    </a:cubicBezTo>
                    <a:cubicBezTo>
                      <a:pt x="183" y="86"/>
                      <a:pt x="183" y="86"/>
                      <a:pt x="183" y="86"/>
                    </a:cubicBezTo>
                    <a:cubicBezTo>
                      <a:pt x="184" y="96"/>
                      <a:pt x="184" y="96"/>
                      <a:pt x="184" y="96"/>
                    </a:cubicBezTo>
                    <a:cubicBezTo>
                      <a:pt x="184" y="97"/>
                      <a:pt x="184" y="97"/>
                      <a:pt x="184" y="97"/>
                    </a:cubicBezTo>
                    <a:cubicBezTo>
                      <a:pt x="183" y="98"/>
                      <a:pt x="183" y="98"/>
                      <a:pt x="183" y="98"/>
                    </a:cubicBezTo>
                    <a:cubicBezTo>
                      <a:pt x="178" y="104"/>
                      <a:pt x="178" y="104"/>
                      <a:pt x="178" y="104"/>
                    </a:cubicBezTo>
                    <a:cubicBezTo>
                      <a:pt x="178" y="104"/>
                      <a:pt x="178" y="104"/>
                      <a:pt x="178" y="104"/>
                    </a:cubicBezTo>
                    <a:cubicBezTo>
                      <a:pt x="178" y="104"/>
                      <a:pt x="178" y="104"/>
                      <a:pt x="178" y="104"/>
                    </a:cubicBezTo>
                    <a:cubicBezTo>
                      <a:pt x="178" y="104"/>
                      <a:pt x="178" y="104"/>
                      <a:pt x="178" y="104"/>
                    </a:cubicBezTo>
                    <a:cubicBezTo>
                      <a:pt x="174" y="107"/>
                      <a:pt x="174" y="107"/>
                      <a:pt x="174" y="107"/>
                    </a:cubicBezTo>
                    <a:cubicBezTo>
                      <a:pt x="174" y="107"/>
                      <a:pt x="174" y="107"/>
                      <a:pt x="174" y="107"/>
                    </a:cubicBezTo>
                    <a:cubicBezTo>
                      <a:pt x="173" y="107"/>
                      <a:pt x="173" y="107"/>
                      <a:pt x="173" y="107"/>
                    </a:cubicBezTo>
                    <a:cubicBezTo>
                      <a:pt x="173" y="107"/>
                      <a:pt x="173" y="107"/>
                      <a:pt x="173" y="107"/>
                    </a:cubicBezTo>
                    <a:cubicBezTo>
                      <a:pt x="172" y="107"/>
                      <a:pt x="172" y="107"/>
                      <a:pt x="172" y="107"/>
                    </a:cubicBezTo>
                    <a:cubicBezTo>
                      <a:pt x="163" y="105"/>
                      <a:pt x="163" y="105"/>
                      <a:pt x="163" y="105"/>
                    </a:cubicBezTo>
                    <a:cubicBezTo>
                      <a:pt x="162" y="105"/>
                      <a:pt x="160" y="106"/>
                      <a:pt x="158" y="107"/>
                    </a:cubicBezTo>
                    <a:cubicBezTo>
                      <a:pt x="154" y="112"/>
                      <a:pt x="154" y="112"/>
                      <a:pt x="154" y="112"/>
                    </a:cubicBezTo>
                    <a:cubicBezTo>
                      <a:pt x="150" y="116"/>
                      <a:pt x="150" y="116"/>
                      <a:pt x="150" y="116"/>
                    </a:cubicBezTo>
                    <a:cubicBezTo>
                      <a:pt x="148" y="119"/>
                      <a:pt x="146" y="120"/>
                      <a:pt x="141" y="119"/>
                    </a:cubicBezTo>
                    <a:cubicBezTo>
                      <a:pt x="138" y="119"/>
                      <a:pt x="138" y="116"/>
                      <a:pt x="138" y="112"/>
                    </a:cubicBezTo>
                    <a:cubicBezTo>
                      <a:pt x="138" y="110"/>
                      <a:pt x="138" y="110"/>
                      <a:pt x="138" y="110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6" y="109"/>
                      <a:pt x="136" y="109"/>
                      <a:pt x="136" y="109"/>
                    </a:cubicBezTo>
                    <a:cubicBezTo>
                      <a:pt x="135" y="110"/>
                      <a:pt x="134" y="111"/>
                      <a:pt x="132" y="111"/>
                    </a:cubicBezTo>
                    <a:cubicBezTo>
                      <a:pt x="131" y="110"/>
                      <a:pt x="130" y="109"/>
                      <a:pt x="129" y="106"/>
                    </a:cubicBezTo>
                    <a:cubicBezTo>
                      <a:pt x="129" y="106"/>
                      <a:pt x="129" y="106"/>
                      <a:pt x="129" y="106"/>
                    </a:cubicBezTo>
                    <a:cubicBezTo>
                      <a:pt x="128" y="96"/>
                      <a:pt x="128" y="96"/>
                      <a:pt x="128" y="96"/>
                    </a:cubicBezTo>
                    <a:cubicBezTo>
                      <a:pt x="126" y="88"/>
                      <a:pt x="126" y="88"/>
                      <a:pt x="126" y="88"/>
                    </a:cubicBezTo>
                    <a:cubicBezTo>
                      <a:pt x="122" y="84"/>
                      <a:pt x="122" y="84"/>
                      <a:pt x="122" y="84"/>
                    </a:cubicBezTo>
                    <a:cubicBezTo>
                      <a:pt x="122" y="84"/>
                      <a:pt x="122" y="84"/>
                      <a:pt x="122" y="84"/>
                    </a:cubicBezTo>
                    <a:cubicBezTo>
                      <a:pt x="122" y="83"/>
                      <a:pt x="122" y="83"/>
                      <a:pt x="122" y="83"/>
                    </a:cubicBezTo>
                    <a:cubicBezTo>
                      <a:pt x="113" y="64"/>
                      <a:pt x="113" y="64"/>
                      <a:pt x="113" y="64"/>
                    </a:cubicBezTo>
                    <a:cubicBezTo>
                      <a:pt x="113" y="64"/>
                      <a:pt x="113" y="64"/>
                      <a:pt x="113" y="64"/>
                    </a:cubicBezTo>
                    <a:cubicBezTo>
                      <a:pt x="110" y="58"/>
                      <a:pt x="110" y="58"/>
                      <a:pt x="110" y="58"/>
                    </a:cubicBezTo>
                    <a:cubicBezTo>
                      <a:pt x="110" y="58"/>
                      <a:pt x="110" y="58"/>
                      <a:pt x="110" y="58"/>
                    </a:cubicBezTo>
                    <a:cubicBezTo>
                      <a:pt x="110" y="58"/>
                      <a:pt x="110" y="58"/>
                      <a:pt x="110" y="58"/>
                    </a:cubicBezTo>
                    <a:cubicBezTo>
                      <a:pt x="110" y="57"/>
                      <a:pt x="110" y="57"/>
                      <a:pt x="110" y="57"/>
                    </a:cubicBezTo>
                    <a:cubicBezTo>
                      <a:pt x="108" y="47"/>
                      <a:pt x="108" y="47"/>
                      <a:pt x="108" y="47"/>
                    </a:cubicBezTo>
                    <a:cubicBezTo>
                      <a:pt x="107" y="45"/>
                      <a:pt x="107" y="45"/>
                      <a:pt x="107" y="45"/>
                    </a:cubicBezTo>
                    <a:cubicBezTo>
                      <a:pt x="106" y="46"/>
                      <a:pt x="106" y="46"/>
                      <a:pt x="106" y="46"/>
                    </a:cubicBezTo>
                    <a:cubicBezTo>
                      <a:pt x="103" y="50"/>
                      <a:pt x="101" y="52"/>
                      <a:pt x="100" y="52"/>
                    </a:cubicBezTo>
                    <a:cubicBezTo>
                      <a:pt x="99" y="52"/>
                      <a:pt x="97" y="50"/>
                      <a:pt x="94" y="48"/>
                    </a:cubicBezTo>
                    <a:cubicBezTo>
                      <a:pt x="88" y="45"/>
                      <a:pt x="88" y="45"/>
                      <a:pt x="88" y="45"/>
                    </a:cubicBezTo>
                    <a:cubicBezTo>
                      <a:pt x="87" y="44"/>
                      <a:pt x="87" y="44"/>
                      <a:pt x="87" y="44"/>
                    </a:cubicBezTo>
                    <a:cubicBezTo>
                      <a:pt x="86" y="44"/>
                      <a:pt x="86" y="44"/>
                      <a:pt x="86" y="44"/>
                    </a:cubicBezTo>
                    <a:cubicBezTo>
                      <a:pt x="86" y="44"/>
                      <a:pt x="86" y="44"/>
                      <a:pt x="86" y="44"/>
                    </a:cubicBezTo>
                    <a:cubicBezTo>
                      <a:pt x="86" y="43"/>
                      <a:pt x="86" y="43"/>
                      <a:pt x="86" y="43"/>
                    </a:cubicBezTo>
                    <a:cubicBezTo>
                      <a:pt x="86" y="35"/>
                      <a:pt x="86" y="35"/>
                      <a:pt x="86" y="35"/>
                    </a:cubicBezTo>
                    <a:cubicBezTo>
                      <a:pt x="86" y="35"/>
                      <a:pt x="86" y="35"/>
                      <a:pt x="86" y="35"/>
                    </a:cubicBezTo>
                    <a:cubicBezTo>
                      <a:pt x="84" y="29"/>
                      <a:pt x="84" y="29"/>
                      <a:pt x="84" y="29"/>
                    </a:cubicBezTo>
                    <a:cubicBezTo>
                      <a:pt x="81" y="21"/>
                      <a:pt x="81" y="21"/>
                      <a:pt x="81" y="21"/>
                    </a:cubicBezTo>
                    <a:cubicBezTo>
                      <a:pt x="78" y="21"/>
                      <a:pt x="78" y="21"/>
                      <a:pt x="78" y="21"/>
                    </a:cubicBezTo>
                    <a:cubicBezTo>
                      <a:pt x="78" y="24"/>
                      <a:pt x="78" y="27"/>
                      <a:pt x="77" y="29"/>
                    </a:cubicBezTo>
                    <a:cubicBezTo>
                      <a:pt x="76" y="31"/>
                      <a:pt x="75" y="33"/>
                      <a:pt x="72" y="35"/>
                    </a:cubicBezTo>
                    <a:cubicBezTo>
                      <a:pt x="72" y="38"/>
                      <a:pt x="70" y="40"/>
                      <a:pt x="69" y="41"/>
                    </a:cubicBezTo>
                    <a:cubicBezTo>
                      <a:pt x="66" y="44"/>
                      <a:pt x="64" y="44"/>
                      <a:pt x="62" y="42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58" y="41"/>
                      <a:pt x="58" y="38"/>
                      <a:pt x="58" y="33"/>
                    </a:cubicBezTo>
                    <a:cubicBezTo>
                      <a:pt x="58" y="31"/>
                      <a:pt x="58" y="31"/>
                      <a:pt x="58" y="31"/>
                    </a:cubicBezTo>
                    <a:cubicBezTo>
                      <a:pt x="53" y="28"/>
                      <a:pt x="53" y="28"/>
                      <a:pt x="53" y="28"/>
                    </a:cubicBezTo>
                    <a:cubicBezTo>
                      <a:pt x="51" y="27"/>
                      <a:pt x="50" y="24"/>
                      <a:pt x="50" y="21"/>
                    </a:cubicBezTo>
                    <a:cubicBezTo>
                      <a:pt x="52" y="3"/>
                      <a:pt x="52" y="3"/>
                      <a:pt x="52" y="3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40" y="17"/>
                      <a:pt x="41" y="20"/>
                      <a:pt x="41" y="22"/>
                    </a:cubicBezTo>
                    <a:cubicBezTo>
                      <a:pt x="41" y="26"/>
                      <a:pt x="39" y="29"/>
                      <a:pt x="36" y="30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26" y="37"/>
                      <a:pt x="26" y="37"/>
                      <a:pt x="26" y="37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52"/>
                      <a:pt x="27" y="54"/>
                      <a:pt x="28" y="54"/>
                    </a:cubicBezTo>
                    <a:cubicBezTo>
                      <a:pt x="30" y="55"/>
                      <a:pt x="33" y="55"/>
                      <a:pt x="36" y="53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46" y="69"/>
                      <a:pt x="46" y="69"/>
                      <a:pt x="46" y="69"/>
                    </a:cubicBezTo>
                    <a:cubicBezTo>
                      <a:pt x="46" y="70"/>
                      <a:pt x="46" y="70"/>
                      <a:pt x="46" y="70"/>
                    </a:cubicBezTo>
                    <a:cubicBezTo>
                      <a:pt x="46" y="70"/>
                      <a:pt x="46" y="70"/>
                      <a:pt x="46" y="70"/>
                    </a:cubicBezTo>
                    <a:cubicBezTo>
                      <a:pt x="46" y="70"/>
                      <a:pt x="46" y="70"/>
                      <a:pt x="46" y="70"/>
                    </a:cubicBezTo>
                    <a:cubicBezTo>
                      <a:pt x="43" y="102"/>
                      <a:pt x="40" y="120"/>
                      <a:pt x="36" y="125"/>
                    </a:cubicBezTo>
                    <a:cubicBezTo>
                      <a:pt x="35" y="126"/>
                      <a:pt x="34" y="127"/>
                      <a:pt x="31" y="128"/>
                    </a:cubicBezTo>
                    <a:cubicBezTo>
                      <a:pt x="28" y="128"/>
                      <a:pt x="26" y="127"/>
                      <a:pt x="24" y="126"/>
                    </a:cubicBezTo>
                    <a:cubicBezTo>
                      <a:pt x="13" y="146"/>
                      <a:pt x="6" y="157"/>
                      <a:pt x="3" y="159"/>
                    </a:cubicBezTo>
                    <a:cubicBezTo>
                      <a:pt x="4" y="159"/>
                      <a:pt x="4" y="159"/>
                      <a:pt x="4" y="159"/>
                    </a:cubicBezTo>
                    <a:cubicBezTo>
                      <a:pt x="2" y="159"/>
                      <a:pt x="1" y="164"/>
                      <a:pt x="2" y="174"/>
                    </a:cubicBezTo>
                    <a:cubicBezTo>
                      <a:pt x="4" y="176"/>
                      <a:pt x="4" y="176"/>
                      <a:pt x="4" y="176"/>
                    </a:cubicBezTo>
                    <a:cubicBezTo>
                      <a:pt x="5" y="176"/>
                      <a:pt x="5" y="176"/>
                      <a:pt x="5" y="176"/>
                    </a:cubicBezTo>
                    <a:cubicBezTo>
                      <a:pt x="6" y="177"/>
                      <a:pt x="6" y="177"/>
                      <a:pt x="6" y="177"/>
                    </a:cubicBezTo>
                    <a:lnTo>
                      <a:pt x="2" y="18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ïsļïḍe">
                <a:extLst>
                  <a:ext uri="{FF2B5EF4-FFF2-40B4-BE49-F238E27FC236}">
                    <a16:creationId xmlns="" xmlns:a16="http://schemas.microsoft.com/office/drawing/2014/main" id="{F9F3F6BE-32D4-44BA-B387-BCE8B046E43D}"/>
                  </a:ext>
                </a:extLst>
              </p:cNvPr>
              <p:cNvSpPr/>
              <p:nvPr/>
            </p:nvSpPr>
            <p:spPr bwMode="auto">
              <a:xfrm>
                <a:off x="2959" y="2796"/>
                <a:ext cx="455" cy="392"/>
              </a:xfrm>
              <a:custGeom>
                <a:avLst/>
                <a:gdLst>
                  <a:gd name="T0" fmla="*/ 142 w 192"/>
                  <a:gd name="T1" fmla="*/ 7 h 166"/>
                  <a:gd name="T2" fmla="*/ 131 w 192"/>
                  <a:gd name="T3" fmla="*/ 10 h 166"/>
                  <a:gd name="T4" fmla="*/ 129 w 192"/>
                  <a:gd name="T5" fmla="*/ 0 h 166"/>
                  <a:gd name="T6" fmla="*/ 125 w 192"/>
                  <a:gd name="T7" fmla="*/ 10 h 166"/>
                  <a:gd name="T8" fmla="*/ 119 w 192"/>
                  <a:gd name="T9" fmla="*/ 18 h 166"/>
                  <a:gd name="T10" fmla="*/ 108 w 192"/>
                  <a:gd name="T11" fmla="*/ 17 h 166"/>
                  <a:gd name="T12" fmla="*/ 106 w 192"/>
                  <a:gd name="T13" fmla="*/ 25 h 166"/>
                  <a:gd name="T14" fmla="*/ 94 w 192"/>
                  <a:gd name="T15" fmla="*/ 28 h 166"/>
                  <a:gd name="T16" fmla="*/ 90 w 192"/>
                  <a:gd name="T17" fmla="*/ 30 h 166"/>
                  <a:gd name="T18" fmla="*/ 80 w 192"/>
                  <a:gd name="T19" fmla="*/ 26 h 166"/>
                  <a:gd name="T20" fmla="*/ 73 w 192"/>
                  <a:gd name="T21" fmla="*/ 24 h 166"/>
                  <a:gd name="T22" fmla="*/ 84 w 192"/>
                  <a:gd name="T23" fmla="*/ 40 h 166"/>
                  <a:gd name="T24" fmla="*/ 90 w 192"/>
                  <a:gd name="T25" fmla="*/ 46 h 166"/>
                  <a:gd name="T26" fmla="*/ 88 w 192"/>
                  <a:gd name="T27" fmla="*/ 55 h 166"/>
                  <a:gd name="T28" fmla="*/ 69 w 192"/>
                  <a:gd name="T29" fmla="*/ 64 h 166"/>
                  <a:gd name="T30" fmla="*/ 62 w 192"/>
                  <a:gd name="T31" fmla="*/ 65 h 166"/>
                  <a:gd name="T32" fmla="*/ 55 w 192"/>
                  <a:gd name="T33" fmla="*/ 63 h 166"/>
                  <a:gd name="T34" fmla="*/ 47 w 192"/>
                  <a:gd name="T35" fmla="*/ 71 h 166"/>
                  <a:gd name="T36" fmla="*/ 39 w 192"/>
                  <a:gd name="T37" fmla="*/ 74 h 166"/>
                  <a:gd name="T38" fmla="*/ 8 w 192"/>
                  <a:gd name="T39" fmla="*/ 74 h 166"/>
                  <a:gd name="T40" fmla="*/ 4 w 192"/>
                  <a:gd name="T41" fmla="*/ 96 h 166"/>
                  <a:gd name="T42" fmla="*/ 11 w 192"/>
                  <a:gd name="T43" fmla="*/ 100 h 166"/>
                  <a:gd name="T44" fmla="*/ 15 w 192"/>
                  <a:gd name="T45" fmla="*/ 95 h 166"/>
                  <a:gd name="T46" fmla="*/ 28 w 192"/>
                  <a:gd name="T47" fmla="*/ 96 h 166"/>
                  <a:gd name="T48" fmla="*/ 31 w 192"/>
                  <a:gd name="T49" fmla="*/ 118 h 166"/>
                  <a:gd name="T50" fmla="*/ 26 w 192"/>
                  <a:gd name="T51" fmla="*/ 130 h 166"/>
                  <a:gd name="T52" fmla="*/ 38 w 192"/>
                  <a:gd name="T53" fmla="*/ 148 h 166"/>
                  <a:gd name="T54" fmla="*/ 33 w 192"/>
                  <a:gd name="T55" fmla="*/ 166 h 166"/>
                  <a:gd name="T56" fmla="*/ 46 w 192"/>
                  <a:gd name="T57" fmla="*/ 159 h 166"/>
                  <a:gd name="T58" fmla="*/ 55 w 192"/>
                  <a:gd name="T59" fmla="*/ 160 h 166"/>
                  <a:gd name="T60" fmla="*/ 84 w 192"/>
                  <a:gd name="T61" fmla="*/ 160 h 166"/>
                  <a:gd name="T62" fmla="*/ 98 w 192"/>
                  <a:gd name="T63" fmla="*/ 150 h 166"/>
                  <a:gd name="T64" fmla="*/ 114 w 192"/>
                  <a:gd name="T65" fmla="*/ 137 h 166"/>
                  <a:gd name="T66" fmla="*/ 124 w 192"/>
                  <a:gd name="T67" fmla="*/ 141 h 166"/>
                  <a:gd name="T68" fmla="*/ 137 w 192"/>
                  <a:gd name="T69" fmla="*/ 146 h 166"/>
                  <a:gd name="T70" fmla="*/ 146 w 192"/>
                  <a:gd name="T71" fmla="*/ 149 h 166"/>
                  <a:gd name="T72" fmla="*/ 148 w 192"/>
                  <a:gd name="T73" fmla="*/ 144 h 166"/>
                  <a:gd name="T74" fmla="*/ 151 w 192"/>
                  <a:gd name="T75" fmla="*/ 142 h 166"/>
                  <a:gd name="T76" fmla="*/ 157 w 192"/>
                  <a:gd name="T77" fmla="*/ 138 h 166"/>
                  <a:gd name="T78" fmla="*/ 173 w 192"/>
                  <a:gd name="T79" fmla="*/ 126 h 166"/>
                  <a:gd name="T80" fmla="*/ 176 w 192"/>
                  <a:gd name="T81" fmla="*/ 124 h 166"/>
                  <a:gd name="T82" fmla="*/ 183 w 192"/>
                  <a:gd name="T83" fmla="*/ 122 h 166"/>
                  <a:gd name="T84" fmla="*/ 190 w 192"/>
                  <a:gd name="T85" fmla="*/ 118 h 166"/>
                  <a:gd name="T86" fmla="*/ 186 w 192"/>
                  <a:gd name="T87" fmla="*/ 103 h 166"/>
                  <a:gd name="T88" fmla="*/ 188 w 192"/>
                  <a:gd name="T89" fmla="*/ 94 h 166"/>
                  <a:gd name="T90" fmla="*/ 174 w 192"/>
                  <a:gd name="T91" fmla="*/ 83 h 166"/>
                  <a:gd name="T92" fmla="*/ 186 w 192"/>
                  <a:gd name="T93" fmla="*/ 34 h 166"/>
                  <a:gd name="T94" fmla="*/ 178 w 192"/>
                  <a:gd name="T95" fmla="*/ 38 h 166"/>
                  <a:gd name="T96" fmla="*/ 168 w 192"/>
                  <a:gd name="T97" fmla="*/ 38 h 166"/>
                  <a:gd name="T98" fmla="*/ 167 w 192"/>
                  <a:gd name="T99" fmla="*/ 34 h 166"/>
                  <a:gd name="T100" fmla="*/ 166 w 192"/>
                  <a:gd name="T101" fmla="*/ 32 h 166"/>
                  <a:gd name="T102" fmla="*/ 156 w 192"/>
                  <a:gd name="T103" fmla="*/ 2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92" h="166">
                    <a:moveTo>
                      <a:pt x="150" y="3"/>
                    </a:moveTo>
                    <a:cubicBezTo>
                      <a:pt x="148" y="2"/>
                      <a:pt x="148" y="2"/>
                      <a:pt x="148" y="2"/>
                    </a:cubicBezTo>
                    <a:cubicBezTo>
                      <a:pt x="144" y="4"/>
                      <a:pt x="144" y="4"/>
                      <a:pt x="144" y="4"/>
                    </a:cubicBezTo>
                    <a:cubicBezTo>
                      <a:pt x="142" y="7"/>
                      <a:pt x="142" y="7"/>
                      <a:pt x="142" y="7"/>
                    </a:cubicBezTo>
                    <a:cubicBezTo>
                      <a:pt x="141" y="11"/>
                      <a:pt x="139" y="13"/>
                      <a:pt x="136" y="13"/>
                    </a:cubicBezTo>
                    <a:cubicBezTo>
                      <a:pt x="135" y="13"/>
                      <a:pt x="133" y="12"/>
                      <a:pt x="132" y="10"/>
                    </a:cubicBezTo>
                    <a:cubicBezTo>
                      <a:pt x="131" y="10"/>
                      <a:pt x="131" y="10"/>
                      <a:pt x="131" y="10"/>
                    </a:cubicBezTo>
                    <a:cubicBezTo>
                      <a:pt x="131" y="10"/>
                      <a:pt x="131" y="10"/>
                      <a:pt x="131" y="10"/>
                    </a:cubicBezTo>
                    <a:cubicBezTo>
                      <a:pt x="131" y="10"/>
                      <a:pt x="131" y="10"/>
                      <a:pt x="131" y="10"/>
                    </a:cubicBezTo>
                    <a:cubicBezTo>
                      <a:pt x="130" y="6"/>
                      <a:pt x="130" y="6"/>
                      <a:pt x="130" y="6"/>
                    </a:cubicBezTo>
                    <a:cubicBezTo>
                      <a:pt x="130" y="5"/>
                      <a:pt x="130" y="5"/>
                      <a:pt x="130" y="5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26" y="0"/>
                      <a:pt x="126" y="0"/>
                      <a:pt x="126" y="0"/>
                    </a:cubicBezTo>
                    <a:cubicBezTo>
                      <a:pt x="125" y="4"/>
                      <a:pt x="125" y="4"/>
                      <a:pt x="125" y="4"/>
                    </a:cubicBezTo>
                    <a:cubicBezTo>
                      <a:pt x="125" y="10"/>
                      <a:pt x="125" y="10"/>
                      <a:pt x="125" y="10"/>
                    </a:cubicBezTo>
                    <a:cubicBezTo>
                      <a:pt x="125" y="10"/>
                      <a:pt x="125" y="10"/>
                      <a:pt x="125" y="10"/>
                    </a:cubicBezTo>
                    <a:cubicBezTo>
                      <a:pt x="124" y="10"/>
                      <a:pt x="124" y="10"/>
                      <a:pt x="124" y="10"/>
                    </a:cubicBezTo>
                    <a:cubicBezTo>
                      <a:pt x="120" y="17"/>
                      <a:pt x="120" y="17"/>
                      <a:pt x="120" y="17"/>
                    </a:cubicBezTo>
                    <a:cubicBezTo>
                      <a:pt x="119" y="18"/>
                      <a:pt x="119" y="18"/>
                      <a:pt x="119" y="18"/>
                    </a:cubicBezTo>
                    <a:cubicBezTo>
                      <a:pt x="118" y="18"/>
                      <a:pt x="118" y="18"/>
                      <a:pt x="118" y="18"/>
                    </a:cubicBezTo>
                    <a:cubicBezTo>
                      <a:pt x="108" y="17"/>
                      <a:pt x="108" y="17"/>
                      <a:pt x="108" y="17"/>
                    </a:cubicBezTo>
                    <a:cubicBezTo>
                      <a:pt x="108" y="17"/>
                      <a:pt x="108" y="17"/>
                      <a:pt x="108" y="17"/>
                    </a:cubicBezTo>
                    <a:cubicBezTo>
                      <a:pt x="108" y="17"/>
                      <a:pt x="108" y="17"/>
                      <a:pt x="108" y="17"/>
                    </a:cubicBezTo>
                    <a:cubicBezTo>
                      <a:pt x="108" y="17"/>
                      <a:pt x="108" y="17"/>
                      <a:pt x="108" y="17"/>
                    </a:cubicBezTo>
                    <a:cubicBezTo>
                      <a:pt x="108" y="18"/>
                      <a:pt x="108" y="18"/>
                      <a:pt x="108" y="18"/>
                    </a:cubicBezTo>
                    <a:cubicBezTo>
                      <a:pt x="104" y="22"/>
                      <a:pt x="104" y="22"/>
                      <a:pt x="104" y="22"/>
                    </a:cubicBezTo>
                    <a:cubicBezTo>
                      <a:pt x="106" y="25"/>
                      <a:pt x="106" y="25"/>
                      <a:pt x="106" y="25"/>
                    </a:cubicBezTo>
                    <a:cubicBezTo>
                      <a:pt x="106" y="25"/>
                      <a:pt x="106" y="25"/>
                      <a:pt x="106" y="25"/>
                    </a:cubicBezTo>
                    <a:cubicBezTo>
                      <a:pt x="103" y="29"/>
                      <a:pt x="103" y="29"/>
                      <a:pt x="103" y="29"/>
                    </a:cubicBezTo>
                    <a:cubicBezTo>
                      <a:pt x="94" y="29"/>
                      <a:pt x="94" y="29"/>
                      <a:pt x="94" y="29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84" y="30"/>
                      <a:pt x="84" y="30"/>
                      <a:pt x="84" y="30"/>
                    </a:cubicBezTo>
                    <a:cubicBezTo>
                      <a:pt x="84" y="30"/>
                      <a:pt x="84" y="30"/>
                      <a:pt x="84" y="30"/>
                    </a:cubicBezTo>
                    <a:cubicBezTo>
                      <a:pt x="80" y="27"/>
                      <a:pt x="80" y="27"/>
                      <a:pt x="80" y="27"/>
                    </a:cubicBezTo>
                    <a:cubicBezTo>
                      <a:pt x="80" y="26"/>
                      <a:pt x="80" y="26"/>
                      <a:pt x="80" y="26"/>
                    </a:cubicBezTo>
                    <a:cubicBezTo>
                      <a:pt x="80" y="26"/>
                      <a:pt x="80" y="26"/>
                      <a:pt x="80" y="26"/>
                    </a:cubicBezTo>
                    <a:cubicBezTo>
                      <a:pt x="80" y="26"/>
                      <a:pt x="80" y="26"/>
                      <a:pt x="80" y="26"/>
                    </a:cubicBezTo>
                    <a:cubicBezTo>
                      <a:pt x="80" y="25"/>
                      <a:pt x="80" y="25"/>
                      <a:pt x="80" y="25"/>
                    </a:cubicBezTo>
                    <a:cubicBezTo>
                      <a:pt x="73" y="24"/>
                      <a:pt x="73" y="24"/>
                      <a:pt x="73" y="24"/>
                    </a:cubicBezTo>
                    <a:cubicBezTo>
                      <a:pt x="68" y="26"/>
                      <a:pt x="68" y="26"/>
                      <a:pt x="68" y="26"/>
                    </a:cubicBezTo>
                    <a:cubicBezTo>
                      <a:pt x="66" y="28"/>
                      <a:pt x="66" y="28"/>
                      <a:pt x="66" y="28"/>
                    </a:cubicBezTo>
                    <a:cubicBezTo>
                      <a:pt x="74" y="37"/>
                      <a:pt x="74" y="37"/>
                      <a:pt x="74" y="37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90" y="46"/>
                      <a:pt x="90" y="46"/>
                      <a:pt x="90" y="46"/>
                    </a:cubicBezTo>
                    <a:cubicBezTo>
                      <a:pt x="88" y="54"/>
                      <a:pt x="88" y="54"/>
                      <a:pt x="88" y="54"/>
                    </a:cubicBezTo>
                    <a:cubicBezTo>
                      <a:pt x="88" y="54"/>
                      <a:pt x="88" y="54"/>
                      <a:pt x="88" y="54"/>
                    </a:cubicBezTo>
                    <a:cubicBezTo>
                      <a:pt x="88" y="55"/>
                      <a:pt x="88" y="55"/>
                      <a:pt x="88" y="55"/>
                    </a:cubicBezTo>
                    <a:cubicBezTo>
                      <a:pt x="88" y="55"/>
                      <a:pt x="88" y="55"/>
                      <a:pt x="88" y="55"/>
                    </a:cubicBezTo>
                    <a:cubicBezTo>
                      <a:pt x="81" y="60"/>
                      <a:pt x="81" y="60"/>
                      <a:pt x="81" y="60"/>
                    </a:cubicBezTo>
                    <a:cubicBezTo>
                      <a:pt x="81" y="61"/>
                      <a:pt x="81" y="61"/>
                      <a:pt x="81" y="61"/>
                    </a:cubicBezTo>
                    <a:cubicBezTo>
                      <a:pt x="80" y="61"/>
                      <a:pt x="80" y="61"/>
                      <a:pt x="80" y="61"/>
                    </a:cubicBezTo>
                    <a:cubicBezTo>
                      <a:pt x="69" y="64"/>
                      <a:pt x="69" y="64"/>
                      <a:pt x="69" y="64"/>
                    </a:cubicBezTo>
                    <a:cubicBezTo>
                      <a:pt x="69" y="64"/>
                      <a:pt x="69" y="64"/>
                      <a:pt x="69" y="64"/>
                    </a:cubicBezTo>
                    <a:cubicBezTo>
                      <a:pt x="62" y="65"/>
                      <a:pt x="62" y="65"/>
                      <a:pt x="62" y="65"/>
                    </a:cubicBezTo>
                    <a:cubicBezTo>
                      <a:pt x="62" y="65"/>
                      <a:pt x="62" y="65"/>
                      <a:pt x="62" y="65"/>
                    </a:cubicBezTo>
                    <a:cubicBezTo>
                      <a:pt x="62" y="65"/>
                      <a:pt x="62" y="65"/>
                      <a:pt x="62" y="65"/>
                    </a:cubicBezTo>
                    <a:cubicBezTo>
                      <a:pt x="62" y="65"/>
                      <a:pt x="62" y="65"/>
                      <a:pt x="62" y="65"/>
                    </a:cubicBezTo>
                    <a:cubicBezTo>
                      <a:pt x="62" y="65"/>
                      <a:pt x="62" y="65"/>
                      <a:pt x="62" y="65"/>
                    </a:cubicBezTo>
                    <a:cubicBezTo>
                      <a:pt x="57" y="63"/>
                      <a:pt x="57" y="63"/>
                      <a:pt x="57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2" y="67"/>
                      <a:pt x="52" y="67"/>
                      <a:pt x="52" y="67"/>
                    </a:cubicBezTo>
                    <a:cubicBezTo>
                      <a:pt x="52" y="67"/>
                      <a:pt x="52" y="67"/>
                      <a:pt x="52" y="67"/>
                    </a:cubicBezTo>
                    <a:cubicBezTo>
                      <a:pt x="52" y="67"/>
                      <a:pt x="52" y="67"/>
                      <a:pt x="52" y="67"/>
                    </a:cubicBezTo>
                    <a:cubicBezTo>
                      <a:pt x="47" y="71"/>
                      <a:pt x="47" y="71"/>
                      <a:pt x="47" y="71"/>
                    </a:cubicBezTo>
                    <a:cubicBezTo>
                      <a:pt x="46" y="71"/>
                      <a:pt x="46" y="71"/>
                      <a:pt x="46" y="71"/>
                    </a:cubicBezTo>
                    <a:cubicBezTo>
                      <a:pt x="46" y="71"/>
                      <a:pt x="46" y="71"/>
                      <a:pt x="46" y="7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0" y="71"/>
                      <a:pt x="30" y="71"/>
                      <a:pt x="30" y="71"/>
                    </a:cubicBezTo>
                    <a:cubicBezTo>
                      <a:pt x="12" y="72"/>
                      <a:pt x="12" y="72"/>
                      <a:pt x="12" y="72"/>
                    </a:cubicBezTo>
                    <a:cubicBezTo>
                      <a:pt x="8" y="73"/>
                      <a:pt x="8" y="73"/>
                      <a:pt x="8" y="73"/>
                    </a:cubicBezTo>
                    <a:cubicBezTo>
                      <a:pt x="8" y="74"/>
                      <a:pt x="8" y="74"/>
                      <a:pt x="8" y="74"/>
                    </a:cubicBezTo>
                    <a:cubicBezTo>
                      <a:pt x="4" y="74"/>
                      <a:pt x="4" y="74"/>
                      <a:pt x="4" y="74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4" y="96"/>
                      <a:pt x="4" y="96"/>
                      <a:pt x="4" y="96"/>
                    </a:cubicBezTo>
                    <a:cubicBezTo>
                      <a:pt x="9" y="98"/>
                      <a:pt x="9" y="98"/>
                      <a:pt x="9" y="98"/>
                    </a:cubicBezTo>
                    <a:cubicBezTo>
                      <a:pt x="9" y="98"/>
                      <a:pt x="9" y="98"/>
                      <a:pt x="9" y="98"/>
                    </a:cubicBezTo>
                    <a:cubicBezTo>
                      <a:pt x="9" y="98"/>
                      <a:pt x="9" y="98"/>
                      <a:pt x="9" y="98"/>
                    </a:cubicBezTo>
                    <a:cubicBezTo>
                      <a:pt x="11" y="100"/>
                      <a:pt x="11" y="100"/>
                      <a:pt x="11" y="100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14" y="95"/>
                      <a:pt x="14" y="95"/>
                      <a:pt x="14" y="95"/>
                    </a:cubicBezTo>
                    <a:cubicBezTo>
                      <a:pt x="14" y="95"/>
                      <a:pt x="14" y="95"/>
                      <a:pt x="14" y="95"/>
                    </a:cubicBezTo>
                    <a:cubicBezTo>
                      <a:pt x="15" y="95"/>
                      <a:pt x="15" y="95"/>
                      <a:pt x="15" y="95"/>
                    </a:cubicBezTo>
                    <a:cubicBezTo>
                      <a:pt x="21" y="94"/>
                      <a:pt x="21" y="94"/>
                      <a:pt x="21" y="94"/>
                    </a:cubicBezTo>
                    <a:cubicBezTo>
                      <a:pt x="22" y="94"/>
                      <a:pt x="22" y="94"/>
                      <a:pt x="22" y="94"/>
                    </a:cubicBezTo>
                    <a:cubicBezTo>
                      <a:pt x="22" y="94"/>
                      <a:pt x="22" y="94"/>
                      <a:pt x="22" y="94"/>
                    </a:cubicBezTo>
                    <a:cubicBezTo>
                      <a:pt x="28" y="96"/>
                      <a:pt x="28" y="96"/>
                      <a:pt x="28" y="96"/>
                    </a:cubicBezTo>
                    <a:cubicBezTo>
                      <a:pt x="34" y="110"/>
                      <a:pt x="34" y="110"/>
                      <a:pt x="34" y="110"/>
                    </a:cubicBezTo>
                    <a:cubicBezTo>
                      <a:pt x="33" y="110"/>
                      <a:pt x="33" y="110"/>
                      <a:pt x="33" y="110"/>
                    </a:cubicBezTo>
                    <a:cubicBezTo>
                      <a:pt x="33" y="110"/>
                      <a:pt x="33" y="110"/>
                      <a:pt x="33" y="110"/>
                    </a:cubicBezTo>
                    <a:cubicBezTo>
                      <a:pt x="31" y="118"/>
                      <a:pt x="31" y="118"/>
                      <a:pt x="31" y="118"/>
                    </a:cubicBezTo>
                    <a:cubicBezTo>
                      <a:pt x="31" y="118"/>
                      <a:pt x="31" y="118"/>
                      <a:pt x="31" y="118"/>
                    </a:cubicBezTo>
                    <a:cubicBezTo>
                      <a:pt x="29" y="122"/>
                      <a:pt x="29" y="122"/>
                      <a:pt x="29" y="122"/>
                    </a:cubicBezTo>
                    <a:cubicBezTo>
                      <a:pt x="29" y="123"/>
                      <a:pt x="29" y="123"/>
                      <a:pt x="29" y="123"/>
                    </a:cubicBezTo>
                    <a:cubicBezTo>
                      <a:pt x="26" y="130"/>
                      <a:pt x="26" y="130"/>
                      <a:pt x="26" y="130"/>
                    </a:cubicBezTo>
                    <a:cubicBezTo>
                      <a:pt x="26" y="138"/>
                      <a:pt x="26" y="138"/>
                      <a:pt x="26" y="138"/>
                    </a:cubicBezTo>
                    <a:cubicBezTo>
                      <a:pt x="31" y="143"/>
                      <a:pt x="31" y="143"/>
                      <a:pt x="31" y="143"/>
                    </a:cubicBezTo>
                    <a:cubicBezTo>
                      <a:pt x="31" y="143"/>
                      <a:pt x="31" y="143"/>
                      <a:pt x="31" y="143"/>
                    </a:cubicBezTo>
                    <a:cubicBezTo>
                      <a:pt x="38" y="148"/>
                      <a:pt x="38" y="148"/>
                      <a:pt x="38" y="148"/>
                    </a:cubicBezTo>
                    <a:cubicBezTo>
                      <a:pt x="38" y="149"/>
                      <a:pt x="38" y="149"/>
                      <a:pt x="38" y="149"/>
                    </a:cubicBezTo>
                    <a:cubicBezTo>
                      <a:pt x="39" y="149"/>
                      <a:pt x="39" y="149"/>
                      <a:pt x="39" y="149"/>
                    </a:cubicBezTo>
                    <a:cubicBezTo>
                      <a:pt x="34" y="160"/>
                      <a:pt x="34" y="160"/>
                      <a:pt x="34" y="160"/>
                    </a:cubicBezTo>
                    <a:cubicBezTo>
                      <a:pt x="33" y="166"/>
                      <a:pt x="33" y="166"/>
                      <a:pt x="33" y="166"/>
                    </a:cubicBezTo>
                    <a:cubicBezTo>
                      <a:pt x="34" y="165"/>
                      <a:pt x="34" y="165"/>
                      <a:pt x="34" y="165"/>
                    </a:cubicBezTo>
                    <a:cubicBezTo>
                      <a:pt x="35" y="165"/>
                      <a:pt x="35" y="165"/>
                      <a:pt x="35" y="165"/>
                    </a:cubicBezTo>
                    <a:cubicBezTo>
                      <a:pt x="39" y="163"/>
                      <a:pt x="39" y="163"/>
                      <a:pt x="39" y="163"/>
                    </a:cubicBezTo>
                    <a:cubicBezTo>
                      <a:pt x="46" y="159"/>
                      <a:pt x="46" y="159"/>
                      <a:pt x="46" y="159"/>
                    </a:cubicBezTo>
                    <a:cubicBezTo>
                      <a:pt x="46" y="159"/>
                      <a:pt x="46" y="159"/>
                      <a:pt x="46" y="159"/>
                    </a:cubicBezTo>
                    <a:cubicBezTo>
                      <a:pt x="54" y="160"/>
                      <a:pt x="54" y="160"/>
                      <a:pt x="54" y="160"/>
                    </a:cubicBezTo>
                    <a:cubicBezTo>
                      <a:pt x="55" y="160"/>
                      <a:pt x="55" y="160"/>
                      <a:pt x="55" y="160"/>
                    </a:cubicBezTo>
                    <a:cubicBezTo>
                      <a:pt x="55" y="160"/>
                      <a:pt x="55" y="160"/>
                      <a:pt x="55" y="160"/>
                    </a:cubicBezTo>
                    <a:cubicBezTo>
                      <a:pt x="67" y="165"/>
                      <a:pt x="67" y="165"/>
                      <a:pt x="67" y="165"/>
                    </a:cubicBezTo>
                    <a:cubicBezTo>
                      <a:pt x="80" y="165"/>
                      <a:pt x="80" y="165"/>
                      <a:pt x="80" y="165"/>
                    </a:cubicBezTo>
                    <a:cubicBezTo>
                      <a:pt x="84" y="160"/>
                      <a:pt x="84" y="160"/>
                      <a:pt x="84" y="160"/>
                    </a:cubicBezTo>
                    <a:cubicBezTo>
                      <a:pt x="84" y="160"/>
                      <a:pt x="84" y="160"/>
                      <a:pt x="84" y="160"/>
                    </a:cubicBezTo>
                    <a:cubicBezTo>
                      <a:pt x="84" y="160"/>
                      <a:pt x="84" y="160"/>
                      <a:pt x="84" y="160"/>
                    </a:cubicBezTo>
                    <a:cubicBezTo>
                      <a:pt x="91" y="156"/>
                      <a:pt x="91" y="156"/>
                      <a:pt x="91" y="156"/>
                    </a:cubicBezTo>
                    <a:cubicBezTo>
                      <a:pt x="98" y="151"/>
                      <a:pt x="98" y="151"/>
                      <a:pt x="98" y="151"/>
                    </a:cubicBezTo>
                    <a:cubicBezTo>
                      <a:pt x="98" y="150"/>
                      <a:pt x="98" y="150"/>
                      <a:pt x="98" y="150"/>
                    </a:cubicBezTo>
                    <a:cubicBezTo>
                      <a:pt x="98" y="150"/>
                      <a:pt x="98" y="150"/>
                      <a:pt x="98" y="150"/>
                    </a:cubicBezTo>
                    <a:cubicBezTo>
                      <a:pt x="103" y="149"/>
                      <a:pt x="103" y="149"/>
                      <a:pt x="103" y="149"/>
                    </a:cubicBezTo>
                    <a:cubicBezTo>
                      <a:pt x="108" y="145"/>
                      <a:pt x="108" y="145"/>
                      <a:pt x="108" y="145"/>
                    </a:cubicBezTo>
                    <a:cubicBezTo>
                      <a:pt x="114" y="137"/>
                      <a:pt x="114" y="137"/>
                      <a:pt x="114" y="137"/>
                    </a:cubicBezTo>
                    <a:cubicBezTo>
                      <a:pt x="123" y="140"/>
                      <a:pt x="123" y="140"/>
                      <a:pt x="123" y="140"/>
                    </a:cubicBezTo>
                    <a:cubicBezTo>
                      <a:pt x="124" y="140"/>
                      <a:pt x="124" y="140"/>
                      <a:pt x="124" y="140"/>
                    </a:cubicBezTo>
                    <a:cubicBezTo>
                      <a:pt x="124" y="141"/>
                      <a:pt x="124" y="141"/>
                      <a:pt x="124" y="141"/>
                    </a:cubicBezTo>
                    <a:cubicBezTo>
                      <a:pt x="124" y="141"/>
                      <a:pt x="124" y="141"/>
                      <a:pt x="124" y="141"/>
                    </a:cubicBezTo>
                    <a:cubicBezTo>
                      <a:pt x="126" y="144"/>
                      <a:pt x="127" y="146"/>
                      <a:pt x="128" y="146"/>
                    </a:cubicBezTo>
                    <a:cubicBezTo>
                      <a:pt x="133" y="146"/>
                      <a:pt x="133" y="146"/>
                      <a:pt x="133" y="146"/>
                    </a:cubicBezTo>
                    <a:cubicBezTo>
                      <a:pt x="134" y="146"/>
                      <a:pt x="134" y="146"/>
                      <a:pt x="134" y="146"/>
                    </a:cubicBezTo>
                    <a:cubicBezTo>
                      <a:pt x="137" y="146"/>
                      <a:pt x="137" y="146"/>
                      <a:pt x="137" y="146"/>
                    </a:cubicBezTo>
                    <a:cubicBezTo>
                      <a:pt x="138" y="146"/>
                      <a:pt x="138" y="146"/>
                      <a:pt x="138" y="146"/>
                    </a:cubicBezTo>
                    <a:cubicBezTo>
                      <a:pt x="138" y="147"/>
                      <a:pt x="138" y="147"/>
                      <a:pt x="138" y="147"/>
                    </a:cubicBezTo>
                    <a:cubicBezTo>
                      <a:pt x="144" y="149"/>
                      <a:pt x="144" y="149"/>
                      <a:pt x="144" y="149"/>
                    </a:cubicBezTo>
                    <a:cubicBezTo>
                      <a:pt x="146" y="149"/>
                      <a:pt x="146" y="149"/>
                      <a:pt x="146" y="149"/>
                    </a:cubicBezTo>
                    <a:cubicBezTo>
                      <a:pt x="147" y="148"/>
                      <a:pt x="147" y="148"/>
                      <a:pt x="147" y="148"/>
                    </a:cubicBezTo>
                    <a:cubicBezTo>
                      <a:pt x="148" y="145"/>
                      <a:pt x="148" y="145"/>
                      <a:pt x="148" y="145"/>
                    </a:cubicBezTo>
                    <a:cubicBezTo>
                      <a:pt x="148" y="145"/>
                      <a:pt x="148" y="145"/>
                      <a:pt x="148" y="145"/>
                    </a:cubicBezTo>
                    <a:cubicBezTo>
                      <a:pt x="148" y="144"/>
                      <a:pt x="148" y="144"/>
                      <a:pt x="148" y="144"/>
                    </a:cubicBezTo>
                    <a:cubicBezTo>
                      <a:pt x="148" y="144"/>
                      <a:pt x="148" y="144"/>
                      <a:pt x="148" y="144"/>
                    </a:cubicBezTo>
                    <a:cubicBezTo>
                      <a:pt x="148" y="144"/>
                      <a:pt x="148" y="144"/>
                      <a:pt x="148" y="144"/>
                    </a:cubicBezTo>
                    <a:cubicBezTo>
                      <a:pt x="151" y="142"/>
                      <a:pt x="151" y="142"/>
                      <a:pt x="151" y="142"/>
                    </a:cubicBezTo>
                    <a:cubicBezTo>
                      <a:pt x="151" y="142"/>
                      <a:pt x="151" y="142"/>
                      <a:pt x="151" y="142"/>
                    </a:cubicBezTo>
                    <a:cubicBezTo>
                      <a:pt x="156" y="138"/>
                      <a:pt x="156" y="138"/>
                      <a:pt x="156" y="138"/>
                    </a:cubicBezTo>
                    <a:cubicBezTo>
                      <a:pt x="156" y="138"/>
                      <a:pt x="156" y="138"/>
                      <a:pt x="156" y="138"/>
                    </a:cubicBezTo>
                    <a:cubicBezTo>
                      <a:pt x="156" y="138"/>
                      <a:pt x="156" y="138"/>
                      <a:pt x="156" y="138"/>
                    </a:cubicBezTo>
                    <a:cubicBezTo>
                      <a:pt x="157" y="138"/>
                      <a:pt x="157" y="138"/>
                      <a:pt x="157" y="138"/>
                    </a:cubicBezTo>
                    <a:cubicBezTo>
                      <a:pt x="161" y="138"/>
                      <a:pt x="161" y="138"/>
                      <a:pt x="161" y="138"/>
                    </a:cubicBezTo>
                    <a:cubicBezTo>
                      <a:pt x="161" y="136"/>
                      <a:pt x="162" y="133"/>
                      <a:pt x="165" y="131"/>
                    </a:cubicBezTo>
                    <a:cubicBezTo>
                      <a:pt x="168" y="129"/>
                      <a:pt x="170" y="128"/>
                      <a:pt x="171" y="128"/>
                    </a:cubicBezTo>
                    <a:cubicBezTo>
                      <a:pt x="173" y="126"/>
                      <a:pt x="173" y="126"/>
                      <a:pt x="173" y="126"/>
                    </a:cubicBezTo>
                    <a:cubicBezTo>
                      <a:pt x="174" y="126"/>
                      <a:pt x="174" y="126"/>
                      <a:pt x="174" y="126"/>
                    </a:cubicBezTo>
                    <a:cubicBezTo>
                      <a:pt x="174" y="126"/>
                      <a:pt x="174" y="126"/>
                      <a:pt x="174" y="126"/>
                    </a:cubicBezTo>
                    <a:cubicBezTo>
                      <a:pt x="176" y="124"/>
                      <a:pt x="176" y="124"/>
                      <a:pt x="176" y="124"/>
                    </a:cubicBezTo>
                    <a:cubicBezTo>
                      <a:pt x="176" y="124"/>
                      <a:pt x="176" y="124"/>
                      <a:pt x="176" y="124"/>
                    </a:cubicBezTo>
                    <a:cubicBezTo>
                      <a:pt x="176" y="124"/>
                      <a:pt x="176" y="124"/>
                      <a:pt x="176" y="124"/>
                    </a:cubicBezTo>
                    <a:cubicBezTo>
                      <a:pt x="176" y="123"/>
                      <a:pt x="176" y="123"/>
                      <a:pt x="176" y="123"/>
                    </a:cubicBezTo>
                    <a:cubicBezTo>
                      <a:pt x="177" y="123"/>
                      <a:pt x="177" y="123"/>
                      <a:pt x="177" y="123"/>
                    </a:cubicBezTo>
                    <a:cubicBezTo>
                      <a:pt x="183" y="122"/>
                      <a:pt x="183" y="122"/>
                      <a:pt x="183" y="122"/>
                    </a:cubicBezTo>
                    <a:cubicBezTo>
                      <a:pt x="187" y="122"/>
                      <a:pt x="187" y="122"/>
                      <a:pt x="187" y="122"/>
                    </a:cubicBezTo>
                    <a:cubicBezTo>
                      <a:pt x="188" y="120"/>
                      <a:pt x="188" y="120"/>
                      <a:pt x="188" y="120"/>
                    </a:cubicBezTo>
                    <a:cubicBezTo>
                      <a:pt x="190" y="118"/>
                      <a:pt x="190" y="118"/>
                      <a:pt x="190" y="118"/>
                    </a:cubicBezTo>
                    <a:cubicBezTo>
                      <a:pt x="190" y="118"/>
                      <a:pt x="190" y="118"/>
                      <a:pt x="190" y="118"/>
                    </a:cubicBezTo>
                    <a:cubicBezTo>
                      <a:pt x="192" y="114"/>
                      <a:pt x="192" y="114"/>
                      <a:pt x="192" y="114"/>
                    </a:cubicBezTo>
                    <a:cubicBezTo>
                      <a:pt x="191" y="114"/>
                      <a:pt x="191" y="114"/>
                      <a:pt x="191" y="114"/>
                    </a:cubicBezTo>
                    <a:cubicBezTo>
                      <a:pt x="188" y="111"/>
                      <a:pt x="187" y="108"/>
                      <a:pt x="186" y="103"/>
                    </a:cubicBezTo>
                    <a:cubicBezTo>
                      <a:pt x="186" y="103"/>
                      <a:pt x="186" y="103"/>
                      <a:pt x="186" y="103"/>
                    </a:cubicBezTo>
                    <a:cubicBezTo>
                      <a:pt x="186" y="103"/>
                      <a:pt x="186" y="103"/>
                      <a:pt x="186" y="103"/>
                    </a:cubicBezTo>
                    <a:cubicBezTo>
                      <a:pt x="186" y="103"/>
                      <a:pt x="186" y="103"/>
                      <a:pt x="186" y="103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8" y="94"/>
                      <a:pt x="188" y="94"/>
                      <a:pt x="188" y="94"/>
                    </a:cubicBezTo>
                    <a:cubicBezTo>
                      <a:pt x="188" y="91"/>
                      <a:pt x="188" y="89"/>
                      <a:pt x="190" y="87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89" y="79"/>
                      <a:pt x="188" y="78"/>
                      <a:pt x="186" y="78"/>
                    </a:cubicBezTo>
                    <a:cubicBezTo>
                      <a:pt x="174" y="83"/>
                      <a:pt x="174" y="83"/>
                      <a:pt x="174" y="83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5" y="68"/>
                      <a:pt x="179" y="64"/>
                      <a:pt x="186" y="60"/>
                    </a:cubicBezTo>
                    <a:cubicBezTo>
                      <a:pt x="183" y="46"/>
                      <a:pt x="183" y="46"/>
                      <a:pt x="183" y="46"/>
                    </a:cubicBezTo>
                    <a:cubicBezTo>
                      <a:pt x="182" y="41"/>
                      <a:pt x="183" y="37"/>
                      <a:pt x="186" y="34"/>
                    </a:cubicBezTo>
                    <a:cubicBezTo>
                      <a:pt x="186" y="32"/>
                      <a:pt x="186" y="32"/>
                      <a:pt x="186" y="32"/>
                    </a:cubicBezTo>
                    <a:cubicBezTo>
                      <a:pt x="182" y="32"/>
                      <a:pt x="182" y="32"/>
                      <a:pt x="182" y="32"/>
                    </a:cubicBezTo>
                    <a:cubicBezTo>
                      <a:pt x="180" y="32"/>
                      <a:pt x="180" y="32"/>
                      <a:pt x="180" y="32"/>
                    </a:cubicBezTo>
                    <a:cubicBezTo>
                      <a:pt x="178" y="38"/>
                      <a:pt x="178" y="38"/>
                      <a:pt x="178" y="38"/>
                    </a:cubicBezTo>
                    <a:cubicBezTo>
                      <a:pt x="177" y="40"/>
                      <a:pt x="175" y="41"/>
                      <a:pt x="174" y="41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8" y="38"/>
                      <a:pt x="168" y="38"/>
                      <a:pt x="168" y="38"/>
                    </a:cubicBezTo>
                    <a:cubicBezTo>
                      <a:pt x="168" y="38"/>
                      <a:pt x="168" y="38"/>
                      <a:pt x="168" y="38"/>
                    </a:cubicBezTo>
                    <a:cubicBezTo>
                      <a:pt x="168" y="38"/>
                      <a:pt x="168" y="38"/>
                      <a:pt x="168" y="38"/>
                    </a:cubicBezTo>
                    <a:cubicBezTo>
                      <a:pt x="168" y="37"/>
                      <a:pt x="168" y="37"/>
                      <a:pt x="168" y="37"/>
                    </a:cubicBezTo>
                    <a:cubicBezTo>
                      <a:pt x="167" y="34"/>
                      <a:pt x="167" y="34"/>
                      <a:pt x="167" y="34"/>
                    </a:cubicBezTo>
                    <a:cubicBezTo>
                      <a:pt x="166" y="30"/>
                      <a:pt x="166" y="30"/>
                      <a:pt x="166" y="30"/>
                    </a:cubicBezTo>
                    <a:cubicBezTo>
                      <a:pt x="166" y="30"/>
                      <a:pt x="166" y="30"/>
                      <a:pt x="166" y="30"/>
                    </a:cubicBezTo>
                    <a:cubicBezTo>
                      <a:pt x="166" y="30"/>
                      <a:pt x="166" y="30"/>
                      <a:pt x="166" y="30"/>
                    </a:cubicBezTo>
                    <a:cubicBezTo>
                      <a:pt x="166" y="32"/>
                      <a:pt x="166" y="32"/>
                      <a:pt x="166" y="32"/>
                    </a:cubicBezTo>
                    <a:cubicBezTo>
                      <a:pt x="158" y="32"/>
                      <a:pt x="158" y="32"/>
                      <a:pt x="158" y="32"/>
                    </a:cubicBezTo>
                    <a:cubicBezTo>
                      <a:pt x="158" y="30"/>
                      <a:pt x="158" y="30"/>
                      <a:pt x="158" y="30"/>
                    </a:cubicBezTo>
                    <a:cubicBezTo>
                      <a:pt x="156" y="26"/>
                      <a:pt x="156" y="26"/>
                      <a:pt x="156" y="26"/>
                    </a:cubicBezTo>
                    <a:cubicBezTo>
                      <a:pt x="156" y="20"/>
                      <a:pt x="156" y="20"/>
                      <a:pt x="156" y="20"/>
                    </a:cubicBezTo>
                    <a:cubicBezTo>
                      <a:pt x="152" y="12"/>
                      <a:pt x="152" y="12"/>
                      <a:pt x="152" y="12"/>
                    </a:cubicBezTo>
                    <a:cubicBezTo>
                      <a:pt x="152" y="6"/>
                      <a:pt x="152" y="6"/>
                      <a:pt x="152" y="6"/>
                    </a:cubicBezTo>
                    <a:lnTo>
                      <a:pt x="15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işlïḓe">
                <a:extLst>
                  <a:ext uri="{FF2B5EF4-FFF2-40B4-BE49-F238E27FC236}">
                    <a16:creationId xmlns="" xmlns:a16="http://schemas.microsoft.com/office/drawing/2014/main" id="{1EE2A891-4CB3-4B51-A876-A3B9DF5FAE1E}"/>
                  </a:ext>
                </a:extLst>
              </p:cNvPr>
              <p:cNvSpPr/>
              <p:nvPr/>
            </p:nvSpPr>
            <p:spPr bwMode="auto">
              <a:xfrm>
                <a:off x="3033" y="3037"/>
                <a:ext cx="594" cy="452"/>
              </a:xfrm>
              <a:custGeom>
                <a:avLst/>
                <a:gdLst>
                  <a:gd name="T0" fmla="*/ 202 w 251"/>
                  <a:gd name="T1" fmla="*/ 6 h 191"/>
                  <a:gd name="T2" fmla="*/ 188 w 251"/>
                  <a:gd name="T3" fmla="*/ 18 h 191"/>
                  <a:gd name="T4" fmla="*/ 172 w 251"/>
                  <a:gd name="T5" fmla="*/ 22 h 191"/>
                  <a:gd name="T6" fmla="*/ 161 w 251"/>
                  <a:gd name="T7" fmla="*/ 21 h 191"/>
                  <a:gd name="T8" fmla="*/ 161 w 251"/>
                  <a:gd name="T9" fmla="*/ 21 h 191"/>
                  <a:gd name="T10" fmla="*/ 147 w 251"/>
                  <a:gd name="T11" fmla="*/ 26 h 191"/>
                  <a:gd name="T12" fmla="*/ 137 w 251"/>
                  <a:gd name="T13" fmla="*/ 32 h 191"/>
                  <a:gd name="T14" fmla="*/ 127 w 251"/>
                  <a:gd name="T15" fmla="*/ 40 h 191"/>
                  <a:gd name="T16" fmla="*/ 120 w 251"/>
                  <a:gd name="T17" fmla="*/ 47 h 191"/>
                  <a:gd name="T18" fmla="*/ 118 w 251"/>
                  <a:gd name="T19" fmla="*/ 51 h 191"/>
                  <a:gd name="T20" fmla="*/ 103 w 251"/>
                  <a:gd name="T21" fmla="*/ 48 h 191"/>
                  <a:gd name="T22" fmla="*/ 85 w 251"/>
                  <a:gd name="T23" fmla="*/ 40 h 191"/>
                  <a:gd name="T24" fmla="*/ 80 w 251"/>
                  <a:gd name="T25" fmla="*/ 46 h 191"/>
                  <a:gd name="T26" fmla="*/ 74 w 251"/>
                  <a:gd name="T27" fmla="*/ 51 h 191"/>
                  <a:gd name="T28" fmla="*/ 63 w 251"/>
                  <a:gd name="T29" fmla="*/ 58 h 191"/>
                  <a:gd name="T30" fmla="*/ 51 w 251"/>
                  <a:gd name="T31" fmla="*/ 67 h 191"/>
                  <a:gd name="T32" fmla="*/ 23 w 251"/>
                  <a:gd name="T33" fmla="*/ 62 h 191"/>
                  <a:gd name="T34" fmla="*/ 9 w 251"/>
                  <a:gd name="T35" fmla="*/ 65 h 191"/>
                  <a:gd name="T36" fmla="*/ 1 w 251"/>
                  <a:gd name="T37" fmla="*/ 69 h 191"/>
                  <a:gd name="T38" fmla="*/ 2 w 251"/>
                  <a:gd name="T39" fmla="*/ 79 h 191"/>
                  <a:gd name="T40" fmla="*/ 21 w 251"/>
                  <a:gd name="T41" fmla="*/ 79 h 191"/>
                  <a:gd name="T42" fmla="*/ 23 w 251"/>
                  <a:gd name="T43" fmla="*/ 94 h 191"/>
                  <a:gd name="T44" fmla="*/ 38 w 251"/>
                  <a:gd name="T45" fmla="*/ 92 h 191"/>
                  <a:gd name="T46" fmla="*/ 50 w 251"/>
                  <a:gd name="T47" fmla="*/ 89 h 191"/>
                  <a:gd name="T48" fmla="*/ 53 w 251"/>
                  <a:gd name="T49" fmla="*/ 108 h 191"/>
                  <a:gd name="T50" fmla="*/ 46 w 251"/>
                  <a:gd name="T51" fmla="*/ 116 h 191"/>
                  <a:gd name="T52" fmla="*/ 35 w 251"/>
                  <a:gd name="T53" fmla="*/ 124 h 191"/>
                  <a:gd name="T54" fmla="*/ 53 w 251"/>
                  <a:gd name="T55" fmla="*/ 128 h 191"/>
                  <a:gd name="T56" fmla="*/ 61 w 251"/>
                  <a:gd name="T57" fmla="*/ 133 h 191"/>
                  <a:gd name="T58" fmla="*/ 77 w 251"/>
                  <a:gd name="T59" fmla="*/ 142 h 191"/>
                  <a:gd name="T60" fmla="*/ 70 w 251"/>
                  <a:gd name="T61" fmla="*/ 150 h 191"/>
                  <a:gd name="T62" fmla="*/ 97 w 251"/>
                  <a:gd name="T63" fmla="*/ 178 h 191"/>
                  <a:gd name="T64" fmla="*/ 107 w 251"/>
                  <a:gd name="T65" fmla="*/ 174 h 191"/>
                  <a:gd name="T66" fmla="*/ 123 w 251"/>
                  <a:gd name="T67" fmla="*/ 184 h 191"/>
                  <a:gd name="T68" fmla="*/ 127 w 251"/>
                  <a:gd name="T69" fmla="*/ 179 h 191"/>
                  <a:gd name="T70" fmla="*/ 135 w 251"/>
                  <a:gd name="T71" fmla="*/ 180 h 191"/>
                  <a:gd name="T72" fmla="*/ 155 w 251"/>
                  <a:gd name="T73" fmla="*/ 185 h 191"/>
                  <a:gd name="T74" fmla="*/ 157 w 251"/>
                  <a:gd name="T75" fmla="*/ 186 h 191"/>
                  <a:gd name="T76" fmla="*/ 173 w 251"/>
                  <a:gd name="T77" fmla="*/ 173 h 191"/>
                  <a:gd name="T78" fmla="*/ 179 w 251"/>
                  <a:gd name="T79" fmla="*/ 178 h 191"/>
                  <a:gd name="T80" fmla="*/ 183 w 251"/>
                  <a:gd name="T81" fmla="*/ 170 h 191"/>
                  <a:gd name="T82" fmla="*/ 198 w 251"/>
                  <a:gd name="T83" fmla="*/ 152 h 191"/>
                  <a:gd name="T84" fmla="*/ 207 w 251"/>
                  <a:gd name="T85" fmla="*/ 154 h 191"/>
                  <a:gd name="T86" fmla="*/ 205 w 251"/>
                  <a:gd name="T87" fmla="*/ 143 h 191"/>
                  <a:gd name="T88" fmla="*/ 207 w 251"/>
                  <a:gd name="T89" fmla="*/ 137 h 191"/>
                  <a:gd name="T90" fmla="*/ 229 w 251"/>
                  <a:gd name="T91" fmla="*/ 126 h 191"/>
                  <a:gd name="T92" fmla="*/ 228 w 251"/>
                  <a:gd name="T93" fmla="*/ 114 h 191"/>
                  <a:gd name="T94" fmla="*/ 233 w 251"/>
                  <a:gd name="T95" fmla="*/ 105 h 191"/>
                  <a:gd name="T96" fmla="*/ 239 w 251"/>
                  <a:gd name="T97" fmla="*/ 90 h 191"/>
                  <a:gd name="T98" fmla="*/ 248 w 251"/>
                  <a:gd name="T99" fmla="*/ 78 h 191"/>
                  <a:gd name="T100" fmla="*/ 248 w 251"/>
                  <a:gd name="T101" fmla="*/ 67 h 191"/>
                  <a:gd name="T102" fmla="*/ 248 w 251"/>
                  <a:gd name="T103" fmla="*/ 60 h 191"/>
                  <a:gd name="T104" fmla="*/ 227 w 251"/>
                  <a:gd name="T105" fmla="*/ 61 h 191"/>
                  <a:gd name="T106" fmla="*/ 221 w 251"/>
                  <a:gd name="T107" fmla="*/ 51 h 191"/>
                  <a:gd name="T108" fmla="*/ 211 w 251"/>
                  <a:gd name="T109" fmla="*/ 50 h 191"/>
                  <a:gd name="T110" fmla="*/ 222 w 251"/>
                  <a:gd name="T111" fmla="*/ 29 h 191"/>
                  <a:gd name="T112" fmla="*/ 221 w 251"/>
                  <a:gd name="T113" fmla="*/ 14 h 191"/>
                  <a:gd name="T114" fmla="*/ 217 w 251"/>
                  <a:gd name="T115" fmla="*/ 0 h 191"/>
                  <a:gd name="T116" fmla="*/ 208 w 251"/>
                  <a:gd name="T117" fmla="*/ 4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1" h="191">
                    <a:moveTo>
                      <a:pt x="201" y="4"/>
                    </a:moveTo>
                    <a:cubicBezTo>
                      <a:pt x="201" y="5"/>
                      <a:pt x="201" y="5"/>
                      <a:pt x="201" y="5"/>
                    </a:cubicBezTo>
                    <a:cubicBezTo>
                      <a:pt x="202" y="6"/>
                      <a:pt x="202" y="6"/>
                      <a:pt x="202" y="6"/>
                    </a:cubicBezTo>
                    <a:cubicBezTo>
                      <a:pt x="197" y="14"/>
                      <a:pt x="197" y="14"/>
                      <a:pt x="197" y="14"/>
                    </a:cubicBezTo>
                    <a:cubicBezTo>
                      <a:pt x="195" y="16"/>
                      <a:pt x="192" y="18"/>
                      <a:pt x="189" y="18"/>
                    </a:cubicBezTo>
                    <a:cubicBezTo>
                      <a:pt x="188" y="18"/>
                      <a:pt x="188" y="18"/>
                      <a:pt x="188" y="18"/>
                    </a:cubicBezTo>
                    <a:cubicBezTo>
                      <a:pt x="184" y="15"/>
                      <a:pt x="184" y="15"/>
                      <a:pt x="184" y="15"/>
                    </a:cubicBezTo>
                    <a:cubicBezTo>
                      <a:pt x="180" y="16"/>
                      <a:pt x="180" y="16"/>
                      <a:pt x="180" y="16"/>
                    </a:cubicBezTo>
                    <a:cubicBezTo>
                      <a:pt x="172" y="22"/>
                      <a:pt x="172" y="22"/>
                      <a:pt x="172" y="22"/>
                    </a:cubicBezTo>
                    <a:cubicBezTo>
                      <a:pt x="170" y="22"/>
                      <a:pt x="167" y="20"/>
                      <a:pt x="164" y="16"/>
                    </a:cubicBezTo>
                    <a:cubicBezTo>
                      <a:pt x="161" y="21"/>
                      <a:pt x="161" y="21"/>
                      <a:pt x="161" y="21"/>
                    </a:cubicBezTo>
                    <a:cubicBezTo>
                      <a:pt x="161" y="21"/>
                      <a:pt x="161" y="21"/>
                      <a:pt x="161" y="21"/>
                    </a:cubicBezTo>
                    <a:cubicBezTo>
                      <a:pt x="161" y="21"/>
                      <a:pt x="161" y="21"/>
                      <a:pt x="161" y="21"/>
                    </a:cubicBezTo>
                    <a:cubicBezTo>
                      <a:pt x="161" y="21"/>
                      <a:pt x="161" y="21"/>
                      <a:pt x="161" y="21"/>
                    </a:cubicBezTo>
                    <a:cubicBezTo>
                      <a:pt x="161" y="21"/>
                      <a:pt x="161" y="21"/>
                      <a:pt x="161" y="21"/>
                    </a:cubicBezTo>
                    <a:cubicBezTo>
                      <a:pt x="158" y="24"/>
                      <a:pt x="158" y="24"/>
                      <a:pt x="158" y="24"/>
                    </a:cubicBezTo>
                    <a:cubicBezTo>
                      <a:pt x="153" y="24"/>
                      <a:pt x="153" y="24"/>
                      <a:pt x="153" y="24"/>
                    </a:cubicBezTo>
                    <a:cubicBezTo>
                      <a:pt x="147" y="26"/>
                      <a:pt x="147" y="26"/>
                      <a:pt x="147" y="26"/>
                    </a:cubicBezTo>
                    <a:cubicBezTo>
                      <a:pt x="141" y="30"/>
                      <a:pt x="141" y="30"/>
                      <a:pt x="141" y="30"/>
                    </a:cubicBezTo>
                    <a:cubicBezTo>
                      <a:pt x="139" y="30"/>
                      <a:pt x="139" y="30"/>
                      <a:pt x="139" y="30"/>
                    </a:cubicBezTo>
                    <a:cubicBezTo>
                      <a:pt x="137" y="32"/>
                      <a:pt x="137" y="32"/>
                      <a:pt x="137" y="32"/>
                    </a:cubicBezTo>
                    <a:cubicBezTo>
                      <a:pt x="135" y="34"/>
                      <a:pt x="134" y="36"/>
                      <a:pt x="135" y="37"/>
                    </a:cubicBezTo>
                    <a:cubicBezTo>
                      <a:pt x="138" y="41"/>
                      <a:pt x="138" y="41"/>
                      <a:pt x="138" y="41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21" y="45"/>
                      <a:pt x="121" y="45"/>
                      <a:pt x="121" y="45"/>
                    </a:cubicBezTo>
                    <a:cubicBezTo>
                      <a:pt x="120" y="47"/>
                      <a:pt x="120" y="47"/>
                      <a:pt x="120" y="47"/>
                    </a:cubicBezTo>
                    <a:cubicBezTo>
                      <a:pt x="120" y="47"/>
                      <a:pt x="120" y="47"/>
                      <a:pt x="120" y="47"/>
                    </a:cubicBezTo>
                    <a:cubicBezTo>
                      <a:pt x="119" y="50"/>
                      <a:pt x="119" y="50"/>
                      <a:pt x="119" y="50"/>
                    </a:cubicBezTo>
                    <a:cubicBezTo>
                      <a:pt x="118" y="51"/>
                      <a:pt x="118" y="51"/>
                      <a:pt x="118" y="51"/>
                    </a:cubicBezTo>
                    <a:cubicBezTo>
                      <a:pt x="118" y="51"/>
                      <a:pt x="118" y="51"/>
                      <a:pt x="118" y="51"/>
                    </a:cubicBezTo>
                    <a:cubicBezTo>
                      <a:pt x="112" y="51"/>
                      <a:pt x="112" y="51"/>
                      <a:pt x="112" y="51"/>
                    </a:cubicBezTo>
                    <a:cubicBezTo>
                      <a:pt x="105" y="48"/>
                      <a:pt x="105" y="48"/>
                      <a:pt x="105" y="48"/>
                    </a:cubicBezTo>
                    <a:cubicBezTo>
                      <a:pt x="103" y="48"/>
                      <a:pt x="103" y="48"/>
                      <a:pt x="103" y="48"/>
                    </a:cubicBezTo>
                    <a:cubicBezTo>
                      <a:pt x="97" y="49"/>
                      <a:pt x="97" y="49"/>
                      <a:pt x="97" y="49"/>
                    </a:cubicBezTo>
                    <a:cubicBezTo>
                      <a:pt x="95" y="49"/>
                      <a:pt x="92" y="46"/>
                      <a:pt x="89" y="42"/>
                    </a:cubicBezTo>
                    <a:cubicBezTo>
                      <a:pt x="85" y="40"/>
                      <a:pt x="85" y="40"/>
                      <a:pt x="85" y="40"/>
                    </a:cubicBezTo>
                    <a:cubicBezTo>
                      <a:pt x="81" y="46"/>
                      <a:pt x="81" y="46"/>
                      <a:pt x="81" y="46"/>
                    </a:cubicBezTo>
                    <a:cubicBezTo>
                      <a:pt x="81" y="46"/>
                      <a:pt x="81" y="46"/>
                      <a:pt x="81" y="46"/>
                    </a:cubicBezTo>
                    <a:cubicBezTo>
                      <a:pt x="80" y="46"/>
                      <a:pt x="80" y="46"/>
                      <a:pt x="80" y="46"/>
                    </a:cubicBezTo>
                    <a:cubicBezTo>
                      <a:pt x="75" y="50"/>
                      <a:pt x="75" y="50"/>
                      <a:pt x="75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69" y="52"/>
                      <a:pt x="69" y="52"/>
                      <a:pt x="69" y="52"/>
                    </a:cubicBezTo>
                    <a:cubicBezTo>
                      <a:pt x="63" y="58"/>
                      <a:pt x="63" y="58"/>
                      <a:pt x="63" y="58"/>
                    </a:cubicBezTo>
                    <a:cubicBezTo>
                      <a:pt x="63" y="58"/>
                      <a:pt x="63" y="58"/>
                      <a:pt x="63" y="58"/>
                    </a:cubicBezTo>
                    <a:cubicBezTo>
                      <a:pt x="56" y="61"/>
                      <a:pt x="56" y="61"/>
                      <a:pt x="56" y="61"/>
                    </a:cubicBezTo>
                    <a:cubicBezTo>
                      <a:pt x="51" y="67"/>
                      <a:pt x="51" y="67"/>
                      <a:pt x="51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23" y="62"/>
                      <a:pt x="23" y="62"/>
                      <a:pt x="23" y="62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3" y="67"/>
                      <a:pt x="2" y="68"/>
                      <a:pt x="1" y="69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2" y="79"/>
                      <a:pt x="2" y="79"/>
                      <a:pt x="2" y="79"/>
                    </a:cubicBezTo>
                    <a:cubicBezTo>
                      <a:pt x="11" y="76"/>
                      <a:pt x="11" y="76"/>
                      <a:pt x="11" y="76"/>
                    </a:cubicBezTo>
                    <a:cubicBezTo>
                      <a:pt x="13" y="76"/>
                      <a:pt x="16" y="77"/>
                      <a:pt x="20" y="79"/>
                    </a:cubicBezTo>
                    <a:cubicBezTo>
                      <a:pt x="21" y="79"/>
                      <a:pt x="21" y="79"/>
                      <a:pt x="21" y="79"/>
                    </a:cubicBezTo>
                    <a:cubicBezTo>
                      <a:pt x="21" y="80"/>
                      <a:pt x="21" y="80"/>
                      <a:pt x="21" y="80"/>
                    </a:cubicBezTo>
                    <a:cubicBezTo>
                      <a:pt x="21" y="93"/>
                      <a:pt x="21" y="93"/>
                      <a:pt x="21" y="93"/>
                    </a:cubicBezTo>
                    <a:cubicBezTo>
                      <a:pt x="23" y="94"/>
                      <a:pt x="23" y="94"/>
                      <a:pt x="23" y="94"/>
                    </a:cubicBezTo>
                    <a:cubicBezTo>
                      <a:pt x="32" y="94"/>
                      <a:pt x="32" y="94"/>
                      <a:pt x="32" y="94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41" y="90"/>
                      <a:pt x="44" y="89"/>
                      <a:pt x="47" y="88"/>
                    </a:cubicBezTo>
                    <a:cubicBezTo>
                      <a:pt x="49" y="88"/>
                      <a:pt x="49" y="88"/>
                      <a:pt x="49" y="88"/>
                    </a:cubicBezTo>
                    <a:cubicBezTo>
                      <a:pt x="50" y="89"/>
                      <a:pt x="50" y="89"/>
                      <a:pt x="50" y="89"/>
                    </a:cubicBezTo>
                    <a:cubicBezTo>
                      <a:pt x="52" y="94"/>
                      <a:pt x="52" y="94"/>
                      <a:pt x="52" y="94"/>
                    </a:cubicBezTo>
                    <a:cubicBezTo>
                      <a:pt x="52" y="94"/>
                      <a:pt x="52" y="94"/>
                      <a:pt x="52" y="94"/>
                    </a:cubicBezTo>
                    <a:cubicBezTo>
                      <a:pt x="53" y="108"/>
                      <a:pt x="53" y="108"/>
                      <a:pt x="53" y="108"/>
                    </a:cubicBezTo>
                    <a:cubicBezTo>
                      <a:pt x="53" y="109"/>
                      <a:pt x="53" y="109"/>
                      <a:pt x="53" y="109"/>
                    </a:cubicBezTo>
                    <a:cubicBezTo>
                      <a:pt x="46" y="116"/>
                      <a:pt x="46" y="116"/>
                      <a:pt x="46" y="116"/>
                    </a:cubicBezTo>
                    <a:cubicBezTo>
                      <a:pt x="46" y="116"/>
                      <a:pt x="46" y="116"/>
                      <a:pt x="46" y="116"/>
                    </a:cubicBezTo>
                    <a:cubicBezTo>
                      <a:pt x="46" y="117"/>
                      <a:pt x="46" y="117"/>
                      <a:pt x="46" y="117"/>
                    </a:cubicBezTo>
                    <a:cubicBezTo>
                      <a:pt x="37" y="121"/>
                      <a:pt x="37" y="121"/>
                      <a:pt x="37" y="121"/>
                    </a:cubicBezTo>
                    <a:cubicBezTo>
                      <a:pt x="35" y="124"/>
                      <a:pt x="35" y="124"/>
                      <a:pt x="35" y="124"/>
                    </a:cubicBezTo>
                    <a:cubicBezTo>
                      <a:pt x="36" y="126"/>
                      <a:pt x="36" y="126"/>
                      <a:pt x="36" y="126"/>
                    </a:cubicBezTo>
                    <a:cubicBezTo>
                      <a:pt x="53" y="128"/>
                      <a:pt x="53" y="128"/>
                      <a:pt x="53" y="128"/>
                    </a:cubicBezTo>
                    <a:cubicBezTo>
                      <a:pt x="53" y="128"/>
                      <a:pt x="53" y="128"/>
                      <a:pt x="53" y="128"/>
                    </a:cubicBezTo>
                    <a:cubicBezTo>
                      <a:pt x="53" y="128"/>
                      <a:pt x="53" y="128"/>
                      <a:pt x="53" y="128"/>
                    </a:cubicBezTo>
                    <a:cubicBezTo>
                      <a:pt x="54" y="129"/>
                      <a:pt x="54" y="129"/>
                      <a:pt x="54" y="129"/>
                    </a:cubicBezTo>
                    <a:cubicBezTo>
                      <a:pt x="61" y="133"/>
                      <a:pt x="61" y="133"/>
                      <a:pt x="61" y="133"/>
                    </a:cubicBezTo>
                    <a:cubicBezTo>
                      <a:pt x="76" y="132"/>
                      <a:pt x="76" y="132"/>
                      <a:pt x="76" y="132"/>
                    </a:cubicBezTo>
                    <a:cubicBezTo>
                      <a:pt x="76" y="134"/>
                      <a:pt x="76" y="134"/>
                      <a:pt x="76" y="134"/>
                    </a:cubicBezTo>
                    <a:cubicBezTo>
                      <a:pt x="77" y="142"/>
                      <a:pt x="77" y="142"/>
                      <a:pt x="77" y="142"/>
                    </a:cubicBezTo>
                    <a:cubicBezTo>
                      <a:pt x="77" y="143"/>
                      <a:pt x="77" y="143"/>
                      <a:pt x="77" y="143"/>
                    </a:cubicBezTo>
                    <a:cubicBezTo>
                      <a:pt x="77" y="143"/>
                      <a:pt x="77" y="143"/>
                      <a:pt x="77" y="143"/>
                    </a:cubicBezTo>
                    <a:cubicBezTo>
                      <a:pt x="70" y="150"/>
                      <a:pt x="70" y="150"/>
                      <a:pt x="70" y="150"/>
                    </a:cubicBezTo>
                    <a:cubicBezTo>
                      <a:pt x="69" y="158"/>
                      <a:pt x="71" y="164"/>
                      <a:pt x="75" y="165"/>
                    </a:cubicBezTo>
                    <a:cubicBezTo>
                      <a:pt x="87" y="172"/>
                      <a:pt x="87" y="172"/>
                      <a:pt x="87" y="172"/>
                    </a:cubicBezTo>
                    <a:cubicBezTo>
                      <a:pt x="97" y="178"/>
                      <a:pt x="97" y="178"/>
                      <a:pt x="97" y="178"/>
                    </a:cubicBezTo>
                    <a:cubicBezTo>
                      <a:pt x="106" y="174"/>
                      <a:pt x="106" y="174"/>
                      <a:pt x="106" y="174"/>
                    </a:cubicBezTo>
                    <a:cubicBezTo>
                      <a:pt x="107" y="174"/>
                      <a:pt x="107" y="174"/>
                      <a:pt x="107" y="174"/>
                    </a:cubicBezTo>
                    <a:cubicBezTo>
                      <a:pt x="107" y="174"/>
                      <a:pt x="107" y="174"/>
                      <a:pt x="107" y="174"/>
                    </a:cubicBezTo>
                    <a:cubicBezTo>
                      <a:pt x="108" y="174"/>
                      <a:pt x="108" y="174"/>
                      <a:pt x="108" y="174"/>
                    </a:cubicBezTo>
                    <a:cubicBezTo>
                      <a:pt x="121" y="184"/>
                      <a:pt x="121" y="184"/>
                      <a:pt x="121" y="184"/>
                    </a:cubicBezTo>
                    <a:cubicBezTo>
                      <a:pt x="123" y="184"/>
                      <a:pt x="123" y="184"/>
                      <a:pt x="123" y="184"/>
                    </a:cubicBezTo>
                    <a:cubicBezTo>
                      <a:pt x="126" y="180"/>
                      <a:pt x="126" y="180"/>
                      <a:pt x="126" y="180"/>
                    </a:cubicBezTo>
                    <a:cubicBezTo>
                      <a:pt x="127" y="180"/>
                      <a:pt x="127" y="180"/>
                      <a:pt x="127" y="180"/>
                    </a:cubicBezTo>
                    <a:cubicBezTo>
                      <a:pt x="127" y="179"/>
                      <a:pt x="127" y="179"/>
                      <a:pt x="127" y="179"/>
                    </a:cubicBezTo>
                    <a:cubicBezTo>
                      <a:pt x="127" y="179"/>
                      <a:pt x="127" y="179"/>
                      <a:pt x="127" y="179"/>
                    </a:cubicBezTo>
                    <a:cubicBezTo>
                      <a:pt x="128" y="179"/>
                      <a:pt x="128" y="179"/>
                      <a:pt x="128" y="179"/>
                    </a:cubicBezTo>
                    <a:cubicBezTo>
                      <a:pt x="135" y="180"/>
                      <a:pt x="135" y="180"/>
                      <a:pt x="135" y="180"/>
                    </a:cubicBezTo>
                    <a:cubicBezTo>
                      <a:pt x="137" y="167"/>
                      <a:pt x="137" y="167"/>
                      <a:pt x="137" y="167"/>
                    </a:cubicBezTo>
                    <a:cubicBezTo>
                      <a:pt x="147" y="184"/>
                      <a:pt x="147" y="184"/>
                      <a:pt x="147" y="184"/>
                    </a:cubicBezTo>
                    <a:cubicBezTo>
                      <a:pt x="155" y="185"/>
                      <a:pt x="155" y="185"/>
                      <a:pt x="155" y="185"/>
                    </a:cubicBezTo>
                    <a:cubicBezTo>
                      <a:pt x="156" y="185"/>
                      <a:pt x="156" y="185"/>
                      <a:pt x="156" y="185"/>
                    </a:cubicBezTo>
                    <a:cubicBezTo>
                      <a:pt x="157" y="185"/>
                      <a:pt x="157" y="185"/>
                      <a:pt x="157" y="185"/>
                    </a:cubicBezTo>
                    <a:cubicBezTo>
                      <a:pt x="157" y="186"/>
                      <a:pt x="157" y="186"/>
                      <a:pt x="157" y="186"/>
                    </a:cubicBezTo>
                    <a:cubicBezTo>
                      <a:pt x="157" y="191"/>
                      <a:pt x="157" y="191"/>
                      <a:pt x="157" y="191"/>
                    </a:cubicBezTo>
                    <a:cubicBezTo>
                      <a:pt x="160" y="190"/>
                      <a:pt x="160" y="190"/>
                      <a:pt x="160" y="190"/>
                    </a:cubicBezTo>
                    <a:cubicBezTo>
                      <a:pt x="173" y="173"/>
                      <a:pt x="173" y="173"/>
                      <a:pt x="173" y="173"/>
                    </a:cubicBezTo>
                    <a:cubicBezTo>
                      <a:pt x="179" y="181"/>
                      <a:pt x="179" y="181"/>
                      <a:pt x="179" y="181"/>
                    </a:cubicBezTo>
                    <a:cubicBezTo>
                      <a:pt x="179" y="178"/>
                      <a:pt x="179" y="178"/>
                      <a:pt x="179" y="178"/>
                    </a:cubicBezTo>
                    <a:cubicBezTo>
                      <a:pt x="179" y="178"/>
                      <a:pt x="179" y="178"/>
                      <a:pt x="179" y="178"/>
                    </a:cubicBezTo>
                    <a:cubicBezTo>
                      <a:pt x="179" y="178"/>
                      <a:pt x="179" y="178"/>
                      <a:pt x="179" y="178"/>
                    </a:cubicBezTo>
                    <a:cubicBezTo>
                      <a:pt x="179" y="178"/>
                      <a:pt x="179" y="178"/>
                      <a:pt x="179" y="178"/>
                    </a:cubicBezTo>
                    <a:cubicBezTo>
                      <a:pt x="183" y="170"/>
                      <a:pt x="183" y="170"/>
                      <a:pt x="183" y="170"/>
                    </a:cubicBezTo>
                    <a:cubicBezTo>
                      <a:pt x="186" y="164"/>
                      <a:pt x="186" y="164"/>
                      <a:pt x="186" y="164"/>
                    </a:cubicBezTo>
                    <a:cubicBezTo>
                      <a:pt x="196" y="164"/>
                      <a:pt x="196" y="164"/>
                      <a:pt x="196" y="164"/>
                    </a:cubicBezTo>
                    <a:cubicBezTo>
                      <a:pt x="198" y="152"/>
                      <a:pt x="198" y="152"/>
                      <a:pt x="198" y="152"/>
                    </a:cubicBezTo>
                    <a:cubicBezTo>
                      <a:pt x="199" y="152"/>
                      <a:pt x="199" y="152"/>
                      <a:pt x="199" y="152"/>
                    </a:cubicBezTo>
                    <a:cubicBezTo>
                      <a:pt x="200" y="153"/>
                      <a:pt x="200" y="153"/>
                      <a:pt x="200" y="153"/>
                    </a:cubicBezTo>
                    <a:cubicBezTo>
                      <a:pt x="207" y="154"/>
                      <a:pt x="207" y="154"/>
                      <a:pt x="207" y="154"/>
                    </a:cubicBezTo>
                    <a:cubicBezTo>
                      <a:pt x="208" y="150"/>
                      <a:pt x="208" y="150"/>
                      <a:pt x="208" y="150"/>
                    </a:cubicBezTo>
                    <a:cubicBezTo>
                      <a:pt x="205" y="144"/>
                      <a:pt x="205" y="144"/>
                      <a:pt x="205" y="144"/>
                    </a:cubicBezTo>
                    <a:cubicBezTo>
                      <a:pt x="205" y="143"/>
                      <a:pt x="205" y="143"/>
                      <a:pt x="205" y="143"/>
                    </a:cubicBezTo>
                    <a:cubicBezTo>
                      <a:pt x="207" y="138"/>
                      <a:pt x="207" y="138"/>
                      <a:pt x="207" y="138"/>
                    </a:cubicBezTo>
                    <a:cubicBezTo>
                      <a:pt x="207" y="138"/>
                      <a:pt x="207" y="138"/>
                      <a:pt x="207" y="138"/>
                    </a:cubicBezTo>
                    <a:cubicBezTo>
                      <a:pt x="207" y="137"/>
                      <a:pt x="207" y="137"/>
                      <a:pt x="207" y="137"/>
                    </a:cubicBezTo>
                    <a:cubicBezTo>
                      <a:pt x="208" y="137"/>
                      <a:pt x="208" y="137"/>
                      <a:pt x="208" y="137"/>
                    </a:cubicBezTo>
                    <a:cubicBezTo>
                      <a:pt x="208" y="137"/>
                      <a:pt x="208" y="137"/>
                      <a:pt x="208" y="137"/>
                    </a:cubicBezTo>
                    <a:cubicBezTo>
                      <a:pt x="229" y="126"/>
                      <a:pt x="229" y="126"/>
                      <a:pt x="229" y="126"/>
                    </a:cubicBezTo>
                    <a:cubicBezTo>
                      <a:pt x="228" y="115"/>
                      <a:pt x="228" y="115"/>
                      <a:pt x="228" y="115"/>
                    </a:cubicBezTo>
                    <a:cubicBezTo>
                      <a:pt x="228" y="115"/>
                      <a:pt x="228" y="115"/>
                      <a:pt x="228" y="115"/>
                    </a:cubicBezTo>
                    <a:cubicBezTo>
                      <a:pt x="228" y="114"/>
                      <a:pt x="228" y="114"/>
                      <a:pt x="228" y="114"/>
                    </a:cubicBezTo>
                    <a:cubicBezTo>
                      <a:pt x="232" y="106"/>
                      <a:pt x="232" y="106"/>
                      <a:pt x="232" y="106"/>
                    </a:cubicBezTo>
                    <a:cubicBezTo>
                      <a:pt x="233" y="105"/>
                      <a:pt x="233" y="105"/>
                      <a:pt x="233" y="105"/>
                    </a:cubicBezTo>
                    <a:cubicBezTo>
                      <a:pt x="233" y="105"/>
                      <a:pt x="233" y="105"/>
                      <a:pt x="233" y="105"/>
                    </a:cubicBezTo>
                    <a:cubicBezTo>
                      <a:pt x="239" y="90"/>
                      <a:pt x="239" y="90"/>
                      <a:pt x="239" y="90"/>
                    </a:cubicBezTo>
                    <a:cubicBezTo>
                      <a:pt x="239" y="90"/>
                      <a:pt x="239" y="90"/>
                      <a:pt x="239" y="90"/>
                    </a:cubicBezTo>
                    <a:cubicBezTo>
                      <a:pt x="239" y="90"/>
                      <a:pt x="239" y="90"/>
                      <a:pt x="239" y="90"/>
                    </a:cubicBezTo>
                    <a:cubicBezTo>
                      <a:pt x="245" y="84"/>
                      <a:pt x="245" y="84"/>
                      <a:pt x="245" y="84"/>
                    </a:cubicBezTo>
                    <a:cubicBezTo>
                      <a:pt x="248" y="78"/>
                      <a:pt x="248" y="78"/>
                      <a:pt x="248" y="78"/>
                    </a:cubicBezTo>
                    <a:cubicBezTo>
                      <a:pt x="248" y="78"/>
                      <a:pt x="248" y="78"/>
                      <a:pt x="248" y="78"/>
                    </a:cubicBezTo>
                    <a:cubicBezTo>
                      <a:pt x="248" y="78"/>
                      <a:pt x="248" y="78"/>
                      <a:pt x="248" y="78"/>
                    </a:cubicBezTo>
                    <a:cubicBezTo>
                      <a:pt x="251" y="73"/>
                      <a:pt x="251" y="73"/>
                      <a:pt x="251" y="73"/>
                    </a:cubicBezTo>
                    <a:cubicBezTo>
                      <a:pt x="248" y="67"/>
                      <a:pt x="248" y="67"/>
                      <a:pt x="248" y="67"/>
                    </a:cubicBezTo>
                    <a:cubicBezTo>
                      <a:pt x="248" y="66"/>
                      <a:pt x="248" y="66"/>
                      <a:pt x="248" y="66"/>
                    </a:cubicBezTo>
                    <a:cubicBezTo>
                      <a:pt x="248" y="66"/>
                      <a:pt x="248" y="66"/>
                      <a:pt x="248" y="66"/>
                    </a:cubicBezTo>
                    <a:cubicBezTo>
                      <a:pt x="248" y="60"/>
                      <a:pt x="248" y="60"/>
                      <a:pt x="248" y="60"/>
                    </a:cubicBezTo>
                    <a:cubicBezTo>
                      <a:pt x="245" y="60"/>
                      <a:pt x="245" y="60"/>
                      <a:pt x="245" y="60"/>
                    </a:cubicBezTo>
                    <a:cubicBezTo>
                      <a:pt x="239" y="63"/>
                      <a:pt x="239" y="63"/>
                      <a:pt x="239" y="63"/>
                    </a:cubicBezTo>
                    <a:cubicBezTo>
                      <a:pt x="236" y="65"/>
                      <a:pt x="232" y="64"/>
                      <a:pt x="227" y="61"/>
                    </a:cubicBezTo>
                    <a:cubicBezTo>
                      <a:pt x="225" y="59"/>
                      <a:pt x="225" y="55"/>
                      <a:pt x="226" y="49"/>
                    </a:cubicBezTo>
                    <a:cubicBezTo>
                      <a:pt x="223" y="49"/>
                      <a:pt x="223" y="49"/>
                      <a:pt x="223" y="49"/>
                    </a:cubicBezTo>
                    <a:cubicBezTo>
                      <a:pt x="221" y="51"/>
                      <a:pt x="221" y="51"/>
                      <a:pt x="221" y="51"/>
                    </a:cubicBezTo>
                    <a:cubicBezTo>
                      <a:pt x="217" y="55"/>
                      <a:pt x="215" y="57"/>
                      <a:pt x="214" y="57"/>
                    </a:cubicBezTo>
                    <a:cubicBezTo>
                      <a:pt x="213" y="57"/>
                      <a:pt x="213" y="57"/>
                      <a:pt x="212" y="57"/>
                    </a:cubicBezTo>
                    <a:cubicBezTo>
                      <a:pt x="211" y="56"/>
                      <a:pt x="211" y="54"/>
                      <a:pt x="211" y="50"/>
                    </a:cubicBezTo>
                    <a:cubicBezTo>
                      <a:pt x="211" y="47"/>
                      <a:pt x="211" y="44"/>
                      <a:pt x="212" y="44"/>
                    </a:cubicBezTo>
                    <a:cubicBezTo>
                      <a:pt x="213" y="42"/>
                      <a:pt x="213" y="42"/>
                      <a:pt x="214" y="43"/>
                    </a:cubicBezTo>
                    <a:cubicBezTo>
                      <a:pt x="222" y="29"/>
                      <a:pt x="222" y="29"/>
                      <a:pt x="222" y="29"/>
                    </a:cubicBezTo>
                    <a:cubicBezTo>
                      <a:pt x="224" y="24"/>
                      <a:pt x="224" y="24"/>
                      <a:pt x="224" y="24"/>
                    </a:cubicBezTo>
                    <a:cubicBezTo>
                      <a:pt x="225" y="18"/>
                      <a:pt x="225" y="18"/>
                      <a:pt x="225" y="18"/>
                    </a:cubicBezTo>
                    <a:cubicBezTo>
                      <a:pt x="221" y="14"/>
                      <a:pt x="221" y="14"/>
                      <a:pt x="221" y="14"/>
                    </a:cubicBezTo>
                    <a:cubicBezTo>
                      <a:pt x="219" y="13"/>
                      <a:pt x="219" y="10"/>
                      <a:pt x="220" y="6"/>
                    </a:cubicBezTo>
                    <a:cubicBezTo>
                      <a:pt x="220" y="4"/>
                      <a:pt x="220" y="4"/>
                      <a:pt x="220" y="4"/>
                    </a:cubicBezTo>
                    <a:cubicBezTo>
                      <a:pt x="220" y="2"/>
                      <a:pt x="219" y="1"/>
                      <a:pt x="217" y="0"/>
                    </a:cubicBezTo>
                    <a:cubicBezTo>
                      <a:pt x="217" y="0"/>
                      <a:pt x="217" y="0"/>
                      <a:pt x="217" y="0"/>
                    </a:cubicBezTo>
                    <a:cubicBezTo>
                      <a:pt x="216" y="1"/>
                      <a:pt x="216" y="1"/>
                      <a:pt x="216" y="1"/>
                    </a:cubicBezTo>
                    <a:cubicBezTo>
                      <a:pt x="215" y="4"/>
                      <a:pt x="212" y="6"/>
                      <a:pt x="208" y="4"/>
                    </a:cubicBezTo>
                    <a:cubicBezTo>
                      <a:pt x="206" y="4"/>
                      <a:pt x="203" y="4"/>
                      <a:pt x="20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ïṣľiḓe">
                <a:extLst>
                  <a:ext uri="{FF2B5EF4-FFF2-40B4-BE49-F238E27FC236}">
                    <a16:creationId xmlns="" xmlns:a16="http://schemas.microsoft.com/office/drawing/2014/main" id="{D77AD21C-6BA4-4E64-B1A7-1C4B262DECF3}"/>
                  </a:ext>
                </a:extLst>
              </p:cNvPr>
              <p:cNvSpPr/>
              <p:nvPr/>
            </p:nvSpPr>
            <p:spPr bwMode="auto">
              <a:xfrm>
                <a:off x="3115" y="2540"/>
                <a:ext cx="337" cy="341"/>
              </a:xfrm>
              <a:custGeom>
                <a:avLst/>
                <a:gdLst>
                  <a:gd name="T0" fmla="*/ 134 w 142"/>
                  <a:gd name="T1" fmla="*/ 16 h 144"/>
                  <a:gd name="T2" fmla="*/ 129 w 142"/>
                  <a:gd name="T3" fmla="*/ 14 h 144"/>
                  <a:gd name="T4" fmla="*/ 125 w 142"/>
                  <a:gd name="T5" fmla="*/ 12 h 144"/>
                  <a:gd name="T6" fmla="*/ 117 w 142"/>
                  <a:gd name="T7" fmla="*/ 14 h 144"/>
                  <a:gd name="T8" fmla="*/ 111 w 142"/>
                  <a:gd name="T9" fmla="*/ 11 h 144"/>
                  <a:gd name="T10" fmla="*/ 110 w 142"/>
                  <a:gd name="T11" fmla="*/ 10 h 144"/>
                  <a:gd name="T12" fmla="*/ 102 w 142"/>
                  <a:gd name="T13" fmla="*/ 2 h 144"/>
                  <a:gd name="T14" fmla="*/ 88 w 142"/>
                  <a:gd name="T15" fmla="*/ 8 h 144"/>
                  <a:gd name="T16" fmla="*/ 86 w 142"/>
                  <a:gd name="T17" fmla="*/ 20 h 144"/>
                  <a:gd name="T18" fmla="*/ 81 w 142"/>
                  <a:gd name="T19" fmla="*/ 30 h 144"/>
                  <a:gd name="T20" fmla="*/ 72 w 142"/>
                  <a:gd name="T21" fmla="*/ 43 h 144"/>
                  <a:gd name="T22" fmla="*/ 58 w 142"/>
                  <a:gd name="T23" fmla="*/ 59 h 144"/>
                  <a:gd name="T24" fmla="*/ 44 w 142"/>
                  <a:gd name="T25" fmla="*/ 72 h 144"/>
                  <a:gd name="T26" fmla="*/ 36 w 142"/>
                  <a:gd name="T27" fmla="*/ 82 h 144"/>
                  <a:gd name="T28" fmla="*/ 0 w 142"/>
                  <a:gd name="T29" fmla="*/ 84 h 144"/>
                  <a:gd name="T30" fmla="*/ 10 w 142"/>
                  <a:gd name="T31" fmla="*/ 113 h 144"/>
                  <a:gd name="T32" fmla="*/ 16 w 142"/>
                  <a:gd name="T33" fmla="*/ 117 h 144"/>
                  <a:gd name="T34" fmla="*/ 21 w 142"/>
                  <a:gd name="T35" fmla="*/ 131 h 144"/>
                  <a:gd name="T36" fmla="*/ 22 w 142"/>
                  <a:gd name="T37" fmla="*/ 134 h 144"/>
                  <a:gd name="T38" fmla="*/ 31 w 142"/>
                  <a:gd name="T39" fmla="*/ 131 h 144"/>
                  <a:gd name="T40" fmla="*/ 35 w 142"/>
                  <a:gd name="T41" fmla="*/ 133 h 144"/>
                  <a:gd name="T42" fmla="*/ 38 w 142"/>
                  <a:gd name="T43" fmla="*/ 123 h 144"/>
                  <a:gd name="T44" fmla="*/ 55 w 142"/>
                  <a:gd name="T45" fmla="*/ 116 h 144"/>
                  <a:gd name="T46" fmla="*/ 56 w 142"/>
                  <a:gd name="T47" fmla="*/ 106 h 144"/>
                  <a:gd name="T48" fmla="*/ 60 w 142"/>
                  <a:gd name="T49" fmla="*/ 103 h 144"/>
                  <a:gd name="T50" fmla="*/ 61 w 142"/>
                  <a:gd name="T51" fmla="*/ 103 h 144"/>
                  <a:gd name="T52" fmla="*/ 68 w 142"/>
                  <a:gd name="T53" fmla="*/ 110 h 144"/>
                  <a:gd name="T54" fmla="*/ 70 w 142"/>
                  <a:gd name="T55" fmla="*/ 116 h 144"/>
                  <a:gd name="T56" fmla="*/ 76 w 142"/>
                  <a:gd name="T57" fmla="*/ 108 h 144"/>
                  <a:gd name="T58" fmla="*/ 81 w 142"/>
                  <a:gd name="T59" fmla="*/ 106 h 144"/>
                  <a:gd name="T60" fmla="*/ 87 w 142"/>
                  <a:gd name="T61" fmla="*/ 107 h 144"/>
                  <a:gd name="T62" fmla="*/ 90 w 142"/>
                  <a:gd name="T63" fmla="*/ 118 h 144"/>
                  <a:gd name="T64" fmla="*/ 94 w 142"/>
                  <a:gd name="T65" fmla="*/ 127 h 144"/>
                  <a:gd name="T66" fmla="*/ 97 w 142"/>
                  <a:gd name="T67" fmla="*/ 135 h 144"/>
                  <a:gd name="T68" fmla="*/ 104 w 142"/>
                  <a:gd name="T69" fmla="*/ 135 h 144"/>
                  <a:gd name="T70" fmla="*/ 104 w 142"/>
                  <a:gd name="T71" fmla="*/ 136 h 144"/>
                  <a:gd name="T72" fmla="*/ 108 w 142"/>
                  <a:gd name="T73" fmla="*/ 144 h 144"/>
                  <a:gd name="T74" fmla="*/ 110 w 142"/>
                  <a:gd name="T75" fmla="*/ 138 h 144"/>
                  <a:gd name="T76" fmla="*/ 112 w 142"/>
                  <a:gd name="T77" fmla="*/ 137 h 144"/>
                  <a:gd name="T78" fmla="*/ 115 w 142"/>
                  <a:gd name="T79" fmla="*/ 135 h 144"/>
                  <a:gd name="T80" fmla="*/ 118 w 142"/>
                  <a:gd name="T81" fmla="*/ 132 h 144"/>
                  <a:gd name="T82" fmla="*/ 94 w 142"/>
                  <a:gd name="T83" fmla="*/ 84 h 144"/>
                  <a:gd name="T84" fmla="*/ 88 w 142"/>
                  <a:gd name="T85" fmla="*/ 64 h 144"/>
                  <a:gd name="T86" fmla="*/ 87 w 142"/>
                  <a:gd name="T87" fmla="*/ 64 h 144"/>
                  <a:gd name="T88" fmla="*/ 91 w 142"/>
                  <a:gd name="T89" fmla="*/ 52 h 144"/>
                  <a:gd name="T90" fmla="*/ 130 w 142"/>
                  <a:gd name="T91" fmla="*/ 44 h 144"/>
                  <a:gd name="T92" fmla="*/ 140 w 142"/>
                  <a:gd name="T93" fmla="*/ 38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42" h="144">
                    <a:moveTo>
                      <a:pt x="142" y="29"/>
                    </a:moveTo>
                    <a:cubicBezTo>
                      <a:pt x="139" y="22"/>
                      <a:pt x="139" y="22"/>
                      <a:pt x="139" y="22"/>
                    </a:cubicBezTo>
                    <a:cubicBezTo>
                      <a:pt x="134" y="16"/>
                      <a:pt x="134" y="16"/>
                      <a:pt x="134" y="16"/>
                    </a:cubicBezTo>
                    <a:cubicBezTo>
                      <a:pt x="130" y="15"/>
                      <a:pt x="130" y="15"/>
                      <a:pt x="130" y="15"/>
                    </a:cubicBezTo>
                    <a:cubicBezTo>
                      <a:pt x="129" y="15"/>
                      <a:pt x="129" y="15"/>
                      <a:pt x="129" y="15"/>
                    </a:cubicBezTo>
                    <a:cubicBezTo>
                      <a:pt x="129" y="14"/>
                      <a:pt x="129" y="14"/>
                      <a:pt x="129" y="14"/>
                    </a:cubicBezTo>
                    <a:cubicBezTo>
                      <a:pt x="129" y="14"/>
                      <a:pt x="129" y="14"/>
                      <a:pt x="129" y="14"/>
                    </a:cubicBezTo>
                    <a:cubicBezTo>
                      <a:pt x="125" y="12"/>
                      <a:pt x="125" y="12"/>
                      <a:pt x="125" y="12"/>
                    </a:cubicBezTo>
                    <a:cubicBezTo>
                      <a:pt x="125" y="12"/>
                      <a:pt x="125" y="12"/>
                      <a:pt x="125" y="12"/>
                    </a:cubicBezTo>
                    <a:cubicBezTo>
                      <a:pt x="124" y="12"/>
                      <a:pt x="124" y="12"/>
                      <a:pt x="124" y="12"/>
                    </a:cubicBezTo>
                    <a:cubicBezTo>
                      <a:pt x="122" y="13"/>
                      <a:pt x="122" y="13"/>
                      <a:pt x="122" y="13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6" y="13"/>
                      <a:pt x="116" y="13"/>
                      <a:pt x="116" y="13"/>
                    </a:cubicBezTo>
                    <a:cubicBezTo>
                      <a:pt x="111" y="11"/>
                      <a:pt x="111" y="11"/>
                      <a:pt x="111" y="11"/>
                    </a:cubicBezTo>
                    <a:cubicBezTo>
                      <a:pt x="111" y="11"/>
                      <a:pt x="111" y="11"/>
                      <a:pt x="111" y="11"/>
                    </a:cubicBezTo>
                    <a:cubicBezTo>
                      <a:pt x="110" y="11"/>
                      <a:pt x="110" y="11"/>
                      <a:pt x="110" y="11"/>
                    </a:cubicBezTo>
                    <a:cubicBezTo>
                      <a:pt x="110" y="10"/>
                      <a:pt x="110" y="10"/>
                      <a:pt x="110" y="10"/>
                    </a:cubicBezTo>
                    <a:cubicBezTo>
                      <a:pt x="110" y="10"/>
                      <a:pt x="110" y="10"/>
                      <a:pt x="110" y="10"/>
                    </a:cubicBezTo>
                    <a:cubicBezTo>
                      <a:pt x="106" y="6"/>
                      <a:pt x="106" y="6"/>
                      <a:pt x="106" y="6"/>
                    </a:cubicBezTo>
                    <a:cubicBezTo>
                      <a:pt x="102" y="2"/>
                      <a:pt x="102" y="2"/>
                      <a:pt x="102" y="2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94" y="4"/>
                      <a:pt x="94" y="4"/>
                      <a:pt x="94" y="4"/>
                    </a:cubicBezTo>
                    <a:cubicBezTo>
                      <a:pt x="88" y="8"/>
                      <a:pt x="88" y="8"/>
                      <a:pt x="88" y="8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1" y="29"/>
                      <a:pt x="81" y="29"/>
                      <a:pt x="81" y="29"/>
                    </a:cubicBezTo>
                    <a:cubicBezTo>
                      <a:pt x="81" y="30"/>
                      <a:pt x="81" y="30"/>
                      <a:pt x="81" y="30"/>
                    </a:cubicBezTo>
                    <a:cubicBezTo>
                      <a:pt x="81" y="30"/>
                      <a:pt x="81" y="30"/>
                      <a:pt x="81" y="30"/>
                    </a:cubicBezTo>
                    <a:cubicBezTo>
                      <a:pt x="77" y="34"/>
                      <a:pt x="77" y="34"/>
                      <a:pt x="77" y="34"/>
                    </a:cubicBezTo>
                    <a:cubicBezTo>
                      <a:pt x="72" y="43"/>
                      <a:pt x="72" y="43"/>
                      <a:pt x="72" y="43"/>
                    </a:cubicBezTo>
                    <a:cubicBezTo>
                      <a:pt x="72" y="43"/>
                      <a:pt x="72" y="43"/>
                      <a:pt x="72" y="43"/>
                    </a:cubicBezTo>
                    <a:cubicBezTo>
                      <a:pt x="72" y="44"/>
                      <a:pt x="72" y="44"/>
                      <a:pt x="72" y="44"/>
                    </a:cubicBezTo>
                    <a:cubicBezTo>
                      <a:pt x="68" y="46"/>
                      <a:pt x="65" y="49"/>
                      <a:pt x="62" y="52"/>
                    </a:cubicBezTo>
                    <a:cubicBezTo>
                      <a:pt x="58" y="59"/>
                      <a:pt x="58" y="59"/>
                      <a:pt x="58" y="59"/>
                    </a:cubicBezTo>
                    <a:cubicBezTo>
                      <a:pt x="57" y="61"/>
                      <a:pt x="54" y="63"/>
                      <a:pt x="48" y="66"/>
                    </a:cubicBezTo>
                    <a:cubicBezTo>
                      <a:pt x="44" y="72"/>
                      <a:pt x="44" y="72"/>
                      <a:pt x="44" y="72"/>
                    </a:cubicBezTo>
                    <a:cubicBezTo>
                      <a:pt x="44" y="72"/>
                      <a:pt x="44" y="72"/>
                      <a:pt x="44" y="7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6" y="82"/>
                      <a:pt x="36" y="82"/>
                      <a:pt x="36" y="82"/>
                    </a:cubicBezTo>
                    <a:cubicBezTo>
                      <a:pt x="36" y="82"/>
                      <a:pt x="36" y="82"/>
                      <a:pt x="36" y="82"/>
                    </a:cubicBezTo>
                    <a:cubicBezTo>
                      <a:pt x="36" y="82"/>
                      <a:pt x="36" y="82"/>
                      <a:pt x="36" y="82"/>
                    </a:cubicBezTo>
                    <a:cubicBezTo>
                      <a:pt x="4" y="80"/>
                      <a:pt x="4" y="80"/>
                      <a:pt x="4" y="80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3" y="104"/>
                      <a:pt x="3" y="104"/>
                      <a:pt x="3" y="104"/>
                    </a:cubicBezTo>
                    <a:cubicBezTo>
                      <a:pt x="10" y="113"/>
                      <a:pt x="10" y="113"/>
                      <a:pt x="10" y="113"/>
                    </a:cubicBezTo>
                    <a:cubicBezTo>
                      <a:pt x="16" y="116"/>
                      <a:pt x="16" y="116"/>
                      <a:pt x="16" y="116"/>
                    </a:cubicBezTo>
                    <a:cubicBezTo>
                      <a:pt x="16" y="117"/>
                      <a:pt x="16" y="117"/>
                      <a:pt x="16" y="117"/>
                    </a:cubicBezTo>
                    <a:cubicBezTo>
                      <a:pt x="16" y="117"/>
                      <a:pt x="16" y="117"/>
                      <a:pt x="16" y="117"/>
                    </a:cubicBezTo>
                    <a:cubicBezTo>
                      <a:pt x="16" y="117"/>
                      <a:pt x="16" y="117"/>
                      <a:pt x="16" y="117"/>
                    </a:cubicBezTo>
                    <a:cubicBezTo>
                      <a:pt x="19" y="121"/>
                      <a:pt x="21" y="124"/>
                      <a:pt x="21" y="126"/>
                    </a:cubicBezTo>
                    <a:cubicBezTo>
                      <a:pt x="21" y="131"/>
                      <a:pt x="21" y="131"/>
                      <a:pt x="21" y="131"/>
                    </a:cubicBezTo>
                    <a:cubicBezTo>
                      <a:pt x="19" y="133"/>
                      <a:pt x="19" y="133"/>
                      <a:pt x="19" y="133"/>
                    </a:cubicBezTo>
                    <a:cubicBezTo>
                      <a:pt x="20" y="134"/>
                      <a:pt x="20" y="134"/>
                      <a:pt x="20" y="134"/>
                    </a:cubicBezTo>
                    <a:cubicBezTo>
                      <a:pt x="22" y="134"/>
                      <a:pt x="22" y="134"/>
                      <a:pt x="22" y="134"/>
                    </a:cubicBezTo>
                    <a:cubicBezTo>
                      <a:pt x="24" y="129"/>
                      <a:pt x="24" y="129"/>
                      <a:pt x="24" y="129"/>
                    </a:cubicBezTo>
                    <a:cubicBezTo>
                      <a:pt x="25" y="129"/>
                      <a:pt x="25" y="129"/>
                      <a:pt x="25" y="129"/>
                    </a:cubicBezTo>
                    <a:cubicBezTo>
                      <a:pt x="31" y="131"/>
                      <a:pt x="31" y="131"/>
                      <a:pt x="31" y="131"/>
                    </a:cubicBezTo>
                    <a:cubicBezTo>
                      <a:pt x="32" y="133"/>
                      <a:pt x="32" y="133"/>
                      <a:pt x="32" y="133"/>
                    </a:cubicBezTo>
                    <a:cubicBezTo>
                      <a:pt x="35" y="133"/>
                      <a:pt x="35" y="133"/>
                      <a:pt x="35" y="133"/>
                    </a:cubicBezTo>
                    <a:cubicBezTo>
                      <a:pt x="35" y="133"/>
                      <a:pt x="35" y="133"/>
                      <a:pt x="35" y="133"/>
                    </a:cubicBezTo>
                    <a:cubicBezTo>
                      <a:pt x="34" y="130"/>
                      <a:pt x="34" y="130"/>
                      <a:pt x="34" y="130"/>
                    </a:cubicBezTo>
                    <a:cubicBezTo>
                      <a:pt x="34" y="130"/>
                      <a:pt x="34" y="130"/>
                      <a:pt x="34" y="130"/>
                    </a:cubicBezTo>
                    <a:cubicBezTo>
                      <a:pt x="38" y="123"/>
                      <a:pt x="38" y="123"/>
                      <a:pt x="38" y="123"/>
                    </a:cubicBezTo>
                    <a:cubicBezTo>
                      <a:pt x="39" y="121"/>
                      <a:pt x="41" y="120"/>
                      <a:pt x="44" y="121"/>
                    </a:cubicBezTo>
                    <a:cubicBezTo>
                      <a:pt x="51" y="121"/>
                      <a:pt x="51" y="121"/>
                      <a:pt x="51" y="121"/>
                    </a:cubicBezTo>
                    <a:cubicBezTo>
                      <a:pt x="55" y="116"/>
                      <a:pt x="55" y="116"/>
                      <a:pt x="55" y="116"/>
                    </a:cubicBezTo>
                    <a:cubicBezTo>
                      <a:pt x="55" y="111"/>
                      <a:pt x="55" y="111"/>
                      <a:pt x="55" y="111"/>
                    </a:cubicBezTo>
                    <a:cubicBezTo>
                      <a:pt x="56" y="106"/>
                      <a:pt x="56" y="106"/>
                      <a:pt x="56" y="106"/>
                    </a:cubicBezTo>
                    <a:cubicBezTo>
                      <a:pt x="56" y="106"/>
                      <a:pt x="56" y="106"/>
                      <a:pt x="56" y="106"/>
                    </a:cubicBezTo>
                    <a:cubicBezTo>
                      <a:pt x="57" y="105"/>
                      <a:pt x="57" y="105"/>
                      <a:pt x="57" y="105"/>
                    </a:cubicBezTo>
                    <a:cubicBezTo>
                      <a:pt x="57" y="105"/>
                      <a:pt x="57" y="105"/>
                      <a:pt x="57" y="105"/>
                    </a:cubicBezTo>
                    <a:cubicBezTo>
                      <a:pt x="60" y="103"/>
                      <a:pt x="60" y="103"/>
                      <a:pt x="60" y="103"/>
                    </a:cubicBezTo>
                    <a:cubicBezTo>
                      <a:pt x="60" y="103"/>
                      <a:pt x="60" y="103"/>
                      <a:pt x="60" y="103"/>
                    </a:cubicBezTo>
                    <a:cubicBezTo>
                      <a:pt x="60" y="103"/>
                      <a:pt x="60" y="103"/>
                      <a:pt x="60" y="103"/>
                    </a:cubicBezTo>
                    <a:cubicBezTo>
                      <a:pt x="61" y="103"/>
                      <a:pt x="61" y="103"/>
                      <a:pt x="61" y="103"/>
                    </a:cubicBezTo>
                    <a:cubicBezTo>
                      <a:pt x="67" y="104"/>
                      <a:pt x="67" y="104"/>
                      <a:pt x="67" y="104"/>
                    </a:cubicBezTo>
                    <a:cubicBezTo>
                      <a:pt x="67" y="105"/>
                      <a:pt x="67" y="105"/>
                      <a:pt x="67" y="105"/>
                    </a:cubicBezTo>
                    <a:cubicBezTo>
                      <a:pt x="68" y="110"/>
                      <a:pt x="68" y="110"/>
                      <a:pt x="68" y="110"/>
                    </a:cubicBezTo>
                    <a:cubicBezTo>
                      <a:pt x="68" y="112"/>
                      <a:pt x="68" y="112"/>
                      <a:pt x="68" y="112"/>
                    </a:cubicBezTo>
                    <a:cubicBezTo>
                      <a:pt x="69" y="116"/>
                      <a:pt x="69" y="116"/>
                      <a:pt x="69" y="116"/>
                    </a:cubicBezTo>
                    <a:cubicBezTo>
                      <a:pt x="70" y="116"/>
                      <a:pt x="70" y="116"/>
                      <a:pt x="70" y="116"/>
                    </a:cubicBezTo>
                    <a:cubicBezTo>
                      <a:pt x="72" y="113"/>
                      <a:pt x="72" y="113"/>
                      <a:pt x="72" y="113"/>
                    </a:cubicBezTo>
                    <a:cubicBezTo>
                      <a:pt x="72" y="113"/>
                      <a:pt x="72" y="113"/>
                      <a:pt x="72" y="113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80" y="106"/>
                      <a:pt x="80" y="106"/>
                      <a:pt x="80" y="106"/>
                    </a:cubicBezTo>
                    <a:cubicBezTo>
                      <a:pt x="81" y="106"/>
                      <a:pt x="81" y="106"/>
                      <a:pt x="81" y="106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6" y="107"/>
                      <a:pt x="86" y="107"/>
                      <a:pt x="86" y="107"/>
                    </a:cubicBezTo>
                    <a:cubicBezTo>
                      <a:pt x="87" y="107"/>
                      <a:pt x="87" y="107"/>
                      <a:pt x="87" y="107"/>
                    </a:cubicBezTo>
                    <a:cubicBezTo>
                      <a:pt x="88" y="107"/>
                      <a:pt x="88" y="107"/>
                      <a:pt x="88" y="107"/>
                    </a:cubicBezTo>
                    <a:cubicBezTo>
                      <a:pt x="90" y="113"/>
                      <a:pt x="90" y="113"/>
                      <a:pt x="90" y="113"/>
                    </a:cubicBezTo>
                    <a:cubicBezTo>
                      <a:pt x="90" y="118"/>
                      <a:pt x="90" y="118"/>
                      <a:pt x="90" y="118"/>
                    </a:cubicBezTo>
                    <a:cubicBezTo>
                      <a:pt x="94" y="126"/>
                      <a:pt x="94" y="126"/>
                      <a:pt x="94" y="126"/>
                    </a:cubicBezTo>
                    <a:cubicBezTo>
                      <a:pt x="94" y="126"/>
                      <a:pt x="94" y="126"/>
                      <a:pt x="94" y="126"/>
                    </a:cubicBezTo>
                    <a:cubicBezTo>
                      <a:pt x="94" y="127"/>
                      <a:pt x="94" y="127"/>
                      <a:pt x="94" y="127"/>
                    </a:cubicBezTo>
                    <a:cubicBezTo>
                      <a:pt x="94" y="132"/>
                      <a:pt x="94" y="132"/>
                      <a:pt x="94" y="132"/>
                    </a:cubicBezTo>
                    <a:cubicBezTo>
                      <a:pt x="96" y="135"/>
                      <a:pt x="96" y="135"/>
                      <a:pt x="96" y="135"/>
                    </a:cubicBezTo>
                    <a:cubicBezTo>
                      <a:pt x="97" y="135"/>
                      <a:pt x="97" y="135"/>
                      <a:pt x="97" y="135"/>
                    </a:cubicBezTo>
                    <a:cubicBezTo>
                      <a:pt x="98" y="133"/>
                      <a:pt x="98" y="133"/>
                      <a:pt x="98" y="133"/>
                    </a:cubicBezTo>
                    <a:cubicBezTo>
                      <a:pt x="99" y="132"/>
                      <a:pt x="99" y="132"/>
                      <a:pt x="99" y="132"/>
                    </a:cubicBezTo>
                    <a:cubicBezTo>
                      <a:pt x="104" y="135"/>
                      <a:pt x="104" y="135"/>
                      <a:pt x="104" y="135"/>
                    </a:cubicBezTo>
                    <a:cubicBezTo>
                      <a:pt x="104" y="135"/>
                      <a:pt x="104" y="135"/>
                      <a:pt x="104" y="135"/>
                    </a:cubicBezTo>
                    <a:cubicBezTo>
                      <a:pt x="104" y="135"/>
                      <a:pt x="104" y="135"/>
                      <a:pt x="104" y="135"/>
                    </a:cubicBezTo>
                    <a:cubicBezTo>
                      <a:pt x="104" y="136"/>
                      <a:pt x="104" y="136"/>
                      <a:pt x="104" y="136"/>
                    </a:cubicBezTo>
                    <a:cubicBezTo>
                      <a:pt x="104" y="136"/>
                      <a:pt x="104" y="136"/>
                      <a:pt x="104" y="136"/>
                    </a:cubicBezTo>
                    <a:cubicBezTo>
                      <a:pt x="106" y="143"/>
                      <a:pt x="106" y="143"/>
                      <a:pt x="106" y="143"/>
                    </a:cubicBezTo>
                    <a:cubicBezTo>
                      <a:pt x="108" y="144"/>
                      <a:pt x="108" y="144"/>
                      <a:pt x="108" y="144"/>
                    </a:cubicBezTo>
                    <a:cubicBezTo>
                      <a:pt x="108" y="143"/>
                      <a:pt x="108" y="143"/>
                      <a:pt x="108" y="143"/>
                    </a:cubicBezTo>
                    <a:cubicBezTo>
                      <a:pt x="110" y="138"/>
                      <a:pt x="110" y="138"/>
                      <a:pt x="110" y="138"/>
                    </a:cubicBezTo>
                    <a:cubicBezTo>
                      <a:pt x="110" y="138"/>
                      <a:pt x="110" y="138"/>
                      <a:pt x="110" y="138"/>
                    </a:cubicBezTo>
                    <a:cubicBezTo>
                      <a:pt x="111" y="137"/>
                      <a:pt x="111" y="137"/>
                      <a:pt x="111" y="137"/>
                    </a:cubicBezTo>
                    <a:cubicBezTo>
                      <a:pt x="111" y="137"/>
                      <a:pt x="111" y="137"/>
                      <a:pt x="111" y="137"/>
                    </a:cubicBezTo>
                    <a:cubicBezTo>
                      <a:pt x="112" y="137"/>
                      <a:pt x="112" y="137"/>
                      <a:pt x="112" y="137"/>
                    </a:cubicBezTo>
                    <a:cubicBezTo>
                      <a:pt x="114" y="135"/>
                      <a:pt x="114" y="135"/>
                      <a:pt x="114" y="135"/>
                    </a:cubicBezTo>
                    <a:cubicBezTo>
                      <a:pt x="115" y="135"/>
                      <a:pt x="115" y="135"/>
                      <a:pt x="115" y="135"/>
                    </a:cubicBezTo>
                    <a:cubicBezTo>
                      <a:pt x="115" y="135"/>
                      <a:pt x="115" y="135"/>
                      <a:pt x="115" y="135"/>
                    </a:cubicBezTo>
                    <a:cubicBezTo>
                      <a:pt x="118" y="135"/>
                      <a:pt x="118" y="135"/>
                      <a:pt x="118" y="135"/>
                    </a:cubicBezTo>
                    <a:cubicBezTo>
                      <a:pt x="118" y="133"/>
                      <a:pt x="118" y="133"/>
                      <a:pt x="118" y="133"/>
                    </a:cubicBezTo>
                    <a:cubicBezTo>
                      <a:pt x="118" y="132"/>
                      <a:pt x="118" y="132"/>
                      <a:pt x="118" y="132"/>
                    </a:cubicBezTo>
                    <a:cubicBezTo>
                      <a:pt x="116" y="113"/>
                      <a:pt x="116" y="113"/>
                      <a:pt x="116" y="113"/>
                    </a:cubicBezTo>
                    <a:cubicBezTo>
                      <a:pt x="108" y="101"/>
                      <a:pt x="108" y="101"/>
                      <a:pt x="108" y="101"/>
                    </a:cubicBezTo>
                    <a:cubicBezTo>
                      <a:pt x="94" y="84"/>
                      <a:pt x="94" y="84"/>
                      <a:pt x="94" y="84"/>
                    </a:cubicBezTo>
                    <a:cubicBezTo>
                      <a:pt x="93" y="84"/>
                      <a:pt x="93" y="84"/>
                      <a:pt x="93" y="84"/>
                    </a:cubicBezTo>
                    <a:cubicBezTo>
                      <a:pt x="92" y="73"/>
                      <a:pt x="92" y="73"/>
                      <a:pt x="92" y="73"/>
                    </a:cubicBezTo>
                    <a:cubicBezTo>
                      <a:pt x="88" y="64"/>
                      <a:pt x="88" y="64"/>
                      <a:pt x="88" y="64"/>
                    </a:cubicBezTo>
                    <a:cubicBezTo>
                      <a:pt x="88" y="64"/>
                      <a:pt x="88" y="64"/>
                      <a:pt x="88" y="64"/>
                    </a:cubicBezTo>
                    <a:cubicBezTo>
                      <a:pt x="87" y="64"/>
                      <a:pt x="87" y="64"/>
                      <a:pt x="87" y="64"/>
                    </a:cubicBezTo>
                    <a:cubicBezTo>
                      <a:pt x="87" y="64"/>
                      <a:pt x="87" y="64"/>
                      <a:pt x="87" y="64"/>
                    </a:cubicBezTo>
                    <a:cubicBezTo>
                      <a:pt x="88" y="63"/>
                      <a:pt x="88" y="63"/>
                      <a:pt x="88" y="63"/>
                    </a:cubicBezTo>
                    <a:cubicBezTo>
                      <a:pt x="90" y="52"/>
                      <a:pt x="90" y="52"/>
                      <a:pt x="90" y="52"/>
                    </a:cubicBezTo>
                    <a:cubicBezTo>
                      <a:pt x="91" y="52"/>
                      <a:pt x="91" y="52"/>
                      <a:pt x="91" y="52"/>
                    </a:cubicBezTo>
                    <a:cubicBezTo>
                      <a:pt x="92" y="52"/>
                      <a:pt x="92" y="52"/>
                      <a:pt x="92" y="52"/>
                    </a:cubicBezTo>
                    <a:cubicBezTo>
                      <a:pt x="117" y="51"/>
                      <a:pt x="117" y="51"/>
                      <a:pt x="117" y="51"/>
                    </a:cubicBezTo>
                    <a:cubicBezTo>
                      <a:pt x="130" y="44"/>
                      <a:pt x="130" y="44"/>
                      <a:pt x="130" y="44"/>
                    </a:cubicBezTo>
                    <a:cubicBezTo>
                      <a:pt x="130" y="44"/>
                      <a:pt x="130" y="44"/>
                      <a:pt x="130" y="44"/>
                    </a:cubicBezTo>
                    <a:cubicBezTo>
                      <a:pt x="131" y="43"/>
                      <a:pt x="131" y="43"/>
                      <a:pt x="131" y="43"/>
                    </a:cubicBezTo>
                    <a:cubicBezTo>
                      <a:pt x="136" y="42"/>
                      <a:pt x="139" y="40"/>
                      <a:pt x="140" y="38"/>
                    </a:cubicBezTo>
                    <a:cubicBezTo>
                      <a:pt x="141" y="36"/>
                      <a:pt x="142" y="33"/>
                      <a:pt x="142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íṥlíḓè">
                <a:extLst>
                  <a:ext uri="{FF2B5EF4-FFF2-40B4-BE49-F238E27FC236}">
                    <a16:creationId xmlns="" xmlns:a16="http://schemas.microsoft.com/office/drawing/2014/main" id="{2B99CE18-E817-40C5-BB05-C51598269C10}"/>
                  </a:ext>
                </a:extLst>
              </p:cNvPr>
              <p:cNvSpPr/>
              <p:nvPr/>
            </p:nvSpPr>
            <p:spPr bwMode="auto">
              <a:xfrm>
                <a:off x="3115" y="1877"/>
                <a:ext cx="384" cy="684"/>
              </a:xfrm>
              <a:custGeom>
                <a:avLst/>
                <a:gdLst>
                  <a:gd name="T0" fmla="*/ 48 w 162"/>
                  <a:gd name="T1" fmla="*/ 90 h 289"/>
                  <a:gd name="T2" fmla="*/ 61 w 162"/>
                  <a:gd name="T3" fmla="*/ 100 h 289"/>
                  <a:gd name="T4" fmla="*/ 70 w 162"/>
                  <a:gd name="T5" fmla="*/ 108 h 289"/>
                  <a:gd name="T6" fmla="*/ 88 w 162"/>
                  <a:gd name="T7" fmla="*/ 114 h 289"/>
                  <a:gd name="T8" fmla="*/ 88 w 162"/>
                  <a:gd name="T9" fmla="*/ 115 h 289"/>
                  <a:gd name="T10" fmla="*/ 93 w 162"/>
                  <a:gd name="T11" fmla="*/ 123 h 289"/>
                  <a:gd name="T12" fmla="*/ 89 w 162"/>
                  <a:gd name="T13" fmla="*/ 136 h 289"/>
                  <a:gd name="T14" fmla="*/ 88 w 162"/>
                  <a:gd name="T15" fmla="*/ 144 h 289"/>
                  <a:gd name="T16" fmla="*/ 84 w 162"/>
                  <a:gd name="T17" fmla="*/ 158 h 289"/>
                  <a:gd name="T18" fmla="*/ 70 w 162"/>
                  <a:gd name="T19" fmla="*/ 156 h 289"/>
                  <a:gd name="T20" fmla="*/ 56 w 162"/>
                  <a:gd name="T21" fmla="*/ 166 h 289"/>
                  <a:gd name="T22" fmla="*/ 58 w 162"/>
                  <a:gd name="T23" fmla="*/ 177 h 289"/>
                  <a:gd name="T24" fmla="*/ 44 w 162"/>
                  <a:gd name="T25" fmla="*/ 174 h 289"/>
                  <a:gd name="T26" fmla="*/ 32 w 162"/>
                  <a:gd name="T27" fmla="*/ 169 h 289"/>
                  <a:gd name="T28" fmla="*/ 20 w 162"/>
                  <a:gd name="T29" fmla="*/ 196 h 289"/>
                  <a:gd name="T30" fmla="*/ 24 w 162"/>
                  <a:gd name="T31" fmla="*/ 204 h 289"/>
                  <a:gd name="T32" fmla="*/ 26 w 162"/>
                  <a:gd name="T33" fmla="*/ 211 h 289"/>
                  <a:gd name="T34" fmla="*/ 27 w 162"/>
                  <a:gd name="T35" fmla="*/ 222 h 289"/>
                  <a:gd name="T36" fmla="*/ 3 w 162"/>
                  <a:gd name="T37" fmla="*/ 227 h 289"/>
                  <a:gd name="T38" fmla="*/ 3 w 162"/>
                  <a:gd name="T39" fmla="*/ 243 h 289"/>
                  <a:gd name="T40" fmla="*/ 6 w 162"/>
                  <a:gd name="T41" fmla="*/ 254 h 289"/>
                  <a:gd name="T42" fmla="*/ 33 w 162"/>
                  <a:gd name="T43" fmla="*/ 252 h 289"/>
                  <a:gd name="T44" fmla="*/ 43 w 162"/>
                  <a:gd name="T45" fmla="*/ 260 h 289"/>
                  <a:gd name="T46" fmla="*/ 51 w 162"/>
                  <a:gd name="T47" fmla="*/ 266 h 289"/>
                  <a:gd name="T48" fmla="*/ 58 w 162"/>
                  <a:gd name="T49" fmla="*/ 260 h 289"/>
                  <a:gd name="T50" fmla="*/ 76 w 162"/>
                  <a:gd name="T51" fmla="*/ 273 h 289"/>
                  <a:gd name="T52" fmla="*/ 98 w 162"/>
                  <a:gd name="T53" fmla="*/ 274 h 289"/>
                  <a:gd name="T54" fmla="*/ 104 w 162"/>
                  <a:gd name="T55" fmla="*/ 278 h 289"/>
                  <a:gd name="T56" fmla="*/ 104 w 162"/>
                  <a:gd name="T57" fmla="*/ 279 h 289"/>
                  <a:gd name="T58" fmla="*/ 113 w 162"/>
                  <a:gd name="T59" fmla="*/ 287 h 289"/>
                  <a:gd name="T60" fmla="*/ 124 w 162"/>
                  <a:gd name="T61" fmla="*/ 280 h 289"/>
                  <a:gd name="T62" fmla="*/ 120 w 162"/>
                  <a:gd name="T63" fmla="*/ 274 h 289"/>
                  <a:gd name="T64" fmla="*/ 124 w 162"/>
                  <a:gd name="T65" fmla="*/ 257 h 289"/>
                  <a:gd name="T66" fmla="*/ 134 w 162"/>
                  <a:gd name="T67" fmla="*/ 256 h 289"/>
                  <a:gd name="T68" fmla="*/ 121 w 162"/>
                  <a:gd name="T69" fmla="*/ 242 h 289"/>
                  <a:gd name="T70" fmla="*/ 117 w 162"/>
                  <a:gd name="T71" fmla="*/ 237 h 289"/>
                  <a:gd name="T72" fmla="*/ 122 w 162"/>
                  <a:gd name="T73" fmla="*/ 231 h 289"/>
                  <a:gd name="T74" fmla="*/ 151 w 162"/>
                  <a:gd name="T75" fmla="*/ 233 h 289"/>
                  <a:gd name="T76" fmla="*/ 162 w 162"/>
                  <a:gd name="T77" fmla="*/ 231 h 289"/>
                  <a:gd name="T78" fmla="*/ 145 w 162"/>
                  <a:gd name="T79" fmla="*/ 187 h 289"/>
                  <a:gd name="T80" fmla="*/ 137 w 162"/>
                  <a:gd name="T81" fmla="*/ 184 h 289"/>
                  <a:gd name="T82" fmla="*/ 136 w 162"/>
                  <a:gd name="T83" fmla="*/ 172 h 289"/>
                  <a:gd name="T84" fmla="*/ 138 w 162"/>
                  <a:gd name="T85" fmla="*/ 95 h 289"/>
                  <a:gd name="T86" fmla="*/ 140 w 162"/>
                  <a:gd name="T87" fmla="*/ 80 h 289"/>
                  <a:gd name="T88" fmla="*/ 148 w 162"/>
                  <a:gd name="T89" fmla="*/ 68 h 289"/>
                  <a:gd name="T90" fmla="*/ 139 w 162"/>
                  <a:gd name="T91" fmla="*/ 55 h 289"/>
                  <a:gd name="T92" fmla="*/ 138 w 162"/>
                  <a:gd name="T93" fmla="*/ 44 h 289"/>
                  <a:gd name="T94" fmla="*/ 138 w 162"/>
                  <a:gd name="T95" fmla="*/ 43 h 289"/>
                  <a:gd name="T96" fmla="*/ 146 w 162"/>
                  <a:gd name="T97" fmla="*/ 18 h 289"/>
                  <a:gd name="T98" fmla="*/ 150 w 162"/>
                  <a:gd name="T99" fmla="*/ 10 h 289"/>
                  <a:gd name="T100" fmla="*/ 156 w 162"/>
                  <a:gd name="T101" fmla="*/ 6 h 289"/>
                  <a:gd name="T102" fmla="*/ 148 w 162"/>
                  <a:gd name="T103" fmla="*/ 0 h 289"/>
                  <a:gd name="T104" fmla="*/ 134 w 162"/>
                  <a:gd name="T105" fmla="*/ 5 h 289"/>
                  <a:gd name="T106" fmla="*/ 122 w 162"/>
                  <a:gd name="T107" fmla="*/ 16 h 289"/>
                  <a:gd name="T108" fmla="*/ 105 w 162"/>
                  <a:gd name="T109" fmla="*/ 28 h 289"/>
                  <a:gd name="T110" fmla="*/ 98 w 162"/>
                  <a:gd name="T111" fmla="*/ 35 h 289"/>
                  <a:gd name="T112" fmla="*/ 93 w 162"/>
                  <a:gd name="T113" fmla="*/ 59 h 289"/>
                  <a:gd name="T114" fmla="*/ 92 w 162"/>
                  <a:gd name="T115" fmla="*/ 66 h 289"/>
                  <a:gd name="T116" fmla="*/ 87 w 162"/>
                  <a:gd name="T117" fmla="*/ 72 h 289"/>
                  <a:gd name="T118" fmla="*/ 86 w 162"/>
                  <a:gd name="T119" fmla="*/ 73 h 289"/>
                  <a:gd name="T120" fmla="*/ 76 w 162"/>
                  <a:gd name="T121" fmla="*/ 74 h 289"/>
                  <a:gd name="T122" fmla="*/ 76 w 162"/>
                  <a:gd name="T123" fmla="*/ 74 h 289"/>
                  <a:gd name="T124" fmla="*/ 54 w 162"/>
                  <a:gd name="T125" fmla="*/ 66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62" h="289">
                    <a:moveTo>
                      <a:pt x="54" y="66"/>
                    </a:moveTo>
                    <a:cubicBezTo>
                      <a:pt x="52" y="65"/>
                      <a:pt x="52" y="65"/>
                      <a:pt x="52" y="65"/>
                    </a:cubicBezTo>
                    <a:cubicBezTo>
                      <a:pt x="48" y="90"/>
                      <a:pt x="48" y="90"/>
                      <a:pt x="48" y="90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61" y="100"/>
                      <a:pt x="61" y="100"/>
                      <a:pt x="61" y="100"/>
                    </a:cubicBezTo>
                    <a:cubicBezTo>
                      <a:pt x="61" y="100"/>
                      <a:pt x="61" y="100"/>
                      <a:pt x="61" y="100"/>
                    </a:cubicBezTo>
                    <a:cubicBezTo>
                      <a:pt x="61" y="100"/>
                      <a:pt x="61" y="100"/>
                      <a:pt x="61" y="100"/>
                    </a:cubicBezTo>
                    <a:cubicBezTo>
                      <a:pt x="62" y="101"/>
                      <a:pt x="62" y="101"/>
                      <a:pt x="62" y="101"/>
                    </a:cubicBezTo>
                    <a:cubicBezTo>
                      <a:pt x="70" y="108"/>
                      <a:pt x="70" y="108"/>
                      <a:pt x="70" y="108"/>
                    </a:cubicBezTo>
                    <a:cubicBezTo>
                      <a:pt x="82" y="110"/>
                      <a:pt x="82" y="110"/>
                      <a:pt x="82" y="110"/>
                    </a:cubicBezTo>
                    <a:cubicBezTo>
                      <a:pt x="82" y="110"/>
                      <a:pt x="82" y="110"/>
                      <a:pt x="82" y="110"/>
                    </a:cubicBezTo>
                    <a:cubicBezTo>
                      <a:pt x="88" y="114"/>
                      <a:pt x="88" y="114"/>
                      <a:pt x="88" y="114"/>
                    </a:cubicBezTo>
                    <a:cubicBezTo>
                      <a:pt x="88" y="114"/>
                      <a:pt x="88" y="114"/>
                      <a:pt x="88" y="114"/>
                    </a:cubicBezTo>
                    <a:cubicBezTo>
                      <a:pt x="88" y="114"/>
                      <a:pt x="88" y="114"/>
                      <a:pt x="88" y="114"/>
                    </a:cubicBezTo>
                    <a:cubicBezTo>
                      <a:pt x="88" y="115"/>
                      <a:pt x="88" y="115"/>
                      <a:pt x="88" y="115"/>
                    </a:cubicBezTo>
                    <a:cubicBezTo>
                      <a:pt x="93" y="122"/>
                      <a:pt x="93" y="122"/>
                      <a:pt x="93" y="122"/>
                    </a:cubicBezTo>
                    <a:cubicBezTo>
                      <a:pt x="94" y="122"/>
                      <a:pt x="94" y="122"/>
                      <a:pt x="94" y="122"/>
                    </a:cubicBezTo>
                    <a:cubicBezTo>
                      <a:pt x="93" y="123"/>
                      <a:pt x="93" y="123"/>
                      <a:pt x="93" y="123"/>
                    </a:cubicBezTo>
                    <a:cubicBezTo>
                      <a:pt x="89" y="130"/>
                      <a:pt x="89" y="130"/>
                      <a:pt x="89" y="130"/>
                    </a:cubicBezTo>
                    <a:cubicBezTo>
                      <a:pt x="88" y="130"/>
                      <a:pt x="88" y="132"/>
                      <a:pt x="88" y="136"/>
                    </a:cubicBezTo>
                    <a:cubicBezTo>
                      <a:pt x="89" y="136"/>
                      <a:pt x="89" y="136"/>
                      <a:pt x="89" y="136"/>
                    </a:cubicBezTo>
                    <a:cubicBezTo>
                      <a:pt x="89" y="143"/>
                      <a:pt x="89" y="143"/>
                      <a:pt x="89" y="143"/>
                    </a:cubicBezTo>
                    <a:cubicBezTo>
                      <a:pt x="88" y="144"/>
                      <a:pt x="88" y="144"/>
                      <a:pt x="88" y="144"/>
                    </a:cubicBezTo>
                    <a:cubicBezTo>
                      <a:pt x="88" y="144"/>
                      <a:pt x="88" y="144"/>
                      <a:pt x="88" y="144"/>
                    </a:cubicBezTo>
                    <a:cubicBezTo>
                      <a:pt x="85" y="156"/>
                      <a:pt x="85" y="156"/>
                      <a:pt x="85" y="156"/>
                    </a:cubicBezTo>
                    <a:cubicBezTo>
                      <a:pt x="84" y="158"/>
                      <a:pt x="84" y="158"/>
                      <a:pt x="84" y="158"/>
                    </a:cubicBezTo>
                    <a:cubicBezTo>
                      <a:pt x="84" y="158"/>
                      <a:pt x="84" y="158"/>
                      <a:pt x="84" y="158"/>
                    </a:cubicBezTo>
                    <a:cubicBezTo>
                      <a:pt x="82" y="157"/>
                      <a:pt x="82" y="157"/>
                      <a:pt x="82" y="157"/>
                    </a:cubicBezTo>
                    <a:cubicBezTo>
                      <a:pt x="77" y="156"/>
                      <a:pt x="77" y="156"/>
                      <a:pt x="77" y="156"/>
                    </a:cubicBezTo>
                    <a:cubicBezTo>
                      <a:pt x="70" y="156"/>
                      <a:pt x="70" y="156"/>
                      <a:pt x="70" y="156"/>
                    </a:cubicBezTo>
                    <a:cubicBezTo>
                      <a:pt x="64" y="158"/>
                      <a:pt x="64" y="158"/>
                      <a:pt x="64" y="158"/>
                    </a:cubicBezTo>
                    <a:cubicBezTo>
                      <a:pt x="58" y="164"/>
                      <a:pt x="58" y="164"/>
                      <a:pt x="58" y="164"/>
                    </a:cubicBezTo>
                    <a:cubicBezTo>
                      <a:pt x="56" y="166"/>
                      <a:pt x="56" y="166"/>
                      <a:pt x="56" y="166"/>
                    </a:cubicBezTo>
                    <a:cubicBezTo>
                      <a:pt x="65" y="170"/>
                      <a:pt x="65" y="170"/>
                      <a:pt x="65" y="170"/>
                    </a:cubicBezTo>
                    <a:cubicBezTo>
                      <a:pt x="64" y="172"/>
                      <a:pt x="64" y="172"/>
                      <a:pt x="64" y="172"/>
                    </a:cubicBezTo>
                    <a:cubicBezTo>
                      <a:pt x="64" y="174"/>
                      <a:pt x="62" y="176"/>
                      <a:pt x="58" y="177"/>
                    </a:cubicBezTo>
                    <a:cubicBezTo>
                      <a:pt x="53" y="177"/>
                      <a:pt x="53" y="177"/>
                      <a:pt x="53" y="177"/>
                    </a:cubicBezTo>
                    <a:cubicBezTo>
                      <a:pt x="44" y="174"/>
                      <a:pt x="44" y="174"/>
                      <a:pt x="44" y="174"/>
                    </a:cubicBezTo>
                    <a:cubicBezTo>
                      <a:pt x="44" y="174"/>
                      <a:pt x="44" y="174"/>
                      <a:pt x="44" y="174"/>
                    </a:cubicBezTo>
                    <a:cubicBezTo>
                      <a:pt x="44" y="174"/>
                      <a:pt x="44" y="174"/>
                      <a:pt x="44" y="174"/>
                    </a:cubicBezTo>
                    <a:cubicBezTo>
                      <a:pt x="35" y="169"/>
                      <a:pt x="35" y="169"/>
                      <a:pt x="35" y="169"/>
                    </a:cubicBezTo>
                    <a:cubicBezTo>
                      <a:pt x="32" y="169"/>
                      <a:pt x="32" y="169"/>
                      <a:pt x="32" y="169"/>
                    </a:cubicBezTo>
                    <a:cubicBezTo>
                      <a:pt x="22" y="183"/>
                      <a:pt x="22" y="183"/>
                      <a:pt x="22" y="183"/>
                    </a:cubicBezTo>
                    <a:cubicBezTo>
                      <a:pt x="20" y="188"/>
                      <a:pt x="20" y="188"/>
                      <a:pt x="20" y="188"/>
                    </a:cubicBezTo>
                    <a:cubicBezTo>
                      <a:pt x="20" y="196"/>
                      <a:pt x="20" y="196"/>
                      <a:pt x="20" y="196"/>
                    </a:cubicBezTo>
                    <a:cubicBezTo>
                      <a:pt x="24" y="203"/>
                      <a:pt x="24" y="203"/>
                      <a:pt x="24" y="203"/>
                    </a:cubicBezTo>
                    <a:cubicBezTo>
                      <a:pt x="24" y="204"/>
                      <a:pt x="24" y="204"/>
                      <a:pt x="24" y="204"/>
                    </a:cubicBezTo>
                    <a:cubicBezTo>
                      <a:pt x="24" y="204"/>
                      <a:pt x="24" y="204"/>
                      <a:pt x="24" y="204"/>
                    </a:cubicBezTo>
                    <a:cubicBezTo>
                      <a:pt x="24" y="204"/>
                      <a:pt x="24" y="204"/>
                      <a:pt x="24" y="204"/>
                    </a:cubicBezTo>
                    <a:cubicBezTo>
                      <a:pt x="26" y="210"/>
                      <a:pt x="26" y="210"/>
                      <a:pt x="26" y="210"/>
                    </a:cubicBezTo>
                    <a:cubicBezTo>
                      <a:pt x="26" y="211"/>
                      <a:pt x="26" y="211"/>
                      <a:pt x="26" y="211"/>
                    </a:cubicBezTo>
                    <a:cubicBezTo>
                      <a:pt x="26" y="220"/>
                      <a:pt x="26" y="220"/>
                      <a:pt x="26" y="220"/>
                    </a:cubicBezTo>
                    <a:cubicBezTo>
                      <a:pt x="26" y="221"/>
                      <a:pt x="26" y="221"/>
                      <a:pt x="26" y="221"/>
                    </a:cubicBezTo>
                    <a:cubicBezTo>
                      <a:pt x="27" y="222"/>
                      <a:pt x="27" y="222"/>
                      <a:pt x="27" y="222"/>
                    </a:cubicBezTo>
                    <a:cubicBezTo>
                      <a:pt x="20" y="223"/>
                      <a:pt x="20" y="223"/>
                      <a:pt x="20" y="223"/>
                    </a:cubicBezTo>
                    <a:cubicBezTo>
                      <a:pt x="8" y="223"/>
                      <a:pt x="8" y="223"/>
                      <a:pt x="8" y="223"/>
                    </a:cubicBezTo>
                    <a:cubicBezTo>
                      <a:pt x="3" y="227"/>
                      <a:pt x="3" y="227"/>
                      <a:pt x="3" y="22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1" y="231"/>
                      <a:pt x="1" y="231"/>
                      <a:pt x="1" y="231"/>
                    </a:cubicBezTo>
                    <a:cubicBezTo>
                      <a:pt x="3" y="243"/>
                      <a:pt x="3" y="243"/>
                      <a:pt x="3" y="243"/>
                    </a:cubicBezTo>
                    <a:cubicBezTo>
                      <a:pt x="4" y="243"/>
                      <a:pt x="4" y="243"/>
                      <a:pt x="4" y="243"/>
                    </a:cubicBezTo>
                    <a:cubicBezTo>
                      <a:pt x="4" y="248"/>
                      <a:pt x="4" y="248"/>
                      <a:pt x="4" y="248"/>
                    </a:cubicBezTo>
                    <a:cubicBezTo>
                      <a:pt x="6" y="254"/>
                      <a:pt x="6" y="254"/>
                      <a:pt x="6" y="254"/>
                    </a:cubicBezTo>
                    <a:cubicBezTo>
                      <a:pt x="15" y="259"/>
                      <a:pt x="15" y="259"/>
                      <a:pt x="15" y="259"/>
                    </a:cubicBezTo>
                    <a:cubicBezTo>
                      <a:pt x="27" y="256"/>
                      <a:pt x="27" y="256"/>
                      <a:pt x="27" y="256"/>
                    </a:cubicBezTo>
                    <a:cubicBezTo>
                      <a:pt x="33" y="252"/>
                      <a:pt x="33" y="252"/>
                      <a:pt x="33" y="252"/>
                    </a:cubicBezTo>
                    <a:cubicBezTo>
                      <a:pt x="34" y="252"/>
                      <a:pt x="34" y="252"/>
                      <a:pt x="34" y="252"/>
                    </a:cubicBezTo>
                    <a:cubicBezTo>
                      <a:pt x="40" y="252"/>
                      <a:pt x="40" y="252"/>
                      <a:pt x="40" y="252"/>
                    </a:cubicBezTo>
                    <a:cubicBezTo>
                      <a:pt x="43" y="260"/>
                      <a:pt x="43" y="260"/>
                      <a:pt x="43" y="260"/>
                    </a:cubicBezTo>
                    <a:cubicBezTo>
                      <a:pt x="45" y="262"/>
                      <a:pt x="46" y="264"/>
                      <a:pt x="47" y="266"/>
                    </a:cubicBezTo>
                    <a:cubicBezTo>
                      <a:pt x="50" y="266"/>
                      <a:pt x="50" y="266"/>
                      <a:pt x="50" y="266"/>
                    </a:cubicBezTo>
                    <a:cubicBezTo>
                      <a:pt x="51" y="266"/>
                      <a:pt x="51" y="266"/>
                      <a:pt x="51" y="266"/>
                    </a:cubicBezTo>
                    <a:cubicBezTo>
                      <a:pt x="52" y="266"/>
                      <a:pt x="52" y="266"/>
                      <a:pt x="52" y="266"/>
                    </a:cubicBezTo>
                    <a:cubicBezTo>
                      <a:pt x="52" y="265"/>
                      <a:pt x="52" y="265"/>
                      <a:pt x="52" y="265"/>
                    </a:cubicBezTo>
                    <a:cubicBezTo>
                      <a:pt x="58" y="260"/>
                      <a:pt x="58" y="260"/>
                      <a:pt x="58" y="260"/>
                    </a:cubicBezTo>
                    <a:cubicBezTo>
                      <a:pt x="63" y="270"/>
                      <a:pt x="63" y="270"/>
                      <a:pt x="63" y="270"/>
                    </a:cubicBezTo>
                    <a:cubicBezTo>
                      <a:pt x="68" y="273"/>
                      <a:pt x="68" y="273"/>
                      <a:pt x="68" y="273"/>
                    </a:cubicBezTo>
                    <a:cubicBezTo>
                      <a:pt x="76" y="273"/>
                      <a:pt x="76" y="273"/>
                      <a:pt x="76" y="273"/>
                    </a:cubicBezTo>
                    <a:cubicBezTo>
                      <a:pt x="82" y="272"/>
                      <a:pt x="82" y="272"/>
                      <a:pt x="82" y="272"/>
                    </a:cubicBezTo>
                    <a:cubicBezTo>
                      <a:pt x="84" y="272"/>
                      <a:pt x="84" y="272"/>
                      <a:pt x="84" y="272"/>
                    </a:cubicBezTo>
                    <a:cubicBezTo>
                      <a:pt x="98" y="274"/>
                      <a:pt x="98" y="274"/>
                      <a:pt x="98" y="274"/>
                    </a:cubicBezTo>
                    <a:cubicBezTo>
                      <a:pt x="98" y="274"/>
                      <a:pt x="98" y="274"/>
                      <a:pt x="98" y="274"/>
                    </a:cubicBezTo>
                    <a:cubicBezTo>
                      <a:pt x="98" y="275"/>
                      <a:pt x="98" y="275"/>
                      <a:pt x="98" y="275"/>
                    </a:cubicBezTo>
                    <a:cubicBezTo>
                      <a:pt x="104" y="278"/>
                      <a:pt x="104" y="278"/>
                      <a:pt x="104" y="278"/>
                    </a:cubicBezTo>
                    <a:cubicBezTo>
                      <a:pt x="104" y="278"/>
                      <a:pt x="104" y="278"/>
                      <a:pt x="104" y="278"/>
                    </a:cubicBezTo>
                    <a:cubicBezTo>
                      <a:pt x="104" y="278"/>
                      <a:pt x="104" y="278"/>
                      <a:pt x="104" y="278"/>
                    </a:cubicBezTo>
                    <a:cubicBezTo>
                      <a:pt x="104" y="279"/>
                      <a:pt x="104" y="279"/>
                      <a:pt x="104" y="279"/>
                    </a:cubicBezTo>
                    <a:cubicBezTo>
                      <a:pt x="110" y="283"/>
                      <a:pt x="110" y="283"/>
                      <a:pt x="110" y="283"/>
                    </a:cubicBezTo>
                    <a:cubicBezTo>
                      <a:pt x="110" y="283"/>
                      <a:pt x="110" y="283"/>
                      <a:pt x="110" y="283"/>
                    </a:cubicBezTo>
                    <a:cubicBezTo>
                      <a:pt x="113" y="287"/>
                      <a:pt x="113" y="287"/>
                      <a:pt x="113" y="287"/>
                    </a:cubicBezTo>
                    <a:cubicBezTo>
                      <a:pt x="117" y="289"/>
                      <a:pt x="117" y="289"/>
                      <a:pt x="117" y="289"/>
                    </a:cubicBezTo>
                    <a:cubicBezTo>
                      <a:pt x="124" y="288"/>
                      <a:pt x="124" y="288"/>
                      <a:pt x="124" y="288"/>
                    </a:cubicBezTo>
                    <a:cubicBezTo>
                      <a:pt x="124" y="280"/>
                      <a:pt x="124" y="280"/>
                      <a:pt x="124" y="280"/>
                    </a:cubicBezTo>
                    <a:cubicBezTo>
                      <a:pt x="120" y="274"/>
                      <a:pt x="120" y="274"/>
                      <a:pt x="120" y="274"/>
                    </a:cubicBezTo>
                    <a:cubicBezTo>
                      <a:pt x="120" y="274"/>
                      <a:pt x="120" y="274"/>
                      <a:pt x="120" y="274"/>
                    </a:cubicBezTo>
                    <a:cubicBezTo>
                      <a:pt x="120" y="274"/>
                      <a:pt x="120" y="274"/>
                      <a:pt x="120" y="274"/>
                    </a:cubicBezTo>
                    <a:cubicBezTo>
                      <a:pt x="118" y="263"/>
                      <a:pt x="118" y="263"/>
                      <a:pt x="118" y="263"/>
                    </a:cubicBezTo>
                    <a:cubicBezTo>
                      <a:pt x="123" y="258"/>
                      <a:pt x="123" y="258"/>
                      <a:pt x="123" y="258"/>
                    </a:cubicBezTo>
                    <a:cubicBezTo>
                      <a:pt x="124" y="257"/>
                      <a:pt x="124" y="257"/>
                      <a:pt x="124" y="257"/>
                    </a:cubicBezTo>
                    <a:cubicBezTo>
                      <a:pt x="124" y="257"/>
                      <a:pt x="124" y="257"/>
                      <a:pt x="124" y="257"/>
                    </a:cubicBezTo>
                    <a:cubicBezTo>
                      <a:pt x="129" y="256"/>
                      <a:pt x="129" y="256"/>
                      <a:pt x="129" y="256"/>
                    </a:cubicBezTo>
                    <a:cubicBezTo>
                      <a:pt x="134" y="256"/>
                      <a:pt x="134" y="256"/>
                      <a:pt x="134" y="256"/>
                    </a:cubicBezTo>
                    <a:cubicBezTo>
                      <a:pt x="136" y="254"/>
                      <a:pt x="136" y="254"/>
                      <a:pt x="136" y="254"/>
                    </a:cubicBezTo>
                    <a:cubicBezTo>
                      <a:pt x="132" y="250"/>
                      <a:pt x="132" y="250"/>
                      <a:pt x="132" y="250"/>
                    </a:cubicBezTo>
                    <a:cubicBezTo>
                      <a:pt x="121" y="242"/>
                      <a:pt x="121" y="242"/>
                      <a:pt x="121" y="242"/>
                    </a:cubicBezTo>
                    <a:cubicBezTo>
                      <a:pt x="118" y="238"/>
                      <a:pt x="118" y="238"/>
                      <a:pt x="118" y="238"/>
                    </a:cubicBezTo>
                    <a:cubicBezTo>
                      <a:pt x="118" y="238"/>
                      <a:pt x="118" y="238"/>
                      <a:pt x="118" y="238"/>
                    </a:cubicBezTo>
                    <a:cubicBezTo>
                      <a:pt x="117" y="237"/>
                      <a:pt x="117" y="237"/>
                      <a:pt x="117" y="237"/>
                    </a:cubicBezTo>
                    <a:cubicBezTo>
                      <a:pt x="118" y="236"/>
                      <a:pt x="118" y="236"/>
                      <a:pt x="118" y="236"/>
                    </a:cubicBezTo>
                    <a:cubicBezTo>
                      <a:pt x="121" y="230"/>
                      <a:pt x="121" y="230"/>
                      <a:pt x="121" y="230"/>
                    </a:cubicBezTo>
                    <a:cubicBezTo>
                      <a:pt x="122" y="231"/>
                      <a:pt x="122" y="231"/>
                      <a:pt x="122" y="231"/>
                    </a:cubicBezTo>
                    <a:cubicBezTo>
                      <a:pt x="130" y="233"/>
                      <a:pt x="130" y="233"/>
                      <a:pt x="130" y="233"/>
                    </a:cubicBezTo>
                    <a:cubicBezTo>
                      <a:pt x="151" y="232"/>
                      <a:pt x="151" y="232"/>
                      <a:pt x="151" y="232"/>
                    </a:cubicBezTo>
                    <a:cubicBezTo>
                      <a:pt x="151" y="233"/>
                      <a:pt x="151" y="233"/>
                      <a:pt x="151" y="233"/>
                    </a:cubicBezTo>
                    <a:cubicBezTo>
                      <a:pt x="152" y="233"/>
                      <a:pt x="152" y="233"/>
                      <a:pt x="152" y="233"/>
                    </a:cubicBezTo>
                    <a:cubicBezTo>
                      <a:pt x="158" y="235"/>
                      <a:pt x="158" y="235"/>
                      <a:pt x="158" y="235"/>
                    </a:cubicBezTo>
                    <a:cubicBezTo>
                      <a:pt x="162" y="231"/>
                      <a:pt x="162" y="231"/>
                      <a:pt x="162" y="231"/>
                    </a:cubicBezTo>
                    <a:cubicBezTo>
                      <a:pt x="160" y="219"/>
                      <a:pt x="160" y="219"/>
                      <a:pt x="160" y="219"/>
                    </a:cubicBezTo>
                    <a:cubicBezTo>
                      <a:pt x="152" y="214"/>
                      <a:pt x="152" y="214"/>
                      <a:pt x="152" y="214"/>
                    </a:cubicBezTo>
                    <a:cubicBezTo>
                      <a:pt x="146" y="210"/>
                      <a:pt x="144" y="202"/>
                      <a:pt x="145" y="187"/>
                    </a:cubicBezTo>
                    <a:cubicBezTo>
                      <a:pt x="138" y="184"/>
                      <a:pt x="138" y="184"/>
                      <a:pt x="138" y="184"/>
                    </a:cubicBezTo>
                    <a:cubicBezTo>
                      <a:pt x="138" y="184"/>
                      <a:pt x="138" y="184"/>
                      <a:pt x="138" y="184"/>
                    </a:cubicBezTo>
                    <a:cubicBezTo>
                      <a:pt x="137" y="184"/>
                      <a:pt x="137" y="184"/>
                      <a:pt x="137" y="184"/>
                    </a:cubicBezTo>
                    <a:cubicBezTo>
                      <a:pt x="137" y="183"/>
                      <a:pt x="137" y="183"/>
                      <a:pt x="137" y="183"/>
                    </a:cubicBezTo>
                    <a:cubicBezTo>
                      <a:pt x="137" y="182"/>
                      <a:pt x="137" y="182"/>
                      <a:pt x="137" y="182"/>
                    </a:cubicBezTo>
                    <a:cubicBezTo>
                      <a:pt x="136" y="172"/>
                      <a:pt x="136" y="172"/>
                      <a:pt x="136" y="172"/>
                    </a:cubicBezTo>
                    <a:cubicBezTo>
                      <a:pt x="144" y="131"/>
                      <a:pt x="144" y="131"/>
                      <a:pt x="144" y="131"/>
                    </a:cubicBezTo>
                    <a:cubicBezTo>
                      <a:pt x="141" y="119"/>
                      <a:pt x="139" y="111"/>
                      <a:pt x="139" y="107"/>
                    </a:cubicBezTo>
                    <a:cubicBezTo>
                      <a:pt x="138" y="95"/>
                      <a:pt x="138" y="95"/>
                      <a:pt x="138" y="95"/>
                    </a:cubicBezTo>
                    <a:cubicBezTo>
                      <a:pt x="139" y="82"/>
                      <a:pt x="139" y="82"/>
                      <a:pt x="139" y="82"/>
                    </a:cubicBezTo>
                    <a:cubicBezTo>
                      <a:pt x="139" y="81"/>
                      <a:pt x="139" y="81"/>
                      <a:pt x="139" y="81"/>
                    </a:cubicBezTo>
                    <a:cubicBezTo>
                      <a:pt x="140" y="80"/>
                      <a:pt x="140" y="80"/>
                      <a:pt x="140" y="80"/>
                    </a:cubicBezTo>
                    <a:cubicBezTo>
                      <a:pt x="140" y="80"/>
                      <a:pt x="140" y="80"/>
                      <a:pt x="140" y="80"/>
                    </a:cubicBezTo>
                    <a:cubicBezTo>
                      <a:pt x="148" y="74"/>
                      <a:pt x="148" y="74"/>
                      <a:pt x="148" y="74"/>
                    </a:cubicBezTo>
                    <a:cubicBezTo>
                      <a:pt x="148" y="68"/>
                      <a:pt x="148" y="68"/>
                      <a:pt x="148" y="68"/>
                    </a:cubicBezTo>
                    <a:cubicBezTo>
                      <a:pt x="148" y="66"/>
                      <a:pt x="147" y="64"/>
                      <a:pt x="145" y="61"/>
                    </a:cubicBezTo>
                    <a:cubicBezTo>
                      <a:pt x="140" y="55"/>
                      <a:pt x="140" y="55"/>
                      <a:pt x="140" y="55"/>
                    </a:cubicBezTo>
                    <a:cubicBezTo>
                      <a:pt x="139" y="55"/>
                      <a:pt x="139" y="55"/>
                      <a:pt x="139" y="55"/>
                    </a:cubicBezTo>
                    <a:cubicBezTo>
                      <a:pt x="139" y="54"/>
                      <a:pt x="139" y="54"/>
                      <a:pt x="139" y="54"/>
                    </a:cubicBezTo>
                    <a:cubicBezTo>
                      <a:pt x="138" y="44"/>
                      <a:pt x="138" y="44"/>
                      <a:pt x="138" y="44"/>
                    </a:cubicBezTo>
                    <a:cubicBezTo>
                      <a:pt x="138" y="44"/>
                      <a:pt x="138" y="44"/>
                      <a:pt x="138" y="44"/>
                    </a:cubicBezTo>
                    <a:cubicBezTo>
                      <a:pt x="138" y="44"/>
                      <a:pt x="138" y="44"/>
                      <a:pt x="138" y="44"/>
                    </a:cubicBezTo>
                    <a:cubicBezTo>
                      <a:pt x="138" y="43"/>
                      <a:pt x="138" y="43"/>
                      <a:pt x="138" y="43"/>
                    </a:cubicBezTo>
                    <a:cubicBezTo>
                      <a:pt x="138" y="43"/>
                      <a:pt x="138" y="43"/>
                      <a:pt x="138" y="43"/>
                    </a:cubicBezTo>
                    <a:cubicBezTo>
                      <a:pt x="149" y="30"/>
                      <a:pt x="149" y="30"/>
                      <a:pt x="149" y="30"/>
                    </a:cubicBezTo>
                    <a:cubicBezTo>
                      <a:pt x="149" y="24"/>
                      <a:pt x="149" y="24"/>
                      <a:pt x="149" y="24"/>
                    </a:cubicBezTo>
                    <a:cubicBezTo>
                      <a:pt x="146" y="18"/>
                      <a:pt x="146" y="18"/>
                      <a:pt x="146" y="18"/>
                    </a:cubicBezTo>
                    <a:cubicBezTo>
                      <a:pt x="146" y="18"/>
                      <a:pt x="146" y="18"/>
                      <a:pt x="146" y="18"/>
                    </a:cubicBezTo>
                    <a:cubicBezTo>
                      <a:pt x="145" y="17"/>
                      <a:pt x="145" y="17"/>
                      <a:pt x="145" y="17"/>
                    </a:cubicBezTo>
                    <a:cubicBezTo>
                      <a:pt x="150" y="10"/>
                      <a:pt x="150" y="10"/>
                      <a:pt x="150" y="10"/>
                    </a:cubicBezTo>
                    <a:cubicBezTo>
                      <a:pt x="150" y="10"/>
                      <a:pt x="150" y="10"/>
                      <a:pt x="150" y="10"/>
                    </a:cubicBezTo>
                    <a:cubicBezTo>
                      <a:pt x="151" y="10"/>
                      <a:pt x="151" y="10"/>
                      <a:pt x="151" y="10"/>
                    </a:cubicBezTo>
                    <a:cubicBezTo>
                      <a:pt x="156" y="6"/>
                      <a:pt x="156" y="6"/>
                      <a:pt x="156" y="6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53" y="0"/>
                      <a:pt x="153" y="0"/>
                      <a:pt x="153" y="0"/>
                    </a:cubicBezTo>
                    <a:cubicBezTo>
                      <a:pt x="148" y="0"/>
                      <a:pt x="148" y="0"/>
                      <a:pt x="148" y="0"/>
                    </a:cubicBezTo>
                    <a:cubicBezTo>
                      <a:pt x="146" y="9"/>
                      <a:pt x="146" y="9"/>
                      <a:pt x="146" y="9"/>
                    </a:cubicBezTo>
                    <a:cubicBezTo>
                      <a:pt x="145" y="9"/>
                      <a:pt x="145" y="9"/>
                      <a:pt x="145" y="9"/>
                    </a:cubicBezTo>
                    <a:cubicBezTo>
                      <a:pt x="134" y="5"/>
                      <a:pt x="134" y="5"/>
                      <a:pt x="134" y="5"/>
                    </a:cubicBezTo>
                    <a:cubicBezTo>
                      <a:pt x="128" y="4"/>
                      <a:pt x="128" y="4"/>
                      <a:pt x="128" y="4"/>
                    </a:cubicBezTo>
                    <a:cubicBezTo>
                      <a:pt x="130" y="14"/>
                      <a:pt x="130" y="14"/>
                      <a:pt x="130" y="14"/>
                    </a:cubicBezTo>
                    <a:cubicBezTo>
                      <a:pt x="122" y="16"/>
                      <a:pt x="122" y="16"/>
                      <a:pt x="122" y="16"/>
                    </a:cubicBezTo>
                    <a:cubicBezTo>
                      <a:pt x="109" y="23"/>
                      <a:pt x="109" y="23"/>
                      <a:pt x="109" y="23"/>
                    </a:cubicBezTo>
                    <a:cubicBezTo>
                      <a:pt x="105" y="28"/>
                      <a:pt x="105" y="28"/>
                      <a:pt x="105" y="28"/>
                    </a:cubicBezTo>
                    <a:cubicBezTo>
                      <a:pt x="105" y="28"/>
                      <a:pt x="105" y="28"/>
                      <a:pt x="105" y="28"/>
                    </a:cubicBezTo>
                    <a:cubicBezTo>
                      <a:pt x="105" y="29"/>
                      <a:pt x="105" y="29"/>
                      <a:pt x="105" y="29"/>
                    </a:cubicBezTo>
                    <a:cubicBezTo>
                      <a:pt x="104" y="29"/>
                      <a:pt x="104" y="29"/>
                      <a:pt x="104" y="29"/>
                    </a:cubicBezTo>
                    <a:cubicBezTo>
                      <a:pt x="98" y="35"/>
                      <a:pt x="98" y="35"/>
                      <a:pt x="98" y="35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96" y="45"/>
                      <a:pt x="96" y="45"/>
                      <a:pt x="96" y="45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2" y="65"/>
                      <a:pt x="92" y="65"/>
                      <a:pt x="92" y="65"/>
                    </a:cubicBezTo>
                    <a:cubicBezTo>
                      <a:pt x="92" y="66"/>
                      <a:pt x="92" y="66"/>
                      <a:pt x="92" y="66"/>
                    </a:cubicBezTo>
                    <a:cubicBezTo>
                      <a:pt x="92" y="66"/>
                      <a:pt x="92" y="66"/>
                      <a:pt x="92" y="66"/>
                    </a:cubicBezTo>
                    <a:cubicBezTo>
                      <a:pt x="91" y="66"/>
                      <a:pt x="91" y="66"/>
                      <a:pt x="91" y="66"/>
                    </a:cubicBezTo>
                    <a:cubicBezTo>
                      <a:pt x="87" y="72"/>
                      <a:pt x="87" y="72"/>
                      <a:pt x="87" y="72"/>
                    </a:cubicBezTo>
                    <a:cubicBezTo>
                      <a:pt x="86" y="72"/>
                      <a:pt x="86" y="72"/>
                      <a:pt x="86" y="72"/>
                    </a:cubicBezTo>
                    <a:cubicBezTo>
                      <a:pt x="86" y="72"/>
                      <a:pt x="86" y="72"/>
                      <a:pt x="86" y="72"/>
                    </a:cubicBezTo>
                    <a:cubicBezTo>
                      <a:pt x="86" y="73"/>
                      <a:pt x="86" y="73"/>
                      <a:pt x="86" y="73"/>
                    </a:cubicBezTo>
                    <a:cubicBezTo>
                      <a:pt x="86" y="73"/>
                      <a:pt x="86" y="73"/>
                      <a:pt x="86" y="73"/>
                    </a:cubicBezTo>
                    <a:cubicBezTo>
                      <a:pt x="76" y="74"/>
                      <a:pt x="76" y="74"/>
                      <a:pt x="76" y="74"/>
                    </a:cubicBezTo>
                    <a:cubicBezTo>
                      <a:pt x="76" y="74"/>
                      <a:pt x="76" y="74"/>
                      <a:pt x="76" y="74"/>
                    </a:cubicBezTo>
                    <a:cubicBezTo>
                      <a:pt x="76" y="74"/>
                      <a:pt x="76" y="74"/>
                      <a:pt x="76" y="74"/>
                    </a:cubicBezTo>
                    <a:cubicBezTo>
                      <a:pt x="76" y="74"/>
                      <a:pt x="76" y="74"/>
                      <a:pt x="76" y="74"/>
                    </a:cubicBezTo>
                    <a:cubicBezTo>
                      <a:pt x="76" y="74"/>
                      <a:pt x="76" y="74"/>
                      <a:pt x="76" y="74"/>
                    </a:cubicBezTo>
                    <a:cubicBezTo>
                      <a:pt x="61" y="69"/>
                      <a:pt x="61" y="69"/>
                      <a:pt x="61" y="69"/>
                    </a:cubicBezTo>
                    <a:cubicBezTo>
                      <a:pt x="61" y="69"/>
                      <a:pt x="61" y="69"/>
                      <a:pt x="61" y="69"/>
                    </a:cubicBezTo>
                    <a:lnTo>
                      <a:pt x="54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íSḻiḍè">
                <a:extLst>
                  <a:ext uri="{FF2B5EF4-FFF2-40B4-BE49-F238E27FC236}">
                    <a16:creationId xmlns="" xmlns:a16="http://schemas.microsoft.com/office/drawing/2014/main" id="{DE8EB8AA-7324-4621-9B2C-635351AB2162}"/>
                  </a:ext>
                </a:extLst>
              </p:cNvPr>
              <p:cNvSpPr/>
              <p:nvPr/>
            </p:nvSpPr>
            <p:spPr bwMode="auto">
              <a:xfrm>
                <a:off x="3447" y="1749"/>
                <a:ext cx="256" cy="561"/>
              </a:xfrm>
              <a:custGeom>
                <a:avLst/>
                <a:gdLst>
                  <a:gd name="T0" fmla="*/ 100 w 108"/>
                  <a:gd name="T1" fmla="*/ 4 h 237"/>
                  <a:gd name="T2" fmla="*/ 94 w 108"/>
                  <a:gd name="T3" fmla="*/ 6 h 237"/>
                  <a:gd name="T4" fmla="*/ 88 w 108"/>
                  <a:gd name="T5" fmla="*/ 12 h 237"/>
                  <a:gd name="T6" fmla="*/ 87 w 108"/>
                  <a:gd name="T7" fmla="*/ 12 h 237"/>
                  <a:gd name="T8" fmla="*/ 68 w 108"/>
                  <a:gd name="T9" fmla="*/ 14 h 237"/>
                  <a:gd name="T10" fmla="*/ 61 w 108"/>
                  <a:gd name="T11" fmla="*/ 20 h 237"/>
                  <a:gd name="T12" fmla="*/ 56 w 108"/>
                  <a:gd name="T13" fmla="*/ 24 h 237"/>
                  <a:gd name="T14" fmla="*/ 46 w 108"/>
                  <a:gd name="T15" fmla="*/ 24 h 237"/>
                  <a:gd name="T16" fmla="*/ 42 w 108"/>
                  <a:gd name="T17" fmla="*/ 38 h 237"/>
                  <a:gd name="T18" fmla="*/ 41 w 108"/>
                  <a:gd name="T19" fmla="*/ 38 h 237"/>
                  <a:gd name="T20" fmla="*/ 33 w 108"/>
                  <a:gd name="T21" fmla="*/ 46 h 237"/>
                  <a:gd name="T22" fmla="*/ 21 w 108"/>
                  <a:gd name="T23" fmla="*/ 60 h 237"/>
                  <a:gd name="T24" fmla="*/ 14 w 108"/>
                  <a:gd name="T25" fmla="*/ 68 h 237"/>
                  <a:gd name="T26" fmla="*/ 13 w 108"/>
                  <a:gd name="T27" fmla="*/ 77 h 237"/>
                  <a:gd name="T28" fmla="*/ 13 w 108"/>
                  <a:gd name="T29" fmla="*/ 85 h 237"/>
                  <a:gd name="T30" fmla="*/ 8 w 108"/>
                  <a:gd name="T31" fmla="*/ 92 h 237"/>
                  <a:gd name="T32" fmla="*/ 8 w 108"/>
                  <a:gd name="T33" fmla="*/ 112 h 237"/>
                  <a:gd name="T34" fmla="*/ 12 w 108"/>
                  <a:gd name="T35" fmla="*/ 122 h 237"/>
                  <a:gd name="T36" fmla="*/ 11 w 108"/>
                  <a:gd name="T37" fmla="*/ 132 h 237"/>
                  <a:gd name="T38" fmla="*/ 3 w 108"/>
                  <a:gd name="T39" fmla="*/ 162 h 237"/>
                  <a:gd name="T40" fmla="*/ 9 w 108"/>
                  <a:gd name="T41" fmla="*/ 186 h 237"/>
                  <a:gd name="T42" fmla="*/ 7 w 108"/>
                  <a:gd name="T43" fmla="*/ 237 h 237"/>
                  <a:gd name="T44" fmla="*/ 17 w 108"/>
                  <a:gd name="T45" fmla="*/ 228 h 237"/>
                  <a:gd name="T46" fmla="*/ 56 w 108"/>
                  <a:gd name="T47" fmla="*/ 208 h 237"/>
                  <a:gd name="T48" fmla="*/ 75 w 108"/>
                  <a:gd name="T49" fmla="*/ 210 h 237"/>
                  <a:gd name="T50" fmla="*/ 91 w 108"/>
                  <a:gd name="T51" fmla="*/ 196 h 237"/>
                  <a:gd name="T52" fmla="*/ 95 w 108"/>
                  <a:gd name="T53" fmla="*/ 186 h 237"/>
                  <a:gd name="T54" fmla="*/ 95 w 108"/>
                  <a:gd name="T55" fmla="*/ 184 h 237"/>
                  <a:gd name="T56" fmla="*/ 97 w 108"/>
                  <a:gd name="T57" fmla="*/ 170 h 237"/>
                  <a:gd name="T58" fmla="*/ 98 w 108"/>
                  <a:gd name="T59" fmla="*/ 162 h 237"/>
                  <a:gd name="T60" fmla="*/ 95 w 108"/>
                  <a:gd name="T61" fmla="*/ 140 h 237"/>
                  <a:gd name="T62" fmla="*/ 96 w 108"/>
                  <a:gd name="T63" fmla="*/ 134 h 237"/>
                  <a:gd name="T64" fmla="*/ 108 w 108"/>
                  <a:gd name="T65" fmla="*/ 108 h 237"/>
                  <a:gd name="T66" fmla="*/ 91 w 108"/>
                  <a:gd name="T67" fmla="*/ 92 h 237"/>
                  <a:gd name="T68" fmla="*/ 88 w 108"/>
                  <a:gd name="T69" fmla="*/ 85 h 237"/>
                  <a:gd name="T70" fmla="*/ 90 w 108"/>
                  <a:gd name="T71" fmla="*/ 73 h 237"/>
                  <a:gd name="T72" fmla="*/ 92 w 108"/>
                  <a:gd name="T73" fmla="*/ 65 h 237"/>
                  <a:gd name="T74" fmla="*/ 104 w 108"/>
                  <a:gd name="T75" fmla="*/ 56 h 237"/>
                  <a:gd name="T76" fmla="*/ 107 w 108"/>
                  <a:gd name="T77" fmla="*/ 33 h 237"/>
                  <a:gd name="T78" fmla="*/ 100 w 108"/>
                  <a:gd name="T79" fmla="*/ 32 h 237"/>
                  <a:gd name="T80" fmla="*/ 91 w 108"/>
                  <a:gd name="T81" fmla="*/ 26 h 237"/>
                  <a:gd name="T82" fmla="*/ 90 w 108"/>
                  <a:gd name="T83" fmla="*/ 16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8" h="237">
                    <a:moveTo>
                      <a:pt x="101" y="12"/>
                    </a:moveTo>
                    <a:cubicBezTo>
                      <a:pt x="102" y="10"/>
                      <a:pt x="102" y="10"/>
                      <a:pt x="102" y="10"/>
                    </a:cubicBezTo>
                    <a:cubicBezTo>
                      <a:pt x="100" y="4"/>
                      <a:pt x="100" y="4"/>
                      <a:pt x="100" y="4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94" y="6"/>
                      <a:pt x="94" y="6"/>
                      <a:pt x="94" y="6"/>
                    </a:cubicBezTo>
                    <a:cubicBezTo>
                      <a:pt x="94" y="6"/>
                      <a:pt x="94" y="6"/>
                      <a:pt x="94" y="6"/>
                    </a:cubicBezTo>
                    <a:cubicBezTo>
                      <a:pt x="94" y="6"/>
                      <a:pt x="94" y="6"/>
                      <a:pt x="94" y="6"/>
                    </a:cubicBezTo>
                    <a:cubicBezTo>
                      <a:pt x="94" y="6"/>
                      <a:pt x="94" y="6"/>
                      <a:pt x="94" y="6"/>
                    </a:cubicBezTo>
                    <a:cubicBezTo>
                      <a:pt x="88" y="12"/>
                      <a:pt x="88" y="12"/>
                      <a:pt x="88" y="12"/>
                    </a:cubicBezTo>
                    <a:cubicBezTo>
                      <a:pt x="88" y="12"/>
                      <a:pt x="88" y="12"/>
                      <a:pt x="88" y="12"/>
                    </a:cubicBezTo>
                    <a:cubicBezTo>
                      <a:pt x="88" y="12"/>
                      <a:pt x="88" y="12"/>
                      <a:pt x="88" y="12"/>
                    </a:cubicBezTo>
                    <a:cubicBezTo>
                      <a:pt x="87" y="12"/>
                      <a:pt x="87" y="12"/>
                      <a:pt x="87" y="12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7" y="15"/>
                      <a:pt x="77" y="15"/>
                      <a:pt x="77" y="15"/>
                    </a:cubicBezTo>
                    <a:cubicBezTo>
                      <a:pt x="68" y="14"/>
                      <a:pt x="68" y="14"/>
                      <a:pt x="68" y="14"/>
                    </a:cubicBezTo>
                    <a:cubicBezTo>
                      <a:pt x="62" y="15"/>
                      <a:pt x="62" y="15"/>
                      <a:pt x="62" y="15"/>
                    </a:cubicBezTo>
                    <a:cubicBezTo>
                      <a:pt x="61" y="20"/>
                      <a:pt x="61" y="20"/>
                      <a:pt x="61" y="20"/>
                    </a:cubicBezTo>
                    <a:cubicBezTo>
                      <a:pt x="61" y="20"/>
                      <a:pt x="61" y="20"/>
                      <a:pt x="61" y="20"/>
                    </a:cubicBezTo>
                    <a:cubicBezTo>
                      <a:pt x="61" y="20"/>
                      <a:pt x="61" y="20"/>
                      <a:pt x="61" y="20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4"/>
                      <a:pt x="56" y="24"/>
                      <a:pt x="56" y="24"/>
                    </a:cubicBezTo>
                    <a:cubicBezTo>
                      <a:pt x="55" y="24"/>
                      <a:pt x="55" y="24"/>
                      <a:pt x="55" y="24"/>
                    </a:cubicBezTo>
                    <a:cubicBezTo>
                      <a:pt x="47" y="23"/>
                      <a:pt x="47" y="23"/>
                      <a:pt x="47" y="23"/>
                    </a:cubicBezTo>
                    <a:cubicBezTo>
                      <a:pt x="46" y="24"/>
                      <a:pt x="46" y="24"/>
                      <a:pt x="46" y="24"/>
                    </a:cubicBezTo>
                    <a:cubicBezTo>
                      <a:pt x="46" y="32"/>
                      <a:pt x="46" y="32"/>
                      <a:pt x="46" y="32"/>
                    </a:cubicBezTo>
                    <a:cubicBezTo>
                      <a:pt x="46" y="32"/>
                      <a:pt x="46" y="32"/>
                      <a:pt x="46" y="32"/>
                    </a:cubicBezTo>
                    <a:cubicBezTo>
                      <a:pt x="42" y="38"/>
                      <a:pt x="42" y="38"/>
                      <a:pt x="42" y="38"/>
                    </a:cubicBezTo>
                    <a:cubicBezTo>
                      <a:pt x="42" y="38"/>
                      <a:pt x="42" y="38"/>
                      <a:pt x="42" y="38"/>
                    </a:cubicBezTo>
                    <a:cubicBezTo>
                      <a:pt x="42" y="38"/>
                      <a:pt x="42" y="38"/>
                      <a:pt x="42" y="38"/>
                    </a:cubicBezTo>
                    <a:cubicBezTo>
                      <a:pt x="41" y="38"/>
                      <a:pt x="41" y="38"/>
                      <a:pt x="41" y="38"/>
                    </a:cubicBezTo>
                    <a:cubicBezTo>
                      <a:pt x="34" y="46"/>
                      <a:pt x="34" y="46"/>
                      <a:pt x="34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0" y="53"/>
                      <a:pt x="20" y="53"/>
                      <a:pt x="20" y="53"/>
                    </a:cubicBezTo>
                    <a:cubicBezTo>
                      <a:pt x="21" y="60"/>
                      <a:pt x="21" y="60"/>
                      <a:pt x="21" y="60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20" y="62"/>
                      <a:pt x="20" y="62"/>
                      <a:pt x="20" y="62"/>
                    </a:cubicBezTo>
                    <a:cubicBezTo>
                      <a:pt x="14" y="68"/>
                      <a:pt x="14" y="68"/>
                      <a:pt x="14" y="68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3" y="77"/>
                      <a:pt x="13" y="77"/>
                      <a:pt x="13" y="77"/>
                    </a:cubicBezTo>
                    <a:cubicBezTo>
                      <a:pt x="13" y="77"/>
                      <a:pt x="13" y="77"/>
                      <a:pt x="13" y="77"/>
                    </a:cubicBezTo>
                    <a:cubicBezTo>
                      <a:pt x="13" y="78"/>
                      <a:pt x="13" y="78"/>
                      <a:pt x="13" y="78"/>
                    </a:cubicBezTo>
                    <a:cubicBezTo>
                      <a:pt x="13" y="85"/>
                      <a:pt x="13" y="85"/>
                      <a:pt x="13" y="85"/>
                    </a:cubicBezTo>
                    <a:cubicBezTo>
                      <a:pt x="13" y="85"/>
                      <a:pt x="13" y="85"/>
                      <a:pt x="13" y="85"/>
                    </a:cubicBezTo>
                    <a:cubicBezTo>
                      <a:pt x="13" y="86"/>
                      <a:pt x="13" y="86"/>
                      <a:pt x="13" y="86"/>
                    </a:cubicBezTo>
                    <a:cubicBezTo>
                      <a:pt x="8" y="92"/>
                      <a:pt x="8" y="92"/>
                      <a:pt x="8" y="92"/>
                    </a:cubicBezTo>
                    <a:cubicBezTo>
                      <a:pt x="8" y="92"/>
                      <a:pt x="8" y="92"/>
                      <a:pt x="8" y="92"/>
                    </a:cubicBezTo>
                    <a:cubicBezTo>
                      <a:pt x="2" y="99"/>
                      <a:pt x="2" y="99"/>
                      <a:pt x="2" y="99"/>
                    </a:cubicBezTo>
                    <a:cubicBezTo>
                      <a:pt x="3" y="107"/>
                      <a:pt x="3" y="107"/>
                      <a:pt x="3" y="107"/>
                    </a:cubicBezTo>
                    <a:cubicBezTo>
                      <a:pt x="8" y="112"/>
                      <a:pt x="8" y="112"/>
                      <a:pt x="8" y="112"/>
                    </a:cubicBezTo>
                    <a:cubicBezTo>
                      <a:pt x="8" y="112"/>
                      <a:pt x="8" y="112"/>
                      <a:pt x="8" y="112"/>
                    </a:cubicBezTo>
                    <a:cubicBezTo>
                      <a:pt x="8" y="112"/>
                      <a:pt x="8" y="112"/>
                      <a:pt x="8" y="112"/>
                    </a:cubicBezTo>
                    <a:cubicBezTo>
                      <a:pt x="11" y="116"/>
                      <a:pt x="12" y="120"/>
                      <a:pt x="12" y="122"/>
                    </a:cubicBezTo>
                    <a:cubicBezTo>
                      <a:pt x="12" y="131"/>
                      <a:pt x="12" y="131"/>
                      <a:pt x="12" y="131"/>
                    </a:cubicBezTo>
                    <a:cubicBezTo>
                      <a:pt x="12" y="131"/>
                      <a:pt x="12" y="131"/>
                      <a:pt x="12" y="131"/>
                    </a:cubicBezTo>
                    <a:cubicBezTo>
                      <a:pt x="11" y="132"/>
                      <a:pt x="11" y="132"/>
                      <a:pt x="11" y="132"/>
                    </a:cubicBezTo>
                    <a:cubicBezTo>
                      <a:pt x="3" y="138"/>
                      <a:pt x="3" y="138"/>
                      <a:pt x="3" y="138"/>
                    </a:cubicBezTo>
                    <a:cubicBezTo>
                      <a:pt x="2" y="150"/>
                      <a:pt x="2" y="150"/>
                      <a:pt x="2" y="150"/>
                    </a:cubicBezTo>
                    <a:cubicBezTo>
                      <a:pt x="3" y="162"/>
                      <a:pt x="3" y="162"/>
                      <a:pt x="3" y="162"/>
                    </a:cubicBezTo>
                    <a:cubicBezTo>
                      <a:pt x="3" y="166"/>
                      <a:pt x="5" y="173"/>
                      <a:pt x="9" y="184"/>
                    </a:cubicBezTo>
                    <a:cubicBezTo>
                      <a:pt x="9" y="185"/>
                      <a:pt x="9" y="185"/>
                      <a:pt x="9" y="185"/>
                    </a:cubicBezTo>
                    <a:cubicBezTo>
                      <a:pt x="9" y="186"/>
                      <a:pt x="9" y="186"/>
                      <a:pt x="9" y="186"/>
                    </a:cubicBezTo>
                    <a:cubicBezTo>
                      <a:pt x="0" y="226"/>
                      <a:pt x="0" y="226"/>
                      <a:pt x="0" y="226"/>
                    </a:cubicBezTo>
                    <a:cubicBezTo>
                      <a:pt x="1" y="234"/>
                      <a:pt x="1" y="234"/>
                      <a:pt x="1" y="234"/>
                    </a:cubicBezTo>
                    <a:cubicBezTo>
                      <a:pt x="7" y="237"/>
                      <a:pt x="7" y="237"/>
                      <a:pt x="7" y="237"/>
                    </a:cubicBezTo>
                    <a:cubicBezTo>
                      <a:pt x="16" y="228"/>
                      <a:pt x="16" y="228"/>
                      <a:pt x="16" y="228"/>
                    </a:cubicBezTo>
                    <a:cubicBezTo>
                      <a:pt x="16" y="228"/>
                      <a:pt x="16" y="228"/>
                      <a:pt x="16" y="228"/>
                    </a:cubicBezTo>
                    <a:cubicBezTo>
                      <a:pt x="17" y="228"/>
                      <a:pt x="17" y="228"/>
                      <a:pt x="17" y="228"/>
                    </a:cubicBezTo>
                    <a:cubicBezTo>
                      <a:pt x="48" y="216"/>
                      <a:pt x="48" y="216"/>
                      <a:pt x="48" y="216"/>
                    </a:cubicBezTo>
                    <a:cubicBezTo>
                      <a:pt x="56" y="208"/>
                      <a:pt x="56" y="208"/>
                      <a:pt x="56" y="208"/>
                    </a:cubicBezTo>
                    <a:cubicBezTo>
                      <a:pt x="56" y="208"/>
                      <a:pt x="56" y="208"/>
                      <a:pt x="56" y="208"/>
                    </a:cubicBezTo>
                    <a:cubicBezTo>
                      <a:pt x="57" y="208"/>
                      <a:pt x="57" y="208"/>
                      <a:pt x="57" y="208"/>
                    </a:cubicBezTo>
                    <a:cubicBezTo>
                      <a:pt x="58" y="208"/>
                      <a:pt x="58" y="208"/>
                      <a:pt x="58" y="208"/>
                    </a:cubicBezTo>
                    <a:cubicBezTo>
                      <a:pt x="75" y="210"/>
                      <a:pt x="75" y="210"/>
                      <a:pt x="75" y="210"/>
                    </a:cubicBezTo>
                    <a:cubicBezTo>
                      <a:pt x="78" y="210"/>
                      <a:pt x="83" y="208"/>
                      <a:pt x="90" y="204"/>
                    </a:cubicBezTo>
                    <a:cubicBezTo>
                      <a:pt x="90" y="196"/>
                      <a:pt x="90" y="196"/>
                      <a:pt x="90" y="196"/>
                    </a:cubicBezTo>
                    <a:cubicBezTo>
                      <a:pt x="91" y="196"/>
                      <a:pt x="91" y="196"/>
                      <a:pt x="91" y="196"/>
                    </a:cubicBezTo>
                    <a:cubicBezTo>
                      <a:pt x="91" y="196"/>
                      <a:pt x="91" y="196"/>
                      <a:pt x="91" y="196"/>
                    </a:cubicBezTo>
                    <a:cubicBezTo>
                      <a:pt x="96" y="191"/>
                      <a:pt x="96" y="191"/>
                      <a:pt x="96" y="191"/>
                    </a:cubicBezTo>
                    <a:cubicBezTo>
                      <a:pt x="95" y="186"/>
                      <a:pt x="95" y="186"/>
                      <a:pt x="95" y="186"/>
                    </a:cubicBezTo>
                    <a:cubicBezTo>
                      <a:pt x="95" y="186"/>
                      <a:pt x="95" y="186"/>
                      <a:pt x="95" y="186"/>
                    </a:cubicBezTo>
                    <a:cubicBezTo>
                      <a:pt x="95" y="185"/>
                      <a:pt x="95" y="185"/>
                      <a:pt x="95" y="185"/>
                    </a:cubicBezTo>
                    <a:cubicBezTo>
                      <a:pt x="95" y="184"/>
                      <a:pt x="95" y="184"/>
                      <a:pt x="95" y="184"/>
                    </a:cubicBezTo>
                    <a:cubicBezTo>
                      <a:pt x="95" y="184"/>
                      <a:pt x="95" y="184"/>
                      <a:pt x="95" y="184"/>
                    </a:cubicBezTo>
                    <a:cubicBezTo>
                      <a:pt x="97" y="182"/>
                      <a:pt x="97" y="181"/>
                      <a:pt x="96" y="180"/>
                    </a:cubicBezTo>
                    <a:cubicBezTo>
                      <a:pt x="94" y="177"/>
                      <a:pt x="95" y="174"/>
                      <a:pt x="97" y="170"/>
                    </a:cubicBezTo>
                    <a:cubicBezTo>
                      <a:pt x="99" y="168"/>
                      <a:pt x="99" y="168"/>
                      <a:pt x="99" y="168"/>
                    </a:cubicBezTo>
                    <a:cubicBezTo>
                      <a:pt x="99" y="168"/>
                      <a:pt x="99" y="168"/>
                      <a:pt x="99" y="168"/>
                    </a:cubicBezTo>
                    <a:cubicBezTo>
                      <a:pt x="98" y="162"/>
                      <a:pt x="98" y="162"/>
                      <a:pt x="98" y="162"/>
                    </a:cubicBezTo>
                    <a:cubicBezTo>
                      <a:pt x="92" y="155"/>
                      <a:pt x="92" y="155"/>
                      <a:pt x="92" y="155"/>
                    </a:cubicBezTo>
                    <a:cubicBezTo>
                      <a:pt x="90" y="153"/>
                      <a:pt x="89" y="150"/>
                      <a:pt x="91" y="147"/>
                    </a:cubicBezTo>
                    <a:cubicBezTo>
                      <a:pt x="92" y="145"/>
                      <a:pt x="93" y="142"/>
                      <a:pt x="95" y="140"/>
                    </a:cubicBezTo>
                    <a:cubicBezTo>
                      <a:pt x="96" y="134"/>
                      <a:pt x="96" y="134"/>
                      <a:pt x="96" y="134"/>
                    </a:cubicBezTo>
                    <a:cubicBezTo>
                      <a:pt x="96" y="134"/>
                      <a:pt x="96" y="134"/>
                      <a:pt x="96" y="134"/>
                    </a:cubicBezTo>
                    <a:cubicBezTo>
                      <a:pt x="96" y="134"/>
                      <a:pt x="96" y="134"/>
                      <a:pt x="96" y="134"/>
                    </a:cubicBezTo>
                    <a:cubicBezTo>
                      <a:pt x="101" y="124"/>
                      <a:pt x="101" y="124"/>
                      <a:pt x="101" y="124"/>
                    </a:cubicBezTo>
                    <a:cubicBezTo>
                      <a:pt x="102" y="120"/>
                      <a:pt x="102" y="120"/>
                      <a:pt x="102" y="120"/>
                    </a:cubicBezTo>
                    <a:cubicBezTo>
                      <a:pt x="108" y="108"/>
                      <a:pt x="108" y="108"/>
                      <a:pt x="108" y="108"/>
                    </a:cubicBezTo>
                    <a:cubicBezTo>
                      <a:pt x="104" y="100"/>
                      <a:pt x="104" y="100"/>
                      <a:pt x="104" y="100"/>
                    </a:cubicBezTo>
                    <a:cubicBezTo>
                      <a:pt x="92" y="92"/>
                      <a:pt x="92" y="92"/>
                      <a:pt x="92" y="92"/>
                    </a:cubicBezTo>
                    <a:cubicBezTo>
                      <a:pt x="91" y="92"/>
                      <a:pt x="91" y="92"/>
                      <a:pt x="91" y="92"/>
                    </a:cubicBezTo>
                    <a:cubicBezTo>
                      <a:pt x="91" y="92"/>
                      <a:pt x="91" y="92"/>
                      <a:pt x="91" y="92"/>
                    </a:cubicBezTo>
                    <a:cubicBezTo>
                      <a:pt x="91" y="92"/>
                      <a:pt x="91" y="92"/>
                      <a:pt x="91" y="92"/>
                    </a:cubicBezTo>
                    <a:cubicBezTo>
                      <a:pt x="88" y="85"/>
                      <a:pt x="88" y="85"/>
                      <a:pt x="88" y="85"/>
                    </a:cubicBezTo>
                    <a:cubicBezTo>
                      <a:pt x="88" y="85"/>
                      <a:pt x="88" y="85"/>
                      <a:pt x="88" y="85"/>
                    </a:cubicBezTo>
                    <a:cubicBezTo>
                      <a:pt x="88" y="84"/>
                      <a:pt x="88" y="84"/>
                      <a:pt x="88" y="84"/>
                    </a:cubicBezTo>
                    <a:cubicBezTo>
                      <a:pt x="90" y="73"/>
                      <a:pt x="90" y="73"/>
                      <a:pt x="90" y="73"/>
                    </a:cubicBezTo>
                    <a:cubicBezTo>
                      <a:pt x="90" y="73"/>
                      <a:pt x="90" y="73"/>
                      <a:pt x="90" y="73"/>
                    </a:cubicBezTo>
                    <a:cubicBezTo>
                      <a:pt x="90" y="73"/>
                      <a:pt x="90" y="73"/>
                      <a:pt x="90" y="73"/>
                    </a:cubicBezTo>
                    <a:cubicBezTo>
                      <a:pt x="92" y="65"/>
                      <a:pt x="92" y="65"/>
                      <a:pt x="92" y="65"/>
                    </a:cubicBezTo>
                    <a:cubicBezTo>
                      <a:pt x="92" y="62"/>
                      <a:pt x="92" y="60"/>
                      <a:pt x="94" y="58"/>
                    </a:cubicBezTo>
                    <a:cubicBezTo>
                      <a:pt x="94" y="58"/>
                      <a:pt x="96" y="57"/>
                      <a:pt x="97" y="57"/>
                    </a:cubicBezTo>
                    <a:cubicBezTo>
                      <a:pt x="104" y="56"/>
                      <a:pt x="104" y="56"/>
                      <a:pt x="104" y="56"/>
                    </a:cubicBezTo>
                    <a:cubicBezTo>
                      <a:pt x="106" y="51"/>
                      <a:pt x="106" y="51"/>
                      <a:pt x="106" y="51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7" y="33"/>
                      <a:pt x="107" y="33"/>
                      <a:pt x="107" y="33"/>
                    </a:cubicBezTo>
                    <a:cubicBezTo>
                      <a:pt x="100" y="32"/>
                      <a:pt x="100" y="32"/>
                      <a:pt x="100" y="32"/>
                    </a:cubicBezTo>
                    <a:cubicBezTo>
                      <a:pt x="100" y="32"/>
                      <a:pt x="100" y="32"/>
                      <a:pt x="100" y="32"/>
                    </a:cubicBezTo>
                    <a:cubicBezTo>
                      <a:pt x="100" y="32"/>
                      <a:pt x="100" y="32"/>
                      <a:pt x="100" y="32"/>
                    </a:cubicBezTo>
                    <a:cubicBezTo>
                      <a:pt x="92" y="28"/>
                      <a:pt x="92" y="28"/>
                      <a:pt x="92" y="28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16"/>
                      <a:pt x="90" y="16"/>
                      <a:pt x="90" y="16"/>
                    </a:cubicBezTo>
                    <a:cubicBezTo>
                      <a:pt x="90" y="16"/>
                      <a:pt x="90" y="16"/>
                      <a:pt x="90" y="16"/>
                    </a:cubicBezTo>
                    <a:cubicBezTo>
                      <a:pt x="90" y="14"/>
                      <a:pt x="90" y="14"/>
                      <a:pt x="90" y="14"/>
                    </a:cubicBezTo>
                    <a:lnTo>
                      <a:pt x="101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íşļïḋé">
                <a:extLst>
                  <a:ext uri="{FF2B5EF4-FFF2-40B4-BE49-F238E27FC236}">
                    <a16:creationId xmlns="" xmlns:a16="http://schemas.microsoft.com/office/drawing/2014/main" id="{954B442A-788D-44A2-87BE-6D45A48D7C62}"/>
                  </a:ext>
                </a:extLst>
              </p:cNvPr>
              <p:cNvSpPr/>
              <p:nvPr/>
            </p:nvSpPr>
            <p:spPr bwMode="auto">
              <a:xfrm>
                <a:off x="3381" y="2706"/>
                <a:ext cx="409" cy="473"/>
              </a:xfrm>
              <a:custGeom>
                <a:avLst/>
                <a:gdLst>
                  <a:gd name="T0" fmla="*/ 150 w 173"/>
                  <a:gd name="T1" fmla="*/ 34 h 200"/>
                  <a:gd name="T2" fmla="*/ 146 w 173"/>
                  <a:gd name="T3" fmla="*/ 26 h 200"/>
                  <a:gd name="T4" fmla="*/ 143 w 173"/>
                  <a:gd name="T5" fmla="*/ 12 h 200"/>
                  <a:gd name="T6" fmla="*/ 136 w 173"/>
                  <a:gd name="T7" fmla="*/ 17 h 200"/>
                  <a:gd name="T8" fmla="*/ 125 w 173"/>
                  <a:gd name="T9" fmla="*/ 15 h 200"/>
                  <a:gd name="T10" fmla="*/ 125 w 173"/>
                  <a:gd name="T11" fmla="*/ 7 h 200"/>
                  <a:gd name="T12" fmla="*/ 122 w 173"/>
                  <a:gd name="T13" fmla="*/ 10 h 200"/>
                  <a:gd name="T14" fmla="*/ 109 w 173"/>
                  <a:gd name="T15" fmla="*/ 22 h 200"/>
                  <a:gd name="T16" fmla="*/ 107 w 173"/>
                  <a:gd name="T17" fmla="*/ 22 h 200"/>
                  <a:gd name="T18" fmla="*/ 99 w 173"/>
                  <a:gd name="T19" fmla="*/ 16 h 200"/>
                  <a:gd name="T20" fmla="*/ 92 w 173"/>
                  <a:gd name="T21" fmla="*/ 13 h 200"/>
                  <a:gd name="T22" fmla="*/ 75 w 173"/>
                  <a:gd name="T23" fmla="*/ 8 h 200"/>
                  <a:gd name="T24" fmla="*/ 66 w 173"/>
                  <a:gd name="T25" fmla="*/ 4 h 200"/>
                  <a:gd name="T26" fmla="*/ 47 w 173"/>
                  <a:gd name="T27" fmla="*/ 0 h 200"/>
                  <a:gd name="T28" fmla="*/ 40 w 173"/>
                  <a:gd name="T29" fmla="*/ 16 h 200"/>
                  <a:gd name="T30" fmla="*/ 34 w 173"/>
                  <a:gd name="T31" fmla="*/ 16 h 200"/>
                  <a:gd name="T32" fmla="*/ 14 w 173"/>
                  <a:gd name="T33" fmla="*/ 26 h 200"/>
                  <a:gd name="T34" fmla="*/ 13 w 173"/>
                  <a:gd name="T35" fmla="*/ 72 h 200"/>
                  <a:gd name="T36" fmla="*/ 9 w 173"/>
                  <a:gd name="T37" fmla="*/ 83 h 200"/>
                  <a:gd name="T38" fmla="*/ 1 w 173"/>
                  <a:gd name="T39" fmla="*/ 109 h 200"/>
                  <a:gd name="T40" fmla="*/ 7 w 173"/>
                  <a:gd name="T41" fmla="*/ 111 h 200"/>
                  <a:gd name="T42" fmla="*/ 17 w 173"/>
                  <a:gd name="T43" fmla="*/ 126 h 200"/>
                  <a:gd name="T44" fmla="*/ 14 w 173"/>
                  <a:gd name="T45" fmla="*/ 132 h 200"/>
                  <a:gd name="T46" fmla="*/ 24 w 173"/>
                  <a:gd name="T47" fmla="*/ 158 h 200"/>
                  <a:gd name="T48" fmla="*/ 38 w 173"/>
                  <a:gd name="T49" fmla="*/ 151 h 200"/>
                  <a:gd name="T50" fmla="*/ 46 w 173"/>
                  <a:gd name="T51" fmla="*/ 151 h 200"/>
                  <a:gd name="T52" fmla="*/ 52 w 173"/>
                  <a:gd name="T53" fmla="*/ 140 h 200"/>
                  <a:gd name="T54" fmla="*/ 68 w 173"/>
                  <a:gd name="T55" fmla="*/ 135 h 200"/>
                  <a:gd name="T56" fmla="*/ 77 w 173"/>
                  <a:gd name="T57" fmla="*/ 151 h 200"/>
                  <a:gd name="T58" fmla="*/ 81 w 173"/>
                  <a:gd name="T59" fmla="*/ 165 h 200"/>
                  <a:gd name="T60" fmla="*/ 71 w 173"/>
                  <a:gd name="T61" fmla="*/ 185 h 200"/>
                  <a:gd name="T62" fmla="*/ 84 w 173"/>
                  <a:gd name="T63" fmla="*/ 187 h 200"/>
                  <a:gd name="T64" fmla="*/ 89 w 173"/>
                  <a:gd name="T65" fmla="*/ 199 h 200"/>
                  <a:gd name="T66" fmla="*/ 102 w 173"/>
                  <a:gd name="T67" fmla="*/ 196 h 200"/>
                  <a:gd name="T68" fmla="*/ 108 w 173"/>
                  <a:gd name="T69" fmla="*/ 178 h 200"/>
                  <a:gd name="T70" fmla="*/ 135 w 173"/>
                  <a:gd name="T71" fmla="*/ 189 h 200"/>
                  <a:gd name="T72" fmla="*/ 128 w 173"/>
                  <a:gd name="T73" fmla="*/ 172 h 200"/>
                  <a:gd name="T74" fmla="*/ 128 w 173"/>
                  <a:gd name="T75" fmla="*/ 170 h 200"/>
                  <a:gd name="T76" fmla="*/ 166 w 173"/>
                  <a:gd name="T77" fmla="*/ 166 h 200"/>
                  <a:gd name="T78" fmla="*/ 167 w 173"/>
                  <a:gd name="T79" fmla="*/ 165 h 200"/>
                  <a:gd name="T80" fmla="*/ 167 w 173"/>
                  <a:gd name="T81" fmla="*/ 163 h 200"/>
                  <a:gd name="T82" fmla="*/ 166 w 173"/>
                  <a:gd name="T83" fmla="*/ 142 h 200"/>
                  <a:gd name="T84" fmla="*/ 170 w 173"/>
                  <a:gd name="T85" fmla="*/ 134 h 200"/>
                  <a:gd name="T86" fmla="*/ 163 w 173"/>
                  <a:gd name="T87" fmla="*/ 126 h 200"/>
                  <a:gd name="T88" fmla="*/ 158 w 173"/>
                  <a:gd name="T89" fmla="*/ 98 h 200"/>
                  <a:gd name="T90" fmla="*/ 151 w 173"/>
                  <a:gd name="T91" fmla="*/ 102 h 200"/>
                  <a:gd name="T92" fmla="*/ 150 w 173"/>
                  <a:gd name="T93" fmla="*/ 84 h 200"/>
                  <a:gd name="T94" fmla="*/ 163 w 173"/>
                  <a:gd name="T95" fmla="*/ 50 h 200"/>
                  <a:gd name="T96" fmla="*/ 150 w 173"/>
                  <a:gd name="T97" fmla="*/ 34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3" h="200">
                    <a:moveTo>
                      <a:pt x="150" y="34"/>
                    </a:moveTo>
                    <a:cubicBezTo>
                      <a:pt x="150" y="34"/>
                      <a:pt x="150" y="34"/>
                      <a:pt x="150" y="34"/>
                    </a:cubicBezTo>
                    <a:cubicBezTo>
                      <a:pt x="150" y="34"/>
                      <a:pt x="150" y="34"/>
                      <a:pt x="150" y="34"/>
                    </a:cubicBezTo>
                    <a:cubicBezTo>
                      <a:pt x="150" y="33"/>
                      <a:pt x="150" y="33"/>
                      <a:pt x="150" y="33"/>
                    </a:cubicBezTo>
                    <a:cubicBezTo>
                      <a:pt x="146" y="27"/>
                      <a:pt x="146" y="27"/>
                      <a:pt x="146" y="27"/>
                    </a:cubicBezTo>
                    <a:cubicBezTo>
                      <a:pt x="146" y="26"/>
                      <a:pt x="146" y="26"/>
                      <a:pt x="146" y="26"/>
                    </a:cubicBezTo>
                    <a:cubicBezTo>
                      <a:pt x="146" y="26"/>
                      <a:pt x="146" y="26"/>
                      <a:pt x="146" y="26"/>
                    </a:cubicBezTo>
                    <a:cubicBezTo>
                      <a:pt x="147" y="16"/>
                      <a:pt x="147" y="16"/>
                      <a:pt x="147" y="16"/>
                    </a:cubicBezTo>
                    <a:cubicBezTo>
                      <a:pt x="147" y="15"/>
                      <a:pt x="146" y="14"/>
                      <a:pt x="143" y="12"/>
                    </a:cubicBezTo>
                    <a:cubicBezTo>
                      <a:pt x="141" y="12"/>
                      <a:pt x="141" y="12"/>
                      <a:pt x="141" y="12"/>
                    </a:cubicBezTo>
                    <a:cubicBezTo>
                      <a:pt x="137" y="17"/>
                      <a:pt x="137" y="17"/>
                      <a:pt x="137" y="17"/>
                    </a:cubicBezTo>
                    <a:cubicBezTo>
                      <a:pt x="136" y="17"/>
                      <a:pt x="136" y="17"/>
                      <a:pt x="136" y="17"/>
                    </a:cubicBezTo>
                    <a:cubicBezTo>
                      <a:pt x="136" y="17"/>
                      <a:pt x="136" y="17"/>
                      <a:pt x="136" y="17"/>
                    </a:cubicBezTo>
                    <a:cubicBezTo>
                      <a:pt x="126" y="22"/>
                      <a:pt x="126" y="22"/>
                      <a:pt x="126" y="22"/>
                    </a:cubicBezTo>
                    <a:cubicBezTo>
                      <a:pt x="125" y="15"/>
                      <a:pt x="125" y="15"/>
                      <a:pt x="125" y="15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5" y="7"/>
                      <a:pt x="125" y="7"/>
                      <a:pt x="125" y="7"/>
                    </a:cubicBezTo>
                    <a:cubicBezTo>
                      <a:pt x="124" y="6"/>
                      <a:pt x="124" y="6"/>
                      <a:pt x="124" y="6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09" y="21"/>
                      <a:pt x="109" y="21"/>
                      <a:pt x="109" y="21"/>
                    </a:cubicBezTo>
                    <a:cubicBezTo>
                      <a:pt x="109" y="22"/>
                      <a:pt x="109" y="22"/>
                      <a:pt x="109" y="2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7" y="22"/>
                      <a:pt x="107" y="22"/>
                      <a:pt x="107" y="22"/>
                    </a:cubicBezTo>
                    <a:cubicBezTo>
                      <a:pt x="103" y="20"/>
                      <a:pt x="103" y="20"/>
                      <a:pt x="103" y="20"/>
                    </a:cubicBezTo>
                    <a:cubicBezTo>
                      <a:pt x="103" y="20"/>
                      <a:pt x="103" y="20"/>
                      <a:pt x="103" y="20"/>
                    </a:cubicBezTo>
                    <a:cubicBezTo>
                      <a:pt x="99" y="16"/>
                      <a:pt x="99" y="16"/>
                      <a:pt x="99" y="16"/>
                    </a:cubicBezTo>
                    <a:cubicBezTo>
                      <a:pt x="92" y="14"/>
                      <a:pt x="92" y="14"/>
                      <a:pt x="92" y="14"/>
                    </a:cubicBezTo>
                    <a:cubicBezTo>
                      <a:pt x="92" y="14"/>
                      <a:pt x="92" y="14"/>
                      <a:pt x="92" y="14"/>
                    </a:cubicBezTo>
                    <a:cubicBezTo>
                      <a:pt x="92" y="13"/>
                      <a:pt x="92" y="13"/>
                      <a:pt x="92" y="13"/>
                    </a:cubicBezTo>
                    <a:cubicBezTo>
                      <a:pt x="88" y="10"/>
                      <a:pt x="88" y="10"/>
                      <a:pt x="88" y="10"/>
                    </a:cubicBezTo>
                    <a:cubicBezTo>
                      <a:pt x="75" y="8"/>
                      <a:pt x="75" y="8"/>
                      <a:pt x="75" y="8"/>
                    </a:cubicBezTo>
                    <a:cubicBezTo>
                      <a:pt x="75" y="8"/>
                      <a:pt x="75" y="8"/>
                      <a:pt x="75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66" y="3"/>
                      <a:pt x="66" y="3"/>
                      <a:pt x="66" y="3"/>
                    </a:cubicBezTo>
                    <a:cubicBezTo>
                      <a:pt x="66" y="4"/>
                      <a:pt x="66" y="4"/>
                      <a:pt x="66" y="4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10" y="62"/>
                      <a:pt x="10" y="62"/>
                      <a:pt x="10" y="62"/>
                    </a:cubicBezTo>
                    <a:cubicBezTo>
                      <a:pt x="13" y="72"/>
                      <a:pt x="13" y="72"/>
                      <a:pt x="13" y="72"/>
                    </a:cubicBezTo>
                    <a:cubicBezTo>
                      <a:pt x="13" y="74"/>
                      <a:pt x="13" y="74"/>
                      <a:pt x="13" y="74"/>
                    </a:cubicBezTo>
                    <a:cubicBezTo>
                      <a:pt x="12" y="75"/>
                      <a:pt x="12" y="75"/>
                      <a:pt x="12" y="75"/>
                    </a:cubicBezTo>
                    <a:cubicBezTo>
                      <a:pt x="10" y="76"/>
                      <a:pt x="9" y="79"/>
                      <a:pt x="9" y="83"/>
                    </a:cubicBezTo>
                    <a:cubicBezTo>
                      <a:pt x="13" y="99"/>
                      <a:pt x="13" y="99"/>
                      <a:pt x="13" y="99"/>
                    </a:cubicBezTo>
                    <a:cubicBezTo>
                      <a:pt x="12" y="100"/>
                      <a:pt x="12" y="100"/>
                      <a:pt x="12" y="100"/>
                    </a:cubicBezTo>
                    <a:cubicBezTo>
                      <a:pt x="5" y="104"/>
                      <a:pt x="1" y="107"/>
                      <a:pt x="1" y="109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7" y="112"/>
                      <a:pt x="7" y="112"/>
                      <a:pt x="7" y="112"/>
                    </a:cubicBezTo>
                    <a:cubicBezTo>
                      <a:pt x="7" y="111"/>
                      <a:pt x="7" y="111"/>
                      <a:pt x="7" y="111"/>
                    </a:cubicBezTo>
                    <a:cubicBezTo>
                      <a:pt x="8" y="111"/>
                      <a:pt x="8" y="111"/>
                      <a:pt x="8" y="111"/>
                    </a:cubicBezTo>
                    <a:cubicBezTo>
                      <a:pt x="12" y="111"/>
                      <a:pt x="15" y="113"/>
                      <a:pt x="16" y="117"/>
                    </a:cubicBezTo>
                    <a:cubicBezTo>
                      <a:pt x="17" y="126"/>
                      <a:pt x="17" y="126"/>
                      <a:pt x="17" y="126"/>
                    </a:cubicBezTo>
                    <a:cubicBezTo>
                      <a:pt x="16" y="127"/>
                      <a:pt x="16" y="127"/>
                      <a:pt x="16" y="127"/>
                    </a:cubicBezTo>
                    <a:cubicBezTo>
                      <a:pt x="16" y="128"/>
                      <a:pt x="16" y="128"/>
                      <a:pt x="16" y="128"/>
                    </a:cubicBezTo>
                    <a:cubicBezTo>
                      <a:pt x="14" y="129"/>
                      <a:pt x="14" y="130"/>
                      <a:pt x="14" y="132"/>
                    </a:cubicBezTo>
                    <a:cubicBezTo>
                      <a:pt x="12" y="141"/>
                      <a:pt x="12" y="141"/>
                      <a:pt x="12" y="141"/>
                    </a:cubicBezTo>
                    <a:cubicBezTo>
                      <a:pt x="13" y="144"/>
                      <a:pt x="14" y="146"/>
                      <a:pt x="16" y="148"/>
                    </a:cubicBezTo>
                    <a:cubicBezTo>
                      <a:pt x="24" y="158"/>
                      <a:pt x="24" y="158"/>
                      <a:pt x="24" y="158"/>
                    </a:cubicBezTo>
                    <a:cubicBezTo>
                      <a:pt x="32" y="152"/>
                      <a:pt x="32" y="152"/>
                      <a:pt x="32" y="152"/>
                    </a:cubicBezTo>
                    <a:cubicBezTo>
                      <a:pt x="38" y="151"/>
                      <a:pt x="38" y="151"/>
                      <a:pt x="38" y="151"/>
                    </a:cubicBezTo>
                    <a:cubicBezTo>
                      <a:pt x="38" y="151"/>
                      <a:pt x="38" y="151"/>
                      <a:pt x="38" y="151"/>
                    </a:cubicBezTo>
                    <a:cubicBezTo>
                      <a:pt x="38" y="152"/>
                      <a:pt x="38" y="152"/>
                      <a:pt x="38" y="152"/>
                    </a:cubicBezTo>
                    <a:cubicBezTo>
                      <a:pt x="42" y="153"/>
                      <a:pt x="42" y="153"/>
                      <a:pt x="42" y="153"/>
                    </a:cubicBezTo>
                    <a:cubicBezTo>
                      <a:pt x="44" y="153"/>
                      <a:pt x="45" y="152"/>
                      <a:pt x="46" y="151"/>
                    </a:cubicBezTo>
                    <a:cubicBezTo>
                      <a:pt x="50" y="146"/>
                      <a:pt x="50" y="146"/>
                      <a:pt x="50" y="146"/>
                    </a:cubicBezTo>
                    <a:cubicBezTo>
                      <a:pt x="49" y="143"/>
                      <a:pt x="49" y="143"/>
                      <a:pt x="49" y="143"/>
                    </a:cubicBezTo>
                    <a:cubicBezTo>
                      <a:pt x="50" y="142"/>
                      <a:pt x="51" y="141"/>
                      <a:pt x="52" y="140"/>
                    </a:cubicBezTo>
                    <a:cubicBezTo>
                      <a:pt x="62" y="140"/>
                      <a:pt x="62" y="140"/>
                      <a:pt x="62" y="140"/>
                    </a:cubicBezTo>
                    <a:cubicBezTo>
                      <a:pt x="64" y="141"/>
                      <a:pt x="65" y="140"/>
                      <a:pt x="65" y="140"/>
                    </a:cubicBezTo>
                    <a:cubicBezTo>
                      <a:pt x="66" y="137"/>
                      <a:pt x="67" y="136"/>
                      <a:pt x="68" y="135"/>
                    </a:cubicBezTo>
                    <a:cubicBezTo>
                      <a:pt x="70" y="135"/>
                      <a:pt x="72" y="135"/>
                      <a:pt x="73" y="136"/>
                    </a:cubicBezTo>
                    <a:cubicBezTo>
                      <a:pt x="76" y="139"/>
                      <a:pt x="78" y="141"/>
                      <a:pt x="78" y="144"/>
                    </a:cubicBezTo>
                    <a:cubicBezTo>
                      <a:pt x="77" y="151"/>
                      <a:pt x="77" y="151"/>
                      <a:pt x="77" y="151"/>
                    </a:cubicBezTo>
                    <a:cubicBezTo>
                      <a:pt x="78" y="152"/>
                      <a:pt x="78" y="152"/>
                      <a:pt x="78" y="152"/>
                    </a:cubicBezTo>
                    <a:cubicBezTo>
                      <a:pt x="81" y="154"/>
                      <a:pt x="82" y="156"/>
                      <a:pt x="82" y="158"/>
                    </a:cubicBezTo>
                    <a:cubicBezTo>
                      <a:pt x="81" y="165"/>
                      <a:pt x="81" y="165"/>
                      <a:pt x="81" y="165"/>
                    </a:cubicBezTo>
                    <a:cubicBezTo>
                      <a:pt x="80" y="169"/>
                      <a:pt x="78" y="172"/>
                      <a:pt x="77" y="172"/>
                    </a:cubicBezTo>
                    <a:cubicBezTo>
                      <a:pt x="77" y="172"/>
                      <a:pt x="77" y="172"/>
                      <a:pt x="77" y="172"/>
                    </a:cubicBezTo>
                    <a:cubicBezTo>
                      <a:pt x="71" y="185"/>
                      <a:pt x="71" y="185"/>
                      <a:pt x="71" y="185"/>
                    </a:cubicBezTo>
                    <a:cubicBezTo>
                      <a:pt x="73" y="186"/>
                      <a:pt x="73" y="186"/>
                      <a:pt x="73" y="186"/>
                    </a:cubicBezTo>
                    <a:cubicBezTo>
                      <a:pt x="82" y="186"/>
                      <a:pt x="82" y="186"/>
                      <a:pt x="82" y="186"/>
                    </a:cubicBezTo>
                    <a:cubicBezTo>
                      <a:pt x="84" y="187"/>
                      <a:pt x="84" y="187"/>
                      <a:pt x="84" y="187"/>
                    </a:cubicBezTo>
                    <a:cubicBezTo>
                      <a:pt x="84" y="188"/>
                      <a:pt x="84" y="188"/>
                      <a:pt x="84" y="188"/>
                    </a:cubicBezTo>
                    <a:cubicBezTo>
                      <a:pt x="82" y="192"/>
                      <a:pt x="82" y="195"/>
                      <a:pt x="82" y="197"/>
                    </a:cubicBezTo>
                    <a:cubicBezTo>
                      <a:pt x="86" y="199"/>
                      <a:pt x="88" y="200"/>
                      <a:pt x="89" y="199"/>
                    </a:cubicBezTo>
                    <a:cubicBezTo>
                      <a:pt x="94" y="197"/>
                      <a:pt x="94" y="197"/>
                      <a:pt x="94" y="197"/>
                    </a:cubicBezTo>
                    <a:cubicBezTo>
                      <a:pt x="97" y="196"/>
                      <a:pt x="97" y="196"/>
                      <a:pt x="97" y="196"/>
                    </a:cubicBezTo>
                    <a:cubicBezTo>
                      <a:pt x="102" y="196"/>
                      <a:pt x="102" y="196"/>
                      <a:pt x="102" y="196"/>
                    </a:cubicBezTo>
                    <a:cubicBezTo>
                      <a:pt x="108" y="190"/>
                      <a:pt x="108" y="190"/>
                      <a:pt x="108" y="190"/>
                    </a:cubicBezTo>
                    <a:cubicBezTo>
                      <a:pt x="108" y="183"/>
                      <a:pt x="108" y="183"/>
                      <a:pt x="108" y="183"/>
                    </a:cubicBezTo>
                    <a:cubicBezTo>
                      <a:pt x="107" y="181"/>
                      <a:pt x="108" y="179"/>
                      <a:pt x="108" y="178"/>
                    </a:cubicBezTo>
                    <a:cubicBezTo>
                      <a:pt x="110" y="177"/>
                      <a:pt x="113" y="177"/>
                      <a:pt x="118" y="180"/>
                    </a:cubicBezTo>
                    <a:cubicBezTo>
                      <a:pt x="128" y="186"/>
                      <a:pt x="128" y="186"/>
                      <a:pt x="128" y="186"/>
                    </a:cubicBezTo>
                    <a:cubicBezTo>
                      <a:pt x="131" y="188"/>
                      <a:pt x="133" y="189"/>
                      <a:pt x="135" y="189"/>
                    </a:cubicBezTo>
                    <a:cubicBezTo>
                      <a:pt x="135" y="188"/>
                      <a:pt x="135" y="188"/>
                      <a:pt x="135" y="188"/>
                    </a:cubicBezTo>
                    <a:cubicBezTo>
                      <a:pt x="136" y="187"/>
                      <a:pt x="135" y="184"/>
                      <a:pt x="133" y="180"/>
                    </a:cubicBezTo>
                    <a:cubicBezTo>
                      <a:pt x="128" y="172"/>
                      <a:pt x="128" y="172"/>
                      <a:pt x="128" y="172"/>
                    </a:cubicBezTo>
                    <a:cubicBezTo>
                      <a:pt x="128" y="171"/>
                      <a:pt x="128" y="171"/>
                      <a:pt x="128" y="171"/>
                    </a:cubicBezTo>
                    <a:cubicBezTo>
                      <a:pt x="128" y="171"/>
                      <a:pt x="128" y="171"/>
                      <a:pt x="128" y="171"/>
                    </a:cubicBezTo>
                    <a:cubicBezTo>
                      <a:pt x="128" y="170"/>
                      <a:pt x="128" y="170"/>
                      <a:pt x="128" y="170"/>
                    </a:cubicBezTo>
                    <a:cubicBezTo>
                      <a:pt x="134" y="163"/>
                      <a:pt x="139" y="160"/>
                      <a:pt x="146" y="163"/>
                    </a:cubicBezTo>
                    <a:cubicBezTo>
                      <a:pt x="160" y="170"/>
                      <a:pt x="160" y="170"/>
                      <a:pt x="160" y="170"/>
                    </a:cubicBezTo>
                    <a:cubicBezTo>
                      <a:pt x="166" y="166"/>
                      <a:pt x="166" y="166"/>
                      <a:pt x="166" y="166"/>
                    </a:cubicBezTo>
                    <a:cubicBezTo>
                      <a:pt x="167" y="166"/>
                      <a:pt x="167" y="166"/>
                      <a:pt x="167" y="166"/>
                    </a:cubicBezTo>
                    <a:cubicBezTo>
                      <a:pt x="167" y="165"/>
                      <a:pt x="167" y="165"/>
                      <a:pt x="167" y="165"/>
                    </a:cubicBezTo>
                    <a:cubicBezTo>
                      <a:pt x="167" y="165"/>
                      <a:pt x="167" y="165"/>
                      <a:pt x="167" y="165"/>
                    </a:cubicBezTo>
                    <a:cubicBezTo>
                      <a:pt x="166" y="164"/>
                      <a:pt x="166" y="164"/>
                      <a:pt x="166" y="164"/>
                    </a:cubicBezTo>
                    <a:cubicBezTo>
                      <a:pt x="166" y="164"/>
                      <a:pt x="166" y="164"/>
                      <a:pt x="166" y="164"/>
                    </a:cubicBezTo>
                    <a:cubicBezTo>
                      <a:pt x="167" y="163"/>
                      <a:pt x="167" y="163"/>
                      <a:pt x="167" y="163"/>
                    </a:cubicBezTo>
                    <a:cubicBezTo>
                      <a:pt x="172" y="155"/>
                      <a:pt x="173" y="149"/>
                      <a:pt x="172" y="146"/>
                    </a:cubicBezTo>
                    <a:cubicBezTo>
                      <a:pt x="170" y="143"/>
                      <a:pt x="168" y="142"/>
                      <a:pt x="167" y="142"/>
                    </a:cubicBezTo>
                    <a:cubicBezTo>
                      <a:pt x="166" y="142"/>
                      <a:pt x="166" y="142"/>
                      <a:pt x="166" y="142"/>
                    </a:cubicBezTo>
                    <a:cubicBezTo>
                      <a:pt x="165" y="138"/>
                      <a:pt x="165" y="138"/>
                      <a:pt x="165" y="138"/>
                    </a:cubicBezTo>
                    <a:cubicBezTo>
                      <a:pt x="166" y="138"/>
                      <a:pt x="166" y="138"/>
                      <a:pt x="166" y="138"/>
                    </a:cubicBezTo>
                    <a:cubicBezTo>
                      <a:pt x="168" y="136"/>
                      <a:pt x="170" y="135"/>
                      <a:pt x="170" y="134"/>
                    </a:cubicBezTo>
                    <a:cubicBezTo>
                      <a:pt x="169" y="132"/>
                      <a:pt x="169" y="132"/>
                      <a:pt x="169" y="132"/>
                    </a:cubicBezTo>
                    <a:cubicBezTo>
                      <a:pt x="163" y="126"/>
                      <a:pt x="163" y="126"/>
                      <a:pt x="163" y="126"/>
                    </a:cubicBezTo>
                    <a:cubicBezTo>
                      <a:pt x="163" y="126"/>
                      <a:pt x="163" y="126"/>
                      <a:pt x="163" y="126"/>
                    </a:cubicBezTo>
                    <a:cubicBezTo>
                      <a:pt x="163" y="125"/>
                      <a:pt x="163" y="125"/>
                      <a:pt x="163" y="125"/>
                    </a:cubicBezTo>
                    <a:cubicBezTo>
                      <a:pt x="160" y="116"/>
                      <a:pt x="160" y="116"/>
                      <a:pt x="160" y="116"/>
                    </a:cubicBezTo>
                    <a:cubicBezTo>
                      <a:pt x="158" y="110"/>
                      <a:pt x="158" y="104"/>
                      <a:pt x="158" y="98"/>
                    </a:cubicBezTo>
                    <a:cubicBezTo>
                      <a:pt x="158" y="94"/>
                      <a:pt x="158" y="94"/>
                      <a:pt x="158" y="94"/>
                    </a:cubicBezTo>
                    <a:cubicBezTo>
                      <a:pt x="154" y="98"/>
                      <a:pt x="154" y="98"/>
                      <a:pt x="154" y="98"/>
                    </a:cubicBezTo>
                    <a:cubicBezTo>
                      <a:pt x="151" y="102"/>
                      <a:pt x="151" y="102"/>
                      <a:pt x="151" y="102"/>
                    </a:cubicBezTo>
                    <a:cubicBezTo>
                      <a:pt x="150" y="85"/>
                      <a:pt x="150" y="85"/>
                      <a:pt x="150" y="85"/>
                    </a:cubicBezTo>
                    <a:cubicBezTo>
                      <a:pt x="150" y="85"/>
                      <a:pt x="150" y="85"/>
                      <a:pt x="150" y="85"/>
                    </a:cubicBezTo>
                    <a:cubicBezTo>
                      <a:pt x="150" y="84"/>
                      <a:pt x="150" y="84"/>
                      <a:pt x="150" y="84"/>
                    </a:cubicBezTo>
                    <a:cubicBezTo>
                      <a:pt x="150" y="84"/>
                      <a:pt x="150" y="84"/>
                      <a:pt x="150" y="84"/>
                    </a:cubicBezTo>
                    <a:cubicBezTo>
                      <a:pt x="159" y="71"/>
                      <a:pt x="165" y="64"/>
                      <a:pt x="167" y="62"/>
                    </a:cubicBezTo>
                    <a:cubicBezTo>
                      <a:pt x="163" y="50"/>
                      <a:pt x="163" y="50"/>
                      <a:pt x="163" y="50"/>
                    </a:cubicBezTo>
                    <a:cubicBezTo>
                      <a:pt x="162" y="44"/>
                      <a:pt x="161" y="40"/>
                      <a:pt x="161" y="38"/>
                    </a:cubicBezTo>
                    <a:cubicBezTo>
                      <a:pt x="154" y="35"/>
                      <a:pt x="154" y="35"/>
                      <a:pt x="154" y="35"/>
                    </a:cubicBezTo>
                    <a:lnTo>
                      <a:pt x="150" y="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îṥḻíḋé">
                <a:extLst>
                  <a:ext uri="{FF2B5EF4-FFF2-40B4-BE49-F238E27FC236}">
                    <a16:creationId xmlns="" xmlns:a16="http://schemas.microsoft.com/office/drawing/2014/main" id="{1E10F50D-4E0E-40DF-BD2F-C451486A8F26}"/>
                  </a:ext>
                </a:extLst>
              </p:cNvPr>
              <p:cNvSpPr/>
              <p:nvPr/>
            </p:nvSpPr>
            <p:spPr bwMode="auto">
              <a:xfrm>
                <a:off x="3333" y="2433"/>
                <a:ext cx="578" cy="363"/>
              </a:xfrm>
              <a:custGeom>
                <a:avLst/>
                <a:gdLst>
                  <a:gd name="T0" fmla="*/ 32 w 244"/>
                  <a:gd name="T1" fmla="*/ 5 h 153"/>
                  <a:gd name="T2" fmla="*/ 43 w 244"/>
                  <a:gd name="T3" fmla="*/ 12 h 153"/>
                  <a:gd name="T4" fmla="*/ 49 w 244"/>
                  <a:gd name="T5" fmla="*/ 20 h 153"/>
                  <a:gd name="T6" fmla="*/ 44 w 244"/>
                  <a:gd name="T7" fmla="*/ 26 h 153"/>
                  <a:gd name="T8" fmla="*/ 30 w 244"/>
                  <a:gd name="T9" fmla="*/ 29 h 153"/>
                  <a:gd name="T10" fmla="*/ 32 w 244"/>
                  <a:gd name="T11" fmla="*/ 37 h 153"/>
                  <a:gd name="T12" fmla="*/ 36 w 244"/>
                  <a:gd name="T13" fmla="*/ 54 h 153"/>
                  <a:gd name="T14" fmla="*/ 45 w 244"/>
                  <a:gd name="T15" fmla="*/ 57 h 153"/>
                  <a:gd name="T16" fmla="*/ 46 w 244"/>
                  <a:gd name="T17" fmla="*/ 58 h 153"/>
                  <a:gd name="T18" fmla="*/ 51 w 244"/>
                  <a:gd name="T19" fmla="*/ 65 h 153"/>
                  <a:gd name="T20" fmla="*/ 54 w 244"/>
                  <a:gd name="T21" fmla="*/ 73 h 153"/>
                  <a:gd name="T22" fmla="*/ 40 w 244"/>
                  <a:gd name="T23" fmla="*/ 92 h 153"/>
                  <a:gd name="T24" fmla="*/ 2 w 244"/>
                  <a:gd name="T25" fmla="*/ 102 h 153"/>
                  <a:gd name="T26" fmla="*/ 4 w 244"/>
                  <a:gd name="T27" fmla="*/ 116 h 153"/>
                  <a:gd name="T28" fmla="*/ 19 w 244"/>
                  <a:gd name="T29" fmla="*/ 143 h 153"/>
                  <a:gd name="T30" fmla="*/ 20 w 244"/>
                  <a:gd name="T31" fmla="*/ 143 h 153"/>
                  <a:gd name="T32" fmla="*/ 26 w 244"/>
                  <a:gd name="T33" fmla="*/ 151 h 153"/>
                  <a:gd name="T34" fmla="*/ 30 w 244"/>
                  <a:gd name="T35" fmla="*/ 138 h 153"/>
                  <a:gd name="T36" fmla="*/ 39 w 244"/>
                  <a:gd name="T37" fmla="*/ 127 h 153"/>
                  <a:gd name="T38" fmla="*/ 56 w 244"/>
                  <a:gd name="T39" fmla="*/ 127 h 153"/>
                  <a:gd name="T40" fmla="*/ 63 w 244"/>
                  <a:gd name="T41" fmla="*/ 111 h 153"/>
                  <a:gd name="T42" fmla="*/ 80 w 244"/>
                  <a:gd name="T43" fmla="*/ 111 h 153"/>
                  <a:gd name="T44" fmla="*/ 109 w 244"/>
                  <a:gd name="T45" fmla="*/ 121 h 153"/>
                  <a:gd name="T46" fmla="*/ 110 w 244"/>
                  <a:gd name="T47" fmla="*/ 121 h 153"/>
                  <a:gd name="T48" fmla="*/ 121 w 244"/>
                  <a:gd name="T49" fmla="*/ 127 h 153"/>
                  <a:gd name="T50" fmla="*/ 121 w 244"/>
                  <a:gd name="T51" fmla="*/ 127 h 153"/>
                  <a:gd name="T52" fmla="*/ 132 w 244"/>
                  <a:gd name="T53" fmla="*/ 128 h 153"/>
                  <a:gd name="T54" fmla="*/ 142 w 244"/>
                  <a:gd name="T55" fmla="*/ 115 h 153"/>
                  <a:gd name="T56" fmla="*/ 148 w 244"/>
                  <a:gd name="T57" fmla="*/ 120 h 153"/>
                  <a:gd name="T58" fmla="*/ 149 w 244"/>
                  <a:gd name="T59" fmla="*/ 129 h 153"/>
                  <a:gd name="T60" fmla="*/ 159 w 244"/>
                  <a:gd name="T61" fmla="*/ 123 h 153"/>
                  <a:gd name="T62" fmla="*/ 165 w 244"/>
                  <a:gd name="T63" fmla="*/ 123 h 153"/>
                  <a:gd name="T64" fmla="*/ 170 w 244"/>
                  <a:gd name="T65" fmla="*/ 141 h 153"/>
                  <a:gd name="T66" fmla="*/ 194 w 244"/>
                  <a:gd name="T67" fmla="*/ 130 h 153"/>
                  <a:gd name="T68" fmla="*/ 215 w 244"/>
                  <a:gd name="T69" fmla="*/ 121 h 153"/>
                  <a:gd name="T70" fmla="*/ 237 w 244"/>
                  <a:gd name="T71" fmla="*/ 114 h 153"/>
                  <a:gd name="T72" fmla="*/ 242 w 244"/>
                  <a:gd name="T73" fmla="*/ 111 h 153"/>
                  <a:gd name="T74" fmla="*/ 230 w 244"/>
                  <a:gd name="T75" fmla="*/ 77 h 153"/>
                  <a:gd name="T76" fmla="*/ 236 w 244"/>
                  <a:gd name="T77" fmla="*/ 67 h 153"/>
                  <a:gd name="T78" fmla="*/ 222 w 244"/>
                  <a:gd name="T79" fmla="*/ 63 h 153"/>
                  <a:gd name="T80" fmla="*/ 215 w 244"/>
                  <a:gd name="T81" fmla="*/ 55 h 153"/>
                  <a:gd name="T82" fmla="*/ 214 w 244"/>
                  <a:gd name="T83" fmla="*/ 54 h 153"/>
                  <a:gd name="T84" fmla="*/ 186 w 244"/>
                  <a:gd name="T85" fmla="*/ 47 h 153"/>
                  <a:gd name="T86" fmla="*/ 162 w 244"/>
                  <a:gd name="T87" fmla="*/ 47 h 153"/>
                  <a:gd name="T88" fmla="*/ 108 w 244"/>
                  <a:gd name="T89" fmla="*/ 25 h 153"/>
                  <a:gd name="T90" fmla="*/ 72 w 244"/>
                  <a:gd name="T91" fmla="*/ 0 h 153"/>
                  <a:gd name="T92" fmla="*/ 37 w 244"/>
                  <a:gd name="T93" fmla="*/ 3 h 153"/>
                  <a:gd name="T94" fmla="*/ 31 w 244"/>
                  <a:gd name="T95" fmla="*/ 1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44" h="153">
                    <a:moveTo>
                      <a:pt x="31" y="1"/>
                    </a:moveTo>
                    <a:cubicBezTo>
                      <a:pt x="30" y="2"/>
                      <a:pt x="30" y="2"/>
                      <a:pt x="30" y="2"/>
                    </a:cubicBezTo>
                    <a:cubicBezTo>
                      <a:pt x="32" y="5"/>
                      <a:pt x="32" y="5"/>
                      <a:pt x="32" y="5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49" y="20"/>
                      <a:pt x="49" y="20"/>
                      <a:pt x="49" y="20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0" y="29"/>
                      <a:pt x="30" y="29"/>
                      <a:pt x="30" y="29"/>
                    </a:cubicBezTo>
                    <a:cubicBezTo>
                      <a:pt x="32" y="33"/>
                      <a:pt x="32" y="33"/>
                      <a:pt x="32" y="33"/>
                    </a:cubicBezTo>
                    <a:cubicBezTo>
                      <a:pt x="32" y="33"/>
                      <a:pt x="32" y="33"/>
                      <a:pt x="32" y="33"/>
                    </a:cubicBezTo>
                    <a:cubicBezTo>
                      <a:pt x="32" y="37"/>
                      <a:pt x="32" y="37"/>
                      <a:pt x="32" y="37"/>
                    </a:cubicBezTo>
                    <a:cubicBezTo>
                      <a:pt x="36" y="43"/>
                      <a:pt x="36" y="43"/>
                      <a:pt x="36" y="43"/>
                    </a:cubicBezTo>
                    <a:cubicBezTo>
                      <a:pt x="36" y="43"/>
                      <a:pt x="36" y="43"/>
                      <a:pt x="36" y="43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9" y="55"/>
                      <a:pt x="39" y="55"/>
                      <a:pt x="39" y="55"/>
                    </a:cubicBezTo>
                    <a:cubicBezTo>
                      <a:pt x="44" y="57"/>
                      <a:pt x="44" y="57"/>
                      <a:pt x="44" y="57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46" y="58"/>
                      <a:pt x="46" y="58"/>
                      <a:pt x="46" y="58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4" y="73"/>
                      <a:pt x="54" y="73"/>
                      <a:pt x="54" y="73"/>
                    </a:cubicBezTo>
                    <a:cubicBezTo>
                      <a:pt x="54" y="73"/>
                      <a:pt x="54" y="73"/>
                      <a:pt x="54" y="73"/>
                    </a:cubicBezTo>
                    <a:cubicBezTo>
                      <a:pt x="54" y="73"/>
                      <a:pt x="54" y="73"/>
                      <a:pt x="54" y="73"/>
                    </a:cubicBezTo>
                    <a:cubicBezTo>
                      <a:pt x="54" y="78"/>
                      <a:pt x="54" y="78"/>
                      <a:pt x="54" y="78"/>
                    </a:cubicBezTo>
                    <a:cubicBezTo>
                      <a:pt x="53" y="81"/>
                      <a:pt x="52" y="83"/>
                      <a:pt x="52" y="85"/>
                    </a:cubicBezTo>
                    <a:cubicBezTo>
                      <a:pt x="50" y="87"/>
                      <a:pt x="46" y="90"/>
                      <a:pt x="40" y="92"/>
                    </a:cubicBezTo>
                    <a:cubicBezTo>
                      <a:pt x="27" y="100"/>
                      <a:pt x="27" y="100"/>
                      <a:pt x="27" y="100"/>
                    </a:cubicBezTo>
                    <a:cubicBezTo>
                      <a:pt x="26" y="100"/>
                      <a:pt x="26" y="100"/>
                      <a:pt x="26" y="100"/>
                    </a:cubicBezTo>
                    <a:cubicBezTo>
                      <a:pt x="2" y="102"/>
                      <a:pt x="2" y="102"/>
                      <a:pt x="2" y="102"/>
                    </a:cubicBezTo>
                    <a:cubicBezTo>
                      <a:pt x="0" y="108"/>
                      <a:pt x="0" y="108"/>
                      <a:pt x="0" y="108"/>
                    </a:cubicBezTo>
                    <a:cubicBezTo>
                      <a:pt x="4" y="116"/>
                      <a:pt x="4" y="116"/>
                      <a:pt x="4" y="116"/>
                    </a:cubicBezTo>
                    <a:cubicBezTo>
                      <a:pt x="4" y="116"/>
                      <a:pt x="4" y="116"/>
                      <a:pt x="4" y="116"/>
                    </a:cubicBezTo>
                    <a:cubicBezTo>
                      <a:pt x="4" y="117"/>
                      <a:pt x="4" y="117"/>
                      <a:pt x="4" y="117"/>
                    </a:cubicBezTo>
                    <a:cubicBezTo>
                      <a:pt x="6" y="127"/>
                      <a:pt x="6" y="127"/>
                      <a:pt x="6" y="127"/>
                    </a:cubicBezTo>
                    <a:cubicBezTo>
                      <a:pt x="19" y="143"/>
                      <a:pt x="19" y="143"/>
                      <a:pt x="19" y="143"/>
                    </a:cubicBezTo>
                    <a:cubicBezTo>
                      <a:pt x="20" y="143"/>
                      <a:pt x="20" y="143"/>
                      <a:pt x="20" y="143"/>
                    </a:cubicBezTo>
                    <a:cubicBezTo>
                      <a:pt x="20" y="143"/>
                      <a:pt x="20" y="143"/>
                      <a:pt x="20" y="143"/>
                    </a:cubicBezTo>
                    <a:cubicBezTo>
                      <a:pt x="20" y="143"/>
                      <a:pt x="20" y="143"/>
                      <a:pt x="20" y="143"/>
                    </a:cubicBezTo>
                    <a:cubicBezTo>
                      <a:pt x="25" y="153"/>
                      <a:pt x="25" y="153"/>
                      <a:pt x="25" y="153"/>
                    </a:cubicBezTo>
                    <a:cubicBezTo>
                      <a:pt x="26" y="151"/>
                      <a:pt x="26" y="151"/>
                      <a:pt x="26" y="151"/>
                    </a:cubicBezTo>
                    <a:cubicBezTo>
                      <a:pt x="26" y="151"/>
                      <a:pt x="26" y="151"/>
                      <a:pt x="26" y="151"/>
                    </a:cubicBezTo>
                    <a:cubicBezTo>
                      <a:pt x="30" y="139"/>
                      <a:pt x="30" y="139"/>
                      <a:pt x="30" y="139"/>
                    </a:cubicBezTo>
                    <a:cubicBezTo>
                      <a:pt x="30" y="139"/>
                      <a:pt x="30" y="139"/>
                      <a:pt x="30" y="139"/>
                    </a:cubicBezTo>
                    <a:cubicBezTo>
                      <a:pt x="30" y="138"/>
                      <a:pt x="30" y="138"/>
                      <a:pt x="30" y="138"/>
                    </a:cubicBezTo>
                    <a:cubicBezTo>
                      <a:pt x="30" y="138"/>
                      <a:pt x="30" y="138"/>
                      <a:pt x="30" y="138"/>
                    </a:cubicBezTo>
                    <a:cubicBezTo>
                      <a:pt x="38" y="128"/>
                      <a:pt x="38" y="128"/>
                      <a:pt x="38" y="128"/>
                    </a:cubicBezTo>
                    <a:cubicBezTo>
                      <a:pt x="39" y="127"/>
                      <a:pt x="39" y="127"/>
                      <a:pt x="39" y="127"/>
                    </a:cubicBezTo>
                    <a:cubicBezTo>
                      <a:pt x="49" y="123"/>
                      <a:pt x="49" y="123"/>
                      <a:pt x="49" y="123"/>
                    </a:cubicBezTo>
                    <a:cubicBezTo>
                      <a:pt x="50" y="123"/>
                      <a:pt x="50" y="123"/>
                      <a:pt x="50" y="123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64" y="126"/>
                      <a:pt x="64" y="126"/>
                      <a:pt x="64" y="126"/>
                    </a:cubicBezTo>
                    <a:cubicBezTo>
                      <a:pt x="62" y="112"/>
                      <a:pt x="62" y="112"/>
                      <a:pt x="62" y="112"/>
                    </a:cubicBezTo>
                    <a:cubicBezTo>
                      <a:pt x="63" y="111"/>
                      <a:pt x="63" y="111"/>
                      <a:pt x="63" y="111"/>
                    </a:cubicBezTo>
                    <a:cubicBezTo>
                      <a:pt x="71" y="111"/>
                      <a:pt x="71" y="111"/>
                      <a:pt x="71" y="111"/>
                    </a:cubicBezTo>
                    <a:cubicBezTo>
                      <a:pt x="79" y="111"/>
                      <a:pt x="79" y="111"/>
                      <a:pt x="79" y="111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96" y="119"/>
                      <a:pt x="96" y="119"/>
                      <a:pt x="96" y="119"/>
                    </a:cubicBezTo>
                    <a:cubicBezTo>
                      <a:pt x="109" y="121"/>
                      <a:pt x="109" y="121"/>
                      <a:pt x="109" y="121"/>
                    </a:cubicBezTo>
                    <a:cubicBezTo>
                      <a:pt x="110" y="121"/>
                      <a:pt x="110" y="121"/>
                      <a:pt x="110" y="121"/>
                    </a:cubicBezTo>
                    <a:cubicBezTo>
                      <a:pt x="110" y="121"/>
                      <a:pt x="110" y="121"/>
                      <a:pt x="110" y="121"/>
                    </a:cubicBezTo>
                    <a:cubicBezTo>
                      <a:pt x="110" y="121"/>
                      <a:pt x="110" y="121"/>
                      <a:pt x="110" y="121"/>
                    </a:cubicBezTo>
                    <a:cubicBezTo>
                      <a:pt x="114" y="125"/>
                      <a:pt x="114" y="125"/>
                      <a:pt x="114" y="125"/>
                    </a:cubicBezTo>
                    <a:cubicBezTo>
                      <a:pt x="121" y="127"/>
                      <a:pt x="121" y="127"/>
                      <a:pt x="121" y="127"/>
                    </a:cubicBezTo>
                    <a:cubicBezTo>
                      <a:pt x="121" y="127"/>
                      <a:pt x="121" y="127"/>
                      <a:pt x="121" y="127"/>
                    </a:cubicBezTo>
                    <a:cubicBezTo>
                      <a:pt x="121" y="127"/>
                      <a:pt x="121" y="127"/>
                      <a:pt x="121" y="127"/>
                    </a:cubicBezTo>
                    <a:cubicBezTo>
                      <a:pt x="121" y="127"/>
                      <a:pt x="121" y="127"/>
                      <a:pt x="121" y="127"/>
                    </a:cubicBezTo>
                    <a:cubicBezTo>
                      <a:pt x="121" y="127"/>
                      <a:pt x="121" y="127"/>
                      <a:pt x="121" y="127"/>
                    </a:cubicBezTo>
                    <a:cubicBezTo>
                      <a:pt x="125" y="131"/>
                      <a:pt x="125" y="131"/>
                      <a:pt x="125" y="131"/>
                    </a:cubicBezTo>
                    <a:cubicBezTo>
                      <a:pt x="127" y="132"/>
                      <a:pt x="127" y="132"/>
                      <a:pt x="127" y="132"/>
                    </a:cubicBezTo>
                    <a:cubicBezTo>
                      <a:pt x="132" y="128"/>
                      <a:pt x="132" y="128"/>
                      <a:pt x="132" y="128"/>
                    </a:cubicBezTo>
                    <a:cubicBezTo>
                      <a:pt x="132" y="127"/>
                      <a:pt x="132" y="127"/>
                      <a:pt x="132" y="127"/>
                    </a:cubicBezTo>
                    <a:cubicBezTo>
                      <a:pt x="138" y="122"/>
                      <a:pt x="138" y="122"/>
                      <a:pt x="138" y="122"/>
                    </a:cubicBezTo>
                    <a:cubicBezTo>
                      <a:pt x="142" y="115"/>
                      <a:pt x="142" y="115"/>
                      <a:pt x="142" y="115"/>
                    </a:cubicBezTo>
                    <a:cubicBezTo>
                      <a:pt x="148" y="119"/>
                      <a:pt x="148" y="119"/>
                      <a:pt x="148" y="119"/>
                    </a:cubicBezTo>
                    <a:cubicBezTo>
                      <a:pt x="148" y="119"/>
                      <a:pt x="148" y="119"/>
                      <a:pt x="148" y="119"/>
                    </a:cubicBezTo>
                    <a:cubicBezTo>
                      <a:pt x="148" y="120"/>
                      <a:pt x="148" y="120"/>
                      <a:pt x="148" y="120"/>
                    </a:cubicBezTo>
                    <a:cubicBezTo>
                      <a:pt x="150" y="125"/>
                      <a:pt x="150" y="125"/>
                      <a:pt x="150" y="125"/>
                    </a:cubicBezTo>
                    <a:cubicBezTo>
                      <a:pt x="150" y="126"/>
                      <a:pt x="150" y="126"/>
                      <a:pt x="150" y="126"/>
                    </a:cubicBezTo>
                    <a:cubicBezTo>
                      <a:pt x="149" y="129"/>
                      <a:pt x="149" y="129"/>
                      <a:pt x="149" y="129"/>
                    </a:cubicBezTo>
                    <a:cubicBezTo>
                      <a:pt x="150" y="130"/>
                      <a:pt x="150" y="130"/>
                      <a:pt x="150" y="130"/>
                    </a:cubicBezTo>
                    <a:cubicBezTo>
                      <a:pt x="154" y="128"/>
                      <a:pt x="154" y="128"/>
                      <a:pt x="154" y="128"/>
                    </a:cubicBezTo>
                    <a:cubicBezTo>
                      <a:pt x="159" y="123"/>
                      <a:pt x="159" y="123"/>
                      <a:pt x="159" y="123"/>
                    </a:cubicBezTo>
                    <a:cubicBezTo>
                      <a:pt x="164" y="123"/>
                      <a:pt x="164" y="123"/>
                      <a:pt x="164" y="123"/>
                    </a:cubicBezTo>
                    <a:cubicBezTo>
                      <a:pt x="164" y="123"/>
                      <a:pt x="164" y="123"/>
                      <a:pt x="164" y="123"/>
                    </a:cubicBezTo>
                    <a:cubicBezTo>
                      <a:pt x="165" y="123"/>
                      <a:pt x="165" y="123"/>
                      <a:pt x="165" y="123"/>
                    </a:cubicBezTo>
                    <a:cubicBezTo>
                      <a:pt x="168" y="125"/>
                      <a:pt x="168" y="125"/>
                      <a:pt x="168" y="125"/>
                    </a:cubicBezTo>
                    <a:cubicBezTo>
                      <a:pt x="171" y="128"/>
                      <a:pt x="172" y="130"/>
                      <a:pt x="171" y="132"/>
                    </a:cubicBezTo>
                    <a:cubicBezTo>
                      <a:pt x="170" y="141"/>
                      <a:pt x="170" y="141"/>
                      <a:pt x="170" y="141"/>
                    </a:cubicBezTo>
                    <a:cubicBezTo>
                      <a:pt x="173" y="145"/>
                      <a:pt x="173" y="145"/>
                      <a:pt x="173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183" y="135"/>
                      <a:pt x="190" y="130"/>
                      <a:pt x="194" y="130"/>
                    </a:cubicBezTo>
                    <a:cubicBezTo>
                      <a:pt x="204" y="130"/>
                      <a:pt x="204" y="130"/>
                      <a:pt x="204" y="130"/>
                    </a:cubicBezTo>
                    <a:cubicBezTo>
                      <a:pt x="207" y="125"/>
                      <a:pt x="207" y="125"/>
                      <a:pt x="207" y="125"/>
                    </a:cubicBezTo>
                    <a:cubicBezTo>
                      <a:pt x="215" y="121"/>
                      <a:pt x="215" y="121"/>
                      <a:pt x="215" y="121"/>
                    </a:cubicBezTo>
                    <a:cubicBezTo>
                      <a:pt x="216" y="121"/>
                      <a:pt x="216" y="121"/>
                      <a:pt x="216" y="121"/>
                    </a:cubicBezTo>
                    <a:cubicBezTo>
                      <a:pt x="226" y="120"/>
                      <a:pt x="226" y="120"/>
                      <a:pt x="226" y="120"/>
                    </a:cubicBezTo>
                    <a:cubicBezTo>
                      <a:pt x="237" y="114"/>
                      <a:pt x="237" y="114"/>
                      <a:pt x="237" y="114"/>
                    </a:cubicBezTo>
                    <a:cubicBezTo>
                      <a:pt x="237" y="114"/>
                      <a:pt x="237" y="114"/>
                      <a:pt x="237" y="114"/>
                    </a:cubicBezTo>
                    <a:cubicBezTo>
                      <a:pt x="244" y="114"/>
                      <a:pt x="244" y="114"/>
                      <a:pt x="244" y="114"/>
                    </a:cubicBezTo>
                    <a:cubicBezTo>
                      <a:pt x="242" y="111"/>
                      <a:pt x="242" y="111"/>
                      <a:pt x="242" y="111"/>
                    </a:cubicBezTo>
                    <a:cubicBezTo>
                      <a:pt x="243" y="110"/>
                      <a:pt x="243" y="110"/>
                      <a:pt x="243" y="110"/>
                    </a:cubicBezTo>
                    <a:cubicBezTo>
                      <a:pt x="244" y="108"/>
                      <a:pt x="244" y="108"/>
                      <a:pt x="244" y="108"/>
                    </a:cubicBezTo>
                    <a:cubicBezTo>
                      <a:pt x="230" y="77"/>
                      <a:pt x="230" y="77"/>
                      <a:pt x="230" y="77"/>
                    </a:cubicBezTo>
                    <a:cubicBezTo>
                      <a:pt x="230" y="76"/>
                      <a:pt x="230" y="76"/>
                      <a:pt x="230" y="76"/>
                    </a:cubicBezTo>
                    <a:cubicBezTo>
                      <a:pt x="229" y="75"/>
                      <a:pt x="229" y="75"/>
                      <a:pt x="229" y="75"/>
                    </a:cubicBezTo>
                    <a:cubicBezTo>
                      <a:pt x="236" y="67"/>
                      <a:pt x="236" y="67"/>
                      <a:pt x="236" y="67"/>
                    </a:cubicBezTo>
                    <a:cubicBezTo>
                      <a:pt x="234" y="65"/>
                      <a:pt x="234" y="65"/>
                      <a:pt x="234" y="65"/>
                    </a:cubicBezTo>
                    <a:cubicBezTo>
                      <a:pt x="223" y="63"/>
                      <a:pt x="223" y="63"/>
                      <a:pt x="223" y="63"/>
                    </a:cubicBezTo>
                    <a:cubicBezTo>
                      <a:pt x="222" y="63"/>
                      <a:pt x="222" y="63"/>
                      <a:pt x="222" y="63"/>
                    </a:cubicBezTo>
                    <a:cubicBezTo>
                      <a:pt x="222" y="63"/>
                      <a:pt x="222" y="63"/>
                      <a:pt x="222" y="63"/>
                    </a:cubicBezTo>
                    <a:cubicBezTo>
                      <a:pt x="222" y="62"/>
                      <a:pt x="222" y="62"/>
                      <a:pt x="222" y="62"/>
                    </a:cubicBezTo>
                    <a:cubicBezTo>
                      <a:pt x="215" y="55"/>
                      <a:pt x="215" y="55"/>
                      <a:pt x="215" y="55"/>
                    </a:cubicBezTo>
                    <a:cubicBezTo>
                      <a:pt x="215" y="53"/>
                      <a:pt x="215" y="53"/>
                      <a:pt x="215" y="53"/>
                    </a:cubicBezTo>
                    <a:cubicBezTo>
                      <a:pt x="215" y="53"/>
                      <a:pt x="215" y="53"/>
                      <a:pt x="215" y="53"/>
                    </a:cubicBezTo>
                    <a:cubicBezTo>
                      <a:pt x="214" y="54"/>
                      <a:pt x="214" y="54"/>
                      <a:pt x="214" y="54"/>
                    </a:cubicBezTo>
                    <a:cubicBezTo>
                      <a:pt x="208" y="50"/>
                      <a:pt x="208" y="50"/>
                      <a:pt x="208" y="50"/>
                    </a:cubicBezTo>
                    <a:cubicBezTo>
                      <a:pt x="206" y="53"/>
                      <a:pt x="203" y="56"/>
                      <a:pt x="200" y="57"/>
                    </a:cubicBezTo>
                    <a:cubicBezTo>
                      <a:pt x="197" y="58"/>
                      <a:pt x="192" y="55"/>
                      <a:pt x="186" y="47"/>
                    </a:cubicBezTo>
                    <a:cubicBezTo>
                      <a:pt x="183" y="43"/>
                      <a:pt x="183" y="43"/>
                      <a:pt x="183" y="43"/>
                    </a:cubicBezTo>
                    <a:cubicBezTo>
                      <a:pt x="183" y="43"/>
                      <a:pt x="180" y="43"/>
                      <a:pt x="176" y="45"/>
                    </a:cubicBezTo>
                    <a:cubicBezTo>
                      <a:pt x="169" y="47"/>
                      <a:pt x="164" y="48"/>
                      <a:pt x="162" y="47"/>
                    </a:cubicBezTo>
                    <a:cubicBezTo>
                      <a:pt x="160" y="45"/>
                      <a:pt x="160" y="41"/>
                      <a:pt x="160" y="35"/>
                    </a:cubicBezTo>
                    <a:cubicBezTo>
                      <a:pt x="161" y="31"/>
                      <a:pt x="160" y="29"/>
                      <a:pt x="160" y="27"/>
                    </a:cubicBezTo>
                    <a:cubicBezTo>
                      <a:pt x="108" y="25"/>
                      <a:pt x="108" y="25"/>
                      <a:pt x="108" y="25"/>
                    </a:cubicBezTo>
                    <a:cubicBezTo>
                      <a:pt x="103" y="23"/>
                      <a:pt x="99" y="21"/>
                      <a:pt x="97" y="19"/>
                    </a:cubicBezTo>
                    <a:cubicBezTo>
                      <a:pt x="89" y="17"/>
                      <a:pt x="89" y="17"/>
                      <a:pt x="89" y="17"/>
                    </a:cubicBezTo>
                    <a:cubicBezTo>
                      <a:pt x="86" y="15"/>
                      <a:pt x="80" y="10"/>
                      <a:pt x="72" y="0"/>
                    </a:cubicBezTo>
                    <a:cubicBezTo>
                      <a:pt x="66" y="5"/>
                      <a:pt x="66" y="5"/>
                      <a:pt x="66" y="5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7" y="3"/>
                      <a:pt x="37" y="3"/>
                      <a:pt x="37" y="3"/>
                    </a:cubicBezTo>
                    <a:lnTo>
                      <a:pt x="31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íṡḷîďé">
                <a:extLst>
                  <a:ext uri="{FF2B5EF4-FFF2-40B4-BE49-F238E27FC236}">
                    <a16:creationId xmlns="" xmlns:a16="http://schemas.microsoft.com/office/drawing/2014/main" id="{60908DC7-CAFA-4E04-8FAF-BC32014B255E}"/>
                  </a:ext>
                </a:extLst>
              </p:cNvPr>
              <p:cNvSpPr/>
              <p:nvPr/>
            </p:nvSpPr>
            <p:spPr bwMode="auto">
              <a:xfrm>
                <a:off x="3461" y="3098"/>
                <a:ext cx="601" cy="476"/>
              </a:xfrm>
              <a:custGeom>
                <a:avLst/>
                <a:gdLst>
                  <a:gd name="T0" fmla="*/ 244 w 254"/>
                  <a:gd name="T1" fmla="*/ 64 h 201"/>
                  <a:gd name="T2" fmla="*/ 254 w 254"/>
                  <a:gd name="T3" fmla="*/ 63 h 201"/>
                  <a:gd name="T4" fmla="*/ 236 w 254"/>
                  <a:gd name="T5" fmla="*/ 44 h 201"/>
                  <a:gd name="T6" fmla="*/ 223 w 254"/>
                  <a:gd name="T7" fmla="*/ 22 h 201"/>
                  <a:gd name="T8" fmla="*/ 202 w 254"/>
                  <a:gd name="T9" fmla="*/ 27 h 201"/>
                  <a:gd name="T10" fmla="*/ 200 w 254"/>
                  <a:gd name="T11" fmla="*/ 29 h 201"/>
                  <a:gd name="T12" fmla="*/ 182 w 254"/>
                  <a:gd name="T13" fmla="*/ 25 h 201"/>
                  <a:gd name="T14" fmla="*/ 150 w 254"/>
                  <a:gd name="T15" fmla="*/ 40 h 201"/>
                  <a:gd name="T16" fmla="*/ 150 w 254"/>
                  <a:gd name="T17" fmla="*/ 19 h 201"/>
                  <a:gd name="T18" fmla="*/ 149 w 254"/>
                  <a:gd name="T19" fmla="*/ 10 h 201"/>
                  <a:gd name="T20" fmla="*/ 138 w 254"/>
                  <a:gd name="T21" fmla="*/ 10 h 201"/>
                  <a:gd name="T22" fmla="*/ 126 w 254"/>
                  <a:gd name="T23" fmla="*/ 9 h 201"/>
                  <a:gd name="T24" fmla="*/ 110 w 254"/>
                  <a:gd name="T25" fmla="*/ 1 h 201"/>
                  <a:gd name="T26" fmla="*/ 105 w 254"/>
                  <a:gd name="T27" fmla="*/ 24 h 201"/>
                  <a:gd name="T28" fmla="*/ 82 w 254"/>
                  <a:gd name="T29" fmla="*/ 18 h 201"/>
                  <a:gd name="T30" fmla="*/ 78 w 254"/>
                  <a:gd name="T31" fmla="*/ 16 h 201"/>
                  <a:gd name="T32" fmla="*/ 72 w 254"/>
                  <a:gd name="T33" fmla="*/ 33 h 201"/>
                  <a:gd name="T34" fmla="*/ 75 w 254"/>
                  <a:gd name="T35" fmla="*/ 47 h 201"/>
                  <a:gd name="T36" fmla="*/ 68 w 254"/>
                  <a:gd name="T37" fmla="*/ 61 h 201"/>
                  <a:gd name="T38" fmla="*/ 52 w 254"/>
                  <a:gd name="T39" fmla="*/ 102 h 201"/>
                  <a:gd name="T40" fmla="*/ 29 w 254"/>
                  <a:gd name="T41" fmla="*/ 117 h 201"/>
                  <a:gd name="T42" fmla="*/ 32 w 254"/>
                  <a:gd name="T43" fmla="*/ 124 h 201"/>
                  <a:gd name="T44" fmla="*/ 19 w 254"/>
                  <a:gd name="T45" fmla="*/ 142 h 201"/>
                  <a:gd name="T46" fmla="*/ 5 w 254"/>
                  <a:gd name="T47" fmla="*/ 146 h 201"/>
                  <a:gd name="T48" fmla="*/ 2 w 254"/>
                  <a:gd name="T49" fmla="*/ 184 h 201"/>
                  <a:gd name="T50" fmla="*/ 8 w 254"/>
                  <a:gd name="T51" fmla="*/ 196 h 201"/>
                  <a:gd name="T52" fmla="*/ 21 w 254"/>
                  <a:gd name="T53" fmla="*/ 200 h 201"/>
                  <a:gd name="T54" fmla="*/ 22 w 254"/>
                  <a:gd name="T55" fmla="*/ 199 h 201"/>
                  <a:gd name="T56" fmla="*/ 18 w 254"/>
                  <a:gd name="T57" fmla="*/ 186 h 201"/>
                  <a:gd name="T58" fmla="*/ 12 w 254"/>
                  <a:gd name="T59" fmla="*/ 182 h 201"/>
                  <a:gd name="T60" fmla="*/ 18 w 254"/>
                  <a:gd name="T61" fmla="*/ 173 h 201"/>
                  <a:gd name="T62" fmla="*/ 32 w 254"/>
                  <a:gd name="T63" fmla="*/ 162 h 201"/>
                  <a:gd name="T64" fmla="*/ 64 w 254"/>
                  <a:gd name="T65" fmla="*/ 141 h 201"/>
                  <a:gd name="T66" fmla="*/ 70 w 254"/>
                  <a:gd name="T67" fmla="*/ 145 h 201"/>
                  <a:gd name="T68" fmla="*/ 75 w 254"/>
                  <a:gd name="T69" fmla="*/ 141 h 201"/>
                  <a:gd name="T70" fmla="*/ 96 w 254"/>
                  <a:gd name="T71" fmla="*/ 137 h 201"/>
                  <a:gd name="T72" fmla="*/ 98 w 254"/>
                  <a:gd name="T73" fmla="*/ 136 h 201"/>
                  <a:gd name="T74" fmla="*/ 119 w 254"/>
                  <a:gd name="T75" fmla="*/ 128 h 201"/>
                  <a:gd name="T76" fmla="*/ 124 w 254"/>
                  <a:gd name="T77" fmla="*/ 96 h 201"/>
                  <a:gd name="T78" fmla="*/ 130 w 254"/>
                  <a:gd name="T79" fmla="*/ 94 h 201"/>
                  <a:gd name="T80" fmla="*/ 132 w 254"/>
                  <a:gd name="T81" fmla="*/ 95 h 201"/>
                  <a:gd name="T82" fmla="*/ 159 w 254"/>
                  <a:gd name="T83" fmla="*/ 112 h 201"/>
                  <a:gd name="T84" fmla="*/ 156 w 254"/>
                  <a:gd name="T85" fmla="*/ 103 h 201"/>
                  <a:gd name="T86" fmla="*/ 166 w 254"/>
                  <a:gd name="T87" fmla="*/ 99 h 201"/>
                  <a:gd name="T88" fmla="*/ 173 w 254"/>
                  <a:gd name="T89" fmla="*/ 95 h 201"/>
                  <a:gd name="T90" fmla="*/ 193 w 254"/>
                  <a:gd name="T91" fmla="*/ 101 h 201"/>
                  <a:gd name="T92" fmla="*/ 206 w 254"/>
                  <a:gd name="T93" fmla="*/ 92 h 201"/>
                  <a:gd name="T94" fmla="*/ 207 w 254"/>
                  <a:gd name="T95" fmla="*/ 94 h 201"/>
                  <a:gd name="T96" fmla="*/ 238 w 254"/>
                  <a:gd name="T97" fmla="*/ 69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54" h="201">
                    <a:moveTo>
                      <a:pt x="238" y="69"/>
                    </a:moveTo>
                    <a:cubicBezTo>
                      <a:pt x="242" y="68"/>
                      <a:pt x="244" y="67"/>
                      <a:pt x="244" y="65"/>
                    </a:cubicBezTo>
                    <a:cubicBezTo>
                      <a:pt x="244" y="64"/>
                      <a:pt x="244" y="64"/>
                      <a:pt x="244" y="64"/>
                    </a:cubicBezTo>
                    <a:cubicBezTo>
                      <a:pt x="245" y="63"/>
                      <a:pt x="245" y="63"/>
                      <a:pt x="245" y="63"/>
                    </a:cubicBezTo>
                    <a:cubicBezTo>
                      <a:pt x="246" y="63"/>
                      <a:pt x="246" y="63"/>
                      <a:pt x="246" y="63"/>
                    </a:cubicBezTo>
                    <a:cubicBezTo>
                      <a:pt x="254" y="63"/>
                      <a:pt x="254" y="63"/>
                      <a:pt x="254" y="63"/>
                    </a:cubicBezTo>
                    <a:cubicBezTo>
                      <a:pt x="254" y="58"/>
                      <a:pt x="254" y="58"/>
                      <a:pt x="254" y="58"/>
                    </a:cubicBezTo>
                    <a:cubicBezTo>
                      <a:pt x="252" y="58"/>
                      <a:pt x="250" y="57"/>
                      <a:pt x="248" y="55"/>
                    </a:cubicBezTo>
                    <a:cubicBezTo>
                      <a:pt x="236" y="44"/>
                      <a:pt x="236" y="44"/>
                      <a:pt x="236" y="44"/>
                    </a:cubicBezTo>
                    <a:cubicBezTo>
                      <a:pt x="236" y="44"/>
                      <a:pt x="236" y="44"/>
                      <a:pt x="236" y="44"/>
                    </a:cubicBezTo>
                    <a:cubicBezTo>
                      <a:pt x="230" y="29"/>
                      <a:pt x="230" y="29"/>
                      <a:pt x="230" y="29"/>
                    </a:cubicBezTo>
                    <a:cubicBezTo>
                      <a:pt x="223" y="22"/>
                      <a:pt x="223" y="22"/>
                      <a:pt x="223" y="22"/>
                    </a:cubicBezTo>
                    <a:cubicBezTo>
                      <a:pt x="214" y="21"/>
                      <a:pt x="208" y="21"/>
                      <a:pt x="203" y="22"/>
                    </a:cubicBezTo>
                    <a:cubicBezTo>
                      <a:pt x="201" y="22"/>
                      <a:pt x="201" y="22"/>
                      <a:pt x="201" y="22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28"/>
                      <a:pt x="202" y="28"/>
                      <a:pt x="202" y="28"/>
                    </a:cubicBezTo>
                    <a:cubicBezTo>
                      <a:pt x="202" y="29"/>
                      <a:pt x="202" y="29"/>
                      <a:pt x="202" y="29"/>
                    </a:cubicBezTo>
                    <a:cubicBezTo>
                      <a:pt x="200" y="29"/>
                      <a:pt x="200" y="29"/>
                      <a:pt x="200" y="29"/>
                    </a:cubicBezTo>
                    <a:cubicBezTo>
                      <a:pt x="194" y="32"/>
                      <a:pt x="194" y="32"/>
                      <a:pt x="194" y="32"/>
                    </a:cubicBezTo>
                    <a:cubicBezTo>
                      <a:pt x="193" y="31"/>
                      <a:pt x="193" y="31"/>
                      <a:pt x="193" y="31"/>
                    </a:cubicBezTo>
                    <a:cubicBezTo>
                      <a:pt x="188" y="26"/>
                      <a:pt x="184" y="24"/>
                      <a:pt x="182" y="25"/>
                    </a:cubicBezTo>
                    <a:cubicBezTo>
                      <a:pt x="168" y="32"/>
                      <a:pt x="160" y="35"/>
                      <a:pt x="158" y="33"/>
                    </a:cubicBezTo>
                    <a:cubicBezTo>
                      <a:pt x="156" y="34"/>
                      <a:pt x="154" y="35"/>
                      <a:pt x="152" y="38"/>
                    </a:cubicBezTo>
                    <a:cubicBezTo>
                      <a:pt x="150" y="40"/>
                      <a:pt x="150" y="40"/>
                      <a:pt x="150" y="40"/>
                    </a:cubicBezTo>
                    <a:cubicBezTo>
                      <a:pt x="149" y="38"/>
                      <a:pt x="149" y="38"/>
                      <a:pt x="149" y="38"/>
                    </a:cubicBezTo>
                    <a:cubicBezTo>
                      <a:pt x="145" y="34"/>
                      <a:pt x="143" y="31"/>
                      <a:pt x="143" y="29"/>
                    </a:cubicBezTo>
                    <a:cubicBezTo>
                      <a:pt x="143" y="27"/>
                      <a:pt x="146" y="24"/>
                      <a:pt x="150" y="19"/>
                    </a:cubicBezTo>
                    <a:cubicBezTo>
                      <a:pt x="156" y="12"/>
                      <a:pt x="159" y="9"/>
                      <a:pt x="159" y="8"/>
                    </a:cubicBezTo>
                    <a:cubicBezTo>
                      <a:pt x="158" y="6"/>
                      <a:pt x="158" y="6"/>
                      <a:pt x="158" y="6"/>
                    </a:cubicBezTo>
                    <a:cubicBezTo>
                      <a:pt x="156" y="5"/>
                      <a:pt x="153" y="7"/>
                      <a:pt x="149" y="10"/>
                    </a:cubicBezTo>
                    <a:cubicBezTo>
                      <a:pt x="145" y="13"/>
                      <a:pt x="142" y="14"/>
                      <a:pt x="141" y="14"/>
                    </a:cubicBezTo>
                    <a:cubicBezTo>
                      <a:pt x="140" y="14"/>
                      <a:pt x="139" y="12"/>
                      <a:pt x="139" y="10"/>
                    </a:cubicBezTo>
                    <a:cubicBezTo>
                      <a:pt x="138" y="10"/>
                      <a:pt x="138" y="10"/>
                      <a:pt x="138" y="10"/>
                    </a:cubicBezTo>
                    <a:cubicBezTo>
                      <a:pt x="135" y="3"/>
                      <a:pt x="135" y="3"/>
                      <a:pt x="135" y="3"/>
                    </a:cubicBezTo>
                    <a:cubicBezTo>
                      <a:pt x="127" y="8"/>
                      <a:pt x="127" y="8"/>
                      <a:pt x="127" y="8"/>
                    </a:cubicBezTo>
                    <a:cubicBezTo>
                      <a:pt x="126" y="9"/>
                      <a:pt x="126" y="9"/>
                      <a:pt x="126" y="9"/>
                    </a:cubicBezTo>
                    <a:cubicBezTo>
                      <a:pt x="126" y="8"/>
                      <a:pt x="126" y="8"/>
                      <a:pt x="126" y="8"/>
                    </a:cubicBezTo>
                    <a:cubicBezTo>
                      <a:pt x="126" y="8"/>
                      <a:pt x="126" y="8"/>
                      <a:pt x="126" y="8"/>
                    </a:cubicBezTo>
                    <a:cubicBezTo>
                      <a:pt x="120" y="5"/>
                      <a:pt x="115" y="3"/>
                      <a:pt x="110" y="1"/>
                    </a:cubicBezTo>
                    <a:cubicBezTo>
                      <a:pt x="106" y="0"/>
                      <a:pt x="102" y="1"/>
                      <a:pt x="99" y="6"/>
                    </a:cubicBezTo>
                    <a:cubicBezTo>
                      <a:pt x="102" y="12"/>
                      <a:pt x="102" y="12"/>
                      <a:pt x="102" y="12"/>
                    </a:cubicBezTo>
                    <a:cubicBezTo>
                      <a:pt x="105" y="18"/>
                      <a:pt x="106" y="22"/>
                      <a:pt x="105" y="24"/>
                    </a:cubicBezTo>
                    <a:cubicBezTo>
                      <a:pt x="104" y="26"/>
                      <a:pt x="103" y="27"/>
                      <a:pt x="102" y="27"/>
                    </a:cubicBezTo>
                    <a:cubicBezTo>
                      <a:pt x="99" y="28"/>
                      <a:pt x="96" y="27"/>
                      <a:pt x="91" y="23"/>
                    </a:cubicBezTo>
                    <a:cubicBezTo>
                      <a:pt x="88" y="21"/>
                      <a:pt x="85" y="19"/>
                      <a:pt x="82" y="18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7"/>
                      <a:pt x="78" y="17"/>
                      <a:pt x="78" y="17"/>
                    </a:cubicBezTo>
                    <a:cubicBezTo>
                      <a:pt x="78" y="26"/>
                      <a:pt x="78" y="26"/>
                      <a:pt x="78" y="26"/>
                    </a:cubicBezTo>
                    <a:cubicBezTo>
                      <a:pt x="72" y="33"/>
                      <a:pt x="72" y="33"/>
                      <a:pt x="72" y="33"/>
                    </a:cubicBezTo>
                    <a:cubicBezTo>
                      <a:pt x="72" y="40"/>
                      <a:pt x="72" y="40"/>
                      <a:pt x="72" y="40"/>
                    </a:cubicBezTo>
                    <a:cubicBezTo>
                      <a:pt x="74" y="47"/>
                      <a:pt x="74" y="47"/>
                      <a:pt x="74" y="47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0" y="54"/>
                      <a:pt x="70" y="54"/>
                      <a:pt x="70" y="54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1"/>
                      <a:pt x="68" y="61"/>
                      <a:pt x="68" y="61"/>
                    </a:cubicBezTo>
                    <a:cubicBezTo>
                      <a:pt x="62" y="67"/>
                      <a:pt x="62" y="67"/>
                      <a:pt x="62" y="67"/>
                    </a:cubicBezTo>
                    <a:cubicBezTo>
                      <a:pt x="52" y="90"/>
                      <a:pt x="52" y="90"/>
                      <a:pt x="52" y="90"/>
                    </a:cubicBezTo>
                    <a:cubicBezTo>
                      <a:pt x="52" y="102"/>
                      <a:pt x="52" y="102"/>
                      <a:pt x="52" y="102"/>
                    </a:cubicBezTo>
                    <a:cubicBezTo>
                      <a:pt x="52" y="102"/>
                      <a:pt x="52" y="102"/>
                      <a:pt x="52" y="102"/>
                    </a:cubicBezTo>
                    <a:cubicBezTo>
                      <a:pt x="30" y="115"/>
                      <a:pt x="30" y="115"/>
                      <a:pt x="30" y="115"/>
                    </a:cubicBezTo>
                    <a:cubicBezTo>
                      <a:pt x="29" y="117"/>
                      <a:pt x="29" y="117"/>
                      <a:pt x="29" y="117"/>
                    </a:cubicBezTo>
                    <a:cubicBezTo>
                      <a:pt x="32" y="124"/>
                      <a:pt x="32" y="124"/>
                      <a:pt x="32" y="124"/>
                    </a:cubicBezTo>
                    <a:cubicBezTo>
                      <a:pt x="32" y="124"/>
                      <a:pt x="32" y="124"/>
                      <a:pt x="32" y="124"/>
                    </a:cubicBezTo>
                    <a:cubicBezTo>
                      <a:pt x="32" y="124"/>
                      <a:pt x="32" y="124"/>
                      <a:pt x="32" y="124"/>
                    </a:cubicBezTo>
                    <a:cubicBezTo>
                      <a:pt x="30" y="133"/>
                      <a:pt x="30" y="133"/>
                      <a:pt x="30" y="133"/>
                    </a:cubicBezTo>
                    <a:cubicBezTo>
                      <a:pt x="21" y="132"/>
                      <a:pt x="21" y="132"/>
                      <a:pt x="21" y="132"/>
                    </a:cubicBezTo>
                    <a:cubicBezTo>
                      <a:pt x="19" y="142"/>
                      <a:pt x="19" y="142"/>
                      <a:pt x="19" y="142"/>
                    </a:cubicBezTo>
                    <a:cubicBezTo>
                      <a:pt x="8" y="142"/>
                      <a:pt x="8" y="142"/>
                      <a:pt x="8" y="142"/>
                    </a:cubicBezTo>
                    <a:cubicBezTo>
                      <a:pt x="5" y="146"/>
                      <a:pt x="5" y="146"/>
                      <a:pt x="5" y="146"/>
                    </a:cubicBezTo>
                    <a:cubicBezTo>
                      <a:pt x="5" y="146"/>
                      <a:pt x="5" y="146"/>
                      <a:pt x="5" y="146"/>
                    </a:cubicBezTo>
                    <a:cubicBezTo>
                      <a:pt x="2" y="153"/>
                      <a:pt x="2" y="153"/>
                      <a:pt x="2" y="153"/>
                    </a:cubicBezTo>
                    <a:cubicBezTo>
                      <a:pt x="0" y="178"/>
                      <a:pt x="0" y="178"/>
                      <a:pt x="0" y="178"/>
                    </a:cubicBezTo>
                    <a:cubicBezTo>
                      <a:pt x="2" y="184"/>
                      <a:pt x="2" y="184"/>
                      <a:pt x="2" y="184"/>
                    </a:cubicBezTo>
                    <a:cubicBezTo>
                      <a:pt x="3" y="184"/>
                      <a:pt x="3" y="184"/>
                      <a:pt x="3" y="184"/>
                    </a:cubicBezTo>
                    <a:cubicBezTo>
                      <a:pt x="3" y="190"/>
                      <a:pt x="3" y="190"/>
                      <a:pt x="3" y="190"/>
                    </a:cubicBezTo>
                    <a:cubicBezTo>
                      <a:pt x="8" y="196"/>
                      <a:pt x="8" y="196"/>
                      <a:pt x="8" y="196"/>
                    </a:cubicBezTo>
                    <a:cubicBezTo>
                      <a:pt x="8" y="196"/>
                      <a:pt x="8" y="196"/>
                      <a:pt x="8" y="196"/>
                    </a:cubicBezTo>
                    <a:cubicBezTo>
                      <a:pt x="8" y="201"/>
                      <a:pt x="8" y="201"/>
                      <a:pt x="8" y="201"/>
                    </a:cubicBezTo>
                    <a:cubicBezTo>
                      <a:pt x="21" y="200"/>
                      <a:pt x="21" y="200"/>
                      <a:pt x="21" y="200"/>
                    </a:cubicBezTo>
                    <a:cubicBezTo>
                      <a:pt x="22" y="199"/>
                      <a:pt x="22" y="199"/>
                      <a:pt x="22" y="199"/>
                    </a:cubicBezTo>
                    <a:cubicBezTo>
                      <a:pt x="22" y="199"/>
                      <a:pt x="22" y="199"/>
                      <a:pt x="22" y="199"/>
                    </a:cubicBezTo>
                    <a:cubicBezTo>
                      <a:pt x="22" y="199"/>
                      <a:pt x="22" y="199"/>
                      <a:pt x="22" y="199"/>
                    </a:cubicBezTo>
                    <a:cubicBezTo>
                      <a:pt x="22" y="198"/>
                      <a:pt x="22" y="198"/>
                      <a:pt x="22" y="198"/>
                    </a:cubicBezTo>
                    <a:cubicBezTo>
                      <a:pt x="26" y="194"/>
                      <a:pt x="26" y="194"/>
                      <a:pt x="26" y="194"/>
                    </a:cubicBezTo>
                    <a:cubicBezTo>
                      <a:pt x="18" y="186"/>
                      <a:pt x="18" y="186"/>
                      <a:pt x="18" y="186"/>
                    </a:cubicBezTo>
                    <a:cubicBezTo>
                      <a:pt x="17" y="186"/>
                      <a:pt x="17" y="186"/>
                      <a:pt x="17" y="186"/>
                    </a:cubicBezTo>
                    <a:cubicBezTo>
                      <a:pt x="12" y="182"/>
                      <a:pt x="12" y="182"/>
                      <a:pt x="12" y="182"/>
                    </a:cubicBezTo>
                    <a:cubicBezTo>
                      <a:pt x="12" y="182"/>
                      <a:pt x="12" y="182"/>
                      <a:pt x="12" y="182"/>
                    </a:cubicBezTo>
                    <a:cubicBezTo>
                      <a:pt x="12" y="181"/>
                      <a:pt x="12" y="181"/>
                      <a:pt x="12" y="181"/>
                    </a:cubicBezTo>
                    <a:cubicBezTo>
                      <a:pt x="12" y="173"/>
                      <a:pt x="12" y="173"/>
                      <a:pt x="12" y="173"/>
                    </a:cubicBezTo>
                    <a:cubicBezTo>
                      <a:pt x="18" y="173"/>
                      <a:pt x="18" y="173"/>
                      <a:pt x="18" y="173"/>
                    </a:cubicBezTo>
                    <a:cubicBezTo>
                      <a:pt x="19" y="170"/>
                      <a:pt x="19" y="170"/>
                      <a:pt x="19" y="170"/>
                    </a:cubicBezTo>
                    <a:cubicBezTo>
                      <a:pt x="16" y="162"/>
                      <a:pt x="16" y="162"/>
                      <a:pt x="16" y="162"/>
                    </a:cubicBezTo>
                    <a:cubicBezTo>
                      <a:pt x="32" y="162"/>
                      <a:pt x="32" y="162"/>
                      <a:pt x="32" y="162"/>
                    </a:cubicBezTo>
                    <a:cubicBezTo>
                      <a:pt x="60" y="149"/>
                      <a:pt x="60" y="149"/>
                      <a:pt x="60" y="149"/>
                    </a:cubicBezTo>
                    <a:cubicBezTo>
                      <a:pt x="63" y="143"/>
                      <a:pt x="63" y="143"/>
                      <a:pt x="63" y="143"/>
                    </a:cubicBezTo>
                    <a:cubicBezTo>
                      <a:pt x="64" y="141"/>
                      <a:pt x="64" y="141"/>
                      <a:pt x="64" y="141"/>
                    </a:cubicBezTo>
                    <a:cubicBezTo>
                      <a:pt x="70" y="144"/>
                      <a:pt x="70" y="144"/>
                      <a:pt x="70" y="144"/>
                    </a:cubicBezTo>
                    <a:cubicBezTo>
                      <a:pt x="70" y="144"/>
                      <a:pt x="70" y="144"/>
                      <a:pt x="70" y="144"/>
                    </a:cubicBezTo>
                    <a:cubicBezTo>
                      <a:pt x="70" y="145"/>
                      <a:pt x="70" y="145"/>
                      <a:pt x="70" y="145"/>
                    </a:cubicBezTo>
                    <a:cubicBezTo>
                      <a:pt x="73" y="148"/>
                      <a:pt x="73" y="148"/>
                      <a:pt x="73" y="148"/>
                    </a:cubicBezTo>
                    <a:cubicBezTo>
                      <a:pt x="76" y="147"/>
                      <a:pt x="76" y="147"/>
                      <a:pt x="76" y="147"/>
                    </a:cubicBezTo>
                    <a:cubicBezTo>
                      <a:pt x="75" y="141"/>
                      <a:pt x="75" y="141"/>
                      <a:pt x="75" y="141"/>
                    </a:cubicBezTo>
                    <a:cubicBezTo>
                      <a:pt x="84" y="141"/>
                      <a:pt x="84" y="141"/>
                      <a:pt x="84" y="141"/>
                    </a:cubicBezTo>
                    <a:cubicBezTo>
                      <a:pt x="93" y="143"/>
                      <a:pt x="93" y="143"/>
                      <a:pt x="93" y="143"/>
                    </a:cubicBezTo>
                    <a:cubicBezTo>
                      <a:pt x="96" y="137"/>
                      <a:pt x="96" y="137"/>
                      <a:pt x="96" y="137"/>
                    </a:cubicBezTo>
                    <a:cubicBezTo>
                      <a:pt x="97" y="136"/>
                      <a:pt x="97" y="136"/>
                      <a:pt x="97" y="136"/>
                    </a:cubicBezTo>
                    <a:cubicBezTo>
                      <a:pt x="97" y="136"/>
                      <a:pt x="97" y="136"/>
                      <a:pt x="97" y="136"/>
                    </a:cubicBezTo>
                    <a:cubicBezTo>
                      <a:pt x="98" y="136"/>
                      <a:pt x="98" y="136"/>
                      <a:pt x="98" y="136"/>
                    </a:cubicBezTo>
                    <a:cubicBezTo>
                      <a:pt x="107" y="133"/>
                      <a:pt x="107" y="133"/>
                      <a:pt x="107" y="133"/>
                    </a:cubicBezTo>
                    <a:cubicBezTo>
                      <a:pt x="109" y="119"/>
                      <a:pt x="109" y="119"/>
                      <a:pt x="109" y="119"/>
                    </a:cubicBezTo>
                    <a:cubicBezTo>
                      <a:pt x="119" y="128"/>
                      <a:pt x="119" y="128"/>
                      <a:pt x="119" y="128"/>
                    </a:cubicBezTo>
                    <a:cubicBezTo>
                      <a:pt x="123" y="128"/>
                      <a:pt x="123" y="128"/>
                      <a:pt x="123" y="128"/>
                    </a:cubicBezTo>
                    <a:cubicBezTo>
                      <a:pt x="125" y="126"/>
                      <a:pt x="125" y="126"/>
                      <a:pt x="125" y="126"/>
                    </a:cubicBezTo>
                    <a:cubicBezTo>
                      <a:pt x="124" y="96"/>
                      <a:pt x="124" y="96"/>
                      <a:pt x="124" y="96"/>
                    </a:cubicBezTo>
                    <a:cubicBezTo>
                      <a:pt x="124" y="95"/>
                      <a:pt x="124" y="95"/>
                      <a:pt x="124" y="95"/>
                    </a:cubicBezTo>
                    <a:cubicBezTo>
                      <a:pt x="124" y="93"/>
                      <a:pt x="124" y="93"/>
                      <a:pt x="124" y="93"/>
                    </a:cubicBezTo>
                    <a:cubicBezTo>
                      <a:pt x="130" y="94"/>
                      <a:pt x="130" y="94"/>
                      <a:pt x="130" y="94"/>
                    </a:cubicBezTo>
                    <a:cubicBezTo>
                      <a:pt x="131" y="94"/>
                      <a:pt x="131" y="94"/>
                      <a:pt x="131" y="94"/>
                    </a:cubicBezTo>
                    <a:cubicBezTo>
                      <a:pt x="132" y="95"/>
                      <a:pt x="132" y="95"/>
                      <a:pt x="132" y="95"/>
                    </a:cubicBezTo>
                    <a:cubicBezTo>
                      <a:pt x="132" y="95"/>
                      <a:pt x="132" y="95"/>
                      <a:pt x="132" y="95"/>
                    </a:cubicBezTo>
                    <a:cubicBezTo>
                      <a:pt x="143" y="115"/>
                      <a:pt x="143" y="115"/>
                      <a:pt x="143" y="115"/>
                    </a:cubicBezTo>
                    <a:cubicBezTo>
                      <a:pt x="156" y="113"/>
                      <a:pt x="156" y="113"/>
                      <a:pt x="156" y="113"/>
                    </a:cubicBezTo>
                    <a:cubicBezTo>
                      <a:pt x="159" y="112"/>
                      <a:pt x="159" y="112"/>
                      <a:pt x="159" y="112"/>
                    </a:cubicBezTo>
                    <a:cubicBezTo>
                      <a:pt x="161" y="108"/>
                      <a:pt x="161" y="108"/>
                      <a:pt x="161" y="108"/>
                    </a:cubicBezTo>
                    <a:cubicBezTo>
                      <a:pt x="157" y="104"/>
                      <a:pt x="157" y="104"/>
                      <a:pt x="157" y="104"/>
                    </a:cubicBezTo>
                    <a:cubicBezTo>
                      <a:pt x="156" y="103"/>
                      <a:pt x="156" y="103"/>
                      <a:pt x="156" y="103"/>
                    </a:cubicBezTo>
                    <a:cubicBezTo>
                      <a:pt x="165" y="100"/>
                      <a:pt x="165" y="100"/>
                      <a:pt x="165" y="100"/>
                    </a:cubicBezTo>
                    <a:cubicBezTo>
                      <a:pt x="166" y="99"/>
                      <a:pt x="166" y="99"/>
                      <a:pt x="166" y="99"/>
                    </a:cubicBezTo>
                    <a:cubicBezTo>
                      <a:pt x="166" y="99"/>
                      <a:pt x="166" y="99"/>
                      <a:pt x="166" y="99"/>
                    </a:cubicBezTo>
                    <a:cubicBezTo>
                      <a:pt x="170" y="103"/>
                      <a:pt x="170" y="103"/>
                      <a:pt x="170" y="103"/>
                    </a:cubicBezTo>
                    <a:cubicBezTo>
                      <a:pt x="173" y="101"/>
                      <a:pt x="173" y="101"/>
                      <a:pt x="173" y="101"/>
                    </a:cubicBezTo>
                    <a:cubicBezTo>
                      <a:pt x="173" y="95"/>
                      <a:pt x="173" y="95"/>
                      <a:pt x="173" y="95"/>
                    </a:cubicBezTo>
                    <a:cubicBezTo>
                      <a:pt x="175" y="95"/>
                      <a:pt x="175" y="95"/>
                      <a:pt x="175" y="95"/>
                    </a:cubicBezTo>
                    <a:cubicBezTo>
                      <a:pt x="182" y="95"/>
                      <a:pt x="182" y="95"/>
                      <a:pt x="182" y="95"/>
                    </a:cubicBezTo>
                    <a:cubicBezTo>
                      <a:pt x="186" y="95"/>
                      <a:pt x="190" y="98"/>
                      <a:pt x="193" y="101"/>
                    </a:cubicBezTo>
                    <a:cubicBezTo>
                      <a:pt x="194" y="103"/>
                      <a:pt x="194" y="103"/>
                      <a:pt x="194" y="103"/>
                    </a:cubicBezTo>
                    <a:cubicBezTo>
                      <a:pt x="196" y="93"/>
                      <a:pt x="196" y="93"/>
                      <a:pt x="196" y="93"/>
                    </a:cubicBezTo>
                    <a:cubicBezTo>
                      <a:pt x="198" y="91"/>
                      <a:pt x="201" y="90"/>
                      <a:pt x="206" y="92"/>
                    </a:cubicBezTo>
                    <a:cubicBezTo>
                      <a:pt x="207" y="93"/>
                      <a:pt x="207" y="93"/>
                      <a:pt x="207" y="93"/>
                    </a:cubicBezTo>
                    <a:cubicBezTo>
                      <a:pt x="207" y="93"/>
                      <a:pt x="207" y="93"/>
                      <a:pt x="207" y="93"/>
                    </a:cubicBezTo>
                    <a:cubicBezTo>
                      <a:pt x="207" y="94"/>
                      <a:pt x="207" y="94"/>
                      <a:pt x="207" y="94"/>
                    </a:cubicBezTo>
                    <a:cubicBezTo>
                      <a:pt x="208" y="94"/>
                      <a:pt x="208" y="94"/>
                      <a:pt x="209" y="94"/>
                    </a:cubicBezTo>
                    <a:cubicBezTo>
                      <a:pt x="211" y="94"/>
                      <a:pt x="218" y="89"/>
                      <a:pt x="230" y="80"/>
                    </a:cubicBezTo>
                    <a:cubicBezTo>
                      <a:pt x="230" y="74"/>
                      <a:pt x="233" y="70"/>
                      <a:pt x="238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ïṣ1ïḍé">
                <a:extLst>
                  <a:ext uri="{FF2B5EF4-FFF2-40B4-BE49-F238E27FC236}">
                    <a16:creationId xmlns="" xmlns:a16="http://schemas.microsoft.com/office/drawing/2014/main" id="{9C8C82BB-7092-4C9D-B860-04CF8CB29D69}"/>
                  </a:ext>
                </a:extLst>
              </p:cNvPr>
              <p:cNvSpPr/>
              <p:nvPr/>
            </p:nvSpPr>
            <p:spPr bwMode="auto">
              <a:xfrm>
                <a:off x="3745" y="2687"/>
                <a:ext cx="360" cy="490"/>
              </a:xfrm>
              <a:custGeom>
                <a:avLst/>
                <a:gdLst>
                  <a:gd name="T0" fmla="*/ 119 w 152"/>
                  <a:gd name="T1" fmla="*/ 8 h 207"/>
                  <a:gd name="T2" fmla="*/ 106 w 152"/>
                  <a:gd name="T3" fmla="*/ 3 h 207"/>
                  <a:gd name="T4" fmla="*/ 88 w 152"/>
                  <a:gd name="T5" fmla="*/ 16 h 207"/>
                  <a:gd name="T6" fmla="*/ 76 w 152"/>
                  <a:gd name="T7" fmla="*/ 11 h 207"/>
                  <a:gd name="T8" fmla="*/ 76 w 152"/>
                  <a:gd name="T9" fmla="*/ 12 h 207"/>
                  <a:gd name="T10" fmla="*/ 54 w 152"/>
                  <a:gd name="T11" fmla="*/ 17 h 207"/>
                  <a:gd name="T12" fmla="*/ 42 w 152"/>
                  <a:gd name="T13" fmla="*/ 18 h 207"/>
                  <a:gd name="T14" fmla="*/ 34 w 152"/>
                  <a:gd name="T15" fmla="*/ 27 h 207"/>
                  <a:gd name="T16" fmla="*/ 20 w 152"/>
                  <a:gd name="T17" fmla="*/ 28 h 207"/>
                  <a:gd name="T18" fmla="*/ 10 w 152"/>
                  <a:gd name="T19" fmla="*/ 44 h 207"/>
                  <a:gd name="T20" fmla="*/ 11 w 152"/>
                  <a:gd name="T21" fmla="*/ 46 h 207"/>
                  <a:gd name="T22" fmla="*/ 17 w 152"/>
                  <a:gd name="T23" fmla="*/ 69 h 207"/>
                  <a:gd name="T24" fmla="*/ 17 w 152"/>
                  <a:gd name="T25" fmla="*/ 72 h 207"/>
                  <a:gd name="T26" fmla="*/ 16 w 152"/>
                  <a:gd name="T27" fmla="*/ 72 h 207"/>
                  <a:gd name="T28" fmla="*/ 0 w 152"/>
                  <a:gd name="T29" fmla="*/ 94 h 207"/>
                  <a:gd name="T30" fmla="*/ 6 w 152"/>
                  <a:gd name="T31" fmla="*/ 98 h 207"/>
                  <a:gd name="T32" fmla="*/ 12 w 152"/>
                  <a:gd name="T33" fmla="*/ 131 h 207"/>
                  <a:gd name="T34" fmla="*/ 20 w 152"/>
                  <a:gd name="T35" fmla="*/ 143 h 207"/>
                  <a:gd name="T36" fmla="*/ 21 w 152"/>
                  <a:gd name="T37" fmla="*/ 152 h 207"/>
                  <a:gd name="T38" fmla="*/ 22 w 152"/>
                  <a:gd name="T39" fmla="*/ 181 h 207"/>
                  <a:gd name="T40" fmla="*/ 26 w 152"/>
                  <a:gd name="T41" fmla="*/ 181 h 207"/>
                  <a:gd name="T42" fmla="*/ 43 w 152"/>
                  <a:gd name="T43" fmla="*/ 181 h 207"/>
                  <a:gd name="T44" fmla="*/ 28 w 152"/>
                  <a:gd name="T45" fmla="*/ 203 h 207"/>
                  <a:gd name="T46" fmla="*/ 40 w 152"/>
                  <a:gd name="T47" fmla="*/ 203 h 207"/>
                  <a:gd name="T48" fmla="*/ 75 w 152"/>
                  <a:gd name="T49" fmla="*/ 201 h 207"/>
                  <a:gd name="T50" fmla="*/ 77 w 152"/>
                  <a:gd name="T51" fmla="*/ 195 h 207"/>
                  <a:gd name="T52" fmla="*/ 77 w 152"/>
                  <a:gd name="T53" fmla="*/ 190 h 207"/>
                  <a:gd name="T54" fmla="*/ 75 w 152"/>
                  <a:gd name="T55" fmla="*/ 179 h 207"/>
                  <a:gd name="T56" fmla="*/ 83 w 152"/>
                  <a:gd name="T57" fmla="*/ 173 h 207"/>
                  <a:gd name="T58" fmla="*/ 81 w 152"/>
                  <a:gd name="T59" fmla="*/ 168 h 207"/>
                  <a:gd name="T60" fmla="*/ 81 w 152"/>
                  <a:gd name="T61" fmla="*/ 167 h 207"/>
                  <a:gd name="T62" fmla="*/ 85 w 152"/>
                  <a:gd name="T63" fmla="*/ 154 h 207"/>
                  <a:gd name="T64" fmla="*/ 89 w 152"/>
                  <a:gd name="T65" fmla="*/ 149 h 207"/>
                  <a:gd name="T66" fmla="*/ 93 w 152"/>
                  <a:gd name="T67" fmla="*/ 146 h 207"/>
                  <a:gd name="T68" fmla="*/ 100 w 152"/>
                  <a:gd name="T69" fmla="*/ 130 h 207"/>
                  <a:gd name="T70" fmla="*/ 103 w 152"/>
                  <a:gd name="T71" fmla="*/ 128 h 207"/>
                  <a:gd name="T72" fmla="*/ 99 w 152"/>
                  <a:gd name="T73" fmla="*/ 111 h 207"/>
                  <a:gd name="T74" fmla="*/ 112 w 152"/>
                  <a:gd name="T75" fmla="*/ 100 h 207"/>
                  <a:gd name="T76" fmla="*/ 110 w 152"/>
                  <a:gd name="T77" fmla="*/ 85 h 207"/>
                  <a:gd name="T78" fmla="*/ 125 w 152"/>
                  <a:gd name="T79" fmla="*/ 68 h 207"/>
                  <a:gd name="T80" fmla="*/ 131 w 152"/>
                  <a:gd name="T81" fmla="*/ 70 h 207"/>
                  <a:gd name="T82" fmla="*/ 142 w 152"/>
                  <a:gd name="T83" fmla="*/ 64 h 207"/>
                  <a:gd name="T84" fmla="*/ 142 w 152"/>
                  <a:gd name="T85" fmla="*/ 64 h 207"/>
                  <a:gd name="T86" fmla="*/ 148 w 152"/>
                  <a:gd name="T87" fmla="*/ 60 h 207"/>
                  <a:gd name="T88" fmla="*/ 148 w 152"/>
                  <a:gd name="T89" fmla="*/ 53 h 207"/>
                  <a:gd name="T90" fmla="*/ 150 w 152"/>
                  <a:gd name="T91" fmla="*/ 51 h 207"/>
                  <a:gd name="T92" fmla="*/ 152 w 152"/>
                  <a:gd name="T93" fmla="*/ 48 h 207"/>
                  <a:gd name="T94" fmla="*/ 138 w 152"/>
                  <a:gd name="T95" fmla="*/ 26 h 207"/>
                  <a:gd name="T96" fmla="*/ 132 w 152"/>
                  <a:gd name="T97" fmla="*/ 1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2" h="207">
                    <a:moveTo>
                      <a:pt x="120" y="8"/>
                    </a:moveTo>
                    <a:cubicBezTo>
                      <a:pt x="119" y="8"/>
                      <a:pt x="119" y="8"/>
                      <a:pt x="119" y="8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06" y="3"/>
                      <a:pt x="106" y="3"/>
                      <a:pt x="106" y="3"/>
                    </a:cubicBezTo>
                    <a:cubicBezTo>
                      <a:pt x="102" y="10"/>
                      <a:pt x="98" y="14"/>
                      <a:pt x="92" y="16"/>
                    </a:cubicBezTo>
                    <a:cubicBezTo>
                      <a:pt x="91" y="17"/>
                      <a:pt x="89" y="17"/>
                      <a:pt x="88" y="16"/>
                    </a:cubicBezTo>
                    <a:cubicBezTo>
                      <a:pt x="86" y="14"/>
                      <a:pt x="87" y="9"/>
                      <a:pt x="90" y="2"/>
                    </a:cubicBezTo>
                    <a:cubicBezTo>
                      <a:pt x="76" y="11"/>
                      <a:pt x="76" y="11"/>
                      <a:pt x="76" y="11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64" y="12"/>
                      <a:pt x="64" y="12"/>
                      <a:pt x="64" y="12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42" y="18"/>
                      <a:pt x="42" y="18"/>
                      <a:pt x="42" y="18"/>
                    </a:cubicBezTo>
                    <a:cubicBezTo>
                      <a:pt x="36" y="21"/>
                      <a:pt x="36" y="21"/>
                      <a:pt x="36" y="21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3" y="28"/>
                      <a:pt x="33" y="28"/>
                      <a:pt x="33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17" y="28"/>
                      <a:pt x="12" y="32"/>
                      <a:pt x="4" y="40"/>
                    </a:cubicBezTo>
                    <a:cubicBezTo>
                      <a:pt x="8" y="42"/>
                      <a:pt x="10" y="43"/>
                      <a:pt x="10" y="44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6"/>
                      <a:pt x="11" y="46"/>
                      <a:pt x="11" y="46"/>
                    </a:cubicBezTo>
                    <a:cubicBezTo>
                      <a:pt x="17" y="69"/>
                      <a:pt x="17" y="69"/>
                      <a:pt x="17" y="69"/>
                    </a:cubicBezTo>
                    <a:cubicBezTo>
                      <a:pt x="17" y="69"/>
                      <a:pt x="17" y="69"/>
                      <a:pt x="17" y="69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17" y="72"/>
                      <a:pt x="17" y="72"/>
                      <a:pt x="17" y="72"/>
                    </a:cubicBezTo>
                    <a:cubicBezTo>
                      <a:pt x="17" y="72"/>
                      <a:pt x="17" y="72"/>
                      <a:pt x="17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0" y="94"/>
                      <a:pt x="0" y="94"/>
                      <a:pt x="0" y="94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3" y="98"/>
                      <a:pt x="5" y="97"/>
                      <a:pt x="6" y="98"/>
                    </a:cubicBezTo>
                    <a:cubicBezTo>
                      <a:pt x="8" y="99"/>
                      <a:pt x="9" y="102"/>
                      <a:pt x="8" y="107"/>
                    </a:cubicBezTo>
                    <a:cubicBezTo>
                      <a:pt x="8" y="114"/>
                      <a:pt x="9" y="123"/>
                      <a:pt x="12" y="131"/>
                    </a:cubicBezTo>
                    <a:cubicBezTo>
                      <a:pt x="18" y="137"/>
                      <a:pt x="18" y="137"/>
                      <a:pt x="18" y="137"/>
                    </a:cubicBezTo>
                    <a:cubicBezTo>
                      <a:pt x="20" y="139"/>
                      <a:pt x="21" y="141"/>
                      <a:pt x="20" y="143"/>
                    </a:cubicBezTo>
                    <a:cubicBezTo>
                      <a:pt x="18" y="147"/>
                      <a:pt x="18" y="147"/>
                      <a:pt x="18" y="147"/>
                    </a:cubicBezTo>
                    <a:cubicBezTo>
                      <a:pt x="21" y="152"/>
                      <a:pt x="21" y="152"/>
                      <a:pt x="21" y="152"/>
                    </a:cubicBezTo>
                    <a:cubicBezTo>
                      <a:pt x="23" y="156"/>
                      <a:pt x="22" y="162"/>
                      <a:pt x="17" y="172"/>
                    </a:cubicBezTo>
                    <a:cubicBezTo>
                      <a:pt x="22" y="181"/>
                      <a:pt x="22" y="181"/>
                      <a:pt x="22" y="181"/>
                    </a:cubicBezTo>
                    <a:cubicBezTo>
                      <a:pt x="23" y="183"/>
                      <a:pt x="23" y="183"/>
                      <a:pt x="23" y="183"/>
                    </a:cubicBezTo>
                    <a:cubicBezTo>
                      <a:pt x="26" y="181"/>
                      <a:pt x="26" y="181"/>
                      <a:pt x="26" y="181"/>
                    </a:cubicBezTo>
                    <a:cubicBezTo>
                      <a:pt x="31" y="176"/>
                      <a:pt x="36" y="175"/>
                      <a:pt x="39" y="176"/>
                    </a:cubicBezTo>
                    <a:cubicBezTo>
                      <a:pt x="42" y="177"/>
                      <a:pt x="43" y="179"/>
                      <a:pt x="43" y="181"/>
                    </a:cubicBezTo>
                    <a:cubicBezTo>
                      <a:pt x="44" y="184"/>
                      <a:pt x="40" y="188"/>
                      <a:pt x="33" y="196"/>
                    </a:cubicBezTo>
                    <a:cubicBezTo>
                      <a:pt x="28" y="203"/>
                      <a:pt x="28" y="203"/>
                      <a:pt x="28" y="203"/>
                    </a:cubicBezTo>
                    <a:cubicBezTo>
                      <a:pt x="30" y="207"/>
                      <a:pt x="30" y="207"/>
                      <a:pt x="30" y="207"/>
                    </a:cubicBezTo>
                    <a:cubicBezTo>
                      <a:pt x="34" y="204"/>
                      <a:pt x="38" y="202"/>
                      <a:pt x="40" y="203"/>
                    </a:cubicBezTo>
                    <a:cubicBezTo>
                      <a:pt x="42" y="203"/>
                      <a:pt x="49" y="201"/>
                      <a:pt x="60" y="195"/>
                    </a:cubicBezTo>
                    <a:cubicBezTo>
                      <a:pt x="64" y="193"/>
                      <a:pt x="69" y="195"/>
                      <a:pt x="75" y="201"/>
                    </a:cubicBezTo>
                    <a:cubicBezTo>
                      <a:pt x="77" y="200"/>
                      <a:pt x="77" y="200"/>
                      <a:pt x="77" y="200"/>
                    </a:cubicBezTo>
                    <a:cubicBezTo>
                      <a:pt x="77" y="195"/>
                      <a:pt x="77" y="195"/>
                      <a:pt x="77" y="195"/>
                    </a:cubicBezTo>
                    <a:cubicBezTo>
                      <a:pt x="76" y="194"/>
                      <a:pt x="76" y="194"/>
                      <a:pt x="76" y="194"/>
                    </a:cubicBezTo>
                    <a:cubicBezTo>
                      <a:pt x="75" y="193"/>
                      <a:pt x="76" y="192"/>
                      <a:pt x="77" y="190"/>
                    </a:cubicBezTo>
                    <a:cubicBezTo>
                      <a:pt x="75" y="183"/>
                      <a:pt x="75" y="183"/>
                      <a:pt x="75" y="183"/>
                    </a:cubicBezTo>
                    <a:cubicBezTo>
                      <a:pt x="74" y="182"/>
                      <a:pt x="74" y="180"/>
                      <a:pt x="75" y="179"/>
                    </a:cubicBezTo>
                    <a:cubicBezTo>
                      <a:pt x="76" y="178"/>
                      <a:pt x="78" y="177"/>
                      <a:pt x="79" y="176"/>
                    </a:cubicBezTo>
                    <a:cubicBezTo>
                      <a:pt x="83" y="173"/>
                      <a:pt x="83" y="173"/>
                      <a:pt x="83" y="173"/>
                    </a:cubicBezTo>
                    <a:cubicBezTo>
                      <a:pt x="81" y="168"/>
                      <a:pt x="81" y="168"/>
                      <a:pt x="81" y="168"/>
                    </a:cubicBezTo>
                    <a:cubicBezTo>
                      <a:pt x="81" y="168"/>
                      <a:pt x="81" y="168"/>
                      <a:pt x="81" y="168"/>
                    </a:cubicBezTo>
                    <a:cubicBezTo>
                      <a:pt x="81" y="168"/>
                      <a:pt x="81" y="168"/>
                      <a:pt x="81" y="168"/>
                    </a:cubicBezTo>
                    <a:cubicBezTo>
                      <a:pt x="81" y="167"/>
                      <a:pt x="81" y="167"/>
                      <a:pt x="81" y="167"/>
                    </a:cubicBezTo>
                    <a:cubicBezTo>
                      <a:pt x="83" y="165"/>
                      <a:pt x="83" y="163"/>
                      <a:pt x="82" y="162"/>
                    </a:cubicBezTo>
                    <a:cubicBezTo>
                      <a:pt x="81" y="159"/>
                      <a:pt x="82" y="157"/>
                      <a:pt x="85" y="154"/>
                    </a:cubicBezTo>
                    <a:cubicBezTo>
                      <a:pt x="90" y="150"/>
                      <a:pt x="90" y="150"/>
                      <a:pt x="90" y="150"/>
                    </a:cubicBezTo>
                    <a:cubicBezTo>
                      <a:pt x="89" y="149"/>
                      <a:pt x="89" y="149"/>
                      <a:pt x="89" y="149"/>
                    </a:cubicBezTo>
                    <a:cubicBezTo>
                      <a:pt x="88" y="148"/>
                      <a:pt x="88" y="148"/>
                      <a:pt x="88" y="148"/>
                    </a:cubicBezTo>
                    <a:cubicBezTo>
                      <a:pt x="93" y="146"/>
                      <a:pt x="93" y="146"/>
                      <a:pt x="93" y="146"/>
                    </a:cubicBezTo>
                    <a:cubicBezTo>
                      <a:pt x="93" y="139"/>
                      <a:pt x="93" y="139"/>
                      <a:pt x="93" y="139"/>
                    </a:cubicBezTo>
                    <a:cubicBezTo>
                      <a:pt x="93" y="137"/>
                      <a:pt x="95" y="134"/>
                      <a:pt x="100" y="130"/>
                    </a:cubicBezTo>
                    <a:cubicBezTo>
                      <a:pt x="103" y="128"/>
                      <a:pt x="103" y="128"/>
                      <a:pt x="103" y="128"/>
                    </a:cubicBezTo>
                    <a:cubicBezTo>
                      <a:pt x="103" y="128"/>
                      <a:pt x="103" y="128"/>
                      <a:pt x="103" y="128"/>
                    </a:cubicBezTo>
                    <a:cubicBezTo>
                      <a:pt x="97" y="121"/>
                      <a:pt x="97" y="121"/>
                      <a:pt x="97" y="121"/>
                    </a:cubicBezTo>
                    <a:cubicBezTo>
                      <a:pt x="95" y="118"/>
                      <a:pt x="96" y="114"/>
                      <a:pt x="99" y="111"/>
                    </a:cubicBezTo>
                    <a:cubicBezTo>
                      <a:pt x="99" y="110"/>
                      <a:pt x="99" y="110"/>
                      <a:pt x="99" y="110"/>
                    </a:cubicBezTo>
                    <a:cubicBezTo>
                      <a:pt x="112" y="100"/>
                      <a:pt x="112" y="100"/>
                      <a:pt x="112" y="100"/>
                    </a:cubicBezTo>
                    <a:cubicBezTo>
                      <a:pt x="112" y="97"/>
                      <a:pt x="112" y="97"/>
                      <a:pt x="112" y="97"/>
                    </a:cubicBezTo>
                    <a:cubicBezTo>
                      <a:pt x="110" y="96"/>
                      <a:pt x="109" y="92"/>
                      <a:pt x="110" y="85"/>
                    </a:cubicBezTo>
                    <a:cubicBezTo>
                      <a:pt x="112" y="74"/>
                      <a:pt x="116" y="69"/>
                      <a:pt x="125" y="68"/>
                    </a:cubicBezTo>
                    <a:cubicBezTo>
                      <a:pt x="125" y="68"/>
                      <a:pt x="125" y="68"/>
                      <a:pt x="125" y="68"/>
                    </a:cubicBezTo>
                    <a:cubicBezTo>
                      <a:pt x="126" y="68"/>
                      <a:pt x="126" y="68"/>
                      <a:pt x="126" y="68"/>
                    </a:cubicBezTo>
                    <a:cubicBezTo>
                      <a:pt x="131" y="70"/>
                      <a:pt x="131" y="70"/>
                      <a:pt x="131" y="70"/>
                    </a:cubicBezTo>
                    <a:cubicBezTo>
                      <a:pt x="136" y="70"/>
                      <a:pt x="136" y="70"/>
                      <a:pt x="136" y="70"/>
                    </a:cubicBezTo>
                    <a:cubicBezTo>
                      <a:pt x="142" y="64"/>
                      <a:pt x="142" y="64"/>
                      <a:pt x="142" y="64"/>
                    </a:cubicBezTo>
                    <a:cubicBezTo>
                      <a:pt x="142" y="64"/>
                      <a:pt x="142" y="64"/>
                      <a:pt x="142" y="64"/>
                    </a:cubicBezTo>
                    <a:cubicBezTo>
                      <a:pt x="142" y="64"/>
                      <a:pt x="142" y="64"/>
                      <a:pt x="142" y="64"/>
                    </a:cubicBezTo>
                    <a:cubicBezTo>
                      <a:pt x="142" y="64"/>
                      <a:pt x="142" y="64"/>
                      <a:pt x="142" y="64"/>
                    </a:cubicBezTo>
                    <a:cubicBezTo>
                      <a:pt x="148" y="60"/>
                      <a:pt x="148" y="60"/>
                      <a:pt x="148" y="60"/>
                    </a:cubicBezTo>
                    <a:cubicBezTo>
                      <a:pt x="148" y="54"/>
                      <a:pt x="148" y="54"/>
                      <a:pt x="148" y="54"/>
                    </a:cubicBezTo>
                    <a:cubicBezTo>
                      <a:pt x="148" y="53"/>
                      <a:pt x="148" y="53"/>
                      <a:pt x="148" y="53"/>
                    </a:cubicBezTo>
                    <a:cubicBezTo>
                      <a:pt x="148" y="52"/>
                      <a:pt x="148" y="52"/>
                      <a:pt x="148" y="52"/>
                    </a:cubicBezTo>
                    <a:cubicBezTo>
                      <a:pt x="150" y="51"/>
                      <a:pt x="150" y="51"/>
                      <a:pt x="150" y="51"/>
                    </a:cubicBezTo>
                    <a:cubicBezTo>
                      <a:pt x="152" y="49"/>
                      <a:pt x="152" y="49"/>
                      <a:pt x="152" y="49"/>
                    </a:cubicBezTo>
                    <a:cubicBezTo>
                      <a:pt x="152" y="48"/>
                      <a:pt x="152" y="48"/>
                      <a:pt x="152" y="48"/>
                    </a:cubicBezTo>
                    <a:cubicBezTo>
                      <a:pt x="148" y="42"/>
                      <a:pt x="148" y="42"/>
                      <a:pt x="148" y="42"/>
                    </a:cubicBezTo>
                    <a:cubicBezTo>
                      <a:pt x="144" y="36"/>
                      <a:pt x="141" y="32"/>
                      <a:pt x="138" y="26"/>
                    </a:cubicBezTo>
                    <a:cubicBezTo>
                      <a:pt x="136" y="22"/>
                      <a:pt x="137" y="18"/>
                      <a:pt x="140" y="14"/>
                    </a:cubicBezTo>
                    <a:cubicBezTo>
                      <a:pt x="132" y="10"/>
                      <a:pt x="132" y="10"/>
                      <a:pt x="132" y="10"/>
                    </a:cubicBezTo>
                    <a:lnTo>
                      <a:pt x="12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îŝľiḍè">
                <a:extLst>
                  <a:ext uri="{FF2B5EF4-FFF2-40B4-BE49-F238E27FC236}">
                    <a16:creationId xmlns="" xmlns:a16="http://schemas.microsoft.com/office/drawing/2014/main" id="{9E438C84-AD7B-40FD-8BFF-98F4E1BA423E}"/>
                  </a:ext>
                </a:extLst>
              </p:cNvPr>
              <p:cNvSpPr/>
              <p:nvPr/>
            </p:nvSpPr>
            <p:spPr bwMode="auto">
              <a:xfrm>
                <a:off x="3932" y="2814"/>
                <a:ext cx="334" cy="410"/>
              </a:xfrm>
              <a:custGeom>
                <a:avLst/>
                <a:gdLst>
                  <a:gd name="T0" fmla="*/ 73 w 141"/>
                  <a:gd name="T1" fmla="*/ 8 h 173"/>
                  <a:gd name="T2" fmla="*/ 60 w 141"/>
                  <a:gd name="T3" fmla="*/ 20 h 173"/>
                  <a:gd name="T4" fmla="*/ 59 w 141"/>
                  <a:gd name="T5" fmla="*/ 21 h 173"/>
                  <a:gd name="T6" fmla="*/ 51 w 141"/>
                  <a:gd name="T7" fmla="*/ 21 h 173"/>
                  <a:gd name="T8" fmla="*/ 35 w 141"/>
                  <a:gd name="T9" fmla="*/ 31 h 173"/>
                  <a:gd name="T10" fmla="*/ 40 w 141"/>
                  <a:gd name="T11" fmla="*/ 34 h 173"/>
                  <a:gd name="T12" fmla="*/ 37 w 141"/>
                  <a:gd name="T13" fmla="*/ 47 h 173"/>
                  <a:gd name="T14" fmla="*/ 23 w 141"/>
                  <a:gd name="T15" fmla="*/ 59 h 173"/>
                  <a:gd name="T16" fmla="*/ 24 w 141"/>
                  <a:gd name="T17" fmla="*/ 68 h 173"/>
                  <a:gd name="T18" fmla="*/ 27 w 141"/>
                  <a:gd name="T19" fmla="*/ 77 h 173"/>
                  <a:gd name="T20" fmla="*/ 18 w 141"/>
                  <a:gd name="T21" fmla="*/ 93 h 173"/>
                  <a:gd name="T22" fmla="*/ 18 w 141"/>
                  <a:gd name="T23" fmla="*/ 94 h 173"/>
                  <a:gd name="T24" fmla="*/ 12 w 141"/>
                  <a:gd name="T25" fmla="*/ 101 h 173"/>
                  <a:gd name="T26" fmla="*/ 7 w 141"/>
                  <a:gd name="T27" fmla="*/ 106 h 173"/>
                  <a:gd name="T28" fmla="*/ 7 w 141"/>
                  <a:gd name="T29" fmla="*/ 122 h 173"/>
                  <a:gd name="T30" fmla="*/ 2 w 141"/>
                  <a:gd name="T31" fmla="*/ 126 h 173"/>
                  <a:gd name="T32" fmla="*/ 0 w 141"/>
                  <a:gd name="T33" fmla="*/ 128 h 173"/>
                  <a:gd name="T34" fmla="*/ 3 w 141"/>
                  <a:gd name="T35" fmla="*/ 137 h 173"/>
                  <a:gd name="T36" fmla="*/ 26 w 141"/>
                  <a:gd name="T37" fmla="*/ 137 h 173"/>
                  <a:gd name="T38" fmla="*/ 35 w 141"/>
                  <a:gd name="T39" fmla="*/ 146 h 173"/>
                  <a:gd name="T40" fmla="*/ 35 w 141"/>
                  <a:gd name="T41" fmla="*/ 147 h 173"/>
                  <a:gd name="T42" fmla="*/ 51 w 141"/>
                  <a:gd name="T43" fmla="*/ 172 h 173"/>
                  <a:gd name="T44" fmla="*/ 56 w 141"/>
                  <a:gd name="T45" fmla="*/ 161 h 173"/>
                  <a:gd name="T46" fmla="*/ 68 w 141"/>
                  <a:gd name="T47" fmla="*/ 169 h 173"/>
                  <a:gd name="T48" fmla="*/ 76 w 141"/>
                  <a:gd name="T49" fmla="*/ 146 h 173"/>
                  <a:gd name="T50" fmla="*/ 78 w 141"/>
                  <a:gd name="T51" fmla="*/ 146 h 173"/>
                  <a:gd name="T52" fmla="*/ 85 w 141"/>
                  <a:gd name="T53" fmla="*/ 141 h 173"/>
                  <a:gd name="T54" fmla="*/ 85 w 141"/>
                  <a:gd name="T55" fmla="*/ 139 h 173"/>
                  <a:gd name="T56" fmla="*/ 97 w 141"/>
                  <a:gd name="T57" fmla="*/ 139 h 173"/>
                  <a:gd name="T58" fmla="*/ 103 w 141"/>
                  <a:gd name="T59" fmla="*/ 112 h 173"/>
                  <a:gd name="T60" fmla="*/ 114 w 141"/>
                  <a:gd name="T61" fmla="*/ 110 h 173"/>
                  <a:gd name="T62" fmla="*/ 109 w 141"/>
                  <a:gd name="T63" fmla="*/ 105 h 173"/>
                  <a:gd name="T64" fmla="*/ 117 w 141"/>
                  <a:gd name="T65" fmla="*/ 98 h 173"/>
                  <a:gd name="T66" fmla="*/ 123 w 141"/>
                  <a:gd name="T67" fmla="*/ 100 h 173"/>
                  <a:gd name="T68" fmla="*/ 119 w 141"/>
                  <a:gd name="T69" fmla="*/ 92 h 173"/>
                  <a:gd name="T70" fmla="*/ 123 w 141"/>
                  <a:gd name="T71" fmla="*/ 90 h 173"/>
                  <a:gd name="T72" fmla="*/ 118 w 141"/>
                  <a:gd name="T73" fmla="*/ 79 h 173"/>
                  <a:gd name="T74" fmla="*/ 119 w 141"/>
                  <a:gd name="T75" fmla="*/ 78 h 173"/>
                  <a:gd name="T76" fmla="*/ 131 w 141"/>
                  <a:gd name="T77" fmla="*/ 68 h 173"/>
                  <a:gd name="T78" fmla="*/ 121 w 141"/>
                  <a:gd name="T79" fmla="*/ 55 h 173"/>
                  <a:gd name="T80" fmla="*/ 133 w 141"/>
                  <a:gd name="T81" fmla="*/ 50 h 173"/>
                  <a:gd name="T82" fmla="*/ 139 w 141"/>
                  <a:gd name="T83" fmla="*/ 43 h 173"/>
                  <a:gd name="T84" fmla="*/ 135 w 141"/>
                  <a:gd name="T85" fmla="*/ 34 h 173"/>
                  <a:gd name="T86" fmla="*/ 135 w 141"/>
                  <a:gd name="T87" fmla="*/ 33 h 173"/>
                  <a:gd name="T88" fmla="*/ 135 w 141"/>
                  <a:gd name="T89" fmla="*/ 30 h 173"/>
                  <a:gd name="T90" fmla="*/ 133 w 141"/>
                  <a:gd name="T91" fmla="*/ 30 h 173"/>
                  <a:gd name="T92" fmla="*/ 117 w 141"/>
                  <a:gd name="T93" fmla="*/ 28 h 173"/>
                  <a:gd name="T94" fmla="*/ 117 w 141"/>
                  <a:gd name="T95" fmla="*/ 28 h 173"/>
                  <a:gd name="T96" fmla="*/ 113 w 141"/>
                  <a:gd name="T97" fmla="*/ 23 h 173"/>
                  <a:gd name="T98" fmla="*/ 93 w 141"/>
                  <a:gd name="T99" fmla="*/ 31 h 173"/>
                  <a:gd name="T100" fmla="*/ 85 w 141"/>
                  <a:gd name="T101" fmla="*/ 16 h 173"/>
                  <a:gd name="T102" fmla="*/ 73 w 141"/>
                  <a:gd name="T103" fmla="*/ 1 h 173"/>
                  <a:gd name="T104" fmla="*/ 73 w 141"/>
                  <a:gd name="T105" fmla="*/ 8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41" h="173">
                    <a:moveTo>
                      <a:pt x="73" y="8"/>
                    </a:moveTo>
                    <a:cubicBezTo>
                      <a:pt x="73" y="8"/>
                      <a:pt x="73" y="8"/>
                      <a:pt x="73" y="8"/>
                    </a:cubicBezTo>
                    <a:cubicBezTo>
                      <a:pt x="66" y="13"/>
                      <a:pt x="66" y="13"/>
                      <a:pt x="66" y="13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1" y="21"/>
                      <a:pt x="51" y="21"/>
                      <a:pt x="51" y="21"/>
                    </a:cubicBezTo>
                    <a:cubicBezTo>
                      <a:pt x="51" y="21"/>
                      <a:pt x="51" y="21"/>
                      <a:pt x="51" y="21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0" y="20"/>
                      <a:pt x="37" y="24"/>
                      <a:pt x="35" y="31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40" y="34"/>
                      <a:pt x="40" y="34"/>
                      <a:pt x="40" y="34"/>
                    </a:cubicBezTo>
                    <a:cubicBezTo>
                      <a:pt x="37" y="47"/>
                      <a:pt x="37" y="47"/>
                      <a:pt x="37" y="47"/>
                    </a:cubicBezTo>
                    <a:cubicBezTo>
                      <a:pt x="37" y="47"/>
                      <a:pt x="37" y="47"/>
                      <a:pt x="37" y="47"/>
                    </a:cubicBezTo>
                    <a:cubicBezTo>
                      <a:pt x="37" y="48"/>
                      <a:pt x="37" y="48"/>
                      <a:pt x="37" y="48"/>
                    </a:cubicBezTo>
                    <a:cubicBezTo>
                      <a:pt x="23" y="59"/>
                      <a:pt x="23" y="59"/>
                      <a:pt x="23" y="59"/>
                    </a:cubicBezTo>
                    <a:cubicBezTo>
                      <a:pt x="21" y="62"/>
                      <a:pt x="21" y="64"/>
                      <a:pt x="21" y="65"/>
                    </a:cubicBezTo>
                    <a:cubicBezTo>
                      <a:pt x="24" y="68"/>
                      <a:pt x="24" y="68"/>
                      <a:pt x="24" y="68"/>
                    </a:cubicBezTo>
                    <a:cubicBezTo>
                      <a:pt x="27" y="70"/>
                      <a:pt x="28" y="72"/>
                      <a:pt x="28" y="74"/>
                    </a:cubicBezTo>
                    <a:cubicBezTo>
                      <a:pt x="28" y="75"/>
                      <a:pt x="27" y="76"/>
                      <a:pt x="27" y="77"/>
                    </a:cubicBezTo>
                    <a:cubicBezTo>
                      <a:pt x="18" y="84"/>
                      <a:pt x="18" y="84"/>
                      <a:pt x="18" y="84"/>
                    </a:cubicBezTo>
                    <a:cubicBezTo>
                      <a:pt x="19" y="86"/>
                      <a:pt x="19" y="89"/>
                      <a:pt x="18" y="93"/>
                    </a:cubicBezTo>
                    <a:cubicBezTo>
                      <a:pt x="18" y="94"/>
                      <a:pt x="18" y="94"/>
                      <a:pt x="18" y="94"/>
                    </a:cubicBezTo>
                    <a:cubicBezTo>
                      <a:pt x="18" y="94"/>
                      <a:pt x="18" y="94"/>
                      <a:pt x="18" y="94"/>
                    </a:cubicBezTo>
                    <a:cubicBezTo>
                      <a:pt x="15" y="96"/>
                      <a:pt x="15" y="96"/>
                      <a:pt x="15" y="96"/>
                    </a:cubicBezTo>
                    <a:cubicBezTo>
                      <a:pt x="15" y="98"/>
                      <a:pt x="14" y="99"/>
                      <a:pt x="12" y="101"/>
                    </a:cubicBezTo>
                    <a:cubicBezTo>
                      <a:pt x="7" y="105"/>
                      <a:pt x="7" y="105"/>
                      <a:pt x="7" y="105"/>
                    </a:cubicBezTo>
                    <a:cubicBezTo>
                      <a:pt x="7" y="106"/>
                      <a:pt x="7" y="106"/>
                      <a:pt x="7" y="106"/>
                    </a:cubicBezTo>
                    <a:cubicBezTo>
                      <a:pt x="8" y="108"/>
                      <a:pt x="8" y="110"/>
                      <a:pt x="7" y="114"/>
                    </a:cubicBezTo>
                    <a:cubicBezTo>
                      <a:pt x="9" y="118"/>
                      <a:pt x="9" y="120"/>
                      <a:pt x="7" y="122"/>
                    </a:cubicBezTo>
                    <a:cubicBezTo>
                      <a:pt x="3" y="126"/>
                      <a:pt x="3" y="126"/>
                      <a:pt x="3" y="126"/>
                    </a:cubicBezTo>
                    <a:cubicBezTo>
                      <a:pt x="2" y="126"/>
                      <a:pt x="2" y="126"/>
                      <a:pt x="2" y="126"/>
                    </a:cubicBezTo>
                    <a:cubicBezTo>
                      <a:pt x="0" y="127"/>
                      <a:pt x="0" y="127"/>
                      <a:pt x="0" y="127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3" y="137"/>
                      <a:pt x="3" y="137"/>
                      <a:pt x="3" y="137"/>
                    </a:cubicBezTo>
                    <a:cubicBezTo>
                      <a:pt x="3" y="137"/>
                      <a:pt x="3" y="137"/>
                      <a:pt x="3" y="137"/>
                    </a:cubicBezTo>
                    <a:cubicBezTo>
                      <a:pt x="10" y="136"/>
                      <a:pt x="17" y="136"/>
                      <a:pt x="25" y="137"/>
                    </a:cubicBezTo>
                    <a:cubicBezTo>
                      <a:pt x="26" y="137"/>
                      <a:pt x="26" y="137"/>
                      <a:pt x="26" y="137"/>
                    </a:cubicBezTo>
                    <a:cubicBezTo>
                      <a:pt x="26" y="138"/>
                      <a:pt x="26" y="138"/>
                      <a:pt x="26" y="138"/>
                    </a:cubicBezTo>
                    <a:cubicBezTo>
                      <a:pt x="35" y="146"/>
                      <a:pt x="35" y="146"/>
                      <a:pt x="35" y="146"/>
                    </a:cubicBezTo>
                    <a:cubicBezTo>
                      <a:pt x="35" y="147"/>
                      <a:pt x="35" y="147"/>
                      <a:pt x="35" y="147"/>
                    </a:cubicBezTo>
                    <a:cubicBezTo>
                      <a:pt x="35" y="147"/>
                      <a:pt x="35" y="147"/>
                      <a:pt x="35" y="147"/>
                    </a:cubicBezTo>
                    <a:cubicBezTo>
                      <a:pt x="41" y="162"/>
                      <a:pt x="41" y="162"/>
                      <a:pt x="41" y="162"/>
                    </a:cubicBezTo>
                    <a:cubicBezTo>
                      <a:pt x="51" y="172"/>
                      <a:pt x="51" y="172"/>
                      <a:pt x="51" y="172"/>
                    </a:cubicBezTo>
                    <a:cubicBezTo>
                      <a:pt x="56" y="173"/>
                      <a:pt x="56" y="173"/>
                      <a:pt x="56" y="173"/>
                    </a:cubicBezTo>
                    <a:cubicBezTo>
                      <a:pt x="56" y="161"/>
                      <a:pt x="56" y="161"/>
                      <a:pt x="56" y="161"/>
                    </a:cubicBezTo>
                    <a:cubicBezTo>
                      <a:pt x="66" y="171"/>
                      <a:pt x="66" y="171"/>
                      <a:pt x="66" y="171"/>
                    </a:cubicBezTo>
                    <a:cubicBezTo>
                      <a:pt x="68" y="169"/>
                      <a:pt x="68" y="169"/>
                      <a:pt x="68" y="169"/>
                    </a:cubicBezTo>
                    <a:cubicBezTo>
                      <a:pt x="75" y="154"/>
                      <a:pt x="75" y="154"/>
                      <a:pt x="75" y="154"/>
                    </a:cubicBezTo>
                    <a:cubicBezTo>
                      <a:pt x="76" y="146"/>
                      <a:pt x="76" y="146"/>
                      <a:pt x="76" y="146"/>
                    </a:cubicBezTo>
                    <a:cubicBezTo>
                      <a:pt x="77" y="146"/>
                      <a:pt x="77" y="146"/>
                      <a:pt x="77" y="146"/>
                    </a:cubicBezTo>
                    <a:cubicBezTo>
                      <a:pt x="78" y="146"/>
                      <a:pt x="78" y="146"/>
                      <a:pt x="78" y="146"/>
                    </a:cubicBezTo>
                    <a:cubicBezTo>
                      <a:pt x="86" y="147"/>
                      <a:pt x="86" y="147"/>
                      <a:pt x="86" y="147"/>
                    </a:cubicBezTo>
                    <a:cubicBezTo>
                      <a:pt x="85" y="141"/>
                      <a:pt x="85" y="141"/>
                      <a:pt x="85" y="141"/>
                    </a:cubicBezTo>
                    <a:cubicBezTo>
                      <a:pt x="85" y="140"/>
                      <a:pt x="85" y="140"/>
                      <a:pt x="85" y="140"/>
                    </a:cubicBezTo>
                    <a:cubicBezTo>
                      <a:pt x="85" y="139"/>
                      <a:pt x="85" y="139"/>
                      <a:pt x="85" y="139"/>
                    </a:cubicBezTo>
                    <a:cubicBezTo>
                      <a:pt x="87" y="139"/>
                      <a:pt x="87" y="139"/>
                      <a:pt x="87" y="139"/>
                    </a:cubicBezTo>
                    <a:cubicBezTo>
                      <a:pt x="97" y="139"/>
                      <a:pt x="97" y="139"/>
                      <a:pt x="97" y="139"/>
                    </a:cubicBezTo>
                    <a:cubicBezTo>
                      <a:pt x="102" y="134"/>
                      <a:pt x="104" y="130"/>
                      <a:pt x="104" y="126"/>
                    </a:cubicBezTo>
                    <a:cubicBezTo>
                      <a:pt x="103" y="112"/>
                      <a:pt x="103" y="112"/>
                      <a:pt x="103" y="112"/>
                    </a:cubicBezTo>
                    <a:cubicBezTo>
                      <a:pt x="111" y="114"/>
                      <a:pt x="111" y="114"/>
                      <a:pt x="111" y="114"/>
                    </a:cubicBezTo>
                    <a:cubicBezTo>
                      <a:pt x="114" y="110"/>
                      <a:pt x="114" y="110"/>
                      <a:pt x="114" y="110"/>
                    </a:cubicBezTo>
                    <a:cubicBezTo>
                      <a:pt x="110" y="106"/>
                      <a:pt x="110" y="106"/>
                      <a:pt x="110" y="106"/>
                    </a:cubicBezTo>
                    <a:cubicBezTo>
                      <a:pt x="109" y="105"/>
                      <a:pt x="109" y="105"/>
                      <a:pt x="109" y="105"/>
                    </a:cubicBezTo>
                    <a:cubicBezTo>
                      <a:pt x="117" y="97"/>
                      <a:pt x="117" y="97"/>
                      <a:pt x="117" y="97"/>
                    </a:cubicBezTo>
                    <a:cubicBezTo>
                      <a:pt x="117" y="98"/>
                      <a:pt x="117" y="98"/>
                      <a:pt x="117" y="98"/>
                    </a:cubicBezTo>
                    <a:cubicBezTo>
                      <a:pt x="118" y="98"/>
                      <a:pt x="118" y="98"/>
                      <a:pt x="118" y="98"/>
                    </a:cubicBezTo>
                    <a:cubicBezTo>
                      <a:pt x="123" y="100"/>
                      <a:pt x="123" y="100"/>
                      <a:pt x="123" y="100"/>
                    </a:cubicBezTo>
                    <a:cubicBezTo>
                      <a:pt x="123" y="99"/>
                      <a:pt x="123" y="99"/>
                      <a:pt x="123" y="99"/>
                    </a:cubicBezTo>
                    <a:cubicBezTo>
                      <a:pt x="119" y="92"/>
                      <a:pt x="119" y="92"/>
                      <a:pt x="119" y="92"/>
                    </a:cubicBezTo>
                    <a:cubicBezTo>
                      <a:pt x="121" y="91"/>
                      <a:pt x="121" y="91"/>
                      <a:pt x="121" y="91"/>
                    </a:cubicBezTo>
                    <a:cubicBezTo>
                      <a:pt x="123" y="90"/>
                      <a:pt x="123" y="90"/>
                      <a:pt x="123" y="90"/>
                    </a:cubicBezTo>
                    <a:cubicBezTo>
                      <a:pt x="122" y="87"/>
                      <a:pt x="122" y="87"/>
                      <a:pt x="122" y="87"/>
                    </a:cubicBezTo>
                    <a:cubicBezTo>
                      <a:pt x="118" y="79"/>
                      <a:pt x="118" y="79"/>
                      <a:pt x="118" y="79"/>
                    </a:cubicBezTo>
                    <a:cubicBezTo>
                      <a:pt x="119" y="79"/>
                      <a:pt x="119" y="79"/>
                      <a:pt x="119" y="79"/>
                    </a:cubicBezTo>
                    <a:cubicBezTo>
                      <a:pt x="119" y="78"/>
                      <a:pt x="119" y="78"/>
                      <a:pt x="119" y="78"/>
                    </a:cubicBezTo>
                    <a:cubicBezTo>
                      <a:pt x="130" y="72"/>
                      <a:pt x="130" y="72"/>
                      <a:pt x="130" y="72"/>
                    </a:cubicBezTo>
                    <a:cubicBezTo>
                      <a:pt x="131" y="68"/>
                      <a:pt x="131" y="68"/>
                      <a:pt x="131" y="68"/>
                    </a:cubicBezTo>
                    <a:cubicBezTo>
                      <a:pt x="121" y="63"/>
                      <a:pt x="117" y="59"/>
                      <a:pt x="117" y="57"/>
                    </a:cubicBezTo>
                    <a:cubicBezTo>
                      <a:pt x="118" y="55"/>
                      <a:pt x="119" y="55"/>
                      <a:pt x="121" y="55"/>
                    </a:cubicBezTo>
                    <a:cubicBezTo>
                      <a:pt x="133" y="57"/>
                      <a:pt x="133" y="57"/>
                      <a:pt x="133" y="57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49"/>
                      <a:pt x="133" y="49"/>
                      <a:pt x="133" y="49"/>
                    </a:cubicBezTo>
                    <a:cubicBezTo>
                      <a:pt x="139" y="43"/>
                      <a:pt x="139" y="43"/>
                      <a:pt x="139" y="43"/>
                    </a:cubicBezTo>
                    <a:cubicBezTo>
                      <a:pt x="141" y="38"/>
                      <a:pt x="141" y="38"/>
                      <a:pt x="141" y="38"/>
                    </a:cubicBezTo>
                    <a:cubicBezTo>
                      <a:pt x="138" y="38"/>
                      <a:pt x="137" y="36"/>
                      <a:pt x="135" y="34"/>
                    </a:cubicBezTo>
                    <a:cubicBezTo>
                      <a:pt x="135" y="34"/>
                      <a:pt x="135" y="34"/>
                      <a:pt x="135" y="34"/>
                    </a:cubicBezTo>
                    <a:cubicBezTo>
                      <a:pt x="135" y="33"/>
                      <a:pt x="135" y="33"/>
                      <a:pt x="135" y="33"/>
                    </a:cubicBezTo>
                    <a:cubicBezTo>
                      <a:pt x="135" y="31"/>
                      <a:pt x="135" y="31"/>
                      <a:pt x="135" y="31"/>
                    </a:cubicBezTo>
                    <a:cubicBezTo>
                      <a:pt x="135" y="30"/>
                      <a:pt x="135" y="30"/>
                      <a:pt x="135" y="30"/>
                    </a:cubicBezTo>
                    <a:cubicBezTo>
                      <a:pt x="134" y="30"/>
                      <a:pt x="134" y="30"/>
                      <a:pt x="134" y="30"/>
                    </a:cubicBezTo>
                    <a:cubicBezTo>
                      <a:pt x="133" y="30"/>
                      <a:pt x="133" y="30"/>
                      <a:pt x="133" y="30"/>
                    </a:cubicBezTo>
                    <a:cubicBezTo>
                      <a:pt x="133" y="32"/>
                      <a:pt x="131" y="33"/>
                      <a:pt x="128" y="33"/>
                    </a:cubicBezTo>
                    <a:cubicBezTo>
                      <a:pt x="123" y="33"/>
                      <a:pt x="120" y="31"/>
                      <a:pt x="117" y="28"/>
                    </a:cubicBezTo>
                    <a:cubicBezTo>
                      <a:pt x="117" y="28"/>
                      <a:pt x="117" y="28"/>
                      <a:pt x="117" y="28"/>
                    </a:cubicBezTo>
                    <a:cubicBezTo>
                      <a:pt x="117" y="28"/>
                      <a:pt x="117" y="28"/>
                      <a:pt x="117" y="28"/>
                    </a:cubicBezTo>
                    <a:cubicBezTo>
                      <a:pt x="113" y="22"/>
                      <a:pt x="113" y="22"/>
                      <a:pt x="113" y="22"/>
                    </a:cubicBezTo>
                    <a:cubicBezTo>
                      <a:pt x="113" y="23"/>
                      <a:pt x="113" y="23"/>
                      <a:pt x="113" y="23"/>
                    </a:cubicBezTo>
                    <a:cubicBezTo>
                      <a:pt x="112" y="25"/>
                      <a:pt x="111" y="28"/>
                      <a:pt x="108" y="30"/>
                    </a:cubicBezTo>
                    <a:cubicBezTo>
                      <a:pt x="103" y="32"/>
                      <a:pt x="98" y="33"/>
                      <a:pt x="93" y="31"/>
                    </a:cubicBezTo>
                    <a:cubicBezTo>
                      <a:pt x="90" y="30"/>
                      <a:pt x="88" y="27"/>
                      <a:pt x="87" y="24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4" y="8"/>
                      <a:pt x="83" y="4"/>
                      <a:pt x="80" y="2"/>
                    </a:cubicBezTo>
                    <a:cubicBezTo>
                      <a:pt x="78" y="1"/>
                      <a:pt x="75" y="0"/>
                      <a:pt x="73" y="1"/>
                    </a:cubicBezTo>
                    <a:cubicBezTo>
                      <a:pt x="74" y="8"/>
                      <a:pt x="74" y="8"/>
                      <a:pt x="74" y="8"/>
                    </a:cubicBezTo>
                    <a:lnTo>
                      <a:pt x="73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işľïḑê">
                <a:extLst>
                  <a:ext uri="{FF2B5EF4-FFF2-40B4-BE49-F238E27FC236}">
                    <a16:creationId xmlns="" xmlns:a16="http://schemas.microsoft.com/office/drawing/2014/main" id="{C22555B2-81A6-458D-878C-57B379FB1EC9}"/>
                  </a:ext>
                </a:extLst>
              </p:cNvPr>
              <p:cNvSpPr/>
              <p:nvPr/>
            </p:nvSpPr>
            <p:spPr bwMode="auto">
              <a:xfrm>
                <a:off x="4079" y="2559"/>
                <a:ext cx="289" cy="331"/>
              </a:xfrm>
              <a:custGeom>
                <a:avLst/>
                <a:gdLst>
                  <a:gd name="T0" fmla="*/ 64 w 122"/>
                  <a:gd name="T1" fmla="*/ 6 h 140"/>
                  <a:gd name="T2" fmla="*/ 43 w 122"/>
                  <a:gd name="T3" fmla="*/ 2 h 140"/>
                  <a:gd name="T4" fmla="*/ 38 w 122"/>
                  <a:gd name="T5" fmla="*/ 26 h 140"/>
                  <a:gd name="T6" fmla="*/ 28 w 122"/>
                  <a:gd name="T7" fmla="*/ 32 h 140"/>
                  <a:gd name="T8" fmla="*/ 23 w 122"/>
                  <a:gd name="T9" fmla="*/ 41 h 140"/>
                  <a:gd name="T10" fmla="*/ 17 w 122"/>
                  <a:gd name="T11" fmla="*/ 53 h 140"/>
                  <a:gd name="T12" fmla="*/ 6 w 122"/>
                  <a:gd name="T13" fmla="*/ 68 h 140"/>
                  <a:gd name="T14" fmla="*/ 1 w 122"/>
                  <a:gd name="T15" fmla="*/ 78 h 140"/>
                  <a:gd name="T16" fmla="*/ 11 w 122"/>
                  <a:gd name="T17" fmla="*/ 93 h 140"/>
                  <a:gd name="T18" fmla="*/ 16 w 122"/>
                  <a:gd name="T19" fmla="*/ 101 h 140"/>
                  <a:gd name="T20" fmla="*/ 16 w 122"/>
                  <a:gd name="T21" fmla="*/ 102 h 140"/>
                  <a:gd name="T22" fmla="*/ 16 w 122"/>
                  <a:gd name="T23" fmla="*/ 104 h 140"/>
                  <a:gd name="T24" fmla="*/ 15 w 122"/>
                  <a:gd name="T25" fmla="*/ 105 h 140"/>
                  <a:gd name="T26" fmla="*/ 27 w 122"/>
                  <a:gd name="T27" fmla="*/ 123 h 140"/>
                  <a:gd name="T28" fmla="*/ 33 w 122"/>
                  <a:gd name="T29" fmla="*/ 135 h 140"/>
                  <a:gd name="T30" fmla="*/ 46 w 122"/>
                  <a:gd name="T31" fmla="*/ 130 h 140"/>
                  <a:gd name="T32" fmla="*/ 46 w 122"/>
                  <a:gd name="T33" fmla="*/ 129 h 140"/>
                  <a:gd name="T34" fmla="*/ 53 w 122"/>
                  <a:gd name="T35" fmla="*/ 125 h 140"/>
                  <a:gd name="T36" fmla="*/ 66 w 122"/>
                  <a:gd name="T37" fmla="*/ 136 h 140"/>
                  <a:gd name="T38" fmla="*/ 68 w 122"/>
                  <a:gd name="T39" fmla="*/ 136 h 140"/>
                  <a:gd name="T40" fmla="*/ 74 w 122"/>
                  <a:gd name="T41" fmla="*/ 134 h 140"/>
                  <a:gd name="T42" fmla="*/ 76 w 122"/>
                  <a:gd name="T43" fmla="*/ 134 h 140"/>
                  <a:gd name="T44" fmla="*/ 84 w 122"/>
                  <a:gd name="T45" fmla="*/ 140 h 140"/>
                  <a:gd name="T46" fmla="*/ 85 w 122"/>
                  <a:gd name="T47" fmla="*/ 124 h 140"/>
                  <a:gd name="T48" fmla="*/ 86 w 122"/>
                  <a:gd name="T49" fmla="*/ 123 h 140"/>
                  <a:gd name="T50" fmla="*/ 89 w 122"/>
                  <a:gd name="T51" fmla="*/ 113 h 140"/>
                  <a:gd name="T52" fmla="*/ 88 w 122"/>
                  <a:gd name="T53" fmla="*/ 111 h 140"/>
                  <a:gd name="T54" fmla="*/ 90 w 122"/>
                  <a:gd name="T55" fmla="*/ 110 h 140"/>
                  <a:gd name="T56" fmla="*/ 101 w 122"/>
                  <a:gd name="T57" fmla="*/ 94 h 140"/>
                  <a:gd name="T58" fmla="*/ 103 w 122"/>
                  <a:gd name="T59" fmla="*/ 94 h 140"/>
                  <a:gd name="T60" fmla="*/ 103 w 122"/>
                  <a:gd name="T61" fmla="*/ 102 h 140"/>
                  <a:gd name="T62" fmla="*/ 115 w 122"/>
                  <a:gd name="T63" fmla="*/ 92 h 140"/>
                  <a:gd name="T64" fmla="*/ 112 w 122"/>
                  <a:gd name="T65" fmla="*/ 86 h 140"/>
                  <a:gd name="T66" fmla="*/ 115 w 122"/>
                  <a:gd name="T67" fmla="*/ 68 h 140"/>
                  <a:gd name="T68" fmla="*/ 109 w 122"/>
                  <a:gd name="T69" fmla="*/ 68 h 140"/>
                  <a:gd name="T70" fmla="*/ 108 w 122"/>
                  <a:gd name="T71" fmla="*/ 67 h 140"/>
                  <a:gd name="T72" fmla="*/ 106 w 122"/>
                  <a:gd name="T73" fmla="*/ 58 h 140"/>
                  <a:gd name="T74" fmla="*/ 122 w 122"/>
                  <a:gd name="T75" fmla="*/ 58 h 140"/>
                  <a:gd name="T76" fmla="*/ 109 w 122"/>
                  <a:gd name="T77" fmla="*/ 43 h 140"/>
                  <a:gd name="T78" fmla="*/ 117 w 122"/>
                  <a:gd name="T79" fmla="*/ 33 h 140"/>
                  <a:gd name="T80" fmla="*/ 111 w 122"/>
                  <a:gd name="T81" fmla="*/ 34 h 140"/>
                  <a:gd name="T82" fmla="*/ 111 w 122"/>
                  <a:gd name="T83" fmla="*/ 33 h 140"/>
                  <a:gd name="T84" fmla="*/ 103 w 122"/>
                  <a:gd name="T85" fmla="*/ 24 h 140"/>
                  <a:gd name="T86" fmla="*/ 81 w 122"/>
                  <a:gd name="T87" fmla="*/ 32 h 140"/>
                  <a:gd name="T88" fmla="*/ 79 w 122"/>
                  <a:gd name="T89" fmla="*/ 32 h 140"/>
                  <a:gd name="T90" fmla="*/ 78 w 122"/>
                  <a:gd name="T91" fmla="*/ 18 h 140"/>
                  <a:gd name="T92" fmla="*/ 82 w 122"/>
                  <a:gd name="T93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22" h="140">
                    <a:moveTo>
                      <a:pt x="75" y="2"/>
                    </a:moveTo>
                    <a:cubicBezTo>
                      <a:pt x="70" y="4"/>
                      <a:pt x="67" y="5"/>
                      <a:pt x="64" y="6"/>
                    </a:cubicBezTo>
                    <a:cubicBezTo>
                      <a:pt x="61" y="6"/>
                      <a:pt x="57" y="5"/>
                      <a:pt x="52" y="3"/>
                    </a:cubicBezTo>
                    <a:cubicBezTo>
                      <a:pt x="43" y="2"/>
                      <a:pt x="43" y="2"/>
                      <a:pt x="43" y="2"/>
                    </a:cubicBezTo>
                    <a:cubicBezTo>
                      <a:pt x="40" y="3"/>
                      <a:pt x="37" y="7"/>
                      <a:pt x="32" y="14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28" y="32"/>
                      <a:pt x="28" y="32"/>
                      <a:pt x="28" y="32"/>
                    </a:cubicBezTo>
                    <a:cubicBezTo>
                      <a:pt x="28" y="32"/>
                      <a:pt x="28" y="32"/>
                      <a:pt x="28" y="32"/>
                    </a:cubicBezTo>
                    <a:cubicBezTo>
                      <a:pt x="20" y="30"/>
                      <a:pt x="20" y="30"/>
                      <a:pt x="20" y="30"/>
                    </a:cubicBezTo>
                    <a:cubicBezTo>
                      <a:pt x="23" y="36"/>
                      <a:pt x="24" y="39"/>
                      <a:pt x="23" y="41"/>
                    </a:cubicBezTo>
                    <a:cubicBezTo>
                      <a:pt x="22" y="44"/>
                      <a:pt x="22" y="44"/>
                      <a:pt x="22" y="44"/>
                    </a:cubicBezTo>
                    <a:cubicBezTo>
                      <a:pt x="20" y="49"/>
                      <a:pt x="18" y="52"/>
                      <a:pt x="17" y="53"/>
                    </a:cubicBezTo>
                    <a:cubicBezTo>
                      <a:pt x="3" y="66"/>
                      <a:pt x="3" y="66"/>
                      <a:pt x="3" y="66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4" y="70"/>
                      <a:pt x="4" y="70"/>
                      <a:pt x="4" y="70"/>
                    </a:cubicBezTo>
                    <a:cubicBezTo>
                      <a:pt x="1" y="72"/>
                      <a:pt x="0" y="76"/>
                      <a:pt x="1" y="78"/>
                    </a:cubicBezTo>
                    <a:cubicBezTo>
                      <a:pt x="11" y="93"/>
                      <a:pt x="11" y="93"/>
                      <a:pt x="11" y="93"/>
                    </a:cubicBezTo>
                    <a:cubicBezTo>
                      <a:pt x="11" y="93"/>
                      <a:pt x="11" y="93"/>
                      <a:pt x="11" y="93"/>
                    </a:cubicBezTo>
                    <a:cubicBezTo>
                      <a:pt x="11" y="93"/>
                      <a:pt x="11" y="93"/>
                      <a:pt x="11" y="93"/>
                    </a:cubicBezTo>
                    <a:cubicBezTo>
                      <a:pt x="16" y="101"/>
                      <a:pt x="16" y="101"/>
                      <a:pt x="16" y="101"/>
                    </a:cubicBezTo>
                    <a:cubicBezTo>
                      <a:pt x="16" y="102"/>
                      <a:pt x="16" y="102"/>
                      <a:pt x="16" y="102"/>
                    </a:cubicBezTo>
                    <a:cubicBezTo>
                      <a:pt x="16" y="102"/>
                      <a:pt x="16" y="102"/>
                      <a:pt x="16" y="102"/>
                    </a:cubicBezTo>
                    <a:cubicBezTo>
                      <a:pt x="16" y="103"/>
                      <a:pt x="16" y="103"/>
                      <a:pt x="16" y="103"/>
                    </a:cubicBezTo>
                    <a:cubicBezTo>
                      <a:pt x="16" y="104"/>
                      <a:pt x="16" y="104"/>
                      <a:pt x="16" y="104"/>
                    </a:cubicBezTo>
                    <a:cubicBezTo>
                      <a:pt x="16" y="104"/>
                      <a:pt x="16" y="104"/>
                      <a:pt x="16" y="104"/>
                    </a:cubicBezTo>
                    <a:cubicBezTo>
                      <a:pt x="15" y="105"/>
                      <a:pt x="15" y="105"/>
                      <a:pt x="15" y="105"/>
                    </a:cubicBezTo>
                    <a:cubicBezTo>
                      <a:pt x="17" y="105"/>
                      <a:pt x="19" y="106"/>
                      <a:pt x="21" y="107"/>
                    </a:cubicBezTo>
                    <a:cubicBezTo>
                      <a:pt x="24" y="109"/>
                      <a:pt x="26" y="114"/>
                      <a:pt x="27" y="123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30" y="133"/>
                      <a:pt x="31" y="134"/>
                      <a:pt x="33" y="135"/>
                    </a:cubicBezTo>
                    <a:cubicBezTo>
                      <a:pt x="36" y="136"/>
                      <a:pt x="40" y="136"/>
                      <a:pt x="43" y="134"/>
                    </a:cubicBezTo>
                    <a:cubicBezTo>
                      <a:pt x="45" y="132"/>
                      <a:pt x="47" y="131"/>
                      <a:pt x="46" y="130"/>
                    </a:cubicBezTo>
                    <a:cubicBezTo>
                      <a:pt x="46" y="130"/>
                      <a:pt x="46" y="130"/>
                      <a:pt x="46" y="130"/>
                    </a:cubicBezTo>
                    <a:cubicBezTo>
                      <a:pt x="46" y="129"/>
                      <a:pt x="46" y="129"/>
                      <a:pt x="46" y="129"/>
                    </a:cubicBezTo>
                    <a:cubicBezTo>
                      <a:pt x="53" y="124"/>
                      <a:pt x="53" y="124"/>
                      <a:pt x="53" y="124"/>
                    </a:cubicBezTo>
                    <a:cubicBezTo>
                      <a:pt x="53" y="125"/>
                      <a:pt x="53" y="125"/>
                      <a:pt x="53" y="125"/>
                    </a:cubicBezTo>
                    <a:cubicBezTo>
                      <a:pt x="59" y="134"/>
                      <a:pt x="59" y="134"/>
                      <a:pt x="59" y="134"/>
                    </a:cubicBezTo>
                    <a:cubicBezTo>
                      <a:pt x="61" y="135"/>
                      <a:pt x="63" y="136"/>
                      <a:pt x="66" y="136"/>
                    </a:cubicBezTo>
                    <a:cubicBezTo>
                      <a:pt x="68" y="136"/>
                      <a:pt x="68" y="136"/>
                      <a:pt x="68" y="136"/>
                    </a:cubicBezTo>
                    <a:cubicBezTo>
                      <a:pt x="68" y="136"/>
                      <a:pt x="68" y="136"/>
                      <a:pt x="68" y="136"/>
                    </a:cubicBezTo>
                    <a:cubicBezTo>
                      <a:pt x="66" y="131"/>
                      <a:pt x="66" y="131"/>
                      <a:pt x="66" y="131"/>
                    </a:cubicBezTo>
                    <a:cubicBezTo>
                      <a:pt x="74" y="134"/>
                      <a:pt x="74" y="134"/>
                      <a:pt x="74" y="134"/>
                    </a:cubicBezTo>
                    <a:cubicBezTo>
                      <a:pt x="76" y="134"/>
                      <a:pt x="76" y="134"/>
                      <a:pt x="76" y="134"/>
                    </a:cubicBezTo>
                    <a:cubicBezTo>
                      <a:pt x="76" y="134"/>
                      <a:pt x="76" y="134"/>
                      <a:pt x="76" y="134"/>
                    </a:cubicBezTo>
                    <a:cubicBezTo>
                      <a:pt x="77" y="135"/>
                      <a:pt x="77" y="135"/>
                      <a:pt x="77" y="135"/>
                    </a:cubicBezTo>
                    <a:cubicBezTo>
                      <a:pt x="84" y="140"/>
                      <a:pt x="84" y="140"/>
                      <a:pt x="84" y="140"/>
                    </a:cubicBezTo>
                    <a:cubicBezTo>
                      <a:pt x="86" y="137"/>
                      <a:pt x="86" y="137"/>
                      <a:pt x="86" y="137"/>
                    </a:cubicBezTo>
                    <a:cubicBezTo>
                      <a:pt x="85" y="124"/>
                      <a:pt x="85" y="124"/>
                      <a:pt x="85" y="124"/>
                    </a:cubicBezTo>
                    <a:cubicBezTo>
                      <a:pt x="86" y="123"/>
                      <a:pt x="86" y="123"/>
                      <a:pt x="86" y="123"/>
                    </a:cubicBezTo>
                    <a:cubicBezTo>
                      <a:pt x="86" y="123"/>
                      <a:pt x="86" y="123"/>
                      <a:pt x="86" y="123"/>
                    </a:cubicBezTo>
                    <a:cubicBezTo>
                      <a:pt x="91" y="117"/>
                      <a:pt x="91" y="117"/>
                      <a:pt x="91" y="117"/>
                    </a:cubicBezTo>
                    <a:cubicBezTo>
                      <a:pt x="91" y="116"/>
                      <a:pt x="91" y="115"/>
                      <a:pt x="89" y="113"/>
                    </a:cubicBezTo>
                    <a:cubicBezTo>
                      <a:pt x="87" y="112"/>
                      <a:pt x="87" y="112"/>
                      <a:pt x="87" y="112"/>
                    </a:cubicBezTo>
                    <a:cubicBezTo>
                      <a:pt x="88" y="111"/>
                      <a:pt x="88" y="111"/>
                      <a:pt x="88" y="111"/>
                    </a:cubicBezTo>
                    <a:cubicBezTo>
                      <a:pt x="89" y="110"/>
                      <a:pt x="89" y="110"/>
                      <a:pt x="89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100" y="93"/>
                      <a:pt x="100" y="93"/>
                      <a:pt x="100" y="93"/>
                    </a:cubicBezTo>
                    <a:cubicBezTo>
                      <a:pt x="101" y="94"/>
                      <a:pt x="101" y="94"/>
                      <a:pt x="101" y="94"/>
                    </a:cubicBezTo>
                    <a:cubicBezTo>
                      <a:pt x="103" y="94"/>
                      <a:pt x="103" y="94"/>
                      <a:pt x="103" y="94"/>
                    </a:cubicBezTo>
                    <a:cubicBezTo>
                      <a:pt x="103" y="94"/>
                      <a:pt x="103" y="94"/>
                      <a:pt x="103" y="94"/>
                    </a:cubicBezTo>
                    <a:cubicBezTo>
                      <a:pt x="103" y="95"/>
                      <a:pt x="103" y="95"/>
                      <a:pt x="103" y="95"/>
                    </a:cubicBezTo>
                    <a:cubicBezTo>
                      <a:pt x="103" y="102"/>
                      <a:pt x="103" y="102"/>
                      <a:pt x="103" y="102"/>
                    </a:cubicBezTo>
                    <a:cubicBezTo>
                      <a:pt x="103" y="102"/>
                      <a:pt x="103" y="102"/>
                      <a:pt x="103" y="102"/>
                    </a:cubicBezTo>
                    <a:cubicBezTo>
                      <a:pt x="115" y="92"/>
                      <a:pt x="115" y="92"/>
                      <a:pt x="115" y="92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2" y="86"/>
                      <a:pt x="112" y="86"/>
                      <a:pt x="112" y="86"/>
                    </a:cubicBezTo>
                    <a:cubicBezTo>
                      <a:pt x="108" y="87"/>
                      <a:pt x="108" y="87"/>
                      <a:pt x="108" y="87"/>
                    </a:cubicBezTo>
                    <a:cubicBezTo>
                      <a:pt x="115" y="68"/>
                      <a:pt x="115" y="68"/>
                      <a:pt x="115" y="68"/>
                    </a:cubicBezTo>
                    <a:cubicBezTo>
                      <a:pt x="109" y="68"/>
                      <a:pt x="109" y="68"/>
                      <a:pt x="109" y="68"/>
                    </a:cubicBezTo>
                    <a:cubicBezTo>
                      <a:pt x="109" y="68"/>
                      <a:pt x="109" y="68"/>
                      <a:pt x="109" y="68"/>
                    </a:cubicBezTo>
                    <a:cubicBezTo>
                      <a:pt x="108" y="68"/>
                      <a:pt x="108" y="68"/>
                      <a:pt x="108" y="68"/>
                    </a:cubicBezTo>
                    <a:cubicBezTo>
                      <a:pt x="108" y="67"/>
                      <a:pt x="108" y="67"/>
                      <a:pt x="108" y="67"/>
                    </a:cubicBezTo>
                    <a:cubicBezTo>
                      <a:pt x="106" y="64"/>
                      <a:pt x="106" y="64"/>
                      <a:pt x="106" y="64"/>
                    </a:cubicBezTo>
                    <a:cubicBezTo>
                      <a:pt x="105" y="62"/>
                      <a:pt x="105" y="60"/>
                      <a:pt x="106" y="58"/>
                    </a:cubicBezTo>
                    <a:cubicBezTo>
                      <a:pt x="116" y="58"/>
                      <a:pt x="116" y="58"/>
                      <a:pt x="116" y="58"/>
                    </a:cubicBezTo>
                    <a:cubicBezTo>
                      <a:pt x="122" y="58"/>
                      <a:pt x="122" y="58"/>
                      <a:pt x="122" y="58"/>
                    </a:cubicBezTo>
                    <a:cubicBezTo>
                      <a:pt x="122" y="56"/>
                      <a:pt x="121" y="52"/>
                      <a:pt x="117" y="46"/>
                    </a:cubicBezTo>
                    <a:cubicBezTo>
                      <a:pt x="109" y="43"/>
                      <a:pt x="109" y="43"/>
                      <a:pt x="109" y="43"/>
                    </a:cubicBezTo>
                    <a:cubicBezTo>
                      <a:pt x="117" y="35"/>
                      <a:pt x="117" y="35"/>
                      <a:pt x="117" y="35"/>
                    </a:cubicBezTo>
                    <a:cubicBezTo>
                      <a:pt x="117" y="33"/>
                      <a:pt x="117" y="33"/>
                      <a:pt x="117" y="33"/>
                    </a:cubicBezTo>
                    <a:cubicBezTo>
                      <a:pt x="113" y="34"/>
                      <a:pt x="113" y="34"/>
                      <a:pt x="113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3"/>
                      <a:pt x="111" y="33"/>
                      <a:pt x="111" y="33"/>
                    </a:cubicBezTo>
                    <a:cubicBezTo>
                      <a:pt x="111" y="33"/>
                      <a:pt x="111" y="33"/>
                      <a:pt x="111" y="33"/>
                    </a:cubicBezTo>
                    <a:cubicBezTo>
                      <a:pt x="111" y="32"/>
                      <a:pt x="111" y="32"/>
                      <a:pt x="111" y="32"/>
                    </a:cubicBezTo>
                    <a:cubicBezTo>
                      <a:pt x="109" y="28"/>
                      <a:pt x="107" y="25"/>
                      <a:pt x="103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1" y="32"/>
                      <a:pt x="81" y="32"/>
                      <a:pt x="81" y="32"/>
                    </a:cubicBezTo>
                    <a:cubicBezTo>
                      <a:pt x="81" y="32"/>
                      <a:pt x="81" y="32"/>
                      <a:pt x="81" y="32"/>
                    </a:cubicBezTo>
                    <a:cubicBezTo>
                      <a:pt x="79" y="32"/>
                      <a:pt x="79" y="32"/>
                      <a:pt x="79" y="32"/>
                    </a:cubicBezTo>
                    <a:cubicBezTo>
                      <a:pt x="53" y="24"/>
                      <a:pt x="53" y="24"/>
                      <a:pt x="53" y="24"/>
                    </a:cubicBezTo>
                    <a:cubicBezTo>
                      <a:pt x="78" y="18"/>
                      <a:pt x="78" y="18"/>
                      <a:pt x="78" y="18"/>
                    </a:cubicBezTo>
                    <a:cubicBezTo>
                      <a:pt x="79" y="18"/>
                      <a:pt x="83" y="14"/>
                      <a:pt x="90" y="6"/>
                    </a:cubicBezTo>
                    <a:cubicBezTo>
                      <a:pt x="82" y="0"/>
                      <a:pt x="82" y="0"/>
                      <a:pt x="82" y="0"/>
                    </a:cubicBezTo>
                    <a:lnTo>
                      <a:pt x="75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îSľïḑè">
                <a:extLst>
                  <a:ext uri="{FF2B5EF4-FFF2-40B4-BE49-F238E27FC236}">
                    <a16:creationId xmlns="" xmlns:a16="http://schemas.microsoft.com/office/drawing/2014/main" id="{84B15040-E24F-49B0-B85A-939423B023DF}"/>
                  </a:ext>
                </a:extLst>
              </p:cNvPr>
              <p:cNvSpPr/>
              <p:nvPr/>
            </p:nvSpPr>
            <p:spPr bwMode="auto">
              <a:xfrm>
                <a:off x="3802" y="2273"/>
                <a:ext cx="362" cy="442"/>
              </a:xfrm>
              <a:custGeom>
                <a:avLst/>
                <a:gdLst>
                  <a:gd name="T0" fmla="*/ 96 w 153"/>
                  <a:gd name="T1" fmla="*/ 53 h 187"/>
                  <a:gd name="T2" fmla="*/ 85 w 153"/>
                  <a:gd name="T3" fmla="*/ 28 h 187"/>
                  <a:gd name="T4" fmla="*/ 55 w 153"/>
                  <a:gd name="T5" fmla="*/ 17 h 187"/>
                  <a:gd name="T6" fmla="*/ 37 w 153"/>
                  <a:gd name="T7" fmla="*/ 0 h 187"/>
                  <a:gd name="T8" fmla="*/ 48 w 153"/>
                  <a:gd name="T9" fmla="*/ 17 h 187"/>
                  <a:gd name="T10" fmla="*/ 49 w 153"/>
                  <a:gd name="T11" fmla="*/ 19 h 187"/>
                  <a:gd name="T12" fmla="*/ 36 w 153"/>
                  <a:gd name="T13" fmla="*/ 36 h 187"/>
                  <a:gd name="T14" fmla="*/ 19 w 153"/>
                  <a:gd name="T15" fmla="*/ 23 h 187"/>
                  <a:gd name="T16" fmla="*/ 23 w 153"/>
                  <a:gd name="T17" fmla="*/ 35 h 187"/>
                  <a:gd name="T18" fmla="*/ 23 w 153"/>
                  <a:gd name="T19" fmla="*/ 36 h 187"/>
                  <a:gd name="T20" fmla="*/ 22 w 153"/>
                  <a:gd name="T21" fmla="*/ 41 h 187"/>
                  <a:gd name="T22" fmla="*/ 14 w 153"/>
                  <a:gd name="T23" fmla="*/ 44 h 187"/>
                  <a:gd name="T24" fmla="*/ 11 w 153"/>
                  <a:gd name="T25" fmla="*/ 51 h 187"/>
                  <a:gd name="T26" fmla="*/ 8 w 153"/>
                  <a:gd name="T27" fmla="*/ 63 h 187"/>
                  <a:gd name="T28" fmla="*/ 8 w 153"/>
                  <a:gd name="T29" fmla="*/ 63 h 187"/>
                  <a:gd name="T30" fmla="*/ 4 w 153"/>
                  <a:gd name="T31" fmla="*/ 65 h 187"/>
                  <a:gd name="T32" fmla="*/ 14 w 153"/>
                  <a:gd name="T33" fmla="*/ 81 h 187"/>
                  <a:gd name="T34" fmla="*/ 18 w 153"/>
                  <a:gd name="T35" fmla="*/ 81 h 187"/>
                  <a:gd name="T36" fmla="*/ 35 w 153"/>
                  <a:gd name="T37" fmla="*/ 89 h 187"/>
                  <a:gd name="T38" fmla="*/ 35 w 153"/>
                  <a:gd name="T39" fmla="*/ 89 h 187"/>
                  <a:gd name="T40" fmla="*/ 34 w 153"/>
                  <a:gd name="T41" fmla="*/ 100 h 187"/>
                  <a:gd name="T42" fmla="*/ 30 w 153"/>
                  <a:gd name="T43" fmla="*/ 109 h 187"/>
                  <a:gd name="T44" fmla="*/ 25 w 153"/>
                  <a:gd name="T45" fmla="*/ 115 h 187"/>
                  <a:gd name="T46" fmla="*/ 25 w 153"/>
                  <a:gd name="T47" fmla="*/ 115 h 187"/>
                  <a:gd name="T48" fmla="*/ 26 w 153"/>
                  <a:gd name="T49" fmla="*/ 127 h 187"/>
                  <a:gd name="T50" fmla="*/ 38 w 153"/>
                  <a:gd name="T51" fmla="*/ 129 h 187"/>
                  <a:gd name="T52" fmla="*/ 43 w 153"/>
                  <a:gd name="T53" fmla="*/ 134 h 187"/>
                  <a:gd name="T54" fmla="*/ 51 w 153"/>
                  <a:gd name="T55" fmla="*/ 176 h 187"/>
                  <a:gd name="T56" fmla="*/ 49 w 153"/>
                  <a:gd name="T57" fmla="*/ 179 h 187"/>
                  <a:gd name="T58" fmla="*/ 50 w 153"/>
                  <a:gd name="T59" fmla="*/ 182 h 187"/>
                  <a:gd name="T60" fmla="*/ 73 w 153"/>
                  <a:gd name="T61" fmla="*/ 173 h 187"/>
                  <a:gd name="T62" fmla="*/ 78 w 153"/>
                  <a:gd name="T63" fmla="*/ 175 h 187"/>
                  <a:gd name="T64" fmla="*/ 79 w 153"/>
                  <a:gd name="T65" fmla="*/ 175 h 187"/>
                  <a:gd name="T66" fmla="*/ 87 w 153"/>
                  <a:gd name="T67" fmla="*/ 170 h 187"/>
                  <a:gd name="T68" fmla="*/ 110 w 153"/>
                  <a:gd name="T69" fmla="*/ 180 h 187"/>
                  <a:gd name="T70" fmla="*/ 116 w 153"/>
                  <a:gd name="T71" fmla="*/ 184 h 187"/>
                  <a:gd name="T72" fmla="*/ 134 w 153"/>
                  <a:gd name="T73" fmla="*/ 163 h 187"/>
                  <a:gd name="T74" fmla="*/ 130 w 153"/>
                  <a:gd name="T75" fmla="*/ 148 h 187"/>
                  <a:gd name="T76" fmla="*/ 144 w 153"/>
                  <a:gd name="T77" fmla="*/ 149 h 187"/>
                  <a:gd name="T78" fmla="*/ 144 w 153"/>
                  <a:gd name="T79" fmla="*/ 135 h 187"/>
                  <a:gd name="T80" fmla="*/ 153 w 153"/>
                  <a:gd name="T81" fmla="*/ 123 h 187"/>
                  <a:gd name="T82" fmla="*/ 142 w 153"/>
                  <a:gd name="T83" fmla="*/ 111 h 187"/>
                  <a:gd name="T84" fmla="*/ 136 w 153"/>
                  <a:gd name="T85" fmla="*/ 116 h 187"/>
                  <a:gd name="T86" fmla="*/ 135 w 153"/>
                  <a:gd name="T87" fmla="*/ 115 h 187"/>
                  <a:gd name="T88" fmla="*/ 126 w 153"/>
                  <a:gd name="T89" fmla="*/ 107 h 187"/>
                  <a:gd name="T90" fmla="*/ 113 w 153"/>
                  <a:gd name="T91" fmla="*/ 99 h 187"/>
                  <a:gd name="T92" fmla="*/ 110 w 153"/>
                  <a:gd name="T93" fmla="*/ 85 h 187"/>
                  <a:gd name="T94" fmla="*/ 117 w 153"/>
                  <a:gd name="T95" fmla="*/ 64 h 187"/>
                  <a:gd name="T96" fmla="*/ 129 w 153"/>
                  <a:gd name="T97" fmla="*/ 65 h 187"/>
                  <a:gd name="T98" fmla="*/ 130 w 153"/>
                  <a:gd name="T99" fmla="*/ 52 h 187"/>
                  <a:gd name="T100" fmla="*/ 97 w 153"/>
                  <a:gd name="T101" fmla="*/ 54 h 187"/>
                  <a:gd name="T102" fmla="*/ 96 w 153"/>
                  <a:gd name="T103" fmla="*/ 53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3" h="187">
                    <a:moveTo>
                      <a:pt x="96" y="53"/>
                    </a:moveTo>
                    <a:cubicBezTo>
                      <a:pt x="96" y="53"/>
                      <a:pt x="96" y="53"/>
                      <a:pt x="96" y="53"/>
                    </a:cubicBezTo>
                    <a:cubicBezTo>
                      <a:pt x="96" y="53"/>
                      <a:pt x="96" y="53"/>
                      <a:pt x="96" y="53"/>
                    </a:cubicBezTo>
                    <a:cubicBezTo>
                      <a:pt x="92" y="37"/>
                      <a:pt x="88" y="29"/>
                      <a:pt x="85" y="28"/>
                    </a:cubicBezTo>
                    <a:cubicBezTo>
                      <a:pt x="71" y="23"/>
                      <a:pt x="71" y="23"/>
                      <a:pt x="71" y="23"/>
                    </a:cubicBezTo>
                    <a:cubicBezTo>
                      <a:pt x="63" y="21"/>
                      <a:pt x="57" y="19"/>
                      <a:pt x="55" y="17"/>
                    </a:cubicBezTo>
                    <a:cubicBezTo>
                      <a:pt x="51" y="15"/>
                      <a:pt x="46" y="9"/>
                      <a:pt x="40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8" y="4"/>
                      <a:pt x="42" y="9"/>
                      <a:pt x="48" y="17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9" y="19"/>
                      <a:pt x="49" y="19"/>
                      <a:pt x="49" y="19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0" y="35"/>
                      <a:pt x="38" y="37"/>
                      <a:pt x="36" y="36"/>
                    </a:cubicBezTo>
                    <a:cubicBezTo>
                      <a:pt x="34" y="35"/>
                      <a:pt x="31" y="31"/>
                      <a:pt x="26" y="25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5"/>
                      <a:pt x="20" y="29"/>
                      <a:pt x="23" y="35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2" y="41"/>
                      <a:pt x="22" y="41"/>
                      <a:pt x="22" y="41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1" y="46"/>
                      <a:pt x="11" y="48"/>
                      <a:pt x="11" y="51"/>
                    </a:cubicBezTo>
                    <a:cubicBezTo>
                      <a:pt x="12" y="57"/>
                      <a:pt x="12" y="60"/>
                      <a:pt x="10" y="62"/>
                    </a:cubicBezTo>
                    <a:cubicBezTo>
                      <a:pt x="10" y="63"/>
                      <a:pt x="9" y="63"/>
                      <a:pt x="8" y="63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0" y="63"/>
                      <a:pt x="2" y="64"/>
                      <a:pt x="4" y="65"/>
                    </a:cubicBezTo>
                    <a:cubicBezTo>
                      <a:pt x="8" y="69"/>
                      <a:pt x="11" y="74"/>
                      <a:pt x="14" y="80"/>
                    </a:cubicBezTo>
                    <a:cubicBezTo>
                      <a:pt x="14" y="81"/>
                      <a:pt x="14" y="81"/>
                      <a:pt x="14" y="81"/>
                    </a:cubicBezTo>
                    <a:cubicBezTo>
                      <a:pt x="14" y="81"/>
                      <a:pt x="14" y="81"/>
                      <a:pt x="14" y="81"/>
                    </a:cubicBezTo>
                    <a:cubicBezTo>
                      <a:pt x="18" y="81"/>
                      <a:pt x="18" y="81"/>
                      <a:pt x="18" y="81"/>
                    </a:cubicBezTo>
                    <a:cubicBezTo>
                      <a:pt x="22" y="80"/>
                      <a:pt x="26" y="81"/>
                      <a:pt x="30" y="83"/>
                    </a:cubicBezTo>
                    <a:cubicBezTo>
                      <a:pt x="35" y="89"/>
                      <a:pt x="35" y="89"/>
                      <a:pt x="35" y="89"/>
                    </a:cubicBezTo>
                    <a:cubicBezTo>
                      <a:pt x="35" y="89"/>
                      <a:pt x="35" y="89"/>
                      <a:pt x="35" y="89"/>
                    </a:cubicBezTo>
                    <a:cubicBezTo>
                      <a:pt x="35" y="89"/>
                      <a:pt x="35" y="89"/>
                      <a:pt x="35" y="89"/>
                    </a:cubicBezTo>
                    <a:cubicBezTo>
                      <a:pt x="35" y="89"/>
                      <a:pt x="35" y="89"/>
                      <a:pt x="35" y="89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1"/>
                      <a:pt x="36" y="103"/>
                      <a:pt x="36" y="105"/>
                    </a:cubicBezTo>
                    <a:cubicBezTo>
                      <a:pt x="35" y="107"/>
                      <a:pt x="33" y="108"/>
                      <a:pt x="30" y="109"/>
                    </a:cubicBezTo>
                    <a:cubicBezTo>
                      <a:pt x="27" y="109"/>
                      <a:pt x="26" y="111"/>
                      <a:pt x="25" y="115"/>
                    </a:cubicBezTo>
                    <a:cubicBezTo>
                      <a:pt x="25" y="115"/>
                      <a:pt x="25" y="115"/>
                      <a:pt x="25" y="115"/>
                    </a:cubicBezTo>
                    <a:cubicBezTo>
                      <a:pt x="25" y="115"/>
                      <a:pt x="25" y="115"/>
                      <a:pt x="25" y="115"/>
                    </a:cubicBezTo>
                    <a:cubicBezTo>
                      <a:pt x="25" y="115"/>
                      <a:pt x="25" y="115"/>
                      <a:pt x="25" y="115"/>
                    </a:cubicBezTo>
                    <a:cubicBezTo>
                      <a:pt x="22" y="122"/>
                      <a:pt x="22" y="122"/>
                      <a:pt x="22" y="122"/>
                    </a:cubicBezTo>
                    <a:cubicBezTo>
                      <a:pt x="26" y="127"/>
                      <a:pt x="26" y="127"/>
                      <a:pt x="26" y="127"/>
                    </a:cubicBezTo>
                    <a:cubicBezTo>
                      <a:pt x="37" y="129"/>
                      <a:pt x="37" y="129"/>
                      <a:pt x="37" y="129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43" y="134"/>
                      <a:pt x="43" y="134"/>
                      <a:pt x="43" y="134"/>
                    </a:cubicBezTo>
                    <a:cubicBezTo>
                      <a:pt x="36" y="144"/>
                      <a:pt x="36" y="144"/>
                      <a:pt x="36" y="144"/>
                    </a:cubicBezTo>
                    <a:cubicBezTo>
                      <a:pt x="51" y="176"/>
                      <a:pt x="51" y="176"/>
                      <a:pt x="51" y="176"/>
                    </a:cubicBezTo>
                    <a:cubicBezTo>
                      <a:pt x="52" y="177"/>
                      <a:pt x="52" y="177"/>
                      <a:pt x="52" y="177"/>
                    </a:cubicBezTo>
                    <a:cubicBezTo>
                      <a:pt x="49" y="179"/>
                      <a:pt x="49" y="179"/>
                      <a:pt x="49" y="179"/>
                    </a:cubicBezTo>
                    <a:cubicBezTo>
                      <a:pt x="50" y="182"/>
                      <a:pt x="50" y="182"/>
                      <a:pt x="50" y="182"/>
                    </a:cubicBezTo>
                    <a:cubicBezTo>
                      <a:pt x="50" y="182"/>
                      <a:pt x="50" y="182"/>
                      <a:pt x="50" y="182"/>
                    </a:cubicBezTo>
                    <a:cubicBezTo>
                      <a:pt x="78" y="165"/>
                      <a:pt x="78" y="165"/>
                      <a:pt x="78" y="165"/>
                    </a:cubicBezTo>
                    <a:cubicBezTo>
                      <a:pt x="73" y="173"/>
                      <a:pt x="73" y="173"/>
                      <a:pt x="73" y="173"/>
                    </a:cubicBezTo>
                    <a:cubicBezTo>
                      <a:pt x="70" y="179"/>
                      <a:pt x="68" y="184"/>
                      <a:pt x="67" y="187"/>
                    </a:cubicBezTo>
                    <a:cubicBezTo>
                      <a:pt x="72" y="185"/>
                      <a:pt x="76" y="182"/>
                      <a:pt x="78" y="175"/>
                    </a:cubicBezTo>
                    <a:cubicBezTo>
                      <a:pt x="78" y="175"/>
                      <a:pt x="78" y="175"/>
                      <a:pt x="78" y="175"/>
                    </a:cubicBezTo>
                    <a:cubicBezTo>
                      <a:pt x="79" y="175"/>
                      <a:pt x="79" y="175"/>
                      <a:pt x="79" y="175"/>
                    </a:cubicBezTo>
                    <a:cubicBezTo>
                      <a:pt x="86" y="171"/>
                      <a:pt x="86" y="171"/>
                      <a:pt x="86" y="171"/>
                    </a:cubicBezTo>
                    <a:cubicBezTo>
                      <a:pt x="87" y="170"/>
                      <a:pt x="87" y="170"/>
                      <a:pt x="87" y="170"/>
                    </a:cubicBezTo>
                    <a:cubicBezTo>
                      <a:pt x="98" y="179"/>
                      <a:pt x="98" y="179"/>
                      <a:pt x="98" y="179"/>
                    </a:cubicBezTo>
                    <a:cubicBezTo>
                      <a:pt x="110" y="180"/>
                      <a:pt x="110" y="180"/>
                      <a:pt x="110" y="180"/>
                    </a:cubicBezTo>
                    <a:cubicBezTo>
                      <a:pt x="110" y="180"/>
                      <a:pt x="110" y="180"/>
                      <a:pt x="110" y="180"/>
                    </a:cubicBezTo>
                    <a:cubicBezTo>
                      <a:pt x="116" y="184"/>
                      <a:pt x="116" y="184"/>
                      <a:pt x="116" y="184"/>
                    </a:cubicBezTo>
                    <a:cubicBezTo>
                      <a:pt x="130" y="171"/>
                      <a:pt x="130" y="171"/>
                      <a:pt x="130" y="171"/>
                    </a:cubicBezTo>
                    <a:cubicBezTo>
                      <a:pt x="132" y="170"/>
                      <a:pt x="133" y="167"/>
                      <a:pt x="134" y="163"/>
                    </a:cubicBezTo>
                    <a:cubicBezTo>
                      <a:pt x="136" y="160"/>
                      <a:pt x="136" y="160"/>
                      <a:pt x="136" y="160"/>
                    </a:cubicBezTo>
                    <a:cubicBezTo>
                      <a:pt x="136" y="159"/>
                      <a:pt x="134" y="155"/>
                      <a:pt x="130" y="148"/>
                    </a:cubicBezTo>
                    <a:cubicBezTo>
                      <a:pt x="127" y="143"/>
                      <a:pt x="127" y="143"/>
                      <a:pt x="127" y="143"/>
                    </a:cubicBezTo>
                    <a:cubicBezTo>
                      <a:pt x="144" y="149"/>
                      <a:pt x="144" y="149"/>
                      <a:pt x="144" y="149"/>
                    </a:cubicBezTo>
                    <a:cubicBezTo>
                      <a:pt x="150" y="146"/>
                      <a:pt x="150" y="146"/>
                      <a:pt x="150" y="146"/>
                    </a:cubicBezTo>
                    <a:cubicBezTo>
                      <a:pt x="144" y="135"/>
                      <a:pt x="144" y="135"/>
                      <a:pt x="144" y="135"/>
                    </a:cubicBezTo>
                    <a:cubicBezTo>
                      <a:pt x="144" y="134"/>
                      <a:pt x="144" y="134"/>
                      <a:pt x="144" y="134"/>
                    </a:cubicBezTo>
                    <a:cubicBezTo>
                      <a:pt x="153" y="123"/>
                      <a:pt x="153" y="123"/>
                      <a:pt x="153" y="123"/>
                    </a:cubicBezTo>
                    <a:cubicBezTo>
                      <a:pt x="149" y="117"/>
                      <a:pt x="149" y="117"/>
                      <a:pt x="149" y="117"/>
                    </a:cubicBezTo>
                    <a:cubicBezTo>
                      <a:pt x="146" y="113"/>
                      <a:pt x="143" y="111"/>
                      <a:pt x="142" y="111"/>
                    </a:cubicBezTo>
                    <a:cubicBezTo>
                      <a:pt x="141" y="111"/>
                      <a:pt x="141" y="111"/>
                      <a:pt x="141" y="111"/>
                    </a:cubicBezTo>
                    <a:cubicBezTo>
                      <a:pt x="136" y="116"/>
                      <a:pt x="136" y="116"/>
                      <a:pt x="136" y="116"/>
                    </a:cubicBezTo>
                    <a:cubicBezTo>
                      <a:pt x="136" y="115"/>
                      <a:pt x="136" y="115"/>
                      <a:pt x="136" y="115"/>
                    </a:cubicBezTo>
                    <a:cubicBezTo>
                      <a:pt x="135" y="115"/>
                      <a:pt x="135" y="115"/>
                      <a:pt x="135" y="11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26" y="107"/>
                      <a:pt x="126" y="107"/>
                      <a:pt x="126" y="107"/>
                    </a:cubicBezTo>
                    <a:cubicBezTo>
                      <a:pt x="123" y="106"/>
                      <a:pt x="120" y="105"/>
                      <a:pt x="118" y="102"/>
                    </a:cubicBezTo>
                    <a:cubicBezTo>
                      <a:pt x="113" y="99"/>
                      <a:pt x="113" y="99"/>
                      <a:pt x="113" y="99"/>
                    </a:cubicBezTo>
                    <a:cubicBezTo>
                      <a:pt x="110" y="97"/>
                      <a:pt x="108" y="95"/>
                      <a:pt x="108" y="93"/>
                    </a:cubicBezTo>
                    <a:cubicBezTo>
                      <a:pt x="107" y="91"/>
                      <a:pt x="108" y="88"/>
                      <a:pt x="110" y="85"/>
                    </a:cubicBezTo>
                    <a:cubicBezTo>
                      <a:pt x="114" y="78"/>
                      <a:pt x="117" y="73"/>
                      <a:pt x="117" y="69"/>
                    </a:cubicBezTo>
                    <a:cubicBezTo>
                      <a:pt x="117" y="64"/>
                      <a:pt x="117" y="64"/>
                      <a:pt x="117" y="64"/>
                    </a:cubicBezTo>
                    <a:cubicBezTo>
                      <a:pt x="120" y="64"/>
                      <a:pt x="120" y="64"/>
                      <a:pt x="120" y="64"/>
                    </a:cubicBezTo>
                    <a:cubicBezTo>
                      <a:pt x="129" y="65"/>
                      <a:pt x="129" y="65"/>
                      <a:pt x="129" y="65"/>
                    </a:cubicBezTo>
                    <a:cubicBezTo>
                      <a:pt x="130" y="64"/>
                      <a:pt x="131" y="60"/>
                      <a:pt x="132" y="53"/>
                    </a:cubicBezTo>
                    <a:cubicBezTo>
                      <a:pt x="130" y="52"/>
                      <a:pt x="130" y="52"/>
                      <a:pt x="130" y="52"/>
                    </a:cubicBezTo>
                    <a:cubicBezTo>
                      <a:pt x="123" y="57"/>
                      <a:pt x="118" y="59"/>
                      <a:pt x="115" y="61"/>
                    </a:cubicBezTo>
                    <a:cubicBezTo>
                      <a:pt x="110" y="62"/>
                      <a:pt x="105" y="59"/>
                      <a:pt x="97" y="54"/>
                    </a:cubicBezTo>
                    <a:cubicBezTo>
                      <a:pt x="97" y="53"/>
                      <a:pt x="97" y="53"/>
                      <a:pt x="97" y="53"/>
                    </a:cubicBezTo>
                    <a:lnTo>
                      <a:pt x="96" y="5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íşľîďè">
                <a:extLst>
                  <a:ext uri="{FF2B5EF4-FFF2-40B4-BE49-F238E27FC236}">
                    <a16:creationId xmlns="" xmlns:a16="http://schemas.microsoft.com/office/drawing/2014/main" id="{C7BE2ABF-E511-4EE3-8A34-1672130FBE1D}"/>
                  </a:ext>
                </a:extLst>
              </p:cNvPr>
              <p:cNvSpPr/>
              <p:nvPr/>
            </p:nvSpPr>
            <p:spPr bwMode="auto">
              <a:xfrm>
                <a:off x="3871" y="1761"/>
                <a:ext cx="97" cy="138"/>
              </a:xfrm>
              <a:custGeom>
                <a:avLst/>
                <a:gdLst>
                  <a:gd name="T0" fmla="*/ 24 w 41"/>
                  <a:gd name="T1" fmla="*/ 1 h 58"/>
                  <a:gd name="T2" fmla="*/ 23 w 41"/>
                  <a:gd name="T3" fmla="*/ 0 h 58"/>
                  <a:gd name="T4" fmla="*/ 17 w 41"/>
                  <a:gd name="T5" fmla="*/ 7 h 58"/>
                  <a:gd name="T6" fmla="*/ 15 w 41"/>
                  <a:gd name="T7" fmla="*/ 6 h 58"/>
                  <a:gd name="T8" fmla="*/ 15 w 41"/>
                  <a:gd name="T9" fmla="*/ 6 h 58"/>
                  <a:gd name="T10" fmla="*/ 15 w 41"/>
                  <a:gd name="T11" fmla="*/ 7 h 58"/>
                  <a:gd name="T12" fmla="*/ 12 w 41"/>
                  <a:gd name="T13" fmla="*/ 10 h 58"/>
                  <a:gd name="T14" fmla="*/ 10 w 41"/>
                  <a:gd name="T15" fmla="*/ 11 h 58"/>
                  <a:gd name="T16" fmla="*/ 6 w 41"/>
                  <a:gd name="T17" fmla="*/ 13 h 58"/>
                  <a:gd name="T18" fmla="*/ 5 w 41"/>
                  <a:gd name="T19" fmla="*/ 16 h 58"/>
                  <a:gd name="T20" fmla="*/ 3 w 41"/>
                  <a:gd name="T21" fmla="*/ 25 h 58"/>
                  <a:gd name="T22" fmla="*/ 1 w 41"/>
                  <a:gd name="T23" fmla="*/ 30 h 58"/>
                  <a:gd name="T24" fmla="*/ 1 w 41"/>
                  <a:gd name="T25" fmla="*/ 39 h 58"/>
                  <a:gd name="T26" fmla="*/ 3 w 41"/>
                  <a:gd name="T27" fmla="*/ 51 h 58"/>
                  <a:gd name="T28" fmla="*/ 10 w 41"/>
                  <a:gd name="T29" fmla="*/ 56 h 58"/>
                  <a:gd name="T30" fmla="*/ 19 w 41"/>
                  <a:gd name="T31" fmla="*/ 58 h 58"/>
                  <a:gd name="T32" fmla="*/ 28 w 41"/>
                  <a:gd name="T33" fmla="*/ 55 h 58"/>
                  <a:gd name="T34" fmla="*/ 26 w 41"/>
                  <a:gd name="T35" fmla="*/ 50 h 58"/>
                  <a:gd name="T36" fmla="*/ 26 w 41"/>
                  <a:gd name="T37" fmla="*/ 49 h 58"/>
                  <a:gd name="T38" fmla="*/ 26 w 41"/>
                  <a:gd name="T39" fmla="*/ 49 h 58"/>
                  <a:gd name="T40" fmla="*/ 27 w 41"/>
                  <a:gd name="T41" fmla="*/ 45 h 58"/>
                  <a:gd name="T42" fmla="*/ 27 w 41"/>
                  <a:gd name="T43" fmla="*/ 45 h 58"/>
                  <a:gd name="T44" fmla="*/ 31 w 41"/>
                  <a:gd name="T45" fmla="*/ 37 h 58"/>
                  <a:gd name="T46" fmla="*/ 39 w 41"/>
                  <a:gd name="T47" fmla="*/ 37 h 58"/>
                  <a:gd name="T48" fmla="*/ 41 w 41"/>
                  <a:gd name="T49" fmla="*/ 37 h 58"/>
                  <a:gd name="T50" fmla="*/ 33 w 41"/>
                  <a:gd name="T51" fmla="*/ 24 h 58"/>
                  <a:gd name="T52" fmla="*/ 30 w 41"/>
                  <a:gd name="T53" fmla="*/ 20 h 58"/>
                  <a:gd name="T54" fmla="*/ 27 w 41"/>
                  <a:gd name="T55" fmla="*/ 9 h 58"/>
                  <a:gd name="T56" fmla="*/ 24 w 41"/>
                  <a:gd name="T57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1" h="58">
                    <a:moveTo>
                      <a:pt x="24" y="1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21" y="0"/>
                      <a:pt x="19" y="2"/>
                      <a:pt x="17" y="7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6" y="21"/>
                      <a:pt x="5" y="24"/>
                      <a:pt x="3" y="25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1" y="31"/>
                      <a:pt x="0" y="34"/>
                      <a:pt x="1" y="39"/>
                    </a:cubicBezTo>
                    <a:cubicBezTo>
                      <a:pt x="3" y="51"/>
                      <a:pt x="3" y="51"/>
                      <a:pt x="3" y="51"/>
                    </a:cubicBezTo>
                    <a:cubicBezTo>
                      <a:pt x="4" y="52"/>
                      <a:pt x="6" y="54"/>
                      <a:pt x="10" y="56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21" y="58"/>
                      <a:pt x="25" y="57"/>
                      <a:pt x="28" y="55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26" y="49"/>
                      <a:pt x="26" y="49"/>
                      <a:pt x="26" y="49"/>
                    </a:cubicBezTo>
                    <a:cubicBezTo>
                      <a:pt x="26" y="49"/>
                      <a:pt x="26" y="49"/>
                      <a:pt x="26" y="49"/>
                    </a:cubicBezTo>
                    <a:cubicBezTo>
                      <a:pt x="27" y="45"/>
                      <a:pt x="27" y="45"/>
                      <a:pt x="27" y="45"/>
                    </a:cubicBezTo>
                    <a:cubicBezTo>
                      <a:pt x="27" y="45"/>
                      <a:pt x="27" y="45"/>
                      <a:pt x="27" y="45"/>
                    </a:cubicBezTo>
                    <a:cubicBezTo>
                      <a:pt x="31" y="37"/>
                      <a:pt x="31" y="37"/>
                      <a:pt x="31" y="37"/>
                    </a:cubicBezTo>
                    <a:cubicBezTo>
                      <a:pt x="39" y="37"/>
                      <a:pt x="39" y="37"/>
                      <a:pt x="39" y="37"/>
                    </a:cubicBezTo>
                    <a:cubicBezTo>
                      <a:pt x="41" y="37"/>
                      <a:pt x="41" y="37"/>
                      <a:pt x="41" y="37"/>
                    </a:cubicBezTo>
                    <a:cubicBezTo>
                      <a:pt x="40" y="34"/>
                      <a:pt x="37" y="30"/>
                      <a:pt x="33" y="24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29" y="17"/>
                      <a:pt x="27" y="13"/>
                      <a:pt x="27" y="9"/>
                    </a:cubicBezTo>
                    <a:cubicBezTo>
                      <a:pt x="26" y="5"/>
                      <a:pt x="25" y="3"/>
                      <a:pt x="2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îŝlídê">
                <a:extLst>
                  <a:ext uri="{FF2B5EF4-FFF2-40B4-BE49-F238E27FC236}">
                    <a16:creationId xmlns="" xmlns:a16="http://schemas.microsoft.com/office/drawing/2014/main" id="{6992CFA9-0EF4-4336-A54C-A31EAAE4EFB2}"/>
                  </a:ext>
                </a:extLst>
              </p:cNvPr>
              <p:cNvSpPr/>
              <p:nvPr/>
            </p:nvSpPr>
            <p:spPr bwMode="auto">
              <a:xfrm>
                <a:off x="3778" y="1700"/>
                <a:ext cx="126" cy="135"/>
              </a:xfrm>
              <a:custGeom>
                <a:avLst/>
                <a:gdLst>
                  <a:gd name="T0" fmla="*/ 26 w 53"/>
                  <a:gd name="T1" fmla="*/ 12 h 57"/>
                  <a:gd name="T2" fmla="*/ 26 w 53"/>
                  <a:gd name="T3" fmla="*/ 13 h 57"/>
                  <a:gd name="T4" fmla="*/ 24 w 53"/>
                  <a:gd name="T5" fmla="*/ 13 h 57"/>
                  <a:gd name="T6" fmla="*/ 19 w 53"/>
                  <a:gd name="T7" fmla="*/ 12 h 57"/>
                  <a:gd name="T8" fmla="*/ 19 w 53"/>
                  <a:gd name="T9" fmla="*/ 14 h 57"/>
                  <a:gd name="T10" fmla="*/ 19 w 53"/>
                  <a:gd name="T11" fmla="*/ 15 h 57"/>
                  <a:gd name="T12" fmla="*/ 18 w 53"/>
                  <a:gd name="T13" fmla="*/ 15 h 57"/>
                  <a:gd name="T14" fmla="*/ 9 w 53"/>
                  <a:gd name="T15" fmla="*/ 19 h 57"/>
                  <a:gd name="T16" fmla="*/ 9 w 53"/>
                  <a:gd name="T17" fmla="*/ 20 h 57"/>
                  <a:gd name="T18" fmla="*/ 12 w 53"/>
                  <a:gd name="T19" fmla="*/ 28 h 57"/>
                  <a:gd name="T20" fmla="*/ 12 w 53"/>
                  <a:gd name="T21" fmla="*/ 29 h 57"/>
                  <a:gd name="T22" fmla="*/ 12 w 53"/>
                  <a:gd name="T23" fmla="*/ 30 h 57"/>
                  <a:gd name="T24" fmla="*/ 2 w 53"/>
                  <a:gd name="T25" fmla="*/ 41 h 57"/>
                  <a:gd name="T26" fmla="*/ 0 w 53"/>
                  <a:gd name="T27" fmla="*/ 45 h 57"/>
                  <a:gd name="T28" fmla="*/ 2 w 53"/>
                  <a:gd name="T29" fmla="*/ 48 h 57"/>
                  <a:gd name="T30" fmla="*/ 7 w 53"/>
                  <a:gd name="T31" fmla="*/ 50 h 57"/>
                  <a:gd name="T32" fmla="*/ 10 w 53"/>
                  <a:gd name="T33" fmla="*/ 50 h 57"/>
                  <a:gd name="T34" fmla="*/ 20 w 53"/>
                  <a:gd name="T35" fmla="*/ 53 h 57"/>
                  <a:gd name="T36" fmla="*/ 24 w 53"/>
                  <a:gd name="T37" fmla="*/ 55 h 57"/>
                  <a:gd name="T38" fmla="*/ 31 w 53"/>
                  <a:gd name="T39" fmla="*/ 57 h 57"/>
                  <a:gd name="T40" fmla="*/ 36 w 53"/>
                  <a:gd name="T41" fmla="*/ 53 h 57"/>
                  <a:gd name="T42" fmla="*/ 39 w 53"/>
                  <a:gd name="T43" fmla="*/ 49 h 57"/>
                  <a:gd name="T44" fmla="*/ 42 w 53"/>
                  <a:gd name="T45" fmla="*/ 42 h 57"/>
                  <a:gd name="T46" fmla="*/ 40 w 53"/>
                  <a:gd name="T47" fmla="*/ 33 h 57"/>
                  <a:gd name="T48" fmla="*/ 43 w 53"/>
                  <a:gd name="T49" fmla="*/ 34 h 57"/>
                  <a:gd name="T50" fmla="*/ 48 w 53"/>
                  <a:gd name="T51" fmla="*/ 34 h 57"/>
                  <a:gd name="T52" fmla="*/ 50 w 53"/>
                  <a:gd name="T53" fmla="*/ 33 h 57"/>
                  <a:gd name="T54" fmla="*/ 51 w 53"/>
                  <a:gd name="T55" fmla="*/ 31 h 57"/>
                  <a:gd name="T56" fmla="*/ 47 w 53"/>
                  <a:gd name="T57" fmla="*/ 19 h 57"/>
                  <a:gd name="T58" fmla="*/ 48 w 53"/>
                  <a:gd name="T59" fmla="*/ 15 h 57"/>
                  <a:gd name="T60" fmla="*/ 53 w 53"/>
                  <a:gd name="T61" fmla="*/ 11 h 57"/>
                  <a:gd name="T62" fmla="*/ 53 w 53"/>
                  <a:gd name="T63" fmla="*/ 11 h 57"/>
                  <a:gd name="T64" fmla="*/ 52 w 53"/>
                  <a:gd name="T65" fmla="*/ 9 h 57"/>
                  <a:gd name="T66" fmla="*/ 43 w 53"/>
                  <a:gd name="T67" fmla="*/ 9 h 57"/>
                  <a:gd name="T68" fmla="*/ 43 w 53"/>
                  <a:gd name="T69" fmla="*/ 9 h 57"/>
                  <a:gd name="T70" fmla="*/ 34 w 53"/>
                  <a:gd name="T71" fmla="*/ 3 h 57"/>
                  <a:gd name="T72" fmla="*/ 24 w 53"/>
                  <a:gd name="T73" fmla="*/ 1 h 57"/>
                  <a:gd name="T74" fmla="*/ 22 w 53"/>
                  <a:gd name="T75" fmla="*/ 1 h 57"/>
                  <a:gd name="T76" fmla="*/ 25 w 53"/>
                  <a:gd name="T77" fmla="*/ 5 h 57"/>
                  <a:gd name="T78" fmla="*/ 26 w 53"/>
                  <a:gd name="T79" fmla="*/ 12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3" h="57">
                    <a:moveTo>
                      <a:pt x="26" y="12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8" y="23"/>
                      <a:pt x="9" y="25"/>
                      <a:pt x="12" y="28"/>
                    </a:cubicBezTo>
                    <a:cubicBezTo>
                      <a:pt x="12" y="29"/>
                      <a:pt x="12" y="29"/>
                      <a:pt x="12" y="29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9" y="34"/>
                      <a:pt x="6" y="38"/>
                      <a:pt x="2" y="41"/>
                    </a:cubicBezTo>
                    <a:cubicBezTo>
                      <a:pt x="0" y="42"/>
                      <a:pt x="0" y="43"/>
                      <a:pt x="0" y="45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7" y="50"/>
                      <a:pt x="7" y="50"/>
                      <a:pt x="7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5" y="50"/>
                      <a:pt x="18" y="51"/>
                      <a:pt x="20" y="53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6" y="57"/>
                      <a:pt x="29" y="57"/>
                      <a:pt x="31" y="57"/>
                    </a:cubicBezTo>
                    <a:cubicBezTo>
                      <a:pt x="32" y="57"/>
                      <a:pt x="34" y="56"/>
                      <a:pt x="36" y="53"/>
                    </a:cubicBezTo>
                    <a:cubicBezTo>
                      <a:pt x="39" y="49"/>
                      <a:pt x="39" y="49"/>
                      <a:pt x="39" y="49"/>
                    </a:cubicBezTo>
                    <a:cubicBezTo>
                      <a:pt x="42" y="42"/>
                      <a:pt x="42" y="42"/>
                      <a:pt x="42" y="42"/>
                    </a:cubicBezTo>
                    <a:cubicBezTo>
                      <a:pt x="40" y="33"/>
                      <a:pt x="40" y="33"/>
                      <a:pt x="40" y="33"/>
                    </a:cubicBezTo>
                    <a:cubicBezTo>
                      <a:pt x="43" y="34"/>
                      <a:pt x="43" y="34"/>
                      <a:pt x="43" y="34"/>
                    </a:cubicBezTo>
                    <a:cubicBezTo>
                      <a:pt x="48" y="34"/>
                      <a:pt x="48" y="34"/>
                      <a:pt x="48" y="34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51" y="31"/>
                      <a:pt x="51" y="31"/>
                      <a:pt x="51" y="31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50" y="13"/>
                      <a:pt x="51" y="12"/>
                      <a:pt x="53" y="11"/>
                    </a:cubicBezTo>
                    <a:cubicBezTo>
                      <a:pt x="53" y="11"/>
                      <a:pt x="53" y="11"/>
                      <a:pt x="53" y="11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34" y="3"/>
                      <a:pt x="34" y="3"/>
                      <a:pt x="34" y="3"/>
                    </a:cubicBezTo>
                    <a:cubicBezTo>
                      <a:pt x="30" y="0"/>
                      <a:pt x="27" y="0"/>
                      <a:pt x="24" y="1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2" y="3"/>
                      <a:pt x="22" y="5"/>
                      <a:pt x="25" y="5"/>
                    </a:cubicBezTo>
                    <a:cubicBezTo>
                      <a:pt x="27" y="7"/>
                      <a:pt x="28" y="9"/>
                      <a:pt x="2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íṩļïḋè">
                <a:extLst>
                  <a:ext uri="{FF2B5EF4-FFF2-40B4-BE49-F238E27FC236}">
                    <a16:creationId xmlns="" xmlns:a16="http://schemas.microsoft.com/office/drawing/2014/main" id="{CF4D2E97-9DD1-4C15-8583-A8B283409A84}"/>
                  </a:ext>
                </a:extLst>
              </p:cNvPr>
              <p:cNvSpPr/>
              <p:nvPr/>
            </p:nvSpPr>
            <p:spPr bwMode="auto">
              <a:xfrm>
                <a:off x="3991" y="1432"/>
                <a:ext cx="445" cy="424"/>
              </a:xfrm>
              <a:custGeom>
                <a:avLst/>
                <a:gdLst>
                  <a:gd name="T0" fmla="*/ 80 w 188"/>
                  <a:gd name="T1" fmla="*/ 37 h 179"/>
                  <a:gd name="T2" fmla="*/ 70 w 188"/>
                  <a:gd name="T3" fmla="*/ 40 h 179"/>
                  <a:gd name="T4" fmla="*/ 58 w 188"/>
                  <a:gd name="T5" fmla="*/ 46 h 179"/>
                  <a:gd name="T6" fmla="*/ 46 w 188"/>
                  <a:gd name="T7" fmla="*/ 56 h 179"/>
                  <a:gd name="T8" fmla="*/ 45 w 188"/>
                  <a:gd name="T9" fmla="*/ 58 h 179"/>
                  <a:gd name="T10" fmla="*/ 34 w 188"/>
                  <a:gd name="T11" fmla="*/ 70 h 179"/>
                  <a:gd name="T12" fmla="*/ 21 w 188"/>
                  <a:gd name="T13" fmla="*/ 69 h 179"/>
                  <a:gd name="T14" fmla="*/ 15 w 188"/>
                  <a:gd name="T15" fmla="*/ 63 h 179"/>
                  <a:gd name="T16" fmla="*/ 17 w 188"/>
                  <a:gd name="T17" fmla="*/ 86 h 179"/>
                  <a:gd name="T18" fmla="*/ 2 w 188"/>
                  <a:gd name="T19" fmla="*/ 110 h 179"/>
                  <a:gd name="T20" fmla="*/ 0 w 188"/>
                  <a:gd name="T21" fmla="*/ 113 h 179"/>
                  <a:gd name="T22" fmla="*/ 16 w 188"/>
                  <a:gd name="T23" fmla="*/ 119 h 179"/>
                  <a:gd name="T24" fmla="*/ 17 w 188"/>
                  <a:gd name="T25" fmla="*/ 120 h 179"/>
                  <a:gd name="T26" fmla="*/ 23 w 188"/>
                  <a:gd name="T27" fmla="*/ 124 h 179"/>
                  <a:gd name="T28" fmla="*/ 24 w 188"/>
                  <a:gd name="T29" fmla="*/ 124 h 179"/>
                  <a:gd name="T30" fmla="*/ 39 w 188"/>
                  <a:gd name="T31" fmla="*/ 136 h 179"/>
                  <a:gd name="T32" fmla="*/ 56 w 188"/>
                  <a:gd name="T33" fmla="*/ 112 h 179"/>
                  <a:gd name="T34" fmla="*/ 61 w 188"/>
                  <a:gd name="T35" fmla="*/ 106 h 179"/>
                  <a:gd name="T36" fmla="*/ 74 w 188"/>
                  <a:gd name="T37" fmla="*/ 101 h 179"/>
                  <a:gd name="T38" fmla="*/ 87 w 188"/>
                  <a:gd name="T39" fmla="*/ 99 h 179"/>
                  <a:gd name="T40" fmla="*/ 94 w 188"/>
                  <a:gd name="T41" fmla="*/ 110 h 179"/>
                  <a:gd name="T42" fmla="*/ 95 w 188"/>
                  <a:gd name="T43" fmla="*/ 119 h 179"/>
                  <a:gd name="T44" fmla="*/ 92 w 188"/>
                  <a:gd name="T45" fmla="*/ 134 h 179"/>
                  <a:gd name="T46" fmla="*/ 92 w 188"/>
                  <a:gd name="T47" fmla="*/ 135 h 179"/>
                  <a:gd name="T48" fmla="*/ 85 w 188"/>
                  <a:gd name="T49" fmla="*/ 156 h 179"/>
                  <a:gd name="T50" fmla="*/ 92 w 188"/>
                  <a:gd name="T51" fmla="*/ 152 h 179"/>
                  <a:gd name="T52" fmla="*/ 97 w 188"/>
                  <a:gd name="T53" fmla="*/ 154 h 179"/>
                  <a:gd name="T54" fmla="*/ 96 w 188"/>
                  <a:gd name="T55" fmla="*/ 160 h 179"/>
                  <a:gd name="T56" fmla="*/ 92 w 188"/>
                  <a:gd name="T57" fmla="*/ 167 h 179"/>
                  <a:gd name="T58" fmla="*/ 89 w 188"/>
                  <a:gd name="T59" fmla="*/ 172 h 179"/>
                  <a:gd name="T60" fmla="*/ 84 w 188"/>
                  <a:gd name="T61" fmla="*/ 173 h 179"/>
                  <a:gd name="T62" fmla="*/ 79 w 188"/>
                  <a:gd name="T63" fmla="*/ 179 h 179"/>
                  <a:gd name="T64" fmla="*/ 99 w 188"/>
                  <a:gd name="T65" fmla="*/ 164 h 179"/>
                  <a:gd name="T66" fmla="*/ 130 w 188"/>
                  <a:gd name="T67" fmla="*/ 133 h 179"/>
                  <a:gd name="T68" fmla="*/ 136 w 188"/>
                  <a:gd name="T69" fmla="*/ 130 h 179"/>
                  <a:gd name="T70" fmla="*/ 152 w 188"/>
                  <a:gd name="T71" fmla="*/ 126 h 179"/>
                  <a:gd name="T72" fmla="*/ 163 w 188"/>
                  <a:gd name="T73" fmla="*/ 104 h 179"/>
                  <a:gd name="T74" fmla="*/ 188 w 188"/>
                  <a:gd name="T75" fmla="*/ 78 h 179"/>
                  <a:gd name="T76" fmla="*/ 182 w 188"/>
                  <a:gd name="T77" fmla="*/ 60 h 179"/>
                  <a:gd name="T78" fmla="*/ 173 w 188"/>
                  <a:gd name="T79" fmla="*/ 58 h 179"/>
                  <a:gd name="T80" fmla="*/ 171 w 188"/>
                  <a:gd name="T81" fmla="*/ 54 h 179"/>
                  <a:gd name="T82" fmla="*/ 158 w 188"/>
                  <a:gd name="T83" fmla="*/ 22 h 179"/>
                  <a:gd name="T84" fmla="*/ 154 w 188"/>
                  <a:gd name="T85" fmla="*/ 6 h 179"/>
                  <a:gd name="T86" fmla="*/ 147 w 188"/>
                  <a:gd name="T87" fmla="*/ 12 h 179"/>
                  <a:gd name="T88" fmla="*/ 134 w 188"/>
                  <a:gd name="T89" fmla="*/ 5 h 179"/>
                  <a:gd name="T90" fmla="*/ 124 w 188"/>
                  <a:gd name="T91" fmla="*/ 6 h 179"/>
                  <a:gd name="T92" fmla="*/ 114 w 188"/>
                  <a:gd name="T93" fmla="*/ 2 h 179"/>
                  <a:gd name="T94" fmla="*/ 114 w 188"/>
                  <a:gd name="T95" fmla="*/ 15 h 179"/>
                  <a:gd name="T96" fmla="*/ 113 w 188"/>
                  <a:gd name="T97" fmla="*/ 16 h 179"/>
                  <a:gd name="T98" fmla="*/ 104 w 188"/>
                  <a:gd name="T99" fmla="*/ 24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8" h="179">
                    <a:moveTo>
                      <a:pt x="86" y="23"/>
                    </a:moveTo>
                    <a:cubicBezTo>
                      <a:pt x="81" y="30"/>
                      <a:pt x="81" y="30"/>
                      <a:pt x="81" y="30"/>
                    </a:cubicBezTo>
                    <a:cubicBezTo>
                      <a:pt x="80" y="31"/>
                      <a:pt x="80" y="33"/>
                      <a:pt x="80" y="37"/>
                    </a:cubicBezTo>
                    <a:cubicBezTo>
                      <a:pt x="80" y="40"/>
                      <a:pt x="80" y="40"/>
                      <a:pt x="80" y="40"/>
                    </a:cubicBezTo>
                    <a:cubicBezTo>
                      <a:pt x="71" y="40"/>
                      <a:pt x="71" y="40"/>
                      <a:pt x="71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64" y="38"/>
                      <a:pt x="64" y="38"/>
                      <a:pt x="64" y="38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51" y="50"/>
                      <a:pt x="51" y="50"/>
                      <a:pt x="51" y="50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8"/>
                      <a:pt x="45" y="58"/>
                      <a:pt x="45" y="58"/>
                    </a:cubicBezTo>
                    <a:cubicBezTo>
                      <a:pt x="45" y="58"/>
                      <a:pt x="45" y="58"/>
                      <a:pt x="45" y="58"/>
                    </a:cubicBezTo>
                    <a:cubicBezTo>
                      <a:pt x="35" y="69"/>
                      <a:pt x="35" y="69"/>
                      <a:pt x="35" y="69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1" y="70"/>
                      <a:pt x="21" y="70"/>
                      <a:pt x="21" y="70"/>
                    </a:cubicBezTo>
                    <a:cubicBezTo>
                      <a:pt x="21" y="69"/>
                      <a:pt x="21" y="69"/>
                      <a:pt x="21" y="69"/>
                    </a:cubicBezTo>
                    <a:cubicBezTo>
                      <a:pt x="21" y="69"/>
                      <a:pt x="21" y="69"/>
                      <a:pt x="21" y="69"/>
                    </a:cubicBezTo>
                    <a:cubicBezTo>
                      <a:pt x="21" y="69"/>
                      <a:pt x="21" y="69"/>
                      <a:pt x="21" y="69"/>
                    </a:cubicBezTo>
                    <a:cubicBezTo>
                      <a:pt x="15" y="63"/>
                      <a:pt x="15" y="63"/>
                      <a:pt x="15" y="63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17" y="86"/>
                      <a:pt x="17" y="86"/>
                      <a:pt x="17" y="86"/>
                    </a:cubicBezTo>
                    <a:cubicBezTo>
                      <a:pt x="11" y="92"/>
                      <a:pt x="11" y="92"/>
                      <a:pt x="11" y="92"/>
                    </a:cubicBezTo>
                    <a:cubicBezTo>
                      <a:pt x="2" y="104"/>
                      <a:pt x="2" y="104"/>
                      <a:pt x="2" y="104"/>
                    </a:cubicBezTo>
                    <a:cubicBezTo>
                      <a:pt x="2" y="110"/>
                      <a:pt x="2" y="110"/>
                      <a:pt x="2" y="110"/>
                    </a:cubicBezTo>
                    <a:cubicBezTo>
                      <a:pt x="2" y="110"/>
                      <a:pt x="2" y="110"/>
                      <a:pt x="2" y="110"/>
                    </a:cubicBezTo>
                    <a:cubicBezTo>
                      <a:pt x="2" y="110"/>
                      <a:pt x="2" y="110"/>
                      <a:pt x="2" y="110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" y="116"/>
                      <a:pt x="1" y="116"/>
                      <a:pt x="1" y="116"/>
                    </a:cubicBezTo>
                    <a:cubicBezTo>
                      <a:pt x="4" y="116"/>
                      <a:pt x="4" y="116"/>
                      <a:pt x="4" y="116"/>
                    </a:cubicBezTo>
                    <a:cubicBezTo>
                      <a:pt x="16" y="119"/>
                      <a:pt x="16" y="119"/>
                      <a:pt x="16" y="119"/>
                    </a:cubicBezTo>
                    <a:cubicBezTo>
                      <a:pt x="16" y="119"/>
                      <a:pt x="16" y="119"/>
                      <a:pt x="16" y="119"/>
                    </a:cubicBezTo>
                    <a:cubicBezTo>
                      <a:pt x="17" y="119"/>
                      <a:pt x="17" y="119"/>
                      <a:pt x="17" y="119"/>
                    </a:cubicBezTo>
                    <a:cubicBezTo>
                      <a:pt x="17" y="120"/>
                      <a:pt x="17" y="120"/>
                      <a:pt x="17" y="120"/>
                    </a:cubicBezTo>
                    <a:cubicBezTo>
                      <a:pt x="17" y="120"/>
                      <a:pt x="17" y="120"/>
                      <a:pt x="17" y="120"/>
                    </a:cubicBezTo>
                    <a:cubicBezTo>
                      <a:pt x="20" y="122"/>
                      <a:pt x="20" y="122"/>
                      <a:pt x="20" y="122"/>
                    </a:cubicBezTo>
                    <a:cubicBezTo>
                      <a:pt x="23" y="124"/>
                      <a:pt x="23" y="124"/>
                      <a:pt x="23" y="124"/>
                    </a:cubicBezTo>
                    <a:cubicBezTo>
                      <a:pt x="23" y="124"/>
                      <a:pt x="23" y="124"/>
                      <a:pt x="23" y="124"/>
                    </a:cubicBezTo>
                    <a:cubicBezTo>
                      <a:pt x="24" y="124"/>
                      <a:pt x="24" y="124"/>
                      <a:pt x="24" y="124"/>
                    </a:cubicBezTo>
                    <a:cubicBezTo>
                      <a:pt x="24" y="124"/>
                      <a:pt x="24" y="124"/>
                      <a:pt x="24" y="124"/>
                    </a:cubicBezTo>
                    <a:cubicBezTo>
                      <a:pt x="25" y="126"/>
                      <a:pt x="26" y="127"/>
                      <a:pt x="26" y="129"/>
                    </a:cubicBezTo>
                    <a:cubicBezTo>
                      <a:pt x="27" y="132"/>
                      <a:pt x="27" y="132"/>
                      <a:pt x="27" y="132"/>
                    </a:cubicBezTo>
                    <a:cubicBezTo>
                      <a:pt x="39" y="136"/>
                      <a:pt x="39" y="136"/>
                      <a:pt x="39" y="136"/>
                    </a:cubicBezTo>
                    <a:cubicBezTo>
                      <a:pt x="43" y="135"/>
                      <a:pt x="43" y="135"/>
                      <a:pt x="43" y="135"/>
                    </a:cubicBezTo>
                    <a:cubicBezTo>
                      <a:pt x="46" y="130"/>
                      <a:pt x="46" y="130"/>
                      <a:pt x="46" y="130"/>
                    </a:cubicBezTo>
                    <a:cubicBezTo>
                      <a:pt x="56" y="112"/>
                      <a:pt x="56" y="112"/>
                      <a:pt x="56" y="112"/>
                    </a:cubicBezTo>
                    <a:cubicBezTo>
                      <a:pt x="56" y="112"/>
                      <a:pt x="56" y="112"/>
                      <a:pt x="56" y="112"/>
                    </a:cubicBezTo>
                    <a:cubicBezTo>
                      <a:pt x="56" y="112"/>
                      <a:pt x="56" y="112"/>
                      <a:pt x="56" y="112"/>
                    </a:cubicBezTo>
                    <a:cubicBezTo>
                      <a:pt x="61" y="106"/>
                      <a:pt x="61" y="106"/>
                      <a:pt x="61" y="106"/>
                    </a:cubicBezTo>
                    <a:cubicBezTo>
                      <a:pt x="61" y="105"/>
                      <a:pt x="61" y="105"/>
                      <a:pt x="61" y="105"/>
                    </a:cubicBezTo>
                    <a:cubicBezTo>
                      <a:pt x="69" y="102"/>
                      <a:pt x="69" y="102"/>
                      <a:pt x="69" y="102"/>
                    </a:cubicBezTo>
                    <a:cubicBezTo>
                      <a:pt x="74" y="101"/>
                      <a:pt x="74" y="101"/>
                      <a:pt x="74" y="101"/>
                    </a:cubicBezTo>
                    <a:cubicBezTo>
                      <a:pt x="76" y="98"/>
                      <a:pt x="78" y="96"/>
                      <a:pt x="80" y="96"/>
                    </a:cubicBezTo>
                    <a:cubicBezTo>
                      <a:pt x="81" y="96"/>
                      <a:pt x="83" y="97"/>
                      <a:pt x="86" y="99"/>
                    </a:cubicBezTo>
                    <a:cubicBezTo>
                      <a:pt x="87" y="99"/>
                      <a:pt x="87" y="99"/>
                      <a:pt x="87" y="99"/>
                    </a:cubicBezTo>
                    <a:cubicBezTo>
                      <a:pt x="87" y="100"/>
                      <a:pt x="87" y="100"/>
                      <a:pt x="87" y="100"/>
                    </a:cubicBezTo>
                    <a:cubicBezTo>
                      <a:pt x="94" y="110"/>
                      <a:pt x="94" y="110"/>
                      <a:pt x="94" y="110"/>
                    </a:cubicBezTo>
                    <a:cubicBezTo>
                      <a:pt x="94" y="110"/>
                      <a:pt x="94" y="110"/>
                      <a:pt x="94" y="110"/>
                    </a:cubicBezTo>
                    <a:cubicBezTo>
                      <a:pt x="94" y="110"/>
                      <a:pt x="94" y="110"/>
                      <a:pt x="94" y="110"/>
                    </a:cubicBezTo>
                    <a:cubicBezTo>
                      <a:pt x="94" y="111"/>
                      <a:pt x="94" y="111"/>
                      <a:pt x="94" y="111"/>
                    </a:cubicBezTo>
                    <a:cubicBezTo>
                      <a:pt x="95" y="119"/>
                      <a:pt x="95" y="119"/>
                      <a:pt x="95" y="119"/>
                    </a:cubicBezTo>
                    <a:cubicBezTo>
                      <a:pt x="94" y="127"/>
                      <a:pt x="94" y="127"/>
                      <a:pt x="94" y="127"/>
                    </a:cubicBezTo>
                    <a:cubicBezTo>
                      <a:pt x="94" y="127"/>
                      <a:pt x="94" y="127"/>
                      <a:pt x="94" y="127"/>
                    </a:cubicBezTo>
                    <a:cubicBezTo>
                      <a:pt x="92" y="134"/>
                      <a:pt x="92" y="134"/>
                      <a:pt x="92" y="134"/>
                    </a:cubicBezTo>
                    <a:cubicBezTo>
                      <a:pt x="92" y="134"/>
                      <a:pt x="92" y="134"/>
                      <a:pt x="92" y="134"/>
                    </a:cubicBezTo>
                    <a:cubicBezTo>
                      <a:pt x="92" y="135"/>
                      <a:pt x="92" y="135"/>
                      <a:pt x="92" y="135"/>
                    </a:cubicBezTo>
                    <a:cubicBezTo>
                      <a:pt x="92" y="135"/>
                      <a:pt x="92" y="135"/>
                      <a:pt x="92" y="135"/>
                    </a:cubicBezTo>
                    <a:cubicBezTo>
                      <a:pt x="87" y="142"/>
                      <a:pt x="87" y="142"/>
                      <a:pt x="87" y="142"/>
                    </a:cubicBezTo>
                    <a:cubicBezTo>
                      <a:pt x="84" y="147"/>
                      <a:pt x="84" y="147"/>
                      <a:pt x="84" y="147"/>
                    </a:cubicBezTo>
                    <a:cubicBezTo>
                      <a:pt x="85" y="156"/>
                      <a:pt x="85" y="156"/>
                      <a:pt x="85" y="156"/>
                    </a:cubicBezTo>
                    <a:cubicBezTo>
                      <a:pt x="86" y="156"/>
                      <a:pt x="86" y="156"/>
                      <a:pt x="86" y="156"/>
                    </a:cubicBezTo>
                    <a:cubicBezTo>
                      <a:pt x="88" y="154"/>
                      <a:pt x="88" y="154"/>
                      <a:pt x="88" y="154"/>
                    </a:cubicBezTo>
                    <a:cubicBezTo>
                      <a:pt x="92" y="152"/>
                      <a:pt x="92" y="152"/>
                      <a:pt x="92" y="152"/>
                    </a:cubicBezTo>
                    <a:cubicBezTo>
                      <a:pt x="92" y="151"/>
                      <a:pt x="92" y="151"/>
                      <a:pt x="92" y="151"/>
                    </a:cubicBezTo>
                    <a:cubicBezTo>
                      <a:pt x="93" y="150"/>
                      <a:pt x="93" y="150"/>
                      <a:pt x="93" y="150"/>
                    </a:cubicBezTo>
                    <a:cubicBezTo>
                      <a:pt x="97" y="154"/>
                      <a:pt x="97" y="154"/>
                      <a:pt x="97" y="154"/>
                    </a:cubicBezTo>
                    <a:cubicBezTo>
                      <a:pt x="97" y="154"/>
                      <a:pt x="97" y="154"/>
                      <a:pt x="97" y="154"/>
                    </a:cubicBezTo>
                    <a:cubicBezTo>
                      <a:pt x="97" y="160"/>
                      <a:pt x="97" y="160"/>
                      <a:pt x="97" y="160"/>
                    </a:cubicBezTo>
                    <a:cubicBezTo>
                      <a:pt x="96" y="160"/>
                      <a:pt x="96" y="160"/>
                      <a:pt x="96" y="160"/>
                    </a:cubicBezTo>
                    <a:cubicBezTo>
                      <a:pt x="93" y="162"/>
                      <a:pt x="93" y="162"/>
                      <a:pt x="93" y="162"/>
                    </a:cubicBezTo>
                    <a:cubicBezTo>
                      <a:pt x="92" y="164"/>
                      <a:pt x="92" y="164"/>
                      <a:pt x="92" y="164"/>
                    </a:cubicBezTo>
                    <a:cubicBezTo>
                      <a:pt x="92" y="167"/>
                      <a:pt x="92" y="167"/>
                      <a:pt x="92" y="167"/>
                    </a:cubicBezTo>
                    <a:cubicBezTo>
                      <a:pt x="91" y="168"/>
                      <a:pt x="91" y="168"/>
                      <a:pt x="91" y="168"/>
                    </a:cubicBezTo>
                    <a:cubicBezTo>
                      <a:pt x="91" y="168"/>
                      <a:pt x="91" y="168"/>
                      <a:pt x="91" y="168"/>
                    </a:cubicBezTo>
                    <a:cubicBezTo>
                      <a:pt x="89" y="172"/>
                      <a:pt x="89" y="172"/>
                      <a:pt x="89" y="172"/>
                    </a:cubicBezTo>
                    <a:cubicBezTo>
                      <a:pt x="88" y="172"/>
                      <a:pt x="88" y="172"/>
                      <a:pt x="88" y="172"/>
                    </a:cubicBezTo>
                    <a:cubicBezTo>
                      <a:pt x="88" y="172"/>
                      <a:pt x="88" y="172"/>
                      <a:pt x="88" y="172"/>
                    </a:cubicBezTo>
                    <a:cubicBezTo>
                      <a:pt x="84" y="173"/>
                      <a:pt x="84" y="173"/>
                      <a:pt x="84" y="173"/>
                    </a:cubicBezTo>
                    <a:cubicBezTo>
                      <a:pt x="81" y="174"/>
                      <a:pt x="81" y="174"/>
                      <a:pt x="81" y="174"/>
                    </a:cubicBezTo>
                    <a:cubicBezTo>
                      <a:pt x="79" y="178"/>
                      <a:pt x="79" y="178"/>
                      <a:pt x="79" y="178"/>
                    </a:cubicBezTo>
                    <a:cubicBezTo>
                      <a:pt x="79" y="179"/>
                      <a:pt x="79" y="179"/>
                      <a:pt x="79" y="179"/>
                    </a:cubicBezTo>
                    <a:cubicBezTo>
                      <a:pt x="92" y="177"/>
                      <a:pt x="92" y="177"/>
                      <a:pt x="92" y="177"/>
                    </a:cubicBezTo>
                    <a:cubicBezTo>
                      <a:pt x="95" y="175"/>
                      <a:pt x="95" y="175"/>
                      <a:pt x="95" y="175"/>
                    </a:cubicBezTo>
                    <a:cubicBezTo>
                      <a:pt x="99" y="164"/>
                      <a:pt x="99" y="164"/>
                      <a:pt x="99" y="164"/>
                    </a:cubicBezTo>
                    <a:cubicBezTo>
                      <a:pt x="99" y="164"/>
                      <a:pt x="99" y="164"/>
                      <a:pt x="99" y="164"/>
                    </a:cubicBezTo>
                    <a:cubicBezTo>
                      <a:pt x="129" y="133"/>
                      <a:pt x="129" y="133"/>
                      <a:pt x="129" y="133"/>
                    </a:cubicBezTo>
                    <a:cubicBezTo>
                      <a:pt x="130" y="133"/>
                      <a:pt x="130" y="133"/>
                      <a:pt x="130" y="133"/>
                    </a:cubicBezTo>
                    <a:cubicBezTo>
                      <a:pt x="136" y="130"/>
                      <a:pt x="136" y="130"/>
                      <a:pt x="136" y="130"/>
                    </a:cubicBezTo>
                    <a:cubicBezTo>
                      <a:pt x="136" y="130"/>
                      <a:pt x="136" y="130"/>
                      <a:pt x="136" y="130"/>
                    </a:cubicBezTo>
                    <a:cubicBezTo>
                      <a:pt x="136" y="130"/>
                      <a:pt x="136" y="130"/>
                      <a:pt x="136" y="130"/>
                    </a:cubicBezTo>
                    <a:cubicBezTo>
                      <a:pt x="142" y="130"/>
                      <a:pt x="142" y="130"/>
                      <a:pt x="142" y="130"/>
                    </a:cubicBezTo>
                    <a:cubicBezTo>
                      <a:pt x="147" y="129"/>
                      <a:pt x="147" y="129"/>
                      <a:pt x="147" y="129"/>
                    </a:cubicBezTo>
                    <a:cubicBezTo>
                      <a:pt x="152" y="126"/>
                      <a:pt x="152" y="126"/>
                      <a:pt x="152" y="126"/>
                    </a:cubicBezTo>
                    <a:cubicBezTo>
                      <a:pt x="156" y="122"/>
                      <a:pt x="156" y="122"/>
                      <a:pt x="156" y="122"/>
                    </a:cubicBezTo>
                    <a:cubicBezTo>
                      <a:pt x="163" y="104"/>
                      <a:pt x="163" y="104"/>
                      <a:pt x="163" y="104"/>
                    </a:cubicBezTo>
                    <a:cubicBezTo>
                      <a:pt x="163" y="104"/>
                      <a:pt x="163" y="104"/>
                      <a:pt x="163" y="104"/>
                    </a:cubicBezTo>
                    <a:cubicBezTo>
                      <a:pt x="163" y="104"/>
                      <a:pt x="163" y="104"/>
                      <a:pt x="163" y="104"/>
                    </a:cubicBezTo>
                    <a:cubicBezTo>
                      <a:pt x="188" y="78"/>
                      <a:pt x="188" y="78"/>
                      <a:pt x="188" y="78"/>
                    </a:cubicBezTo>
                    <a:cubicBezTo>
                      <a:pt x="188" y="78"/>
                      <a:pt x="188" y="78"/>
                      <a:pt x="188" y="78"/>
                    </a:cubicBezTo>
                    <a:cubicBezTo>
                      <a:pt x="186" y="64"/>
                      <a:pt x="186" y="64"/>
                      <a:pt x="186" y="64"/>
                    </a:cubicBezTo>
                    <a:cubicBezTo>
                      <a:pt x="185" y="63"/>
                      <a:pt x="183" y="62"/>
                      <a:pt x="182" y="61"/>
                    </a:cubicBezTo>
                    <a:cubicBezTo>
                      <a:pt x="182" y="60"/>
                      <a:pt x="182" y="60"/>
                      <a:pt x="182" y="60"/>
                    </a:cubicBezTo>
                    <a:cubicBezTo>
                      <a:pt x="182" y="61"/>
                      <a:pt x="182" y="61"/>
                      <a:pt x="182" y="61"/>
                    </a:cubicBezTo>
                    <a:cubicBezTo>
                      <a:pt x="178" y="61"/>
                      <a:pt x="178" y="61"/>
                      <a:pt x="178" y="61"/>
                    </a:cubicBezTo>
                    <a:cubicBezTo>
                      <a:pt x="176" y="60"/>
                      <a:pt x="174" y="60"/>
                      <a:pt x="173" y="58"/>
                    </a:cubicBezTo>
                    <a:cubicBezTo>
                      <a:pt x="172" y="55"/>
                      <a:pt x="172" y="55"/>
                      <a:pt x="172" y="55"/>
                    </a:cubicBezTo>
                    <a:cubicBezTo>
                      <a:pt x="172" y="55"/>
                      <a:pt x="172" y="55"/>
                      <a:pt x="172" y="55"/>
                    </a:cubicBezTo>
                    <a:cubicBezTo>
                      <a:pt x="171" y="54"/>
                      <a:pt x="171" y="54"/>
                      <a:pt x="171" y="54"/>
                    </a:cubicBezTo>
                    <a:cubicBezTo>
                      <a:pt x="171" y="33"/>
                      <a:pt x="171" y="33"/>
                      <a:pt x="171" y="33"/>
                    </a:cubicBezTo>
                    <a:cubicBezTo>
                      <a:pt x="169" y="32"/>
                      <a:pt x="166" y="30"/>
                      <a:pt x="164" y="28"/>
                    </a:cubicBezTo>
                    <a:cubicBezTo>
                      <a:pt x="158" y="22"/>
                      <a:pt x="158" y="22"/>
                      <a:pt x="158" y="22"/>
                    </a:cubicBezTo>
                    <a:cubicBezTo>
                      <a:pt x="154" y="15"/>
                      <a:pt x="154" y="15"/>
                      <a:pt x="154" y="15"/>
                    </a:cubicBezTo>
                    <a:cubicBezTo>
                      <a:pt x="153" y="14"/>
                      <a:pt x="153" y="11"/>
                      <a:pt x="153" y="8"/>
                    </a:cubicBezTo>
                    <a:cubicBezTo>
                      <a:pt x="154" y="6"/>
                      <a:pt x="154" y="6"/>
                      <a:pt x="154" y="6"/>
                    </a:cubicBezTo>
                    <a:cubicBezTo>
                      <a:pt x="151" y="2"/>
                      <a:pt x="151" y="2"/>
                      <a:pt x="151" y="2"/>
                    </a:cubicBezTo>
                    <a:cubicBezTo>
                      <a:pt x="150" y="5"/>
                      <a:pt x="150" y="5"/>
                      <a:pt x="150" y="5"/>
                    </a:cubicBezTo>
                    <a:cubicBezTo>
                      <a:pt x="147" y="12"/>
                      <a:pt x="147" y="12"/>
                      <a:pt x="147" y="12"/>
                    </a:cubicBezTo>
                    <a:cubicBezTo>
                      <a:pt x="146" y="12"/>
                      <a:pt x="146" y="12"/>
                      <a:pt x="146" y="12"/>
                    </a:cubicBezTo>
                    <a:cubicBezTo>
                      <a:pt x="143" y="12"/>
                      <a:pt x="140" y="12"/>
                      <a:pt x="137" y="10"/>
                    </a:cubicBezTo>
                    <a:cubicBezTo>
                      <a:pt x="135" y="10"/>
                      <a:pt x="134" y="8"/>
                      <a:pt x="134" y="5"/>
                    </a:cubicBezTo>
                    <a:cubicBezTo>
                      <a:pt x="134" y="4"/>
                      <a:pt x="134" y="4"/>
                      <a:pt x="134" y="4"/>
                    </a:cubicBezTo>
                    <a:cubicBezTo>
                      <a:pt x="132" y="4"/>
                      <a:pt x="132" y="4"/>
                      <a:pt x="132" y="4"/>
                    </a:cubicBezTo>
                    <a:cubicBezTo>
                      <a:pt x="124" y="6"/>
                      <a:pt x="124" y="6"/>
                      <a:pt x="124" y="6"/>
                    </a:cubicBezTo>
                    <a:cubicBezTo>
                      <a:pt x="118" y="0"/>
                      <a:pt x="118" y="0"/>
                      <a:pt x="118" y="0"/>
                    </a:cubicBezTo>
                    <a:cubicBezTo>
                      <a:pt x="116" y="0"/>
                      <a:pt x="116" y="0"/>
                      <a:pt x="116" y="0"/>
                    </a:cubicBezTo>
                    <a:cubicBezTo>
                      <a:pt x="114" y="2"/>
                      <a:pt x="114" y="2"/>
                      <a:pt x="114" y="2"/>
                    </a:cubicBezTo>
                    <a:cubicBezTo>
                      <a:pt x="117" y="6"/>
                      <a:pt x="117" y="6"/>
                      <a:pt x="117" y="6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4" y="15"/>
                      <a:pt x="114" y="15"/>
                      <a:pt x="114" y="15"/>
                    </a:cubicBezTo>
                    <a:cubicBezTo>
                      <a:pt x="113" y="15"/>
                      <a:pt x="113" y="15"/>
                      <a:pt x="113" y="15"/>
                    </a:cubicBezTo>
                    <a:cubicBezTo>
                      <a:pt x="113" y="16"/>
                      <a:pt x="113" y="16"/>
                      <a:pt x="113" y="16"/>
                    </a:cubicBezTo>
                    <a:cubicBezTo>
                      <a:pt x="113" y="16"/>
                      <a:pt x="113" y="16"/>
                      <a:pt x="113" y="16"/>
                    </a:cubicBezTo>
                    <a:cubicBezTo>
                      <a:pt x="106" y="24"/>
                      <a:pt x="106" y="24"/>
                      <a:pt x="106" y="24"/>
                    </a:cubicBezTo>
                    <a:cubicBezTo>
                      <a:pt x="105" y="24"/>
                      <a:pt x="105" y="24"/>
                      <a:pt x="105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93" y="25"/>
                      <a:pt x="93" y="25"/>
                      <a:pt x="93" y="25"/>
                    </a:cubicBezTo>
                    <a:lnTo>
                      <a:pt x="86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iṡ1îḋe">
                <a:extLst>
                  <a:ext uri="{FF2B5EF4-FFF2-40B4-BE49-F238E27FC236}">
                    <a16:creationId xmlns="" xmlns:a16="http://schemas.microsoft.com/office/drawing/2014/main" id="{B75F06D1-D388-443A-B1B4-E58598B8F577}"/>
                  </a:ext>
                </a:extLst>
              </p:cNvPr>
              <p:cNvSpPr/>
              <p:nvPr/>
            </p:nvSpPr>
            <p:spPr bwMode="auto">
              <a:xfrm>
                <a:off x="4091" y="1177"/>
                <a:ext cx="634" cy="430"/>
              </a:xfrm>
              <a:custGeom>
                <a:avLst/>
                <a:gdLst>
                  <a:gd name="T0" fmla="*/ 47 w 268"/>
                  <a:gd name="T1" fmla="*/ 3 h 182"/>
                  <a:gd name="T2" fmla="*/ 36 w 268"/>
                  <a:gd name="T3" fmla="*/ 6 h 182"/>
                  <a:gd name="T4" fmla="*/ 34 w 268"/>
                  <a:gd name="T5" fmla="*/ 10 h 182"/>
                  <a:gd name="T6" fmla="*/ 29 w 268"/>
                  <a:gd name="T7" fmla="*/ 18 h 182"/>
                  <a:gd name="T8" fmla="*/ 21 w 268"/>
                  <a:gd name="T9" fmla="*/ 24 h 182"/>
                  <a:gd name="T10" fmla="*/ 11 w 268"/>
                  <a:gd name="T11" fmla="*/ 17 h 182"/>
                  <a:gd name="T12" fmla="*/ 0 w 268"/>
                  <a:gd name="T13" fmla="*/ 20 h 182"/>
                  <a:gd name="T14" fmla="*/ 16 w 268"/>
                  <a:gd name="T15" fmla="*/ 30 h 182"/>
                  <a:gd name="T16" fmla="*/ 17 w 268"/>
                  <a:gd name="T17" fmla="*/ 32 h 182"/>
                  <a:gd name="T18" fmla="*/ 18 w 268"/>
                  <a:gd name="T19" fmla="*/ 52 h 182"/>
                  <a:gd name="T20" fmla="*/ 30 w 268"/>
                  <a:gd name="T21" fmla="*/ 76 h 182"/>
                  <a:gd name="T22" fmla="*/ 38 w 268"/>
                  <a:gd name="T23" fmla="*/ 68 h 182"/>
                  <a:gd name="T24" fmla="*/ 49 w 268"/>
                  <a:gd name="T25" fmla="*/ 66 h 182"/>
                  <a:gd name="T26" fmla="*/ 49 w 268"/>
                  <a:gd name="T27" fmla="*/ 66 h 182"/>
                  <a:gd name="T28" fmla="*/ 60 w 268"/>
                  <a:gd name="T29" fmla="*/ 78 h 182"/>
                  <a:gd name="T30" fmla="*/ 63 w 268"/>
                  <a:gd name="T31" fmla="*/ 88 h 182"/>
                  <a:gd name="T32" fmla="*/ 62 w 268"/>
                  <a:gd name="T33" fmla="*/ 98 h 182"/>
                  <a:gd name="T34" fmla="*/ 69 w 268"/>
                  <a:gd name="T35" fmla="*/ 107 h 182"/>
                  <a:gd name="T36" fmla="*/ 79 w 268"/>
                  <a:gd name="T37" fmla="*/ 104 h 182"/>
                  <a:gd name="T38" fmla="*/ 84 w 268"/>
                  <a:gd name="T39" fmla="*/ 109 h 182"/>
                  <a:gd name="T40" fmla="*/ 96 w 268"/>
                  <a:gd name="T41" fmla="*/ 114 h 182"/>
                  <a:gd name="T42" fmla="*/ 105 w 268"/>
                  <a:gd name="T43" fmla="*/ 111 h 182"/>
                  <a:gd name="T44" fmla="*/ 110 w 268"/>
                  <a:gd name="T45" fmla="*/ 106 h 182"/>
                  <a:gd name="T46" fmla="*/ 116 w 268"/>
                  <a:gd name="T47" fmla="*/ 121 h 182"/>
                  <a:gd name="T48" fmla="*/ 131 w 268"/>
                  <a:gd name="T49" fmla="*/ 137 h 182"/>
                  <a:gd name="T50" fmla="*/ 134 w 268"/>
                  <a:gd name="T51" fmla="*/ 162 h 182"/>
                  <a:gd name="T52" fmla="*/ 144 w 268"/>
                  <a:gd name="T53" fmla="*/ 166 h 182"/>
                  <a:gd name="T54" fmla="*/ 150 w 268"/>
                  <a:gd name="T55" fmla="*/ 182 h 182"/>
                  <a:gd name="T56" fmla="*/ 186 w 268"/>
                  <a:gd name="T57" fmla="*/ 152 h 182"/>
                  <a:gd name="T58" fmla="*/ 200 w 268"/>
                  <a:gd name="T59" fmla="*/ 136 h 182"/>
                  <a:gd name="T60" fmla="*/ 226 w 268"/>
                  <a:gd name="T61" fmla="*/ 114 h 182"/>
                  <a:gd name="T62" fmla="*/ 236 w 268"/>
                  <a:gd name="T63" fmla="*/ 106 h 182"/>
                  <a:gd name="T64" fmla="*/ 238 w 268"/>
                  <a:gd name="T65" fmla="*/ 85 h 182"/>
                  <a:gd name="T66" fmla="*/ 247 w 268"/>
                  <a:gd name="T67" fmla="*/ 84 h 182"/>
                  <a:gd name="T68" fmla="*/ 262 w 268"/>
                  <a:gd name="T69" fmla="*/ 99 h 182"/>
                  <a:gd name="T70" fmla="*/ 259 w 268"/>
                  <a:gd name="T71" fmla="*/ 88 h 182"/>
                  <a:gd name="T72" fmla="*/ 268 w 268"/>
                  <a:gd name="T73" fmla="*/ 79 h 182"/>
                  <a:gd name="T74" fmla="*/ 263 w 268"/>
                  <a:gd name="T75" fmla="*/ 63 h 182"/>
                  <a:gd name="T76" fmla="*/ 246 w 268"/>
                  <a:gd name="T77" fmla="*/ 55 h 182"/>
                  <a:gd name="T78" fmla="*/ 240 w 268"/>
                  <a:gd name="T79" fmla="*/ 54 h 182"/>
                  <a:gd name="T80" fmla="*/ 234 w 268"/>
                  <a:gd name="T81" fmla="*/ 55 h 182"/>
                  <a:gd name="T82" fmla="*/ 223 w 268"/>
                  <a:gd name="T83" fmla="*/ 55 h 182"/>
                  <a:gd name="T84" fmla="*/ 222 w 268"/>
                  <a:gd name="T85" fmla="*/ 69 h 182"/>
                  <a:gd name="T86" fmla="*/ 208 w 268"/>
                  <a:gd name="T87" fmla="*/ 72 h 182"/>
                  <a:gd name="T88" fmla="*/ 188 w 268"/>
                  <a:gd name="T89" fmla="*/ 54 h 182"/>
                  <a:gd name="T90" fmla="*/ 183 w 268"/>
                  <a:gd name="T91" fmla="*/ 44 h 182"/>
                  <a:gd name="T92" fmla="*/ 184 w 268"/>
                  <a:gd name="T93" fmla="*/ 50 h 182"/>
                  <a:gd name="T94" fmla="*/ 179 w 268"/>
                  <a:gd name="T95" fmla="*/ 60 h 182"/>
                  <a:gd name="T96" fmla="*/ 168 w 268"/>
                  <a:gd name="T97" fmla="*/ 57 h 182"/>
                  <a:gd name="T98" fmla="*/ 166 w 268"/>
                  <a:gd name="T99" fmla="*/ 47 h 182"/>
                  <a:gd name="T100" fmla="*/ 156 w 268"/>
                  <a:gd name="T101" fmla="*/ 43 h 182"/>
                  <a:gd name="T102" fmla="*/ 144 w 268"/>
                  <a:gd name="T103" fmla="*/ 35 h 182"/>
                  <a:gd name="T104" fmla="*/ 128 w 268"/>
                  <a:gd name="T105" fmla="*/ 29 h 182"/>
                  <a:gd name="T106" fmla="*/ 117 w 268"/>
                  <a:gd name="T107" fmla="*/ 34 h 182"/>
                  <a:gd name="T108" fmla="*/ 112 w 268"/>
                  <a:gd name="T109" fmla="*/ 24 h 182"/>
                  <a:gd name="T110" fmla="*/ 98 w 268"/>
                  <a:gd name="T111" fmla="*/ 24 h 182"/>
                  <a:gd name="T112" fmla="*/ 82 w 268"/>
                  <a:gd name="T113" fmla="*/ 27 h 182"/>
                  <a:gd name="T114" fmla="*/ 67 w 268"/>
                  <a:gd name="T115" fmla="*/ 26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68" h="182">
                    <a:moveTo>
                      <a:pt x="52" y="9"/>
                    </a:moveTo>
                    <a:cubicBezTo>
                      <a:pt x="51" y="0"/>
                      <a:pt x="51" y="0"/>
                      <a:pt x="51" y="0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46" y="3"/>
                      <a:pt x="46" y="3"/>
                      <a:pt x="46" y="3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15" y="22"/>
                      <a:pt x="12" y="19"/>
                      <a:pt x="11" y="17"/>
                    </a:cubicBezTo>
                    <a:cubicBezTo>
                      <a:pt x="10" y="16"/>
                      <a:pt x="10" y="16"/>
                      <a:pt x="9" y="16"/>
                    </a:cubicBezTo>
                    <a:cubicBezTo>
                      <a:pt x="4" y="17"/>
                      <a:pt x="4" y="17"/>
                      <a:pt x="4" y="17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52"/>
                      <a:pt x="18" y="52"/>
                      <a:pt x="18" y="52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25" y="70"/>
                      <a:pt x="25" y="70"/>
                      <a:pt x="25" y="70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35" y="72"/>
                      <a:pt x="35" y="72"/>
                      <a:pt x="35" y="72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9" y="66"/>
                      <a:pt x="49" y="66"/>
                      <a:pt x="49" y="66"/>
                    </a:cubicBezTo>
                    <a:cubicBezTo>
                      <a:pt x="49" y="66"/>
                      <a:pt x="49" y="66"/>
                      <a:pt x="49" y="66"/>
                    </a:cubicBezTo>
                    <a:cubicBezTo>
                      <a:pt x="49" y="66"/>
                      <a:pt x="49" y="66"/>
                      <a:pt x="49" y="66"/>
                    </a:cubicBezTo>
                    <a:cubicBezTo>
                      <a:pt x="49" y="66"/>
                      <a:pt x="49" y="66"/>
                      <a:pt x="49" y="66"/>
                    </a:cubicBezTo>
                    <a:cubicBezTo>
                      <a:pt x="49" y="66"/>
                      <a:pt x="49" y="66"/>
                      <a:pt x="49" y="66"/>
                    </a:cubicBezTo>
                    <a:cubicBezTo>
                      <a:pt x="54" y="76"/>
                      <a:pt x="54" y="76"/>
                      <a:pt x="54" y="76"/>
                    </a:cubicBezTo>
                    <a:cubicBezTo>
                      <a:pt x="60" y="78"/>
                      <a:pt x="60" y="78"/>
                      <a:pt x="60" y="78"/>
                    </a:cubicBezTo>
                    <a:cubicBezTo>
                      <a:pt x="63" y="88"/>
                      <a:pt x="63" y="88"/>
                      <a:pt x="63" y="88"/>
                    </a:cubicBezTo>
                    <a:cubicBezTo>
                      <a:pt x="63" y="88"/>
                      <a:pt x="63" y="88"/>
                      <a:pt x="63" y="88"/>
                    </a:cubicBezTo>
                    <a:cubicBezTo>
                      <a:pt x="63" y="88"/>
                      <a:pt x="63" y="88"/>
                      <a:pt x="63" y="88"/>
                    </a:cubicBezTo>
                    <a:cubicBezTo>
                      <a:pt x="62" y="97"/>
                      <a:pt x="62" y="97"/>
                      <a:pt x="62" y="97"/>
                    </a:cubicBezTo>
                    <a:cubicBezTo>
                      <a:pt x="62" y="98"/>
                      <a:pt x="62" y="98"/>
                      <a:pt x="62" y="98"/>
                    </a:cubicBezTo>
                    <a:cubicBezTo>
                      <a:pt x="62" y="98"/>
                      <a:pt x="62" y="98"/>
                      <a:pt x="62" y="98"/>
                    </a:cubicBezTo>
                    <a:cubicBezTo>
                      <a:pt x="60" y="106"/>
                      <a:pt x="60" y="106"/>
                      <a:pt x="60" y="106"/>
                    </a:cubicBezTo>
                    <a:cubicBezTo>
                      <a:pt x="64" y="110"/>
                      <a:pt x="64" y="110"/>
                      <a:pt x="64" y="110"/>
                    </a:cubicBezTo>
                    <a:cubicBezTo>
                      <a:pt x="69" y="107"/>
                      <a:pt x="69" y="107"/>
                      <a:pt x="69" y="107"/>
                    </a:cubicBezTo>
                    <a:cubicBezTo>
                      <a:pt x="74" y="102"/>
                      <a:pt x="74" y="102"/>
                      <a:pt x="74" y="102"/>
                    </a:cubicBezTo>
                    <a:cubicBezTo>
                      <a:pt x="75" y="103"/>
                      <a:pt x="75" y="103"/>
                      <a:pt x="75" y="103"/>
                    </a:cubicBezTo>
                    <a:cubicBezTo>
                      <a:pt x="79" y="104"/>
                      <a:pt x="79" y="104"/>
                      <a:pt x="79" y="104"/>
                    </a:cubicBezTo>
                    <a:cubicBezTo>
                      <a:pt x="79" y="104"/>
                      <a:pt x="79" y="104"/>
                      <a:pt x="79" y="104"/>
                    </a:cubicBezTo>
                    <a:cubicBezTo>
                      <a:pt x="79" y="104"/>
                      <a:pt x="79" y="104"/>
                      <a:pt x="79" y="104"/>
                    </a:cubicBezTo>
                    <a:cubicBezTo>
                      <a:pt x="84" y="109"/>
                      <a:pt x="84" y="109"/>
                      <a:pt x="84" y="109"/>
                    </a:cubicBezTo>
                    <a:cubicBezTo>
                      <a:pt x="89" y="108"/>
                      <a:pt x="89" y="108"/>
                      <a:pt x="89" y="108"/>
                    </a:cubicBezTo>
                    <a:cubicBezTo>
                      <a:pt x="93" y="106"/>
                      <a:pt x="95" y="108"/>
                      <a:pt x="96" y="110"/>
                    </a:cubicBezTo>
                    <a:cubicBezTo>
                      <a:pt x="96" y="114"/>
                      <a:pt x="96" y="114"/>
                      <a:pt x="96" y="114"/>
                    </a:cubicBezTo>
                    <a:cubicBezTo>
                      <a:pt x="97" y="114"/>
                      <a:pt x="97" y="114"/>
                      <a:pt x="97" y="114"/>
                    </a:cubicBezTo>
                    <a:cubicBezTo>
                      <a:pt x="102" y="116"/>
                      <a:pt x="102" y="116"/>
                      <a:pt x="102" y="116"/>
                    </a:cubicBezTo>
                    <a:cubicBezTo>
                      <a:pt x="105" y="111"/>
                      <a:pt x="105" y="111"/>
                      <a:pt x="105" y="111"/>
                    </a:cubicBezTo>
                    <a:cubicBezTo>
                      <a:pt x="105" y="109"/>
                      <a:pt x="105" y="109"/>
                      <a:pt x="105" y="109"/>
                    </a:cubicBezTo>
                    <a:cubicBezTo>
                      <a:pt x="105" y="107"/>
                      <a:pt x="105" y="106"/>
                      <a:pt x="106" y="105"/>
                    </a:cubicBezTo>
                    <a:cubicBezTo>
                      <a:pt x="110" y="106"/>
                      <a:pt x="110" y="106"/>
                      <a:pt x="110" y="106"/>
                    </a:cubicBezTo>
                    <a:cubicBezTo>
                      <a:pt x="114" y="108"/>
                      <a:pt x="116" y="110"/>
                      <a:pt x="116" y="114"/>
                    </a:cubicBezTo>
                    <a:cubicBezTo>
                      <a:pt x="116" y="116"/>
                      <a:pt x="116" y="116"/>
                      <a:pt x="116" y="116"/>
                    </a:cubicBezTo>
                    <a:cubicBezTo>
                      <a:pt x="116" y="121"/>
                      <a:pt x="116" y="121"/>
                      <a:pt x="116" y="121"/>
                    </a:cubicBezTo>
                    <a:cubicBezTo>
                      <a:pt x="120" y="128"/>
                      <a:pt x="120" y="128"/>
                      <a:pt x="120" y="128"/>
                    </a:cubicBezTo>
                    <a:cubicBezTo>
                      <a:pt x="125" y="133"/>
                      <a:pt x="125" y="133"/>
                      <a:pt x="125" y="133"/>
                    </a:cubicBezTo>
                    <a:cubicBezTo>
                      <a:pt x="127" y="135"/>
                      <a:pt x="129" y="136"/>
                      <a:pt x="131" y="137"/>
                    </a:cubicBezTo>
                    <a:cubicBezTo>
                      <a:pt x="132" y="137"/>
                      <a:pt x="132" y="137"/>
                      <a:pt x="132" y="137"/>
                    </a:cubicBezTo>
                    <a:cubicBezTo>
                      <a:pt x="133" y="138"/>
                      <a:pt x="134" y="140"/>
                      <a:pt x="134" y="144"/>
                    </a:cubicBezTo>
                    <a:cubicBezTo>
                      <a:pt x="134" y="162"/>
                      <a:pt x="134" y="162"/>
                      <a:pt x="134" y="162"/>
                    </a:cubicBezTo>
                    <a:cubicBezTo>
                      <a:pt x="134" y="164"/>
                      <a:pt x="136" y="165"/>
                      <a:pt x="137" y="165"/>
                    </a:cubicBezTo>
                    <a:cubicBezTo>
                      <a:pt x="138" y="165"/>
                      <a:pt x="138" y="165"/>
                      <a:pt x="138" y="165"/>
                    </a:cubicBezTo>
                    <a:cubicBezTo>
                      <a:pt x="140" y="164"/>
                      <a:pt x="142" y="164"/>
                      <a:pt x="144" y="166"/>
                    </a:cubicBezTo>
                    <a:cubicBezTo>
                      <a:pt x="145" y="167"/>
                      <a:pt x="145" y="167"/>
                      <a:pt x="145" y="167"/>
                    </a:cubicBezTo>
                    <a:cubicBezTo>
                      <a:pt x="147" y="168"/>
                      <a:pt x="148" y="169"/>
                      <a:pt x="149" y="172"/>
                    </a:cubicBezTo>
                    <a:cubicBezTo>
                      <a:pt x="150" y="182"/>
                      <a:pt x="150" y="182"/>
                      <a:pt x="150" y="182"/>
                    </a:cubicBezTo>
                    <a:cubicBezTo>
                      <a:pt x="159" y="164"/>
                      <a:pt x="159" y="164"/>
                      <a:pt x="159" y="164"/>
                    </a:cubicBezTo>
                    <a:cubicBezTo>
                      <a:pt x="162" y="154"/>
                      <a:pt x="165" y="148"/>
                      <a:pt x="169" y="147"/>
                    </a:cubicBezTo>
                    <a:cubicBezTo>
                      <a:pt x="173" y="146"/>
                      <a:pt x="178" y="148"/>
                      <a:pt x="186" y="152"/>
                    </a:cubicBezTo>
                    <a:cubicBezTo>
                      <a:pt x="212" y="154"/>
                      <a:pt x="212" y="154"/>
                      <a:pt x="212" y="154"/>
                    </a:cubicBezTo>
                    <a:cubicBezTo>
                      <a:pt x="212" y="148"/>
                      <a:pt x="212" y="148"/>
                      <a:pt x="212" y="148"/>
                    </a:cubicBezTo>
                    <a:cubicBezTo>
                      <a:pt x="200" y="136"/>
                      <a:pt x="200" y="136"/>
                      <a:pt x="200" y="136"/>
                    </a:cubicBezTo>
                    <a:cubicBezTo>
                      <a:pt x="195" y="133"/>
                      <a:pt x="192" y="131"/>
                      <a:pt x="193" y="129"/>
                    </a:cubicBezTo>
                    <a:cubicBezTo>
                      <a:pt x="202" y="130"/>
                      <a:pt x="202" y="130"/>
                      <a:pt x="202" y="130"/>
                    </a:cubicBezTo>
                    <a:cubicBezTo>
                      <a:pt x="211" y="132"/>
                      <a:pt x="219" y="128"/>
                      <a:pt x="226" y="114"/>
                    </a:cubicBezTo>
                    <a:cubicBezTo>
                      <a:pt x="226" y="114"/>
                      <a:pt x="226" y="114"/>
                      <a:pt x="226" y="114"/>
                    </a:cubicBezTo>
                    <a:cubicBezTo>
                      <a:pt x="227" y="114"/>
                      <a:pt x="227" y="114"/>
                      <a:pt x="227" y="114"/>
                    </a:cubicBezTo>
                    <a:cubicBezTo>
                      <a:pt x="236" y="106"/>
                      <a:pt x="236" y="106"/>
                      <a:pt x="236" y="106"/>
                    </a:cubicBezTo>
                    <a:cubicBezTo>
                      <a:pt x="237" y="87"/>
                      <a:pt x="237" y="87"/>
                      <a:pt x="237" y="87"/>
                    </a:cubicBezTo>
                    <a:cubicBezTo>
                      <a:pt x="237" y="85"/>
                      <a:pt x="237" y="85"/>
                      <a:pt x="237" y="85"/>
                    </a:cubicBezTo>
                    <a:cubicBezTo>
                      <a:pt x="238" y="85"/>
                      <a:pt x="238" y="85"/>
                      <a:pt x="238" y="85"/>
                    </a:cubicBezTo>
                    <a:cubicBezTo>
                      <a:pt x="239" y="85"/>
                      <a:pt x="239" y="85"/>
                      <a:pt x="239" y="85"/>
                    </a:cubicBezTo>
                    <a:cubicBezTo>
                      <a:pt x="246" y="84"/>
                      <a:pt x="246" y="84"/>
                      <a:pt x="246" y="84"/>
                    </a:cubicBezTo>
                    <a:cubicBezTo>
                      <a:pt x="247" y="84"/>
                      <a:pt x="247" y="84"/>
                      <a:pt x="247" y="84"/>
                    </a:cubicBezTo>
                    <a:cubicBezTo>
                      <a:pt x="248" y="84"/>
                      <a:pt x="248" y="84"/>
                      <a:pt x="248" y="84"/>
                    </a:cubicBezTo>
                    <a:cubicBezTo>
                      <a:pt x="248" y="84"/>
                      <a:pt x="248" y="84"/>
                      <a:pt x="248" y="84"/>
                    </a:cubicBezTo>
                    <a:cubicBezTo>
                      <a:pt x="262" y="99"/>
                      <a:pt x="262" y="99"/>
                      <a:pt x="262" y="99"/>
                    </a:cubicBezTo>
                    <a:cubicBezTo>
                      <a:pt x="266" y="98"/>
                      <a:pt x="266" y="98"/>
                      <a:pt x="266" y="98"/>
                    </a:cubicBezTo>
                    <a:cubicBezTo>
                      <a:pt x="266" y="95"/>
                      <a:pt x="266" y="95"/>
                      <a:pt x="266" y="95"/>
                    </a:cubicBezTo>
                    <a:cubicBezTo>
                      <a:pt x="259" y="88"/>
                      <a:pt x="259" y="88"/>
                      <a:pt x="259" y="88"/>
                    </a:cubicBezTo>
                    <a:cubicBezTo>
                      <a:pt x="258" y="87"/>
                      <a:pt x="258" y="87"/>
                      <a:pt x="258" y="87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68" y="79"/>
                      <a:pt x="268" y="79"/>
                      <a:pt x="268" y="79"/>
                    </a:cubicBezTo>
                    <a:cubicBezTo>
                      <a:pt x="268" y="62"/>
                      <a:pt x="268" y="62"/>
                      <a:pt x="268" y="62"/>
                    </a:cubicBezTo>
                    <a:cubicBezTo>
                      <a:pt x="263" y="63"/>
                      <a:pt x="263" y="63"/>
                      <a:pt x="263" y="63"/>
                    </a:cubicBezTo>
                    <a:cubicBezTo>
                      <a:pt x="263" y="63"/>
                      <a:pt x="263" y="63"/>
                      <a:pt x="263" y="63"/>
                    </a:cubicBezTo>
                    <a:cubicBezTo>
                      <a:pt x="262" y="63"/>
                      <a:pt x="262" y="63"/>
                      <a:pt x="262" y="63"/>
                    </a:cubicBezTo>
                    <a:cubicBezTo>
                      <a:pt x="256" y="60"/>
                      <a:pt x="256" y="60"/>
                      <a:pt x="256" y="60"/>
                    </a:cubicBezTo>
                    <a:cubicBezTo>
                      <a:pt x="254" y="60"/>
                      <a:pt x="250" y="58"/>
                      <a:pt x="246" y="55"/>
                    </a:cubicBezTo>
                    <a:cubicBezTo>
                      <a:pt x="243" y="54"/>
                      <a:pt x="242" y="53"/>
                      <a:pt x="242" y="51"/>
                    </a:cubicBezTo>
                    <a:cubicBezTo>
                      <a:pt x="242" y="52"/>
                      <a:pt x="242" y="52"/>
                      <a:pt x="242" y="52"/>
                    </a:cubicBezTo>
                    <a:cubicBezTo>
                      <a:pt x="242" y="53"/>
                      <a:pt x="241" y="54"/>
                      <a:pt x="240" y="54"/>
                    </a:cubicBezTo>
                    <a:cubicBezTo>
                      <a:pt x="239" y="55"/>
                      <a:pt x="238" y="56"/>
                      <a:pt x="235" y="56"/>
                    </a:cubicBezTo>
                    <a:cubicBezTo>
                      <a:pt x="234" y="56"/>
                      <a:pt x="234" y="56"/>
                      <a:pt x="234" y="56"/>
                    </a:cubicBezTo>
                    <a:cubicBezTo>
                      <a:pt x="234" y="55"/>
                      <a:pt x="234" y="55"/>
                      <a:pt x="234" y="55"/>
                    </a:cubicBezTo>
                    <a:cubicBezTo>
                      <a:pt x="234" y="55"/>
                      <a:pt x="234" y="55"/>
                      <a:pt x="234" y="55"/>
                    </a:cubicBezTo>
                    <a:cubicBezTo>
                      <a:pt x="228" y="51"/>
                      <a:pt x="228" y="51"/>
                      <a:pt x="228" y="51"/>
                    </a:cubicBezTo>
                    <a:cubicBezTo>
                      <a:pt x="223" y="55"/>
                      <a:pt x="223" y="55"/>
                      <a:pt x="223" y="55"/>
                    </a:cubicBezTo>
                    <a:cubicBezTo>
                      <a:pt x="221" y="57"/>
                      <a:pt x="219" y="59"/>
                      <a:pt x="219" y="60"/>
                    </a:cubicBezTo>
                    <a:cubicBezTo>
                      <a:pt x="222" y="66"/>
                      <a:pt x="222" y="66"/>
                      <a:pt x="222" y="66"/>
                    </a:cubicBezTo>
                    <a:cubicBezTo>
                      <a:pt x="223" y="67"/>
                      <a:pt x="223" y="68"/>
                      <a:pt x="222" y="69"/>
                    </a:cubicBezTo>
                    <a:cubicBezTo>
                      <a:pt x="222" y="70"/>
                      <a:pt x="220" y="72"/>
                      <a:pt x="217" y="72"/>
                    </a:cubicBezTo>
                    <a:cubicBezTo>
                      <a:pt x="214" y="73"/>
                      <a:pt x="214" y="73"/>
                      <a:pt x="214" y="73"/>
                    </a:cubicBezTo>
                    <a:cubicBezTo>
                      <a:pt x="212" y="74"/>
                      <a:pt x="209" y="74"/>
                      <a:pt x="208" y="72"/>
                    </a:cubicBezTo>
                    <a:cubicBezTo>
                      <a:pt x="207" y="70"/>
                      <a:pt x="207" y="70"/>
                      <a:pt x="207" y="70"/>
                    </a:cubicBezTo>
                    <a:cubicBezTo>
                      <a:pt x="196" y="60"/>
                      <a:pt x="196" y="60"/>
                      <a:pt x="196" y="60"/>
                    </a:cubicBezTo>
                    <a:cubicBezTo>
                      <a:pt x="192" y="58"/>
                      <a:pt x="189" y="56"/>
                      <a:pt x="188" y="54"/>
                    </a:cubicBezTo>
                    <a:cubicBezTo>
                      <a:pt x="187" y="52"/>
                      <a:pt x="186" y="51"/>
                      <a:pt x="187" y="50"/>
                    </a:cubicBezTo>
                    <a:cubicBezTo>
                      <a:pt x="186" y="47"/>
                      <a:pt x="186" y="44"/>
                      <a:pt x="185" y="43"/>
                    </a:cubicBezTo>
                    <a:cubicBezTo>
                      <a:pt x="183" y="44"/>
                      <a:pt x="183" y="44"/>
                      <a:pt x="183" y="44"/>
                    </a:cubicBezTo>
                    <a:cubicBezTo>
                      <a:pt x="182" y="45"/>
                      <a:pt x="182" y="45"/>
                      <a:pt x="182" y="45"/>
                    </a:cubicBezTo>
                    <a:cubicBezTo>
                      <a:pt x="182" y="46"/>
                      <a:pt x="183" y="48"/>
                      <a:pt x="184" y="49"/>
                    </a:cubicBezTo>
                    <a:cubicBezTo>
                      <a:pt x="184" y="50"/>
                      <a:pt x="184" y="50"/>
                      <a:pt x="184" y="50"/>
                    </a:cubicBezTo>
                    <a:cubicBezTo>
                      <a:pt x="185" y="50"/>
                      <a:pt x="185" y="50"/>
                      <a:pt x="185" y="50"/>
                    </a:cubicBezTo>
                    <a:cubicBezTo>
                      <a:pt x="184" y="51"/>
                      <a:pt x="184" y="51"/>
                      <a:pt x="184" y="51"/>
                    </a:cubicBezTo>
                    <a:cubicBezTo>
                      <a:pt x="179" y="60"/>
                      <a:pt x="179" y="60"/>
                      <a:pt x="179" y="60"/>
                    </a:cubicBezTo>
                    <a:cubicBezTo>
                      <a:pt x="170" y="58"/>
                      <a:pt x="170" y="58"/>
                      <a:pt x="170" y="58"/>
                    </a:cubicBezTo>
                    <a:cubicBezTo>
                      <a:pt x="168" y="57"/>
                      <a:pt x="168" y="57"/>
                      <a:pt x="168" y="57"/>
                    </a:cubicBezTo>
                    <a:cubicBezTo>
                      <a:pt x="168" y="57"/>
                      <a:pt x="168" y="57"/>
                      <a:pt x="168" y="57"/>
                    </a:cubicBezTo>
                    <a:cubicBezTo>
                      <a:pt x="168" y="56"/>
                      <a:pt x="168" y="56"/>
                      <a:pt x="168" y="56"/>
                    </a:cubicBezTo>
                    <a:cubicBezTo>
                      <a:pt x="168" y="54"/>
                      <a:pt x="168" y="52"/>
                      <a:pt x="168" y="50"/>
                    </a:cubicBezTo>
                    <a:cubicBezTo>
                      <a:pt x="166" y="47"/>
                      <a:pt x="166" y="47"/>
                      <a:pt x="166" y="47"/>
                    </a:cubicBezTo>
                    <a:cubicBezTo>
                      <a:pt x="159" y="42"/>
                      <a:pt x="159" y="42"/>
                      <a:pt x="159" y="42"/>
                    </a:cubicBezTo>
                    <a:cubicBezTo>
                      <a:pt x="158" y="41"/>
                      <a:pt x="158" y="41"/>
                      <a:pt x="158" y="41"/>
                    </a:cubicBezTo>
                    <a:cubicBezTo>
                      <a:pt x="158" y="42"/>
                      <a:pt x="157" y="42"/>
                      <a:pt x="156" y="43"/>
                    </a:cubicBezTo>
                    <a:cubicBezTo>
                      <a:pt x="149" y="42"/>
                      <a:pt x="149" y="42"/>
                      <a:pt x="149" y="42"/>
                    </a:cubicBezTo>
                    <a:cubicBezTo>
                      <a:pt x="146" y="42"/>
                      <a:pt x="145" y="41"/>
                      <a:pt x="144" y="40"/>
                    </a:cubicBezTo>
                    <a:cubicBezTo>
                      <a:pt x="144" y="39"/>
                      <a:pt x="144" y="37"/>
                      <a:pt x="144" y="35"/>
                    </a:cubicBezTo>
                    <a:cubicBezTo>
                      <a:pt x="145" y="34"/>
                      <a:pt x="145" y="34"/>
                      <a:pt x="145" y="34"/>
                    </a:cubicBezTo>
                    <a:cubicBezTo>
                      <a:pt x="142" y="28"/>
                      <a:pt x="142" y="28"/>
                      <a:pt x="142" y="28"/>
                    </a:cubicBezTo>
                    <a:cubicBezTo>
                      <a:pt x="128" y="29"/>
                      <a:pt x="128" y="29"/>
                      <a:pt x="128" y="29"/>
                    </a:cubicBezTo>
                    <a:cubicBezTo>
                      <a:pt x="128" y="31"/>
                      <a:pt x="128" y="32"/>
                      <a:pt x="127" y="34"/>
                    </a:cubicBezTo>
                    <a:cubicBezTo>
                      <a:pt x="126" y="35"/>
                      <a:pt x="125" y="36"/>
                      <a:pt x="124" y="36"/>
                    </a:cubicBezTo>
                    <a:cubicBezTo>
                      <a:pt x="122" y="36"/>
                      <a:pt x="119" y="36"/>
                      <a:pt x="117" y="34"/>
                    </a:cubicBezTo>
                    <a:cubicBezTo>
                      <a:pt x="117" y="33"/>
                      <a:pt x="117" y="33"/>
                      <a:pt x="117" y="33"/>
                    </a:cubicBezTo>
                    <a:cubicBezTo>
                      <a:pt x="117" y="33"/>
                      <a:pt x="117" y="33"/>
                      <a:pt x="117" y="33"/>
                    </a:cubicBezTo>
                    <a:cubicBezTo>
                      <a:pt x="114" y="30"/>
                      <a:pt x="112" y="27"/>
                      <a:pt x="112" y="24"/>
                    </a:cubicBezTo>
                    <a:cubicBezTo>
                      <a:pt x="110" y="20"/>
                      <a:pt x="110" y="20"/>
                      <a:pt x="110" y="20"/>
                    </a:cubicBezTo>
                    <a:cubicBezTo>
                      <a:pt x="106" y="23"/>
                      <a:pt x="106" y="23"/>
                      <a:pt x="106" y="23"/>
                    </a:cubicBezTo>
                    <a:cubicBezTo>
                      <a:pt x="102" y="25"/>
                      <a:pt x="100" y="25"/>
                      <a:pt x="98" y="24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3" y="24"/>
                      <a:pt x="93" y="24"/>
                      <a:pt x="93" y="24"/>
                    </a:cubicBezTo>
                    <a:cubicBezTo>
                      <a:pt x="82" y="27"/>
                      <a:pt x="82" y="27"/>
                      <a:pt x="82" y="27"/>
                    </a:cubicBezTo>
                    <a:cubicBezTo>
                      <a:pt x="80" y="29"/>
                      <a:pt x="78" y="29"/>
                      <a:pt x="76" y="29"/>
                    </a:cubicBezTo>
                    <a:cubicBezTo>
                      <a:pt x="75" y="29"/>
                      <a:pt x="75" y="29"/>
                      <a:pt x="75" y="29"/>
                    </a:cubicBezTo>
                    <a:cubicBezTo>
                      <a:pt x="71" y="29"/>
                      <a:pt x="68" y="28"/>
                      <a:pt x="67" y="26"/>
                    </a:cubicBezTo>
                    <a:cubicBezTo>
                      <a:pt x="60" y="21"/>
                      <a:pt x="60" y="21"/>
                      <a:pt x="60" y="21"/>
                    </a:cubicBezTo>
                    <a:lnTo>
                      <a:pt x="52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iṩḷïḋê">
                <a:extLst>
                  <a:ext uri="{FF2B5EF4-FFF2-40B4-BE49-F238E27FC236}">
                    <a16:creationId xmlns="" xmlns:a16="http://schemas.microsoft.com/office/drawing/2014/main" id="{B8B32715-C16E-4BC4-88F0-F7074C0BCEF0}"/>
                  </a:ext>
                </a:extLst>
              </p:cNvPr>
              <p:cNvSpPr/>
              <p:nvPr/>
            </p:nvSpPr>
            <p:spPr bwMode="auto">
              <a:xfrm>
                <a:off x="3956" y="564"/>
                <a:ext cx="852" cy="776"/>
              </a:xfrm>
              <a:custGeom>
                <a:avLst/>
                <a:gdLst>
                  <a:gd name="T0" fmla="*/ 353 w 360"/>
                  <a:gd name="T1" fmla="*/ 153 h 328"/>
                  <a:gd name="T2" fmla="*/ 346 w 360"/>
                  <a:gd name="T3" fmla="*/ 119 h 328"/>
                  <a:gd name="T4" fmla="*/ 314 w 360"/>
                  <a:gd name="T5" fmla="*/ 153 h 328"/>
                  <a:gd name="T6" fmla="*/ 309 w 360"/>
                  <a:gd name="T7" fmla="*/ 162 h 328"/>
                  <a:gd name="T8" fmla="*/ 268 w 360"/>
                  <a:gd name="T9" fmla="*/ 169 h 328"/>
                  <a:gd name="T10" fmla="*/ 259 w 360"/>
                  <a:gd name="T11" fmla="*/ 153 h 328"/>
                  <a:gd name="T12" fmla="*/ 248 w 360"/>
                  <a:gd name="T13" fmla="*/ 142 h 328"/>
                  <a:gd name="T14" fmla="*/ 235 w 360"/>
                  <a:gd name="T15" fmla="*/ 131 h 328"/>
                  <a:gd name="T16" fmla="*/ 168 w 360"/>
                  <a:gd name="T17" fmla="*/ 119 h 328"/>
                  <a:gd name="T18" fmla="*/ 129 w 360"/>
                  <a:gd name="T19" fmla="*/ 57 h 328"/>
                  <a:gd name="T20" fmla="*/ 54 w 360"/>
                  <a:gd name="T21" fmla="*/ 8 h 328"/>
                  <a:gd name="T22" fmla="*/ 4 w 360"/>
                  <a:gd name="T23" fmla="*/ 14 h 328"/>
                  <a:gd name="T24" fmla="*/ 4 w 360"/>
                  <a:gd name="T25" fmla="*/ 21 h 328"/>
                  <a:gd name="T26" fmla="*/ 1 w 360"/>
                  <a:gd name="T27" fmla="*/ 28 h 328"/>
                  <a:gd name="T28" fmla="*/ 5 w 360"/>
                  <a:gd name="T29" fmla="*/ 45 h 328"/>
                  <a:gd name="T30" fmla="*/ 21 w 360"/>
                  <a:gd name="T31" fmla="*/ 37 h 328"/>
                  <a:gd name="T32" fmla="*/ 37 w 360"/>
                  <a:gd name="T33" fmla="*/ 49 h 328"/>
                  <a:gd name="T34" fmla="*/ 60 w 360"/>
                  <a:gd name="T35" fmla="*/ 77 h 328"/>
                  <a:gd name="T36" fmla="*/ 74 w 360"/>
                  <a:gd name="T37" fmla="*/ 66 h 328"/>
                  <a:gd name="T38" fmla="*/ 97 w 360"/>
                  <a:gd name="T39" fmla="*/ 52 h 328"/>
                  <a:gd name="T40" fmla="*/ 115 w 360"/>
                  <a:gd name="T41" fmla="*/ 71 h 328"/>
                  <a:gd name="T42" fmla="*/ 119 w 360"/>
                  <a:gd name="T43" fmla="*/ 100 h 328"/>
                  <a:gd name="T44" fmla="*/ 121 w 360"/>
                  <a:gd name="T45" fmla="*/ 131 h 328"/>
                  <a:gd name="T46" fmla="*/ 116 w 360"/>
                  <a:gd name="T47" fmla="*/ 144 h 328"/>
                  <a:gd name="T48" fmla="*/ 112 w 360"/>
                  <a:gd name="T49" fmla="*/ 149 h 328"/>
                  <a:gd name="T50" fmla="*/ 114 w 360"/>
                  <a:gd name="T51" fmla="*/ 168 h 328"/>
                  <a:gd name="T52" fmla="*/ 109 w 360"/>
                  <a:gd name="T53" fmla="*/ 184 h 328"/>
                  <a:gd name="T54" fmla="*/ 95 w 360"/>
                  <a:gd name="T55" fmla="*/ 181 h 328"/>
                  <a:gd name="T56" fmla="*/ 84 w 360"/>
                  <a:gd name="T57" fmla="*/ 204 h 328"/>
                  <a:gd name="T58" fmla="*/ 68 w 360"/>
                  <a:gd name="T59" fmla="*/ 219 h 328"/>
                  <a:gd name="T60" fmla="*/ 80 w 360"/>
                  <a:gd name="T61" fmla="*/ 236 h 328"/>
                  <a:gd name="T62" fmla="*/ 90 w 360"/>
                  <a:gd name="T63" fmla="*/ 249 h 328"/>
                  <a:gd name="T64" fmla="*/ 109 w 360"/>
                  <a:gd name="T65" fmla="*/ 253 h 328"/>
                  <a:gd name="T66" fmla="*/ 118 w 360"/>
                  <a:gd name="T67" fmla="*/ 272 h 328"/>
                  <a:gd name="T68" fmla="*/ 133 w 360"/>
                  <a:gd name="T69" fmla="*/ 284 h 328"/>
                  <a:gd name="T70" fmla="*/ 154 w 360"/>
                  <a:gd name="T71" fmla="*/ 278 h 328"/>
                  <a:gd name="T72" fmla="*/ 167 w 360"/>
                  <a:gd name="T73" fmla="*/ 275 h 328"/>
                  <a:gd name="T74" fmla="*/ 177 w 360"/>
                  <a:gd name="T75" fmla="*/ 289 h 328"/>
                  <a:gd name="T76" fmla="*/ 180 w 360"/>
                  <a:gd name="T77" fmla="*/ 289 h 328"/>
                  <a:gd name="T78" fmla="*/ 200 w 360"/>
                  <a:gd name="T79" fmla="*/ 283 h 328"/>
                  <a:gd name="T80" fmla="*/ 206 w 360"/>
                  <a:gd name="T81" fmla="*/ 292 h 328"/>
                  <a:gd name="T82" fmla="*/ 211 w 360"/>
                  <a:gd name="T83" fmla="*/ 297 h 328"/>
                  <a:gd name="T84" fmla="*/ 229 w 360"/>
                  <a:gd name="T85" fmla="*/ 308 h 328"/>
                  <a:gd name="T86" fmla="*/ 235 w 360"/>
                  <a:gd name="T87" fmla="*/ 303 h 328"/>
                  <a:gd name="T88" fmla="*/ 243 w 360"/>
                  <a:gd name="T89" fmla="*/ 297 h 328"/>
                  <a:gd name="T90" fmla="*/ 255 w 360"/>
                  <a:gd name="T91" fmla="*/ 315 h 328"/>
                  <a:gd name="T92" fmla="*/ 269 w 360"/>
                  <a:gd name="T93" fmla="*/ 328 h 328"/>
                  <a:gd name="T94" fmla="*/ 278 w 360"/>
                  <a:gd name="T95" fmla="*/ 311 h 328"/>
                  <a:gd name="T96" fmla="*/ 296 w 360"/>
                  <a:gd name="T97" fmla="*/ 301 h 328"/>
                  <a:gd name="T98" fmla="*/ 306 w 360"/>
                  <a:gd name="T99" fmla="*/ 305 h 328"/>
                  <a:gd name="T100" fmla="*/ 315 w 360"/>
                  <a:gd name="T101" fmla="*/ 315 h 328"/>
                  <a:gd name="T102" fmla="*/ 318 w 360"/>
                  <a:gd name="T103" fmla="*/ 288 h 328"/>
                  <a:gd name="T104" fmla="*/ 325 w 360"/>
                  <a:gd name="T105" fmla="*/ 243 h 328"/>
                  <a:gd name="T106" fmla="*/ 336 w 360"/>
                  <a:gd name="T107" fmla="*/ 245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60" h="328">
                    <a:moveTo>
                      <a:pt x="358" y="193"/>
                    </a:moveTo>
                    <a:cubicBezTo>
                      <a:pt x="352" y="153"/>
                      <a:pt x="352" y="153"/>
                      <a:pt x="352" y="153"/>
                    </a:cubicBezTo>
                    <a:cubicBezTo>
                      <a:pt x="353" y="153"/>
                      <a:pt x="353" y="153"/>
                      <a:pt x="353" y="153"/>
                    </a:cubicBezTo>
                    <a:cubicBezTo>
                      <a:pt x="353" y="153"/>
                      <a:pt x="353" y="153"/>
                      <a:pt x="353" y="153"/>
                    </a:cubicBezTo>
                    <a:cubicBezTo>
                      <a:pt x="356" y="148"/>
                      <a:pt x="357" y="145"/>
                      <a:pt x="357" y="142"/>
                    </a:cubicBezTo>
                    <a:cubicBezTo>
                      <a:pt x="355" y="139"/>
                      <a:pt x="355" y="139"/>
                      <a:pt x="355" y="139"/>
                    </a:cubicBezTo>
                    <a:cubicBezTo>
                      <a:pt x="351" y="137"/>
                      <a:pt x="349" y="130"/>
                      <a:pt x="350" y="119"/>
                    </a:cubicBezTo>
                    <a:cubicBezTo>
                      <a:pt x="346" y="119"/>
                      <a:pt x="346" y="119"/>
                      <a:pt x="346" y="119"/>
                    </a:cubicBezTo>
                    <a:cubicBezTo>
                      <a:pt x="343" y="119"/>
                      <a:pt x="340" y="120"/>
                      <a:pt x="337" y="122"/>
                    </a:cubicBezTo>
                    <a:cubicBezTo>
                      <a:pt x="334" y="125"/>
                      <a:pt x="332" y="127"/>
                      <a:pt x="331" y="129"/>
                    </a:cubicBezTo>
                    <a:cubicBezTo>
                      <a:pt x="330" y="134"/>
                      <a:pt x="325" y="137"/>
                      <a:pt x="316" y="140"/>
                    </a:cubicBezTo>
                    <a:cubicBezTo>
                      <a:pt x="314" y="153"/>
                      <a:pt x="314" y="153"/>
                      <a:pt x="314" y="153"/>
                    </a:cubicBezTo>
                    <a:cubicBezTo>
                      <a:pt x="314" y="153"/>
                      <a:pt x="314" y="153"/>
                      <a:pt x="314" y="153"/>
                    </a:cubicBezTo>
                    <a:cubicBezTo>
                      <a:pt x="313" y="153"/>
                      <a:pt x="313" y="153"/>
                      <a:pt x="313" y="153"/>
                    </a:cubicBezTo>
                    <a:cubicBezTo>
                      <a:pt x="309" y="161"/>
                      <a:pt x="309" y="161"/>
                      <a:pt x="309" y="161"/>
                    </a:cubicBezTo>
                    <a:cubicBezTo>
                      <a:pt x="309" y="162"/>
                      <a:pt x="309" y="162"/>
                      <a:pt x="309" y="162"/>
                    </a:cubicBezTo>
                    <a:cubicBezTo>
                      <a:pt x="308" y="162"/>
                      <a:pt x="308" y="162"/>
                      <a:pt x="308" y="162"/>
                    </a:cubicBezTo>
                    <a:cubicBezTo>
                      <a:pt x="308" y="162"/>
                      <a:pt x="308" y="162"/>
                      <a:pt x="308" y="162"/>
                    </a:cubicBezTo>
                    <a:cubicBezTo>
                      <a:pt x="268" y="169"/>
                      <a:pt x="268" y="169"/>
                      <a:pt x="268" y="169"/>
                    </a:cubicBezTo>
                    <a:cubicBezTo>
                      <a:pt x="268" y="169"/>
                      <a:pt x="268" y="169"/>
                      <a:pt x="268" y="169"/>
                    </a:cubicBezTo>
                    <a:cubicBezTo>
                      <a:pt x="267" y="169"/>
                      <a:pt x="267" y="169"/>
                      <a:pt x="267" y="169"/>
                    </a:cubicBezTo>
                    <a:cubicBezTo>
                      <a:pt x="267" y="169"/>
                      <a:pt x="267" y="169"/>
                      <a:pt x="267" y="169"/>
                    </a:cubicBezTo>
                    <a:cubicBezTo>
                      <a:pt x="255" y="156"/>
                      <a:pt x="255" y="156"/>
                      <a:pt x="255" y="156"/>
                    </a:cubicBezTo>
                    <a:cubicBezTo>
                      <a:pt x="259" y="153"/>
                      <a:pt x="259" y="153"/>
                      <a:pt x="259" y="153"/>
                    </a:cubicBezTo>
                    <a:cubicBezTo>
                      <a:pt x="254" y="147"/>
                      <a:pt x="254" y="147"/>
                      <a:pt x="254" y="147"/>
                    </a:cubicBezTo>
                    <a:cubicBezTo>
                      <a:pt x="249" y="143"/>
                      <a:pt x="249" y="143"/>
                      <a:pt x="249" y="143"/>
                    </a:cubicBezTo>
                    <a:cubicBezTo>
                      <a:pt x="248" y="142"/>
                      <a:pt x="248" y="142"/>
                      <a:pt x="248" y="142"/>
                    </a:cubicBezTo>
                    <a:cubicBezTo>
                      <a:pt x="248" y="142"/>
                      <a:pt x="248" y="142"/>
                      <a:pt x="248" y="142"/>
                    </a:cubicBezTo>
                    <a:cubicBezTo>
                      <a:pt x="248" y="142"/>
                      <a:pt x="248" y="142"/>
                      <a:pt x="248" y="142"/>
                    </a:cubicBezTo>
                    <a:cubicBezTo>
                      <a:pt x="248" y="141"/>
                      <a:pt x="248" y="141"/>
                      <a:pt x="248" y="141"/>
                    </a:cubicBezTo>
                    <a:cubicBezTo>
                      <a:pt x="246" y="131"/>
                      <a:pt x="246" y="131"/>
                      <a:pt x="246" y="131"/>
                    </a:cubicBezTo>
                    <a:cubicBezTo>
                      <a:pt x="235" y="131"/>
                      <a:pt x="235" y="131"/>
                      <a:pt x="235" y="131"/>
                    </a:cubicBezTo>
                    <a:cubicBezTo>
                      <a:pt x="235" y="131"/>
                      <a:pt x="235" y="131"/>
                      <a:pt x="235" y="131"/>
                    </a:cubicBezTo>
                    <a:cubicBezTo>
                      <a:pt x="226" y="125"/>
                      <a:pt x="226" y="125"/>
                      <a:pt x="226" y="125"/>
                    </a:cubicBezTo>
                    <a:cubicBezTo>
                      <a:pt x="194" y="120"/>
                      <a:pt x="194" y="120"/>
                      <a:pt x="194" y="120"/>
                    </a:cubicBezTo>
                    <a:cubicBezTo>
                      <a:pt x="168" y="119"/>
                      <a:pt x="168" y="119"/>
                      <a:pt x="168" y="119"/>
                    </a:cubicBezTo>
                    <a:cubicBezTo>
                      <a:pt x="167" y="119"/>
                      <a:pt x="167" y="119"/>
                      <a:pt x="167" y="119"/>
                    </a:cubicBezTo>
                    <a:cubicBezTo>
                      <a:pt x="166" y="119"/>
                      <a:pt x="165" y="119"/>
                      <a:pt x="165" y="118"/>
                    </a:cubicBezTo>
                    <a:cubicBezTo>
                      <a:pt x="149" y="84"/>
                      <a:pt x="149" y="84"/>
                      <a:pt x="149" y="84"/>
                    </a:cubicBezTo>
                    <a:cubicBezTo>
                      <a:pt x="148" y="81"/>
                      <a:pt x="141" y="72"/>
                      <a:pt x="129" y="57"/>
                    </a:cubicBezTo>
                    <a:cubicBezTo>
                      <a:pt x="117" y="42"/>
                      <a:pt x="110" y="34"/>
                      <a:pt x="108" y="33"/>
                    </a:cubicBezTo>
                    <a:cubicBezTo>
                      <a:pt x="85" y="11"/>
                      <a:pt x="85" y="11"/>
                      <a:pt x="85" y="11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0" y="5"/>
                      <a:pt x="46" y="3"/>
                      <a:pt x="40" y="2"/>
                    </a:cubicBezTo>
                    <a:cubicBezTo>
                      <a:pt x="35" y="0"/>
                      <a:pt x="23" y="4"/>
                      <a:pt x="4" y="14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1" y="28"/>
                      <a:pt x="1" y="28"/>
                      <a:pt x="1" y="28"/>
                    </a:cubicBezTo>
                    <a:cubicBezTo>
                      <a:pt x="1" y="28"/>
                      <a:pt x="1" y="28"/>
                      <a:pt x="1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6"/>
                      <a:pt x="1" y="40"/>
                      <a:pt x="2" y="43"/>
                    </a:cubicBezTo>
                    <a:cubicBezTo>
                      <a:pt x="5" y="45"/>
                      <a:pt x="5" y="45"/>
                      <a:pt x="5" y="45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6" y="46"/>
                      <a:pt x="16" y="46"/>
                      <a:pt x="16" y="46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41"/>
                      <a:pt x="19" y="38"/>
                      <a:pt x="21" y="37"/>
                    </a:cubicBezTo>
                    <a:cubicBezTo>
                      <a:pt x="25" y="37"/>
                      <a:pt x="25" y="37"/>
                      <a:pt x="25" y="37"/>
                    </a:cubicBez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2"/>
                      <a:pt x="42" y="42"/>
                      <a:pt x="42" y="42"/>
                    </a:cubicBezTo>
                    <a:cubicBezTo>
                      <a:pt x="37" y="49"/>
                      <a:pt x="37" y="49"/>
                      <a:pt x="37" y="4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61"/>
                      <a:pt x="41" y="65"/>
                      <a:pt x="48" y="72"/>
                    </a:cubicBezTo>
                    <a:cubicBezTo>
                      <a:pt x="53" y="75"/>
                      <a:pt x="55" y="77"/>
                      <a:pt x="58" y="77"/>
                    </a:cubicBezTo>
                    <a:cubicBezTo>
                      <a:pt x="60" y="77"/>
                      <a:pt x="60" y="77"/>
                      <a:pt x="60" y="77"/>
                    </a:cubicBezTo>
                    <a:cubicBezTo>
                      <a:pt x="62" y="76"/>
                      <a:pt x="62" y="76"/>
                      <a:pt x="62" y="76"/>
                    </a:cubicBezTo>
                    <a:cubicBezTo>
                      <a:pt x="69" y="69"/>
                      <a:pt x="69" y="69"/>
                      <a:pt x="69" y="69"/>
                    </a:cubicBezTo>
                    <a:cubicBezTo>
                      <a:pt x="74" y="66"/>
                      <a:pt x="74" y="66"/>
                      <a:pt x="74" y="66"/>
                    </a:cubicBezTo>
                    <a:cubicBezTo>
                      <a:pt x="74" y="66"/>
                      <a:pt x="74" y="66"/>
                      <a:pt x="74" y="66"/>
                    </a:cubicBezTo>
                    <a:cubicBezTo>
                      <a:pt x="74" y="66"/>
                      <a:pt x="74" y="66"/>
                      <a:pt x="74" y="66"/>
                    </a:cubicBezTo>
                    <a:cubicBezTo>
                      <a:pt x="85" y="64"/>
                      <a:pt x="85" y="64"/>
                      <a:pt x="85" y="64"/>
                    </a:cubicBezTo>
                    <a:cubicBezTo>
                      <a:pt x="88" y="57"/>
                      <a:pt x="88" y="57"/>
                      <a:pt x="88" y="57"/>
                    </a:cubicBezTo>
                    <a:cubicBezTo>
                      <a:pt x="97" y="52"/>
                      <a:pt x="97" y="52"/>
                      <a:pt x="97" y="52"/>
                    </a:cubicBezTo>
                    <a:cubicBezTo>
                      <a:pt x="106" y="57"/>
                      <a:pt x="106" y="57"/>
                      <a:pt x="106" y="57"/>
                    </a:cubicBezTo>
                    <a:cubicBezTo>
                      <a:pt x="106" y="57"/>
                      <a:pt x="106" y="57"/>
                      <a:pt x="106" y="57"/>
                    </a:cubicBezTo>
                    <a:cubicBezTo>
                      <a:pt x="107" y="57"/>
                      <a:pt x="107" y="57"/>
                      <a:pt x="107" y="57"/>
                    </a:cubicBezTo>
                    <a:cubicBezTo>
                      <a:pt x="115" y="71"/>
                      <a:pt x="115" y="71"/>
                      <a:pt x="115" y="71"/>
                    </a:cubicBezTo>
                    <a:cubicBezTo>
                      <a:pt x="118" y="80"/>
                      <a:pt x="118" y="80"/>
                      <a:pt x="118" y="80"/>
                    </a:cubicBezTo>
                    <a:cubicBezTo>
                      <a:pt x="118" y="81"/>
                      <a:pt x="118" y="81"/>
                      <a:pt x="118" y="81"/>
                    </a:cubicBezTo>
                    <a:cubicBezTo>
                      <a:pt x="116" y="93"/>
                      <a:pt x="116" y="93"/>
                      <a:pt x="116" y="93"/>
                    </a:cubicBezTo>
                    <a:cubicBezTo>
                      <a:pt x="119" y="100"/>
                      <a:pt x="119" y="100"/>
                      <a:pt x="119" y="100"/>
                    </a:cubicBezTo>
                    <a:cubicBezTo>
                      <a:pt x="119" y="101"/>
                      <a:pt x="119" y="101"/>
                      <a:pt x="119" y="101"/>
                    </a:cubicBezTo>
                    <a:cubicBezTo>
                      <a:pt x="117" y="110"/>
                      <a:pt x="117" y="110"/>
                      <a:pt x="117" y="110"/>
                    </a:cubicBezTo>
                    <a:cubicBezTo>
                      <a:pt x="117" y="118"/>
                      <a:pt x="117" y="118"/>
                      <a:pt x="117" y="118"/>
                    </a:cubicBezTo>
                    <a:cubicBezTo>
                      <a:pt x="119" y="125"/>
                      <a:pt x="121" y="130"/>
                      <a:pt x="121" y="131"/>
                    </a:cubicBezTo>
                    <a:cubicBezTo>
                      <a:pt x="120" y="138"/>
                      <a:pt x="120" y="138"/>
                      <a:pt x="120" y="138"/>
                    </a:cubicBezTo>
                    <a:cubicBezTo>
                      <a:pt x="120" y="138"/>
                      <a:pt x="120" y="138"/>
                      <a:pt x="120" y="138"/>
                    </a:cubicBezTo>
                    <a:cubicBezTo>
                      <a:pt x="120" y="139"/>
                      <a:pt x="120" y="139"/>
                      <a:pt x="120" y="139"/>
                    </a:cubicBezTo>
                    <a:cubicBezTo>
                      <a:pt x="116" y="144"/>
                      <a:pt x="116" y="144"/>
                      <a:pt x="116" y="144"/>
                    </a:cubicBezTo>
                    <a:cubicBezTo>
                      <a:pt x="116" y="145"/>
                      <a:pt x="116" y="145"/>
                      <a:pt x="116" y="145"/>
                    </a:cubicBezTo>
                    <a:cubicBezTo>
                      <a:pt x="116" y="145"/>
                      <a:pt x="116" y="145"/>
                      <a:pt x="116" y="145"/>
                    </a:cubicBezTo>
                    <a:cubicBezTo>
                      <a:pt x="116" y="145"/>
                      <a:pt x="116" y="145"/>
                      <a:pt x="116" y="145"/>
                    </a:cubicBezTo>
                    <a:cubicBezTo>
                      <a:pt x="112" y="149"/>
                      <a:pt x="112" y="149"/>
                      <a:pt x="112" y="149"/>
                    </a:cubicBezTo>
                    <a:cubicBezTo>
                      <a:pt x="111" y="158"/>
                      <a:pt x="111" y="158"/>
                      <a:pt x="111" y="158"/>
                    </a:cubicBezTo>
                    <a:cubicBezTo>
                      <a:pt x="114" y="167"/>
                      <a:pt x="114" y="167"/>
                      <a:pt x="114" y="167"/>
                    </a:cubicBezTo>
                    <a:cubicBezTo>
                      <a:pt x="114" y="167"/>
                      <a:pt x="114" y="167"/>
                      <a:pt x="114" y="167"/>
                    </a:cubicBezTo>
                    <a:cubicBezTo>
                      <a:pt x="114" y="168"/>
                      <a:pt x="114" y="168"/>
                      <a:pt x="114" y="168"/>
                    </a:cubicBezTo>
                    <a:cubicBezTo>
                      <a:pt x="114" y="168"/>
                      <a:pt x="114" y="168"/>
                      <a:pt x="114" y="168"/>
                    </a:cubicBezTo>
                    <a:cubicBezTo>
                      <a:pt x="114" y="168"/>
                      <a:pt x="114" y="168"/>
                      <a:pt x="114" y="168"/>
                    </a:cubicBezTo>
                    <a:cubicBezTo>
                      <a:pt x="111" y="182"/>
                      <a:pt x="111" y="182"/>
                      <a:pt x="111" y="182"/>
                    </a:cubicBezTo>
                    <a:cubicBezTo>
                      <a:pt x="109" y="184"/>
                      <a:pt x="109" y="184"/>
                      <a:pt x="109" y="184"/>
                    </a:cubicBezTo>
                    <a:cubicBezTo>
                      <a:pt x="108" y="185"/>
                      <a:pt x="106" y="185"/>
                      <a:pt x="103" y="184"/>
                    </a:cubicBezTo>
                    <a:cubicBezTo>
                      <a:pt x="103" y="184"/>
                      <a:pt x="103" y="184"/>
                      <a:pt x="103" y="184"/>
                    </a:cubicBezTo>
                    <a:cubicBezTo>
                      <a:pt x="99" y="180"/>
                      <a:pt x="99" y="180"/>
                      <a:pt x="99" y="180"/>
                    </a:cubicBezTo>
                    <a:cubicBezTo>
                      <a:pt x="95" y="181"/>
                      <a:pt x="95" y="181"/>
                      <a:pt x="95" y="181"/>
                    </a:cubicBezTo>
                    <a:cubicBezTo>
                      <a:pt x="90" y="187"/>
                      <a:pt x="90" y="187"/>
                      <a:pt x="90" y="187"/>
                    </a:cubicBezTo>
                    <a:cubicBezTo>
                      <a:pt x="84" y="203"/>
                      <a:pt x="84" y="203"/>
                      <a:pt x="84" y="203"/>
                    </a:cubicBezTo>
                    <a:cubicBezTo>
                      <a:pt x="84" y="204"/>
                      <a:pt x="84" y="204"/>
                      <a:pt x="84" y="204"/>
                    </a:cubicBezTo>
                    <a:cubicBezTo>
                      <a:pt x="84" y="204"/>
                      <a:pt x="84" y="204"/>
                      <a:pt x="84" y="204"/>
                    </a:cubicBezTo>
                    <a:cubicBezTo>
                      <a:pt x="78" y="209"/>
                      <a:pt x="78" y="209"/>
                      <a:pt x="78" y="209"/>
                    </a:cubicBezTo>
                    <a:cubicBezTo>
                      <a:pt x="77" y="209"/>
                      <a:pt x="77" y="209"/>
                      <a:pt x="77" y="209"/>
                    </a:cubicBezTo>
                    <a:cubicBezTo>
                      <a:pt x="74" y="209"/>
                      <a:pt x="74" y="209"/>
                      <a:pt x="74" y="209"/>
                    </a:cubicBezTo>
                    <a:cubicBezTo>
                      <a:pt x="68" y="219"/>
                      <a:pt x="68" y="219"/>
                      <a:pt x="68" y="219"/>
                    </a:cubicBezTo>
                    <a:cubicBezTo>
                      <a:pt x="71" y="225"/>
                      <a:pt x="71" y="225"/>
                      <a:pt x="71" y="225"/>
                    </a:cubicBezTo>
                    <a:cubicBezTo>
                      <a:pt x="72" y="225"/>
                      <a:pt x="72" y="225"/>
                      <a:pt x="72" y="225"/>
                    </a:cubicBezTo>
                    <a:cubicBezTo>
                      <a:pt x="80" y="235"/>
                      <a:pt x="80" y="235"/>
                      <a:pt x="80" y="235"/>
                    </a:cubicBezTo>
                    <a:cubicBezTo>
                      <a:pt x="80" y="236"/>
                      <a:pt x="80" y="236"/>
                      <a:pt x="80" y="236"/>
                    </a:cubicBezTo>
                    <a:cubicBezTo>
                      <a:pt x="80" y="239"/>
                      <a:pt x="80" y="239"/>
                      <a:pt x="80" y="239"/>
                    </a:cubicBezTo>
                    <a:cubicBezTo>
                      <a:pt x="89" y="240"/>
                      <a:pt x="89" y="240"/>
                      <a:pt x="89" y="240"/>
                    </a:cubicBezTo>
                    <a:cubicBezTo>
                      <a:pt x="90" y="248"/>
                      <a:pt x="90" y="248"/>
                      <a:pt x="90" y="248"/>
                    </a:cubicBezTo>
                    <a:cubicBezTo>
                      <a:pt x="90" y="249"/>
                      <a:pt x="90" y="249"/>
                      <a:pt x="90" y="249"/>
                    </a:cubicBezTo>
                    <a:cubicBezTo>
                      <a:pt x="91" y="258"/>
                      <a:pt x="91" y="258"/>
                      <a:pt x="91" y="258"/>
                    </a:cubicBezTo>
                    <a:cubicBezTo>
                      <a:pt x="94" y="260"/>
                      <a:pt x="94" y="260"/>
                      <a:pt x="94" y="260"/>
                    </a:cubicBezTo>
                    <a:cubicBezTo>
                      <a:pt x="102" y="258"/>
                      <a:pt x="102" y="258"/>
                      <a:pt x="102" y="258"/>
                    </a:cubicBezTo>
                    <a:cubicBezTo>
                      <a:pt x="109" y="253"/>
                      <a:pt x="109" y="253"/>
                      <a:pt x="109" y="253"/>
                    </a:cubicBezTo>
                    <a:cubicBezTo>
                      <a:pt x="111" y="253"/>
                      <a:pt x="111" y="253"/>
                      <a:pt x="111" y="253"/>
                    </a:cubicBezTo>
                    <a:cubicBezTo>
                      <a:pt x="113" y="266"/>
                      <a:pt x="113" y="266"/>
                      <a:pt x="113" y="266"/>
                    </a:cubicBezTo>
                    <a:cubicBezTo>
                      <a:pt x="117" y="271"/>
                      <a:pt x="117" y="271"/>
                      <a:pt x="117" y="271"/>
                    </a:cubicBezTo>
                    <a:cubicBezTo>
                      <a:pt x="118" y="272"/>
                      <a:pt x="118" y="272"/>
                      <a:pt x="118" y="272"/>
                    </a:cubicBezTo>
                    <a:cubicBezTo>
                      <a:pt x="121" y="277"/>
                      <a:pt x="121" y="277"/>
                      <a:pt x="121" y="277"/>
                    </a:cubicBezTo>
                    <a:cubicBezTo>
                      <a:pt x="127" y="282"/>
                      <a:pt x="127" y="282"/>
                      <a:pt x="127" y="282"/>
                    </a:cubicBezTo>
                    <a:cubicBezTo>
                      <a:pt x="127" y="283"/>
                      <a:pt x="129" y="283"/>
                      <a:pt x="131" y="283"/>
                    </a:cubicBezTo>
                    <a:cubicBezTo>
                      <a:pt x="133" y="284"/>
                      <a:pt x="133" y="284"/>
                      <a:pt x="133" y="284"/>
                    </a:cubicBezTo>
                    <a:cubicBezTo>
                      <a:pt x="137" y="282"/>
                      <a:pt x="137" y="282"/>
                      <a:pt x="137" y="282"/>
                    </a:cubicBezTo>
                    <a:cubicBezTo>
                      <a:pt x="140" y="281"/>
                      <a:pt x="143" y="280"/>
                      <a:pt x="146" y="279"/>
                    </a:cubicBezTo>
                    <a:cubicBezTo>
                      <a:pt x="148" y="278"/>
                      <a:pt x="148" y="278"/>
                      <a:pt x="148" y="278"/>
                    </a:cubicBezTo>
                    <a:cubicBezTo>
                      <a:pt x="154" y="278"/>
                      <a:pt x="154" y="278"/>
                      <a:pt x="154" y="278"/>
                    </a:cubicBezTo>
                    <a:cubicBezTo>
                      <a:pt x="156" y="278"/>
                      <a:pt x="157" y="278"/>
                      <a:pt x="158" y="279"/>
                    </a:cubicBezTo>
                    <a:cubicBezTo>
                      <a:pt x="166" y="274"/>
                      <a:pt x="166" y="274"/>
                      <a:pt x="166" y="274"/>
                    </a:cubicBezTo>
                    <a:cubicBezTo>
                      <a:pt x="167" y="274"/>
                      <a:pt x="167" y="274"/>
                      <a:pt x="167" y="274"/>
                    </a:cubicBezTo>
                    <a:cubicBezTo>
                      <a:pt x="167" y="275"/>
                      <a:pt x="167" y="275"/>
                      <a:pt x="167" y="275"/>
                    </a:cubicBezTo>
                    <a:cubicBezTo>
                      <a:pt x="168" y="274"/>
                      <a:pt x="168" y="274"/>
                      <a:pt x="168" y="274"/>
                    </a:cubicBezTo>
                    <a:cubicBezTo>
                      <a:pt x="169" y="275"/>
                      <a:pt x="169" y="275"/>
                      <a:pt x="169" y="275"/>
                    </a:cubicBezTo>
                    <a:cubicBezTo>
                      <a:pt x="172" y="279"/>
                      <a:pt x="173" y="282"/>
                      <a:pt x="173" y="283"/>
                    </a:cubicBezTo>
                    <a:cubicBezTo>
                      <a:pt x="177" y="289"/>
                      <a:pt x="177" y="289"/>
                      <a:pt x="177" y="289"/>
                    </a:cubicBezTo>
                    <a:cubicBezTo>
                      <a:pt x="180" y="290"/>
                      <a:pt x="180" y="290"/>
                      <a:pt x="180" y="290"/>
                    </a:cubicBezTo>
                    <a:cubicBezTo>
                      <a:pt x="180" y="290"/>
                      <a:pt x="180" y="290"/>
                      <a:pt x="180" y="290"/>
                    </a:cubicBezTo>
                    <a:cubicBezTo>
                      <a:pt x="181" y="290"/>
                      <a:pt x="181" y="290"/>
                      <a:pt x="181" y="290"/>
                    </a:cubicBezTo>
                    <a:cubicBezTo>
                      <a:pt x="180" y="289"/>
                      <a:pt x="180" y="289"/>
                      <a:pt x="180" y="289"/>
                    </a:cubicBezTo>
                    <a:cubicBezTo>
                      <a:pt x="179" y="287"/>
                      <a:pt x="179" y="286"/>
                      <a:pt x="180" y="285"/>
                    </a:cubicBezTo>
                    <a:cubicBezTo>
                      <a:pt x="181" y="284"/>
                      <a:pt x="182" y="283"/>
                      <a:pt x="185" y="283"/>
                    </a:cubicBezTo>
                    <a:cubicBezTo>
                      <a:pt x="199" y="283"/>
                      <a:pt x="199" y="283"/>
                      <a:pt x="199" y="283"/>
                    </a:cubicBezTo>
                    <a:cubicBezTo>
                      <a:pt x="200" y="283"/>
                      <a:pt x="200" y="283"/>
                      <a:pt x="200" y="283"/>
                    </a:cubicBezTo>
                    <a:cubicBezTo>
                      <a:pt x="201" y="283"/>
                      <a:pt x="201" y="283"/>
                      <a:pt x="201" y="283"/>
                    </a:cubicBezTo>
                    <a:cubicBezTo>
                      <a:pt x="201" y="283"/>
                      <a:pt x="201" y="283"/>
                      <a:pt x="201" y="283"/>
                    </a:cubicBezTo>
                    <a:cubicBezTo>
                      <a:pt x="201" y="283"/>
                      <a:pt x="201" y="283"/>
                      <a:pt x="201" y="283"/>
                    </a:cubicBezTo>
                    <a:cubicBezTo>
                      <a:pt x="206" y="292"/>
                      <a:pt x="206" y="292"/>
                      <a:pt x="206" y="292"/>
                    </a:cubicBezTo>
                    <a:cubicBezTo>
                      <a:pt x="205" y="296"/>
                      <a:pt x="205" y="296"/>
                      <a:pt x="205" y="296"/>
                    </a:cubicBezTo>
                    <a:cubicBezTo>
                      <a:pt x="205" y="296"/>
                      <a:pt x="205" y="296"/>
                      <a:pt x="205" y="296"/>
                    </a:cubicBezTo>
                    <a:cubicBezTo>
                      <a:pt x="211" y="297"/>
                      <a:pt x="211" y="297"/>
                      <a:pt x="211" y="297"/>
                    </a:cubicBezTo>
                    <a:cubicBezTo>
                      <a:pt x="211" y="297"/>
                      <a:pt x="211" y="297"/>
                      <a:pt x="211" y="297"/>
                    </a:cubicBezTo>
                    <a:cubicBezTo>
                      <a:pt x="211" y="296"/>
                      <a:pt x="211" y="295"/>
                      <a:pt x="211" y="295"/>
                    </a:cubicBezTo>
                    <a:cubicBezTo>
                      <a:pt x="213" y="294"/>
                      <a:pt x="213" y="294"/>
                      <a:pt x="213" y="294"/>
                    </a:cubicBezTo>
                    <a:cubicBezTo>
                      <a:pt x="227" y="303"/>
                      <a:pt x="227" y="303"/>
                      <a:pt x="227" y="303"/>
                    </a:cubicBezTo>
                    <a:cubicBezTo>
                      <a:pt x="228" y="305"/>
                      <a:pt x="229" y="306"/>
                      <a:pt x="229" y="308"/>
                    </a:cubicBezTo>
                    <a:cubicBezTo>
                      <a:pt x="229" y="314"/>
                      <a:pt x="229" y="314"/>
                      <a:pt x="229" y="314"/>
                    </a:cubicBezTo>
                    <a:cubicBezTo>
                      <a:pt x="234" y="315"/>
                      <a:pt x="234" y="315"/>
                      <a:pt x="234" y="315"/>
                    </a:cubicBezTo>
                    <a:cubicBezTo>
                      <a:pt x="237" y="310"/>
                      <a:pt x="237" y="310"/>
                      <a:pt x="237" y="310"/>
                    </a:cubicBezTo>
                    <a:cubicBezTo>
                      <a:pt x="235" y="307"/>
                      <a:pt x="235" y="305"/>
                      <a:pt x="235" y="303"/>
                    </a:cubicBezTo>
                    <a:cubicBezTo>
                      <a:pt x="235" y="302"/>
                      <a:pt x="236" y="301"/>
                      <a:pt x="237" y="300"/>
                    </a:cubicBezTo>
                    <a:cubicBezTo>
                      <a:pt x="239" y="299"/>
                      <a:pt x="239" y="299"/>
                      <a:pt x="239" y="299"/>
                    </a:cubicBezTo>
                    <a:cubicBezTo>
                      <a:pt x="239" y="298"/>
                      <a:pt x="239" y="297"/>
                      <a:pt x="240" y="297"/>
                    </a:cubicBezTo>
                    <a:cubicBezTo>
                      <a:pt x="243" y="297"/>
                      <a:pt x="243" y="297"/>
                      <a:pt x="243" y="297"/>
                    </a:cubicBezTo>
                    <a:cubicBezTo>
                      <a:pt x="245" y="299"/>
                      <a:pt x="247" y="303"/>
                      <a:pt x="248" y="309"/>
                    </a:cubicBezTo>
                    <a:cubicBezTo>
                      <a:pt x="248" y="310"/>
                      <a:pt x="248" y="310"/>
                      <a:pt x="248" y="310"/>
                    </a:cubicBezTo>
                    <a:cubicBezTo>
                      <a:pt x="249" y="311"/>
                      <a:pt x="249" y="311"/>
                      <a:pt x="249" y="311"/>
                    </a:cubicBezTo>
                    <a:cubicBezTo>
                      <a:pt x="249" y="312"/>
                      <a:pt x="251" y="313"/>
                      <a:pt x="255" y="315"/>
                    </a:cubicBezTo>
                    <a:cubicBezTo>
                      <a:pt x="255" y="315"/>
                      <a:pt x="255" y="315"/>
                      <a:pt x="255" y="315"/>
                    </a:cubicBezTo>
                    <a:cubicBezTo>
                      <a:pt x="256" y="315"/>
                      <a:pt x="256" y="315"/>
                      <a:pt x="256" y="315"/>
                    </a:cubicBezTo>
                    <a:cubicBezTo>
                      <a:pt x="269" y="328"/>
                      <a:pt x="269" y="328"/>
                      <a:pt x="269" y="328"/>
                    </a:cubicBezTo>
                    <a:cubicBezTo>
                      <a:pt x="269" y="328"/>
                      <a:pt x="269" y="328"/>
                      <a:pt x="269" y="328"/>
                    </a:cubicBezTo>
                    <a:cubicBezTo>
                      <a:pt x="275" y="326"/>
                      <a:pt x="275" y="326"/>
                      <a:pt x="275" y="326"/>
                    </a:cubicBezTo>
                    <a:cubicBezTo>
                      <a:pt x="274" y="324"/>
                      <a:pt x="274" y="324"/>
                      <a:pt x="274" y="324"/>
                    </a:cubicBezTo>
                    <a:cubicBezTo>
                      <a:pt x="272" y="322"/>
                      <a:pt x="272" y="320"/>
                      <a:pt x="272" y="319"/>
                    </a:cubicBezTo>
                    <a:cubicBezTo>
                      <a:pt x="272" y="316"/>
                      <a:pt x="274" y="313"/>
                      <a:pt x="278" y="311"/>
                    </a:cubicBezTo>
                    <a:cubicBezTo>
                      <a:pt x="285" y="305"/>
                      <a:pt x="285" y="305"/>
                      <a:pt x="285" y="305"/>
                    </a:cubicBezTo>
                    <a:cubicBezTo>
                      <a:pt x="293" y="310"/>
                      <a:pt x="293" y="310"/>
                      <a:pt x="293" y="310"/>
                    </a:cubicBezTo>
                    <a:cubicBezTo>
                      <a:pt x="294" y="310"/>
                      <a:pt x="294" y="310"/>
                      <a:pt x="294" y="310"/>
                    </a:cubicBezTo>
                    <a:cubicBezTo>
                      <a:pt x="296" y="301"/>
                      <a:pt x="296" y="301"/>
                      <a:pt x="296" y="301"/>
                    </a:cubicBezTo>
                    <a:cubicBezTo>
                      <a:pt x="296" y="300"/>
                      <a:pt x="296" y="300"/>
                      <a:pt x="296" y="300"/>
                    </a:cubicBezTo>
                    <a:cubicBezTo>
                      <a:pt x="297" y="299"/>
                      <a:pt x="297" y="299"/>
                      <a:pt x="297" y="299"/>
                    </a:cubicBezTo>
                    <a:cubicBezTo>
                      <a:pt x="304" y="300"/>
                      <a:pt x="304" y="300"/>
                      <a:pt x="304" y="300"/>
                    </a:cubicBezTo>
                    <a:cubicBezTo>
                      <a:pt x="305" y="301"/>
                      <a:pt x="306" y="303"/>
                      <a:pt x="306" y="305"/>
                    </a:cubicBezTo>
                    <a:cubicBezTo>
                      <a:pt x="306" y="306"/>
                      <a:pt x="305" y="308"/>
                      <a:pt x="303" y="310"/>
                    </a:cubicBezTo>
                    <a:cubicBezTo>
                      <a:pt x="305" y="311"/>
                      <a:pt x="305" y="311"/>
                      <a:pt x="305" y="311"/>
                    </a:cubicBezTo>
                    <a:cubicBezTo>
                      <a:pt x="309" y="313"/>
                      <a:pt x="312" y="314"/>
                      <a:pt x="314" y="315"/>
                    </a:cubicBezTo>
                    <a:cubicBezTo>
                      <a:pt x="315" y="315"/>
                      <a:pt x="315" y="315"/>
                      <a:pt x="315" y="315"/>
                    </a:cubicBezTo>
                    <a:cubicBezTo>
                      <a:pt x="315" y="315"/>
                      <a:pt x="315" y="315"/>
                      <a:pt x="315" y="315"/>
                    </a:cubicBezTo>
                    <a:cubicBezTo>
                      <a:pt x="320" y="317"/>
                      <a:pt x="320" y="317"/>
                      <a:pt x="320" y="317"/>
                    </a:cubicBezTo>
                    <a:cubicBezTo>
                      <a:pt x="324" y="317"/>
                      <a:pt x="324" y="317"/>
                      <a:pt x="324" y="317"/>
                    </a:cubicBezTo>
                    <a:cubicBezTo>
                      <a:pt x="318" y="288"/>
                      <a:pt x="318" y="288"/>
                      <a:pt x="318" y="288"/>
                    </a:cubicBezTo>
                    <a:cubicBezTo>
                      <a:pt x="314" y="285"/>
                      <a:pt x="310" y="281"/>
                      <a:pt x="307" y="275"/>
                    </a:cubicBezTo>
                    <a:cubicBezTo>
                      <a:pt x="304" y="270"/>
                      <a:pt x="305" y="263"/>
                      <a:pt x="312" y="255"/>
                    </a:cubicBezTo>
                    <a:cubicBezTo>
                      <a:pt x="315" y="251"/>
                      <a:pt x="320" y="247"/>
                      <a:pt x="325" y="243"/>
                    </a:cubicBezTo>
                    <a:cubicBezTo>
                      <a:pt x="325" y="243"/>
                      <a:pt x="325" y="243"/>
                      <a:pt x="325" y="243"/>
                    </a:cubicBezTo>
                    <a:cubicBezTo>
                      <a:pt x="325" y="243"/>
                      <a:pt x="325" y="243"/>
                      <a:pt x="325" y="243"/>
                    </a:cubicBezTo>
                    <a:cubicBezTo>
                      <a:pt x="331" y="243"/>
                      <a:pt x="331" y="243"/>
                      <a:pt x="331" y="243"/>
                    </a:cubicBezTo>
                    <a:cubicBezTo>
                      <a:pt x="331" y="243"/>
                      <a:pt x="331" y="243"/>
                      <a:pt x="331" y="243"/>
                    </a:cubicBezTo>
                    <a:cubicBezTo>
                      <a:pt x="336" y="245"/>
                      <a:pt x="336" y="245"/>
                      <a:pt x="336" y="245"/>
                    </a:cubicBezTo>
                    <a:cubicBezTo>
                      <a:pt x="346" y="245"/>
                      <a:pt x="346" y="245"/>
                      <a:pt x="346" y="245"/>
                    </a:cubicBezTo>
                    <a:cubicBezTo>
                      <a:pt x="350" y="243"/>
                      <a:pt x="353" y="237"/>
                      <a:pt x="357" y="228"/>
                    </a:cubicBezTo>
                    <a:cubicBezTo>
                      <a:pt x="360" y="222"/>
                      <a:pt x="360" y="211"/>
                      <a:pt x="358" y="19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iş1ïḓè">
                <a:extLst>
                  <a:ext uri="{FF2B5EF4-FFF2-40B4-BE49-F238E27FC236}">
                    <a16:creationId xmlns="" xmlns:a16="http://schemas.microsoft.com/office/drawing/2014/main" id="{CD82DFA2-4617-43A8-ACE4-30B22E840226}"/>
                  </a:ext>
                </a:extLst>
              </p:cNvPr>
              <p:cNvSpPr/>
              <p:nvPr/>
            </p:nvSpPr>
            <p:spPr bwMode="auto">
              <a:xfrm>
                <a:off x="3788" y="1953"/>
                <a:ext cx="513" cy="322"/>
              </a:xfrm>
              <a:custGeom>
                <a:avLst/>
                <a:gdLst>
                  <a:gd name="T0" fmla="*/ 198 w 217"/>
                  <a:gd name="T1" fmla="*/ 4 h 136"/>
                  <a:gd name="T2" fmla="*/ 179 w 217"/>
                  <a:gd name="T3" fmla="*/ 6 h 136"/>
                  <a:gd name="T4" fmla="*/ 135 w 217"/>
                  <a:gd name="T5" fmla="*/ 21 h 136"/>
                  <a:gd name="T6" fmla="*/ 136 w 217"/>
                  <a:gd name="T7" fmla="*/ 30 h 136"/>
                  <a:gd name="T8" fmla="*/ 106 w 217"/>
                  <a:gd name="T9" fmla="*/ 26 h 136"/>
                  <a:gd name="T10" fmla="*/ 84 w 217"/>
                  <a:gd name="T11" fmla="*/ 0 h 136"/>
                  <a:gd name="T12" fmla="*/ 75 w 217"/>
                  <a:gd name="T13" fmla="*/ 10 h 136"/>
                  <a:gd name="T14" fmla="*/ 64 w 217"/>
                  <a:gd name="T15" fmla="*/ 4 h 136"/>
                  <a:gd name="T16" fmla="*/ 59 w 217"/>
                  <a:gd name="T17" fmla="*/ 10 h 136"/>
                  <a:gd name="T18" fmla="*/ 51 w 217"/>
                  <a:gd name="T19" fmla="*/ 12 h 136"/>
                  <a:gd name="T20" fmla="*/ 6 w 217"/>
                  <a:gd name="T21" fmla="*/ 64 h 136"/>
                  <a:gd name="T22" fmla="*/ 11 w 217"/>
                  <a:gd name="T23" fmla="*/ 76 h 136"/>
                  <a:gd name="T24" fmla="*/ 10 w 217"/>
                  <a:gd name="T25" fmla="*/ 76 h 136"/>
                  <a:gd name="T26" fmla="*/ 17 w 217"/>
                  <a:gd name="T27" fmla="*/ 103 h 136"/>
                  <a:gd name="T28" fmla="*/ 0 w 217"/>
                  <a:gd name="T29" fmla="*/ 114 h 136"/>
                  <a:gd name="T30" fmla="*/ 8 w 217"/>
                  <a:gd name="T31" fmla="*/ 122 h 136"/>
                  <a:gd name="T32" fmla="*/ 9 w 217"/>
                  <a:gd name="T33" fmla="*/ 124 h 136"/>
                  <a:gd name="T34" fmla="*/ 32 w 217"/>
                  <a:gd name="T35" fmla="*/ 136 h 136"/>
                  <a:gd name="T36" fmla="*/ 42 w 217"/>
                  <a:gd name="T37" fmla="*/ 126 h 136"/>
                  <a:gd name="T38" fmla="*/ 57 w 217"/>
                  <a:gd name="T39" fmla="*/ 119 h 136"/>
                  <a:gd name="T40" fmla="*/ 59 w 217"/>
                  <a:gd name="T41" fmla="*/ 121 h 136"/>
                  <a:gd name="T42" fmla="*/ 59 w 217"/>
                  <a:gd name="T43" fmla="*/ 122 h 136"/>
                  <a:gd name="T44" fmla="*/ 74 w 217"/>
                  <a:gd name="T45" fmla="*/ 132 h 136"/>
                  <a:gd name="T46" fmla="*/ 92 w 217"/>
                  <a:gd name="T47" fmla="*/ 126 h 136"/>
                  <a:gd name="T48" fmla="*/ 106 w 217"/>
                  <a:gd name="T49" fmla="*/ 125 h 136"/>
                  <a:gd name="T50" fmla="*/ 108 w 217"/>
                  <a:gd name="T51" fmla="*/ 124 h 136"/>
                  <a:gd name="T52" fmla="*/ 119 w 217"/>
                  <a:gd name="T53" fmla="*/ 110 h 136"/>
                  <a:gd name="T54" fmla="*/ 125 w 217"/>
                  <a:gd name="T55" fmla="*/ 106 h 136"/>
                  <a:gd name="T56" fmla="*/ 126 w 217"/>
                  <a:gd name="T57" fmla="*/ 107 h 136"/>
                  <a:gd name="T58" fmla="*/ 129 w 217"/>
                  <a:gd name="T59" fmla="*/ 108 h 136"/>
                  <a:gd name="T60" fmla="*/ 134 w 217"/>
                  <a:gd name="T61" fmla="*/ 88 h 136"/>
                  <a:gd name="T62" fmla="*/ 140 w 217"/>
                  <a:gd name="T63" fmla="*/ 86 h 136"/>
                  <a:gd name="T64" fmla="*/ 148 w 217"/>
                  <a:gd name="T65" fmla="*/ 69 h 136"/>
                  <a:gd name="T66" fmla="*/ 151 w 217"/>
                  <a:gd name="T67" fmla="*/ 60 h 136"/>
                  <a:gd name="T68" fmla="*/ 161 w 217"/>
                  <a:gd name="T69" fmla="*/ 56 h 136"/>
                  <a:gd name="T70" fmla="*/ 161 w 217"/>
                  <a:gd name="T71" fmla="*/ 54 h 136"/>
                  <a:gd name="T72" fmla="*/ 169 w 217"/>
                  <a:gd name="T73" fmla="*/ 48 h 136"/>
                  <a:gd name="T74" fmla="*/ 164 w 217"/>
                  <a:gd name="T75" fmla="*/ 47 h 136"/>
                  <a:gd name="T76" fmla="*/ 164 w 217"/>
                  <a:gd name="T77" fmla="*/ 44 h 136"/>
                  <a:gd name="T78" fmla="*/ 166 w 217"/>
                  <a:gd name="T79" fmla="*/ 43 h 136"/>
                  <a:gd name="T80" fmla="*/ 176 w 217"/>
                  <a:gd name="T81" fmla="*/ 38 h 136"/>
                  <a:gd name="T82" fmla="*/ 202 w 217"/>
                  <a:gd name="T83" fmla="*/ 20 h 136"/>
                  <a:gd name="T84" fmla="*/ 214 w 217"/>
                  <a:gd name="T85" fmla="*/ 24 h 136"/>
                  <a:gd name="T86" fmla="*/ 212 w 217"/>
                  <a:gd name="T87" fmla="*/ 14 h 136"/>
                  <a:gd name="T88" fmla="*/ 212 w 217"/>
                  <a:gd name="T89" fmla="*/ 14 h 136"/>
                  <a:gd name="T90" fmla="*/ 216 w 217"/>
                  <a:gd name="T91" fmla="*/ 6 h 136"/>
                  <a:gd name="T92" fmla="*/ 213 w 217"/>
                  <a:gd name="T93" fmla="*/ 7 h 136"/>
                  <a:gd name="T94" fmla="*/ 204 w 217"/>
                  <a:gd name="T95" fmla="*/ 8 h 136"/>
                  <a:gd name="T96" fmla="*/ 202 w 217"/>
                  <a:gd name="T97" fmla="*/ 8 h 136"/>
                  <a:gd name="T98" fmla="*/ 202 w 217"/>
                  <a:gd name="T99" fmla="*/ 6 h 136"/>
                  <a:gd name="T100" fmla="*/ 198 w 217"/>
                  <a:gd name="T101" fmla="*/ 4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17" h="136">
                    <a:moveTo>
                      <a:pt x="198" y="4"/>
                    </a:moveTo>
                    <a:cubicBezTo>
                      <a:pt x="198" y="4"/>
                      <a:pt x="198" y="4"/>
                      <a:pt x="198" y="4"/>
                    </a:cubicBezTo>
                    <a:cubicBezTo>
                      <a:pt x="198" y="6"/>
                      <a:pt x="196" y="7"/>
                      <a:pt x="194" y="7"/>
                    </a:cubicBezTo>
                    <a:cubicBezTo>
                      <a:pt x="179" y="6"/>
                      <a:pt x="179" y="6"/>
                      <a:pt x="179" y="6"/>
                    </a:cubicBezTo>
                    <a:cubicBezTo>
                      <a:pt x="168" y="4"/>
                      <a:pt x="161" y="2"/>
                      <a:pt x="157" y="0"/>
                    </a:cubicBezTo>
                    <a:cubicBezTo>
                      <a:pt x="135" y="21"/>
                      <a:pt x="135" y="21"/>
                      <a:pt x="135" y="21"/>
                    </a:cubicBezTo>
                    <a:cubicBezTo>
                      <a:pt x="136" y="30"/>
                      <a:pt x="136" y="30"/>
                      <a:pt x="136" y="30"/>
                    </a:cubicBezTo>
                    <a:cubicBezTo>
                      <a:pt x="136" y="30"/>
                      <a:pt x="136" y="30"/>
                      <a:pt x="136" y="30"/>
                    </a:cubicBezTo>
                    <a:cubicBezTo>
                      <a:pt x="134" y="31"/>
                      <a:pt x="134" y="31"/>
                      <a:pt x="134" y="31"/>
                    </a:cubicBezTo>
                    <a:cubicBezTo>
                      <a:pt x="117" y="33"/>
                      <a:pt x="108" y="32"/>
                      <a:pt x="106" y="26"/>
                    </a:cubicBezTo>
                    <a:cubicBezTo>
                      <a:pt x="104" y="1"/>
                      <a:pt x="104" y="1"/>
                      <a:pt x="104" y="1"/>
                    </a:cubicBezTo>
                    <a:cubicBezTo>
                      <a:pt x="84" y="0"/>
                      <a:pt x="84" y="0"/>
                      <a:pt x="84" y="0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4"/>
                      <a:pt x="74" y="0"/>
                      <a:pt x="72" y="0"/>
                    </a:cubicBezTo>
                    <a:cubicBezTo>
                      <a:pt x="64" y="4"/>
                      <a:pt x="64" y="4"/>
                      <a:pt x="64" y="4"/>
                    </a:cubicBezTo>
                    <a:cubicBezTo>
                      <a:pt x="60" y="9"/>
                      <a:pt x="60" y="9"/>
                      <a:pt x="60" y="9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1" y="12"/>
                      <a:pt x="51" y="12"/>
                      <a:pt x="51" y="12"/>
                    </a:cubicBezTo>
                    <a:cubicBezTo>
                      <a:pt x="42" y="20"/>
                      <a:pt x="34" y="27"/>
                      <a:pt x="28" y="35"/>
                    </a:cubicBezTo>
                    <a:cubicBezTo>
                      <a:pt x="6" y="64"/>
                      <a:pt x="6" y="64"/>
                      <a:pt x="6" y="64"/>
                    </a:cubicBezTo>
                    <a:cubicBezTo>
                      <a:pt x="11" y="74"/>
                      <a:pt x="11" y="74"/>
                      <a:pt x="11" y="74"/>
                    </a:cubicBezTo>
                    <a:cubicBezTo>
                      <a:pt x="11" y="76"/>
                      <a:pt x="11" y="76"/>
                      <a:pt x="11" y="76"/>
                    </a:cubicBezTo>
                    <a:cubicBezTo>
                      <a:pt x="11" y="76"/>
                      <a:pt x="11" y="76"/>
                      <a:pt x="11" y="76"/>
                    </a:cubicBezTo>
                    <a:cubicBezTo>
                      <a:pt x="10" y="76"/>
                      <a:pt x="10" y="76"/>
                      <a:pt x="10" y="76"/>
                    </a:cubicBezTo>
                    <a:cubicBezTo>
                      <a:pt x="9" y="78"/>
                      <a:pt x="10" y="82"/>
                      <a:pt x="12" y="86"/>
                    </a:cubicBezTo>
                    <a:cubicBezTo>
                      <a:pt x="15" y="91"/>
                      <a:pt x="17" y="97"/>
                      <a:pt x="17" y="103"/>
                    </a:cubicBezTo>
                    <a:cubicBezTo>
                      <a:pt x="17" y="104"/>
                      <a:pt x="17" y="104"/>
                      <a:pt x="17" y="104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18"/>
                      <a:pt x="0" y="118"/>
                      <a:pt x="0" y="118"/>
                    </a:cubicBezTo>
                    <a:cubicBezTo>
                      <a:pt x="8" y="122"/>
                      <a:pt x="8" y="122"/>
                      <a:pt x="8" y="122"/>
                    </a:cubicBezTo>
                    <a:cubicBezTo>
                      <a:pt x="8" y="122"/>
                      <a:pt x="9" y="123"/>
                      <a:pt x="9" y="124"/>
                    </a:cubicBezTo>
                    <a:cubicBezTo>
                      <a:pt x="9" y="124"/>
                      <a:pt x="9" y="124"/>
                      <a:pt x="9" y="124"/>
                    </a:cubicBezTo>
                    <a:cubicBezTo>
                      <a:pt x="8" y="126"/>
                      <a:pt x="12" y="129"/>
                      <a:pt x="18" y="132"/>
                    </a:cubicBezTo>
                    <a:cubicBezTo>
                      <a:pt x="32" y="136"/>
                      <a:pt x="32" y="136"/>
                      <a:pt x="32" y="136"/>
                    </a:cubicBezTo>
                    <a:cubicBezTo>
                      <a:pt x="37" y="133"/>
                      <a:pt x="37" y="133"/>
                      <a:pt x="37" y="133"/>
                    </a:cubicBezTo>
                    <a:cubicBezTo>
                      <a:pt x="42" y="126"/>
                      <a:pt x="42" y="126"/>
                      <a:pt x="42" y="126"/>
                    </a:cubicBezTo>
                    <a:cubicBezTo>
                      <a:pt x="46" y="115"/>
                      <a:pt x="46" y="115"/>
                      <a:pt x="46" y="115"/>
                    </a:cubicBezTo>
                    <a:cubicBezTo>
                      <a:pt x="57" y="119"/>
                      <a:pt x="57" y="119"/>
                      <a:pt x="57" y="119"/>
                    </a:cubicBezTo>
                    <a:cubicBezTo>
                      <a:pt x="59" y="120"/>
                      <a:pt x="59" y="120"/>
                      <a:pt x="59" y="120"/>
                    </a:cubicBezTo>
                    <a:cubicBezTo>
                      <a:pt x="59" y="121"/>
                      <a:pt x="59" y="121"/>
                      <a:pt x="59" y="121"/>
                    </a:cubicBezTo>
                    <a:cubicBezTo>
                      <a:pt x="59" y="121"/>
                      <a:pt x="59" y="121"/>
                      <a:pt x="59" y="121"/>
                    </a:cubicBezTo>
                    <a:cubicBezTo>
                      <a:pt x="59" y="122"/>
                      <a:pt x="59" y="122"/>
                      <a:pt x="59" y="122"/>
                    </a:cubicBezTo>
                    <a:cubicBezTo>
                      <a:pt x="57" y="126"/>
                      <a:pt x="58" y="130"/>
                      <a:pt x="62" y="132"/>
                    </a:cubicBezTo>
                    <a:cubicBezTo>
                      <a:pt x="74" y="132"/>
                      <a:pt x="74" y="132"/>
                      <a:pt x="74" y="132"/>
                    </a:cubicBezTo>
                    <a:cubicBezTo>
                      <a:pt x="79" y="131"/>
                      <a:pt x="82" y="130"/>
                      <a:pt x="85" y="128"/>
                    </a:cubicBezTo>
                    <a:cubicBezTo>
                      <a:pt x="86" y="126"/>
                      <a:pt x="89" y="125"/>
                      <a:pt x="92" y="126"/>
                    </a:cubicBezTo>
                    <a:cubicBezTo>
                      <a:pt x="97" y="126"/>
                      <a:pt x="101" y="128"/>
                      <a:pt x="104" y="132"/>
                    </a:cubicBezTo>
                    <a:cubicBezTo>
                      <a:pt x="106" y="125"/>
                      <a:pt x="106" y="125"/>
                      <a:pt x="106" y="125"/>
                    </a:cubicBezTo>
                    <a:cubicBezTo>
                      <a:pt x="107" y="124"/>
                      <a:pt x="107" y="124"/>
                      <a:pt x="107" y="124"/>
                    </a:cubicBezTo>
                    <a:cubicBezTo>
                      <a:pt x="108" y="124"/>
                      <a:pt x="108" y="124"/>
                      <a:pt x="108" y="124"/>
                    </a:cubicBezTo>
                    <a:cubicBezTo>
                      <a:pt x="110" y="122"/>
                      <a:pt x="111" y="120"/>
                      <a:pt x="112" y="118"/>
                    </a:cubicBezTo>
                    <a:cubicBezTo>
                      <a:pt x="114" y="115"/>
                      <a:pt x="116" y="112"/>
                      <a:pt x="119" y="110"/>
                    </a:cubicBezTo>
                    <a:cubicBezTo>
                      <a:pt x="124" y="107"/>
                      <a:pt x="124" y="107"/>
                      <a:pt x="124" y="107"/>
                    </a:cubicBezTo>
                    <a:cubicBezTo>
                      <a:pt x="125" y="106"/>
                      <a:pt x="125" y="106"/>
                      <a:pt x="125" y="106"/>
                    </a:cubicBezTo>
                    <a:cubicBezTo>
                      <a:pt x="125" y="107"/>
                      <a:pt x="125" y="107"/>
                      <a:pt x="125" y="107"/>
                    </a:cubicBezTo>
                    <a:cubicBezTo>
                      <a:pt x="126" y="107"/>
                      <a:pt x="126" y="107"/>
                      <a:pt x="126" y="107"/>
                    </a:cubicBezTo>
                    <a:cubicBezTo>
                      <a:pt x="129" y="108"/>
                      <a:pt x="129" y="108"/>
                      <a:pt x="129" y="108"/>
                    </a:cubicBezTo>
                    <a:cubicBezTo>
                      <a:pt x="129" y="108"/>
                      <a:pt x="129" y="108"/>
                      <a:pt x="129" y="108"/>
                    </a:cubicBezTo>
                    <a:cubicBezTo>
                      <a:pt x="130" y="108"/>
                      <a:pt x="130" y="108"/>
                      <a:pt x="130" y="108"/>
                    </a:cubicBezTo>
                    <a:cubicBezTo>
                      <a:pt x="134" y="88"/>
                      <a:pt x="134" y="88"/>
                      <a:pt x="134" y="88"/>
                    </a:cubicBezTo>
                    <a:cubicBezTo>
                      <a:pt x="134" y="88"/>
                      <a:pt x="134" y="88"/>
                      <a:pt x="134" y="88"/>
                    </a:cubicBezTo>
                    <a:cubicBezTo>
                      <a:pt x="140" y="86"/>
                      <a:pt x="140" y="86"/>
                      <a:pt x="140" y="86"/>
                    </a:cubicBezTo>
                    <a:cubicBezTo>
                      <a:pt x="147" y="82"/>
                      <a:pt x="150" y="78"/>
                      <a:pt x="150" y="75"/>
                    </a:cubicBezTo>
                    <a:cubicBezTo>
                      <a:pt x="148" y="69"/>
                      <a:pt x="148" y="69"/>
                      <a:pt x="148" y="69"/>
                    </a:cubicBezTo>
                    <a:cubicBezTo>
                      <a:pt x="147" y="65"/>
                      <a:pt x="147" y="62"/>
                      <a:pt x="148" y="61"/>
                    </a:cubicBezTo>
                    <a:cubicBezTo>
                      <a:pt x="149" y="60"/>
                      <a:pt x="150" y="60"/>
                      <a:pt x="151" y="60"/>
                    </a:cubicBezTo>
                    <a:cubicBezTo>
                      <a:pt x="154" y="60"/>
                      <a:pt x="157" y="60"/>
                      <a:pt x="160" y="62"/>
                    </a:cubicBezTo>
                    <a:cubicBezTo>
                      <a:pt x="161" y="56"/>
                      <a:pt x="161" y="56"/>
                      <a:pt x="161" y="56"/>
                    </a:cubicBezTo>
                    <a:cubicBezTo>
                      <a:pt x="161" y="55"/>
                      <a:pt x="161" y="55"/>
                      <a:pt x="161" y="55"/>
                    </a:cubicBezTo>
                    <a:cubicBezTo>
                      <a:pt x="161" y="54"/>
                      <a:pt x="161" y="54"/>
                      <a:pt x="161" y="54"/>
                    </a:cubicBezTo>
                    <a:cubicBezTo>
                      <a:pt x="168" y="51"/>
                      <a:pt x="168" y="51"/>
                      <a:pt x="168" y="51"/>
                    </a:cubicBezTo>
                    <a:cubicBezTo>
                      <a:pt x="169" y="48"/>
                      <a:pt x="169" y="48"/>
                      <a:pt x="169" y="48"/>
                    </a:cubicBezTo>
                    <a:cubicBezTo>
                      <a:pt x="165" y="48"/>
                      <a:pt x="165" y="48"/>
                      <a:pt x="165" y="48"/>
                    </a:cubicBezTo>
                    <a:cubicBezTo>
                      <a:pt x="164" y="47"/>
                      <a:pt x="164" y="47"/>
                      <a:pt x="164" y="47"/>
                    </a:cubicBezTo>
                    <a:cubicBezTo>
                      <a:pt x="164" y="45"/>
                      <a:pt x="164" y="45"/>
                      <a:pt x="164" y="45"/>
                    </a:cubicBezTo>
                    <a:cubicBezTo>
                      <a:pt x="164" y="44"/>
                      <a:pt x="164" y="44"/>
                      <a:pt x="164" y="44"/>
                    </a:cubicBezTo>
                    <a:cubicBezTo>
                      <a:pt x="165" y="43"/>
                      <a:pt x="165" y="43"/>
                      <a:pt x="165" y="43"/>
                    </a:cubicBezTo>
                    <a:cubicBezTo>
                      <a:pt x="166" y="43"/>
                      <a:pt x="166" y="43"/>
                      <a:pt x="166" y="43"/>
                    </a:cubicBezTo>
                    <a:cubicBezTo>
                      <a:pt x="167" y="43"/>
                      <a:pt x="167" y="43"/>
                      <a:pt x="167" y="43"/>
                    </a:cubicBezTo>
                    <a:cubicBezTo>
                      <a:pt x="170" y="43"/>
                      <a:pt x="173" y="42"/>
                      <a:pt x="176" y="38"/>
                    </a:cubicBezTo>
                    <a:cubicBezTo>
                      <a:pt x="202" y="20"/>
                      <a:pt x="202" y="20"/>
                      <a:pt x="202" y="20"/>
                    </a:cubicBezTo>
                    <a:cubicBezTo>
                      <a:pt x="202" y="20"/>
                      <a:pt x="202" y="20"/>
                      <a:pt x="202" y="20"/>
                    </a:cubicBezTo>
                    <a:cubicBezTo>
                      <a:pt x="210" y="24"/>
                      <a:pt x="210" y="24"/>
                      <a:pt x="210" y="24"/>
                    </a:cubicBezTo>
                    <a:cubicBezTo>
                      <a:pt x="214" y="24"/>
                      <a:pt x="214" y="24"/>
                      <a:pt x="214" y="24"/>
                    </a:cubicBezTo>
                    <a:cubicBezTo>
                      <a:pt x="212" y="15"/>
                      <a:pt x="212" y="15"/>
                      <a:pt x="212" y="15"/>
                    </a:cubicBezTo>
                    <a:cubicBezTo>
                      <a:pt x="212" y="14"/>
                      <a:pt x="212" y="14"/>
                      <a:pt x="212" y="14"/>
                    </a:cubicBezTo>
                    <a:cubicBezTo>
                      <a:pt x="212" y="14"/>
                      <a:pt x="212" y="14"/>
                      <a:pt x="212" y="14"/>
                    </a:cubicBezTo>
                    <a:cubicBezTo>
                      <a:pt x="212" y="14"/>
                      <a:pt x="212" y="14"/>
                      <a:pt x="212" y="14"/>
                    </a:cubicBezTo>
                    <a:cubicBezTo>
                      <a:pt x="217" y="6"/>
                      <a:pt x="217" y="6"/>
                      <a:pt x="217" y="6"/>
                    </a:cubicBezTo>
                    <a:cubicBezTo>
                      <a:pt x="216" y="6"/>
                      <a:pt x="216" y="6"/>
                      <a:pt x="216" y="6"/>
                    </a:cubicBezTo>
                    <a:cubicBezTo>
                      <a:pt x="213" y="6"/>
                      <a:pt x="213" y="6"/>
                      <a:pt x="213" y="6"/>
                    </a:cubicBezTo>
                    <a:cubicBezTo>
                      <a:pt x="213" y="7"/>
                      <a:pt x="213" y="7"/>
                      <a:pt x="213" y="7"/>
                    </a:cubicBezTo>
                    <a:cubicBezTo>
                      <a:pt x="212" y="7"/>
                      <a:pt x="212" y="7"/>
                      <a:pt x="212" y="7"/>
                    </a:cubicBezTo>
                    <a:cubicBezTo>
                      <a:pt x="204" y="8"/>
                      <a:pt x="204" y="8"/>
                      <a:pt x="204" y="8"/>
                    </a:cubicBezTo>
                    <a:cubicBezTo>
                      <a:pt x="202" y="8"/>
                      <a:pt x="202" y="8"/>
                      <a:pt x="202" y="8"/>
                    </a:cubicBezTo>
                    <a:cubicBezTo>
                      <a:pt x="202" y="8"/>
                      <a:pt x="202" y="8"/>
                      <a:pt x="202" y="8"/>
                    </a:cubicBezTo>
                    <a:cubicBezTo>
                      <a:pt x="202" y="8"/>
                      <a:pt x="202" y="8"/>
                      <a:pt x="202" y="8"/>
                    </a:cubicBezTo>
                    <a:cubicBezTo>
                      <a:pt x="202" y="6"/>
                      <a:pt x="202" y="6"/>
                      <a:pt x="202" y="6"/>
                    </a:cubicBezTo>
                    <a:cubicBezTo>
                      <a:pt x="200" y="4"/>
                      <a:pt x="200" y="4"/>
                      <a:pt x="200" y="4"/>
                    </a:cubicBezTo>
                    <a:lnTo>
                      <a:pt x="198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iSḷïḍé">
                <a:extLst>
                  <a:ext uri="{FF2B5EF4-FFF2-40B4-BE49-F238E27FC236}">
                    <a16:creationId xmlns="" xmlns:a16="http://schemas.microsoft.com/office/drawing/2014/main" id="{22084DD5-E7B2-4340-AD85-1BBBDEB1E46E}"/>
                  </a:ext>
                </a:extLst>
              </p:cNvPr>
              <p:cNvSpPr/>
              <p:nvPr/>
            </p:nvSpPr>
            <p:spPr bwMode="auto">
              <a:xfrm>
                <a:off x="4268" y="2486"/>
                <a:ext cx="81" cy="73"/>
              </a:xfrm>
              <a:custGeom>
                <a:avLst/>
                <a:gdLst>
                  <a:gd name="T0" fmla="*/ 31 w 34"/>
                  <a:gd name="T1" fmla="*/ 17 h 31"/>
                  <a:gd name="T2" fmla="*/ 34 w 34"/>
                  <a:gd name="T3" fmla="*/ 13 h 31"/>
                  <a:gd name="T4" fmla="*/ 34 w 34"/>
                  <a:gd name="T5" fmla="*/ 13 h 31"/>
                  <a:gd name="T6" fmla="*/ 34 w 34"/>
                  <a:gd name="T7" fmla="*/ 13 h 31"/>
                  <a:gd name="T8" fmla="*/ 34 w 34"/>
                  <a:gd name="T9" fmla="*/ 13 h 31"/>
                  <a:gd name="T10" fmla="*/ 24 w 34"/>
                  <a:gd name="T11" fmla="*/ 5 h 31"/>
                  <a:gd name="T12" fmla="*/ 11 w 34"/>
                  <a:gd name="T13" fmla="*/ 1 h 31"/>
                  <a:gd name="T14" fmla="*/ 7 w 34"/>
                  <a:gd name="T15" fmla="*/ 2 h 31"/>
                  <a:gd name="T16" fmla="*/ 7 w 34"/>
                  <a:gd name="T17" fmla="*/ 11 h 31"/>
                  <a:gd name="T18" fmla="*/ 2 w 34"/>
                  <a:gd name="T19" fmla="*/ 19 h 31"/>
                  <a:gd name="T20" fmla="*/ 0 w 34"/>
                  <a:gd name="T21" fmla="*/ 21 h 31"/>
                  <a:gd name="T22" fmla="*/ 4 w 34"/>
                  <a:gd name="T23" fmla="*/ 25 h 31"/>
                  <a:gd name="T24" fmla="*/ 5 w 34"/>
                  <a:gd name="T25" fmla="*/ 25 h 31"/>
                  <a:gd name="T26" fmla="*/ 6 w 34"/>
                  <a:gd name="T27" fmla="*/ 29 h 31"/>
                  <a:gd name="T28" fmla="*/ 11 w 34"/>
                  <a:gd name="T29" fmla="*/ 31 h 31"/>
                  <a:gd name="T30" fmla="*/ 17 w 34"/>
                  <a:gd name="T31" fmla="*/ 28 h 31"/>
                  <a:gd name="T32" fmla="*/ 26 w 34"/>
                  <a:gd name="T33" fmla="*/ 30 h 31"/>
                  <a:gd name="T34" fmla="*/ 26 w 34"/>
                  <a:gd name="T35" fmla="*/ 27 h 31"/>
                  <a:gd name="T36" fmla="*/ 31 w 34"/>
                  <a:gd name="T37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31">
                    <a:moveTo>
                      <a:pt x="31" y="17"/>
                    </a:move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19" y="1"/>
                      <a:pt x="14" y="0"/>
                      <a:pt x="11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6" y="13"/>
                      <a:pt x="5" y="17"/>
                      <a:pt x="2" y="19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6" y="29"/>
                      <a:pt x="6" y="29"/>
                      <a:pt x="6" y="29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3" y="29"/>
                      <a:pt x="15" y="28"/>
                      <a:pt x="17" y="28"/>
                    </a:cubicBezTo>
                    <a:cubicBezTo>
                      <a:pt x="26" y="30"/>
                      <a:pt x="26" y="30"/>
                      <a:pt x="26" y="30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7" y="21"/>
                      <a:pt x="29" y="18"/>
                      <a:pt x="3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išḷîḑe">
                <a:extLst>
                  <a:ext uri="{FF2B5EF4-FFF2-40B4-BE49-F238E27FC236}">
                    <a16:creationId xmlns="" xmlns:a16="http://schemas.microsoft.com/office/drawing/2014/main" id="{2D51AB23-710A-485E-BC93-97F00B9D7990}"/>
                  </a:ext>
                </a:extLst>
              </p:cNvPr>
              <p:cNvSpPr/>
              <p:nvPr/>
            </p:nvSpPr>
            <p:spPr bwMode="auto">
              <a:xfrm>
                <a:off x="3892" y="2216"/>
                <a:ext cx="447" cy="345"/>
              </a:xfrm>
              <a:custGeom>
                <a:avLst/>
                <a:gdLst>
                  <a:gd name="T0" fmla="*/ 120 w 189"/>
                  <a:gd name="T1" fmla="*/ 23 h 146"/>
                  <a:gd name="T2" fmla="*/ 85 w 189"/>
                  <a:gd name="T3" fmla="*/ 9 h 146"/>
                  <a:gd name="T4" fmla="*/ 85 w 189"/>
                  <a:gd name="T5" fmla="*/ 1 h 146"/>
                  <a:gd name="T6" fmla="*/ 82 w 189"/>
                  <a:gd name="T7" fmla="*/ 0 h 146"/>
                  <a:gd name="T8" fmla="*/ 66 w 189"/>
                  <a:gd name="T9" fmla="*/ 16 h 146"/>
                  <a:gd name="T10" fmla="*/ 58 w 189"/>
                  <a:gd name="T11" fmla="*/ 24 h 146"/>
                  <a:gd name="T12" fmla="*/ 48 w 189"/>
                  <a:gd name="T13" fmla="*/ 19 h 146"/>
                  <a:gd name="T14" fmla="*/ 31 w 189"/>
                  <a:gd name="T15" fmla="*/ 25 h 146"/>
                  <a:gd name="T16" fmla="*/ 10 w 189"/>
                  <a:gd name="T17" fmla="*/ 11 h 146"/>
                  <a:gd name="T18" fmla="*/ 2 w 189"/>
                  <a:gd name="T19" fmla="*/ 17 h 146"/>
                  <a:gd name="T20" fmla="*/ 2 w 189"/>
                  <a:gd name="T21" fmla="*/ 18 h 146"/>
                  <a:gd name="T22" fmla="*/ 0 w 189"/>
                  <a:gd name="T23" fmla="*/ 20 h 146"/>
                  <a:gd name="T24" fmla="*/ 4 w 189"/>
                  <a:gd name="T25" fmla="*/ 21 h 146"/>
                  <a:gd name="T26" fmla="*/ 5 w 189"/>
                  <a:gd name="T27" fmla="*/ 21 h 146"/>
                  <a:gd name="T28" fmla="*/ 34 w 189"/>
                  <a:gd name="T29" fmla="*/ 43 h 146"/>
                  <a:gd name="T30" fmla="*/ 62 w 189"/>
                  <a:gd name="T31" fmla="*/ 75 h 146"/>
                  <a:gd name="T32" fmla="*/ 90 w 189"/>
                  <a:gd name="T33" fmla="*/ 72 h 146"/>
                  <a:gd name="T34" fmla="*/ 91 w 189"/>
                  <a:gd name="T35" fmla="*/ 71 h 146"/>
                  <a:gd name="T36" fmla="*/ 99 w 189"/>
                  <a:gd name="T37" fmla="*/ 73 h 146"/>
                  <a:gd name="T38" fmla="*/ 100 w 189"/>
                  <a:gd name="T39" fmla="*/ 75 h 146"/>
                  <a:gd name="T40" fmla="*/ 93 w 189"/>
                  <a:gd name="T41" fmla="*/ 93 h 146"/>
                  <a:gd name="T42" fmla="*/ 84 w 189"/>
                  <a:gd name="T43" fmla="*/ 93 h 146"/>
                  <a:gd name="T44" fmla="*/ 74 w 189"/>
                  <a:gd name="T45" fmla="*/ 117 h 146"/>
                  <a:gd name="T46" fmla="*/ 89 w 189"/>
                  <a:gd name="T47" fmla="*/ 127 h 146"/>
                  <a:gd name="T48" fmla="*/ 93 w 189"/>
                  <a:gd name="T49" fmla="*/ 133 h 146"/>
                  <a:gd name="T50" fmla="*/ 100 w 189"/>
                  <a:gd name="T51" fmla="*/ 133 h 146"/>
                  <a:gd name="T52" fmla="*/ 115 w 189"/>
                  <a:gd name="T53" fmla="*/ 139 h 146"/>
                  <a:gd name="T54" fmla="*/ 118 w 189"/>
                  <a:gd name="T55" fmla="*/ 143 h 146"/>
                  <a:gd name="T56" fmla="*/ 132 w 189"/>
                  <a:gd name="T57" fmla="*/ 144 h 146"/>
                  <a:gd name="T58" fmla="*/ 152 w 189"/>
                  <a:gd name="T59" fmla="*/ 143 h 146"/>
                  <a:gd name="T60" fmla="*/ 159 w 189"/>
                  <a:gd name="T61" fmla="*/ 139 h 146"/>
                  <a:gd name="T62" fmla="*/ 158 w 189"/>
                  <a:gd name="T63" fmla="*/ 131 h 146"/>
                  <a:gd name="T64" fmla="*/ 162 w 189"/>
                  <a:gd name="T65" fmla="*/ 119 h 146"/>
                  <a:gd name="T66" fmla="*/ 170 w 189"/>
                  <a:gd name="T67" fmla="*/ 111 h 146"/>
                  <a:gd name="T68" fmla="*/ 186 w 189"/>
                  <a:gd name="T69" fmla="*/ 111 h 146"/>
                  <a:gd name="T70" fmla="*/ 181 w 189"/>
                  <a:gd name="T71" fmla="*/ 98 h 146"/>
                  <a:gd name="T72" fmla="*/ 174 w 189"/>
                  <a:gd name="T73" fmla="*/ 97 h 146"/>
                  <a:gd name="T74" fmla="*/ 174 w 189"/>
                  <a:gd name="T75" fmla="*/ 97 h 146"/>
                  <a:gd name="T76" fmla="*/ 156 w 189"/>
                  <a:gd name="T77" fmla="*/ 86 h 146"/>
                  <a:gd name="T78" fmla="*/ 147 w 189"/>
                  <a:gd name="T79" fmla="*/ 83 h 146"/>
                  <a:gd name="T80" fmla="*/ 132 w 189"/>
                  <a:gd name="T81" fmla="*/ 43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89" h="146">
                    <a:moveTo>
                      <a:pt x="132" y="43"/>
                    </a:moveTo>
                    <a:cubicBezTo>
                      <a:pt x="128" y="39"/>
                      <a:pt x="124" y="33"/>
                      <a:pt x="120" y="23"/>
                    </a:cubicBezTo>
                    <a:cubicBezTo>
                      <a:pt x="109" y="23"/>
                      <a:pt x="102" y="21"/>
                      <a:pt x="99" y="17"/>
                    </a:cubicBezTo>
                    <a:cubicBezTo>
                      <a:pt x="96" y="13"/>
                      <a:pt x="92" y="11"/>
                      <a:pt x="85" y="9"/>
                    </a:cubicBezTo>
                    <a:cubicBezTo>
                      <a:pt x="83" y="8"/>
                      <a:pt x="83" y="8"/>
                      <a:pt x="83" y="8"/>
                    </a:cubicBezTo>
                    <a:cubicBezTo>
                      <a:pt x="85" y="1"/>
                      <a:pt x="85" y="1"/>
                      <a:pt x="85" y="1"/>
                    </a:cubicBezTo>
                    <a:cubicBezTo>
                      <a:pt x="84" y="1"/>
                      <a:pt x="84" y="1"/>
                      <a:pt x="84" y="1"/>
                    </a:cubicBezTo>
                    <a:cubicBezTo>
                      <a:pt x="82" y="0"/>
                      <a:pt x="82" y="0"/>
                      <a:pt x="82" y="0"/>
                    </a:cubicBezTo>
                    <a:cubicBezTo>
                      <a:pt x="77" y="3"/>
                      <a:pt x="74" y="5"/>
                      <a:pt x="72" y="8"/>
                    </a:cubicBezTo>
                    <a:cubicBezTo>
                      <a:pt x="71" y="11"/>
                      <a:pt x="69" y="14"/>
                      <a:pt x="66" y="16"/>
                    </a:cubicBezTo>
                    <a:cubicBezTo>
                      <a:pt x="64" y="23"/>
                      <a:pt x="62" y="26"/>
                      <a:pt x="60" y="26"/>
                    </a:cubicBezTo>
                    <a:cubicBezTo>
                      <a:pt x="59" y="26"/>
                      <a:pt x="58" y="25"/>
                      <a:pt x="58" y="24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2" y="20"/>
                      <a:pt x="50" y="19"/>
                      <a:pt x="48" y="19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1" y="23"/>
                      <a:pt x="37" y="25"/>
                      <a:pt x="31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1" y="22"/>
                      <a:pt x="9" y="17"/>
                      <a:pt x="10" y="11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12" y="31"/>
                      <a:pt x="17" y="37"/>
                      <a:pt x="20" y="38"/>
                    </a:cubicBezTo>
                    <a:cubicBezTo>
                      <a:pt x="21" y="39"/>
                      <a:pt x="26" y="41"/>
                      <a:pt x="34" y="43"/>
                    </a:cubicBezTo>
                    <a:cubicBezTo>
                      <a:pt x="49" y="48"/>
                      <a:pt x="49" y="48"/>
                      <a:pt x="49" y="48"/>
                    </a:cubicBezTo>
                    <a:cubicBezTo>
                      <a:pt x="53" y="50"/>
                      <a:pt x="58" y="59"/>
                      <a:pt x="62" y="75"/>
                    </a:cubicBezTo>
                    <a:cubicBezTo>
                      <a:pt x="69" y="79"/>
                      <a:pt x="73" y="81"/>
                      <a:pt x="76" y="81"/>
                    </a:cubicBezTo>
                    <a:cubicBezTo>
                      <a:pt x="78" y="79"/>
                      <a:pt x="83" y="77"/>
                      <a:pt x="90" y="72"/>
                    </a:cubicBezTo>
                    <a:cubicBezTo>
                      <a:pt x="90" y="72"/>
                      <a:pt x="90" y="72"/>
                      <a:pt x="90" y="72"/>
                    </a:cubicBezTo>
                    <a:cubicBezTo>
                      <a:pt x="91" y="71"/>
                      <a:pt x="91" y="71"/>
                      <a:pt x="91" y="71"/>
                    </a:cubicBezTo>
                    <a:cubicBezTo>
                      <a:pt x="92" y="72"/>
                      <a:pt x="92" y="72"/>
                      <a:pt x="92" y="72"/>
                    </a:cubicBezTo>
                    <a:cubicBezTo>
                      <a:pt x="99" y="73"/>
                      <a:pt x="99" y="73"/>
                      <a:pt x="99" y="73"/>
                    </a:cubicBezTo>
                    <a:cubicBezTo>
                      <a:pt x="100" y="73"/>
                      <a:pt x="100" y="73"/>
                      <a:pt x="100" y="73"/>
                    </a:cubicBezTo>
                    <a:cubicBezTo>
                      <a:pt x="100" y="75"/>
                      <a:pt x="100" y="75"/>
                      <a:pt x="100" y="75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7" y="85"/>
                      <a:pt x="95" y="91"/>
                      <a:pt x="93" y="93"/>
                    </a:cubicBezTo>
                    <a:cubicBezTo>
                      <a:pt x="84" y="93"/>
                      <a:pt x="84" y="93"/>
                      <a:pt x="84" y="93"/>
                    </a:cubicBezTo>
                    <a:cubicBezTo>
                      <a:pt x="84" y="93"/>
                      <a:pt x="84" y="93"/>
                      <a:pt x="84" y="93"/>
                    </a:cubicBezTo>
                    <a:cubicBezTo>
                      <a:pt x="84" y="97"/>
                      <a:pt x="81" y="103"/>
                      <a:pt x="76" y="111"/>
                    </a:cubicBezTo>
                    <a:cubicBezTo>
                      <a:pt x="74" y="113"/>
                      <a:pt x="74" y="115"/>
                      <a:pt x="74" y="117"/>
                    </a:cubicBezTo>
                    <a:cubicBezTo>
                      <a:pt x="83" y="123"/>
                      <a:pt x="83" y="123"/>
                      <a:pt x="83" y="123"/>
                    </a:cubicBezTo>
                    <a:cubicBezTo>
                      <a:pt x="85" y="126"/>
                      <a:pt x="87" y="127"/>
                      <a:pt x="89" y="127"/>
                    </a:cubicBezTo>
                    <a:cubicBezTo>
                      <a:pt x="91" y="127"/>
                      <a:pt x="91" y="127"/>
                      <a:pt x="91" y="127"/>
                    </a:cubicBezTo>
                    <a:cubicBezTo>
                      <a:pt x="93" y="133"/>
                      <a:pt x="93" y="133"/>
                      <a:pt x="93" y="133"/>
                    </a:cubicBezTo>
                    <a:cubicBezTo>
                      <a:pt x="97" y="135"/>
                      <a:pt x="97" y="135"/>
                      <a:pt x="97" y="135"/>
                    </a:cubicBezTo>
                    <a:cubicBezTo>
                      <a:pt x="100" y="133"/>
                      <a:pt x="100" y="133"/>
                      <a:pt x="100" y="133"/>
                    </a:cubicBezTo>
                    <a:cubicBezTo>
                      <a:pt x="101" y="131"/>
                      <a:pt x="102" y="131"/>
                      <a:pt x="104" y="131"/>
                    </a:cubicBezTo>
                    <a:cubicBezTo>
                      <a:pt x="108" y="131"/>
                      <a:pt x="111" y="133"/>
                      <a:pt x="115" y="139"/>
                    </a:cubicBezTo>
                    <a:cubicBezTo>
                      <a:pt x="115" y="139"/>
                      <a:pt x="115" y="139"/>
                      <a:pt x="115" y="139"/>
                    </a:cubicBezTo>
                    <a:cubicBezTo>
                      <a:pt x="118" y="143"/>
                      <a:pt x="118" y="143"/>
                      <a:pt x="118" y="143"/>
                    </a:cubicBezTo>
                    <a:cubicBezTo>
                      <a:pt x="119" y="143"/>
                      <a:pt x="119" y="143"/>
                      <a:pt x="119" y="143"/>
                    </a:cubicBezTo>
                    <a:cubicBezTo>
                      <a:pt x="121" y="141"/>
                      <a:pt x="126" y="142"/>
                      <a:pt x="132" y="144"/>
                    </a:cubicBezTo>
                    <a:cubicBezTo>
                      <a:pt x="142" y="146"/>
                      <a:pt x="142" y="146"/>
                      <a:pt x="142" y="146"/>
                    </a:cubicBezTo>
                    <a:cubicBezTo>
                      <a:pt x="152" y="143"/>
                      <a:pt x="152" y="143"/>
                      <a:pt x="152" y="143"/>
                    </a:cubicBezTo>
                    <a:cubicBezTo>
                      <a:pt x="156" y="141"/>
                      <a:pt x="156" y="141"/>
                      <a:pt x="156" y="141"/>
                    </a:cubicBezTo>
                    <a:cubicBezTo>
                      <a:pt x="159" y="139"/>
                      <a:pt x="159" y="139"/>
                      <a:pt x="159" y="139"/>
                    </a:cubicBezTo>
                    <a:cubicBezTo>
                      <a:pt x="156" y="136"/>
                      <a:pt x="156" y="136"/>
                      <a:pt x="156" y="136"/>
                    </a:cubicBezTo>
                    <a:cubicBezTo>
                      <a:pt x="156" y="135"/>
                      <a:pt x="156" y="133"/>
                      <a:pt x="158" y="131"/>
                    </a:cubicBezTo>
                    <a:cubicBezTo>
                      <a:pt x="161" y="129"/>
                      <a:pt x="162" y="127"/>
                      <a:pt x="162" y="124"/>
                    </a:cubicBezTo>
                    <a:cubicBezTo>
                      <a:pt x="162" y="119"/>
                      <a:pt x="162" y="119"/>
                      <a:pt x="162" y="119"/>
                    </a:cubicBezTo>
                    <a:cubicBezTo>
                      <a:pt x="162" y="117"/>
                      <a:pt x="162" y="115"/>
                      <a:pt x="163" y="115"/>
                    </a:cubicBezTo>
                    <a:cubicBezTo>
                      <a:pt x="164" y="113"/>
                      <a:pt x="166" y="112"/>
                      <a:pt x="170" y="111"/>
                    </a:cubicBezTo>
                    <a:cubicBezTo>
                      <a:pt x="175" y="111"/>
                      <a:pt x="181" y="113"/>
                      <a:pt x="189" y="119"/>
                    </a:cubicBezTo>
                    <a:cubicBezTo>
                      <a:pt x="186" y="111"/>
                      <a:pt x="186" y="111"/>
                      <a:pt x="186" y="111"/>
                    </a:cubicBezTo>
                    <a:cubicBezTo>
                      <a:pt x="182" y="105"/>
                      <a:pt x="182" y="105"/>
                      <a:pt x="182" y="105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74" y="97"/>
                      <a:pt x="174" y="97"/>
                      <a:pt x="174" y="97"/>
                    </a:cubicBezTo>
                    <a:cubicBezTo>
                      <a:pt x="174" y="97"/>
                      <a:pt x="174" y="97"/>
                      <a:pt x="174" y="97"/>
                    </a:cubicBezTo>
                    <a:cubicBezTo>
                      <a:pt x="174" y="97"/>
                      <a:pt x="174" y="97"/>
                      <a:pt x="174" y="97"/>
                    </a:cubicBezTo>
                    <a:cubicBezTo>
                      <a:pt x="174" y="97"/>
                      <a:pt x="174" y="97"/>
                      <a:pt x="174" y="97"/>
                    </a:cubicBezTo>
                    <a:cubicBezTo>
                      <a:pt x="174" y="97"/>
                      <a:pt x="174" y="97"/>
                      <a:pt x="174" y="97"/>
                    </a:cubicBezTo>
                    <a:cubicBezTo>
                      <a:pt x="156" y="86"/>
                      <a:pt x="156" y="86"/>
                      <a:pt x="156" y="86"/>
                    </a:cubicBezTo>
                    <a:cubicBezTo>
                      <a:pt x="147" y="85"/>
                      <a:pt x="147" y="85"/>
                      <a:pt x="147" y="85"/>
                    </a:cubicBezTo>
                    <a:cubicBezTo>
                      <a:pt x="147" y="83"/>
                      <a:pt x="147" y="83"/>
                      <a:pt x="147" y="83"/>
                    </a:cubicBezTo>
                    <a:cubicBezTo>
                      <a:pt x="146" y="73"/>
                      <a:pt x="146" y="73"/>
                      <a:pt x="146" y="73"/>
                    </a:cubicBezTo>
                    <a:cubicBezTo>
                      <a:pt x="140" y="57"/>
                      <a:pt x="136" y="46"/>
                      <a:pt x="132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íṥḷïḓe">
                <a:extLst>
                  <a:ext uri="{FF2B5EF4-FFF2-40B4-BE49-F238E27FC236}">
                    <a16:creationId xmlns="" xmlns:a16="http://schemas.microsoft.com/office/drawing/2014/main" id="{8BA41C00-1736-4623-B0D1-2E2246B47E1F}"/>
                  </a:ext>
                </a:extLst>
              </p:cNvPr>
              <p:cNvSpPr/>
              <p:nvPr/>
            </p:nvSpPr>
            <p:spPr bwMode="auto">
              <a:xfrm>
                <a:off x="3658" y="1555"/>
                <a:ext cx="416" cy="594"/>
              </a:xfrm>
              <a:custGeom>
                <a:avLst/>
                <a:gdLst>
                  <a:gd name="T0" fmla="*/ 158 w 176"/>
                  <a:gd name="T1" fmla="*/ 74 h 251"/>
                  <a:gd name="T2" fmla="*/ 140 w 176"/>
                  <a:gd name="T3" fmla="*/ 69 h 251"/>
                  <a:gd name="T4" fmla="*/ 139 w 176"/>
                  <a:gd name="T5" fmla="*/ 52 h 251"/>
                  <a:gd name="T6" fmla="*/ 134 w 176"/>
                  <a:gd name="T7" fmla="*/ 46 h 251"/>
                  <a:gd name="T8" fmla="*/ 117 w 176"/>
                  <a:gd name="T9" fmla="*/ 38 h 251"/>
                  <a:gd name="T10" fmla="*/ 117 w 176"/>
                  <a:gd name="T11" fmla="*/ 24 h 251"/>
                  <a:gd name="T12" fmla="*/ 113 w 176"/>
                  <a:gd name="T13" fmla="*/ 20 h 251"/>
                  <a:gd name="T14" fmla="*/ 105 w 176"/>
                  <a:gd name="T15" fmla="*/ 15 h 251"/>
                  <a:gd name="T16" fmla="*/ 100 w 176"/>
                  <a:gd name="T17" fmla="*/ 0 h 251"/>
                  <a:gd name="T18" fmla="*/ 89 w 176"/>
                  <a:gd name="T19" fmla="*/ 8 h 251"/>
                  <a:gd name="T20" fmla="*/ 78 w 176"/>
                  <a:gd name="T21" fmla="*/ 24 h 251"/>
                  <a:gd name="T22" fmla="*/ 71 w 176"/>
                  <a:gd name="T23" fmla="*/ 33 h 251"/>
                  <a:gd name="T24" fmla="*/ 59 w 176"/>
                  <a:gd name="T25" fmla="*/ 39 h 251"/>
                  <a:gd name="T26" fmla="*/ 45 w 176"/>
                  <a:gd name="T27" fmla="*/ 39 h 251"/>
                  <a:gd name="T28" fmla="*/ 32 w 176"/>
                  <a:gd name="T29" fmla="*/ 50 h 251"/>
                  <a:gd name="T30" fmla="*/ 24 w 176"/>
                  <a:gd name="T31" fmla="*/ 45 h 251"/>
                  <a:gd name="T32" fmla="*/ 17 w 176"/>
                  <a:gd name="T33" fmla="*/ 32 h 251"/>
                  <a:gd name="T34" fmla="*/ 8 w 176"/>
                  <a:gd name="T35" fmla="*/ 48 h 251"/>
                  <a:gd name="T36" fmla="*/ 7 w 176"/>
                  <a:gd name="T37" fmla="*/ 48 h 251"/>
                  <a:gd name="T38" fmla="*/ 15 w 176"/>
                  <a:gd name="T39" fmla="*/ 84 h 251"/>
                  <a:gd name="T40" fmla="*/ 18 w 176"/>
                  <a:gd name="T41" fmla="*/ 94 h 251"/>
                  <a:gd name="T42" fmla="*/ 6 w 176"/>
                  <a:gd name="T43" fmla="*/ 100 h 251"/>
                  <a:gd name="T44" fmla="*/ 24 w 176"/>
                  <a:gd name="T45" fmla="*/ 120 h 251"/>
                  <a:gd name="T46" fmla="*/ 24 w 176"/>
                  <a:gd name="T47" fmla="*/ 120 h 251"/>
                  <a:gd name="T48" fmla="*/ 19 w 176"/>
                  <a:gd name="T49" fmla="*/ 140 h 251"/>
                  <a:gd name="T50" fmla="*/ 8 w 176"/>
                  <a:gd name="T51" fmla="*/ 147 h 251"/>
                  <a:gd name="T52" fmla="*/ 18 w 176"/>
                  <a:gd name="T53" fmla="*/ 179 h 251"/>
                  <a:gd name="T54" fmla="*/ 24 w 176"/>
                  <a:gd name="T55" fmla="*/ 189 h 251"/>
                  <a:gd name="T56" fmla="*/ 16 w 176"/>
                  <a:gd name="T57" fmla="*/ 208 h 251"/>
                  <a:gd name="T58" fmla="*/ 10 w 176"/>
                  <a:gd name="T59" fmla="*/ 225 h 251"/>
                  <a:gd name="T60" fmla="*/ 11 w 176"/>
                  <a:gd name="T61" fmla="*/ 238 h 251"/>
                  <a:gd name="T62" fmla="*/ 13 w 176"/>
                  <a:gd name="T63" fmla="*/ 241 h 251"/>
                  <a:gd name="T64" fmla="*/ 14 w 176"/>
                  <a:gd name="T65" fmla="*/ 244 h 251"/>
                  <a:gd name="T66" fmla="*/ 14 w 176"/>
                  <a:gd name="T67" fmla="*/ 244 h 251"/>
                  <a:gd name="T68" fmla="*/ 47 w 176"/>
                  <a:gd name="T69" fmla="*/ 248 h 251"/>
                  <a:gd name="T70" fmla="*/ 56 w 176"/>
                  <a:gd name="T71" fmla="*/ 232 h 251"/>
                  <a:gd name="T72" fmla="*/ 104 w 176"/>
                  <a:gd name="T73" fmla="*/ 176 h 251"/>
                  <a:gd name="T74" fmla="*/ 125 w 176"/>
                  <a:gd name="T75" fmla="*/ 164 h 251"/>
                  <a:gd name="T76" fmla="*/ 117 w 176"/>
                  <a:gd name="T77" fmla="*/ 156 h 251"/>
                  <a:gd name="T78" fmla="*/ 115 w 176"/>
                  <a:gd name="T79" fmla="*/ 147 h 251"/>
                  <a:gd name="T80" fmla="*/ 87 w 176"/>
                  <a:gd name="T81" fmla="*/ 119 h 251"/>
                  <a:gd name="T82" fmla="*/ 61 w 176"/>
                  <a:gd name="T83" fmla="*/ 114 h 251"/>
                  <a:gd name="T84" fmla="*/ 51 w 176"/>
                  <a:gd name="T85" fmla="*/ 100 h 251"/>
                  <a:gd name="T86" fmla="*/ 67 w 176"/>
                  <a:gd name="T87" fmla="*/ 74 h 251"/>
                  <a:gd name="T88" fmla="*/ 71 w 176"/>
                  <a:gd name="T89" fmla="*/ 61 h 251"/>
                  <a:gd name="T90" fmla="*/ 104 w 176"/>
                  <a:gd name="T91" fmla="*/ 67 h 251"/>
                  <a:gd name="T92" fmla="*/ 101 w 176"/>
                  <a:gd name="T93" fmla="*/ 80 h 251"/>
                  <a:gd name="T94" fmla="*/ 120 w 176"/>
                  <a:gd name="T95" fmla="*/ 95 h 251"/>
                  <a:gd name="T96" fmla="*/ 150 w 176"/>
                  <a:gd name="T97" fmla="*/ 122 h 251"/>
                  <a:gd name="T98" fmla="*/ 166 w 176"/>
                  <a:gd name="T99" fmla="*/ 102 h 251"/>
                  <a:gd name="T100" fmla="*/ 168 w 176"/>
                  <a:gd name="T101" fmla="*/ 92 h 251"/>
                  <a:gd name="T102" fmla="*/ 175 w 176"/>
                  <a:gd name="T103" fmla="*/ 87 h 251"/>
                  <a:gd name="T104" fmla="*/ 163 w 176"/>
                  <a:gd name="T105" fmla="*/ 78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76" h="251">
                    <a:moveTo>
                      <a:pt x="162" y="76"/>
                    </a:moveTo>
                    <a:cubicBezTo>
                      <a:pt x="159" y="74"/>
                      <a:pt x="159" y="74"/>
                      <a:pt x="159" y="74"/>
                    </a:cubicBezTo>
                    <a:cubicBezTo>
                      <a:pt x="159" y="74"/>
                      <a:pt x="159" y="74"/>
                      <a:pt x="159" y="74"/>
                    </a:cubicBezTo>
                    <a:cubicBezTo>
                      <a:pt x="158" y="74"/>
                      <a:pt x="158" y="74"/>
                      <a:pt x="158" y="74"/>
                    </a:cubicBezTo>
                    <a:cubicBezTo>
                      <a:pt x="156" y="72"/>
                      <a:pt x="156" y="72"/>
                      <a:pt x="156" y="72"/>
                    </a:cubicBezTo>
                    <a:cubicBezTo>
                      <a:pt x="145" y="68"/>
                      <a:pt x="145" y="68"/>
                      <a:pt x="145" y="68"/>
                    </a:cubicBezTo>
                    <a:cubicBezTo>
                      <a:pt x="142" y="68"/>
                      <a:pt x="142" y="68"/>
                      <a:pt x="142" y="68"/>
                    </a:cubicBezTo>
                    <a:cubicBezTo>
                      <a:pt x="140" y="69"/>
                      <a:pt x="140" y="69"/>
                      <a:pt x="140" y="69"/>
                    </a:cubicBezTo>
                    <a:cubicBezTo>
                      <a:pt x="135" y="61"/>
                      <a:pt x="135" y="61"/>
                      <a:pt x="135" y="61"/>
                    </a:cubicBezTo>
                    <a:cubicBezTo>
                      <a:pt x="136" y="60"/>
                      <a:pt x="136" y="60"/>
                      <a:pt x="136" y="60"/>
                    </a:cubicBezTo>
                    <a:cubicBezTo>
                      <a:pt x="139" y="56"/>
                      <a:pt x="139" y="56"/>
                      <a:pt x="139" y="56"/>
                    </a:cubicBezTo>
                    <a:cubicBezTo>
                      <a:pt x="139" y="52"/>
                      <a:pt x="139" y="52"/>
                      <a:pt x="139" y="52"/>
                    </a:cubicBezTo>
                    <a:cubicBezTo>
                      <a:pt x="139" y="51"/>
                      <a:pt x="139" y="51"/>
                      <a:pt x="139" y="51"/>
                    </a:cubicBezTo>
                    <a:cubicBezTo>
                      <a:pt x="141" y="48"/>
                      <a:pt x="141" y="48"/>
                      <a:pt x="141" y="48"/>
                    </a:cubicBezTo>
                    <a:cubicBezTo>
                      <a:pt x="140" y="47"/>
                      <a:pt x="140" y="47"/>
                      <a:pt x="140" y="47"/>
                    </a:cubicBezTo>
                    <a:cubicBezTo>
                      <a:pt x="134" y="46"/>
                      <a:pt x="134" y="46"/>
                      <a:pt x="134" y="46"/>
                    </a:cubicBezTo>
                    <a:cubicBezTo>
                      <a:pt x="134" y="46"/>
                      <a:pt x="134" y="46"/>
                      <a:pt x="134" y="46"/>
                    </a:cubicBezTo>
                    <a:cubicBezTo>
                      <a:pt x="123" y="44"/>
                      <a:pt x="123" y="44"/>
                      <a:pt x="123" y="44"/>
                    </a:cubicBezTo>
                    <a:cubicBezTo>
                      <a:pt x="123" y="44"/>
                      <a:pt x="123" y="44"/>
                      <a:pt x="123" y="44"/>
                    </a:cubicBezTo>
                    <a:cubicBezTo>
                      <a:pt x="117" y="38"/>
                      <a:pt x="117" y="38"/>
                      <a:pt x="117" y="38"/>
                    </a:cubicBezTo>
                    <a:cubicBezTo>
                      <a:pt x="117" y="38"/>
                      <a:pt x="117" y="38"/>
                      <a:pt x="117" y="38"/>
                    </a:cubicBezTo>
                    <a:cubicBezTo>
                      <a:pt x="115" y="34"/>
                      <a:pt x="115" y="34"/>
                      <a:pt x="115" y="34"/>
                    </a:cubicBezTo>
                    <a:cubicBezTo>
                      <a:pt x="114" y="32"/>
                      <a:pt x="114" y="32"/>
                      <a:pt x="114" y="32"/>
                    </a:cubicBezTo>
                    <a:cubicBezTo>
                      <a:pt x="117" y="24"/>
                      <a:pt x="117" y="24"/>
                      <a:pt x="117" y="24"/>
                    </a:cubicBezTo>
                    <a:cubicBezTo>
                      <a:pt x="117" y="18"/>
                      <a:pt x="117" y="18"/>
                      <a:pt x="117" y="18"/>
                    </a:cubicBezTo>
                    <a:cubicBezTo>
                      <a:pt x="117" y="16"/>
                      <a:pt x="117" y="16"/>
                      <a:pt x="117" y="16"/>
                    </a:cubicBezTo>
                    <a:cubicBezTo>
                      <a:pt x="114" y="20"/>
                      <a:pt x="114" y="20"/>
                      <a:pt x="114" y="20"/>
                    </a:cubicBezTo>
                    <a:cubicBezTo>
                      <a:pt x="113" y="20"/>
                      <a:pt x="113" y="20"/>
                      <a:pt x="113" y="20"/>
                    </a:cubicBezTo>
                    <a:cubicBezTo>
                      <a:pt x="113" y="21"/>
                      <a:pt x="113" y="21"/>
                      <a:pt x="113" y="21"/>
                    </a:cubicBezTo>
                    <a:cubicBezTo>
                      <a:pt x="112" y="20"/>
                      <a:pt x="112" y="20"/>
                      <a:pt x="112" y="20"/>
                    </a:cubicBezTo>
                    <a:cubicBezTo>
                      <a:pt x="111" y="20"/>
                      <a:pt x="111" y="20"/>
                      <a:pt x="111" y="20"/>
                    </a:cubicBezTo>
                    <a:cubicBezTo>
                      <a:pt x="105" y="15"/>
                      <a:pt x="105" y="15"/>
                      <a:pt x="105" y="15"/>
                    </a:cubicBezTo>
                    <a:cubicBezTo>
                      <a:pt x="104" y="14"/>
                      <a:pt x="104" y="14"/>
                      <a:pt x="104" y="14"/>
                    </a:cubicBezTo>
                    <a:cubicBezTo>
                      <a:pt x="104" y="13"/>
                      <a:pt x="104" y="13"/>
                      <a:pt x="104" y="13"/>
                    </a:cubicBezTo>
                    <a:cubicBezTo>
                      <a:pt x="103" y="4"/>
                      <a:pt x="103" y="4"/>
                      <a:pt x="103" y="4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90" y="8"/>
                      <a:pt x="90" y="8"/>
                      <a:pt x="90" y="8"/>
                    </a:cubicBezTo>
                    <a:cubicBezTo>
                      <a:pt x="89" y="8"/>
                      <a:pt x="89" y="8"/>
                      <a:pt x="89" y="8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3" y="32"/>
                      <a:pt x="73" y="32"/>
                      <a:pt x="73" y="32"/>
                    </a:cubicBezTo>
                    <a:cubicBezTo>
                      <a:pt x="73" y="33"/>
                      <a:pt x="73" y="33"/>
                      <a:pt x="73" y="33"/>
                    </a:cubicBezTo>
                    <a:cubicBezTo>
                      <a:pt x="72" y="33"/>
                      <a:pt x="72" y="33"/>
                      <a:pt x="72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65" y="34"/>
                      <a:pt x="65" y="34"/>
                      <a:pt x="65" y="34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59" y="39"/>
                      <a:pt x="59" y="39"/>
                      <a:pt x="59" y="39"/>
                    </a:cubicBezTo>
                    <a:cubicBezTo>
                      <a:pt x="59" y="39"/>
                      <a:pt x="59" y="39"/>
                      <a:pt x="59" y="39"/>
                    </a:cubicBezTo>
                    <a:cubicBezTo>
                      <a:pt x="58" y="39"/>
                      <a:pt x="58" y="39"/>
                      <a:pt x="58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5" y="39"/>
                      <a:pt x="45" y="39"/>
                      <a:pt x="45" y="39"/>
                    </a:cubicBezTo>
                    <a:cubicBezTo>
                      <a:pt x="45" y="40"/>
                      <a:pt x="45" y="40"/>
                      <a:pt x="45" y="40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39" y="49"/>
                      <a:pt x="38" y="50"/>
                      <a:pt x="37" y="50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7" y="48"/>
                      <a:pt x="7" y="48"/>
                      <a:pt x="7" y="48"/>
                    </a:cubicBezTo>
                    <a:cubicBezTo>
                      <a:pt x="4" y="54"/>
                      <a:pt x="4" y="54"/>
                      <a:pt x="4" y="54"/>
                    </a:cubicBezTo>
                    <a:cubicBezTo>
                      <a:pt x="4" y="55"/>
                      <a:pt x="3" y="58"/>
                      <a:pt x="0" y="61"/>
                    </a:cubicBezTo>
                    <a:cubicBezTo>
                      <a:pt x="3" y="70"/>
                      <a:pt x="3" y="70"/>
                      <a:pt x="3" y="70"/>
                    </a:cubicBezTo>
                    <a:cubicBezTo>
                      <a:pt x="15" y="84"/>
                      <a:pt x="15" y="84"/>
                      <a:pt x="15" y="84"/>
                    </a:cubicBezTo>
                    <a:cubicBezTo>
                      <a:pt x="15" y="84"/>
                      <a:pt x="15" y="84"/>
                      <a:pt x="15" y="84"/>
                    </a:cubicBezTo>
                    <a:cubicBezTo>
                      <a:pt x="19" y="92"/>
                      <a:pt x="19" y="92"/>
                      <a:pt x="19" y="92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8" y="94"/>
                      <a:pt x="18" y="94"/>
                      <a:pt x="18" y="94"/>
                    </a:cubicBezTo>
                    <a:cubicBezTo>
                      <a:pt x="18" y="94"/>
                      <a:pt x="18" y="94"/>
                      <a:pt x="18" y="94"/>
                    </a:cubicBezTo>
                    <a:cubicBezTo>
                      <a:pt x="15" y="98"/>
                      <a:pt x="15" y="98"/>
                      <a:pt x="15" y="98"/>
                    </a:cubicBezTo>
                    <a:cubicBezTo>
                      <a:pt x="14" y="98"/>
                      <a:pt x="14" y="98"/>
                      <a:pt x="14" y="98"/>
                    </a:cubicBezTo>
                    <a:cubicBezTo>
                      <a:pt x="6" y="100"/>
                      <a:pt x="6" y="100"/>
                      <a:pt x="6" y="100"/>
                    </a:cubicBezTo>
                    <a:cubicBezTo>
                      <a:pt x="7" y="106"/>
                      <a:pt x="7" y="106"/>
                      <a:pt x="7" y="106"/>
                    </a:cubicBezTo>
                    <a:cubicBezTo>
                      <a:pt x="13" y="110"/>
                      <a:pt x="13" y="110"/>
                      <a:pt x="13" y="110"/>
                    </a:cubicBezTo>
                    <a:cubicBezTo>
                      <a:pt x="21" y="112"/>
                      <a:pt x="21" y="112"/>
                      <a:pt x="21" y="112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2" y="134"/>
                      <a:pt x="22" y="134"/>
                      <a:pt x="22" y="134"/>
                    </a:cubicBezTo>
                    <a:cubicBezTo>
                      <a:pt x="22" y="134"/>
                      <a:pt x="22" y="134"/>
                      <a:pt x="22" y="134"/>
                    </a:cubicBezTo>
                    <a:cubicBezTo>
                      <a:pt x="22" y="134"/>
                      <a:pt x="22" y="134"/>
                      <a:pt x="22" y="134"/>
                    </a:cubicBezTo>
                    <a:cubicBezTo>
                      <a:pt x="19" y="140"/>
                      <a:pt x="19" y="140"/>
                      <a:pt x="19" y="140"/>
                    </a:cubicBezTo>
                    <a:cubicBezTo>
                      <a:pt x="19" y="142"/>
                      <a:pt x="19" y="142"/>
                      <a:pt x="19" y="142"/>
                    </a:cubicBezTo>
                    <a:cubicBezTo>
                      <a:pt x="18" y="142"/>
                      <a:pt x="18" y="142"/>
                      <a:pt x="18" y="142"/>
                    </a:cubicBezTo>
                    <a:cubicBezTo>
                      <a:pt x="8" y="143"/>
                      <a:pt x="8" y="143"/>
                      <a:pt x="8" y="143"/>
                    </a:cubicBezTo>
                    <a:cubicBezTo>
                      <a:pt x="8" y="147"/>
                      <a:pt x="8" y="147"/>
                      <a:pt x="8" y="147"/>
                    </a:cubicBezTo>
                    <a:cubicBezTo>
                      <a:pt x="5" y="156"/>
                      <a:pt x="5" y="156"/>
                      <a:pt x="5" y="156"/>
                    </a:cubicBezTo>
                    <a:cubicBezTo>
                      <a:pt x="4" y="166"/>
                      <a:pt x="4" y="166"/>
                      <a:pt x="4" y="166"/>
                    </a:cubicBezTo>
                    <a:cubicBezTo>
                      <a:pt x="6" y="172"/>
                      <a:pt x="6" y="172"/>
                      <a:pt x="6" y="172"/>
                    </a:cubicBezTo>
                    <a:cubicBezTo>
                      <a:pt x="18" y="179"/>
                      <a:pt x="18" y="179"/>
                      <a:pt x="18" y="179"/>
                    </a:cubicBezTo>
                    <a:cubicBezTo>
                      <a:pt x="19" y="180"/>
                      <a:pt x="19" y="180"/>
                      <a:pt x="19" y="180"/>
                    </a:cubicBezTo>
                    <a:cubicBezTo>
                      <a:pt x="24" y="188"/>
                      <a:pt x="24" y="188"/>
                      <a:pt x="24" y="188"/>
                    </a:cubicBezTo>
                    <a:cubicBezTo>
                      <a:pt x="24" y="189"/>
                      <a:pt x="24" y="189"/>
                      <a:pt x="24" y="189"/>
                    </a:cubicBezTo>
                    <a:cubicBezTo>
                      <a:pt x="24" y="189"/>
                      <a:pt x="24" y="189"/>
                      <a:pt x="24" y="189"/>
                    </a:cubicBezTo>
                    <a:cubicBezTo>
                      <a:pt x="24" y="190"/>
                      <a:pt x="24" y="190"/>
                      <a:pt x="24" y="190"/>
                    </a:cubicBezTo>
                    <a:cubicBezTo>
                      <a:pt x="17" y="204"/>
                      <a:pt x="17" y="204"/>
                      <a:pt x="17" y="204"/>
                    </a:cubicBezTo>
                    <a:cubicBezTo>
                      <a:pt x="16" y="208"/>
                      <a:pt x="16" y="208"/>
                      <a:pt x="16" y="208"/>
                    </a:cubicBezTo>
                    <a:cubicBezTo>
                      <a:pt x="16" y="208"/>
                      <a:pt x="16" y="208"/>
                      <a:pt x="16" y="208"/>
                    </a:cubicBezTo>
                    <a:cubicBezTo>
                      <a:pt x="12" y="217"/>
                      <a:pt x="12" y="217"/>
                      <a:pt x="12" y="217"/>
                    </a:cubicBezTo>
                    <a:cubicBezTo>
                      <a:pt x="10" y="224"/>
                      <a:pt x="10" y="224"/>
                      <a:pt x="10" y="224"/>
                    </a:cubicBezTo>
                    <a:cubicBezTo>
                      <a:pt x="10" y="225"/>
                      <a:pt x="10" y="225"/>
                      <a:pt x="10" y="225"/>
                    </a:cubicBezTo>
                    <a:cubicBezTo>
                      <a:pt x="10" y="225"/>
                      <a:pt x="10" y="225"/>
                      <a:pt x="10" y="225"/>
                    </a:cubicBezTo>
                    <a:cubicBezTo>
                      <a:pt x="8" y="227"/>
                      <a:pt x="7" y="228"/>
                      <a:pt x="6" y="231"/>
                    </a:cubicBezTo>
                    <a:cubicBezTo>
                      <a:pt x="5" y="232"/>
                      <a:pt x="5" y="232"/>
                      <a:pt x="6" y="233"/>
                    </a:cubicBezTo>
                    <a:cubicBezTo>
                      <a:pt x="7" y="234"/>
                      <a:pt x="7" y="234"/>
                      <a:pt x="7" y="234"/>
                    </a:cubicBezTo>
                    <a:cubicBezTo>
                      <a:pt x="11" y="238"/>
                      <a:pt x="11" y="238"/>
                      <a:pt x="11" y="238"/>
                    </a:cubicBezTo>
                    <a:cubicBezTo>
                      <a:pt x="11" y="238"/>
                      <a:pt x="11" y="238"/>
                      <a:pt x="11" y="238"/>
                    </a:cubicBezTo>
                    <a:cubicBezTo>
                      <a:pt x="11" y="238"/>
                      <a:pt x="11" y="238"/>
                      <a:pt x="11" y="238"/>
                    </a:cubicBezTo>
                    <a:cubicBezTo>
                      <a:pt x="13" y="241"/>
                      <a:pt x="13" y="241"/>
                      <a:pt x="13" y="241"/>
                    </a:cubicBezTo>
                    <a:cubicBezTo>
                      <a:pt x="13" y="241"/>
                      <a:pt x="13" y="241"/>
                      <a:pt x="13" y="241"/>
                    </a:cubicBezTo>
                    <a:cubicBezTo>
                      <a:pt x="13" y="241"/>
                      <a:pt x="13" y="241"/>
                      <a:pt x="13" y="241"/>
                    </a:cubicBezTo>
                    <a:cubicBezTo>
                      <a:pt x="14" y="242"/>
                      <a:pt x="14" y="242"/>
                      <a:pt x="14" y="242"/>
                    </a:cubicBezTo>
                    <a:cubicBezTo>
                      <a:pt x="14" y="242"/>
                      <a:pt x="14" y="242"/>
                      <a:pt x="14" y="242"/>
                    </a:cubicBezTo>
                    <a:cubicBezTo>
                      <a:pt x="14" y="244"/>
                      <a:pt x="14" y="244"/>
                      <a:pt x="14" y="244"/>
                    </a:cubicBezTo>
                    <a:cubicBezTo>
                      <a:pt x="14" y="244"/>
                      <a:pt x="14" y="244"/>
                      <a:pt x="14" y="244"/>
                    </a:cubicBezTo>
                    <a:cubicBezTo>
                      <a:pt x="14" y="244"/>
                      <a:pt x="14" y="244"/>
                      <a:pt x="14" y="244"/>
                    </a:cubicBezTo>
                    <a:cubicBezTo>
                      <a:pt x="14" y="244"/>
                      <a:pt x="14" y="244"/>
                      <a:pt x="14" y="244"/>
                    </a:cubicBezTo>
                    <a:cubicBezTo>
                      <a:pt x="14" y="244"/>
                      <a:pt x="14" y="244"/>
                      <a:pt x="14" y="244"/>
                    </a:cubicBezTo>
                    <a:cubicBezTo>
                      <a:pt x="15" y="246"/>
                      <a:pt x="15" y="246"/>
                      <a:pt x="15" y="246"/>
                    </a:cubicBezTo>
                    <a:cubicBezTo>
                      <a:pt x="18" y="248"/>
                      <a:pt x="18" y="248"/>
                      <a:pt x="18" y="248"/>
                    </a:cubicBezTo>
                    <a:cubicBezTo>
                      <a:pt x="33" y="251"/>
                      <a:pt x="33" y="251"/>
                      <a:pt x="33" y="251"/>
                    </a:cubicBezTo>
                    <a:cubicBezTo>
                      <a:pt x="37" y="251"/>
                      <a:pt x="42" y="250"/>
                      <a:pt x="47" y="248"/>
                    </a:cubicBezTo>
                    <a:cubicBezTo>
                      <a:pt x="51" y="246"/>
                      <a:pt x="56" y="245"/>
                      <a:pt x="61" y="246"/>
                    </a:cubicBezTo>
                    <a:cubicBezTo>
                      <a:pt x="61" y="243"/>
                      <a:pt x="61" y="243"/>
                      <a:pt x="61" y="243"/>
                    </a:cubicBezTo>
                    <a:cubicBezTo>
                      <a:pt x="57" y="232"/>
                      <a:pt x="57" y="232"/>
                      <a:pt x="57" y="232"/>
                    </a:cubicBezTo>
                    <a:cubicBezTo>
                      <a:pt x="56" y="232"/>
                      <a:pt x="56" y="232"/>
                      <a:pt x="56" y="232"/>
                    </a:cubicBezTo>
                    <a:cubicBezTo>
                      <a:pt x="57" y="232"/>
                      <a:pt x="57" y="232"/>
                      <a:pt x="57" y="232"/>
                    </a:cubicBezTo>
                    <a:cubicBezTo>
                      <a:pt x="79" y="200"/>
                      <a:pt x="79" y="200"/>
                      <a:pt x="79" y="200"/>
                    </a:cubicBezTo>
                    <a:cubicBezTo>
                      <a:pt x="104" y="176"/>
                      <a:pt x="104" y="176"/>
                      <a:pt x="104" y="176"/>
                    </a:cubicBezTo>
                    <a:cubicBezTo>
                      <a:pt x="104" y="176"/>
                      <a:pt x="104" y="176"/>
                      <a:pt x="104" y="176"/>
                    </a:cubicBezTo>
                    <a:cubicBezTo>
                      <a:pt x="112" y="174"/>
                      <a:pt x="112" y="174"/>
                      <a:pt x="112" y="174"/>
                    </a:cubicBezTo>
                    <a:cubicBezTo>
                      <a:pt x="116" y="169"/>
                      <a:pt x="116" y="169"/>
                      <a:pt x="116" y="169"/>
                    </a:cubicBezTo>
                    <a:cubicBezTo>
                      <a:pt x="116" y="169"/>
                      <a:pt x="116" y="169"/>
                      <a:pt x="116" y="169"/>
                    </a:cubicBezTo>
                    <a:cubicBezTo>
                      <a:pt x="119" y="166"/>
                      <a:pt x="122" y="165"/>
                      <a:pt x="125" y="164"/>
                    </a:cubicBezTo>
                    <a:cubicBezTo>
                      <a:pt x="123" y="162"/>
                      <a:pt x="123" y="162"/>
                      <a:pt x="123" y="162"/>
                    </a:cubicBezTo>
                    <a:cubicBezTo>
                      <a:pt x="117" y="156"/>
                      <a:pt x="117" y="156"/>
                      <a:pt x="117" y="156"/>
                    </a:cubicBezTo>
                    <a:cubicBezTo>
                      <a:pt x="117" y="156"/>
                      <a:pt x="117" y="156"/>
                      <a:pt x="117" y="156"/>
                    </a:cubicBezTo>
                    <a:cubicBezTo>
                      <a:pt x="117" y="156"/>
                      <a:pt x="117" y="156"/>
                      <a:pt x="117" y="156"/>
                    </a:cubicBezTo>
                    <a:cubicBezTo>
                      <a:pt x="113" y="151"/>
                      <a:pt x="113" y="151"/>
                      <a:pt x="113" y="151"/>
                    </a:cubicBezTo>
                    <a:cubicBezTo>
                      <a:pt x="113" y="150"/>
                      <a:pt x="113" y="150"/>
                      <a:pt x="113" y="150"/>
                    </a:cubicBezTo>
                    <a:cubicBezTo>
                      <a:pt x="113" y="150"/>
                      <a:pt x="113" y="150"/>
                      <a:pt x="113" y="150"/>
                    </a:cubicBezTo>
                    <a:cubicBezTo>
                      <a:pt x="115" y="147"/>
                      <a:pt x="115" y="147"/>
                      <a:pt x="115" y="147"/>
                    </a:cubicBezTo>
                    <a:cubicBezTo>
                      <a:pt x="109" y="148"/>
                      <a:pt x="109" y="148"/>
                      <a:pt x="109" y="148"/>
                    </a:cubicBezTo>
                    <a:cubicBezTo>
                      <a:pt x="98" y="146"/>
                      <a:pt x="98" y="146"/>
                      <a:pt x="98" y="146"/>
                    </a:cubicBezTo>
                    <a:cubicBezTo>
                      <a:pt x="94" y="144"/>
                      <a:pt x="91" y="141"/>
                      <a:pt x="90" y="138"/>
                    </a:cubicBezTo>
                    <a:cubicBezTo>
                      <a:pt x="88" y="131"/>
                      <a:pt x="87" y="125"/>
                      <a:pt x="87" y="119"/>
                    </a:cubicBezTo>
                    <a:cubicBezTo>
                      <a:pt x="86" y="121"/>
                      <a:pt x="84" y="122"/>
                      <a:pt x="82" y="122"/>
                    </a:cubicBezTo>
                    <a:cubicBezTo>
                      <a:pt x="73" y="120"/>
                      <a:pt x="73" y="120"/>
                      <a:pt x="73" y="120"/>
                    </a:cubicBezTo>
                    <a:cubicBezTo>
                      <a:pt x="68" y="116"/>
                      <a:pt x="68" y="116"/>
                      <a:pt x="68" y="116"/>
                    </a:cubicBezTo>
                    <a:cubicBezTo>
                      <a:pt x="61" y="114"/>
                      <a:pt x="61" y="114"/>
                      <a:pt x="61" y="114"/>
                    </a:cubicBezTo>
                    <a:cubicBezTo>
                      <a:pt x="58" y="114"/>
                      <a:pt x="58" y="114"/>
                      <a:pt x="58" y="114"/>
                    </a:cubicBezTo>
                    <a:cubicBezTo>
                      <a:pt x="56" y="114"/>
                      <a:pt x="53" y="113"/>
                      <a:pt x="52" y="112"/>
                    </a:cubicBezTo>
                    <a:cubicBezTo>
                      <a:pt x="49" y="110"/>
                      <a:pt x="48" y="108"/>
                      <a:pt x="48" y="107"/>
                    </a:cubicBezTo>
                    <a:cubicBezTo>
                      <a:pt x="47" y="104"/>
                      <a:pt x="48" y="102"/>
                      <a:pt x="51" y="100"/>
                    </a:cubicBezTo>
                    <a:cubicBezTo>
                      <a:pt x="53" y="98"/>
                      <a:pt x="57" y="94"/>
                      <a:pt x="59" y="90"/>
                    </a:cubicBezTo>
                    <a:cubicBezTo>
                      <a:pt x="57" y="87"/>
                      <a:pt x="55" y="83"/>
                      <a:pt x="57" y="80"/>
                    </a:cubicBezTo>
                    <a:cubicBezTo>
                      <a:pt x="57" y="79"/>
                      <a:pt x="57" y="79"/>
                      <a:pt x="57" y="79"/>
                    </a:cubicBezTo>
                    <a:cubicBezTo>
                      <a:pt x="57" y="77"/>
                      <a:pt x="61" y="76"/>
                      <a:pt x="67" y="74"/>
                    </a:cubicBezTo>
                    <a:cubicBezTo>
                      <a:pt x="67" y="72"/>
                      <a:pt x="68" y="70"/>
                      <a:pt x="69" y="70"/>
                    </a:cubicBezTo>
                    <a:cubicBezTo>
                      <a:pt x="75" y="70"/>
                      <a:pt x="75" y="70"/>
                      <a:pt x="75" y="70"/>
                    </a:cubicBezTo>
                    <a:cubicBezTo>
                      <a:pt x="74" y="70"/>
                      <a:pt x="74" y="70"/>
                      <a:pt x="74" y="70"/>
                    </a:cubicBezTo>
                    <a:cubicBezTo>
                      <a:pt x="70" y="67"/>
                      <a:pt x="69" y="64"/>
                      <a:pt x="71" y="61"/>
                    </a:cubicBezTo>
                    <a:cubicBezTo>
                      <a:pt x="74" y="59"/>
                      <a:pt x="74" y="59"/>
                      <a:pt x="74" y="59"/>
                    </a:cubicBezTo>
                    <a:cubicBezTo>
                      <a:pt x="77" y="58"/>
                      <a:pt x="82" y="58"/>
                      <a:pt x="86" y="60"/>
                    </a:cubicBezTo>
                    <a:cubicBezTo>
                      <a:pt x="95" y="67"/>
                      <a:pt x="95" y="67"/>
                      <a:pt x="95" y="67"/>
                    </a:cubicBezTo>
                    <a:cubicBezTo>
                      <a:pt x="104" y="67"/>
                      <a:pt x="104" y="67"/>
                      <a:pt x="104" y="67"/>
                    </a:cubicBezTo>
                    <a:cubicBezTo>
                      <a:pt x="107" y="69"/>
                      <a:pt x="107" y="69"/>
                      <a:pt x="107" y="69"/>
                    </a:cubicBezTo>
                    <a:cubicBezTo>
                      <a:pt x="107" y="72"/>
                      <a:pt x="107" y="72"/>
                      <a:pt x="107" y="72"/>
                    </a:cubicBezTo>
                    <a:cubicBezTo>
                      <a:pt x="107" y="74"/>
                      <a:pt x="106" y="76"/>
                      <a:pt x="105" y="76"/>
                    </a:cubicBezTo>
                    <a:cubicBezTo>
                      <a:pt x="103" y="76"/>
                      <a:pt x="102" y="78"/>
                      <a:pt x="101" y="80"/>
                    </a:cubicBezTo>
                    <a:cubicBezTo>
                      <a:pt x="105" y="90"/>
                      <a:pt x="105" y="90"/>
                      <a:pt x="105" y="90"/>
                    </a:cubicBezTo>
                    <a:cubicBezTo>
                      <a:pt x="108" y="86"/>
                      <a:pt x="110" y="84"/>
                      <a:pt x="113" y="84"/>
                    </a:cubicBezTo>
                    <a:cubicBezTo>
                      <a:pt x="114" y="84"/>
                      <a:pt x="115" y="84"/>
                      <a:pt x="117" y="86"/>
                    </a:cubicBezTo>
                    <a:cubicBezTo>
                      <a:pt x="118" y="88"/>
                      <a:pt x="119" y="92"/>
                      <a:pt x="120" y="95"/>
                    </a:cubicBezTo>
                    <a:cubicBezTo>
                      <a:pt x="120" y="100"/>
                      <a:pt x="121" y="103"/>
                      <a:pt x="123" y="105"/>
                    </a:cubicBezTo>
                    <a:cubicBezTo>
                      <a:pt x="126" y="110"/>
                      <a:pt x="126" y="110"/>
                      <a:pt x="126" y="110"/>
                    </a:cubicBezTo>
                    <a:cubicBezTo>
                      <a:pt x="131" y="116"/>
                      <a:pt x="133" y="120"/>
                      <a:pt x="134" y="124"/>
                    </a:cubicBezTo>
                    <a:cubicBezTo>
                      <a:pt x="150" y="122"/>
                      <a:pt x="150" y="122"/>
                      <a:pt x="150" y="122"/>
                    </a:cubicBezTo>
                    <a:cubicBezTo>
                      <a:pt x="157" y="118"/>
                      <a:pt x="157" y="118"/>
                      <a:pt x="157" y="118"/>
                    </a:cubicBezTo>
                    <a:cubicBezTo>
                      <a:pt x="163" y="110"/>
                      <a:pt x="163" y="110"/>
                      <a:pt x="163" y="110"/>
                    </a:cubicBezTo>
                    <a:cubicBezTo>
                      <a:pt x="166" y="102"/>
                      <a:pt x="166" y="102"/>
                      <a:pt x="166" y="102"/>
                    </a:cubicBezTo>
                    <a:cubicBezTo>
                      <a:pt x="166" y="102"/>
                      <a:pt x="166" y="102"/>
                      <a:pt x="166" y="102"/>
                    </a:cubicBezTo>
                    <a:cubicBezTo>
                      <a:pt x="166" y="102"/>
                      <a:pt x="166" y="102"/>
                      <a:pt x="166" y="102"/>
                    </a:cubicBezTo>
                    <a:cubicBezTo>
                      <a:pt x="168" y="94"/>
                      <a:pt x="168" y="94"/>
                      <a:pt x="168" y="94"/>
                    </a:cubicBezTo>
                    <a:cubicBezTo>
                      <a:pt x="168" y="93"/>
                      <a:pt x="168" y="93"/>
                      <a:pt x="168" y="93"/>
                    </a:cubicBezTo>
                    <a:cubicBezTo>
                      <a:pt x="168" y="92"/>
                      <a:pt x="168" y="92"/>
                      <a:pt x="168" y="92"/>
                    </a:cubicBezTo>
                    <a:cubicBezTo>
                      <a:pt x="169" y="92"/>
                      <a:pt x="169" y="92"/>
                      <a:pt x="169" y="92"/>
                    </a:cubicBezTo>
                    <a:cubicBezTo>
                      <a:pt x="175" y="88"/>
                      <a:pt x="175" y="88"/>
                      <a:pt x="175" y="88"/>
                    </a:cubicBezTo>
                    <a:cubicBezTo>
                      <a:pt x="176" y="88"/>
                      <a:pt x="176" y="88"/>
                      <a:pt x="176" y="88"/>
                    </a:cubicBezTo>
                    <a:cubicBezTo>
                      <a:pt x="175" y="87"/>
                      <a:pt x="175" y="87"/>
                      <a:pt x="175" y="87"/>
                    </a:cubicBezTo>
                    <a:cubicBezTo>
                      <a:pt x="165" y="84"/>
                      <a:pt x="165" y="84"/>
                      <a:pt x="165" y="84"/>
                    </a:cubicBezTo>
                    <a:cubicBezTo>
                      <a:pt x="165" y="84"/>
                      <a:pt x="165" y="84"/>
                      <a:pt x="165" y="84"/>
                    </a:cubicBezTo>
                    <a:cubicBezTo>
                      <a:pt x="165" y="84"/>
                      <a:pt x="165" y="84"/>
                      <a:pt x="165" y="84"/>
                    </a:cubicBezTo>
                    <a:cubicBezTo>
                      <a:pt x="163" y="78"/>
                      <a:pt x="163" y="78"/>
                      <a:pt x="163" y="78"/>
                    </a:cubicBezTo>
                    <a:lnTo>
                      <a:pt x="162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iŝḷiḍè">
                <a:extLst>
                  <a:ext uri="{FF2B5EF4-FFF2-40B4-BE49-F238E27FC236}">
                    <a16:creationId xmlns="" xmlns:a16="http://schemas.microsoft.com/office/drawing/2014/main" id="{C76FE621-BB3B-4EA0-B602-7FE7F83BCE55}"/>
                  </a:ext>
                </a:extLst>
              </p:cNvPr>
              <p:cNvSpPr/>
              <p:nvPr/>
            </p:nvSpPr>
            <p:spPr bwMode="auto">
              <a:xfrm>
                <a:off x="3466" y="2126"/>
                <a:ext cx="440" cy="433"/>
              </a:xfrm>
              <a:custGeom>
                <a:avLst/>
                <a:gdLst>
                  <a:gd name="T0" fmla="*/ 41 w 186"/>
                  <a:gd name="T1" fmla="*/ 60 h 183"/>
                  <a:gd name="T2" fmla="*/ 2 w 186"/>
                  <a:gd name="T3" fmla="*/ 81 h 183"/>
                  <a:gd name="T4" fmla="*/ 15 w 186"/>
                  <a:gd name="T5" fmla="*/ 111 h 183"/>
                  <a:gd name="T6" fmla="*/ 16 w 186"/>
                  <a:gd name="T7" fmla="*/ 111 h 183"/>
                  <a:gd name="T8" fmla="*/ 34 w 186"/>
                  <a:gd name="T9" fmla="*/ 143 h 183"/>
                  <a:gd name="T10" fmla="*/ 44 w 186"/>
                  <a:gd name="T11" fmla="*/ 145 h 183"/>
                  <a:gd name="T12" fmla="*/ 53 w 186"/>
                  <a:gd name="T13" fmla="*/ 150 h 183"/>
                  <a:gd name="T14" fmla="*/ 106 w 186"/>
                  <a:gd name="T15" fmla="*/ 155 h 183"/>
                  <a:gd name="T16" fmla="*/ 109 w 186"/>
                  <a:gd name="T17" fmla="*/ 173 h 183"/>
                  <a:gd name="T18" fmla="*/ 130 w 186"/>
                  <a:gd name="T19" fmla="*/ 171 h 183"/>
                  <a:gd name="T20" fmla="*/ 142 w 186"/>
                  <a:gd name="T21" fmla="*/ 183 h 183"/>
                  <a:gd name="T22" fmla="*/ 151 w 186"/>
                  <a:gd name="T23" fmla="*/ 174 h 183"/>
                  <a:gd name="T24" fmla="*/ 163 w 186"/>
                  <a:gd name="T25" fmla="*/ 175 h 183"/>
                  <a:gd name="T26" fmla="*/ 174 w 186"/>
                  <a:gd name="T27" fmla="*/ 165 h 183"/>
                  <a:gd name="T28" fmla="*/ 172 w 186"/>
                  <a:gd name="T29" fmla="*/ 163 h 183"/>
                  <a:gd name="T30" fmla="*/ 173 w 186"/>
                  <a:gd name="T31" fmla="*/ 153 h 183"/>
                  <a:gd name="T32" fmla="*/ 152 w 186"/>
                  <a:gd name="T33" fmla="*/ 147 h 183"/>
                  <a:gd name="T34" fmla="*/ 142 w 186"/>
                  <a:gd name="T35" fmla="*/ 131 h 183"/>
                  <a:gd name="T36" fmla="*/ 138 w 186"/>
                  <a:gd name="T37" fmla="*/ 118 h 183"/>
                  <a:gd name="T38" fmla="*/ 149 w 186"/>
                  <a:gd name="T39" fmla="*/ 113 h 183"/>
                  <a:gd name="T40" fmla="*/ 156 w 186"/>
                  <a:gd name="T41" fmla="*/ 102 h 183"/>
                  <a:gd name="T42" fmla="*/ 160 w 186"/>
                  <a:gd name="T43" fmla="*/ 98 h 183"/>
                  <a:gd name="T44" fmla="*/ 160 w 186"/>
                  <a:gd name="T45" fmla="*/ 81 h 183"/>
                  <a:gd name="T46" fmla="*/ 170 w 186"/>
                  <a:gd name="T47" fmla="*/ 83 h 183"/>
                  <a:gd name="T48" fmla="*/ 171 w 186"/>
                  <a:gd name="T49" fmla="*/ 84 h 183"/>
                  <a:gd name="T50" fmla="*/ 186 w 186"/>
                  <a:gd name="T51" fmla="*/ 81 h 183"/>
                  <a:gd name="T52" fmla="*/ 169 w 186"/>
                  <a:gd name="T53" fmla="*/ 68 h 183"/>
                  <a:gd name="T54" fmla="*/ 152 w 186"/>
                  <a:gd name="T55" fmla="*/ 63 h 183"/>
                  <a:gd name="T56" fmla="*/ 152 w 186"/>
                  <a:gd name="T57" fmla="*/ 63 h 183"/>
                  <a:gd name="T58" fmla="*/ 131 w 186"/>
                  <a:gd name="T59" fmla="*/ 48 h 183"/>
                  <a:gd name="T60" fmla="*/ 148 w 186"/>
                  <a:gd name="T61" fmla="*/ 29 h 183"/>
                  <a:gd name="T62" fmla="*/ 142 w 186"/>
                  <a:gd name="T63" fmla="*/ 9 h 183"/>
                  <a:gd name="T64" fmla="*/ 114 w 186"/>
                  <a:gd name="T65" fmla="*/ 14 h 183"/>
                  <a:gd name="T66" fmla="*/ 101 w 186"/>
                  <a:gd name="T67" fmla="*/ 7 h 183"/>
                  <a:gd name="T68" fmla="*/ 96 w 186"/>
                  <a:gd name="T69" fmla="*/ 5 h 183"/>
                  <a:gd name="T70" fmla="*/ 95 w 186"/>
                  <a:gd name="T71" fmla="*/ 3 h 183"/>
                  <a:gd name="T72" fmla="*/ 95 w 186"/>
                  <a:gd name="T73" fmla="*/ 3 h 183"/>
                  <a:gd name="T74" fmla="*/ 94 w 186"/>
                  <a:gd name="T75" fmla="*/ 1 h 183"/>
                  <a:gd name="T76" fmla="*/ 94 w 186"/>
                  <a:gd name="T77" fmla="*/ 0 h 183"/>
                  <a:gd name="T78" fmla="*/ 93 w 186"/>
                  <a:gd name="T79" fmla="*/ 11 h 183"/>
                  <a:gd name="T80" fmla="*/ 92 w 186"/>
                  <a:gd name="T81" fmla="*/ 18 h 183"/>
                  <a:gd name="T82" fmla="*/ 93 w 186"/>
                  <a:gd name="T83" fmla="*/ 34 h 183"/>
                  <a:gd name="T84" fmla="*/ 92 w 186"/>
                  <a:gd name="T85" fmla="*/ 35 h 183"/>
                  <a:gd name="T86" fmla="*/ 87 w 186"/>
                  <a:gd name="T87" fmla="*/ 48 h 183"/>
                  <a:gd name="T88" fmla="*/ 67 w 186"/>
                  <a:gd name="T89" fmla="*/ 55 h 183"/>
                  <a:gd name="T90" fmla="*/ 42 w 186"/>
                  <a:gd name="T91" fmla="*/ 6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6" h="183">
                    <a:moveTo>
                      <a:pt x="42" y="60"/>
                    </a:moveTo>
                    <a:cubicBezTo>
                      <a:pt x="41" y="60"/>
                      <a:pt x="41" y="60"/>
                      <a:pt x="41" y="60"/>
                    </a:cubicBezTo>
                    <a:cubicBezTo>
                      <a:pt x="11" y="73"/>
                      <a:pt x="11" y="73"/>
                      <a:pt x="11" y="73"/>
                    </a:cubicBezTo>
                    <a:cubicBezTo>
                      <a:pt x="2" y="81"/>
                      <a:pt x="2" y="81"/>
                      <a:pt x="2" y="81"/>
                    </a:cubicBezTo>
                    <a:cubicBezTo>
                      <a:pt x="0" y="95"/>
                      <a:pt x="2" y="103"/>
                      <a:pt x="6" y="105"/>
                    </a:cubicBezTo>
                    <a:cubicBezTo>
                      <a:pt x="15" y="111"/>
                      <a:pt x="15" y="111"/>
                      <a:pt x="15" y="111"/>
                    </a:cubicBezTo>
                    <a:cubicBezTo>
                      <a:pt x="16" y="111"/>
                      <a:pt x="16" y="111"/>
                      <a:pt x="16" y="111"/>
                    </a:cubicBezTo>
                    <a:cubicBezTo>
                      <a:pt x="16" y="111"/>
                      <a:pt x="16" y="111"/>
                      <a:pt x="16" y="111"/>
                    </a:cubicBezTo>
                    <a:cubicBezTo>
                      <a:pt x="18" y="126"/>
                      <a:pt x="18" y="126"/>
                      <a:pt x="18" y="126"/>
                    </a:cubicBezTo>
                    <a:cubicBezTo>
                      <a:pt x="26" y="136"/>
                      <a:pt x="31" y="141"/>
                      <a:pt x="34" y="143"/>
                    </a:cubicBezTo>
                    <a:cubicBezTo>
                      <a:pt x="42" y="145"/>
                      <a:pt x="42" y="145"/>
                      <a:pt x="42" y="145"/>
                    </a:cubicBezTo>
                    <a:cubicBezTo>
                      <a:pt x="44" y="145"/>
                      <a:pt x="44" y="145"/>
                      <a:pt x="44" y="145"/>
                    </a:cubicBezTo>
                    <a:cubicBezTo>
                      <a:pt x="44" y="145"/>
                      <a:pt x="44" y="145"/>
                      <a:pt x="44" y="145"/>
                    </a:cubicBezTo>
                    <a:cubicBezTo>
                      <a:pt x="45" y="147"/>
                      <a:pt x="48" y="149"/>
                      <a:pt x="53" y="150"/>
                    </a:cubicBezTo>
                    <a:cubicBezTo>
                      <a:pt x="77" y="151"/>
                      <a:pt x="77" y="151"/>
                      <a:pt x="77" y="151"/>
                    </a:cubicBezTo>
                    <a:cubicBezTo>
                      <a:pt x="94" y="151"/>
                      <a:pt x="104" y="153"/>
                      <a:pt x="106" y="155"/>
                    </a:cubicBezTo>
                    <a:cubicBezTo>
                      <a:pt x="108" y="156"/>
                      <a:pt x="109" y="160"/>
                      <a:pt x="108" y="166"/>
                    </a:cubicBezTo>
                    <a:cubicBezTo>
                      <a:pt x="108" y="170"/>
                      <a:pt x="108" y="173"/>
                      <a:pt x="109" y="173"/>
                    </a:cubicBezTo>
                    <a:cubicBezTo>
                      <a:pt x="118" y="171"/>
                      <a:pt x="118" y="171"/>
                      <a:pt x="118" y="171"/>
                    </a:cubicBezTo>
                    <a:cubicBezTo>
                      <a:pt x="124" y="169"/>
                      <a:pt x="128" y="169"/>
                      <a:pt x="130" y="171"/>
                    </a:cubicBezTo>
                    <a:cubicBezTo>
                      <a:pt x="134" y="175"/>
                      <a:pt x="134" y="175"/>
                      <a:pt x="134" y="175"/>
                    </a:cubicBezTo>
                    <a:cubicBezTo>
                      <a:pt x="138" y="181"/>
                      <a:pt x="142" y="183"/>
                      <a:pt x="142" y="183"/>
                    </a:cubicBezTo>
                    <a:cubicBezTo>
                      <a:pt x="145" y="182"/>
                      <a:pt x="148" y="179"/>
                      <a:pt x="150" y="175"/>
                    </a:cubicBezTo>
                    <a:cubicBezTo>
                      <a:pt x="151" y="174"/>
                      <a:pt x="151" y="174"/>
                      <a:pt x="151" y="174"/>
                    </a:cubicBezTo>
                    <a:cubicBezTo>
                      <a:pt x="158" y="179"/>
                      <a:pt x="158" y="179"/>
                      <a:pt x="158" y="179"/>
                    </a:cubicBezTo>
                    <a:cubicBezTo>
                      <a:pt x="163" y="175"/>
                      <a:pt x="163" y="175"/>
                      <a:pt x="163" y="175"/>
                    </a:cubicBezTo>
                    <a:cubicBezTo>
                      <a:pt x="164" y="169"/>
                      <a:pt x="167" y="167"/>
                      <a:pt x="172" y="166"/>
                    </a:cubicBezTo>
                    <a:cubicBezTo>
                      <a:pt x="174" y="165"/>
                      <a:pt x="174" y="165"/>
                      <a:pt x="174" y="165"/>
                    </a:cubicBezTo>
                    <a:cubicBezTo>
                      <a:pt x="173" y="164"/>
                      <a:pt x="173" y="164"/>
                      <a:pt x="173" y="164"/>
                    </a:cubicBezTo>
                    <a:cubicBezTo>
                      <a:pt x="172" y="163"/>
                      <a:pt x="172" y="163"/>
                      <a:pt x="172" y="163"/>
                    </a:cubicBezTo>
                    <a:cubicBezTo>
                      <a:pt x="172" y="163"/>
                      <a:pt x="172" y="163"/>
                      <a:pt x="172" y="163"/>
                    </a:cubicBezTo>
                    <a:cubicBezTo>
                      <a:pt x="173" y="153"/>
                      <a:pt x="173" y="153"/>
                      <a:pt x="173" y="153"/>
                    </a:cubicBezTo>
                    <a:cubicBezTo>
                      <a:pt x="170" y="148"/>
                      <a:pt x="166" y="146"/>
                      <a:pt x="161" y="147"/>
                    </a:cubicBezTo>
                    <a:cubicBezTo>
                      <a:pt x="157" y="148"/>
                      <a:pt x="154" y="148"/>
                      <a:pt x="152" y="147"/>
                    </a:cubicBezTo>
                    <a:cubicBezTo>
                      <a:pt x="152" y="145"/>
                      <a:pt x="152" y="145"/>
                      <a:pt x="152" y="143"/>
                    </a:cubicBezTo>
                    <a:cubicBezTo>
                      <a:pt x="149" y="138"/>
                      <a:pt x="146" y="134"/>
                      <a:pt x="142" y="131"/>
                    </a:cubicBezTo>
                    <a:cubicBezTo>
                      <a:pt x="138" y="127"/>
                      <a:pt x="136" y="123"/>
                      <a:pt x="138" y="119"/>
                    </a:cubicBezTo>
                    <a:cubicBezTo>
                      <a:pt x="138" y="118"/>
                      <a:pt x="138" y="118"/>
                      <a:pt x="138" y="118"/>
                    </a:cubicBezTo>
                    <a:cubicBezTo>
                      <a:pt x="150" y="120"/>
                      <a:pt x="150" y="120"/>
                      <a:pt x="150" y="120"/>
                    </a:cubicBezTo>
                    <a:cubicBezTo>
                      <a:pt x="149" y="113"/>
                      <a:pt x="149" y="113"/>
                      <a:pt x="149" y="113"/>
                    </a:cubicBezTo>
                    <a:cubicBezTo>
                      <a:pt x="148" y="109"/>
                      <a:pt x="149" y="107"/>
                      <a:pt x="151" y="105"/>
                    </a:cubicBezTo>
                    <a:cubicBezTo>
                      <a:pt x="152" y="103"/>
                      <a:pt x="154" y="102"/>
                      <a:pt x="156" y="102"/>
                    </a:cubicBezTo>
                    <a:cubicBezTo>
                      <a:pt x="160" y="100"/>
                      <a:pt x="160" y="100"/>
                      <a:pt x="160" y="100"/>
                    </a:cubicBezTo>
                    <a:cubicBezTo>
                      <a:pt x="160" y="98"/>
                      <a:pt x="160" y="98"/>
                      <a:pt x="160" y="98"/>
                    </a:cubicBezTo>
                    <a:cubicBezTo>
                      <a:pt x="157" y="91"/>
                      <a:pt x="156" y="85"/>
                      <a:pt x="157" y="83"/>
                    </a:cubicBezTo>
                    <a:cubicBezTo>
                      <a:pt x="160" y="81"/>
                      <a:pt x="160" y="81"/>
                      <a:pt x="160" y="81"/>
                    </a:cubicBezTo>
                    <a:cubicBezTo>
                      <a:pt x="161" y="80"/>
                      <a:pt x="165" y="81"/>
                      <a:pt x="170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1" y="84"/>
                      <a:pt x="171" y="84"/>
                      <a:pt x="171" y="84"/>
                    </a:cubicBezTo>
                    <a:cubicBezTo>
                      <a:pt x="175" y="89"/>
                      <a:pt x="178" y="93"/>
                      <a:pt x="179" y="93"/>
                    </a:cubicBezTo>
                    <a:cubicBezTo>
                      <a:pt x="186" y="81"/>
                      <a:pt x="186" y="81"/>
                      <a:pt x="186" y="81"/>
                    </a:cubicBezTo>
                    <a:cubicBezTo>
                      <a:pt x="180" y="73"/>
                      <a:pt x="176" y="67"/>
                      <a:pt x="175" y="64"/>
                    </a:cubicBezTo>
                    <a:cubicBezTo>
                      <a:pt x="169" y="68"/>
                      <a:pt x="169" y="68"/>
                      <a:pt x="169" y="68"/>
                    </a:cubicBezTo>
                    <a:cubicBezTo>
                      <a:pt x="168" y="67"/>
                      <a:pt x="168" y="67"/>
                      <a:pt x="168" y="67"/>
                    </a:cubicBezTo>
                    <a:cubicBezTo>
                      <a:pt x="152" y="63"/>
                      <a:pt x="152" y="63"/>
                      <a:pt x="152" y="63"/>
                    </a:cubicBezTo>
                    <a:cubicBezTo>
                      <a:pt x="152" y="63"/>
                      <a:pt x="152" y="63"/>
                      <a:pt x="152" y="63"/>
                    </a:cubicBezTo>
                    <a:cubicBezTo>
                      <a:pt x="152" y="63"/>
                      <a:pt x="152" y="63"/>
                      <a:pt x="152" y="63"/>
                    </a:cubicBezTo>
                    <a:cubicBezTo>
                      <a:pt x="145" y="60"/>
                      <a:pt x="141" y="56"/>
                      <a:pt x="140" y="53"/>
                    </a:cubicBezTo>
                    <a:cubicBezTo>
                      <a:pt x="131" y="48"/>
                      <a:pt x="131" y="48"/>
                      <a:pt x="131" y="48"/>
                    </a:cubicBezTo>
                    <a:cubicBezTo>
                      <a:pt x="131" y="39"/>
                      <a:pt x="131" y="39"/>
                      <a:pt x="131" y="39"/>
                    </a:cubicBezTo>
                    <a:cubicBezTo>
                      <a:pt x="148" y="29"/>
                      <a:pt x="148" y="29"/>
                      <a:pt x="148" y="29"/>
                    </a:cubicBezTo>
                    <a:cubicBezTo>
                      <a:pt x="148" y="24"/>
                      <a:pt x="146" y="19"/>
                      <a:pt x="144" y="15"/>
                    </a:cubicBezTo>
                    <a:cubicBezTo>
                      <a:pt x="142" y="9"/>
                      <a:pt x="142" y="9"/>
                      <a:pt x="142" y="9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24" y="13"/>
                      <a:pt x="119" y="14"/>
                      <a:pt x="114" y="14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99" y="7"/>
                      <a:pt x="99" y="7"/>
                      <a:pt x="99" y="7"/>
                    </a:cubicBezTo>
                    <a:cubicBezTo>
                      <a:pt x="96" y="5"/>
                      <a:pt x="96" y="5"/>
                      <a:pt x="96" y="5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4" y="1"/>
                      <a:pt x="94" y="1"/>
                      <a:pt x="94" y="1"/>
                    </a:cubicBezTo>
                    <a:cubicBezTo>
                      <a:pt x="94" y="1"/>
                      <a:pt x="94" y="1"/>
                      <a:pt x="94" y="1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3" y="11"/>
                      <a:pt x="93" y="11"/>
                      <a:pt x="93" y="11"/>
                    </a:cubicBezTo>
                    <a:cubicBezTo>
                      <a:pt x="92" y="14"/>
                      <a:pt x="92" y="14"/>
                      <a:pt x="92" y="14"/>
                    </a:cubicBezTo>
                    <a:cubicBezTo>
                      <a:pt x="92" y="16"/>
                      <a:pt x="91" y="17"/>
                      <a:pt x="92" y="18"/>
                    </a:cubicBezTo>
                    <a:cubicBezTo>
                      <a:pt x="94" y="21"/>
                      <a:pt x="93" y="24"/>
                      <a:pt x="91" y="27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2" y="34"/>
                      <a:pt x="92" y="34"/>
                      <a:pt x="92" y="34"/>
                    </a:cubicBezTo>
                    <a:cubicBezTo>
                      <a:pt x="92" y="35"/>
                      <a:pt x="92" y="35"/>
                      <a:pt x="92" y="35"/>
                    </a:cubicBezTo>
                    <a:cubicBezTo>
                      <a:pt x="87" y="39"/>
                      <a:pt x="87" y="39"/>
                      <a:pt x="87" y="39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6" y="49"/>
                      <a:pt x="86" y="49"/>
                      <a:pt x="86" y="49"/>
                    </a:cubicBezTo>
                    <a:cubicBezTo>
                      <a:pt x="77" y="53"/>
                      <a:pt x="71" y="55"/>
                      <a:pt x="67" y="55"/>
                    </a:cubicBezTo>
                    <a:cubicBezTo>
                      <a:pt x="50" y="53"/>
                      <a:pt x="50" y="53"/>
                      <a:pt x="50" y="53"/>
                    </a:cubicBezTo>
                    <a:cubicBezTo>
                      <a:pt x="42" y="60"/>
                      <a:pt x="42" y="60"/>
                      <a:pt x="42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îṧľíde">
                <a:extLst>
                  <a:ext uri="{FF2B5EF4-FFF2-40B4-BE49-F238E27FC236}">
                    <a16:creationId xmlns="" xmlns:a16="http://schemas.microsoft.com/office/drawing/2014/main" id="{F21200BC-E99C-45F8-8058-DB7AD38D9CF9}"/>
                  </a:ext>
                </a:extLst>
              </p:cNvPr>
              <p:cNvSpPr/>
              <p:nvPr/>
            </p:nvSpPr>
            <p:spPr bwMode="auto">
              <a:xfrm>
                <a:off x="4292" y="3051"/>
                <a:ext cx="125" cy="303"/>
              </a:xfrm>
              <a:custGeom>
                <a:avLst/>
                <a:gdLst>
                  <a:gd name="T0" fmla="*/ 40 w 53"/>
                  <a:gd name="T1" fmla="*/ 0 h 128"/>
                  <a:gd name="T2" fmla="*/ 12 w 53"/>
                  <a:gd name="T3" fmla="*/ 35 h 128"/>
                  <a:gd name="T4" fmla="*/ 0 w 53"/>
                  <a:gd name="T5" fmla="*/ 54 h 128"/>
                  <a:gd name="T6" fmla="*/ 3 w 53"/>
                  <a:gd name="T7" fmla="*/ 76 h 128"/>
                  <a:gd name="T8" fmla="*/ 3 w 53"/>
                  <a:gd name="T9" fmla="*/ 77 h 128"/>
                  <a:gd name="T10" fmla="*/ 3 w 53"/>
                  <a:gd name="T11" fmla="*/ 77 h 128"/>
                  <a:gd name="T12" fmla="*/ 1 w 53"/>
                  <a:gd name="T13" fmla="*/ 92 h 128"/>
                  <a:gd name="T14" fmla="*/ 2 w 53"/>
                  <a:gd name="T15" fmla="*/ 101 h 128"/>
                  <a:gd name="T16" fmla="*/ 18 w 53"/>
                  <a:gd name="T17" fmla="*/ 112 h 128"/>
                  <a:gd name="T18" fmla="*/ 18 w 53"/>
                  <a:gd name="T19" fmla="*/ 112 h 128"/>
                  <a:gd name="T20" fmla="*/ 19 w 53"/>
                  <a:gd name="T21" fmla="*/ 112 h 128"/>
                  <a:gd name="T22" fmla="*/ 19 w 53"/>
                  <a:gd name="T23" fmla="*/ 113 h 128"/>
                  <a:gd name="T24" fmla="*/ 19 w 53"/>
                  <a:gd name="T25" fmla="*/ 113 h 128"/>
                  <a:gd name="T26" fmla="*/ 25 w 53"/>
                  <a:gd name="T27" fmla="*/ 124 h 128"/>
                  <a:gd name="T28" fmla="*/ 31 w 53"/>
                  <a:gd name="T29" fmla="*/ 128 h 128"/>
                  <a:gd name="T30" fmla="*/ 33 w 53"/>
                  <a:gd name="T31" fmla="*/ 102 h 128"/>
                  <a:gd name="T32" fmla="*/ 33 w 53"/>
                  <a:gd name="T33" fmla="*/ 101 h 128"/>
                  <a:gd name="T34" fmla="*/ 45 w 53"/>
                  <a:gd name="T35" fmla="*/ 73 h 128"/>
                  <a:gd name="T36" fmla="*/ 49 w 53"/>
                  <a:gd name="T37" fmla="*/ 40 h 128"/>
                  <a:gd name="T38" fmla="*/ 49 w 53"/>
                  <a:gd name="T39" fmla="*/ 39 h 128"/>
                  <a:gd name="T40" fmla="*/ 49 w 53"/>
                  <a:gd name="T41" fmla="*/ 39 h 128"/>
                  <a:gd name="T42" fmla="*/ 53 w 53"/>
                  <a:gd name="T43" fmla="*/ 30 h 128"/>
                  <a:gd name="T44" fmla="*/ 50 w 53"/>
                  <a:gd name="T45" fmla="*/ 22 h 128"/>
                  <a:gd name="T46" fmla="*/ 50 w 53"/>
                  <a:gd name="T47" fmla="*/ 22 h 128"/>
                  <a:gd name="T48" fmla="*/ 49 w 53"/>
                  <a:gd name="T49" fmla="*/ 22 h 128"/>
                  <a:gd name="T50" fmla="*/ 49 w 53"/>
                  <a:gd name="T51" fmla="*/ 12 h 128"/>
                  <a:gd name="T52" fmla="*/ 49 w 53"/>
                  <a:gd name="T53" fmla="*/ 11 h 128"/>
                  <a:gd name="T54" fmla="*/ 49 w 53"/>
                  <a:gd name="T55" fmla="*/ 11 h 128"/>
                  <a:gd name="T56" fmla="*/ 51 w 53"/>
                  <a:gd name="T57" fmla="*/ 8 h 128"/>
                  <a:gd name="T58" fmla="*/ 53 w 53"/>
                  <a:gd name="T59" fmla="*/ 6 h 128"/>
                  <a:gd name="T60" fmla="*/ 40 w 53"/>
                  <a:gd name="T61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3" h="128">
                    <a:moveTo>
                      <a:pt x="40" y="0"/>
                    </a:moveTo>
                    <a:cubicBezTo>
                      <a:pt x="27" y="9"/>
                      <a:pt x="18" y="21"/>
                      <a:pt x="12" y="35"/>
                    </a:cubicBezTo>
                    <a:cubicBezTo>
                      <a:pt x="7" y="47"/>
                      <a:pt x="3" y="53"/>
                      <a:pt x="0" y="54"/>
                    </a:cubicBezTo>
                    <a:cubicBezTo>
                      <a:pt x="3" y="76"/>
                      <a:pt x="3" y="76"/>
                      <a:pt x="3" y="76"/>
                    </a:cubicBezTo>
                    <a:cubicBezTo>
                      <a:pt x="3" y="77"/>
                      <a:pt x="3" y="77"/>
                      <a:pt x="3" y="77"/>
                    </a:cubicBezTo>
                    <a:cubicBezTo>
                      <a:pt x="3" y="77"/>
                      <a:pt x="3" y="77"/>
                      <a:pt x="3" y="77"/>
                    </a:cubicBezTo>
                    <a:cubicBezTo>
                      <a:pt x="1" y="92"/>
                      <a:pt x="1" y="92"/>
                      <a:pt x="1" y="92"/>
                    </a:cubicBezTo>
                    <a:cubicBezTo>
                      <a:pt x="0" y="97"/>
                      <a:pt x="1" y="100"/>
                      <a:pt x="2" y="101"/>
                    </a:cubicBezTo>
                    <a:cubicBezTo>
                      <a:pt x="18" y="112"/>
                      <a:pt x="18" y="112"/>
                      <a:pt x="18" y="112"/>
                    </a:cubicBezTo>
                    <a:cubicBezTo>
                      <a:pt x="18" y="112"/>
                      <a:pt x="18" y="112"/>
                      <a:pt x="18" y="112"/>
                    </a:cubicBezTo>
                    <a:cubicBezTo>
                      <a:pt x="19" y="112"/>
                      <a:pt x="19" y="112"/>
                      <a:pt x="19" y="112"/>
                    </a:cubicBezTo>
                    <a:cubicBezTo>
                      <a:pt x="19" y="113"/>
                      <a:pt x="19" y="113"/>
                      <a:pt x="19" y="113"/>
                    </a:cubicBezTo>
                    <a:cubicBezTo>
                      <a:pt x="19" y="113"/>
                      <a:pt x="19" y="113"/>
                      <a:pt x="19" y="113"/>
                    </a:cubicBezTo>
                    <a:cubicBezTo>
                      <a:pt x="20" y="116"/>
                      <a:pt x="22" y="120"/>
                      <a:pt x="25" y="124"/>
                    </a:cubicBezTo>
                    <a:cubicBezTo>
                      <a:pt x="27" y="126"/>
                      <a:pt x="29" y="127"/>
                      <a:pt x="31" y="128"/>
                    </a:cubicBezTo>
                    <a:cubicBezTo>
                      <a:pt x="33" y="102"/>
                      <a:pt x="33" y="102"/>
                      <a:pt x="33" y="102"/>
                    </a:cubicBezTo>
                    <a:cubicBezTo>
                      <a:pt x="33" y="101"/>
                      <a:pt x="33" y="101"/>
                      <a:pt x="33" y="101"/>
                    </a:cubicBezTo>
                    <a:cubicBezTo>
                      <a:pt x="45" y="73"/>
                      <a:pt x="45" y="73"/>
                      <a:pt x="45" y="73"/>
                    </a:cubicBezTo>
                    <a:cubicBezTo>
                      <a:pt x="49" y="40"/>
                      <a:pt x="49" y="40"/>
                      <a:pt x="49" y="40"/>
                    </a:cubicBezTo>
                    <a:cubicBezTo>
                      <a:pt x="49" y="39"/>
                      <a:pt x="49" y="39"/>
                      <a:pt x="49" y="39"/>
                    </a:cubicBezTo>
                    <a:cubicBezTo>
                      <a:pt x="49" y="39"/>
                      <a:pt x="49" y="39"/>
                      <a:pt x="49" y="39"/>
                    </a:cubicBezTo>
                    <a:cubicBezTo>
                      <a:pt x="53" y="30"/>
                      <a:pt x="53" y="30"/>
                      <a:pt x="53" y="30"/>
                    </a:cubicBezTo>
                    <a:cubicBezTo>
                      <a:pt x="50" y="22"/>
                      <a:pt x="50" y="22"/>
                      <a:pt x="50" y="22"/>
                    </a:cubicBezTo>
                    <a:cubicBezTo>
                      <a:pt x="50" y="22"/>
                      <a:pt x="50" y="22"/>
                      <a:pt x="50" y="22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51" y="8"/>
                      <a:pt x="51" y="8"/>
                      <a:pt x="51" y="8"/>
                    </a:cubicBezTo>
                    <a:cubicBezTo>
                      <a:pt x="53" y="6"/>
                      <a:pt x="53" y="6"/>
                      <a:pt x="53" y="6"/>
                    </a:cubicBezTo>
                    <a:lnTo>
                      <a:pt x="4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îṩḷiḓe">
                <a:extLst>
                  <a:ext uri="{FF2B5EF4-FFF2-40B4-BE49-F238E27FC236}">
                    <a16:creationId xmlns="" xmlns:a16="http://schemas.microsoft.com/office/drawing/2014/main" id="{A0445BCB-2C9E-4025-A826-F19E0523A289}"/>
                  </a:ext>
                </a:extLst>
              </p:cNvPr>
              <p:cNvSpPr/>
              <p:nvPr/>
            </p:nvSpPr>
            <p:spPr bwMode="auto">
              <a:xfrm>
                <a:off x="3366" y="3588"/>
                <a:ext cx="195" cy="166"/>
              </a:xfrm>
              <a:custGeom>
                <a:avLst/>
                <a:gdLst>
                  <a:gd name="T0" fmla="*/ 37 w 82"/>
                  <a:gd name="T1" fmla="*/ 7 h 70"/>
                  <a:gd name="T2" fmla="*/ 36 w 82"/>
                  <a:gd name="T3" fmla="*/ 9 h 70"/>
                  <a:gd name="T4" fmla="*/ 36 w 82"/>
                  <a:gd name="T5" fmla="*/ 9 h 70"/>
                  <a:gd name="T6" fmla="*/ 35 w 82"/>
                  <a:gd name="T7" fmla="*/ 10 h 70"/>
                  <a:gd name="T8" fmla="*/ 19 w 82"/>
                  <a:gd name="T9" fmla="*/ 14 h 70"/>
                  <a:gd name="T10" fmla="*/ 20 w 82"/>
                  <a:gd name="T11" fmla="*/ 16 h 70"/>
                  <a:gd name="T12" fmla="*/ 25 w 82"/>
                  <a:gd name="T13" fmla="*/ 22 h 70"/>
                  <a:gd name="T14" fmla="*/ 23 w 82"/>
                  <a:gd name="T15" fmla="*/ 23 h 70"/>
                  <a:gd name="T16" fmla="*/ 16 w 82"/>
                  <a:gd name="T17" fmla="*/ 27 h 70"/>
                  <a:gd name="T18" fmla="*/ 4 w 82"/>
                  <a:gd name="T19" fmla="*/ 36 h 70"/>
                  <a:gd name="T20" fmla="*/ 6 w 82"/>
                  <a:gd name="T21" fmla="*/ 63 h 70"/>
                  <a:gd name="T22" fmla="*/ 18 w 82"/>
                  <a:gd name="T23" fmla="*/ 64 h 70"/>
                  <a:gd name="T24" fmla="*/ 19 w 82"/>
                  <a:gd name="T25" fmla="*/ 64 h 70"/>
                  <a:gd name="T26" fmla="*/ 19 w 82"/>
                  <a:gd name="T27" fmla="*/ 64 h 70"/>
                  <a:gd name="T28" fmla="*/ 31 w 82"/>
                  <a:gd name="T29" fmla="*/ 70 h 70"/>
                  <a:gd name="T30" fmla="*/ 44 w 82"/>
                  <a:gd name="T31" fmla="*/ 68 h 70"/>
                  <a:gd name="T32" fmla="*/ 62 w 82"/>
                  <a:gd name="T33" fmla="*/ 53 h 70"/>
                  <a:gd name="T34" fmla="*/ 63 w 82"/>
                  <a:gd name="T35" fmla="*/ 53 h 70"/>
                  <a:gd name="T36" fmla="*/ 64 w 82"/>
                  <a:gd name="T37" fmla="*/ 52 h 70"/>
                  <a:gd name="T38" fmla="*/ 69 w 82"/>
                  <a:gd name="T39" fmla="*/ 50 h 70"/>
                  <a:gd name="T40" fmla="*/ 68 w 82"/>
                  <a:gd name="T41" fmla="*/ 33 h 70"/>
                  <a:gd name="T42" fmla="*/ 68 w 82"/>
                  <a:gd name="T43" fmla="*/ 33 h 70"/>
                  <a:gd name="T44" fmla="*/ 75 w 82"/>
                  <a:gd name="T45" fmla="*/ 22 h 70"/>
                  <a:gd name="T46" fmla="*/ 75 w 82"/>
                  <a:gd name="T47" fmla="*/ 22 h 70"/>
                  <a:gd name="T48" fmla="*/ 75 w 82"/>
                  <a:gd name="T49" fmla="*/ 22 h 70"/>
                  <a:gd name="T50" fmla="*/ 81 w 82"/>
                  <a:gd name="T51" fmla="*/ 17 h 70"/>
                  <a:gd name="T52" fmla="*/ 79 w 82"/>
                  <a:gd name="T53" fmla="*/ 5 h 70"/>
                  <a:gd name="T54" fmla="*/ 74 w 82"/>
                  <a:gd name="T55" fmla="*/ 0 h 70"/>
                  <a:gd name="T56" fmla="*/ 74 w 82"/>
                  <a:gd name="T57" fmla="*/ 6 h 70"/>
                  <a:gd name="T58" fmla="*/ 64 w 82"/>
                  <a:gd name="T59" fmla="*/ 4 h 70"/>
                  <a:gd name="T60" fmla="*/ 59 w 82"/>
                  <a:gd name="T61" fmla="*/ 7 h 70"/>
                  <a:gd name="T62" fmla="*/ 58 w 82"/>
                  <a:gd name="T63" fmla="*/ 7 h 70"/>
                  <a:gd name="T64" fmla="*/ 58 w 82"/>
                  <a:gd name="T65" fmla="*/ 7 h 70"/>
                  <a:gd name="T66" fmla="*/ 37 w 82"/>
                  <a:gd name="T67" fmla="*/ 7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2" h="70">
                    <a:moveTo>
                      <a:pt x="37" y="7"/>
                    </a:moveTo>
                    <a:cubicBezTo>
                      <a:pt x="36" y="9"/>
                      <a:pt x="36" y="9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4" y="22"/>
                      <a:pt x="24" y="23"/>
                      <a:pt x="23" y="23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0" y="41"/>
                      <a:pt x="0" y="49"/>
                      <a:pt x="6" y="63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9" y="64"/>
                      <a:pt x="19" y="64"/>
                      <a:pt x="19" y="64"/>
                    </a:cubicBezTo>
                    <a:cubicBezTo>
                      <a:pt x="19" y="64"/>
                      <a:pt x="19" y="64"/>
                      <a:pt x="19" y="64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44" y="68"/>
                      <a:pt x="44" y="68"/>
                      <a:pt x="44" y="68"/>
                    </a:cubicBezTo>
                    <a:cubicBezTo>
                      <a:pt x="49" y="67"/>
                      <a:pt x="55" y="62"/>
                      <a:pt x="62" y="53"/>
                    </a:cubicBezTo>
                    <a:cubicBezTo>
                      <a:pt x="63" y="53"/>
                      <a:pt x="63" y="53"/>
                      <a:pt x="63" y="53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9" y="50"/>
                      <a:pt x="69" y="50"/>
                      <a:pt x="69" y="50"/>
                    </a:cubicBezTo>
                    <a:cubicBezTo>
                      <a:pt x="68" y="33"/>
                      <a:pt x="68" y="33"/>
                      <a:pt x="68" y="33"/>
                    </a:cubicBezTo>
                    <a:cubicBezTo>
                      <a:pt x="68" y="33"/>
                      <a:pt x="68" y="33"/>
                      <a:pt x="68" y="33"/>
                    </a:cubicBezTo>
                    <a:cubicBezTo>
                      <a:pt x="75" y="22"/>
                      <a:pt x="75" y="22"/>
                      <a:pt x="75" y="22"/>
                    </a:cubicBezTo>
                    <a:cubicBezTo>
                      <a:pt x="75" y="22"/>
                      <a:pt x="75" y="22"/>
                      <a:pt x="75" y="22"/>
                    </a:cubicBezTo>
                    <a:cubicBezTo>
                      <a:pt x="75" y="22"/>
                      <a:pt x="75" y="22"/>
                      <a:pt x="75" y="22"/>
                    </a:cubicBezTo>
                    <a:cubicBezTo>
                      <a:pt x="81" y="17"/>
                      <a:pt x="81" y="17"/>
                      <a:pt x="81" y="17"/>
                    </a:cubicBezTo>
                    <a:cubicBezTo>
                      <a:pt x="82" y="13"/>
                      <a:pt x="81" y="8"/>
                      <a:pt x="79" y="5"/>
                    </a:cubicBezTo>
                    <a:cubicBezTo>
                      <a:pt x="78" y="1"/>
                      <a:pt x="76" y="0"/>
                      <a:pt x="74" y="0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64" y="4"/>
                      <a:pt x="64" y="4"/>
                      <a:pt x="64" y="4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58" y="7"/>
                      <a:pt x="58" y="7"/>
                      <a:pt x="58" y="7"/>
                    </a:cubicBezTo>
                    <a:cubicBezTo>
                      <a:pt x="58" y="7"/>
                      <a:pt x="58" y="7"/>
                      <a:pt x="58" y="7"/>
                    </a:cubicBezTo>
                    <a:lnTo>
                      <a:pt x="37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7" name="îśḻíḍè">
              <a:extLst>
                <a:ext uri="{FF2B5EF4-FFF2-40B4-BE49-F238E27FC236}">
                  <a16:creationId xmlns="" xmlns:a16="http://schemas.microsoft.com/office/drawing/2014/main" id="{1A4FC03E-FCE3-42E9-AF13-1FC436F03B0F}"/>
                </a:ext>
              </a:extLst>
            </p:cNvPr>
            <p:cNvSpPr/>
            <p:nvPr/>
          </p:nvSpPr>
          <p:spPr>
            <a:xfrm>
              <a:off x="4849071" y="2393330"/>
              <a:ext cx="2506688" cy="2506688"/>
            </a:xfrm>
            <a:prstGeom prst="ellipse">
              <a:avLst/>
            </a:prstGeom>
            <a:noFill/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ṥḻîḓé">
              <a:extLst>
                <a:ext uri="{FF2B5EF4-FFF2-40B4-BE49-F238E27FC236}">
                  <a16:creationId xmlns="" xmlns:a16="http://schemas.microsoft.com/office/drawing/2014/main" id="{9C355E5B-7F5E-44AA-930F-DCF2DA6570E7}"/>
                </a:ext>
              </a:extLst>
            </p:cNvPr>
            <p:cNvSpPr/>
            <p:nvPr/>
          </p:nvSpPr>
          <p:spPr>
            <a:xfrm>
              <a:off x="5754162" y="1938401"/>
              <a:ext cx="696504" cy="696504"/>
            </a:xfrm>
            <a:custGeom>
              <a:avLst/>
              <a:gdLst>
                <a:gd name="connsiteX0" fmla="*/ 0 w 670873"/>
                <a:gd name="connsiteY0" fmla="*/ 335437 h 670873"/>
                <a:gd name="connsiteX1" fmla="*/ 335437 w 670873"/>
                <a:gd name="connsiteY1" fmla="*/ 0 h 670873"/>
                <a:gd name="connsiteX2" fmla="*/ 670874 w 670873"/>
                <a:gd name="connsiteY2" fmla="*/ 335437 h 670873"/>
                <a:gd name="connsiteX3" fmla="*/ 335437 w 670873"/>
                <a:gd name="connsiteY3" fmla="*/ 670874 h 670873"/>
                <a:gd name="connsiteX4" fmla="*/ 0 w 670873"/>
                <a:gd name="connsiteY4" fmla="*/ 335437 h 670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0873" h="670873">
                  <a:moveTo>
                    <a:pt x="0" y="335437"/>
                  </a:moveTo>
                  <a:cubicBezTo>
                    <a:pt x="0" y="150180"/>
                    <a:pt x="150180" y="0"/>
                    <a:pt x="335437" y="0"/>
                  </a:cubicBezTo>
                  <a:cubicBezTo>
                    <a:pt x="520694" y="0"/>
                    <a:pt x="670874" y="150180"/>
                    <a:pt x="670874" y="335437"/>
                  </a:cubicBezTo>
                  <a:cubicBezTo>
                    <a:pt x="670874" y="520694"/>
                    <a:pt x="520694" y="670874"/>
                    <a:pt x="335437" y="670874"/>
                  </a:cubicBezTo>
                  <a:cubicBezTo>
                    <a:pt x="150180" y="670874"/>
                    <a:pt x="0" y="520694"/>
                    <a:pt x="0" y="335437"/>
                  </a:cubicBezTo>
                  <a:close/>
                </a:path>
              </a:pathLst>
            </a:custGeom>
            <a:solidFill>
              <a:schemeClr val="accent1"/>
            </a:solidFill>
            <a:ln w="28575"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śliḓê">
              <a:extLst>
                <a:ext uri="{FF2B5EF4-FFF2-40B4-BE49-F238E27FC236}">
                  <a16:creationId xmlns="" xmlns:a16="http://schemas.microsoft.com/office/drawing/2014/main" id="{641AF052-C61E-44A2-9E92-4E443223579A}"/>
                </a:ext>
              </a:extLst>
            </p:cNvPr>
            <p:cNvSpPr/>
            <p:nvPr/>
          </p:nvSpPr>
          <p:spPr>
            <a:xfrm>
              <a:off x="6931977" y="2618412"/>
              <a:ext cx="696504" cy="696504"/>
            </a:xfrm>
            <a:custGeom>
              <a:avLst/>
              <a:gdLst>
                <a:gd name="connsiteX0" fmla="*/ 0 w 670873"/>
                <a:gd name="connsiteY0" fmla="*/ 335437 h 670873"/>
                <a:gd name="connsiteX1" fmla="*/ 335437 w 670873"/>
                <a:gd name="connsiteY1" fmla="*/ 0 h 670873"/>
                <a:gd name="connsiteX2" fmla="*/ 670874 w 670873"/>
                <a:gd name="connsiteY2" fmla="*/ 335437 h 670873"/>
                <a:gd name="connsiteX3" fmla="*/ 335437 w 670873"/>
                <a:gd name="connsiteY3" fmla="*/ 670874 h 670873"/>
                <a:gd name="connsiteX4" fmla="*/ 0 w 670873"/>
                <a:gd name="connsiteY4" fmla="*/ 335437 h 670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0873" h="670873">
                  <a:moveTo>
                    <a:pt x="0" y="335437"/>
                  </a:moveTo>
                  <a:cubicBezTo>
                    <a:pt x="0" y="150180"/>
                    <a:pt x="150180" y="0"/>
                    <a:pt x="335437" y="0"/>
                  </a:cubicBezTo>
                  <a:cubicBezTo>
                    <a:pt x="520694" y="0"/>
                    <a:pt x="670874" y="150180"/>
                    <a:pt x="670874" y="335437"/>
                  </a:cubicBezTo>
                  <a:cubicBezTo>
                    <a:pt x="670874" y="520694"/>
                    <a:pt x="520694" y="670874"/>
                    <a:pt x="335437" y="670874"/>
                  </a:cubicBezTo>
                  <a:cubicBezTo>
                    <a:pt x="150180" y="670874"/>
                    <a:pt x="0" y="520694"/>
                    <a:pt x="0" y="335437"/>
                  </a:cubicBezTo>
                  <a:close/>
                </a:path>
              </a:pathLst>
            </a:custGeom>
            <a:solidFill>
              <a:schemeClr val="accent3"/>
            </a:solidFill>
            <a:ln w="28575"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îsļíḍé">
              <a:extLst>
                <a:ext uri="{FF2B5EF4-FFF2-40B4-BE49-F238E27FC236}">
                  <a16:creationId xmlns="" xmlns:a16="http://schemas.microsoft.com/office/drawing/2014/main" id="{EF3476F9-1EE1-4E2D-AF97-A9F308A1EED8}"/>
                </a:ext>
              </a:extLst>
            </p:cNvPr>
            <p:cNvSpPr/>
            <p:nvPr/>
          </p:nvSpPr>
          <p:spPr>
            <a:xfrm>
              <a:off x="6931977" y="3978432"/>
              <a:ext cx="696504" cy="696504"/>
            </a:xfrm>
            <a:custGeom>
              <a:avLst/>
              <a:gdLst>
                <a:gd name="connsiteX0" fmla="*/ 0 w 670873"/>
                <a:gd name="connsiteY0" fmla="*/ 335437 h 670873"/>
                <a:gd name="connsiteX1" fmla="*/ 335437 w 670873"/>
                <a:gd name="connsiteY1" fmla="*/ 0 h 670873"/>
                <a:gd name="connsiteX2" fmla="*/ 670874 w 670873"/>
                <a:gd name="connsiteY2" fmla="*/ 335437 h 670873"/>
                <a:gd name="connsiteX3" fmla="*/ 335437 w 670873"/>
                <a:gd name="connsiteY3" fmla="*/ 670874 h 670873"/>
                <a:gd name="connsiteX4" fmla="*/ 0 w 670873"/>
                <a:gd name="connsiteY4" fmla="*/ 335437 h 670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0873" h="670873">
                  <a:moveTo>
                    <a:pt x="0" y="335437"/>
                  </a:moveTo>
                  <a:cubicBezTo>
                    <a:pt x="0" y="150180"/>
                    <a:pt x="150180" y="0"/>
                    <a:pt x="335437" y="0"/>
                  </a:cubicBezTo>
                  <a:cubicBezTo>
                    <a:pt x="520694" y="0"/>
                    <a:pt x="670874" y="150180"/>
                    <a:pt x="670874" y="335437"/>
                  </a:cubicBezTo>
                  <a:cubicBezTo>
                    <a:pt x="670874" y="520694"/>
                    <a:pt x="520694" y="670874"/>
                    <a:pt x="335437" y="670874"/>
                  </a:cubicBezTo>
                  <a:cubicBezTo>
                    <a:pt x="150180" y="670874"/>
                    <a:pt x="0" y="520694"/>
                    <a:pt x="0" y="335437"/>
                  </a:cubicBezTo>
                  <a:close/>
                </a:path>
              </a:pathLst>
            </a:cu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ŝḷîďe">
              <a:extLst>
                <a:ext uri="{FF2B5EF4-FFF2-40B4-BE49-F238E27FC236}">
                  <a16:creationId xmlns="" xmlns:a16="http://schemas.microsoft.com/office/drawing/2014/main" id="{32DC892A-11AD-47F5-8289-F985A778115E}"/>
                </a:ext>
              </a:extLst>
            </p:cNvPr>
            <p:cNvSpPr/>
            <p:nvPr/>
          </p:nvSpPr>
          <p:spPr>
            <a:xfrm>
              <a:off x="5754162" y="4658443"/>
              <a:ext cx="696504" cy="696504"/>
            </a:xfrm>
            <a:custGeom>
              <a:avLst/>
              <a:gdLst>
                <a:gd name="connsiteX0" fmla="*/ 0 w 670873"/>
                <a:gd name="connsiteY0" fmla="*/ 335437 h 670873"/>
                <a:gd name="connsiteX1" fmla="*/ 335437 w 670873"/>
                <a:gd name="connsiteY1" fmla="*/ 0 h 670873"/>
                <a:gd name="connsiteX2" fmla="*/ 670874 w 670873"/>
                <a:gd name="connsiteY2" fmla="*/ 335437 h 670873"/>
                <a:gd name="connsiteX3" fmla="*/ 335437 w 670873"/>
                <a:gd name="connsiteY3" fmla="*/ 670874 h 670873"/>
                <a:gd name="connsiteX4" fmla="*/ 0 w 670873"/>
                <a:gd name="connsiteY4" fmla="*/ 335437 h 670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0873" h="670873">
                  <a:moveTo>
                    <a:pt x="0" y="335437"/>
                  </a:moveTo>
                  <a:cubicBezTo>
                    <a:pt x="0" y="150180"/>
                    <a:pt x="150180" y="0"/>
                    <a:pt x="335437" y="0"/>
                  </a:cubicBezTo>
                  <a:cubicBezTo>
                    <a:pt x="520694" y="0"/>
                    <a:pt x="670874" y="150180"/>
                    <a:pt x="670874" y="335437"/>
                  </a:cubicBezTo>
                  <a:cubicBezTo>
                    <a:pt x="670874" y="520694"/>
                    <a:pt x="520694" y="670874"/>
                    <a:pt x="335437" y="670874"/>
                  </a:cubicBezTo>
                  <a:cubicBezTo>
                    <a:pt x="150180" y="670874"/>
                    <a:pt x="0" y="520694"/>
                    <a:pt x="0" y="335437"/>
                  </a:cubicBezTo>
                  <a:close/>
                </a:path>
              </a:pathLst>
            </a:cu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sḷîḋè">
              <a:extLst>
                <a:ext uri="{FF2B5EF4-FFF2-40B4-BE49-F238E27FC236}">
                  <a16:creationId xmlns="" xmlns:a16="http://schemas.microsoft.com/office/drawing/2014/main" id="{C3A805A6-7333-432E-ADD9-CFD6816FFAE4}"/>
                </a:ext>
              </a:extLst>
            </p:cNvPr>
            <p:cNvSpPr/>
            <p:nvPr/>
          </p:nvSpPr>
          <p:spPr>
            <a:xfrm>
              <a:off x="4576351" y="3978432"/>
              <a:ext cx="696504" cy="696504"/>
            </a:xfrm>
            <a:custGeom>
              <a:avLst/>
              <a:gdLst>
                <a:gd name="connsiteX0" fmla="*/ 0 w 670873"/>
                <a:gd name="connsiteY0" fmla="*/ 335437 h 670873"/>
                <a:gd name="connsiteX1" fmla="*/ 335437 w 670873"/>
                <a:gd name="connsiteY1" fmla="*/ 0 h 670873"/>
                <a:gd name="connsiteX2" fmla="*/ 670874 w 670873"/>
                <a:gd name="connsiteY2" fmla="*/ 335437 h 670873"/>
                <a:gd name="connsiteX3" fmla="*/ 335437 w 670873"/>
                <a:gd name="connsiteY3" fmla="*/ 670874 h 670873"/>
                <a:gd name="connsiteX4" fmla="*/ 0 w 670873"/>
                <a:gd name="connsiteY4" fmla="*/ 335437 h 670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0873" h="670873">
                  <a:moveTo>
                    <a:pt x="0" y="335437"/>
                  </a:moveTo>
                  <a:cubicBezTo>
                    <a:pt x="0" y="150180"/>
                    <a:pt x="150180" y="0"/>
                    <a:pt x="335437" y="0"/>
                  </a:cubicBezTo>
                  <a:cubicBezTo>
                    <a:pt x="520694" y="0"/>
                    <a:pt x="670874" y="150180"/>
                    <a:pt x="670874" y="335437"/>
                  </a:cubicBezTo>
                  <a:cubicBezTo>
                    <a:pt x="670874" y="520694"/>
                    <a:pt x="520694" y="670874"/>
                    <a:pt x="335437" y="670874"/>
                  </a:cubicBezTo>
                  <a:cubicBezTo>
                    <a:pt x="150180" y="670874"/>
                    <a:pt x="0" y="520694"/>
                    <a:pt x="0" y="335437"/>
                  </a:cubicBezTo>
                  <a:close/>
                </a:path>
              </a:pathLst>
            </a:cu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ṧľíḓê">
              <a:extLst>
                <a:ext uri="{FF2B5EF4-FFF2-40B4-BE49-F238E27FC236}">
                  <a16:creationId xmlns="" xmlns:a16="http://schemas.microsoft.com/office/drawing/2014/main" id="{6A1F07D4-B1BB-471E-963C-81CBE019B9F2}"/>
                </a:ext>
              </a:extLst>
            </p:cNvPr>
            <p:cNvSpPr/>
            <p:nvPr/>
          </p:nvSpPr>
          <p:spPr>
            <a:xfrm>
              <a:off x="4576351" y="2618412"/>
              <a:ext cx="696504" cy="696504"/>
            </a:xfrm>
            <a:custGeom>
              <a:avLst/>
              <a:gdLst>
                <a:gd name="connsiteX0" fmla="*/ 0 w 670873"/>
                <a:gd name="connsiteY0" fmla="*/ 335437 h 670873"/>
                <a:gd name="connsiteX1" fmla="*/ 335437 w 670873"/>
                <a:gd name="connsiteY1" fmla="*/ 0 h 670873"/>
                <a:gd name="connsiteX2" fmla="*/ 670874 w 670873"/>
                <a:gd name="connsiteY2" fmla="*/ 335437 h 670873"/>
                <a:gd name="connsiteX3" fmla="*/ 335437 w 670873"/>
                <a:gd name="connsiteY3" fmla="*/ 670874 h 670873"/>
                <a:gd name="connsiteX4" fmla="*/ 0 w 670873"/>
                <a:gd name="connsiteY4" fmla="*/ 335437 h 670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0873" h="670873">
                  <a:moveTo>
                    <a:pt x="0" y="335437"/>
                  </a:moveTo>
                  <a:cubicBezTo>
                    <a:pt x="0" y="150180"/>
                    <a:pt x="150180" y="0"/>
                    <a:pt x="335437" y="0"/>
                  </a:cubicBezTo>
                  <a:cubicBezTo>
                    <a:pt x="520694" y="0"/>
                    <a:pt x="670874" y="150180"/>
                    <a:pt x="670874" y="335437"/>
                  </a:cubicBezTo>
                  <a:cubicBezTo>
                    <a:pt x="670874" y="520694"/>
                    <a:pt x="520694" y="670874"/>
                    <a:pt x="335437" y="670874"/>
                  </a:cubicBezTo>
                  <a:cubicBezTo>
                    <a:pt x="150180" y="670874"/>
                    <a:pt x="0" y="520694"/>
                    <a:pt x="0" y="335437"/>
                  </a:cubicBezTo>
                  <a:close/>
                </a:path>
              </a:pathLst>
            </a:cu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ṧ1ïḍê">
              <a:extLst>
                <a:ext uri="{FF2B5EF4-FFF2-40B4-BE49-F238E27FC236}">
                  <a16:creationId xmlns="" xmlns:a16="http://schemas.microsoft.com/office/drawing/2014/main" id="{9027C58D-3C80-4DBB-B0CE-1A901430D824}"/>
                </a:ext>
              </a:extLst>
            </p:cNvPr>
            <p:cNvSpPr/>
            <p:nvPr/>
          </p:nvSpPr>
          <p:spPr>
            <a:xfrm>
              <a:off x="5631771" y="1407639"/>
              <a:ext cx="941283" cy="307777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/>
              <a:r>
                <a:rPr lang="en-US" altLang="zh-CN" sz="1400" b="1" dirty="0"/>
                <a:t>Keyword</a:t>
              </a:r>
              <a:endParaRPr lang="zh-CN" altLang="en-US" sz="1400" b="1" dirty="0"/>
            </a:p>
          </p:txBody>
        </p:sp>
        <p:sp>
          <p:nvSpPr>
            <p:cNvPr id="15" name="ïŝḷïḍé">
              <a:extLst>
                <a:ext uri="{FF2B5EF4-FFF2-40B4-BE49-F238E27FC236}">
                  <a16:creationId xmlns="" xmlns:a16="http://schemas.microsoft.com/office/drawing/2014/main" id="{4618353A-41F0-4431-A405-C88CE669833E}"/>
                </a:ext>
              </a:extLst>
            </p:cNvPr>
            <p:cNvSpPr/>
            <p:nvPr/>
          </p:nvSpPr>
          <p:spPr>
            <a:xfrm>
              <a:off x="5358983" y="5462927"/>
              <a:ext cx="1486860" cy="307777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/>
              <a:r>
                <a:rPr lang="en-US" altLang="zh-CN" sz="1400" b="1" dirty="0"/>
                <a:t>Keyword</a:t>
              </a:r>
              <a:endParaRPr lang="zh-CN" altLang="en-US" sz="1400" b="1" dirty="0"/>
            </a:p>
          </p:txBody>
        </p:sp>
        <p:sp>
          <p:nvSpPr>
            <p:cNvPr id="16" name="îṩḻídé">
              <a:extLst>
                <a:ext uri="{FF2B5EF4-FFF2-40B4-BE49-F238E27FC236}">
                  <a16:creationId xmlns="" xmlns:a16="http://schemas.microsoft.com/office/drawing/2014/main" id="{0856C4C0-E44C-467F-9092-41EFA77FD618}"/>
                </a:ext>
              </a:extLst>
            </p:cNvPr>
            <p:cNvSpPr/>
            <p:nvPr/>
          </p:nvSpPr>
          <p:spPr>
            <a:xfrm>
              <a:off x="7798138" y="2594905"/>
              <a:ext cx="941283" cy="307777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r>
                <a:rPr lang="en-US" altLang="zh-CN" sz="1400" b="1" dirty="0"/>
                <a:t>Keyword</a:t>
              </a:r>
              <a:endParaRPr lang="zh-CN" altLang="en-US" sz="1400" b="1" dirty="0"/>
            </a:p>
          </p:txBody>
        </p:sp>
        <p:sp>
          <p:nvSpPr>
            <p:cNvPr id="17" name="îṧļïḍé">
              <a:extLst>
                <a:ext uri="{FF2B5EF4-FFF2-40B4-BE49-F238E27FC236}">
                  <a16:creationId xmlns="" xmlns:a16="http://schemas.microsoft.com/office/drawing/2014/main" id="{E3734B36-0FF8-4781-AF67-294ADD78D1B6}"/>
                </a:ext>
              </a:extLst>
            </p:cNvPr>
            <p:cNvSpPr/>
            <p:nvPr/>
          </p:nvSpPr>
          <p:spPr>
            <a:xfrm>
              <a:off x="3452579" y="2594905"/>
              <a:ext cx="941283" cy="307777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r">
                <a:tabLst>
                  <a:tab pos="360000" algn="l"/>
                </a:tabLst>
              </a:pPr>
              <a:r>
                <a:rPr lang="en-US" altLang="zh-CN" sz="1400" b="1" dirty="0"/>
                <a:t>Keyword</a:t>
              </a:r>
              <a:endParaRPr lang="zh-CN" altLang="en-US" sz="1400" b="1" dirty="0"/>
            </a:p>
          </p:txBody>
        </p:sp>
        <p:sp>
          <p:nvSpPr>
            <p:cNvPr id="18" name="ïṡ1ïďê">
              <a:extLst>
                <a:ext uri="{FF2B5EF4-FFF2-40B4-BE49-F238E27FC236}">
                  <a16:creationId xmlns="" xmlns:a16="http://schemas.microsoft.com/office/drawing/2014/main" id="{B790698B-EA8A-4BAE-A9DC-060ED0300798}"/>
                </a:ext>
              </a:extLst>
            </p:cNvPr>
            <p:cNvSpPr/>
            <p:nvPr/>
          </p:nvSpPr>
          <p:spPr>
            <a:xfrm>
              <a:off x="3476466" y="4253051"/>
              <a:ext cx="941283" cy="307777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r" defTabSz="360000" fontAlgn="auto">
                <a:spcBef>
                  <a:spcPts val="0"/>
                </a:spcBef>
                <a:spcAft>
                  <a:spcPts val="600"/>
                </a:spcAft>
                <a:tabLst>
                  <a:tab pos="360000" algn="l"/>
                </a:tabLst>
              </a:pPr>
              <a:r>
                <a:rPr lang="en-US" altLang="zh-CN" sz="1400" b="1" dirty="0"/>
                <a:t>Keyword</a:t>
              </a:r>
              <a:endParaRPr lang="zh-CN" altLang="en-US" sz="1400" b="1" dirty="0"/>
            </a:p>
          </p:txBody>
        </p:sp>
        <p:sp>
          <p:nvSpPr>
            <p:cNvPr id="19" name="îśľîḓé">
              <a:extLst>
                <a:ext uri="{FF2B5EF4-FFF2-40B4-BE49-F238E27FC236}">
                  <a16:creationId xmlns="" xmlns:a16="http://schemas.microsoft.com/office/drawing/2014/main" id="{428A6E81-75F8-49DA-866A-F6F69E4C0473}"/>
                </a:ext>
              </a:extLst>
            </p:cNvPr>
            <p:cNvSpPr/>
            <p:nvPr/>
          </p:nvSpPr>
          <p:spPr>
            <a:xfrm>
              <a:off x="7798138" y="4253051"/>
              <a:ext cx="941283" cy="307777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r>
                <a:rPr lang="en-US" altLang="zh-CN" sz="1400" b="1" dirty="0"/>
                <a:t>Keyword</a:t>
              </a:r>
              <a:endParaRPr lang="zh-CN" altLang="en-US" sz="1400" b="1" dirty="0"/>
            </a:p>
          </p:txBody>
        </p:sp>
        <p:sp>
          <p:nvSpPr>
            <p:cNvPr id="20" name="îṡliḓè">
              <a:extLst>
                <a:ext uri="{FF2B5EF4-FFF2-40B4-BE49-F238E27FC236}">
                  <a16:creationId xmlns="" xmlns:a16="http://schemas.microsoft.com/office/drawing/2014/main" id="{A2CE298A-F3CD-48EC-918A-6B0C8D5C365C}"/>
                </a:ext>
              </a:extLst>
            </p:cNvPr>
            <p:cNvSpPr/>
            <p:nvPr/>
          </p:nvSpPr>
          <p:spPr bwMode="auto">
            <a:xfrm>
              <a:off x="5917267" y="2057929"/>
              <a:ext cx="370293" cy="390105"/>
            </a:xfrm>
            <a:custGeom>
              <a:avLst/>
              <a:gdLst>
                <a:gd name="T0" fmla="*/ 126 w 466"/>
                <a:gd name="T1" fmla="*/ 153 h 491"/>
                <a:gd name="T2" fmla="*/ 233 w 466"/>
                <a:gd name="T3" fmla="*/ 61 h 491"/>
                <a:gd name="T4" fmla="*/ 258 w 466"/>
                <a:gd name="T5" fmla="*/ 122 h 491"/>
                <a:gd name="T6" fmla="*/ 233 w 466"/>
                <a:gd name="T7" fmla="*/ 101 h 491"/>
                <a:gd name="T8" fmla="*/ 402 w 466"/>
                <a:gd name="T9" fmla="*/ 399 h 491"/>
                <a:gd name="T10" fmla="*/ 433 w 466"/>
                <a:gd name="T11" fmla="*/ 215 h 491"/>
                <a:gd name="T12" fmla="*/ 452 w 466"/>
                <a:gd name="T13" fmla="*/ 160 h 491"/>
                <a:gd name="T14" fmla="*/ 233 w 466"/>
                <a:gd name="T15" fmla="*/ 0 h 491"/>
                <a:gd name="T16" fmla="*/ 15 w 466"/>
                <a:gd name="T17" fmla="*/ 160 h 491"/>
                <a:gd name="T18" fmla="*/ 34 w 466"/>
                <a:gd name="T19" fmla="*/ 215 h 491"/>
                <a:gd name="T20" fmla="*/ 64 w 466"/>
                <a:gd name="T21" fmla="*/ 399 h 491"/>
                <a:gd name="T22" fmla="*/ 3 w 466"/>
                <a:gd name="T23" fmla="*/ 445 h 491"/>
                <a:gd name="T24" fmla="*/ 418 w 466"/>
                <a:gd name="T25" fmla="*/ 491 h 491"/>
                <a:gd name="T26" fmla="*/ 418 w 466"/>
                <a:gd name="T27" fmla="*/ 399 h 491"/>
                <a:gd name="T28" fmla="*/ 221 w 466"/>
                <a:gd name="T29" fmla="*/ 33 h 491"/>
                <a:gd name="T30" fmla="*/ 246 w 466"/>
                <a:gd name="T31" fmla="*/ 33 h 491"/>
                <a:gd name="T32" fmla="*/ 34 w 466"/>
                <a:gd name="T33" fmla="*/ 183 h 491"/>
                <a:gd name="T34" fmla="*/ 371 w 466"/>
                <a:gd name="T35" fmla="*/ 399 h 491"/>
                <a:gd name="T36" fmla="*/ 341 w 466"/>
                <a:gd name="T37" fmla="*/ 215 h 491"/>
                <a:gd name="T38" fmla="*/ 310 w 466"/>
                <a:gd name="T39" fmla="*/ 215 h 491"/>
                <a:gd name="T40" fmla="*/ 279 w 466"/>
                <a:gd name="T41" fmla="*/ 399 h 491"/>
                <a:gd name="T42" fmla="*/ 310 w 466"/>
                <a:gd name="T43" fmla="*/ 215 h 491"/>
                <a:gd name="T44" fmla="*/ 249 w 466"/>
                <a:gd name="T45" fmla="*/ 399 h 491"/>
                <a:gd name="T46" fmla="*/ 218 w 466"/>
                <a:gd name="T47" fmla="*/ 215 h 491"/>
                <a:gd name="T48" fmla="*/ 187 w 466"/>
                <a:gd name="T49" fmla="*/ 215 h 491"/>
                <a:gd name="T50" fmla="*/ 156 w 466"/>
                <a:gd name="T51" fmla="*/ 399 h 491"/>
                <a:gd name="T52" fmla="*/ 187 w 466"/>
                <a:gd name="T53" fmla="*/ 215 h 491"/>
                <a:gd name="T54" fmla="*/ 126 w 466"/>
                <a:gd name="T55" fmla="*/ 399 h 491"/>
                <a:gd name="T56" fmla="*/ 95 w 466"/>
                <a:gd name="T57" fmla="*/ 215 h 491"/>
                <a:gd name="T58" fmla="*/ 418 w 466"/>
                <a:gd name="T59" fmla="*/ 460 h 491"/>
                <a:gd name="T60" fmla="*/ 34 w 466"/>
                <a:gd name="T61" fmla="*/ 445 h 491"/>
                <a:gd name="T62" fmla="*/ 418 w 466"/>
                <a:gd name="T63" fmla="*/ 430 h 491"/>
                <a:gd name="T64" fmla="*/ 418 w 466"/>
                <a:gd name="T65" fmla="*/ 46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66" h="491">
                  <a:moveTo>
                    <a:pt x="233" y="61"/>
                  </a:moveTo>
                  <a:cubicBezTo>
                    <a:pt x="126" y="153"/>
                    <a:pt x="126" y="153"/>
                    <a:pt x="126" y="153"/>
                  </a:cubicBezTo>
                  <a:cubicBezTo>
                    <a:pt x="341" y="153"/>
                    <a:pt x="341" y="153"/>
                    <a:pt x="341" y="153"/>
                  </a:cubicBezTo>
                  <a:cubicBezTo>
                    <a:pt x="233" y="61"/>
                    <a:pt x="233" y="61"/>
                    <a:pt x="233" y="61"/>
                  </a:cubicBezTo>
                  <a:close/>
                  <a:moveTo>
                    <a:pt x="233" y="101"/>
                  </a:moveTo>
                  <a:cubicBezTo>
                    <a:pt x="258" y="122"/>
                    <a:pt x="258" y="122"/>
                    <a:pt x="258" y="122"/>
                  </a:cubicBezTo>
                  <a:cubicBezTo>
                    <a:pt x="209" y="122"/>
                    <a:pt x="209" y="122"/>
                    <a:pt x="209" y="122"/>
                  </a:cubicBezTo>
                  <a:cubicBezTo>
                    <a:pt x="233" y="101"/>
                    <a:pt x="233" y="101"/>
                    <a:pt x="233" y="101"/>
                  </a:cubicBezTo>
                  <a:close/>
                  <a:moveTo>
                    <a:pt x="418" y="399"/>
                  </a:moveTo>
                  <a:cubicBezTo>
                    <a:pt x="402" y="399"/>
                    <a:pt x="402" y="399"/>
                    <a:pt x="402" y="399"/>
                  </a:cubicBezTo>
                  <a:cubicBezTo>
                    <a:pt x="402" y="215"/>
                    <a:pt x="402" y="215"/>
                    <a:pt x="402" y="215"/>
                  </a:cubicBezTo>
                  <a:cubicBezTo>
                    <a:pt x="433" y="215"/>
                    <a:pt x="433" y="215"/>
                    <a:pt x="433" y="215"/>
                  </a:cubicBezTo>
                  <a:cubicBezTo>
                    <a:pt x="446" y="215"/>
                    <a:pt x="458" y="206"/>
                    <a:pt x="462" y="194"/>
                  </a:cubicBezTo>
                  <a:cubicBezTo>
                    <a:pt x="466" y="181"/>
                    <a:pt x="462" y="168"/>
                    <a:pt x="452" y="160"/>
                  </a:cubicBezTo>
                  <a:cubicBezTo>
                    <a:pt x="263" y="7"/>
                    <a:pt x="263" y="7"/>
                    <a:pt x="263" y="7"/>
                  </a:cubicBezTo>
                  <a:cubicBezTo>
                    <a:pt x="253" y="2"/>
                    <a:pt x="243" y="0"/>
                    <a:pt x="233" y="0"/>
                  </a:cubicBezTo>
                  <a:cubicBezTo>
                    <a:pt x="223" y="0"/>
                    <a:pt x="213" y="2"/>
                    <a:pt x="204" y="7"/>
                  </a:cubicBezTo>
                  <a:cubicBezTo>
                    <a:pt x="15" y="160"/>
                    <a:pt x="15" y="160"/>
                    <a:pt x="15" y="160"/>
                  </a:cubicBezTo>
                  <a:cubicBezTo>
                    <a:pt x="4" y="168"/>
                    <a:pt x="0" y="181"/>
                    <a:pt x="4" y="194"/>
                  </a:cubicBezTo>
                  <a:cubicBezTo>
                    <a:pt x="9" y="206"/>
                    <a:pt x="20" y="215"/>
                    <a:pt x="34" y="215"/>
                  </a:cubicBezTo>
                  <a:cubicBezTo>
                    <a:pt x="64" y="215"/>
                    <a:pt x="64" y="215"/>
                    <a:pt x="64" y="215"/>
                  </a:cubicBezTo>
                  <a:cubicBezTo>
                    <a:pt x="64" y="399"/>
                    <a:pt x="64" y="399"/>
                    <a:pt x="64" y="399"/>
                  </a:cubicBezTo>
                  <a:cubicBezTo>
                    <a:pt x="49" y="399"/>
                    <a:pt x="49" y="399"/>
                    <a:pt x="49" y="399"/>
                  </a:cubicBezTo>
                  <a:cubicBezTo>
                    <a:pt x="23" y="399"/>
                    <a:pt x="3" y="420"/>
                    <a:pt x="3" y="445"/>
                  </a:cubicBezTo>
                  <a:cubicBezTo>
                    <a:pt x="3" y="470"/>
                    <a:pt x="23" y="491"/>
                    <a:pt x="49" y="491"/>
                  </a:cubicBezTo>
                  <a:cubicBezTo>
                    <a:pt x="418" y="491"/>
                    <a:pt x="418" y="491"/>
                    <a:pt x="418" y="491"/>
                  </a:cubicBezTo>
                  <a:cubicBezTo>
                    <a:pt x="443" y="491"/>
                    <a:pt x="464" y="470"/>
                    <a:pt x="464" y="445"/>
                  </a:cubicBezTo>
                  <a:cubicBezTo>
                    <a:pt x="464" y="420"/>
                    <a:pt x="443" y="399"/>
                    <a:pt x="418" y="399"/>
                  </a:cubicBezTo>
                  <a:close/>
                  <a:moveTo>
                    <a:pt x="34" y="183"/>
                  </a:moveTo>
                  <a:cubicBezTo>
                    <a:pt x="221" y="33"/>
                    <a:pt x="221" y="33"/>
                    <a:pt x="221" y="33"/>
                  </a:cubicBezTo>
                  <a:cubicBezTo>
                    <a:pt x="224" y="31"/>
                    <a:pt x="229" y="30"/>
                    <a:pt x="233" y="30"/>
                  </a:cubicBezTo>
                  <a:cubicBezTo>
                    <a:pt x="238" y="30"/>
                    <a:pt x="242" y="31"/>
                    <a:pt x="246" y="33"/>
                  </a:cubicBezTo>
                  <a:cubicBezTo>
                    <a:pt x="433" y="184"/>
                    <a:pt x="433" y="184"/>
                    <a:pt x="433" y="184"/>
                  </a:cubicBezTo>
                  <a:cubicBezTo>
                    <a:pt x="34" y="183"/>
                    <a:pt x="34" y="183"/>
                    <a:pt x="34" y="183"/>
                  </a:cubicBezTo>
                  <a:close/>
                  <a:moveTo>
                    <a:pt x="371" y="215"/>
                  </a:moveTo>
                  <a:cubicBezTo>
                    <a:pt x="371" y="399"/>
                    <a:pt x="371" y="399"/>
                    <a:pt x="371" y="399"/>
                  </a:cubicBezTo>
                  <a:cubicBezTo>
                    <a:pt x="341" y="399"/>
                    <a:pt x="341" y="399"/>
                    <a:pt x="341" y="399"/>
                  </a:cubicBezTo>
                  <a:cubicBezTo>
                    <a:pt x="341" y="215"/>
                    <a:pt x="341" y="215"/>
                    <a:pt x="341" y="215"/>
                  </a:cubicBezTo>
                  <a:cubicBezTo>
                    <a:pt x="371" y="215"/>
                    <a:pt x="371" y="215"/>
                    <a:pt x="371" y="215"/>
                  </a:cubicBezTo>
                  <a:close/>
                  <a:moveTo>
                    <a:pt x="310" y="215"/>
                  </a:moveTo>
                  <a:cubicBezTo>
                    <a:pt x="310" y="399"/>
                    <a:pt x="310" y="399"/>
                    <a:pt x="310" y="399"/>
                  </a:cubicBezTo>
                  <a:cubicBezTo>
                    <a:pt x="279" y="399"/>
                    <a:pt x="279" y="399"/>
                    <a:pt x="279" y="399"/>
                  </a:cubicBezTo>
                  <a:cubicBezTo>
                    <a:pt x="279" y="215"/>
                    <a:pt x="279" y="215"/>
                    <a:pt x="279" y="215"/>
                  </a:cubicBezTo>
                  <a:cubicBezTo>
                    <a:pt x="310" y="215"/>
                    <a:pt x="310" y="215"/>
                    <a:pt x="310" y="215"/>
                  </a:cubicBezTo>
                  <a:close/>
                  <a:moveTo>
                    <a:pt x="249" y="215"/>
                  </a:moveTo>
                  <a:cubicBezTo>
                    <a:pt x="249" y="399"/>
                    <a:pt x="249" y="399"/>
                    <a:pt x="249" y="399"/>
                  </a:cubicBezTo>
                  <a:cubicBezTo>
                    <a:pt x="218" y="399"/>
                    <a:pt x="218" y="399"/>
                    <a:pt x="218" y="399"/>
                  </a:cubicBezTo>
                  <a:cubicBezTo>
                    <a:pt x="218" y="215"/>
                    <a:pt x="218" y="215"/>
                    <a:pt x="218" y="215"/>
                  </a:cubicBezTo>
                  <a:cubicBezTo>
                    <a:pt x="249" y="215"/>
                    <a:pt x="249" y="215"/>
                    <a:pt x="249" y="215"/>
                  </a:cubicBezTo>
                  <a:close/>
                  <a:moveTo>
                    <a:pt x="187" y="215"/>
                  </a:moveTo>
                  <a:cubicBezTo>
                    <a:pt x="187" y="399"/>
                    <a:pt x="187" y="399"/>
                    <a:pt x="187" y="399"/>
                  </a:cubicBezTo>
                  <a:cubicBezTo>
                    <a:pt x="156" y="399"/>
                    <a:pt x="156" y="399"/>
                    <a:pt x="156" y="399"/>
                  </a:cubicBezTo>
                  <a:cubicBezTo>
                    <a:pt x="156" y="215"/>
                    <a:pt x="156" y="215"/>
                    <a:pt x="156" y="215"/>
                  </a:cubicBezTo>
                  <a:cubicBezTo>
                    <a:pt x="187" y="215"/>
                    <a:pt x="187" y="215"/>
                    <a:pt x="187" y="215"/>
                  </a:cubicBezTo>
                  <a:close/>
                  <a:moveTo>
                    <a:pt x="126" y="215"/>
                  </a:moveTo>
                  <a:cubicBezTo>
                    <a:pt x="126" y="399"/>
                    <a:pt x="126" y="399"/>
                    <a:pt x="126" y="399"/>
                  </a:cubicBezTo>
                  <a:cubicBezTo>
                    <a:pt x="95" y="399"/>
                    <a:pt x="95" y="399"/>
                    <a:pt x="95" y="399"/>
                  </a:cubicBezTo>
                  <a:cubicBezTo>
                    <a:pt x="95" y="215"/>
                    <a:pt x="95" y="215"/>
                    <a:pt x="95" y="215"/>
                  </a:cubicBezTo>
                  <a:cubicBezTo>
                    <a:pt x="126" y="215"/>
                    <a:pt x="126" y="215"/>
                    <a:pt x="126" y="215"/>
                  </a:cubicBezTo>
                  <a:close/>
                  <a:moveTo>
                    <a:pt x="418" y="460"/>
                  </a:moveTo>
                  <a:cubicBezTo>
                    <a:pt x="49" y="460"/>
                    <a:pt x="49" y="460"/>
                    <a:pt x="49" y="460"/>
                  </a:cubicBezTo>
                  <a:cubicBezTo>
                    <a:pt x="40" y="460"/>
                    <a:pt x="34" y="453"/>
                    <a:pt x="34" y="445"/>
                  </a:cubicBezTo>
                  <a:cubicBezTo>
                    <a:pt x="34" y="437"/>
                    <a:pt x="40" y="430"/>
                    <a:pt x="49" y="430"/>
                  </a:cubicBezTo>
                  <a:cubicBezTo>
                    <a:pt x="418" y="430"/>
                    <a:pt x="418" y="430"/>
                    <a:pt x="418" y="430"/>
                  </a:cubicBezTo>
                  <a:cubicBezTo>
                    <a:pt x="426" y="430"/>
                    <a:pt x="433" y="437"/>
                    <a:pt x="433" y="445"/>
                  </a:cubicBezTo>
                  <a:cubicBezTo>
                    <a:pt x="433" y="453"/>
                    <a:pt x="426" y="460"/>
                    <a:pt x="418" y="4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ṣḷiďê">
              <a:extLst>
                <a:ext uri="{FF2B5EF4-FFF2-40B4-BE49-F238E27FC236}">
                  <a16:creationId xmlns="" xmlns:a16="http://schemas.microsoft.com/office/drawing/2014/main" id="{9A953376-5BA2-479B-B6E1-E793CDC2D788}"/>
                </a:ext>
              </a:extLst>
            </p:cNvPr>
            <p:cNvSpPr/>
            <p:nvPr/>
          </p:nvSpPr>
          <p:spPr bwMode="auto">
            <a:xfrm>
              <a:off x="4734366" y="2750505"/>
              <a:ext cx="370293" cy="390105"/>
            </a:xfrm>
            <a:custGeom>
              <a:avLst/>
              <a:gdLst>
                <a:gd name="T0" fmla="*/ 126 w 466"/>
                <a:gd name="T1" fmla="*/ 153 h 491"/>
                <a:gd name="T2" fmla="*/ 233 w 466"/>
                <a:gd name="T3" fmla="*/ 61 h 491"/>
                <a:gd name="T4" fmla="*/ 258 w 466"/>
                <a:gd name="T5" fmla="*/ 122 h 491"/>
                <a:gd name="T6" fmla="*/ 233 w 466"/>
                <a:gd name="T7" fmla="*/ 101 h 491"/>
                <a:gd name="T8" fmla="*/ 402 w 466"/>
                <a:gd name="T9" fmla="*/ 399 h 491"/>
                <a:gd name="T10" fmla="*/ 433 w 466"/>
                <a:gd name="T11" fmla="*/ 215 h 491"/>
                <a:gd name="T12" fmla="*/ 452 w 466"/>
                <a:gd name="T13" fmla="*/ 160 h 491"/>
                <a:gd name="T14" fmla="*/ 233 w 466"/>
                <a:gd name="T15" fmla="*/ 0 h 491"/>
                <a:gd name="T16" fmla="*/ 15 w 466"/>
                <a:gd name="T17" fmla="*/ 160 h 491"/>
                <a:gd name="T18" fmla="*/ 34 w 466"/>
                <a:gd name="T19" fmla="*/ 215 h 491"/>
                <a:gd name="T20" fmla="*/ 64 w 466"/>
                <a:gd name="T21" fmla="*/ 399 h 491"/>
                <a:gd name="T22" fmla="*/ 3 w 466"/>
                <a:gd name="T23" fmla="*/ 445 h 491"/>
                <a:gd name="T24" fmla="*/ 418 w 466"/>
                <a:gd name="T25" fmla="*/ 491 h 491"/>
                <a:gd name="T26" fmla="*/ 418 w 466"/>
                <a:gd name="T27" fmla="*/ 399 h 491"/>
                <a:gd name="T28" fmla="*/ 221 w 466"/>
                <a:gd name="T29" fmla="*/ 33 h 491"/>
                <a:gd name="T30" fmla="*/ 246 w 466"/>
                <a:gd name="T31" fmla="*/ 33 h 491"/>
                <a:gd name="T32" fmla="*/ 34 w 466"/>
                <a:gd name="T33" fmla="*/ 183 h 491"/>
                <a:gd name="T34" fmla="*/ 371 w 466"/>
                <a:gd name="T35" fmla="*/ 399 h 491"/>
                <a:gd name="T36" fmla="*/ 341 w 466"/>
                <a:gd name="T37" fmla="*/ 215 h 491"/>
                <a:gd name="T38" fmla="*/ 310 w 466"/>
                <a:gd name="T39" fmla="*/ 215 h 491"/>
                <a:gd name="T40" fmla="*/ 279 w 466"/>
                <a:gd name="T41" fmla="*/ 399 h 491"/>
                <a:gd name="T42" fmla="*/ 310 w 466"/>
                <a:gd name="T43" fmla="*/ 215 h 491"/>
                <a:gd name="T44" fmla="*/ 249 w 466"/>
                <a:gd name="T45" fmla="*/ 399 h 491"/>
                <a:gd name="T46" fmla="*/ 218 w 466"/>
                <a:gd name="T47" fmla="*/ 215 h 491"/>
                <a:gd name="T48" fmla="*/ 187 w 466"/>
                <a:gd name="T49" fmla="*/ 215 h 491"/>
                <a:gd name="T50" fmla="*/ 156 w 466"/>
                <a:gd name="T51" fmla="*/ 399 h 491"/>
                <a:gd name="T52" fmla="*/ 187 w 466"/>
                <a:gd name="T53" fmla="*/ 215 h 491"/>
                <a:gd name="T54" fmla="*/ 126 w 466"/>
                <a:gd name="T55" fmla="*/ 399 h 491"/>
                <a:gd name="T56" fmla="*/ 95 w 466"/>
                <a:gd name="T57" fmla="*/ 215 h 491"/>
                <a:gd name="T58" fmla="*/ 418 w 466"/>
                <a:gd name="T59" fmla="*/ 460 h 491"/>
                <a:gd name="T60" fmla="*/ 34 w 466"/>
                <a:gd name="T61" fmla="*/ 445 h 491"/>
                <a:gd name="T62" fmla="*/ 418 w 466"/>
                <a:gd name="T63" fmla="*/ 430 h 491"/>
                <a:gd name="T64" fmla="*/ 418 w 466"/>
                <a:gd name="T65" fmla="*/ 46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66" h="491">
                  <a:moveTo>
                    <a:pt x="233" y="61"/>
                  </a:moveTo>
                  <a:cubicBezTo>
                    <a:pt x="126" y="153"/>
                    <a:pt x="126" y="153"/>
                    <a:pt x="126" y="153"/>
                  </a:cubicBezTo>
                  <a:cubicBezTo>
                    <a:pt x="341" y="153"/>
                    <a:pt x="341" y="153"/>
                    <a:pt x="341" y="153"/>
                  </a:cubicBezTo>
                  <a:cubicBezTo>
                    <a:pt x="233" y="61"/>
                    <a:pt x="233" y="61"/>
                    <a:pt x="233" y="61"/>
                  </a:cubicBezTo>
                  <a:close/>
                  <a:moveTo>
                    <a:pt x="233" y="101"/>
                  </a:moveTo>
                  <a:cubicBezTo>
                    <a:pt x="258" y="122"/>
                    <a:pt x="258" y="122"/>
                    <a:pt x="258" y="122"/>
                  </a:cubicBezTo>
                  <a:cubicBezTo>
                    <a:pt x="209" y="122"/>
                    <a:pt x="209" y="122"/>
                    <a:pt x="209" y="122"/>
                  </a:cubicBezTo>
                  <a:cubicBezTo>
                    <a:pt x="233" y="101"/>
                    <a:pt x="233" y="101"/>
                    <a:pt x="233" y="101"/>
                  </a:cubicBezTo>
                  <a:close/>
                  <a:moveTo>
                    <a:pt x="418" y="399"/>
                  </a:moveTo>
                  <a:cubicBezTo>
                    <a:pt x="402" y="399"/>
                    <a:pt x="402" y="399"/>
                    <a:pt x="402" y="399"/>
                  </a:cubicBezTo>
                  <a:cubicBezTo>
                    <a:pt x="402" y="215"/>
                    <a:pt x="402" y="215"/>
                    <a:pt x="402" y="215"/>
                  </a:cubicBezTo>
                  <a:cubicBezTo>
                    <a:pt x="433" y="215"/>
                    <a:pt x="433" y="215"/>
                    <a:pt x="433" y="215"/>
                  </a:cubicBezTo>
                  <a:cubicBezTo>
                    <a:pt x="446" y="215"/>
                    <a:pt x="458" y="206"/>
                    <a:pt x="462" y="194"/>
                  </a:cubicBezTo>
                  <a:cubicBezTo>
                    <a:pt x="466" y="181"/>
                    <a:pt x="462" y="168"/>
                    <a:pt x="452" y="160"/>
                  </a:cubicBezTo>
                  <a:cubicBezTo>
                    <a:pt x="263" y="7"/>
                    <a:pt x="263" y="7"/>
                    <a:pt x="263" y="7"/>
                  </a:cubicBezTo>
                  <a:cubicBezTo>
                    <a:pt x="253" y="2"/>
                    <a:pt x="243" y="0"/>
                    <a:pt x="233" y="0"/>
                  </a:cubicBezTo>
                  <a:cubicBezTo>
                    <a:pt x="223" y="0"/>
                    <a:pt x="213" y="2"/>
                    <a:pt x="204" y="7"/>
                  </a:cubicBezTo>
                  <a:cubicBezTo>
                    <a:pt x="15" y="160"/>
                    <a:pt x="15" y="160"/>
                    <a:pt x="15" y="160"/>
                  </a:cubicBezTo>
                  <a:cubicBezTo>
                    <a:pt x="4" y="168"/>
                    <a:pt x="0" y="181"/>
                    <a:pt x="4" y="194"/>
                  </a:cubicBezTo>
                  <a:cubicBezTo>
                    <a:pt x="9" y="206"/>
                    <a:pt x="20" y="215"/>
                    <a:pt x="34" y="215"/>
                  </a:cubicBezTo>
                  <a:cubicBezTo>
                    <a:pt x="64" y="215"/>
                    <a:pt x="64" y="215"/>
                    <a:pt x="64" y="215"/>
                  </a:cubicBezTo>
                  <a:cubicBezTo>
                    <a:pt x="64" y="399"/>
                    <a:pt x="64" y="399"/>
                    <a:pt x="64" y="399"/>
                  </a:cubicBezTo>
                  <a:cubicBezTo>
                    <a:pt x="49" y="399"/>
                    <a:pt x="49" y="399"/>
                    <a:pt x="49" y="399"/>
                  </a:cubicBezTo>
                  <a:cubicBezTo>
                    <a:pt x="23" y="399"/>
                    <a:pt x="3" y="420"/>
                    <a:pt x="3" y="445"/>
                  </a:cubicBezTo>
                  <a:cubicBezTo>
                    <a:pt x="3" y="470"/>
                    <a:pt x="23" y="491"/>
                    <a:pt x="49" y="491"/>
                  </a:cubicBezTo>
                  <a:cubicBezTo>
                    <a:pt x="418" y="491"/>
                    <a:pt x="418" y="491"/>
                    <a:pt x="418" y="491"/>
                  </a:cubicBezTo>
                  <a:cubicBezTo>
                    <a:pt x="443" y="491"/>
                    <a:pt x="464" y="470"/>
                    <a:pt x="464" y="445"/>
                  </a:cubicBezTo>
                  <a:cubicBezTo>
                    <a:pt x="464" y="420"/>
                    <a:pt x="443" y="399"/>
                    <a:pt x="418" y="399"/>
                  </a:cubicBezTo>
                  <a:close/>
                  <a:moveTo>
                    <a:pt x="34" y="183"/>
                  </a:moveTo>
                  <a:cubicBezTo>
                    <a:pt x="221" y="33"/>
                    <a:pt x="221" y="33"/>
                    <a:pt x="221" y="33"/>
                  </a:cubicBezTo>
                  <a:cubicBezTo>
                    <a:pt x="224" y="31"/>
                    <a:pt x="229" y="30"/>
                    <a:pt x="233" y="30"/>
                  </a:cubicBezTo>
                  <a:cubicBezTo>
                    <a:pt x="238" y="30"/>
                    <a:pt x="242" y="31"/>
                    <a:pt x="246" y="33"/>
                  </a:cubicBezTo>
                  <a:cubicBezTo>
                    <a:pt x="433" y="184"/>
                    <a:pt x="433" y="184"/>
                    <a:pt x="433" y="184"/>
                  </a:cubicBezTo>
                  <a:cubicBezTo>
                    <a:pt x="34" y="183"/>
                    <a:pt x="34" y="183"/>
                    <a:pt x="34" y="183"/>
                  </a:cubicBezTo>
                  <a:close/>
                  <a:moveTo>
                    <a:pt x="371" y="215"/>
                  </a:moveTo>
                  <a:cubicBezTo>
                    <a:pt x="371" y="399"/>
                    <a:pt x="371" y="399"/>
                    <a:pt x="371" y="399"/>
                  </a:cubicBezTo>
                  <a:cubicBezTo>
                    <a:pt x="341" y="399"/>
                    <a:pt x="341" y="399"/>
                    <a:pt x="341" y="399"/>
                  </a:cubicBezTo>
                  <a:cubicBezTo>
                    <a:pt x="341" y="215"/>
                    <a:pt x="341" y="215"/>
                    <a:pt x="341" y="215"/>
                  </a:cubicBezTo>
                  <a:cubicBezTo>
                    <a:pt x="371" y="215"/>
                    <a:pt x="371" y="215"/>
                    <a:pt x="371" y="215"/>
                  </a:cubicBezTo>
                  <a:close/>
                  <a:moveTo>
                    <a:pt x="310" y="215"/>
                  </a:moveTo>
                  <a:cubicBezTo>
                    <a:pt x="310" y="399"/>
                    <a:pt x="310" y="399"/>
                    <a:pt x="310" y="399"/>
                  </a:cubicBezTo>
                  <a:cubicBezTo>
                    <a:pt x="279" y="399"/>
                    <a:pt x="279" y="399"/>
                    <a:pt x="279" y="399"/>
                  </a:cubicBezTo>
                  <a:cubicBezTo>
                    <a:pt x="279" y="215"/>
                    <a:pt x="279" y="215"/>
                    <a:pt x="279" y="215"/>
                  </a:cubicBezTo>
                  <a:cubicBezTo>
                    <a:pt x="310" y="215"/>
                    <a:pt x="310" y="215"/>
                    <a:pt x="310" y="215"/>
                  </a:cubicBezTo>
                  <a:close/>
                  <a:moveTo>
                    <a:pt x="249" y="215"/>
                  </a:moveTo>
                  <a:cubicBezTo>
                    <a:pt x="249" y="399"/>
                    <a:pt x="249" y="399"/>
                    <a:pt x="249" y="399"/>
                  </a:cubicBezTo>
                  <a:cubicBezTo>
                    <a:pt x="218" y="399"/>
                    <a:pt x="218" y="399"/>
                    <a:pt x="218" y="399"/>
                  </a:cubicBezTo>
                  <a:cubicBezTo>
                    <a:pt x="218" y="215"/>
                    <a:pt x="218" y="215"/>
                    <a:pt x="218" y="215"/>
                  </a:cubicBezTo>
                  <a:cubicBezTo>
                    <a:pt x="249" y="215"/>
                    <a:pt x="249" y="215"/>
                    <a:pt x="249" y="215"/>
                  </a:cubicBezTo>
                  <a:close/>
                  <a:moveTo>
                    <a:pt x="187" y="215"/>
                  </a:moveTo>
                  <a:cubicBezTo>
                    <a:pt x="187" y="399"/>
                    <a:pt x="187" y="399"/>
                    <a:pt x="187" y="399"/>
                  </a:cubicBezTo>
                  <a:cubicBezTo>
                    <a:pt x="156" y="399"/>
                    <a:pt x="156" y="399"/>
                    <a:pt x="156" y="399"/>
                  </a:cubicBezTo>
                  <a:cubicBezTo>
                    <a:pt x="156" y="215"/>
                    <a:pt x="156" y="215"/>
                    <a:pt x="156" y="215"/>
                  </a:cubicBezTo>
                  <a:cubicBezTo>
                    <a:pt x="187" y="215"/>
                    <a:pt x="187" y="215"/>
                    <a:pt x="187" y="215"/>
                  </a:cubicBezTo>
                  <a:close/>
                  <a:moveTo>
                    <a:pt x="126" y="215"/>
                  </a:moveTo>
                  <a:cubicBezTo>
                    <a:pt x="126" y="399"/>
                    <a:pt x="126" y="399"/>
                    <a:pt x="126" y="399"/>
                  </a:cubicBezTo>
                  <a:cubicBezTo>
                    <a:pt x="95" y="399"/>
                    <a:pt x="95" y="399"/>
                    <a:pt x="95" y="399"/>
                  </a:cubicBezTo>
                  <a:cubicBezTo>
                    <a:pt x="95" y="215"/>
                    <a:pt x="95" y="215"/>
                    <a:pt x="95" y="215"/>
                  </a:cubicBezTo>
                  <a:cubicBezTo>
                    <a:pt x="126" y="215"/>
                    <a:pt x="126" y="215"/>
                    <a:pt x="126" y="215"/>
                  </a:cubicBezTo>
                  <a:close/>
                  <a:moveTo>
                    <a:pt x="418" y="460"/>
                  </a:moveTo>
                  <a:cubicBezTo>
                    <a:pt x="49" y="460"/>
                    <a:pt x="49" y="460"/>
                    <a:pt x="49" y="460"/>
                  </a:cubicBezTo>
                  <a:cubicBezTo>
                    <a:pt x="40" y="460"/>
                    <a:pt x="34" y="453"/>
                    <a:pt x="34" y="445"/>
                  </a:cubicBezTo>
                  <a:cubicBezTo>
                    <a:pt x="34" y="437"/>
                    <a:pt x="40" y="430"/>
                    <a:pt x="49" y="430"/>
                  </a:cubicBezTo>
                  <a:cubicBezTo>
                    <a:pt x="418" y="430"/>
                    <a:pt x="418" y="430"/>
                    <a:pt x="418" y="430"/>
                  </a:cubicBezTo>
                  <a:cubicBezTo>
                    <a:pt x="426" y="430"/>
                    <a:pt x="433" y="437"/>
                    <a:pt x="433" y="445"/>
                  </a:cubicBezTo>
                  <a:cubicBezTo>
                    <a:pt x="433" y="453"/>
                    <a:pt x="426" y="460"/>
                    <a:pt x="418" y="4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ṧḷîďê">
              <a:extLst>
                <a:ext uri="{FF2B5EF4-FFF2-40B4-BE49-F238E27FC236}">
                  <a16:creationId xmlns="" xmlns:a16="http://schemas.microsoft.com/office/drawing/2014/main" id="{D75B8A71-0899-47B3-85D3-CF6C73CC62C1}"/>
                </a:ext>
              </a:extLst>
            </p:cNvPr>
            <p:cNvSpPr/>
            <p:nvPr/>
          </p:nvSpPr>
          <p:spPr bwMode="auto">
            <a:xfrm>
              <a:off x="7097235" y="2750505"/>
              <a:ext cx="370293" cy="390105"/>
            </a:xfrm>
            <a:custGeom>
              <a:avLst/>
              <a:gdLst>
                <a:gd name="T0" fmla="*/ 126 w 466"/>
                <a:gd name="T1" fmla="*/ 153 h 491"/>
                <a:gd name="T2" fmla="*/ 233 w 466"/>
                <a:gd name="T3" fmla="*/ 61 h 491"/>
                <a:gd name="T4" fmla="*/ 258 w 466"/>
                <a:gd name="T5" fmla="*/ 122 h 491"/>
                <a:gd name="T6" fmla="*/ 233 w 466"/>
                <a:gd name="T7" fmla="*/ 101 h 491"/>
                <a:gd name="T8" fmla="*/ 402 w 466"/>
                <a:gd name="T9" fmla="*/ 399 h 491"/>
                <a:gd name="T10" fmla="*/ 433 w 466"/>
                <a:gd name="T11" fmla="*/ 215 h 491"/>
                <a:gd name="T12" fmla="*/ 452 w 466"/>
                <a:gd name="T13" fmla="*/ 160 h 491"/>
                <a:gd name="T14" fmla="*/ 233 w 466"/>
                <a:gd name="T15" fmla="*/ 0 h 491"/>
                <a:gd name="T16" fmla="*/ 15 w 466"/>
                <a:gd name="T17" fmla="*/ 160 h 491"/>
                <a:gd name="T18" fmla="*/ 34 w 466"/>
                <a:gd name="T19" fmla="*/ 215 h 491"/>
                <a:gd name="T20" fmla="*/ 64 w 466"/>
                <a:gd name="T21" fmla="*/ 399 h 491"/>
                <a:gd name="T22" fmla="*/ 3 w 466"/>
                <a:gd name="T23" fmla="*/ 445 h 491"/>
                <a:gd name="T24" fmla="*/ 418 w 466"/>
                <a:gd name="T25" fmla="*/ 491 h 491"/>
                <a:gd name="T26" fmla="*/ 418 w 466"/>
                <a:gd name="T27" fmla="*/ 399 h 491"/>
                <a:gd name="T28" fmla="*/ 221 w 466"/>
                <a:gd name="T29" fmla="*/ 33 h 491"/>
                <a:gd name="T30" fmla="*/ 246 w 466"/>
                <a:gd name="T31" fmla="*/ 33 h 491"/>
                <a:gd name="T32" fmla="*/ 34 w 466"/>
                <a:gd name="T33" fmla="*/ 183 h 491"/>
                <a:gd name="T34" fmla="*/ 371 w 466"/>
                <a:gd name="T35" fmla="*/ 399 h 491"/>
                <a:gd name="T36" fmla="*/ 341 w 466"/>
                <a:gd name="T37" fmla="*/ 215 h 491"/>
                <a:gd name="T38" fmla="*/ 310 w 466"/>
                <a:gd name="T39" fmla="*/ 215 h 491"/>
                <a:gd name="T40" fmla="*/ 279 w 466"/>
                <a:gd name="T41" fmla="*/ 399 h 491"/>
                <a:gd name="T42" fmla="*/ 310 w 466"/>
                <a:gd name="T43" fmla="*/ 215 h 491"/>
                <a:gd name="T44" fmla="*/ 249 w 466"/>
                <a:gd name="T45" fmla="*/ 399 h 491"/>
                <a:gd name="T46" fmla="*/ 218 w 466"/>
                <a:gd name="T47" fmla="*/ 215 h 491"/>
                <a:gd name="T48" fmla="*/ 187 w 466"/>
                <a:gd name="T49" fmla="*/ 215 h 491"/>
                <a:gd name="T50" fmla="*/ 156 w 466"/>
                <a:gd name="T51" fmla="*/ 399 h 491"/>
                <a:gd name="T52" fmla="*/ 187 w 466"/>
                <a:gd name="T53" fmla="*/ 215 h 491"/>
                <a:gd name="T54" fmla="*/ 126 w 466"/>
                <a:gd name="T55" fmla="*/ 399 h 491"/>
                <a:gd name="T56" fmla="*/ 95 w 466"/>
                <a:gd name="T57" fmla="*/ 215 h 491"/>
                <a:gd name="T58" fmla="*/ 418 w 466"/>
                <a:gd name="T59" fmla="*/ 460 h 491"/>
                <a:gd name="T60" fmla="*/ 34 w 466"/>
                <a:gd name="T61" fmla="*/ 445 h 491"/>
                <a:gd name="T62" fmla="*/ 418 w 466"/>
                <a:gd name="T63" fmla="*/ 430 h 491"/>
                <a:gd name="T64" fmla="*/ 418 w 466"/>
                <a:gd name="T65" fmla="*/ 46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66" h="491">
                  <a:moveTo>
                    <a:pt x="233" y="61"/>
                  </a:moveTo>
                  <a:cubicBezTo>
                    <a:pt x="126" y="153"/>
                    <a:pt x="126" y="153"/>
                    <a:pt x="126" y="153"/>
                  </a:cubicBezTo>
                  <a:cubicBezTo>
                    <a:pt x="341" y="153"/>
                    <a:pt x="341" y="153"/>
                    <a:pt x="341" y="153"/>
                  </a:cubicBezTo>
                  <a:cubicBezTo>
                    <a:pt x="233" y="61"/>
                    <a:pt x="233" y="61"/>
                    <a:pt x="233" y="61"/>
                  </a:cubicBezTo>
                  <a:close/>
                  <a:moveTo>
                    <a:pt x="233" y="101"/>
                  </a:moveTo>
                  <a:cubicBezTo>
                    <a:pt x="258" y="122"/>
                    <a:pt x="258" y="122"/>
                    <a:pt x="258" y="122"/>
                  </a:cubicBezTo>
                  <a:cubicBezTo>
                    <a:pt x="209" y="122"/>
                    <a:pt x="209" y="122"/>
                    <a:pt x="209" y="122"/>
                  </a:cubicBezTo>
                  <a:cubicBezTo>
                    <a:pt x="233" y="101"/>
                    <a:pt x="233" y="101"/>
                    <a:pt x="233" y="101"/>
                  </a:cubicBezTo>
                  <a:close/>
                  <a:moveTo>
                    <a:pt x="418" y="399"/>
                  </a:moveTo>
                  <a:cubicBezTo>
                    <a:pt x="402" y="399"/>
                    <a:pt x="402" y="399"/>
                    <a:pt x="402" y="399"/>
                  </a:cubicBezTo>
                  <a:cubicBezTo>
                    <a:pt x="402" y="215"/>
                    <a:pt x="402" y="215"/>
                    <a:pt x="402" y="215"/>
                  </a:cubicBezTo>
                  <a:cubicBezTo>
                    <a:pt x="433" y="215"/>
                    <a:pt x="433" y="215"/>
                    <a:pt x="433" y="215"/>
                  </a:cubicBezTo>
                  <a:cubicBezTo>
                    <a:pt x="446" y="215"/>
                    <a:pt x="458" y="206"/>
                    <a:pt x="462" y="194"/>
                  </a:cubicBezTo>
                  <a:cubicBezTo>
                    <a:pt x="466" y="181"/>
                    <a:pt x="462" y="168"/>
                    <a:pt x="452" y="160"/>
                  </a:cubicBezTo>
                  <a:cubicBezTo>
                    <a:pt x="263" y="7"/>
                    <a:pt x="263" y="7"/>
                    <a:pt x="263" y="7"/>
                  </a:cubicBezTo>
                  <a:cubicBezTo>
                    <a:pt x="253" y="2"/>
                    <a:pt x="243" y="0"/>
                    <a:pt x="233" y="0"/>
                  </a:cubicBezTo>
                  <a:cubicBezTo>
                    <a:pt x="223" y="0"/>
                    <a:pt x="213" y="2"/>
                    <a:pt x="204" y="7"/>
                  </a:cubicBezTo>
                  <a:cubicBezTo>
                    <a:pt x="15" y="160"/>
                    <a:pt x="15" y="160"/>
                    <a:pt x="15" y="160"/>
                  </a:cubicBezTo>
                  <a:cubicBezTo>
                    <a:pt x="4" y="168"/>
                    <a:pt x="0" y="181"/>
                    <a:pt x="4" y="194"/>
                  </a:cubicBezTo>
                  <a:cubicBezTo>
                    <a:pt x="9" y="206"/>
                    <a:pt x="20" y="215"/>
                    <a:pt x="34" y="215"/>
                  </a:cubicBezTo>
                  <a:cubicBezTo>
                    <a:pt x="64" y="215"/>
                    <a:pt x="64" y="215"/>
                    <a:pt x="64" y="215"/>
                  </a:cubicBezTo>
                  <a:cubicBezTo>
                    <a:pt x="64" y="399"/>
                    <a:pt x="64" y="399"/>
                    <a:pt x="64" y="399"/>
                  </a:cubicBezTo>
                  <a:cubicBezTo>
                    <a:pt x="49" y="399"/>
                    <a:pt x="49" y="399"/>
                    <a:pt x="49" y="399"/>
                  </a:cubicBezTo>
                  <a:cubicBezTo>
                    <a:pt x="23" y="399"/>
                    <a:pt x="3" y="420"/>
                    <a:pt x="3" y="445"/>
                  </a:cubicBezTo>
                  <a:cubicBezTo>
                    <a:pt x="3" y="470"/>
                    <a:pt x="23" y="491"/>
                    <a:pt x="49" y="491"/>
                  </a:cubicBezTo>
                  <a:cubicBezTo>
                    <a:pt x="418" y="491"/>
                    <a:pt x="418" y="491"/>
                    <a:pt x="418" y="491"/>
                  </a:cubicBezTo>
                  <a:cubicBezTo>
                    <a:pt x="443" y="491"/>
                    <a:pt x="464" y="470"/>
                    <a:pt x="464" y="445"/>
                  </a:cubicBezTo>
                  <a:cubicBezTo>
                    <a:pt x="464" y="420"/>
                    <a:pt x="443" y="399"/>
                    <a:pt x="418" y="399"/>
                  </a:cubicBezTo>
                  <a:close/>
                  <a:moveTo>
                    <a:pt x="34" y="183"/>
                  </a:moveTo>
                  <a:cubicBezTo>
                    <a:pt x="221" y="33"/>
                    <a:pt x="221" y="33"/>
                    <a:pt x="221" y="33"/>
                  </a:cubicBezTo>
                  <a:cubicBezTo>
                    <a:pt x="224" y="31"/>
                    <a:pt x="229" y="30"/>
                    <a:pt x="233" y="30"/>
                  </a:cubicBezTo>
                  <a:cubicBezTo>
                    <a:pt x="238" y="30"/>
                    <a:pt x="242" y="31"/>
                    <a:pt x="246" y="33"/>
                  </a:cubicBezTo>
                  <a:cubicBezTo>
                    <a:pt x="433" y="184"/>
                    <a:pt x="433" y="184"/>
                    <a:pt x="433" y="184"/>
                  </a:cubicBezTo>
                  <a:cubicBezTo>
                    <a:pt x="34" y="183"/>
                    <a:pt x="34" y="183"/>
                    <a:pt x="34" y="183"/>
                  </a:cubicBezTo>
                  <a:close/>
                  <a:moveTo>
                    <a:pt x="371" y="215"/>
                  </a:moveTo>
                  <a:cubicBezTo>
                    <a:pt x="371" y="399"/>
                    <a:pt x="371" y="399"/>
                    <a:pt x="371" y="399"/>
                  </a:cubicBezTo>
                  <a:cubicBezTo>
                    <a:pt x="341" y="399"/>
                    <a:pt x="341" y="399"/>
                    <a:pt x="341" y="399"/>
                  </a:cubicBezTo>
                  <a:cubicBezTo>
                    <a:pt x="341" y="215"/>
                    <a:pt x="341" y="215"/>
                    <a:pt x="341" y="215"/>
                  </a:cubicBezTo>
                  <a:cubicBezTo>
                    <a:pt x="371" y="215"/>
                    <a:pt x="371" y="215"/>
                    <a:pt x="371" y="215"/>
                  </a:cubicBezTo>
                  <a:close/>
                  <a:moveTo>
                    <a:pt x="310" y="215"/>
                  </a:moveTo>
                  <a:cubicBezTo>
                    <a:pt x="310" y="399"/>
                    <a:pt x="310" y="399"/>
                    <a:pt x="310" y="399"/>
                  </a:cubicBezTo>
                  <a:cubicBezTo>
                    <a:pt x="279" y="399"/>
                    <a:pt x="279" y="399"/>
                    <a:pt x="279" y="399"/>
                  </a:cubicBezTo>
                  <a:cubicBezTo>
                    <a:pt x="279" y="215"/>
                    <a:pt x="279" y="215"/>
                    <a:pt x="279" y="215"/>
                  </a:cubicBezTo>
                  <a:cubicBezTo>
                    <a:pt x="310" y="215"/>
                    <a:pt x="310" y="215"/>
                    <a:pt x="310" y="215"/>
                  </a:cubicBezTo>
                  <a:close/>
                  <a:moveTo>
                    <a:pt x="249" y="215"/>
                  </a:moveTo>
                  <a:cubicBezTo>
                    <a:pt x="249" y="399"/>
                    <a:pt x="249" y="399"/>
                    <a:pt x="249" y="399"/>
                  </a:cubicBezTo>
                  <a:cubicBezTo>
                    <a:pt x="218" y="399"/>
                    <a:pt x="218" y="399"/>
                    <a:pt x="218" y="399"/>
                  </a:cubicBezTo>
                  <a:cubicBezTo>
                    <a:pt x="218" y="215"/>
                    <a:pt x="218" y="215"/>
                    <a:pt x="218" y="215"/>
                  </a:cubicBezTo>
                  <a:cubicBezTo>
                    <a:pt x="249" y="215"/>
                    <a:pt x="249" y="215"/>
                    <a:pt x="249" y="215"/>
                  </a:cubicBezTo>
                  <a:close/>
                  <a:moveTo>
                    <a:pt x="187" y="215"/>
                  </a:moveTo>
                  <a:cubicBezTo>
                    <a:pt x="187" y="399"/>
                    <a:pt x="187" y="399"/>
                    <a:pt x="187" y="399"/>
                  </a:cubicBezTo>
                  <a:cubicBezTo>
                    <a:pt x="156" y="399"/>
                    <a:pt x="156" y="399"/>
                    <a:pt x="156" y="399"/>
                  </a:cubicBezTo>
                  <a:cubicBezTo>
                    <a:pt x="156" y="215"/>
                    <a:pt x="156" y="215"/>
                    <a:pt x="156" y="215"/>
                  </a:cubicBezTo>
                  <a:cubicBezTo>
                    <a:pt x="187" y="215"/>
                    <a:pt x="187" y="215"/>
                    <a:pt x="187" y="215"/>
                  </a:cubicBezTo>
                  <a:close/>
                  <a:moveTo>
                    <a:pt x="126" y="215"/>
                  </a:moveTo>
                  <a:cubicBezTo>
                    <a:pt x="126" y="399"/>
                    <a:pt x="126" y="399"/>
                    <a:pt x="126" y="399"/>
                  </a:cubicBezTo>
                  <a:cubicBezTo>
                    <a:pt x="95" y="399"/>
                    <a:pt x="95" y="399"/>
                    <a:pt x="95" y="399"/>
                  </a:cubicBezTo>
                  <a:cubicBezTo>
                    <a:pt x="95" y="215"/>
                    <a:pt x="95" y="215"/>
                    <a:pt x="95" y="215"/>
                  </a:cubicBezTo>
                  <a:cubicBezTo>
                    <a:pt x="126" y="215"/>
                    <a:pt x="126" y="215"/>
                    <a:pt x="126" y="215"/>
                  </a:cubicBezTo>
                  <a:close/>
                  <a:moveTo>
                    <a:pt x="418" y="460"/>
                  </a:moveTo>
                  <a:cubicBezTo>
                    <a:pt x="49" y="460"/>
                    <a:pt x="49" y="460"/>
                    <a:pt x="49" y="460"/>
                  </a:cubicBezTo>
                  <a:cubicBezTo>
                    <a:pt x="40" y="460"/>
                    <a:pt x="34" y="453"/>
                    <a:pt x="34" y="445"/>
                  </a:cubicBezTo>
                  <a:cubicBezTo>
                    <a:pt x="34" y="437"/>
                    <a:pt x="40" y="430"/>
                    <a:pt x="49" y="430"/>
                  </a:cubicBezTo>
                  <a:cubicBezTo>
                    <a:pt x="418" y="430"/>
                    <a:pt x="418" y="430"/>
                    <a:pt x="418" y="430"/>
                  </a:cubicBezTo>
                  <a:cubicBezTo>
                    <a:pt x="426" y="430"/>
                    <a:pt x="433" y="437"/>
                    <a:pt x="433" y="445"/>
                  </a:cubicBezTo>
                  <a:cubicBezTo>
                    <a:pt x="433" y="453"/>
                    <a:pt x="426" y="460"/>
                    <a:pt x="418" y="4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ṣľíde">
              <a:extLst>
                <a:ext uri="{FF2B5EF4-FFF2-40B4-BE49-F238E27FC236}">
                  <a16:creationId xmlns="" xmlns:a16="http://schemas.microsoft.com/office/drawing/2014/main" id="{DF722766-CC29-4EB6-AC2F-5B56BED913A3}"/>
                </a:ext>
              </a:extLst>
            </p:cNvPr>
            <p:cNvSpPr/>
            <p:nvPr/>
          </p:nvSpPr>
          <p:spPr bwMode="auto">
            <a:xfrm>
              <a:off x="4734366" y="4095629"/>
              <a:ext cx="370293" cy="390105"/>
            </a:xfrm>
            <a:custGeom>
              <a:avLst/>
              <a:gdLst>
                <a:gd name="T0" fmla="*/ 126 w 466"/>
                <a:gd name="T1" fmla="*/ 153 h 491"/>
                <a:gd name="T2" fmla="*/ 233 w 466"/>
                <a:gd name="T3" fmla="*/ 61 h 491"/>
                <a:gd name="T4" fmla="*/ 258 w 466"/>
                <a:gd name="T5" fmla="*/ 122 h 491"/>
                <a:gd name="T6" fmla="*/ 233 w 466"/>
                <a:gd name="T7" fmla="*/ 101 h 491"/>
                <a:gd name="T8" fmla="*/ 402 w 466"/>
                <a:gd name="T9" fmla="*/ 399 h 491"/>
                <a:gd name="T10" fmla="*/ 433 w 466"/>
                <a:gd name="T11" fmla="*/ 215 h 491"/>
                <a:gd name="T12" fmla="*/ 452 w 466"/>
                <a:gd name="T13" fmla="*/ 160 h 491"/>
                <a:gd name="T14" fmla="*/ 233 w 466"/>
                <a:gd name="T15" fmla="*/ 0 h 491"/>
                <a:gd name="T16" fmla="*/ 15 w 466"/>
                <a:gd name="T17" fmla="*/ 160 h 491"/>
                <a:gd name="T18" fmla="*/ 34 w 466"/>
                <a:gd name="T19" fmla="*/ 215 h 491"/>
                <a:gd name="T20" fmla="*/ 64 w 466"/>
                <a:gd name="T21" fmla="*/ 399 h 491"/>
                <a:gd name="T22" fmla="*/ 3 w 466"/>
                <a:gd name="T23" fmla="*/ 445 h 491"/>
                <a:gd name="T24" fmla="*/ 418 w 466"/>
                <a:gd name="T25" fmla="*/ 491 h 491"/>
                <a:gd name="T26" fmla="*/ 418 w 466"/>
                <a:gd name="T27" fmla="*/ 399 h 491"/>
                <a:gd name="T28" fmla="*/ 221 w 466"/>
                <a:gd name="T29" fmla="*/ 33 h 491"/>
                <a:gd name="T30" fmla="*/ 246 w 466"/>
                <a:gd name="T31" fmla="*/ 33 h 491"/>
                <a:gd name="T32" fmla="*/ 34 w 466"/>
                <a:gd name="T33" fmla="*/ 183 h 491"/>
                <a:gd name="T34" fmla="*/ 371 w 466"/>
                <a:gd name="T35" fmla="*/ 399 h 491"/>
                <a:gd name="T36" fmla="*/ 341 w 466"/>
                <a:gd name="T37" fmla="*/ 215 h 491"/>
                <a:gd name="T38" fmla="*/ 310 w 466"/>
                <a:gd name="T39" fmla="*/ 215 h 491"/>
                <a:gd name="T40" fmla="*/ 279 w 466"/>
                <a:gd name="T41" fmla="*/ 399 h 491"/>
                <a:gd name="T42" fmla="*/ 310 w 466"/>
                <a:gd name="T43" fmla="*/ 215 h 491"/>
                <a:gd name="T44" fmla="*/ 249 w 466"/>
                <a:gd name="T45" fmla="*/ 399 h 491"/>
                <a:gd name="T46" fmla="*/ 218 w 466"/>
                <a:gd name="T47" fmla="*/ 215 h 491"/>
                <a:gd name="T48" fmla="*/ 187 w 466"/>
                <a:gd name="T49" fmla="*/ 215 h 491"/>
                <a:gd name="T50" fmla="*/ 156 w 466"/>
                <a:gd name="T51" fmla="*/ 399 h 491"/>
                <a:gd name="T52" fmla="*/ 187 w 466"/>
                <a:gd name="T53" fmla="*/ 215 h 491"/>
                <a:gd name="T54" fmla="*/ 126 w 466"/>
                <a:gd name="T55" fmla="*/ 399 h 491"/>
                <a:gd name="T56" fmla="*/ 95 w 466"/>
                <a:gd name="T57" fmla="*/ 215 h 491"/>
                <a:gd name="T58" fmla="*/ 418 w 466"/>
                <a:gd name="T59" fmla="*/ 460 h 491"/>
                <a:gd name="T60" fmla="*/ 34 w 466"/>
                <a:gd name="T61" fmla="*/ 445 h 491"/>
                <a:gd name="T62" fmla="*/ 418 w 466"/>
                <a:gd name="T63" fmla="*/ 430 h 491"/>
                <a:gd name="T64" fmla="*/ 418 w 466"/>
                <a:gd name="T65" fmla="*/ 46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66" h="491">
                  <a:moveTo>
                    <a:pt x="233" y="61"/>
                  </a:moveTo>
                  <a:cubicBezTo>
                    <a:pt x="126" y="153"/>
                    <a:pt x="126" y="153"/>
                    <a:pt x="126" y="153"/>
                  </a:cubicBezTo>
                  <a:cubicBezTo>
                    <a:pt x="341" y="153"/>
                    <a:pt x="341" y="153"/>
                    <a:pt x="341" y="153"/>
                  </a:cubicBezTo>
                  <a:cubicBezTo>
                    <a:pt x="233" y="61"/>
                    <a:pt x="233" y="61"/>
                    <a:pt x="233" y="61"/>
                  </a:cubicBezTo>
                  <a:close/>
                  <a:moveTo>
                    <a:pt x="233" y="101"/>
                  </a:moveTo>
                  <a:cubicBezTo>
                    <a:pt x="258" y="122"/>
                    <a:pt x="258" y="122"/>
                    <a:pt x="258" y="122"/>
                  </a:cubicBezTo>
                  <a:cubicBezTo>
                    <a:pt x="209" y="122"/>
                    <a:pt x="209" y="122"/>
                    <a:pt x="209" y="122"/>
                  </a:cubicBezTo>
                  <a:cubicBezTo>
                    <a:pt x="233" y="101"/>
                    <a:pt x="233" y="101"/>
                    <a:pt x="233" y="101"/>
                  </a:cubicBezTo>
                  <a:close/>
                  <a:moveTo>
                    <a:pt x="418" y="399"/>
                  </a:moveTo>
                  <a:cubicBezTo>
                    <a:pt x="402" y="399"/>
                    <a:pt x="402" y="399"/>
                    <a:pt x="402" y="399"/>
                  </a:cubicBezTo>
                  <a:cubicBezTo>
                    <a:pt x="402" y="215"/>
                    <a:pt x="402" y="215"/>
                    <a:pt x="402" y="215"/>
                  </a:cubicBezTo>
                  <a:cubicBezTo>
                    <a:pt x="433" y="215"/>
                    <a:pt x="433" y="215"/>
                    <a:pt x="433" y="215"/>
                  </a:cubicBezTo>
                  <a:cubicBezTo>
                    <a:pt x="446" y="215"/>
                    <a:pt x="458" y="206"/>
                    <a:pt x="462" y="194"/>
                  </a:cubicBezTo>
                  <a:cubicBezTo>
                    <a:pt x="466" y="181"/>
                    <a:pt x="462" y="168"/>
                    <a:pt x="452" y="160"/>
                  </a:cubicBezTo>
                  <a:cubicBezTo>
                    <a:pt x="263" y="7"/>
                    <a:pt x="263" y="7"/>
                    <a:pt x="263" y="7"/>
                  </a:cubicBezTo>
                  <a:cubicBezTo>
                    <a:pt x="253" y="2"/>
                    <a:pt x="243" y="0"/>
                    <a:pt x="233" y="0"/>
                  </a:cubicBezTo>
                  <a:cubicBezTo>
                    <a:pt x="223" y="0"/>
                    <a:pt x="213" y="2"/>
                    <a:pt x="204" y="7"/>
                  </a:cubicBezTo>
                  <a:cubicBezTo>
                    <a:pt x="15" y="160"/>
                    <a:pt x="15" y="160"/>
                    <a:pt x="15" y="160"/>
                  </a:cubicBezTo>
                  <a:cubicBezTo>
                    <a:pt x="4" y="168"/>
                    <a:pt x="0" y="181"/>
                    <a:pt x="4" y="194"/>
                  </a:cubicBezTo>
                  <a:cubicBezTo>
                    <a:pt x="9" y="206"/>
                    <a:pt x="20" y="215"/>
                    <a:pt x="34" y="215"/>
                  </a:cubicBezTo>
                  <a:cubicBezTo>
                    <a:pt x="64" y="215"/>
                    <a:pt x="64" y="215"/>
                    <a:pt x="64" y="215"/>
                  </a:cubicBezTo>
                  <a:cubicBezTo>
                    <a:pt x="64" y="399"/>
                    <a:pt x="64" y="399"/>
                    <a:pt x="64" y="399"/>
                  </a:cubicBezTo>
                  <a:cubicBezTo>
                    <a:pt x="49" y="399"/>
                    <a:pt x="49" y="399"/>
                    <a:pt x="49" y="399"/>
                  </a:cubicBezTo>
                  <a:cubicBezTo>
                    <a:pt x="23" y="399"/>
                    <a:pt x="3" y="420"/>
                    <a:pt x="3" y="445"/>
                  </a:cubicBezTo>
                  <a:cubicBezTo>
                    <a:pt x="3" y="470"/>
                    <a:pt x="23" y="491"/>
                    <a:pt x="49" y="491"/>
                  </a:cubicBezTo>
                  <a:cubicBezTo>
                    <a:pt x="418" y="491"/>
                    <a:pt x="418" y="491"/>
                    <a:pt x="418" y="491"/>
                  </a:cubicBezTo>
                  <a:cubicBezTo>
                    <a:pt x="443" y="491"/>
                    <a:pt x="464" y="470"/>
                    <a:pt x="464" y="445"/>
                  </a:cubicBezTo>
                  <a:cubicBezTo>
                    <a:pt x="464" y="420"/>
                    <a:pt x="443" y="399"/>
                    <a:pt x="418" y="399"/>
                  </a:cubicBezTo>
                  <a:close/>
                  <a:moveTo>
                    <a:pt x="34" y="183"/>
                  </a:moveTo>
                  <a:cubicBezTo>
                    <a:pt x="221" y="33"/>
                    <a:pt x="221" y="33"/>
                    <a:pt x="221" y="33"/>
                  </a:cubicBezTo>
                  <a:cubicBezTo>
                    <a:pt x="224" y="31"/>
                    <a:pt x="229" y="30"/>
                    <a:pt x="233" y="30"/>
                  </a:cubicBezTo>
                  <a:cubicBezTo>
                    <a:pt x="238" y="30"/>
                    <a:pt x="242" y="31"/>
                    <a:pt x="246" y="33"/>
                  </a:cubicBezTo>
                  <a:cubicBezTo>
                    <a:pt x="433" y="184"/>
                    <a:pt x="433" y="184"/>
                    <a:pt x="433" y="184"/>
                  </a:cubicBezTo>
                  <a:cubicBezTo>
                    <a:pt x="34" y="183"/>
                    <a:pt x="34" y="183"/>
                    <a:pt x="34" y="183"/>
                  </a:cubicBezTo>
                  <a:close/>
                  <a:moveTo>
                    <a:pt x="371" y="215"/>
                  </a:moveTo>
                  <a:cubicBezTo>
                    <a:pt x="371" y="399"/>
                    <a:pt x="371" y="399"/>
                    <a:pt x="371" y="399"/>
                  </a:cubicBezTo>
                  <a:cubicBezTo>
                    <a:pt x="341" y="399"/>
                    <a:pt x="341" y="399"/>
                    <a:pt x="341" y="399"/>
                  </a:cubicBezTo>
                  <a:cubicBezTo>
                    <a:pt x="341" y="215"/>
                    <a:pt x="341" y="215"/>
                    <a:pt x="341" y="215"/>
                  </a:cubicBezTo>
                  <a:cubicBezTo>
                    <a:pt x="371" y="215"/>
                    <a:pt x="371" y="215"/>
                    <a:pt x="371" y="215"/>
                  </a:cubicBezTo>
                  <a:close/>
                  <a:moveTo>
                    <a:pt x="310" y="215"/>
                  </a:moveTo>
                  <a:cubicBezTo>
                    <a:pt x="310" y="399"/>
                    <a:pt x="310" y="399"/>
                    <a:pt x="310" y="399"/>
                  </a:cubicBezTo>
                  <a:cubicBezTo>
                    <a:pt x="279" y="399"/>
                    <a:pt x="279" y="399"/>
                    <a:pt x="279" y="399"/>
                  </a:cubicBezTo>
                  <a:cubicBezTo>
                    <a:pt x="279" y="215"/>
                    <a:pt x="279" y="215"/>
                    <a:pt x="279" y="215"/>
                  </a:cubicBezTo>
                  <a:cubicBezTo>
                    <a:pt x="310" y="215"/>
                    <a:pt x="310" y="215"/>
                    <a:pt x="310" y="215"/>
                  </a:cubicBezTo>
                  <a:close/>
                  <a:moveTo>
                    <a:pt x="249" y="215"/>
                  </a:moveTo>
                  <a:cubicBezTo>
                    <a:pt x="249" y="399"/>
                    <a:pt x="249" y="399"/>
                    <a:pt x="249" y="399"/>
                  </a:cubicBezTo>
                  <a:cubicBezTo>
                    <a:pt x="218" y="399"/>
                    <a:pt x="218" y="399"/>
                    <a:pt x="218" y="399"/>
                  </a:cubicBezTo>
                  <a:cubicBezTo>
                    <a:pt x="218" y="215"/>
                    <a:pt x="218" y="215"/>
                    <a:pt x="218" y="215"/>
                  </a:cubicBezTo>
                  <a:cubicBezTo>
                    <a:pt x="249" y="215"/>
                    <a:pt x="249" y="215"/>
                    <a:pt x="249" y="215"/>
                  </a:cubicBezTo>
                  <a:close/>
                  <a:moveTo>
                    <a:pt x="187" y="215"/>
                  </a:moveTo>
                  <a:cubicBezTo>
                    <a:pt x="187" y="399"/>
                    <a:pt x="187" y="399"/>
                    <a:pt x="187" y="399"/>
                  </a:cubicBezTo>
                  <a:cubicBezTo>
                    <a:pt x="156" y="399"/>
                    <a:pt x="156" y="399"/>
                    <a:pt x="156" y="399"/>
                  </a:cubicBezTo>
                  <a:cubicBezTo>
                    <a:pt x="156" y="215"/>
                    <a:pt x="156" y="215"/>
                    <a:pt x="156" y="215"/>
                  </a:cubicBezTo>
                  <a:cubicBezTo>
                    <a:pt x="187" y="215"/>
                    <a:pt x="187" y="215"/>
                    <a:pt x="187" y="215"/>
                  </a:cubicBezTo>
                  <a:close/>
                  <a:moveTo>
                    <a:pt x="126" y="215"/>
                  </a:moveTo>
                  <a:cubicBezTo>
                    <a:pt x="126" y="399"/>
                    <a:pt x="126" y="399"/>
                    <a:pt x="126" y="399"/>
                  </a:cubicBezTo>
                  <a:cubicBezTo>
                    <a:pt x="95" y="399"/>
                    <a:pt x="95" y="399"/>
                    <a:pt x="95" y="399"/>
                  </a:cubicBezTo>
                  <a:cubicBezTo>
                    <a:pt x="95" y="215"/>
                    <a:pt x="95" y="215"/>
                    <a:pt x="95" y="215"/>
                  </a:cubicBezTo>
                  <a:cubicBezTo>
                    <a:pt x="126" y="215"/>
                    <a:pt x="126" y="215"/>
                    <a:pt x="126" y="215"/>
                  </a:cubicBezTo>
                  <a:close/>
                  <a:moveTo>
                    <a:pt x="418" y="460"/>
                  </a:moveTo>
                  <a:cubicBezTo>
                    <a:pt x="49" y="460"/>
                    <a:pt x="49" y="460"/>
                    <a:pt x="49" y="460"/>
                  </a:cubicBezTo>
                  <a:cubicBezTo>
                    <a:pt x="40" y="460"/>
                    <a:pt x="34" y="453"/>
                    <a:pt x="34" y="445"/>
                  </a:cubicBezTo>
                  <a:cubicBezTo>
                    <a:pt x="34" y="437"/>
                    <a:pt x="40" y="430"/>
                    <a:pt x="49" y="430"/>
                  </a:cubicBezTo>
                  <a:cubicBezTo>
                    <a:pt x="418" y="430"/>
                    <a:pt x="418" y="430"/>
                    <a:pt x="418" y="430"/>
                  </a:cubicBezTo>
                  <a:cubicBezTo>
                    <a:pt x="426" y="430"/>
                    <a:pt x="433" y="437"/>
                    <a:pt x="433" y="445"/>
                  </a:cubicBezTo>
                  <a:cubicBezTo>
                    <a:pt x="433" y="453"/>
                    <a:pt x="426" y="460"/>
                    <a:pt x="418" y="4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îşḷïde">
              <a:extLst>
                <a:ext uri="{FF2B5EF4-FFF2-40B4-BE49-F238E27FC236}">
                  <a16:creationId xmlns="" xmlns:a16="http://schemas.microsoft.com/office/drawing/2014/main" id="{A6A4F9D6-7071-45FB-AF2D-BAFC603AC83E}"/>
                </a:ext>
              </a:extLst>
            </p:cNvPr>
            <p:cNvSpPr/>
            <p:nvPr/>
          </p:nvSpPr>
          <p:spPr bwMode="auto">
            <a:xfrm>
              <a:off x="7097235" y="4095629"/>
              <a:ext cx="370293" cy="390105"/>
            </a:xfrm>
            <a:custGeom>
              <a:avLst/>
              <a:gdLst>
                <a:gd name="T0" fmla="*/ 126 w 466"/>
                <a:gd name="T1" fmla="*/ 153 h 491"/>
                <a:gd name="T2" fmla="*/ 233 w 466"/>
                <a:gd name="T3" fmla="*/ 61 h 491"/>
                <a:gd name="T4" fmla="*/ 258 w 466"/>
                <a:gd name="T5" fmla="*/ 122 h 491"/>
                <a:gd name="T6" fmla="*/ 233 w 466"/>
                <a:gd name="T7" fmla="*/ 101 h 491"/>
                <a:gd name="T8" fmla="*/ 402 w 466"/>
                <a:gd name="T9" fmla="*/ 399 h 491"/>
                <a:gd name="T10" fmla="*/ 433 w 466"/>
                <a:gd name="T11" fmla="*/ 215 h 491"/>
                <a:gd name="T12" fmla="*/ 452 w 466"/>
                <a:gd name="T13" fmla="*/ 160 h 491"/>
                <a:gd name="T14" fmla="*/ 233 w 466"/>
                <a:gd name="T15" fmla="*/ 0 h 491"/>
                <a:gd name="T16" fmla="*/ 15 w 466"/>
                <a:gd name="T17" fmla="*/ 160 h 491"/>
                <a:gd name="T18" fmla="*/ 34 w 466"/>
                <a:gd name="T19" fmla="*/ 215 h 491"/>
                <a:gd name="T20" fmla="*/ 64 w 466"/>
                <a:gd name="T21" fmla="*/ 399 h 491"/>
                <a:gd name="T22" fmla="*/ 3 w 466"/>
                <a:gd name="T23" fmla="*/ 445 h 491"/>
                <a:gd name="T24" fmla="*/ 418 w 466"/>
                <a:gd name="T25" fmla="*/ 491 h 491"/>
                <a:gd name="T26" fmla="*/ 418 w 466"/>
                <a:gd name="T27" fmla="*/ 399 h 491"/>
                <a:gd name="T28" fmla="*/ 221 w 466"/>
                <a:gd name="T29" fmla="*/ 33 h 491"/>
                <a:gd name="T30" fmla="*/ 246 w 466"/>
                <a:gd name="T31" fmla="*/ 33 h 491"/>
                <a:gd name="T32" fmla="*/ 34 w 466"/>
                <a:gd name="T33" fmla="*/ 183 h 491"/>
                <a:gd name="T34" fmla="*/ 371 w 466"/>
                <a:gd name="T35" fmla="*/ 399 h 491"/>
                <a:gd name="T36" fmla="*/ 341 w 466"/>
                <a:gd name="T37" fmla="*/ 215 h 491"/>
                <a:gd name="T38" fmla="*/ 310 w 466"/>
                <a:gd name="T39" fmla="*/ 215 h 491"/>
                <a:gd name="T40" fmla="*/ 279 w 466"/>
                <a:gd name="T41" fmla="*/ 399 h 491"/>
                <a:gd name="T42" fmla="*/ 310 w 466"/>
                <a:gd name="T43" fmla="*/ 215 h 491"/>
                <a:gd name="T44" fmla="*/ 249 w 466"/>
                <a:gd name="T45" fmla="*/ 399 h 491"/>
                <a:gd name="T46" fmla="*/ 218 w 466"/>
                <a:gd name="T47" fmla="*/ 215 h 491"/>
                <a:gd name="T48" fmla="*/ 187 w 466"/>
                <a:gd name="T49" fmla="*/ 215 h 491"/>
                <a:gd name="T50" fmla="*/ 156 w 466"/>
                <a:gd name="T51" fmla="*/ 399 h 491"/>
                <a:gd name="T52" fmla="*/ 187 w 466"/>
                <a:gd name="T53" fmla="*/ 215 h 491"/>
                <a:gd name="T54" fmla="*/ 126 w 466"/>
                <a:gd name="T55" fmla="*/ 399 h 491"/>
                <a:gd name="T56" fmla="*/ 95 w 466"/>
                <a:gd name="T57" fmla="*/ 215 h 491"/>
                <a:gd name="T58" fmla="*/ 418 w 466"/>
                <a:gd name="T59" fmla="*/ 460 h 491"/>
                <a:gd name="T60" fmla="*/ 34 w 466"/>
                <a:gd name="T61" fmla="*/ 445 h 491"/>
                <a:gd name="T62" fmla="*/ 418 w 466"/>
                <a:gd name="T63" fmla="*/ 430 h 491"/>
                <a:gd name="T64" fmla="*/ 418 w 466"/>
                <a:gd name="T65" fmla="*/ 46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66" h="491">
                  <a:moveTo>
                    <a:pt x="233" y="61"/>
                  </a:moveTo>
                  <a:cubicBezTo>
                    <a:pt x="126" y="153"/>
                    <a:pt x="126" y="153"/>
                    <a:pt x="126" y="153"/>
                  </a:cubicBezTo>
                  <a:cubicBezTo>
                    <a:pt x="341" y="153"/>
                    <a:pt x="341" y="153"/>
                    <a:pt x="341" y="153"/>
                  </a:cubicBezTo>
                  <a:cubicBezTo>
                    <a:pt x="233" y="61"/>
                    <a:pt x="233" y="61"/>
                    <a:pt x="233" y="61"/>
                  </a:cubicBezTo>
                  <a:close/>
                  <a:moveTo>
                    <a:pt x="233" y="101"/>
                  </a:moveTo>
                  <a:cubicBezTo>
                    <a:pt x="258" y="122"/>
                    <a:pt x="258" y="122"/>
                    <a:pt x="258" y="122"/>
                  </a:cubicBezTo>
                  <a:cubicBezTo>
                    <a:pt x="209" y="122"/>
                    <a:pt x="209" y="122"/>
                    <a:pt x="209" y="122"/>
                  </a:cubicBezTo>
                  <a:cubicBezTo>
                    <a:pt x="233" y="101"/>
                    <a:pt x="233" y="101"/>
                    <a:pt x="233" y="101"/>
                  </a:cubicBezTo>
                  <a:close/>
                  <a:moveTo>
                    <a:pt x="418" y="399"/>
                  </a:moveTo>
                  <a:cubicBezTo>
                    <a:pt x="402" y="399"/>
                    <a:pt x="402" y="399"/>
                    <a:pt x="402" y="399"/>
                  </a:cubicBezTo>
                  <a:cubicBezTo>
                    <a:pt x="402" y="215"/>
                    <a:pt x="402" y="215"/>
                    <a:pt x="402" y="215"/>
                  </a:cubicBezTo>
                  <a:cubicBezTo>
                    <a:pt x="433" y="215"/>
                    <a:pt x="433" y="215"/>
                    <a:pt x="433" y="215"/>
                  </a:cubicBezTo>
                  <a:cubicBezTo>
                    <a:pt x="446" y="215"/>
                    <a:pt x="458" y="206"/>
                    <a:pt x="462" y="194"/>
                  </a:cubicBezTo>
                  <a:cubicBezTo>
                    <a:pt x="466" y="181"/>
                    <a:pt x="462" y="168"/>
                    <a:pt x="452" y="160"/>
                  </a:cubicBezTo>
                  <a:cubicBezTo>
                    <a:pt x="263" y="7"/>
                    <a:pt x="263" y="7"/>
                    <a:pt x="263" y="7"/>
                  </a:cubicBezTo>
                  <a:cubicBezTo>
                    <a:pt x="253" y="2"/>
                    <a:pt x="243" y="0"/>
                    <a:pt x="233" y="0"/>
                  </a:cubicBezTo>
                  <a:cubicBezTo>
                    <a:pt x="223" y="0"/>
                    <a:pt x="213" y="2"/>
                    <a:pt x="204" y="7"/>
                  </a:cubicBezTo>
                  <a:cubicBezTo>
                    <a:pt x="15" y="160"/>
                    <a:pt x="15" y="160"/>
                    <a:pt x="15" y="160"/>
                  </a:cubicBezTo>
                  <a:cubicBezTo>
                    <a:pt x="4" y="168"/>
                    <a:pt x="0" y="181"/>
                    <a:pt x="4" y="194"/>
                  </a:cubicBezTo>
                  <a:cubicBezTo>
                    <a:pt x="9" y="206"/>
                    <a:pt x="20" y="215"/>
                    <a:pt x="34" y="215"/>
                  </a:cubicBezTo>
                  <a:cubicBezTo>
                    <a:pt x="64" y="215"/>
                    <a:pt x="64" y="215"/>
                    <a:pt x="64" y="215"/>
                  </a:cubicBezTo>
                  <a:cubicBezTo>
                    <a:pt x="64" y="399"/>
                    <a:pt x="64" y="399"/>
                    <a:pt x="64" y="399"/>
                  </a:cubicBezTo>
                  <a:cubicBezTo>
                    <a:pt x="49" y="399"/>
                    <a:pt x="49" y="399"/>
                    <a:pt x="49" y="399"/>
                  </a:cubicBezTo>
                  <a:cubicBezTo>
                    <a:pt x="23" y="399"/>
                    <a:pt x="3" y="420"/>
                    <a:pt x="3" y="445"/>
                  </a:cubicBezTo>
                  <a:cubicBezTo>
                    <a:pt x="3" y="470"/>
                    <a:pt x="23" y="491"/>
                    <a:pt x="49" y="491"/>
                  </a:cubicBezTo>
                  <a:cubicBezTo>
                    <a:pt x="418" y="491"/>
                    <a:pt x="418" y="491"/>
                    <a:pt x="418" y="491"/>
                  </a:cubicBezTo>
                  <a:cubicBezTo>
                    <a:pt x="443" y="491"/>
                    <a:pt x="464" y="470"/>
                    <a:pt x="464" y="445"/>
                  </a:cubicBezTo>
                  <a:cubicBezTo>
                    <a:pt x="464" y="420"/>
                    <a:pt x="443" y="399"/>
                    <a:pt x="418" y="399"/>
                  </a:cubicBezTo>
                  <a:close/>
                  <a:moveTo>
                    <a:pt x="34" y="183"/>
                  </a:moveTo>
                  <a:cubicBezTo>
                    <a:pt x="221" y="33"/>
                    <a:pt x="221" y="33"/>
                    <a:pt x="221" y="33"/>
                  </a:cubicBezTo>
                  <a:cubicBezTo>
                    <a:pt x="224" y="31"/>
                    <a:pt x="229" y="30"/>
                    <a:pt x="233" y="30"/>
                  </a:cubicBezTo>
                  <a:cubicBezTo>
                    <a:pt x="238" y="30"/>
                    <a:pt x="242" y="31"/>
                    <a:pt x="246" y="33"/>
                  </a:cubicBezTo>
                  <a:cubicBezTo>
                    <a:pt x="433" y="184"/>
                    <a:pt x="433" y="184"/>
                    <a:pt x="433" y="184"/>
                  </a:cubicBezTo>
                  <a:cubicBezTo>
                    <a:pt x="34" y="183"/>
                    <a:pt x="34" y="183"/>
                    <a:pt x="34" y="183"/>
                  </a:cubicBezTo>
                  <a:close/>
                  <a:moveTo>
                    <a:pt x="371" y="215"/>
                  </a:moveTo>
                  <a:cubicBezTo>
                    <a:pt x="371" y="399"/>
                    <a:pt x="371" y="399"/>
                    <a:pt x="371" y="399"/>
                  </a:cubicBezTo>
                  <a:cubicBezTo>
                    <a:pt x="341" y="399"/>
                    <a:pt x="341" y="399"/>
                    <a:pt x="341" y="399"/>
                  </a:cubicBezTo>
                  <a:cubicBezTo>
                    <a:pt x="341" y="215"/>
                    <a:pt x="341" y="215"/>
                    <a:pt x="341" y="215"/>
                  </a:cubicBezTo>
                  <a:cubicBezTo>
                    <a:pt x="371" y="215"/>
                    <a:pt x="371" y="215"/>
                    <a:pt x="371" y="215"/>
                  </a:cubicBezTo>
                  <a:close/>
                  <a:moveTo>
                    <a:pt x="310" y="215"/>
                  </a:moveTo>
                  <a:cubicBezTo>
                    <a:pt x="310" y="399"/>
                    <a:pt x="310" y="399"/>
                    <a:pt x="310" y="399"/>
                  </a:cubicBezTo>
                  <a:cubicBezTo>
                    <a:pt x="279" y="399"/>
                    <a:pt x="279" y="399"/>
                    <a:pt x="279" y="399"/>
                  </a:cubicBezTo>
                  <a:cubicBezTo>
                    <a:pt x="279" y="215"/>
                    <a:pt x="279" y="215"/>
                    <a:pt x="279" y="215"/>
                  </a:cubicBezTo>
                  <a:cubicBezTo>
                    <a:pt x="310" y="215"/>
                    <a:pt x="310" y="215"/>
                    <a:pt x="310" y="215"/>
                  </a:cubicBezTo>
                  <a:close/>
                  <a:moveTo>
                    <a:pt x="249" y="215"/>
                  </a:moveTo>
                  <a:cubicBezTo>
                    <a:pt x="249" y="399"/>
                    <a:pt x="249" y="399"/>
                    <a:pt x="249" y="399"/>
                  </a:cubicBezTo>
                  <a:cubicBezTo>
                    <a:pt x="218" y="399"/>
                    <a:pt x="218" y="399"/>
                    <a:pt x="218" y="399"/>
                  </a:cubicBezTo>
                  <a:cubicBezTo>
                    <a:pt x="218" y="215"/>
                    <a:pt x="218" y="215"/>
                    <a:pt x="218" y="215"/>
                  </a:cubicBezTo>
                  <a:cubicBezTo>
                    <a:pt x="249" y="215"/>
                    <a:pt x="249" y="215"/>
                    <a:pt x="249" y="215"/>
                  </a:cubicBezTo>
                  <a:close/>
                  <a:moveTo>
                    <a:pt x="187" y="215"/>
                  </a:moveTo>
                  <a:cubicBezTo>
                    <a:pt x="187" y="399"/>
                    <a:pt x="187" y="399"/>
                    <a:pt x="187" y="399"/>
                  </a:cubicBezTo>
                  <a:cubicBezTo>
                    <a:pt x="156" y="399"/>
                    <a:pt x="156" y="399"/>
                    <a:pt x="156" y="399"/>
                  </a:cubicBezTo>
                  <a:cubicBezTo>
                    <a:pt x="156" y="215"/>
                    <a:pt x="156" y="215"/>
                    <a:pt x="156" y="215"/>
                  </a:cubicBezTo>
                  <a:cubicBezTo>
                    <a:pt x="187" y="215"/>
                    <a:pt x="187" y="215"/>
                    <a:pt x="187" y="215"/>
                  </a:cubicBezTo>
                  <a:close/>
                  <a:moveTo>
                    <a:pt x="126" y="215"/>
                  </a:moveTo>
                  <a:cubicBezTo>
                    <a:pt x="126" y="399"/>
                    <a:pt x="126" y="399"/>
                    <a:pt x="126" y="399"/>
                  </a:cubicBezTo>
                  <a:cubicBezTo>
                    <a:pt x="95" y="399"/>
                    <a:pt x="95" y="399"/>
                    <a:pt x="95" y="399"/>
                  </a:cubicBezTo>
                  <a:cubicBezTo>
                    <a:pt x="95" y="215"/>
                    <a:pt x="95" y="215"/>
                    <a:pt x="95" y="215"/>
                  </a:cubicBezTo>
                  <a:cubicBezTo>
                    <a:pt x="126" y="215"/>
                    <a:pt x="126" y="215"/>
                    <a:pt x="126" y="215"/>
                  </a:cubicBezTo>
                  <a:close/>
                  <a:moveTo>
                    <a:pt x="418" y="460"/>
                  </a:moveTo>
                  <a:cubicBezTo>
                    <a:pt x="49" y="460"/>
                    <a:pt x="49" y="460"/>
                    <a:pt x="49" y="460"/>
                  </a:cubicBezTo>
                  <a:cubicBezTo>
                    <a:pt x="40" y="460"/>
                    <a:pt x="34" y="453"/>
                    <a:pt x="34" y="445"/>
                  </a:cubicBezTo>
                  <a:cubicBezTo>
                    <a:pt x="34" y="437"/>
                    <a:pt x="40" y="430"/>
                    <a:pt x="49" y="430"/>
                  </a:cubicBezTo>
                  <a:cubicBezTo>
                    <a:pt x="418" y="430"/>
                    <a:pt x="418" y="430"/>
                    <a:pt x="418" y="430"/>
                  </a:cubicBezTo>
                  <a:cubicBezTo>
                    <a:pt x="426" y="430"/>
                    <a:pt x="433" y="437"/>
                    <a:pt x="433" y="445"/>
                  </a:cubicBezTo>
                  <a:cubicBezTo>
                    <a:pt x="433" y="453"/>
                    <a:pt x="426" y="460"/>
                    <a:pt x="418" y="4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şļíḓé">
              <a:extLst>
                <a:ext uri="{FF2B5EF4-FFF2-40B4-BE49-F238E27FC236}">
                  <a16:creationId xmlns="" xmlns:a16="http://schemas.microsoft.com/office/drawing/2014/main" id="{2EA11E73-ECD3-4203-A34A-95B900008AD4}"/>
                </a:ext>
              </a:extLst>
            </p:cNvPr>
            <p:cNvSpPr/>
            <p:nvPr/>
          </p:nvSpPr>
          <p:spPr bwMode="auto">
            <a:xfrm>
              <a:off x="5917267" y="4802402"/>
              <a:ext cx="370293" cy="390105"/>
            </a:xfrm>
            <a:custGeom>
              <a:avLst/>
              <a:gdLst>
                <a:gd name="T0" fmla="*/ 126 w 466"/>
                <a:gd name="T1" fmla="*/ 153 h 491"/>
                <a:gd name="T2" fmla="*/ 233 w 466"/>
                <a:gd name="T3" fmla="*/ 61 h 491"/>
                <a:gd name="T4" fmla="*/ 258 w 466"/>
                <a:gd name="T5" fmla="*/ 122 h 491"/>
                <a:gd name="T6" fmla="*/ 233 w 466"/>
                <a:gd name="T7" fmla="*/ 101 h 491"/>
                <a:gd name="T8" fmla="*/ 402 w 466"/>
                <a:gd name="T9" fmla="*/ 399 h 491"/>
                <a:gd name="T10" fmla="*/ 433 w 466"/>
                <a:gd name="T11" fmla="*/ 215 h 491"/>
                <a:gd name="T12" fmla="*/ 452 w 466"/>
                <a:gd name="T13" fmla="*/ 160 h 491"/>
                <a:gd name="T14" fmla="*/ 233 w 466"/>
                <a:gd name="T15" fmla="*/ 0 h 491"/>
                <a:gd name="T16" fmla="*/ 15 w 466"/>
                <a:gd name="T17" fmla="*/ 160 h 491"/>
                <a:gd name="T18" fmla="*/ 34 w 466"/>
                <a:gd name="T19" fmla="*/ 215 h 491"/>
                <a:gd name="T20" fmla="*/ 64 w 466"/>
                <a:gd name="T21" fmla="*/ 399 h 491"/>
                <a:gd name="T22" fmla="*/ 3 w 466"/>
                <a:gd name="T23" fmla="*/ 445 h 491"/>
                <a:gd name="T24" fmla="*/ 418 w 466"/>
                <a:gd name="T25" fmla="*/ 491 h 491"/>
                <a:gd name="T26" fmla="*/ 418 w 466"/>
                <a:gd name="T27" fmla="*/ 399 h 491"/>
                <a:gd name="T28" fmla="*/ 221 w 466"/>
                <a:gd name="T29" fmla="*/ 33 h 491"/>
                <a:gd name="T30" fmla="*/ 246 w 466"/>
                <a:gd name="T31" fmla="*/ 33 h 491"/>
                <a:gd name="T32" fmla="*/ 34 w 466"/>
                <a:gd name="T33" fmla="*/ 183 h 491"/>
                <a:gd name="T34" fmla="*/ 371 w 466"/>
                <a:gd name="T35" fmla="*/ 399 h 491"/>
                <a:gd name="T36" fmla="*/ 341 w 466"/>
                <a:gd name="T37" fmla="*/ 215 h 491"/>
                <a:gd name="T38" fmla="*/ 310 w 466"/>
                <a:gd name="T39" fmla="*/ 215 h 491"/>
                <a:gd name="T40" fmla="*/ 279 w 466"/>
                <a:gd name="T41" fmla="*/ 399 h 491"/>
                <a:gd name="T42" fmla="*/ 310 w 466"/>
                <a:gd name="T43" fmla="*/ 215 h 491"/>
                <a:gd name="T44" fmla="*/ 249 w 466"/>
                <a:gd name="T45" fmla="*/ 399 h 491"/>
                <a:gd name="T46" fmla="*/ 218 w 466"/>
                <a:gd name="T47" fmla="*/ 215 h 491"/>
                <a:gd name="T48" fmla="*/ 187 w 466"/>
                <a:gd name="T49" fmla="*/ 215 h 491"/>
                <a:gd name="T50" fmla="*/ 156 w 466"/>
                <a:gd name="T51" fmla="*/ 399 h 491"/>
                <a:gd name="T52" fmla="*/ 187 w 466"/>
                <a:gd name="T53" fmla="*/ 215 h 491"/>
                <a:gd name="T54" fmla="*/ 126 w 466"/>
                <a:gd name="T55" fmla="*/ 399 h 491"/>
                <a:gd name="T56" fmla="*/ 95 w 466"/>
                <a:gd name="T57" fmla="*/ 215 h 491"/>
                <a:gd name="T58" fmla="*/ 418 w 466"/>
                <a:gd name="T59" fmla="*/ 460 h 491"/>
                <a:gd name="T60" fmla="*/ 34 w 466"/>
                <a:gd name="T61" fmla="*/ 445 h 491"/>
                <a:gd name="T62" fmla="*/ 418 w 466"/>
                <a:gd name="T63" fmla="*/ 430 h 491"/>
                <a:gd name="T64" fmla="*/ 418 w 466"/>
                <a:gd name="T65" fmla="*/ 46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66" h="491">
                  <a:moveTo>
                    <a:pt x="233" y="61"/>
                  </a:moveTo>
                  <a:cubicBezTo>
                    <a:pt x="126" y="153"/>
                    <a:pt x="126" y="153"/>
                    <a:pt x="126" y="153"/>
                  </a:cubicBezTo>
                  <a:cubicBezTo>
                    <a:pt x="341" y="153"/>
                    <a:pt x="341" y="153"/>
                    <a:pt x="341" y="153"/>
                  </a:cubicBezTo>
                  <a:cubicBezTo>
                    <a:pt x="233" y="61"/>
                    <a:pt x="233" y="61"/>
                    <a:pt x="233" y="61"/>
                  </a:cubicBezTo>
                  <a:close/>
                  <a:moveTo>
                    <a:pt x="233" y="101"/>
                  </a:moveTo>
                  <a:cubicBezTo>
                    <a:pt x="258" y="122"/>
                    <a:pt x="258" y="122"/>
                    <a:pt x="258" y="122"/>
                  </a:cubicBezTo>
                  <a:cubicBezTo>
                    <a:pt x="209" y="122"/>
                    <a:pt x="209" y="122"/>
                    <a:pt x="209" y="122"/>
                  </a:cubicBezTo>
                  <a:cubicBezTo>
                    <a:pt x="233" y="101"/>
                    <a:pt x="233" y="101"/>
                    <a:pt x="233" y="101"/>
                  </a:cubicBezTo>
                  <a:close/>
                  <a:moveTo>
                    <a:pt x="418" y="399"/>
                  </a:moveTo>
                  <a:cubicBezTo>
                    <a:pt x="402" y="399"/>
                    <a:pt x="402" y="399"/>
                    <a:pt x="402" y="399"/>
                  </a:cubicBezTo>
                  <a:cubicBezTo>
                    <a:pt x="402" y="215"/>
                    <a:pt x="402" y="215"/>
                    <a:pt x="402" y="215"/>
                  </a:cubicBezTo>
                  <a:cubicBezTo>
                    <a:pt x="433" y="215"/>
                    <a:pt x="433" y="215"/>
                    <a:pt x="433" y="215"/>
                  </a:cubicBezTo>
                  <a:cubicBezTo>
                    <a:pt x="446" y="215"/>
                    <a:pt x="458" y="206"/>
                    <a:pt x="462" y="194"/>
                  </a:cubicBezTo>
                  <a:cubicBezTo>
                    <a:pt x="466" y="181"/>
                    <a:pt x="462" y="168"/>
                    <a:pt x="452" y="160"/>
                  </a:cubicBezTo>
                  <a:cubicBezTo>
                    <a:pt x="263" y="7"/>
                    <a:pt x="263" y="7"/>
                    <a:pt x="263" y="7"/>
                  </a:cubicBezTo>
                  <a:cubicBezTo>
                    <a:pt x="253" y="2"/>
                    <a:pt x="243" y="0"/>
                    <a:pt x="233" y="0"/>
                  </a:cubicBezTo>
                  <a:cubicBezTo>
                    <a:pt x="223" y="0"/>
                    <a:pt x="213" y="2"/>
                    <a:pt x="204" y="7"/>
                  </a:cubicBezTo>
                  <a:cubicBezTo>
                    <a:pt x="15" y="160"/>
                    <a:pt x="15" y="160"/>
                    <a:pt x="15" y="160"/>
                  </a:cubicBezTo>
                  <a:cubicBezTo>
                    <a:pt x="4" y="168"/>
                    <a:pt x="0" y="181"/>
                    <a:pt x="4" y="194"/>
                  </a:cubicBezTo>
                  <a:cubicBezTo>
                    <a:pt x="9" y="206"/>
                    <a:pt x="20" y="215"/>
                    <a:pt x="34" y="215"/>
                  </a:cubicBezTo>
                  <a:cubicBezTo>
                    <a:pt x="64" y="215"/>
                    <a:pt x="64" y="215"/>
                    <a:pt x="64" y="215"/>
                  </a:cubicBezTo>
                  <a:cubicBezTo>
                    <a:pt x="64" y="399"/>
                    <a:pt x="64" y="399"/>
                    <a:pt x="64" y="399"/>
                  </a:cubicBezTo>
                  <a:cubicBezTo>
                    <a:pt x="49" y="399"/>
                    <a:pt x="49" y="399"/>
                    <a:pt x="49" y="399"/>
                  </a:cubicBezTo>
                  <a:cubicBezTo>
                    <a:pt x="23" y="399"/>
                    <a:pt x="3" y="420"/>
                    <a:pt x="3" y="445"/>
                  </a:cubicBezTo>
                  <a:cubicBezTo>
                    <a:pt x="3" y="470"/>
                    <a:pt x="23" y="491"/>
                    <a:pt x="49" y="491"/>
                  </a:cubicBezTo>
                  <a:cubicBezTo>
                    <a:pt x="418" y="491"/>
                    <a:pt x="418" y="491"/>
                    <a:pt x="418" y="491"/>
                  </a:cubicBezTo>
                  <a:cubicBezTo>
                    <a:pt x="443" y="491"/>
                    <a:pt x="464" y="470"/>
                    <a:pt x="464" y="445"/>
                  </a:cubicBezTo>
                  <a:cubicBezTo>
                    <a:pt x="464" y="420"/>
                    <a:pt x="443" y="399"/>
                    <a:pt x="418" y="399"/>
                  </a:cubicBezTo>
                  <a:close/>
                  <a:moveTo>
                    <a:pt x="34" y="183"/>
                  </a:moveTo>
                  <a:cubicBezTo>
                    <a:pt x="221" y="33"/>
                    <a:pt x="221" y="33"/>
                    <a:pt x="221" y="33"/>
                  </a:cubicBezTo>
                  <a:cubicBezTo>
                    <a:pt x="224" y="31"/>
                    <a:pt x="229" y="30"/>
                    <a:pt x="233" y="30"/>
                  </a:cubicBezTo>
                  <a:cubicBezTo>
                    <a:pt x="238" y="30"/>
                    <a:pt x="242" y="31"/>
                    <a:pt x="246" y="33"/>
                  </a:cubicBezTo>
                  <a:cubicBezTo>
                    <a:pt x="433" y="184"/>
                    <a:pt x="433" y="184"/>
                    <a:pt x="433" y="184"/>
                  </a:cubicBezTo>
                  <a:cubicBezTo>
                    <a:pt x="34" y="183"/>
                    <a:pt x="34" y="183"/>
                    <a:pt x="34" y="183"/>
                  </a:cubicBezTo>
                  <a:close/>
                  <a:moveTo>
                    <a:pt x="371" y="215"/>
                  </a:moveTo>
                  <a:cubicBezTo>
                    <a:pt x="371" y="399"/>
                    <a:pt x="371" y="399"/>
                    <a:pt x="371" y="399"/>
                  </a:cubicBezTo>
                  <a:cubicBezTo>
                    <a:pt x="341" y="399"/>
                    <a:pt x="341" y="399"/>
                    <a:pt x="341" y="399"/>
                  </a:cubicBezTo>
                  <a:cubicBezTo>
                    <a:pt x="341" y="215"/>
                    <a:pt x="341" y="215"/>
                    <a:pt x="341" y="215"/>
                  </a:cubicBezTo>
                  <a:cubicBezTo>
                    <a:pt x="371" y="215"/>
                    <a:pt x="371" y="215"/>
                    <a:pt x="371" y="215"/>
                  </a:cubicBezTo>
                  <a:close/>
                  <a:moveTo>
                    <a:pt x="310" y="215"/>
                  </a:moveTo>
                  <a:cubicBezTo>
                    <a:pt x="310" y="399"/>
                    <a:pt x="310" y="399"/>
                    <a:pt x="310" y="399"/>
                  </a:cubicBezTo>
                  <a:cubicBezTo>
                    <a:pt x="279" y="399"/>
                    <a:pt x="279" y="399"/>
                    <a:pt x="279" y="399"/>
                  </a:cubicBezTo>
                  <a:cubicBezTo>
                    <a:pt x="279" y="215"/>
                    <a:pt x="279" y="215"/>
                    <a:pt x="279" y="215"/>
                  </a:cubicBezTo>
                  <a:cubicBezTo>
                    <a:pt x="310" y="215"/>
                    <a:pt x="310" y="215"/>
                    <a:pt x="310" y="215"/>
                  </a:cubicBezTo>
                  <a:close/>
                  <a:moveTo>
                    <a:pt x="249" y="215"/>
                  </a:moveTo>
                  <a:cubicBezTo>
                    <a:pt x="249" y="399"/>
                    <a:pt x="249" y="399"/>
                    <a:pt x="249" y="399"/>
                  </a:cubicBezTo>
                  <a:cubicBezTo>
                    <a:pt x="218" y="399"/>
                    <a:pt x="218" y="399"/>
                    <a:pt x="218" y="399"/>
                  </a:cubicBezTo>
                  <a:cubicBezTo>
                    <a:pt x="218" y="215"/>
                    <a:pt x="218" y="215"/>
                    <a:pt x="218" y="215"/>
                  </a:cubicBezTo>
                  <a:cubicBezTo>
                    <a:pt x="249" y="215"/>
                    <a:pt x="249" y="215"/>
                    <a:pt x="249" y="215"/>
                  </a:cubicBezTo>
                  <a:close/>
                  <a:moveTo>
                    <a:pt x="187" y="215"/>
                  </a:moveTo>
                  <a:cubicBezTo>
                    <a:pt x="187" y="399"/>
                    <a:pt x="187" y="399"/>
                    <a:pt x="187" y="399"/>
                  </a:cubicBezTo>
                  <a:cubicBezTo>
                    <a:pt x="156" y="399"/>
                    <a:pt x="156" y="399"/>
                    <a:pt x="156" y="399"/>
                  </a:cubicBezTo>
                  <a:cubicBezTo>
                    <a:pt x="156" y="215"/>
                    <a:pt x="156" y="215"/>
                    <a:pt x="156" y="215"/>
                  </a:cubicBezTo>
                  <a:cubicBezTo>
                    <a:pt x="187" y="215"/>
                    <a:pt x="187" y="215"/>
                    <a:pt x="187" y="215"/>
                  </a:cubicBezTo>
                  <a:close/>
                  <a:moveTo>
                    <a:pt x="126" y="215"/>
                  </a:moveTo>
                  <a:cubicBezTo>
                    <a:pt x="126" y="399"/>
                    <a:pt x="126" y="399"/>
                    <a:pt x="126" y="399"/>
                  </a:cubicBezTo>
                  <a:cubicBezTo>
                    <a:pt x="95" y="399"/>
                    <a:pt x="95" y="399"/>
                    <a:pt x="95" y="399"/>
                  </a:cubicBezTo>
                  <a:cubicBezTo>
                    <a:pt x="95" y="215"/>
                    <a:pt x="95" y="215"/>
                    <a:pt x="95" y="215"/>
                  </a:cubicBezTo>
                  <a:cubicBezTo>
                    <a:pt x="126" y="215"/>
                    <a:pt x="126" y="215"/>
                    <a:pt x="126" y="215"/>
                  </a:cubicBezTo>
                  <a:close/>
                  <a:moveTo>
                    <a:pt x="418" y="460"/>
                  </a:moveTo>
                  <a:cubicBezTo>
                    <a:pt x="49" y="460"/>
                    <a:pt x="49" y="460"/>
                    <a:pt x="49" y="460"/>
                  </a:cubicBezTo>
                  <a:cubicBezTo>
                    <a:pt x="40" y="460"/>
                    <a:pt x="34" y="453"/>
                    <a:pt x="34" y="445"/>
                  </a:cubicBezTo>
                  <a:cubicBezTo>
                    <a:pt x="34" y="437"/>
                    <a:pt x="40" y="430"/>
                    <a:pt x="49" y="430"/>
                  </a:cubicBezTo>
                  <a:cubicBezTo>
                    <a:pt x="418" y="430"/>
                    <a:pt x="418" y="430"/>
                    <a:pt x="418" y="430"/>
                  </a:cubicBezTo>
                  <a:cubicBezTo>
                    <a:pt x="426" y="430"/>
                    <a:pt x="433" y="437"/>
                    <a:pt x="433" y="445"/>
                  </a:cubicBezTo>
                  <a:cubicBezTo>
                    <a:pt x="433" y="453"/>
                    <a:pt x="426" y="460"/>
                    <a:pt x="418" y="4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ṥ1íḑé">
              <a:extLst>
                <a:ext uri="{FF2B5EF4-FFF2-40B4-BE49-F238E27FC236}">
                  <a16:creationId xmlns="" xmlns:a16="http://schemas.microsoft.com/office/drawing/2014/main" id="{BB8B7BF4-6FB5-4534-AAA6-C9970FF13C1A}"/>
                </a:ext>
              </a:extLst>
            </p:cNvPr>
            <p:cNvSpPr/>
            <p:nvPr/>
          </p:nvSpPr>
          <p:spPr bwMode="auto">
            <a:xfrm>
              <a:off x="773531" y="2120735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27" name="ïṣľíḍe">
              <a:extLst>
                <a:ext uri="{FF2B5EF4-FFF2-40B4-BE49-F238E27FC236}">
                  <a16:creationId xmlns="" xmlns:a16="http://schemas.microsoft.com/office/drawing/2014/main" id="{A1E2FB72-F084-4316-A475-936B0DE3CD31}"/>
                </a:ext>
              </a:extLst>
            </p:cNvPr>
            <p:cNvSpPr txBox="1"/>
            <p:nvPr/>
          </p:nvSpPr>
          <p:spPr bwMode="auto">
            <a:xfrm>
              <a:off x="773531" y="1707855"/>
              <a:ext cx="2108063" cy="41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  <p:sp>
          <p:nvSpPr>
            <p:cNvPr id="28" name="işľíḍe">
              <a:extLst>
                <a:ext uri="{FF2B5EF4-FFF2-40B4-BE49-F238E27FC236}">
                  <a16:creationId xmlns="" xmlns:a16="http://schemas.microsoft.com/office/drawing/2014/main" id="{AFAF0435-12D4-4695-B75F-6841BDF744D3}"/>
                </a:ext>
              </a:extLst>
            </p:cNvPr>
            <p:cNvSpPr/>
            <p:nvPr/>
          </p:nvSpPr>
          <p:spPr bwMode="auto">
            <a:xfrm>
              <a:off x="773531" y="3629959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29" name="iSľiḋê">
              <a:extLst>
                <a:ext uri="{FF2B5EF4-FFF2-40B4-BE49-F238E27FC236}">
                  <a16:creationId xmlns="" xmlns:a16="http://schemas.microsoft.com/office/drawing/2014/main" id="{0297D3B5-2898-4DD3-B26D-CAB736D80CDA}"/>
                </a:ext>
              </a:extLst>
            </p:cNvPr>
            <p:cNvSpPr txBox="1"/>
            <p:nvPr/>
          </p:nvSpPr>
          <p:spPr bwMode="auto">
            <a:xfrm>
              <a:off x="773531" y="3217079"/>
              <a:ext cx="2108063" cy="41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  <p:sp>
          <p:nvSpPr>
            <p:cNvPr id="30" name="íṩľîďê">
              <a:extLst>
                <a:ext uri="{FF2B5EF4-FFF2-40B4-BE49-F238E27FC236}">
                  <a16:creationId xmlns="" xmlns:a16="http://schemas.microsoft.com/office/drawing/2014/main" id="{10FE6C72-8047-4D31-874E-73472E163890}"/>
                </a:ext>
              </a:extLst>
            </p:cNvPr>
            <p:cNvSpPr/>
            <p:nvPr/>
          </p:nvSpPr>
          <p:spPr bwMode="auto">
            <a:xfrm>
              <a:off x="773531" y="513836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31" name="iśḻïḋè">
              <a:extLst>
                <a:ext uri="{FF2B5EF4-FFF2-40B4-BE49-F238E27FC236}">
                  <a16:creationId xmlns="" xmlns:a16="http://schemas.microsoft.com/office/drawing/2014/main" id="{2CD8A02A-64AE-4159-90F6-5C751D0450B4}"/>
                </a:ext>
              </a:extLst>
            </p:cNvPr>
            <p:cNvSpPr txBox="1"/>
            <p:nvPr/>
          </p:nvSpPr>
          <p:spPr bwMode="auto">
            <a:xfrm>
              <a:off x="773531" y="4725481"/>
              <a:ext cx="2108063" cy="41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  <p:cxnSp>
          <p:nvCxnSpPr>
            <p:cNvPr id="32" name="直接连接符 31">
              <a:extLst>
                <a:ext uri="{FF2B5EF4-FFF2-40B4-BE49-F238E27FC236}">
                  <a16:creationId xmlns="" xmlns:a16="http://schemas.microsoft.com/office/drawing/2014/main" id="{A0680A5E-71FC-47AE-B916-E8F346A05EC2}"/>
                </a:ext>
              </a:extLst>
            </p:cNvPr>
            <p:cNvCxnSpPr/>
            <p:nvPr/>
          </p:nvCxnSpPr>
          <p:spPr>
            <a:xfrm>
              <a:off x="876000" y="2829974"/>
              <a:ext cx="1800000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>
              <a:extLst>
                <a:ext uri="{FF2B5EF4-FFF2-40B4-BE49-F238E27FC236}">
                  <a16:creationId xmlns="" xmlns:a16="http://schemas.microsoft.com/office/drawing/2014/main" id="{5167B367-9B69-46F8-B312-634A420BE54B}"/>
                </a:ext>
              </a:extLst>
            </p:cNvPr>
            <p:cNvCxnSpPr/>
            <p:nvPr/>
          </p:nvCxnSpPr>
          <p:spPr>
            <a:xfrm>
              <a:off x="876000" y="4349083"/>
              <a:ext cx="1800000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ïš1ïḑè">
              <a:extLst>
                <a:ext uri="{FF2B5EF4-FFF2-40B4-BE49-F238E27FC236}">
                  <a16:creationId xmlns="" xmlns:a16="http://schemas.microsoft.com/office/drawing/2014/main" id="{DD4F0591-CFBE-4A34-B003-B46246C5908A}"/>
                </a:ext>
              </a:extLst>
            </p:cNvPr>
            <p:cNvSpPr/>
            <p:nvPr/>
          </p:nvSpPr>
          <p:spPr bwMode="auto">
            <a:xfrm>
              <a:off x="9317376" y="2120735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35" name="îṩļîḑe">
              <a:extLst>
                <a:ext uri="{FF2B5EF4-FFF2-40B4-BE49-F238E27FC236}">
                  <a16:creationId xmlns="" xmlns:a16="http://schemas.microsoft.com/office/drawing/2014/main" id="{D797A89A-17DC-4291-9ED2-B0BDA0344EF0}"/>
                </a:ext>
              </a:extLst>
            </p:cNvPr>
            <p:cNvSpPr txBox="1"/>
            <p:nvPr/>
          </p:nvSpPr>
          <p:spPr bwMode="auto">
            <a:xfrm>
              <a:off x="9317376" y="1707855"/>
              <a:ext cx="2108063" cy="41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  <p:sp>
          <p:nvSpPr>
            <p:cNvPr id="36" name="îṧľídé">
              <a:extLst>
                <a:ext uri="{FF2B5EF4-FFF2-40B4-BE49-F238E27FC236}">
                  <a16:creationId xmlns="" xmlns:a16="http://schemas.microsoft.com/office/drawing/2014/main" id="{B2B914D1-008D-48E9-BEE5-88D44217A6ED}"/>
                </a:ext>
              </a:extLst>
            </p:cNvPr>
            <p:cNvSpPr/>
            <p:nvPr/>
          </p:nvSpPr>
          <p:spPr bwMode="auto">
            <a:xfrm>
              <a:off x="9317376" y="3629959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37" name="í$liďe">
              <a:extLst>
                <a:ext uri="{FF2B5EF4-FFF2-40B4-BE49-F238E27FC236}">
                  <a16:creationId xmlns="" xmlns:a16="http://schemas.microsoft.com/office/drawing/2014/main" id="{88E21FDE-A911-41CE-AB83-CA55604CA0A0}"/>
                </a:ext>
              </a:extLst>
            </p:cNvPr>
            <p:cNvSpPr txBox="1"/>
            <p:nvPr/>
          </p:nvSpPr>
          <p:spPr bwMode="auto">
            <a:xfrm>
              <a:off x="9317376" y="3217079"/>
              <a:ext cx="2108063" cy="41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  <p:sp>
          <p:nvSpPr>
            <p:cNvPr id="38" name="íśļíde">
              <a:extLst>
                <a:ext uri="{FF2B5EF4-FFF2-40B4-BE49-F238E27FC236}">
                  <a16:creationId xmlns="" xmlns:a16="http://schemas.microsoft.com/office/drawing/2014/main" id="{CE3A97EA-325D-42C5-A2D9-4A472E9406CF}"/>
                </a:ext>
              </a:extLst>
            </p:cNvPr>
            <p:cNvSpPr/>
            <p:nvPr/>
          </p:nvSpPr>
          <p:spPr bwMode="auto">
            <a:xfrm>
              <a:off x="9317376" y="513836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39" name="iśḷiḍé">
              <a:extLst>
                <a:ext uri="{FF2B5EF4-FFF2-40B4-BE49-F238E27FC236}">
                  <a16:creationId xmlns="" xmlns:a16="http://schemas.microsoft.com/office/drawing/2014/main" id="{3F6A1D88-A06C-4CC9-9125-716ED3CA2841}"/>
                </a:ext>
              </a:extLst>
            </p:cNvPr>
            <p:cNvSpPr txBox="1"/>
            <p:nvPr/>
          </p:nvSpPr>
          <p:spPr bwMode="auto">
            <a:xfrm>
              <a:off x="9317376" y="4725481"/>
              <a:ext cx="2108063" cy="41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  <p:cxnSp>
          <p:nvCxnSpPr>
            <p:cNvPr id="40" name="直接连接符 39">
              <a:extLst>
                <a:ext uri="{FF2B5EF4-FFF2-40B4-BE49-F238E27FC236}">
                  <a16:creationId xmlns="" xmlns:a16="http://schemas.microsoft.com/office/drawing/2014/main" id="{3CA98D70-3ADF-4C0C-B084-FBA4FCCE6693}"/>
                </a:ext>
              </a:extLst>
            </p:cNvPr>
            <p:cNvCxnSpPr/>
            <p:nvPr/>
          </p:nvCxnSpPr>
          <p:spPr>
            <a:xfrm>
              <a:off x="9419845" y="2829974"/>
              <a:ext cx="1800000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F46D86B1-05E5-4D55-BEB7-A92AC7B25D2B}"/>
                </a:ext>
              </a:extLst>
            </p:cNvPr>
            <p:cNvCxnSpPr/>
            <p:nvPr/>
          </p:nvCxnSpPr>
          <p:spPr>
            <a:xfrm>
              <a:off x="9419845" y="4349083"/>
              <a:ext cx="1800000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32943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1099031" y="3144763"/>
            <a:ext cx="5419185" cy="895350"/>
          </a:xfrm>
        </p:spPr>
        <p:txBody>
          <a:bodyPr/>
          <a:lstStyle/>
          <a:p>
            <a:r>
              <a:rPr lang="en-US" altLang="zh-CN"/>
              <a:t>Section Header Here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1100147" y="4040113"/>
            <a:ext cx="5419185" cy="1015623"/>
          </a:xfrm>
        </p:spPr>
        <p:txBody>
          <a:bodyPr/>
          <a:lstStyle/>
          <a:p>
            <a:pPr lvl="0"/>
            <a:r>
              <a:rPr lang="en-US" altLang="zh-CN"/>
              <a:t>Supporting text here.</a:t>
            </a:r>
          </a:p>
          <a:p>
            <a:pPr lvl="0"/>
            <a:r>
              <a:rPr lang="en-US" altLang="zh-CN"/>
              <a:t>When you copy &amp; paste, choose "keep text only" option.</a:t>
            </a:r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04F69230-F3A6-4586-9371-A858F4763E9F}"/>
              </a:ext>
            </a:extLst>
          </p:cNvPr>
          <p:cNvSpPr txBox="1"/>
          <p:nvPr/>
        </p:nvSpPr>
        <p:spPr>
          <a:xfrm>
            <a:off x="1212106" y="2610664"/>
            <a:ext cx="1023516" cy="889909"/>
          </a:xfrm>
          <a:prstGeom prst="rect">
            <a:avLst/>
          </a:prstGeom>
          <a:noFill/>
          <a:ln w="117475">
            <a:noFill/>
          </a:ln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pc="1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/02</a:t>
            </a:r>
            <a:endParaRPr lang="zh-CN" altLang="en-US" spc="1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2434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037E9AC-523B-4A6A-B32B-873FFBACE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95330113-7DA3-4018-BE59-CCEE65026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6CB4389E-3260-4CD7-B64B-EC5CC614B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10</a:t>
            </a:fld>
            <a:endParaRPr lang="zh-CN" altLang="en-US"/>
          </a:p>
        </p:txBody>
      </p:sp>
      <p:grpSp>
        <p:nvGrpSpPr>
          <p:cNvPr id="5" name="4fee90c8-b8f9-4e52-a218-dd6cd708c93a" descr="OQAAAB+LCAAAAAAABACrVlIpqSxIVbJSCs5NLCpxyUxML0rM9SxJzVXSUfJMUbLKK83J0VFyysxLycxLdy/KLy0oVrKKjq0FALpUkis5AAAA" title="iSlide™ 版权声明  COPYRIGHT NOTICE">
            <a:extLst>
              <a:ext uri="{FF2B5EF4-FFF2-40B4-BE49-F238E27FC236}">
                <a16:creationId xmlns="" xmlns:a16="http://schemas.microsoft.com/office/drawing/2014/main" id="{B4C0BF46-EE87-4DB6-AF4D-6271ED932FF3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0" y="2034003"/>
            <a:ext cx="12192000" cy="3137295"/>
            <a:chOff x="0" y="2034003"/>
            <a:chExt cx="12192000" cy="3137295"/>
          </a:xfrm>
        </p:grpSpPr>
        <p:sp>
          <p:nvSpPr>
            <p:cNvPr id="6" name="ïşḻiḍé">
              <a:extLst>
                <a:ext uri="{FF2B5EF4-FFF2-40B4-BE49-F238E27FC236}">
                  <a16:creationId xmlns="" xmlns:a16="http://schemas.microsoft.com/office/drawing/2014/main" id="{24477DA0-D827-433C-9334-F60821AB1C50}"/>
                </a:ext>
              </a:extLst>
            </p:cNvPr>
            <p:cNvSpPr/>
            <p:nvPr/>
          </p:nvSpPr>
          <p:spPr>
            <a:xfrm>
              <a:off x="0" y="3260436"/>
              <a:ext cx="12192000" cy="615576"/>
            </a:xfrm>
            <a:prstGeom prst="homePlate">
              <a:avLst/>
            </a:prstGeom>
            <a:gradFill flip="none" rotWithShape="1">
              <a:gsLst>
                <a:gs pos="0">
                  <a:schemeClr val="accent1"/>
                </a:gs>
                <a:gs pos="50000">
                  <a:schemeClr val="accent2">
                    <a:alpha val="85000"/>
                  </a:schemeClr>
                </a:gs>
                <a:gs pos="100000">
                  <a:schemeClr val="accent3">
                    <a:alpha val="78000"/>
                  </a:schemeClr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</p:spPr>
          <p:txBody>
            <a:bodyPr wrap="none" tIns="180000" rtlCol="0" anchor="t">
              <a:noAutofit/>
            </a:bodyPr>
            <a:lstStyle/>
            <a:p>
              <a:pPr algn="ctr"/>
              <a:endParaRPr lang="zh-CN" altLang="en-US" sz="2400" b="1">
                <a:solidFill>
                  <a:schemeClr val="bg1"/>
                </a:solidFill>
              </a:endParaRPr>
            </a:p>
          </p:txBody>
        </p:sp>
        <p:cxnSp>
          <p:nvCxnSpPr>
            <p:cNvPr id="7" name="直接连接符 6">
              <a:extLst>
                <a:ext uri="{FF2B5EF4-FFF2-40B4-BE49-F238E27FC236}">
                  <a16:creationId xmlns="" xmlns:a16="http://schemas.microsoft.com/office/drawing/2014/main" id="{B8275ACE-C5F3-47C6-BA6E-68AF363DDEDA}"/>
                </a:ext>
              </a:extLst>
            </p:cNvPr>
            <p:cNvCxnSpPr/>
            <p:nvPr/>
          </p:nvCxnSpPr>
          <p:spPr>
            <a:xfrm>
              <a:off x="719138" y="3561321"/>
              <a:ext cx="10753725" cy="13807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î$ļîḑé">
              <a:extLst>
                <a:ext uri="{FF2B5EF4-FFF2-40B4-BE49-F238E27FC236}">
                  <a16:creationId xmlns="" xmlns:a16="http://schemas.microsoft.com/office/drawing/2014/main" id="{66B2005E-01F8-4DE3-8A99-5D9ACE81951C}"/>
                </a:ext>
              </a:extLst>
            </p:cNvPr>
            <p:cNvSpPr/>
            <p:nvPr/>
          </p:nvSpPr>
          <p:spPr>
            <a:xfrm>
              <a:off x="1545726" y="3368732"/>
              <a:ext cx="373442" cy="373442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fontScale="85000" lnSpcReduction="20000"/>
            </a:bodyPr>
            <a:lstStyle/>
            <a:p>
              <a:pPr algn="ctr"/>
              <a:r>
                <a:rPr lang="en-US" sz="1600" b="1" dirty="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9" name="í$ḷiḋè">
              <a:extLst>
                <a:ext uri="{FF2B5EF4-FFF2-40B4-BE49-F238E27FC236}">
                  <a16:creationId xmlns="" xmlns:a16="http://schemas.microsoft.com/office/drawing/2014/main" id="{AA127101-A0A0-41E6-B12F-0C5BD05EB048}"/>
                </a:ext>
              </a:extLst>
            </p:cNvPr>
            <p:cNvSpPr/>
            <p:nvPr/>
          </p:nvSpPr>
          <p:spPr>
            <a:xfrm>
              <a:off x="1409175" y="2052660"/>
              <a:ext cx="646545" cy="64654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sp>
          <p:nvSpPr>
            <p:cNvPr id="10" name="îśľïḍe">
              <a:extLst>
                <a:ext uri="{FF2B5EF4-FFF2-40B4-BE49-F238E27FC236}">
                  <a16:creationId xmlns="" xmlns:a16="http://schemas.microsoft.com/office/drawing/2014/main" id="{5AE37450-6CE6-4339-82BF-F2A097E02971}"/>
                </a:ext>
              </a:extLst>
            </p:cNvPr>
            <p:cNvSpPr/>
            <p:nvPr/>
          </p:nvSpPr>
          <p:spPr>
            <a:xfrm>
              <a:off x="1549316" y="2232790"/>
              <a:ext cx="366264" cy="263654"/>
            </a:xfrm>
            <a:custGeom>
              <a:avLst/>
              <a:gdLst>
                <a:gd name="connsiteX0" fmla="*/ 67893 w 607286"/>
                <a:gd name="connsiteY0" fmla="*/ 324883 h 437153"/>
                <a:gd name="connsiteX1" fmla="*/ 296916 w 607286"/>
                <a:gd name="connsiteY1" fmla="*/ 324883 h 437153"/>
                <a:gd name="connsiteX2" fmla="*/ 310370 w 607286"/>
                <a:gd name="connsiteY2" fmla="*/ 324883 h 437153"/>
                <a:gd name="connsiteX3" fmla="*/ 539393 w 607286"/>
                <a:gd name="connsiteY3" fmla="*/ 324883 h 437153"/>
                <a:gd name="connsiteX4" fmla="*/ 607286 w 607286"/>
                <a:gd name="connsiteY4" fmla="*/ 415370 h 437153"/>
                <a:gd name="connsiteX5" fmla="*/ 607286 w 607286"/>
                <a:gd name="connsiteY5" fmla="*/ 437153 h 437153"/>
                <a:gd name="connsiteX6" fmla="*/ 0 w 607286"/>
                <a:gd name="connsiteY6" fmla="*/ 437153 h 437153"/>
                <a:gd name="connsiteX7" fmla="*/ 0 w 607286"/>
                <a:gd name="connsiteY7" fmla="*/ 415370 h 437153"/>
                <a:gd name="connsiteX8" fmla="*/ 306838 w 607286"/>
                <a:gd name="connsiteY8" fmla="*/ 130969 h 437153"/>
                <a:gd name="connsiteX9" fmla="*/ 311222 w 607286"/>
                <a:gd name="connsiteY9" fmla="*/ 151745 h 437153"/>
                <a:gd name="connsiteX10" fmla="*/ 332126 w 607286"/>
                <a:gd name="connsiteY10" fmla="*/ 147293 h 437153"/>
                <a:gd name="connsiteX11" fmla="*/ 335962 w 607286"/>
                <a:gd name="connsiteY11" fmla="*/ 165414 h 437153"/>
                <a:gd name="connsiteX12" fmla="*/ 315137 w 607286"/>
                <a:gd name="connsiteY12" fmla="*/ 169866 h 437153"/>
                <a:gd name="connsiteX13" fmla="*/ 319599 w 607286"/>
                <a:gd name="connsiteY13" fmla="*/ 190643 h 437153"/>
                <a:gd name="connsiteX14" fmla="*/ 301514 w 607286"/>
                <a:gd name="connsiteY14" fmla="*/ 194548 h 437153"/>
                <a:gd name="connsiteX15" fmla="*/ 297052 w 607286"/>
                <a:gd name="connsiteY15" fmla="*/ 173693 h 437153"/>
                <a:gd name="connsiteX16" fmla="*/ 276227 w 607286"/>
                <a:gd name="connsiteY16" fmla="*/ 178146 h 437153"/>
                <a:gd name="connsiteX17" fmla="*/ 272312 w 607286"/>
                <a:gd name="connsiteY17" fmla="*/ 160103 h 437153"/>
                <a:gd name="connsiteX18" fmla="*/ 293137 w 607286"/>
                <a:gd name="connsiteY18" fmla="*/ 155651 h 437153"/>
                <a:gd name="connsiteX19" fmla="*/ 288675 w 607286"/>
                <a:gd name="connsiteY19" fmla="*/ 134874 h 437153"/>
                <a:gd name="connsiteX20" fmla="*/ 232843 w 607286"/>
                <a:gd name="connsiteY20" fmla="*/ 123935 h 437153"/>
                <a:gd name="connsiteX21" fmla="*/ 244492 w 607286"/>
                <a:gd name="connsiteY21" fmla="*/ 126434 h 437153"/>
                <a:gd name="connsiteX22" fmla="*/ 253092 w 607286"/>
                <a:gd name="connsiteY22" fmla="*/ 132992 h 437153"/>
                <a:gd name="connsiteX23" fmla="*/ 257940 w 607286"/>
                <a:gd name="connsiteY23" fmla="*/ 143922 h 437153"/>
                <a:gd name="connsiteX24" fmla="*/ 257392 w 607286"/>
                <a:gd name="connsiteY24" fmla="*/ 157976 h 437153"/>
                <a:gd name="connsiteX25" fmla="*/ 250747 w 607286"/>
                <a:gd name="connsiteY25" fmla="*/ 169297 h 437153"/>
                <a:gd name="connsiteX26" fmla="*/ 240583 w 607286"/>
                <a:gd name="connsiteY26" fmla="*/ 179212 h 437153"/>
                <a:gd name="connsiteX27" fmla="*/ 229872 w 607286"/>
                <a:gd name="connsiteY27" fmla="*/ 188660 h 437153"/>
                <a:gd name="connsiteX28" fmla="*/ 229951 w 607286"/>
                <a:gd name="connsiteY28" fmla="*/ 188816 h 437153"/>
                <a:gd name="connsiteX29" fmla="*/ 267165 w 607286"/>
                <a:gd name="connsiteY29" fmla="*/ 180852 h 437153"/>
                <a:gd name="connsiteX30" fmla="*/ 271465 w 607286"/>
                <a:gd name="connsiteY30" fmla="*/ 200917 h 437153"/>
                <a:gd name="connsiteX31" fmla="*/ 200163 w 607286"/>
                <a:gd name="connsiteY31" fmla="*/ 216142 h 437153"/>
                <a:gd name="connsiteX32" fmla="*/ 199069 w 607286"/>
                <a:gd name="connsiteY32" fmla="*/ 204821 h 437153"/>
                <a:gd name="connsiteX33" fmla="*/ 201727 w 607286"/>
                <a:gd name="connsiteY33" fmla="*/ 194593 h 437153"/>
                <a:gd name="connsiteX34" fmla="*/ 206262 w 607286"/>
                <a:gd name="connsiteY34" fmla="*/ 186708 h 437153"/>
                <a:gd name="connsiteX35" fmla="*/ 212282 w 607286"/>
                <a:gd name="connsiteY35" fmla="*/ 179447 h 437153"/>
                <a:gd name="connsiteX36" fmla="*/ 219162 w 607286"/>
                <a:gd name="connsiteY36" fmla="*/ 172654 h 437153"/>
                <a:gd name="connsiteX37" fmla="*/ 226198 w 607286"/>
                <a:gd name="connsiteY37" fmla="*/ 166174 h 437153"/>
                <a:gd name="connsiteX38" fmla="*/ 229169 w 607286"/>
                <a:gd name="connsiteY38" fmla="*/ 163285 h 437153"/>
                <a:gd name="connsiteX39" fmla="*/ 232296 w 607286"/>
                <a:gd name="connsiteY39" fmla="*/ 159928 h 437153"/>
                <a:gd name="connsiteX40" fmla="*/ 234407 w 607286"/>
                <a:gd name="connsiteY40" fmla="*/ 156102 h 437153"/>
                <a:gd name="connsiteX41" fmla="*/ 234720 w 607286"/>
                <a:gd name="connsiteY41" fmla="*/ 151808 h 437153"/>
                <a:gd name="connsiteX42" fmla="*/ 230107 w 607286"/>
                <a:gd name="connsiteY42" fmla="*/ 144625 h 437153"/>
                <a:gd name="connsiteX43" fmla="*/ 222602 w 607286"/>
                <a:gd name="connsiteY43" fmla="*/ 143922 h 437153"/>
                <a:gd name="connsiteX44" fmla="*/ 213767 w 607286"/>
                <a:gd name="connsiteY44" fmla="*/ 150715 h 437153"/>
                <a:gd name="connsiteX45" fmla="*/ 213845 w 607286"/>
                <a:gd name="connsiteY45" fmla="*/ 163441 h 437153"/>
                <a:gd name="connsiteX46" fmla="*/ 191642 w 607286"/>
                <a:gd name="connsiteY46" fmla="*/ 168204 h 437153"/>
                <a:gd name="connsiteX47" fmla="*/ 190156 w 607286"/>
                <a:gd name="connsiteY47" fmla="*/ 152745 h 437153"/>
                <a:gd name="connsiteX48" fmla="*/ 194613 w 607286"/>
                <a:gd name="connsiteY48" fmla="*/ 140097 h 437153"/>
                <a:gd name="connsiteX49" fmla="*/ 204463 w 607286"/>
                <a:gd name="connsiteY49" fmla="*/ 130806 h 437153"/>
                <a:gd name="connsiteX50" fmla="*/ 218849 w 607286"/>
                <a:gd name="connsiteY50" fmla="*/ 125263 h 437153"/>
                <a:gd name="connsiteX51" fmla="*/ 232843 w 607286"/>
                <a:gd name="connsiteY51" fmla="*/ 123935 h 437153"/>
                <a:gd name="connsiteX52" fmla="*/ 384360 w 607286"/>
                <a:gd name="connsiteY52" fmla="*/ 92226 h 437153"/>
                <a:gd name="connsiteX53" fmla="*/ 395386 w 607286"/>
                <a:gd name="connsiteY53" fmla="*/ 95660 h 437153"/>
                <a:gd name="connsiteX54" fmla="*/ 402189 w 607286"/>
                <a:gd name="connsiteY54" fmla="*/ 101515 h 437153"/>
                <a:gd name="connsiteX55" fmla="*/ 405161 w 607286"/>
                <a:gd name="connsiteY55" fmla="*/ 107448 h 437153"/>
                <a:gd name="connsiteX56" fmla="*/ 405552 w 607286"/>
                <a:gd name="connsiteY56" fmla="*/ 117752 h 437153"/>
                <a:gd name="connsiteX57" fmla="*/ 402971 w 607286"/>
                <a:gd name="connsiteY57" fmla="*/ 123685 h 437153"/>
                <a:gd name="connsiteX58" fmla="*/ 399687 w 607286"/>
                <a:gd name="connsiteY58" fmla="*/ 126495 h 437153"/>
                <a:gd name="connsiteX59" fmla="*/ 398045 w 607286"/>
                <a:gd name="connsiteY59" fmla="*/ 127354 h 437153"/>
                <a:gd name="connsiteX60" fmla="*/ 398123 w 607286"/>
                <a:gd name="connsiteY60" fmla="*/ 127588 h 437153"/>
                <a:gd name="connsiteX61" fmla="*/ 399218 w 607286"/>
                <a:gd name="connsiteY61" fmla="*/ 127822 h 437153"/>
                <a:gd name="connsiteX62" fmla="*/ 401877 w 607286"/>
                <a:gd name="connsiteY62" fmla="*/ 128213 h 437153"/>
                <a:gd name="connsiteX63" fmla="*/ 405474 w 607286"/>
                <a:gd name="connsiteY63" fmla="*/ 129306 h 437153"/>
                <a:gd name="connsiteX64" fmla="*/ 409462 w 607286"/>
                <a:gd name="connsiteY64" fmla="*/ 131804 h 437153"/>
                <a:gd name="connsiteX65" fmla="*/ 413059 w 607286"/>
                <a:gd name="connsiteY65" fmla="*/ 136409 h 437153"/>
                <a:gd name="connsiteX66" fmla="*/ 415718 w 607286"/>
                <a:gd name="connsiteY66" fmla="*/ 143982 h 437153"/>
                <a:gd name="connsiteX67" fmla="*/ 415874 w 607286"/>
                <a:gd name="connsiteY67" fmla="*/ 152569 h 437153"/>
                <a:gd name="connsiteX68" fmla="*/ 412121 w 607286"/>
                <a:gd name="connsiteY68" fmla="*/ 162092 h 437153"/>
                <a:gd name="connsiteX69" fmla="*/ 402893 w 607286"/>
                <a:gd name="connsiteY69" fmla="*/ 170913 h 437153"/>
                <a:gd name="connsiteX70" fmla="*/ 386706 w 607286"/>
                <a:gd name="connsiteY70" fmla="*/ 177159 h 437153"/>
                <a:gd name="connsiteX71" fmla="*/ 370676 w 607286"/>
                <a:gd name="connsiteY71" fmla="*/ 178564 h 437153"/>
                <a:gd name="connsiteX72" fmla="*/ 359180 w 607286"/>
                <a:gd name="connsiteY72" fmla="*/ 175831 h 437153"/>
                <a:gd name="connsiteX73" fmla="*/ 351439 w 607286"/>
                <a:gd name="connsiteY73" fmla="*/ 170367 h 437153"/>
                <a:gd name="connsiteX74" fmla="*/ 346669 w 607286"/>
                <a:gd name="connsiteY74" fmla="*/ 163732 h 437153"/>
                <a:gd name="connsiteX75" fmla="*/ 344245 w 607286"/>
                <a:gd name="connsiteY75" fmla="*/ 157408 h 437153"/>
                <a:gd name="connsiteX76" fmla="*/ 343306 w 607286"/>
                <a:gd name="connsiteY76" fmla="*/ 152881 h 437153"/>
                <a:gd name="connsiteX77" fmla="*/ 365749 w 607286"/>
                <a:gd name="connsiteY77" fmla="*/ 148119 h 437153"/>
                <a:gd name="connsiteX78" fmla="*/ 371067 w 607286"/>
                <a:gd name="connsiteY78" fmla="*/ 157174 h 437153"/>
                <a:gd name="connsiteX79" fmla="*/ 375915 w 607286"/>
                <a:gd name="connsiteY79" fmla="*/ 159126 h 437153"/>
                <a:gd name="connsiteX80" fmla="*/ 381702 w 607286"/>
                <a:gd name="connsiteY80" fmla="*/ 158736 h 437153"/>
                <a:gd name="connsiteX81" fmla="*/ 389287 w 607286"/>
                <a:gd name="connsiteY81" fmla="*/ 154989 h 437153"/>
                <a:gd name="connsiteX82" fmla="*/ 390694 w 607286"/>
                <a:gd name="connsiteY82" fmla="*/ 147182 h 437153"/>
                <a:gd name="connsiteX83" fmla="*/ 388818 w 607286"/>
                <a:gd name="connsiteY83" fmla="*/ 143045 h 437153"/>
                <a:gd name="connsiteX84" fmla="*/ 385768 w 607286"/>
                <a:gd name="connsiteY84" fmla="*/ 140937 h 437153"/>
                <a:gd name="connsiteX85" fmla="*/ 381936 w 607286"/>
                <a:gd name="connsiteY85" fmla="*/ 140469 h 437153"/>
                <a:gd name="connsiteX86" fmla="*/ 377870 w 607286"/>
                <a:gd name="connsiteY86" fmla="*/ 141093 h 437153"/>
                <a:gd name="connsiteX87" fmla="*/ 373882 w 607286"/>
                <a:gd name="connsiteY87" fmla="*/ 142108 h 437153"/>
                <a:gd name="connsiteX88" fmla="*/ 371145 w 607286"/>
                <a:gd name="connsiteY88" fmla="*/ 143123 h 437153"/>
                <a:gd name="connsiteX89" fmla="*/ 367704 w 607286"/>
                <a:gd name="connsiteY89" fmla="*/ 127042 h 437153"/>
                <a:gd name="connsiteX90" fmla="*/ 370676 w 607286"/>
                <a:gd name="connsiteY90" fmla="*/ 126730 h 437153"/>
                <a:gd name="connsiteX91" fmla="*/ 374664 w 607286"/>
                <a:gd name="connsiteY91" fmla="*/ 126105 h 437153"/>
                <a:gd name="connsiteX92" fmla="*/ 378417 w 607286"/>
                <a:gd name="connsiteY92" fmla="*/ 125012 h 437153"/>
                <a:gd name="connsiteX93" fmla="*/ 381858 w 607286"/>
                <a:gd name="connsiteY93" fmla="*/ 123217 h 437153"/>
                <a:gd name="connsiteX94" fmla="*/ 384047 w 607286"/>
                <a:gd name="connsiteY94" fmla="*/ 120328 h 437153"/>
                <a:gd name="connsiteX95" fmla="*/ 384282 w 607286"/>
                <a:gd name="connsiteY95" fmla="*/ 116269 h 437153"/>
                <a:gd name="connsiteX96" fmla="*/ 382562 w 607286"/>
                <a:gd name="connsiteY96" fmla="*/ 113147 h 437153"/>
                <a:gd name="connsiteX97" fmla="*/ 379590 w 607286"/>
                <a:gd name="connsiteY97" fmla="*/ 111429 h 437153"/>
                <a:gd name="connsiteX98" fmla="*/ 375837 w 607286"/>
                <a:gd name="connsiteY98" fmla="*/ 110961 h 437153"/>
                <a:gd name="connsiteX99" fmla="*/ 372005 w 607286"/>
                <a:gd name="connsiteY99" fmla="*/ 111351 h 437153"/>
                <a:gd name="connsiteX100" fmla="*/ 367626 w 607286"/>
                <a:gd name="connsiteY100" fmla="*/ 112990 h 437153"/>
                <a:gd name="connsiteX101" fmla="*/ 364342 w 607286"/>
                <a:gd name="connsiteY101" fmla="*/ 115723 h 437153"/>
                <a:gd name="connsiteX102" fmla="*/ 362621 w 607286"/>
                <a:gd name="connsiteY102" fmla="*/ 119392 h 437153"/>
                <a:gd name="connsiteX103" fmla="*/ 362856 w 607286"/>
                <a:gd name="connsiteY103" fmla="*/ 124075 h 437153"/>
                <a:gd name="connsiteX104" fmla="*/ 340648 w 607286"/>
                <a:gd name="connsiteY104" fmla="*/ 128759 h 437153"/>
                <a:gd name="connsiteX105" fmla="*/ 340804 w 607286"/>
                <a:gd name="connsiteY105" fmla="*/ 115567 h 437153"/>
                <a:gd name="connsiteX106" fmla="*/ 346278 w 607286"/>
                <a:gd name="connsiteY106" fmla="*/ 105106 h 437153"/>
                <a:gd name="connsiteX107" fmla="*/ 356053 w 607286"/>
                <a:gd name="connsiteY107" fmla="*/ 97612 h 437153"/>
                <a:gd name="connsiteX108" fmla="*/ 368799 w 607286"/>
                <a:gd name="connsiteY108" fmla="*/ 93084 h 437153"/>
                <a:gd name="connsiteX109" fmla="*/ 384360 w 607286"/>
                <a:gd name="connsiteY109" fmla="*/ 92226 h 437153"/>
                <a:gd name="connsiteX110" fmla="*/ 115676 w 607286"/>
                <a:gd name="connsiteY110" fmla="*/ 47714 h 437153"/>
                <a:gd name="connsiteX111" fmla="*/ 115676 w 607286"/>
                <a:gd name="connsiteY111" fmla="*/ 262703 h 437153"/>
                <a:gd name="connsiteX112" fmla="*/ 491681 w 607286"/>
                <a:gd name="connsiteY112" fmla="*/ 262703 h 437153"/>
                <a:gd name="connsiteX113" fmla="*/ 491681 w 607286"/>
                <a:gd name="connsiteY113" fmla="*/ 47714 h 437153"/>
                <a:gd name="connsiteX114" fmla="*/ 67884 w 607286"/>
                <a:gd name="connsiteY114" fmla="*/ 0 h 437153"/>
                <a:gd name="connsiteX115" fmla="*/ 539473 w 607286"/>
                <a:gd name="connsiteY115" fmla="*/ 0 h 437153"/>
                <a:gd name="connsiteX116" fmla="*/ 539473 w 607286"/>
                <a:gd name="connsiteY116" fmla="*/ 310417 h 437153"/>
                <a:gd name="connsiteX117" fmla="*/ 67884 w 607286"/>
                <a:gd name="connsiteY117" fmla="*/ 310417 h 4371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</a:cxnLst>
              <a:rect l="l" t="t" r="r" b="b"/>
              <a:pathLst>
                <a:path w="607286" h="437153">
                  <a:moveTo>
                    <a:pt x="67893" y="324883"/>
                  </a:moveTo>
                  <a:lnTo>
                    <a:pt x="296916" y="324883"/>
                  </a:lnTo>
                  <a:lnTo>
                    <a:pt x="310370" y="324883"/>
                  </a:lnTo>
                  <a:lnTo>
                    <a:pt x="539393" y="324883"/>
                  </a:lnTo>
                  <a:lnTo>
                    <a:pt x="607286" y="415370"/>
                  </a:lnTo>
                  <a:lnTo>
                    <a:pt x="607286" y="437153"/>
                  </a:lnTo>
                  <a:lnTo>
                    <a:pt x="0" y="437153"/>
                  </a:lnTo>
                  <a:lnTo>
                    <a:pt x="0" y="415370"/>
                  </a:lnTo>
                  <a:close/>
                  <a:moveTo>
                    <a:pt x="306838" y="130969"/>
                  </a:moveTo>
                  <a:lnTo>
                    <a:pt x="311222" y="151745"/>
                  </a:lnTo>
                  <a:lnTo>
                    <a:pt x="332126" y="147293"/>
                  </a:lnTo>
                  <a:lnTo>
                    <a:pt x="335962" y="165414"/>
                  </a:lnTo>
                  <a:lnTo>
                    <a:pt x="315137" y="169866"/>
                  </a:lnTo>
                  <a:lnTo>
                    <a:pt x="319599" y="190643"/>
                  </a:lnTo>
                  <a:lnTo>
                    <a:pt x="301514" y="194548"/>
                  </a:lnTo>
                  <a:lnTo>
                    <a:pt x="297052" y="173693"/>
                  </a:lnTo>
                  <a:lnTo>
                    <a:pt x="276227" y="178146"/>
                  </a:lnTo>
                  <a:lnTo>
                    <a:pt x="272312" y="160103"/>
                  </a:lnTo>
                  <a:lnTo>
                    <a:pt x="293137" y="155651"/>
                  </a:lnTo>
                  <a:lnTo>
                    <a:pt x="288675" y="134874"/>
                  </a:lnTo>
                  <a:close/>
                  <a:moveTo>
                    <a:pt x="232843" y="123935"/>
                  </a:moveTo>
                  <a:cubicBezTo>
                    <a:pt x="237222" y="124091"/>
                    <a:pt x="241131" y="124950"/>
                    <a:pt x="244492" y="126434"/>
                  </a:cubicBezTo>
                  <a:cubicBezTo>
                    <a:pt x="247932" y="127917"/>
                    <a:pt x="250825" y="130103"/>
                    <a:pt x="253092" y="132992"/>
                  </a:cubicBezTo>
                  <a:cubicBezTo>
                    <a:pt x="255438" y="135959"/>
                    <a:pt x="257080" y="139550"/>
                    <a:pt x="257940" y="143922"/>
                  </a:cubicBezTo>
                  <a:cubicBezTo>
                    <a:pt x="259112" y="149154"/>
                    <a:pt x="258956" y="153838"/>
                    <a:pt x="257392" y="157976"/>
                  </a:cubicBezTo>
                  <a:cubicBezTo>
                    <a:pt x="255907" y="162036"/>
                    <a:pt x="253718" y="165862"/>
                    <a:pt x="250747" y="169297"/>
                  </a:cubicBezTo>
                  <a:cubicBezTo>
                    <a:pt x="247776" y="172810"/>
                    <a:pt x="244414" y="176089"/>
                    <a:pt x="240583" y="179212"/>
                  </a:cubicBezTo>
                  <a:cubicBezTo>
                    <a:pt x="236831" y="182335"/>
                    <a:pt x="233234" y="185458"/>
                    <a:pt x="229872" y="188660"/>
                  </a:cubicBezTo>
                  <a:lnTo>
                    <a:pt x="229951" y="188816"/>
                  </a:lnTo>
                  <a:lnTo>
                    <a:pt x="267165" y="180852"/>
                  </a:lnTo>
                  <a:lnTo>
                    <a:pt x="271465" y="200917"/>
                  </a:lnTo>
                  <a:lnTo>
                    <a:pt x="200163" y="216142"/>
                  </a:lnTo>
                  <a:cubicBezTo>
                    <a:pt x="199069" y="212160"/>
                    <a:pt x="198678" y="208413"/>
                    <a:pt x="199069" y="204821"/>
                  </a:cubicBezTo>
                  <a:cubicBezTo>
                    <a:pt x="199382" y="201152"/>
                    <a:pt x="200242" y="197794"/>
                    <a:pt x="201727" y="194593"/>
                  </a:cubicBezTo>
                  <a:cubicBezTo>
                    <a:pt x="202978" y="191861"/>
                    <a:pt x="204463" y="189206"/>
                    <a:pt x="206262" y="186708"/>
                  </a:cubicBezTo>
                  <a:cubicBezTo>
                    <a:pt x="208060" y="184131"/>
                    <a:pt x="210093" y="181711"/>
                    <a:pt x="212282" y="179447"/>
                  </a:cubicBezTo>
                  <a:cubicBezTo>
                    <a:pt x="214393" y="177104"/>
                    <a:pt x="216738" y="174840"/>
                    <a:pt x="219162" y="172654"/>
                  </a:cubicBezTo>
                  <a:cubicBezTo>
                    <a:pt x="221585" y="170468"/>
                    <a:pt x="223931" y="168282"/>
                    <a:pt x="226198" y="166174"/>
                  </a:cubicBezTo>
                  <a:cubicBezTo>
                    <a:pt x="227058" y="165315"/>
                    <a:pt x="228074" y="164378"/>
                    <a:pt x="229169" y="163285"/>
                  </a:cubicBezTo>
                  <a:cubicBezTo>
                    <a:pt x="230342" y="162192"/>
                    <a:pt x="231358" y="161099"/>
                    <a:pt x="232296" y="159928"/>
                  </a:cubicBezTo>
                  <a:cubicBezTo>
                    <a:pt x="233234" y="158679"/>
                    <a:pt x="233938" y="157429"/>
                    <a:pt x="234407" y="156102"/>
                  </a:cubicBezTo>
                  <a:cubicBezTo>
                    <a:pt x="234954" y="154775"/>
                    <a:pt x="235032" y="153370"/>
                    <a:pt x="234720" y="151808"/>
                  </a:cubicBezTo>
                  <a:cubicBezTo>
                    <a:pt x="233860" y="148060"/>
                    <a:pt x="232374" y="145640"/>
                    <a:pt x="230107" y="144625"/>
                  </a:cubicBezTo>
                  <a:cubicBezTo>
                    <a:pt x="227918" y="143610"/>
                    <a:pt x="225416" y="143376"/>
                    <a:pt x="222602" y="143922"/>
                  </a:cubicBezTo>
                  <a:cubicBezTo>
                    <a:pt x="217911" y="144937"/>
                    <a:pt x="214940" y="147202"/>
                    <a:pt x="213767" y="150715"/>
                  </a:cubicBezTo>
                  <a:cubicBezTo>
                    <a:pt x="212594" y="154228"/>
                    <a:pt x="212594" y="158444"/>
                    <a:pt x="213845" y="163441"/>
                  </a:cubicBezTo>
                  <a:lnTo>
                    <a:pt x="191642" y="168204"/>
                  </a:lnTo>
                  <a:cubicBezTo>
                    <a:pt x="190078" y="162661"/>
                    <a:pt x="189609" y="157429"/>
                    <a:pt x="190156" y="152745"/>
                  </a:cubicBezTo>
                  <a:cubicBezTo>
                    <a:pt x="190704" y="147982"/>
                    <a:pt x="192189" y="143766"/>
                    <a:pt x="194613" y="140097"/>
                  </a:cubicBezTo>
                  <a:cubicBezTo>
                    <a:pt x="197036" y="136427"/>
                    <a:pt x="200320" y="133304"/>
                    <a:pt x="204463" y="130806"/>
                  </a:cubicBezTo>
                  <a:cubicBezTo>
                    <a:pt x="208529" y="128307"/>
                    <a:pt x="213376" y="126434"/>
                    <a:pt x="218849" y="125263"/>
                  </a:cubicBezTo>
                  <a:cubicBezTo>
                    <a:pt x="223852" y="124169"/>
                    <a:pt x="228465" y="123701"/>
                    <a:pt x="232843" y="123935"/>
                  </a:cubicBezTo>
                  <a:close/>
                  <a:moveTo>
                    <a:pt x="384360" y="92226"/>
                  </a:moveTo>
                  <a:cubicBezTo>
                    <a:pt x="388818" y="92850"/>
                    <a:pt x="392415" y="94021"/>
                    <a:pt x="395386" y="95660"/>
                  </a:cubicBezTo>
                  <a:cubicBezTo>
                    <a:pt x="398358" y="97378"/>
                    <a:pt x="400625" y="99329"/>
                    <a:pt x="402189" y="101515"/>
                  </a:cubicBezTo>
                  <a:cubicBezTo>
                    <a:pt x="403832" y="103779"/>
                    <a:pt x="404770" y="105731"/>
                    <a:pt x="405161" y="107448"/>
                  </a:cubicBezTo>
                  <a:cubicBezTo>
                    <a:pt x="406099" y="111741"/>
                    <a:pt x="406256" y="115254"/>
                    <a:pt x="405552" y="117752"/>
                  </a:cubicBezTo>
                  <a:cubicBezTo>
                    <a:pt x="404926" y="120328"/>
                    <a:pt x="404066" y="122358"/>
                    <a:pt x="402971" y="123685"/>
                  </a:cubicBezTo>
                  <a:cubicBezTo>
                    <a:pt x="401877" y="125090"/>
                    <a:pt x="400782" y="126027"/>
                    <a:pt x="399687" y="126495"/>
                  </a:cubicBezTo>
                  <a:cubicBezTo>
                    <a:pt x="398592" y="127042"/>
                    <a:pt x="398045" y="127276"/>
                    <a:pt x="398045" y="127354"/>
                  </a:cubicBezTo>
                  <a:lnTo>
                    <a:pt x="398123" y="127588"/>
                  </a:lnTo>
                  <a:cubicBezTo>
                    <a:pt x="398123" y="127744"/>
                    <a:pt x="398514" y="127822"/>
                    <a:pt x="399218" y="127822"/>
                  </a:cubicBezTo>
                  <a:cubicBezTo>
                    <a:pt x="399922" y="127901"/>
                    <a:pt x="400782" y="127979"/>
                    <a:pt x="401877" y="128213"/>
                  </a:cubicBezTo>
                  <a:cubicBezTo>
                    <a:pt x="402971" y="128447"/>
                    <a:pt x="404144" y="128759"/>
                    <a:pt x="405474" y="129306"/>
                  </a:cubicBezTo>
                  <a:cubicBezTo>
                    <a:pt x="406881" y="129774"/>
                    <a:pt x="408132" y="130633"/>
                    <a:pt x="409462" y="131804"/>
                  </a:cubicBezTo>
                  <a:cubicBezTo>
                    <a:pt x="410713" y="132975"/>
                    <a:pt x="411886" y="134536"/>
                    <a:pt x="413059" y="136409"/>
                  </a:cubicBezTo>
                  <a:cubicBezTo>
                    <a:pt x="414154" y="138361"/>
                    <a:pt x="415014" y="140859"/>
                    <a:pt x="415718" y="143982"/>
                  </a:cubicBezTo>
                  <a:cubicBezTo>
                    <a:pt x="416265" y="146480"/>
                    <a:pt x="416265" y="149368"/>
                    <a:pt x="415874" y="152569"/>
                  </a:cubicBezTo>
                  <a:cubicBezTo>
                    <a:pt x="415483" y="155769"/>
                    <a:pt x="414232" y="158970"/>
                    <a:pt x="412121" y="162092"/>
                  </a:cubicBezTo>
                  <a:cubicBezTo>
                    <a:pt x="410009" y="165293"/>
                    <a:pt x="406959" y="168259"/>
                    <a:pt x="402893" y="170913"/>
                  </a:cubicBezTo>
                  <a:cubicBezTo>
                    <a:pt x="398827" y="173646"/>
                    <a:pt x="393431" y="175753"/>
                    <a:pt x="386706" y="177159"/>
                  </a:cubicBezTo>
                  <a:cubicBezTo>
                    <a:pt x="380607" y="178486"/>
                    <a:pt x="375211" y="178954"/>
                    <a:pt x="370676" y="178564"/>
                  </a:cubicBezTo>
                  <a:cubicBezTo>
                    <a:pt x="366140" y="178173"/>
                    <a:pt x="362387" y="177237"/>
                    <a:pt x="359180" y="175831"/>
                  </a:cubicBezTo>
                  <a:cubicBezTo>
                    <a:pt x="355974" y="174348"/>
                    <a:pt x="353472" y="172553"/>
                    <a:pt x="351439" y="170367"/>
                  </a:cubicBezTo>
                  <a:cubicBezTo>
                    <a:pt x="349484" y="168181"/>
                    <a:pt x="347920" y="165995"/>
                    <a:pt x="346669" y="163732"/>
                  </a:cubicBezTo>
                  <a:cubicBezTo>
                    <a:pt x="345496" y="161468"/>
                    <a:pt x="344714" y="159360"/>
                    <a:pt x="344245" y="157408"/>
                  </a:cubicBezTo>
                  <a:cubicBezTo>
                    <a:pt x="343775" y="155457"/>
                    <a:pt x="343463" y="153974"/>
                    <a:pt x="343306" y="152881"/>
                  </a:cubicBezTo>
                  <a:lnTo>
                    <a:pt x="365749" y="148119"/>
                  </a:lnTo>
                  <a:cubicBezTo>
                    <a:pt x="366531" y="152569"/>
                    <a:pt x="368330" y="155535"/>
                    <a:pt x="371067" y="157174"/>
                  </a:cubicBezTo>
                  <a:cubicBezTo>
                    <a:pt x="372474" y="158267"/>
                    <a:pt x="374116" y="158970"/>
                    <a:pt x="375915" y="159126"/>
                  </a:cubicBezTo>
                  <a:cubicBezTo>
                    <a:pt x="377713" y="159360"/>
                    <a:pt x="379668" y="159204"/>
                    <a:pt x="381702" y="158736"/>
                  </a:cubicBezTo>
                  <a:cubicBezTo>
                    <a:pt x="385064" y="158033"/>
                    <a:pt x="387566" y="156784"/>
                    <a:pt x="389287" y="154989"/>
                  </a:cubicBezTo>
                  <a:cubicBezTo>
                    <a:pt x="390929" y="153193"/>
                    <a:pt x="391398" y="150617"/>
                    <a:pt x="390694" y="147182"/>
                  </a:cubicBezTo>
                  <a:cubicBezTo>
                    <a:pt x="390303" y="145387"/>
                    <a:pt x="389678" y="143982"/>
                    <a:pt x="388818" y="143045"/>
                  </a:cubicBezTo>
                  <a:cubicBezTo>
                    <a:pt x="387957" y="142108"/>
                    <a:pt x="386941" y="141406"/>
                    <a:pt x="385768" y="140937"/>
                  </a:cubicBezTo>
                  <a:cubicBezTo>
                    <a:pt x="384595" y="140547"/>
                    <a:pt x="383344" y="140391"/>
                    <a:pt x="381936" y="140469"/>
                  </a:cubicBezTo>
                  <a:cubicBezTo>
                    <a:pt x="380607" y="140547"/>
                    <a:pt x="379199" y="140781"/>
                    <a:pt x="377870" y="141093"/>
                  </a:cubicBezTo>
                  <a:cubicBezTo>
                    <a:pt x="376149" y="141406"/>
                    <a:pt x="374820" y="141796"/>
                    <a:pt x="373882" y="142108"/>
                  </a:cubicBezTo>
                  <a:cubicBezTo>
                    <a:pt x="372865" y="142420"/>
                    <a:pt x="372005" y="142811"/>
                    <a:pt x="371145" y="143123"/>
                  </a:cubicBezTo>
                  <a:lnTo>
                    <a:pt x="367704" y="127042"/>
                  </a:lnTo>
                  <a:cubicBezTo>
                    <a:pt x="368564" y="126964"/>
                    <a:pt x="369581" y="126886"/>
                    <a:pt x="370676" y="126730"/>
                  </a:cubicBezTo>
                  <a:cubicBezTo>
                    <a:pt x="371770" y="126652"/>
                    <a:pt x="373100" y="126417"/>
                    <a:pt x="374664" y="126105"/>
                  </a:cubicBezTo>
                  <a:cubicBezTo>
                    <a:pt x="375915" y="125793"/>
                    <a:pt x="377166" y="125481"/>
                    <a:pt x="378417" y="125012"/>
                  </a:cubicBezTo>
                  <a:cubicBezTo>
                    <a:pt x="379747" y="124544"/>
                    <a:pt x="380841" y="123997"/>
                    <a:pt x="381858" y="123217"/>
                  </a:cubicBezTo>
                  <a:cubicBezTo>
                    <a:pt x="382796" y="122436"/>
                    <a:pt x="383578" y="121421"/>
                    <a:pt x="384047" y="120328"/>
                  </a:cubicBezTo>
                  <a:cubicBezTo>
                    <a:pt x="384595" y="119157"/>
                    <a:pt x="384595" y="117830"/>
                    <a:pt x="384282" y="116269"/>
                  </a:cubicBezTo>
                  <a:cubicBezTo>
                    <a:pt x="384047" y="115020"/>
                    <a:pt x="383422" y="113927"/>
                    <a:pt x="382562" y="113147"/>
                  </a:cubicBezTo>
                  <a:cubicBezTo>
                    <a:pt x="381702" y="112366"/>
                    <a:pt x="380685" y="111819"/>
                    <a:pt x="379590" y="111429"/>
                  </a:cubicBezTo>
                  <a:cubicBezTo>
                    <a:pt x="378417" y="111117"/>
                    <a:pt x="377166" y="110961"/>
                    <a:pt x="375837" y="110961"/>
                  </a:cubicBezTo>
                  <a:cubicBezTo>
                    <a:pt x="374429" y="110961"/>
                    <a:pt x="373178" y="111117"/>
                    <a:pt x="372005" y="111351"/>
                  </a:cubicBezTo>
                  <a:cubicBezTo>
                    <a:pt x="370441" y="111663"/>
                    <a:pt x="368955" y="112210"/>
                    <a:pt x="367626" y="112990"/>
                  </a:cubicBezTo>
                  <a:cubicBezTo>
                    <a:pt x="366297" y="113693"/>
                    <a:pt x="365202" y="114630"/>
                    <a:pt x="364342" y="115723"/>
                  </a:cubicBezTo>
                  <a:cubicBezTo>
                    <a:pt x="363481" y="116737"/>
                    <a:pt x="362934" y="117986"/>
                    <a:pt x="362621" y="119392"/>
                  </a:cubicBezTo>
                  <a:cubicBezTo>
                    <a:pt x="362308" y="120797"/>
                    <a:pt x="362387" y="122358"/>
                    <a:pt x="362856" y="124075"/>
                  </a:cubicBezTo>
                  <a:lnTo>
                    <a:pt x="340648" y="128759"/>
                  </a:lnTo>
                  <a:cubicBezTo>
                    <a:pt x="339631" y="123919"/>
                    <a:pt x="339709" y="119470"/>
                    <a:pt x="340804" y="115567"/>
                  </a:cubicBezTo>
                  <a:cubicBezTo>
                    <a:pt x="341821" y="111585"/>
                    <a:pt x="343619" y="108151"/>
                    <a:pt x="346278" y="105106"/>
                  </a:cubicBezTo>
                  <a:cubicBezTo>
                    <a:pt x="348937" y="102140"/>
                    <a:pt x="352221" y="99642"/>
                    <a:pt x="356053" y="97612"/>
                  </a:cubicBezTo>
                  <a:cubicBezTo>
                    <a:pt x="359884" y="95582"/>
                    <a:pt x="364185" y="94099"/>
                    <a:pt x="368799" y="93084"/>
                  </a:cubicBezTo>
                  <a:cubicBezTo>
                    <a:pt x="374820" y="91835"/>
                    <a:pt x="379981" y="91523"/>
                    <a:pt x="384360" y="92226"/>
                  </a:cubicBezTo>
                  <a:close/>
                  <a:moveTo>
                    <a:pt x="115676" y="47714"/>
                  </a:moveTo>
                  <a:lnTo>
                    <a:pt x="115676" y="262703"/>
                  </a:lnTo>
                  <a:lnTo>
                    <a:pt x="491681" y="262703"/>
                  </a:lnTo>
                  <a:lnTo>
                    <a:pt x="491681" y="47714"/>
                  </a:lnTo>
                  <a:close/>
                  <a:moveTo>
                    <a:pt x="67884" y="0"/>
                  </a:moveTo>
                  <a:lnTo>
                    <a:pt x="539473" y="0"/>
                  </a:lnTo>
                  <a:lnTo>
                    <a:pt x="539473" y="310417"/>
                  </a:lnTo>
                  <a:lnTo>
                    <a:pt x="67884" y="3104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en-US" sz="3200"/>
            </a:p>
          </p:txBody>
        </p:sp>
        <p:sp>
          <p:nvSpPr>
            <p:cNvPr id="11" name="íšľîḓê">
              <a:extLst>
                <a:ext uri="{FF2B5EF4-FFF2-40B4-BE49-F238E27FC236}">
                  <a16:creationId xmlns="" xmlns:a16="http://schemas.microsoft.com/office/drawing/2014/main" id="{0797206E-E9B3-4E7B-9E2C-B854C2FF1470}"/>
                </a:ext>
              </a:extLst>
            </p:cNvPr>
            <p:cNvSpPr/>
            <p:nvPr/>
          </p:nvSpPr>
          <p:spPr bwMode="auto">
            <a:xfrm>
              <a:off x="678416" y="4613899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12" name="iṡļidé">
              <a:extLst>
                <a:ext uri="{FF2B5EF4-FFF2-40B4-BE49-F238E27FC236}">
                  <a16:creationId xmlns="" xmlns:a16="http://schemas.microsoft.com/office/drawing/2014/main" id="{90040822-CFCB-48EB-8AEA-AC5576EDAFDA}"/>
                </a:ext>
              </a:extLst>
            </p:cNvPr>
            <p:cNvSpPr txBox="1"/>
            <p:nvPr/>
          </p:nvSpPr>
          <p:spPr bwMode="auto">
            <a:xfrm>
              <a:off x="678416" y="42263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99D35287-EB03-4FC5-9FE9-611D76E925CD}"/>
                </a:ext>
              </a:extLst>
            </p:cNvPr>
            <p:cNvCxnSpPr/>
            <p:nvPr/>
          </p:nvCxnSpPr>
          <p:spPr>
            <a:xfrm flipH="1">
              <a:off x="1732447" y="2699205"/>
              <a:ext cx="1" cy="669527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B4E10F80-EA23-4DD7-A7CA-9A9096685979}"/>
                </a:ext>
              </a:extLst>
            </p:cNvPr>
            <p:cNvCxnSpPr/>
            <p:nvPr/>
          </p:nvCxnSpPr>
          <p:spPr>
            <a:xfrm>
              <a:off x="3883138" y="5160010"/>
              <a:ext cx="2103624" cy="11288"/>
            </a:xfrm>
            <a:prstGeom prst="line">
              <a:avLst/>
            </a:prstGeom>
            <a:ln w="190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="" xmlns:a16="http://schemas.microsoft.com/office/drawing/2014/main" id="{8E72E752-C29E-445C-8CA4-F9BD3BCE035A}"/>
                </a:ext>
              </a:extLst>
            </p:cNvPr>
            <p:cNvCxnSpPr/>
            <p:nvPr/>
          </p:nvCxnSpPr>
          <p:spPr>
            <a:xfrm flipV="1">
              <a:off x="6099293" y="2699205"/>
              <a:ext cx="1" cy="66952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îŝľïďé">
              <a:extLst>
                <a:ext uri="{FF2B5EF4-FFF2-40B4-BE49-F238E27FC236}">
                  <a16:creationId xmlns="" xmlns:a16="http://schemas.microsoft.com/office/drawing/2014/main" id="{092B4BE3-3DCA-4B92-9F3F-416E69067A82}"/>
                </a:ext>
              </a:extLst>
            </p:cNvPr>
            <p:cNvSpPr/>
            <p:nvPr/>
          </p:nvSpPr>
          <p:spPr>
            <a:xfrm>
              <a:off x="5912572" y="3368732"/>
              <a:ext cx="373442" cy="373442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fontScale="85000" lnSpcReduction="20000"/>
            </a:bodyPr>
            <a:lstStyle/>
            <a:p>
              <a:pPr algn="ctr"/>
              <a:r>
                <a:rPr lang="en-US" sz="1600" b="1" dirty="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17" name="išľîḍè">
              <a:extLst>
                <a:ext uri="{FF2B5EF4-FFF2-40B4-BE49-F238E27FC236}">
                  <a16:creationId xmlns="" xmlns:a16="http://schemas.microsoft.com/office/drawing/2014/main" id="{06786D7A-77AF-46F3-91F5-E9818FF2F7C3}"/>
                </a:ext>
              </a:extLst>
            </p:cNvPr>
            <p:cNvSpPr/>
            <p:nvPr/>
          </p:nvSpPr>
          <p:spPr>
            <a:xfrm>
              <a:off x="5776021" y="2052660"/>
              <a:ext cx="646545" cy="64654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sp>
          <p:nvSpPr>
            <p:cNvPr id="18" name="íṩḷidê">
              <a:extLst>
                <a:ext uri="{FF2B5EF4-FFF2-40B4-BE49-F238E27FC236}">
                  <a16:creationId xmlns="" xmlns:a16="http://schemas.microsoft.com/office/drawing/2014/main" id="{DAA02C9B-B7F7-4C96-8F4B-95E90E77D27A}"/>
                </a:ext>
              </a:extLst>
            </p:cNvPr>
            <p:cNvSpPr/>
            <p:nvPr/>
          </p:nvSpPr>
          <p:spPr>
            <a:xfrm>
              <a:off x="5916161" y="2244105"/>
              <a:ext cx="366264" cy="263654"/>
            </a:xfrm>
            <a:custGeom>
              <a:avLst/>
              <a:gdLst>
                <a:gd name="connsiteX0" fmla="*/ 67893 w 607286"/>
                <a:gd name="connsiteY0" fmla="*/ 324883 h 437153"/>
                <a:gd name="connsiteX1" fmla="*/ 296916 w 607286"/>
                <a:gd name="connsiteY1" fmla="*/ 324883 h 437153"/>
                <a:gd name="connsiteX2" fmla="*/ 310370 w 607286"/>
                <a:gd name="connsiteY2" fmla="*/ 324883 h 437153"/>
                <a:gd name="connsiteX3" fmla="*/ 539393 w 607286"/>
                <a:gd name="connsiteY3" fmla="*/ 324883 h 437153"/>
                <a:gd name="connsiteX4" fmla="*/ 607286 w 607286"/>
                <a:gd name="connsiteY4" fmla="*/ 415370 h 437153"/>
                <a:gd name="connsiteX5" fmla="*/ 607286 w 607286"/>
                <a:gd name="connsiteY5" fmla="*/ 437153 h 437153"/>
                <a:gd name="connsiteX6" fmla="*/ 0 w 607286"/>
                <a:gd name="connsiteY6" fmla="*/ 437153 h 437153"/>
                <a:gd name="connsiteX7" fmla="*/ 0 w 607286"/>
                <a:gd name="connsiteY7" fmla="*/ 415370 h 437153"/>
                <a:gd name="connsiteX8" fmla="*/ 306838 w 607286"/>
                <a:gd name="connsiteY8" fmla="*/ 130969 h 437153"/>
                <a:gd name="connsiteX9" fmla="*/ 311222 w 607286"/>
                <a:gd name="connsiteY9" fmla="*/ 151745 h 437153"/>
                <a:gd name="connsiteX10" fmla="*/ 332126 w 607286"/>
                <a:gd name="connsiteY10" fmla="*/ 147293 h 437153"/>
                <a:gd name="connsiteX11" fmla="*/ 335962 w 607286"/>
                <a:gd name="connsiteY11" fmla="*/ 165414 h 437153"/>
                <a:gd name="connsiteX12" fmla="*/ 315137 w 607286"/>
                <a:gd name="connsiteY12" fmla="*/ 169866 h 437153"/>
                <a:gd name="connsiteX13" fmla="*/ 319599 w 607286"/>
                <a:gd name="connsiteY13" fmla="*/ 190643 h 437153"/>
                <a:gd name="connsiteX14" fmla="*/ 301514 w 607286"/>
                <a:gd name="connsiteY14" fmla="*/ 194548 h 437153"/>
                <a:gd name="connsiteX15" fmla="*/ 297052 w 607286"/>
                <a:gd name="connsiteY15" fmla="*/ 173693 h 437153"/>
                <a:gd name="connsiteX16" fmla="*/ 276227 w 607286"/>
                <a:gd name="connsiteY16" fmla="*/ 178146 h 437153"/>
                <a:gd name="connsiteX17" fmla="*/ 272312 w 607286"/>
                <a:gd name="connsiteY17" fmla="*/ 160103 h 437153"/>
                <a:gd name="connsiteX18" fmla="*/ 293137 w 607286"/>
                <a:gd name="connsiteY18" fmla="*/ 155651 h 437153"/>
                <a:gd name="connsiteX19" fmla="*/ 288675 w 607286"/>
                <a:gd name="connsiteY19" fmla="*/ 134874 h 437153"/>
                <a:gd name="connsiteX20" fmla="*/ 232843 w 607286"/>
                <a:gd name="connsiteY20" fmla="*/ 123935 h 437153"/>
                <a:gd name="connsiteX21" fmla="*/ 244492 w 607286"/>
                <a:gd name="connsiteY21" fmla="*/ 126434 h 437153"/>
                <a:gd name="connsiteX22" fmla="*/ 253092 w 607286"/>
                <a:gd name="connsiteY22" fmla="*/ 132992 h 437153"/>
                <a:gd name="connsiteX23" fmla="*/ 257940 w 607286"/>
                <a:gd name="connsiteY23" fmla="*/ 143922 h 437153"/>
                <a:gd name="connsiteX24" fmla="*/ 257392 w 607286"/>
                <a:gd name="connsiteY24" fmla="*/ 157976 h 437153"/>
                <a:gd name="connsiteX25" fmla="*/ 250747 w 607286"/>
                <a:gd name="connsiteY25" fmla="*/ 169297 h 437153"/>
                <a:gd name="connsiteX26" fmla="*/ 240583 w 607286"/>
                <a:gd name="connsiteY26" fmla="*/ 179212 h 437153"/>
                <a:gd name="connsiteX27" fmla="*/ 229872 w 607286"/>
                <a:gd name="connsiteY27" fmla="*/ 188660 h 437153"/>
                <a:gd name="connsiteX28" fmla="*/ 229951 w 607286"/>
                <a:gd name="connsiteY28" fmla="*/ 188816 h 437153"/>
                <a:gd name="connsiteX29" fmla="*/ 267165 w 607286"/>
                <a:gd name="connsiteY29" fmla="*/ 180852 h 437153"/>
                <a:gd name="connsiteX30" fmla="*/ 271465 w 607286"/>
                <a:gd name="connsiteY30" fmla="*/ 200917 h 437153"/>
                <a:gd name="connsiteX31" fmla="*/ 200163 w 607286"/>
                <a:gd name="connsiteY31" fmla="*/ 216142 h 437153"/>
                <a:gd name="connsiteX32" fmla="*/ 199069 w 607286"/>
                <a:gd name="connsiteY32" fmla="*/ 204821 h 437153"/>
                <a:gd name="connsiteX33" fmla="*/ 201727 w 607286"/>
                <a:gd name="connsiteY33" fmla="*/ 194593 h 437153"/>
                <a:gd name="connsiteX34" fmla="*/ 206262 w 607286"/>
                <a:gd name="connsiteY34" fmla="*/ 186708 h 437153"/>
                <a:gd name="connsiteX35" fmla="*/ 212282 w 607286"/>
                <a:gd name="connsiteY35" fmla="*/ 179447 h 437153"/>
                <a:gd name="connsiteX36" fmla="*/ 219162 w 607286"/>
                <a:gd name="connsiteY36" fmla="*/ 172654 h 437153"/>
                <a:gd name="connsiteX37" fmla="*/ 226198 w 607286"/>
                <a:gd name="connsiteY37" fmla="*/ 166174 h 437153"/>
                <a:gd name="connsiteX38" fmla="*/ 229169 w 607286"/>
                <a:gd name="connsiteY38" fmla="*/ 163285 h 437153"/>
                <a:gd name="connsiteX39" fmla="*/ 232296 w 607286"/>
                <a:gd name="connsiteY39" fmla="*/ 159928 h 437153"/>
                <a:gd name="connsiteX40" fmla="*/ 234407 w 607286"/>
                <a:gd name="connsiteY40" fmla="*/ 156102 h 437153"/>
                <a:gd name="connsiteX41" fmla="*/ 234720 w 607286"/>
                <a:gd name="connsiteY41" fmla="*/ 151808 h 437153"/>
                <a:gd name="connsiteX42" fmla="*/ 230107 w 607286"/>
                <a:gd name="connsiteY42" fmla="*/ 144625 h 437153"/>
                <a:gd name="connsiteX43" fmla="*/ 222602 w 607286"/>
                <a:gd name="connsiteY43" fmla="*/ 143922 h 437153"/>
                <a:gd name="connsiteX44" fmla="*/ 213767 w 607286"/>
                <a:gd name="connsiteY44" fmla="*/ 150715 h 437153"/>
                <a:gd name="connsiteX45" fmla="*/ 213845 w 607286"/>
                <a:gd name="connsiteY45" fmla="*/ 163441 h 437153"/>
                <a:gd name="connsiteX46" fmla="*/ 191642 w 607286"/>
                <a:gd name="connsiteY46" fmla="*/ 168204 h 437153"/>
                <a:gd name="connsiteX47" fmla="*/ 190156 w 607286"/>
                <a:gd name="connsiteY47" fmla="*/ 152745 h 437153"/>
                <a:gd name="connsiteX48" fmla="*/ 194613 w 607286"/>
                <a:gd name="connsiteY48" fmla="*/ 140097 h 437153"/>
                <a:gd name="connsiteX49" fmla="*/ 204463 w 607286"/>
                <a:gd name="connsiteY49" fmla="*/ 130806 h 437153"/>
                <a:gd name="connsiteX50" fmla="*/ 218849 w 607286"/>
                <a:gd name="connsiteY50" fmla="*/ 125263 h 437153"/>
                <a:gd name="connsiteX51" fmla="*/ 232843 w 607286"/>
                <a:gd name="connsiteY51" fmla="*/ 123935 h 437153"/>
                <a:gd name="connsiteX52" fmla="*/ 384360 w 607286"/>
                <a:gd name="connsiteY52" fmla="*/ 92226 h 437153"/>
                <a:gd name="connsiteX53" fmla="*/ 395386 w 607286"/>
                <a:gd name="connsiteY53" fmla="*/ 95660 h 437153"/>
                <a:gd name="connsiteX54" fmla="*/ 402189 w 607286"/>
                <a:gd name="connsiteY54" fmla="*/ 101515 h 437153"/>
                <a:gd name="connsiteX55" fmla="*/ 405161 w 607286"/>
                <a:gd name="connsiteY55" fmla="*/ 107448 h 437153"/>
                <a:gd name="connsiteX56" fmla="*/ 405552 w 607286"/>
                <a:gd name="connsiteY56" fmla="*/ 117752 h 437153"/>
                <a:gd name="connsiteX57" fmla="*/ 402971 w 607286"/>
                <a:gd name="connsiteY57" fmla="*/ 123685 h 437153"/>
                <a:gd name="connsiteX58" fmla="*/ 399687 w 607286"/>
                <a:gd name="connsiteY58" fmla="*/ 126495 h 437153"/>
                <a:gd name="connsiteX59" fmla="*/ 398045 w 607286"/>
                <a:gd name="connsiteY59" fmla="*/ 127354 h 437153"/>
                <a:gd name="connsiteX60" fmla="*/ 398123 w 607286"/>
                <a:gd name="connsiteY60" fmla="*/ 127588 h 437153"/>
                <a:gd name="connsiteX61" fmla="*/ 399218 w 607286"/>
                <a:gd name="connsiteY61" fmla="*/ 127822 h 437153"/>
                <a:gd name="connsiteX62" fmla="*/ 401877 w 607286"/>
                <a:gd name="connsiteY62" fmla="*/ 128213 h 437153"/>
                <a:gd name="connsiteX63" fmla="*/ 405474 w 607286"/>
                <a:gd name="connsiteY63" fmla="*/ 129306 h 437153"/>
                <a:gd name="connsiteX64" fmla="*/ 409462 w 607286"/>
                <a:gd name="connsiteY64" fmla="*/ 131804 h 437153"/>
                <a:gd name="connsiteX65" fmla="*/ 413059 w 607286"/>
                <a:gd name="connsiteY65" fmla="*/ 136409 h 437153"/>
                <a:gd name="connsiteX66" fmla="*/ 415718 w 607286"/>
                <a:gd name="connsiteY66" fmla="*/ 143982 h 437153"/>
                <a:gd name="connsiteX67" fmla="*/ 415874 w 607286"/>
                <a:gd name="connsiteY67" fmla="*/ 152569 h 437153"/>
                <a:gd name="connsiteX68" fmla="*/ 412121 w 607286"/>
                <a:gd name="connsiteY68" fmla="*/ 162092 h 437153"/>
                <a:gd name="connsiteX69" fmla="*/ 402893 w 607286"/>
                <a:gd name="connsiteY69" fmla="*/ 170913 h 437153"/>
                <a:gd name="connsiteX70" fmla="*/ 386706 w 607286"/>
                <a:gd name="connsiteY70" fmla="*/ 177159 h 437153"/>
                <a:gd name="connsiteX71" fmla="*/ 370676 w 607286"/>
                <a:gd name="connsiteY71" fmla="*/ 178564 h 437153"/>
                <a:gd name="connsiteX72" fmla="*/ 359180 w 607286"/>
                <a:gd name="connsiteY72" fmla="*/ 175831 h 437153"/>
                <a:gd name="connsiteX73" fmla="*/ 351439 w 607286"/>
                <a:gd name="connsiteY73" fmla="*/ 170367 h 437153"/>
                <a:gd name="connsiteX74" fmla="*/ 346669 w 607286"/>
                <a:gd name="connsiteY74" fmla="*/ 163732 h 437153"/>
                <a:gd name="connsiteX75" fmla="*/ 344245 w 607286"/>
                <a:gd name="connsiteY75" fmla="*/ 157408 h 437153"/>
                <a:gd name="connsiteX76" fmla="*/ 343306 w 607286"/>
                <a:gd name="connsiteY76" fmla="*/ 152881 h 437153"/>
                <a:gd name="connsiteX77" fmla="*/ 365749 w 607286"/>
                <a:gd name="connsiteY77" fmla="*/ 148119 h 437153"/>
                <a:gd name="connsiteX78" fmla="*/ 371067 w 607286"/>
                <a:gd name="connsiteY78" fmla="*/ 157174 h 437153"/>
                <a:gd name="connsiteX79" fmla="*/ 375915 w 607286"/>
                <a:gd name="connsiteY79" fmla="*/ 159126 h 437153"/>
                <a:gd name="connsiteX80" fmla="*/ 381702 w 607286"/>
                <a:gd name="connsiteY80" fmla="*/ 158736 h 437153"/>
                <a:gd name="connsiteX81" fmla="*/ 389287 w 607286"/>
                <a:gd name="connsiteY81" fmla="*/ 154989 h 437153"/>
                <a:gd name="connsiteX82" fmla="*/ 390694 w 607286"/>
                <a:gd name="connsiteY82" fmla="*/ 147182 h 437153"/>
                <a:gd name="connsiteX83" fmla="*/ 388818 w 607286"/>
                <a:gd name="connsiteY83" fmla="*/ 143045 h 437153"/>
                <a:gd name="connsiteX84" fmla="*/ 385768 w 607286"/>
                <a:gd name="connsiteY84" fmla="*/ 140937 h 437153"/>
                <a:gd name="connsiteX85" fmla="*/ 381936 w 607286"/>
                <a:gd name="connsiteY85" fmla="*/ 140469 h 437153"/>
                <a:gd name="connsiteX86" fmla="*/ 377870 w 607286"/>
                <a:gd name="connsiteY86" fmla="*/ 141093 h 437153"/>
                <a:gd name="connsiteX87" fmla="*/ 373882 w 607286"/>
                <a:gd name="connsiteY87" fmla="*/ 142108 h 437153"/>
                <a:gd name="connsiteX88" fmla="*/ 371145 w 607286"/>
                <a:gd name="connsiteY88" fmla="*/ 143123 h 437153"/>
                <a:gd name="connsiteX89" fmla="*/ 367704 w 607286"/>
                <a:gd name="connsiteY89" fmla="*/ 127042 h 437153"/>
                <a:gd name="connsiteX90" fmla="*/ 370676 w 607286"/>
                <a:gd name="connsiteY90" fmla="*/ 126730 h 437153"/>
                <a:gd name="connsiteX91" fmla="*/ 374664 w 607286"/>
                <a:gd name="connsiteY91" fmla="*/ 126105 h 437153"/>
                <a:gd name="connsiteX92" fmla="*/ 378417 w 607286"/>
                <a:gd name="connsiteY92" fmla="*/ 125012 h 437153"/>
                <a:gd name="connsiteX93" fmla="*/ 381858 w 607286"/>
                <a:gd name="connsiteY93" fmla="*/ 123217 h 437153"/>
                <a:gd name="connsiteX94" fmla="*/ 384047 w 607286"/>
                <a:gd name="connsiteY94" fmla="*/ 120328 h 437153"/>
                <a:gd name="connsiteX95" fmla="*/ 384282 w 607286"/>
                <a:gd name="connsiteY95" fmla="*/ 116269 h 437153"/>
                <a:gd name="connsiteX96" fmla="*/ 382562 w 607286"/>
                <a:gd name="connsiteY96" fmla="*/ 113147 h 437153"/>
                <a:gd name="connsiteX97" fmla="*/ 379590 w 607286"/>
                <a:gd name="connsiteY97" fmla="*/ 111429 h 437153"/>
                <a:gd name="connsiteX98" fmla="*/ 375837 w 607286"/>
                <a:gd name="connsiteY98" fmla="*/ 110961 h 437153"/>
                <a:gd name="connsiteX99" fmla="*/ 372005 w 607286"/>
                <a:gd name="connsiteY99" fmla="*/ 111351 h 437153"/>
                <a:gd name="connsiteX100" fmla="*/ 367626 w 607286"/>
                <a:gd name="connsiteY100" fmla="*/ 112990 h 437153"/>
                <a:gd name="connsiteX101" fmla="*/ 364342 w 607286"/>
                <a:gd name="connsiteY101" fmla="*/ 115723 h 437153"/>
                <a:gd name="connsiteX102" fmla="*/ 362621 w 607286"/>
                <a:gd name="connsiteY102" fmla="*/ 119392 h 437153"/>
                <a:gd name="connsiteX103" fmla="*/ 362856 w 607286"/>
                <a:gd name="connsiteY103" fmla="*/ 124075 h 437153"/>
                <a:gd name="connsiteX104" fmla="*/ 340648 w 607286"/>
                <a:gd name="connsiteY104" fmla="*/ 128759 h 437153"/>
                <a:gd name="connsiteX105" fmla="*/ 340804 w 607286"/>
                <a:gd name="connsiteY105" fmla="*/ 115567 h 437153"/>
                <a:gd name="connsiteX106" fmla="*/ 346278 w 607286"/>
                <a:gd name="connsiteY106" fmla="*/ 105106 h 437153"/>
                <a:gd name="connsiteX107" fmla="*/ 356053 w 607286"/>
                <a:gd name="connsiteY107" fmla="*/ 97612 h 437153"/>
                <a:gd name="connsiteX108" fmla="*/ 368799 w 607286"/>
                <a:gd name="connsiteY108" fmla="*/ 93084 h 437153"/>
                <a:gd name="connsiteX109" fmla="*/ 384360 w 607286"/>
                <a:gd name="connsiteY109" fmla="*/ 92226 h 437153"/>
                <a:gd name="connsiteX110" fmla="*/ 115676 w 607286"/>
                <a:gd name="connsiteY110" fmla="*/ 47714 h 437153"/>
                <a:gd name="connsiteX111" fmla="*/ 115676 w 607286"/>
                <a:gd name="connsiteY111" fmla="*/ 262703 h 437153"/>
                <a:gd name="connsiteX112" fmla="*/ 491681 w 607286"/>
                <a:gd name="connsiteY112" fmla="*/ 262703 h 437153"/>
                <a:gd name="connsiteX113" fmla="*/ 491681 w 607286"/>
                <a:gd name="connsiteY113" fmla="*/ 47714 h 437153"/>
                <a:gd name="connsiteX114" fmla="*/ 67884 w 607286"/>
                <a:gd name="connsiteY114" fmla="*/ 0 h 437153"/>
                <a:gd name="connsiteX115" fmla="*/ 539473 w 607286"/>
                <a:gd name="connsiteY115" fmla="*/ 0 h 437153"/>
                <a:gd name="connsiteX116" fmla="*/ 539473 w 607286"/>
                <a:gd name="connsiteY116" fmla="*/ 310417 h 437153"/>
                <a:gd name="connsiteX117" fmla="*/ 67884 w 607286"/>
                <a:gd name="connsiteY117" fmla="*/ 310417 h 4371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</a:cxnLst>
              <a:rect l="l" t="t" r="r" b="b"/>
              <a:pathLst>
                <a:path w="607286" h="437153">
                  <a:moveTo>
                    <a:pt x="67893" y="324883"/>
                  </a:moveTo>
                  <a:lnTo>
                    <a:pt x="296916" y="324883"/>
                  </a:lnTo>
                  <a:lnTo>
                    <a:pt x="310370" y="324883"/>
                  </a:lnTo>
                  <a:lnTo>
                    <a:pt x="539393" y="324883"/>
                  </a:lnTo>
                  <a:lnTo>
                    <a:pt x="607286" y="415370"/>
                  </a:lnTo>
                  <a:lnTo>
                    <a:pt x="607286" y="437153"/>
                  </a:lnTo>
                  <a:lnTo>
                    <a:pt x="0" y="437153"/>
                  </a:lnTo>
                  <a:lnTo>
                    <a:pt x="0" y="415370"/>
                  </a:lnTo>
                  <a:close/>
                  <a:moveTo>
                    <a:pt x="306838" y="130969"/>
                  </a:moveTo>
                  <a:lnTo>
                    <a:pt x="311222" y="151745"/>
                  </a:lnTo>
                  <a:lnTo>
                    <a:pt x="332126" y="147293"/>
                  </a:lnTo>
                  <a:lnTo>
                    <a:pt x="335962" y="165414"/>
                  </a:lnTo>
                  <a:lnTo>
                    <a:pt x="315137" y="169866"/>
                  </a:lnTo>
                  <a:lnTo>
                    <a:pt x="319599" y="190643"/>
                  </a:lnTo>
                  <a:lnTo>
                    <a:pt x="301514" y="194548"/>
                  </a:lnTo>
                  <a:lnTo>
                    <a:pt x="297052" y="173693"/>
                  </a:lnTo>
                  <a:lnTo>
                    <a:pt x="276227" y="178146"/>
                  </a:lnTo>
                  <a:lnTo>
                    <a:pt x="272312" y="160103"/>
                  </a:lnTo>
                  <a:lnTo>
                    <a:pt x="293137" y="155651"/>
                  </a:lnTo>
                  <a:lnTo>
                    <a:pt x="288675" y="134874"/>
                  </a:lnTo>
                  <a:close/>
                  <a:moveTo>
                    <a:pt x="232843" y="123935"/>
                  </a:moveTo>
                  <a:cubicBezTo>
                    <a:pt x="237222" y="124091"/>
                    <a:pt x="241131" y="124950"/>
                    <a:pt x="244492" y="126434"/>
                  </a:cubicBezTo>
                  <a:cubicBezTo>
                    <a:pt x="247932" y="127917"/>
                    <a:pt x="250825" y="130103"/>
                    <a:pt x="253092" y="132992"/>
                  </a:cubicBezTo>
                  <a:cubicBezTo>
                    <a:pt x="255438" y="135959"/>
                    <a:pt x="257080" y="139550"/>
                    <a:pt x="257940" y="143922"/>
                  </a:cubicBezTo>
                  <a:cubicBezTo>
                    <a:pt x="259112" y="149154"/>
                    <a:pt x="258956" y="153838"/>
                    <a:pt x="257392" y="157976"/>
                  </a:cubicBezTo>
                  <a:cubicBezTo>
                    <a:pt x="255907" y="162036"/>
                    <a:pt x="253718" y="165862"/>
                    <a:pt x="250747" y="169297"/>
                  </a:cubicBezTo>
                  <a:cubicBezTo>
                    <a:pt x="247776" y="172810"/>
                    <a:pt x="244414" y="176089"/>
                    <a:pt x="240583" y="179212"/>
                  </a:cubicBezTo>
                  <a:cubicBezTo>
                    <a:pt x="236831" y="182335"/>
                    <a:pt x="233234" y="185458"/>
                    <a:pt x="229872" y="188660"/>
                  </a:cubicBezTo>
                  <a:lnTo>
                    <a:pt x="229951" y="188816"/>
                  </a:lnTo>
                  <a:lnTo>
                    <a:pt x="267165" y="180852"/>
                  </a:lnTo>
                  <a:lnTo>
                    <a:pt x="271465" y="200917"/>
                  </a:lnTo>
                  <a:lnTo>
                    <a:pt x="200163" y="216142"/>
                  </a:lnTo>
                  <a:cubicBezTo>
                    <a:pt x="199069" y="212160"/>
                    <a:pt x="198678" y="208413"/>
                    <a:pt x="199069" y="204821"/>
                  </a:cubicBezTo>
                  <a:cubicBezTo>
                    <a:pt x="199382" y="201152"/>
                    <a:pt x="200242" y="197794"/>
                    <a:pt x="201727" y="194593"/>
                  </a:cubicBezTo>
                  <a:cubicBezTo>
                    <a:pt x="202978" y="191861"/>
                    <a:pt x="204463" y="189206"/>
                    <a:pt x="206262" y="186708"/>
                  </a:cubicBezTo>
                  <a:cubicBezTo>
                    <a:pt x="208060" y="184131"/>
                    <a:pt x="210093" y="181711"/>
                    <a:pt x="212282" y="179447"/>
                  </a:cubicBezTo>
                  <a:cubicBezTo>
                    <a:pt x="214393" y="177104"/>
                    <a:pt x="216738" y="174840"/>
                    <a:pt x="219162" y="172654"/>
                  </a:cubicBezTo>
                  <a:cubicBezTo>
                    <a:pt x="221585" y="170468"/>
                    <a:pt x="223931" y="168282"/>
                    <a:pt x="226198" y="166174"/>
                  </a:cubicBezTo>
                  <a:cubicBezTo>
                    <a:pt x="227058" y="165315"/>
                    <a:pt x="228074" y="164378"/>
                    <a:pt x="229169" y="163285"/>
                  </a:cubicBezTo>
                  <a:cubicBezTo>
                    <a:pt x="230342" y="162192"/>
                    <a:pt x="231358" y="161099"/>
                    <a:pt x="232296" y="159928"/>
                  </a:cubicBezTo>
                  <a:cubicBezTo>
                    <a:pt x="233234" y="158679"/>
                    <a:pt x="233938" y="157429"/>
                    <a:pt x="234407" y="156102"/>
                  </a:cubicBezTo>
                  <a:cubicBezTo>
                    <a:pt x="234954" y="154775"/>
                    <a:pt x="235032" y="153370"/>
                    <a:pt x="234720" y="151808"/>
                  </a:cubicBezTo>
                  <a:cubicBezTo>
                    <a:pt x="233860" y="148060"/>
                    <a:pt x="232374" y="145640"/>
                    <a:pt x="230107" y="144625"/>
                  </a:cubicBezTo>
                  <a:cubicBezTo>
                    <a:pt x="227918" y="143610"/>
                    <a:pt x="225416" y="143376"/>
                    <a:pt x="222602" y="143922"/>
                  </a:cubicBezTo>
                  <a:cubicBezTo>
                    <a:pt x="217911" y="144937"/>
                    <a:pt x="214940" y="147202"/>
                    <a:pt x="213767" y="150715"/>
                  </a:cubicBezTo>
                  <a:cubicBezTo>
                    <a:pt x="212594" y="154228"/>
                    <a:pt x="212594" y="158444"/>
                    <a:pt x="213845" y="163441"/>
                  </a:cubicBezTo>
                  <a:lnTo>
                    <a:pt x="191642" y="168204"/>
                  </a:lnTo>
                  <a:cubicBezTo>
                    <a:pt x="190078" y="162661"/>
                    <a:pt x="189609" y="157429"/>
                    <a:pt x="190156" y="152745"/>
                  </a:cubicBezTo>
                  <a:cubicBezTo>
                    <a:pt x="190704" y="147982"/>
                    <a:pt x="192189" y="143766"/>
                    <a:pt x="194613" y="140097"/>
                  </a:cubicBezTo>
                  <a:cubicBezTo>
                    <a:pt x="197036" y="136427"/>
                    <a:pt x="200320" y="133304"/>
                    <a:pt x="204463" y="130806"/>
                  </a:cubicBezTo>
                  <a:cubicBezTo>
                    <a:pt x="208529" y="128307"/>
                    <a:pt x="213376" y="126434"/>
                    <a:pt x="218849" y="125263"/>
                  </a:cubicBezTo>
                  <a:cubicBezTo>
                    <a:pt x="223852" y="124169"/>
                    <a:pt x="228465" y="123701"/>
                    <a:pt x="232843" y="123935"/>
                  </a:cubicBezTo>
                  <a:close/>
                  <a:moveTo>
                    <a:pt x="384360" y="92226"/>
                  </a:moveTo>
                  <a:cubicBezTo>
                    <a:pt x="388818" y="92850"/>
                    <a:pt x="392415" y="94021"/>
                    <a:pt x="395386" y="95660"/>
                  </a:cubicBezTo>
                  <a:cubicBezTo>
                    <a:pt x="398358" y="97378"/>
                    <a:pt x="400625" y="99329"/>
                    <a:pt x="402189" y="101515"/>
                  </a:cubicBezTo>
                  <a:cubicBezTo>
                    <a:pt x="403832" y="103779"/>
                    <a:pt x="404770" y="105731"/>
                    <a:pt x="405161" y="107448"/>
                  </a:cubicBezTo>
                  <a:cubicBezTo>
                    <a:pt x="406099" y="111741"/>
                    <a:pt x="406256" y="115254"/>
                    <a:pt x="405552" y="117752"/>
                  </a:cubicBezTo>
                  <a:cubicBezTo>
                    <a:pt x="404926" y="120328"/>
                    <a:pt x="404066" y="122358"/>
                    <a:pt x="402971" y="123685"/>
                  </a:cubicBezTo>
                  <a:cubicBezTo>
                    <a:pt x="401877" y="125090"/>
                    <a:pt x="400782" y="126027"/>
                    <a:pt x="399687" y="126495"/>
                  </a:cubicBezTo>
                  <a:cubicBezTo>
                    <a:pt x="398592" y="127042"/>
                    <a:pt x="398045" y="127276"/>
                    <a:pt x="398045" y="127354"/>
                  </a:cubicBezTo>
                  <a:lnTo>
                    <a:pt x="398123" y="127588"/>
                  </a:lnTo>
                  <a:cubicBezTo>
                    <a:pt x="398123" y="127744"/>
                    <a:pt x="398514" y="127822"/>
                    <a:pt x="399218" y="127822"/>
                  </a:cubicBezTo>
                  <a:cubicBezTo>
                    <a:pt x="399922" y="127901"/>
                    <a:pt x="400782" y="127979"/>
                    <a:pt x="401877" y="128213"/>
                  </a:cubicBezTo>
                  <a:cubicBezTo>
                    <a:pt x="402971" y="128447"/>
                    <a:pt x="404144" y="128759"/>
                    <a:pt x="405474" y="129306"/>
                  </a:cubicBezTo>
                  <a:cubicBezTo>
                    <a:pt x="406881" y="129774"/>
                    <a:pt x="408132" y="130633"/>
                    <a:pt x="409462" y="131804"/>
                  </a:cubicBezTo>
                  <a:cubicBezTo>
                    <a:pt x="410713" y="132975"/>
                    <a:pt x="411886" y="134536"/>
                    <a:pt x="413059" y="136409"/>
                  </a:cubicBezTo>
                  <a:cubicBezTo>
                    <a:pt x="414154" y="138361"/>
                    <a:pt x="415014" y="140859"/>
                    <a:pt x="415718" y="143982"/>
                  </a:cubicBezTo>
                  <a:cubicBezTo>
                    <a:pt x="416265" y="146480"/>
                    <a:pt x="416265" y="149368"/>
                    <a:pt x="415874" y="152569"/>
                  </a:cubicBezTo>
                  <a:cubicBezTo>
                    <a:pt x="415483" y="155769"/>
                    <a:pt x="414232" y="158970"/>
                    <a:pt x="412121" y="162092"/>
                  </a:cubicBezTo>
                  <a:cubicBezTo>
                    <a:pt x="410009" y="165293"/>
                    <a:pt x="406959" y="168259"/>
                    <a:pt x="402893" y="170913"/>
                  </a:cubicBezTo>
                  <a:cubicBezTo>
                    <a:pt x="398827" y="173646"/>
                    <a:pt x="393431" y="175753"/>
                    <a:pt x="386706" y="177159"/>
                  </a:cubicBezTo>
                  <a:cubicBezTo>
                    <a:pt x="380607" y="178486"/>
                    <a:pt x="375211" y="178954"/>
                    <a:pt x="370676" y="178564"/>
                  </a:cubicBezTo>
                  <a:cubicBezTo>
                    <a:pt x="366140" y="178173"/>
                    <a:pt x="362387" y="177237"/>
                    <a:pt x="359180" y="175831"/>
                  </a:cubicBezTo>
                  <a:cubicBezTo>
                    <a:pt x="355974" y="174348"/>
                    <a:pt x="353472" y="172553"/>
                    <a:pt x="351439" y="170367"/>
                  </a:cubicBezTo>
                  <a:cubicBezTo>
                    <a:pt x="349484" y="168181"/>
                    <a:pt x="347920" y="165995"/>
                    <a:pt x="346669" y="163732"/>
                  </a:cubicBezTo>
                  <a:cubicBezTo>
                    <a:pt x="345496" y="161468"/>
                    <a:pt x="344714" y="159360"/>
                    <a:pt x="344245" y="157408"/>
                  </a:cubicBezTo>
                  <a:cubicBezTo>
                    <a:pt x="343775" y="155457"/>
                    <a:pt x="343463" y="153974"/>
                    <a:pt x="343306" y="152881"/>
                  </a:cubicBezTo>
                  <a:lnTo>
                    <a:pt x="365749" y="148119"/>
                  </a:lnTo>
                  <a:cubicBezTo>
                    <a:pt x="366531" y="152569"/>
                    <a:pt x="368330" y="155535"/>
                    <a:pt x="371067" y="157174"/>
                  </a:cubicBezTo>
                  <a:cubicBezTo>
                    <a:pt x="372474" y="158267"/>
                    <a:pt x="374116" y="158970"/>
                    <a:pt x="375915" y="159126"/>
                  </a:cubicBezTo>
                  <a:cubicBezTo>
                    <a:pt x="377713" y="159360"/>
                    <a:pt x="379668" y="159204"/>
                    <a:pt x="381702" y="158736"/>
                  </a:cubicBezTo>
                  <a:cubicBezTo>
                    <a:pt x="385064" y="158033"/>
                    <a:pt x="387566" y="156784"/>
                    <a:pt x="389287" y="154989"/>
                  </a:cubicBezTo>
                  <a:cubicBezTo>
                    <a:pt x="390929" y="153193"/>
                    <a:pt x="391398" y="150617"/>
                    <a:pt x="390694" y="147182"/>
                  </a:cubicBezTo>
                  <a:cubicBezTo>
                    <a:pt x="390303" y="145387"/>
                    <a:pt x="389678" y="143982"/>
                    <a:pt x="388818" y="143045"/>
                  </a:cubicBezTo>
                  <a:cubicBezTo>
                    <a:pt x="387957" y="142108"/>
                    <a:pt x="386941" y="141406"/>
                    <a:pt x="385768" y="140937"/>
                  </a:cubicBezTo>
                  <a:cubicBezTo>
                    <a:pt x="384595" y="140547"/>
                    <a:pt x="383344" y="140391"/>
                    <a:pt x="381936" y="140469"/>
                  </a:cubicBezTo>
                  <a:cubicBezTo>
                    <a:pt x="380607" y="140547"/>
                    <a:pt x="379199" y="140781"/>
                    <a:pt x="377870" y="141093"/>
                  </a:cubicBezTo>
                  <a:cubicBezTo>
                    <a:pt x="376149" y="141406"/>
                    <a:pt x="374820" y="141796"/>
                    <a:pt x="373882" y="142108"/>
                  </a:cubicBezTo>
                  <a:cubicBezTo>
                    <a:pt x="372865" y="142420"/>
                    <a:pt x="372005" y="142811"/>
                    <a:pt x="371145" y="143123"/>
                  </a:cubicBezTo>
                  <a:lnTo>
                    <a:pt x="367704" y="127042"/>
                  </a:lnTo>
                  <a:cubicBezTo>
                    <a:pt x="368564" y="126964"/>
                    <a:pt x="369581" y="126886"/>
                    <a:pt x="370676" y="126730"/>
                  </a:cubicBezTo>
                  <a:cubicBezTo>
                    <a:pt x="371770" y="126652"/>
                    <a:pt x="373100" y="126417"/>
                    <a:pt x="374664" y="126105"/>
                  </a:cubicBezTo>
                  <a:cubicBezTo>
                    <a:pt x="375915" y="125793"/>
                    <a:pt x="377166" y="125481"/>
                    <a:pt x="378417" y="125012"/>
                  </a:cubicBezTo>
                  <a:cubicBezTo>
                    <a:pt x="379747" y="124544"/>
                    <a:pt x="380841" y="123997"/>
                    <a:pt x="381858" y="123217"/>
                  </a:cubicBezTo>
                  <a:cubicBezTo>
                    <a:pt x="382796" y="122436"/>
                    <a:pt x="383578" y="121421"/>
                    <a:pt x="384047" y="120328"/>
                  </a:cubicBezTo>
                  <a:cubicBezTo>
                    <a:pt x="384595" y="119157"/>
                    <a:pt x="384595" y="117830"/>
                    <a:pt x="384282" y="116269"/>
                  </a:cubicBezTo>
                  <a:cubicBezTo>
                    <a:pt x="384047" y="115020"/>
                    <a:pt x="383422" y="113927"/>
                    <a:pt x="382562" y="113147"/>
                  </a:cubicBezTo>
                  <a:cubicBezTo>
                    <a:pt x="381702" y="112366"/>
                    <a:pt x="380685" y="111819"/>
                    <a:pt x="379590" y="111429"/>
                  </a:cubicBezTo>
                  <a:cubicBezTo>
                    <a:pt x="378417" y="111117"/>
                    <a:pt x="377166" y="110961"/>
                    <a:pt x="375837" y="110961"/>
                  </a:cubicBezTo>
                  <a:cubicBezTo>
                    <a:pt x="374429" y="110961"/>
                    <a:pt x="373178" y="111117"/>
                    <a:pt x="372005" y="111351"/>
                  </a:cubicBezTo>
                  <a:cubicBezTo>
                    <a:pt x="370441" y="111663"/>
                    <a:pt x="368955" y="112210"/>
                    <a:pt x="367626" y="112990"/>
                  </a:cubicBezTo>
                  <a:cubicBezTo>
                    <a:pt x="366297" y="113693"/>
                    <a:pt x="365202" y="114630"/>
                    <a:pt x="364342" y="115723"/>
                  </a:cubicBezTo>
                  <a:cubicBezTo>
                    <a:pt x="363481" y="116737"/>
                    <a:pt x="362934" y="117986"/>
                    <a:pt x="362621" y="119392"/>
                  </a:cubicBezTo>
                  <a:cubicBezTo>
                    <a:pt x="362308" y="120797"/>
                    <a:pt x="362387" y="122358"/>
                    <a:pt x="362856" y="124075"/>
                  </a:cubicBezTo>
                  <a:lnTo>
                    <a:pt x="340648" y="128759"/>
                  </a:lnTo>
                  <a:cubicBezTo>
                    <a:pt x="339631" y="123919"/>
                    <a:pt x="339709" y="119470"/>
                    <a:pt x="340804" y="115567"/>
                  </a:cubicBezTo>
                  <a:cubicBezTo>
                    <a:pt x="341821" y="111585"/>
                    <a:pt x="343619" y="108151"/>
                    <a:pt x="346278" y="105106"/>
                  </a:cubicBezTo>
                  <a:cubicBezTo>
                    <a:pt x="348937" y="102140"/>
                    <a:pt x="352221" y="99642"/>
                    <a:pt x="356053" y="97612"/>
                  </a:cubicBezTo>
                  <a:cubicBezTo>
                    <a:pt x="359884" y="95582"/>
                    <a:pt x="364185" y="94099"/>
                    <a:pt x="368799" y="93084"/>
                  </a:cubicBezTo>
                  <a:cubicBezTo>
                    <a:pt x="374820" y="91835"/>
                    <a:pt x="379981" y="91523"/>
                    <a:pt x="384360" y="92226"/>
                  </a:cubicBezTo>
                  <a:close/>
                  <a:moveTo>
                    <a:pt x="115676" y="47714"/>
                  </a:moveTo>
                  <a:lnTo>
                    <a:pt x="115676" y="262703"/>
                  </a:lnTo>
                  <a:lnTo>
                    <a:pt x="491681" y="262703"/>
                  </a:lnTo>
                  <a:lnTo>
                    <a:pt x="491681" y="47714"/>
                  </a:lnTo>
                  <a:close/>
                  <a:moveTo>
                    <a:pt x="67884" y="0"/>
                  </a:moveTo>
                  <a:lnTo>
                    <a:pt x="539473" y="0"/>
                  </a:lnTo>
                  <a:lnTo>
                    <a:pt x="539473" y="310417"/>
                  </a:lnTo>
                  <a:lnTo>
                    <a:pt x="67884" y="3104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en-US" sz="3200"/>
            </a:p>
          </p:txBody>
        </p:sp>
        <p:sp>
          <p:nvSpPr>
            <p:cNvPr id="19" name="îşļïďé">
              <a:extLst>
                <a:ext uri="{FF2B5EF4-FFF2-40B4-BE49-F238E27FC236}">
                  <a16:creationId xmlns="" xmlns:a16="http://schemas.microsoft.com/office/drawing/2014/main" id="{44C7F6EE-1CA1-42B8-9B4C-B285B818A29D}"/>
                </a:ext>
              </a:extLst>
            </p:cNvPr>
            <p:cNvSpPr/>
            <p:nvPr/>
          </p:nvSpPr>
          <p:spPr bwMode="auto">
            <a:xfrm>
              <a:off x="5045262" y="4613899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20" name="iSľîḑe">
              <a:extLst>
                <a:ext uri="{FF2B5EF4-FFF2-40B4-BE49-F238E27FC236}">
                  <a16:creationId xmlns="" xmlns:a16="http://schemas.microsoft.com/office/drawing/2014/main" id="{D5563ABD-50C2-4B17-8562-C37C9803755D}"/>
                </a:ext>
              </a:extLst>
            </p:cNvPr>
            <p:cNvSpPr txBox="1"/>
            <p:nvPr/>
          </p:nvSpPr>
          <p:spPr bwMode="auto">
            <a:xfrm>
              <a:off x="5045262" y="42263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  <p:sp>
          <p:nvSpPr>
            <p:cNvPr id="21" name="ï$1íḍé">
              <a:extLst>
                <a:ext uri="{FF2B5EF4-FFF2-40B4-BE49-F238E27FC236}">
                  <a16:creationId xmlns="" xmlns:a16="http://schemas.microsoft.com/office/drawing/2014/main" id="{9151D992-C423-495B-B7E9-772110BCDB8B}"/>
                </a:ext>
              </a:extLst>
            </p:cNvPr>
            <p:cNvSpPr/>
            <p:nvPr/>
          </p:nvSpPr>
          <p:spPr>
            <a:xfrm>
              <a:off x="3729150" y="3368732"/>
              <a:ext cx="373440" cy="37344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fontScale="85000" lnSpcReduction="20000"/>
            </a:bodyPr>
            <a:lstStyle/>
            <a:p>
              <a:pPr algn="ctr"/>
              <a:r>
                <a:rPr lang="en-US" sz="1600" b="1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22" name="iṣľïďè">
              <a:extLst>
                <a:ext uri="{FF2B5EF4-FFF2-40B4-BE49-F238E27FC236}">
                  <a16:creationId xmlns="" xmlns:a16="http://schemas.microsoft.com/office/drawing/2014/main" id="{D79642C3-BBEB-4B72-8D53-1E67AEADD658}"/>
                </a:ext>
              </a:extLst>
            </p:cNvPr>
            <p:cNvSpPr/>
            <p:nvPr/>
          </p:nvSpPr>
          <p:spPr>
            <a:xfrm rot="10800000">
              <a:off x="3592598" y="4524753"/>
              <a:ext cx="646545" cy="646545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sp>
          <p:nvSpPr>
            <p:cNvPr id="23" name="ïṧļiḋè">
              <a:extLst>
                <a:ext uri="{FF2B5EF4-FFF2-40B4-BE49-F238E27FC236}">
                  <a16:creationId xmlns="" xmlns:a16="http://schemas.microsoft.com/office/drawing/2014/main" id="{FABC238A-CCA7-4E5C-8ACE-2E9AE68D8312}"/>
                </a:ext>
              </a:extLst>
            </p:cNvPr>
            <p:cNvSpPr/>
            <p:nvPr/>
          </p:nvSpPr>
          <p:spPr>
            <a:xfrm>
              <a:off x="3732739" y="4704883"/>
              <a:ext cx="366262" cy="263652"/>
            </a:xfrm>
            <a:custGeom>
              <a:avLst/>
              <a:gdLst>
                <a:gd name="connsiteX0" fmla="*/ 67893 w 607286"/>
                <a:gd name="connsiteY0" fmla="*/ 324883 h 437153"/>
                <a:gd name="connsiteX1" fmla="*/ 296916 w 607286"/>
                <a:gd name="connsiteY1" fmla="*/ 324883 h 437153"/>
                <a:gd name="connsiteX2" fmla="*/ 310370 w 607286"/>
                <a:gd name="connsiteY2" fmla="*/ 324883 h 437153"/>
                <a:gd name="connsiteX3" fmla="*/ 539393 w 607286"/>
                <a:gd name="connsiteY3" fmla="*/ 324883 h 437153"/>
                <a:gd name="connsiteX4" fmla="*/ 607286 w 607286"/>
                <a:gd name="connsiteY4" fmla="*/ 415370 h 437153"/>
                <a:gd name="connsiteX5" fmla="*/ 607286 w 607286"/>
                <a:gd name="connsiteY5" fmla="*/ 437153 h 437153"/>
                <a:gd name="connsiteX6" fmla="*/ 0 w 607286"/>
                <a:gd name="connsiteY6" fmla="*/ 437153 h 437153"/>
                <a:gd name="connsiteX7" fmla="*/ 0 w 607286"/>
                <a:gd name="connsiteY7" fmla="*/ 415370 h 437153"/>
                <a:gd name="connsiteX8" fmla="*/ 306838 w 607286"/>
                <a:gd name="connsiteY8" fmla="*/ 130969 h 437153"/>
                <a:gd name="connsiteX9" fmla="*/ 311222 w 607286"/>
                <a:gd name="connsiteY9" fmla="*/ 151745 h 437153"/>
                <a:gd name="connsiteX10" fmla="*/ 332126 w 607286"/>
                <a:gd name="connsiteY10" fmla="*/ 147293 h 437153"/>
                <a:gd name="connsiteX11" fmla="*/ 335962 w 607286"/>
                <a:gd name="connsiteY11" fmla="*/ 165414 h 437153"/>
                <a:gd name="connsiteX12" fmla="*/ 315137 w 607286"/>
                <a:gd name="connsiteY12" fmla="*/ 169866 h 437153"/>
                <a:gd name="connsiteX13" fmla="*/ 319599 w 607286"/>
                <a:gd name="connsiteY13" fmla="*/ 190643 h 437153"/>
                <a:gd name="connsiteX14" fmla="*/ 301514 w 607286"/>
                <a:gd name="connsiteY14" fmla="*/ 194548 h 437153"/>
                <a:gd name="connsiteX15" fmla="*/ 297052 w 607286"/>
                <a:gd name="connsiteY15" fmla="*/ 173693 h 437153"/>
                <a:gd name="connsiteX16" fmla="*/ 276227 w 607286"/>
                <a:gd name="connsiteY16" fmla="*/ 178146 h 437153"/>
                <a:gd name="connsiteX17" fmla="*/ 272312 w 607286"/>
                <a:gd name="connsiteY17" fmla="*/ 160103 h 437153"/>
                <a:gd name="connsiteX18" fmla="*/ 293137 w 607286"/>
                <a:gd name="connsiteY18" fmla="*/ 155651 h 437153"/>
                <a:gd name="connsiteX19" fmla="*/ 288675 w 607286"/>
                <a:gd name="connsiteY19" fmla="*/ 134874 h 437153"/>
                <a:gd name="connsiteX20" fmla="*/ 232843 w 607286"/>
                <a:gd name="connsiteY20" fmla="*/ 123935 h 437153"/>
                <a:gd name="connsiteX21" fmla="*/ 244492 w 607286"/>
                <a:gd name="connsiteY21" fmla="*/ 126434 h 437153"/>
                <a:gd name="connsiteX22" fmla="*/ 253092 w 607286"/>
                <a:gd name="connsiteY22" fmla="*/ 132992 h 437153"/>
                <a:gd name="connsiteX23" fmla="*/ 257940 w 607286"/>
                <a:gd name="connsiteY23" fmla="*/ 143922 h 437153"/>
                <a:gd name="connsiteX24" fmla="*/ 257392 w 607286"/>
                <a:gd name="connsiteY24" fmla="*/ 157976 h 437153"/>
                <a:gd name="connsiteX25" fmla="*/ 250747 w 607286"/>
                <a:gd name="connsiteY25" fmla="*/ 169297 h 437153"/>
                <a:gd name="connsiteX26" fmla="*/ 240583 w 607286"/>
                <a:gd name="connsiteY26" fmla="*/ 179212 h 437153"/>
                <a:gd name="connsiteX27" fmla="*/ 229872 w 607286"/>
                <a:gd name="connsiteY27" fmla="*/ 188660 h 437153"/>
                <a:gd name="connsiteX28" fmla="*/ 229951 w 607286"/>
                <a:gd name="connsiteY28" fmla="*/ 188816 h 437153"/>
                <a:gd name="connsiteX29" fmla="*/ 267165 w 607286"/>
                <a:gd name="connsiteY29" fmla="*/ 180852 h 437153"/>
                <a:gd name="connsiteX30" fmla="*/ 271465 w 607286"/>
                <a:gd name="connsiteY30" fmla="*/ 200917 h 437153"/>
                <a:gd name="connsiteX31" fmla="*/ 200163 w 607286"/>
                <a:gd name="connsiteY31" fmla="*/ 216142 h 437153"/>
                <a:gd name="connsiteX32" fmla="*/ 199069 w 607286"/>
                <a:gd name="connsiteY32" fmla="*/ 204821 h 437153"/>
                <a:gd name="connsiteX33" fmla="*/ 201727 w 607286"/>
                <a:gd name="connsiteY33" fmla="*/ 194593 h 437153"/>
                <a:gd name="connsiteX34" fmla="*/ 206262 w 607286"/>
                <a:gd name="connsiteY34" fmla="*/ 186708 h 437153"/>
                <a:gd name="connsiteX35" fmla="*/ 212282 w 607286"/>
                <a:gd name="connsiteY35" fmla="*/ 179447 h 437153"/>
                <a:gd name="connsiteX36" fmla="*/ 219162 w 607286"/>
                <a:gd name="connsiteY36" fmla="*/ 172654 h 437153"/>
                <a:gd name="connsiteX37" fmla="*/ 226198 w 607286"/>
                <a:gd name="connsiteY37" fmla="*/ 166174 h 437153"/>
                <a:gd name="connsiteX38" fmla="*/ 229169 w 607286"/>
                <a:gd name="connsiteY38" fmla="*/ 163285 h 437153"/>
                <a:gd name="connsiteX39" fmla="*/ 232296 w 607286"/>
                <a:gd name="connsiteY39" fmla="*/ 159928 h 437153"/>
                <a:gd name="connsiteX40" fmla="*/ 234407 w 607286"/>
                <a:gd name="connsiteY40" fmla="*/ 156102 h 437153"/>
                <a:gd name="connsiteX41" fmla="*/ 234720 w 607286"/>
                <a:gd name="connsiteY41" fmla="*/ 151808 h 437153"/>
                <a:gd name="connsiteX42" fmla="*/ 230107 w 607286"/>
                <a:gd name="connsiteY42" fmla="*/ 144625 h 437153"/>
                <a:gd name="connsiteX43" fmla="*/ 222602 w 607286"/>
                <a:gd name="connsiteY43" fmla="*/ 143922 h 437153"/>
                <a:gd name="connsiteX44" fmla="*/ 213767 w 607286"/>
                <a:gd name="connsiteY44" fmla="*/ 150715 h 437153"/>
                <a:gd name="connsiteX45" fmla="*/ 213845 w 607286"/>
                <a:gd name="connsiteY45" fmla="*/ 163441 h 437153"/>
                <a:gd name="connsiteX46" fmla="*/ 191642 w 607286"/>
                <a:gd name="connsiteY46" fmla="*/ 168204 h 437153"/>
                <a:gd name="connsiteX47" fmla="*/ 190156 w 607286"/>
                <a:gd name="connsiteY47" fmla="*/ 152745 h 437153"/>
                <a:gd name="connsiteX48" fmla="*/ 194613 w 607286"/>
                <a:gd name="connsiteY48" fmla="*/ 140097 h 437153"/>
                <a:gd name="connsiteX49" fmla="*/ 204463 w 607286"/>
                <a:gd name="connsiteY49" fmla="*/ 130806 h 437153"/>
                <a:gd name="connsiteX50" fmla="*/ 218849 w 607286"/>
                <a:gd name="connsiteY50" fmla="*/ 125263 h 437153"/>
                <a:gd name="connsiteX51" fmla="*/ 232843 w 607286"/>
                <a:gd name="connsiteY51" fmla="*/ 123935 h 437153"/>
                <a:gd name="connsiteX52" fmla="*/ 384360 w 607286"/>
                <a:gd name="connsiteY52" fmla="*/ 92226 h 437153"/>
                <a:gd name="connsiteX53" fmla="*/ 395386 w 607286"/>
                <a:gd name="connsiteY53" fmla="*/ 95660 h 437153"/>
                <a:gd name="connsiteX54" fmla="*/ 402189 w 607286"/>
                <a:gd name="connsiteY54" fmla="*/ 101515 h 437153"/>
                <a:gd name="connsiteX55" fmla="*/ 405161 w 607286"/>
                <a:gd name="connsiteY55" fmla="*/ 107448 h 437153"/>
                <a:gd name="connsiteX56" fmla="*/ 405552 w 607286"/>
                <a:gd name="connsiteY56" fmla="*/ 117752 h 437153"/>
                <a:gd name="connsiteX57" fmla="*/ 402971 w 607286"/>
                <a:gd name="connsiteY57" fmla="*/ 123685 h 437153"/>
                <a:gd name="connsiteX58" fmla="*/ 399687 w 607286"/>
                <a:gd name="connsiteY58" fmla="*/ 126495 h 437153"/>
                <a:gd name="connsiteX59" fmla="*/ 398045 w 607286"/>
                <a:gd name="connsiteY59" fmla="*/ 127354 h 437153"/>
                <a:gd name="connsiteX60" fmla="*/ 398123 w 607286"/>
                <a:gd name="connsiteY60" fmla="*/ 127588 h 437153"/>
                <a:gd name="connsiteX61" fmla="*/ 399218 w 607286"/>
                <a:gd name="connsiteY61" fmla="*/ 127822 h 437153"/>
                <a:gd name="connsiteX62" fmla="*/ 401877 w 607286"/>
                <a:gd name="connsiteY62" fmla="*/ 128213 h 437153"/>
                <a:gd name="connsiteX63" fmla="*/ 405474 w 607286"/>
                <a:gd name="connsiteY63" fmla="*/ 129306 h 437153"/>
                <a:gd name="connsiteX64" fmla="*/ 409462 w 607286"/>
                <a:gd name="connsiteY64" fmla="*/ 131804 h 437153"/>
                <a:gd name="connsiteX65" fmla="*/ 413059 w 607286"/>
                <a:gd name="connsiteY65" fmla="*/ 136409 h 437153"/>
                <a:gd name="connsiteX66" fmla="*/ 415718 w 607286"/>
                <a:gd name="connsiteY66" fmla="*/ 143982 h 437153"/>
                <a:gd name="connsiteX67" fmla="*/ 415874 w 607286"/>
                <a:gd name="connsiteY67" fmla="*/ 152569 h 437153"/>
                <a:gd name="connsiteX68" fmla="*/ 412121 w 607286"/>
                <a:gd name="connsiteY68" fmla="*/ 162092 h 437153"/>
                <a:gd name="connsiteX69" fmla="*/ 402893 w 607286"/>
                <a:gd name="connsiteY69" fmla="*/ 170913 h 437153"/>
                <a:gd name="connsiteX70" fmla="*/ 386706 w 607286"/>
                <a:gd name="connsiteY70" fmla="*/ 177159 h 437153"/>
                <a:gd name="connsiteX71" fmla="*/ 370676 w 607286"/>
                <a:gd name="connsiteY71" fmla="*/ 178564 h 437153"/>
                <a:gd name="connsiteX72" fmla="*/ 359180 w 607286"/>
                <a:gd name="connsiteY72" fmla="*/ 175831 h 437153"/>
                <a:gd name="connsiteX73" fmla="*/ 351439 w 607286"/>
                <a:gd name="connsiteY73" fmla="*/ 170367 h 437153"/>
                <a:gd name="connsiteX74" fmla="*/ 346669 w 607286"/>
                <a:gd name="connsiteY74" fmla="*/ 163732 h 437153"/>
                <a:gd name="connsiteX75" fmla="*/ 344245 w 607286"/>
                <a:gd name="connsiteY75" fmla="*/ 157408 h 437153"/>
                <a:gd name="connsiteX76" fmla="*/ 343306 w 607286"/>
                <a:gd name="connsiteY76" fmla="*/ 152881 h 437153"/>
                <a:gd name="connsiteX77" fmla="*/ 365749 w 607286"/>
                <a:gd name="connsiteY77" fmla="*/ 148119 h 437153"/>
                <a:gd name="connsiteX78" fmla="*/ 371067 w 607286"/>
                <a:gd name="connsiteY78" fmla="*/ 157174 h 437153"/>
                <a:gd name="connsiteX79" fmla="*/ 375915 w 607286"/>
                <a:gd name="connsiteY79" fmla="*/ 159126 h 437153"/>
                <a:gd name="connsiteX80" fmla="*/ 381702 w 607286"/>
                <a:gd name="connsiteY80" fmla="*/ 158736 h 437153"/>
                <a:gd name="connsiteX81" fmla="*/ 389287 w 607286"/>
                <a:gd name="connsiteY81" fmla="*/ 154989 h 437153"/>
                <a:gd name="connsiteX82" fmla="*/ 390694 w 607286"/>
                <a:gd name="connsiteY82" fmla="*/ 147182 h 437153"/>
                <a:gd name="connsiteX83" fmla="*/ 388818 w 607286"/>
                <a:gd name="connsiteY83" fmla="*/ 143045 h 437153"/>
                <a:gd name="connsiteX84" fmla="*/ 385768 w 607286"/>
                <a:gd name="connsiteY84" fmla="*/ 140937 h 437153"/>
                <a:gd name="connsiteX85" fmla="*/ 381936 w 607286"/>
                <a:gd name="connsiteY85" fmla="*/ 140469 h 437153"/>
                <a:gd name="connsiteX86" fmla="*/ 377870 w 607286"/>
                <a:gd name="connsiteY86" fmla="*/ 141093 h 437153"/>
                <a:gd name="connsiteX87" fmla="*/ 373882 w 607286"/>
                <a:gd name="connsiteY87" fmla="*/ 142108 h 437153"/>
                <a:gd name="connsiteX88" fmla="*/ 371145 w 607286"/>
                <a:gd name="connsiteY88" fmla="*/ 143123 h 437153"/>
                <a:gd name="connsiteX89" fmla="*/ 367704 w 607286"/>
                <a:gd name="connsiteY89" fmla="*/ 127042 h 437153"/>
                <a:gd name="connsiteX90" fmla="*/ 370676 w 607286"/>
                <a:gd name="connsiteY90" fmla="*/ 126730 h 437153"/>
                <a:gd name="connsiteX91" fmla="*/ 374664 w 607286"/>
                <a:gd name="connsiteY91" fmla="*/ 126105 h 437153"/>
                <a:gd name="connsiteX92" fmla="*/ 378417 w 607286"/>
                <a:gd name="connsiteY92" fmla="*/ 125012 h 437153"/>
                <a:gd name="connsiteX93" fmla="*/ 381858 w 607286"/>
                <a:gd name="connsiteY93" fmla="*/ 123217 h 437153"/>
                <a:gd name="connsiteX94" fmla="*/ 384047 w 607286"/>
                <a:gd name="connsiteY94" fmla="*/ 120328 h 437153"/>
                <a:gd name="connsiteX95" fmla="*/ 384282 w 607286"/>
                <a:gd name="connsiteY95" fmla="*/ 116269 h 437153"/>
                <a:gd name="connsiteX96" fmla="*/ 382562 w 607286"/>
                <a:gd name="connsiteY96" fmla="*/ 113147 h 437153"/>
                <a:gd name="connsiteX97" fmla="*/ 379590 w 607286"/>
                <a:gd name="connsiteY97" fmla="*/ 111429 h 437153"/>
                <a:gd name="connsiteX98" fmla="*/ 375837 w 607286"/>
                <a:gd name="connsiteY98" fmla="*/ 110961 h 437153"/>
                <a:gd name="connsiteX99" fmla="*/ 372005 w 607286"/>
                <a:gd name="connsiteY99" fmla="*/ 111351 h 437153"/>
                <a:gd name="connsiteX100" fmla="*/ 367626 w 607286"/>
                <a:gd name="connsiteY100" fmla="*/ 112990 h 437153"/>
                <a:gd name="connsiteX101" fmla="*/ 364342 w 607286"/>
                <a:gd name="connsiteY101" fmla="*/ 115723 h 437153"/>
                <a:gd name="connsiteX102" fmla="*/ 362621 w 607286"/>
                <a:gd name="connsiteY102" fmla="*/ 119392 h 437153"/>
                <a:gd name="connsiteX103" fmla="*/ 362856 w 607286"/>
                <a:gd name="connsiteY103" fmla="*/ 124075 h 437153"/>
                <a:gd name="connsiteX104" fmla="*/ 340648 w 607286"/>
                <a:gd name="connsiteY104" fmla="*/ 128759 h 437153"/>
                <a:gd name="connsiteX105" fmla="*/ 340804 w 607286"/>
                <a:gd name="connsiteY105" fmla="*/ 115567 h 437153"/>
                <a:gd name="connsiteX106" fmla="*/ 346278 w 607286"/>
                <a:gd name="connsiteY106" fmla="*/ 105106 h 437153"/>
                <a:gd name="connsiteX107" fmla="*/ 356053 w 607286"/>
                <a:gd name="connsiteY107" fmla="*/ 97612 h 437153"/>
                <a:gd name="connsiteX108" fmla="*/ 368799 w 607286"/>
                <a:gd name="connsiteY108" fmla="*/ 93084 h 437153"/>
                <a:gd name="connsiteX109" fmla="*/ 384360 w 607286"/>
                <a:gd name="connsiteY109" fmla="*/ 92226 h 437153"/>
                <a:gd name="connsiteX110" fmla="*/ 115676 w 607286"/>
                <a:gd name="connsiteY110" fmla="*/ 47714 h 437153"/>
                <a:gd name="connsiteX111" fmla="*/ 115676 w 607286"/>
                <a:gd name="connsiteY111" fmla="*/ 262703 h 437153"/>
                <a:gd name="connsiteX112" fmla="*/ 491681 w 607286"/>
                <a:gd name="connsiteY112" fmla="*/ 262703 h 437153"/>
                <a:gd name="connsiteX113" fmla="*/ 491681 w 607286"/>
                <a:gd name="connsiteY113" fmla="*/ 47714 h 437153"/>
                <a:gd name="connsiteX114" fmla="*/ 67884 w 607286"/>
                <a:gd name="connsiteY114" fmla="*/ 0 h 437153"/>
                <a:gd name="connsiteX115" fmla="*/ 539473 w 607286"/>
                <a:gd name="connsiteY115" fmla="*/ 0 h 437153"/>
                <a:gd name="connsiteX116" fmla="*/ 539473 w 607286"/>
                <a:gd name="connsiteY116" fmla="*/ 310417 h 437153"/>
                <a:gd name="connsiteX117" fmla="*/ 67884 w 607286"/>
                <a:gd name="connsiteY117" fmla="*/ 310417 h 4371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</a:cxnLst>
              <a:rect l="l" t="t" r="r" b="b"/>
              <a:pathLst>
                <a:path w="607286" h="437153">
                  <a:moveTo>
                    <a:pt x="67893" y="324883"/>
                  </a:moveTo>
                  <a:lnTo>
                    <a:pt x="296916" y="324883"/>
                  </a:lnTo>
                  <a:lnTo>
                    <a:pt x="310370" y="324883"/>
                  </a:lnTo>
                  <a:lnTo>
                    <a:pt x="539393" y="324883"/>
                  </a:lnTo>
                  <a:lnTo>
                    <a:pt x="607286" y="415370"/>
                  </a:lnTo>
                  <a:lnTo>
                    <a:pt x="607286" y="437153"/>
                  </a:lnTo>
                  <a:lnTo>
                    <a:pt x="0" y="437153"/>
                  </a:lnTo>
                  <a:lnTo>
                    <a:pt x="0" y="415370"/>
                  </a:lnTo>
                  <a:close/>
                  <a:moveTo>
                    <a:pt x="306838" y="130969"/>
                  </a:moveTo>
                  <a:lnTo>
                    <a:pt x="311222" y="151745"/>
                  </a:lnTo>
                  <a:lnTo>
                    <a:pt x="332126" y="147293"/>
                  </a:lnTo>
                  <a:lnTo>
                    <a:pt x="335962" y="165414"/>
                  </a:lnTo>
                  <a:lnTo>
                    <a:pt x="315137" y="169866"/>
                  </a:lnTo>
                  <a:lnTo>
                    <a:pt x="319599" y="190643"/>
                  </a:lnTo>
                  <a:lnTo>
                    <a:pt x="301514" y="194548"/>
                  </a:lnTo>
                  <a:lnTo>
                    <a:pt x="297052" y="173693"/>
                  </a:lnTo>
                  <a:lnTo>
                    <a:pt x="276227" y="178146"/>
                  </a:lnTo>
                  <a:lnTo>
                    <a:pt x="272312" y="160103"/>
                  </a:lnTo>
                  <a:lnTo>
                    <a:pt x="293137" y="155651"/>
                  </a:lnTo>
                  <a:lnTo>
                    <a:pt x="288675" y="134874"/>
                  </a:lnTo>
                  <a:close/>
                  <a:moveTo>
                    <a:pt x="232843" y="123935"/>
                  </a:moveTo>
                  <a:cubicBezTo>
                    <a:pt x="237222" y="124091"/>
                    <a:pt x="241131" y="124950"/>
                    <a:pt x="244492" y="126434"/>
                  </a:cubicBezTo>
                  <a:cubicBezTo>
                    <a:pt x="247932" y="127917"/>
                    <a:pt x="250825" y="130103"/>
                    <a:pt x="253092" y="132992"/>
                  </a:cubicBezTo>
                  <a:cubicBezTo>
                    <a:pt x="255438" y="135959"/>
                    <a:pt x="257080" y="139550"/>
                    <a:pt x="257940" y="143922"/>
                  </a:cubicBezTo>
                  <a:cubicBezTo>
                    <a:pt x="259112" y="149154"/>
                    <a:pt x="258956" y="153838"/>
                    <a:pt x="257392" y="157976"/>
                  </a:cubicBezTo>
                  <a:cubicBezTo>
                    <a:pt x="255907" y="162036"/>
                    <a:pt x="253718" y="165862"/>
                    <a:pt x="250747" y="169297"/>
                  </a:cubicBezTo>
                  <a:cubicBezTo>
                    <a:pt x="247776" y="172810"/>
                    <a:pt x="244414" y="176089"/>
                    <a:pt x="240583" y="179212"/>
                  </a:cubicBezTo>
                  <a:cubicBezTo>
                    <a:pt x="236831" y="182335"/>
                    <a:pt x="233234" y="185458"/>
                    <a:pt x="229872" y="188660"/>
                  </a:cubicBezTo>
                  <a:lnTo>
                    <a:pt x="229951" y="188816"/>
                  </a:lnTo>
                  <a:lnTo>
                    <a:pt x="267165" y="180852"/>
                  </a:lnTo>
                  <a:lnTo>
                    <a:pt x="271465" y="200917"/>
                  </a:lnTo>
                  <a:lnTo>
                    <a:pt x="200163" y="216142"/>
                  </a:lnTo>
                  <a:cubicBezTo>
                    <a:pt x="199069" y="212160"/>
                    <a:pt x="198678" y="208413"/>
                    <a:pt x="199069" y="204821"/>
                  </a:cubicBezTo>
                  <a:cubicBezTo>
                    <a:pt x="199382" y="201152"/>
                    <a:pt x="200242" y="197794"/>
                    <a:pt x="201727" y="194593"/>
                  </a:cubicBezTo>
                  <a:cubicBezTo>
                    <a:pt x="202978" y="191861"/>
                    <a:pt x="204463" y="189206"/>
                    <a:pt x="206262" y="186708"/>
                  </a:cubicBezTo>
                  <a:cubicBezTo>
                    <a:pt x="208060" y="184131"/>
                    <a:pt x="210093" y="181711"/>
                    <a:pt x="212282" y="179447"/>
                  </a:cubicBezTo>
                  <a:cubicBezTo>
                    <a:pt x="214393" y="177104"/>
                    <a:pt x="216738" y="174840"/>
                    <a:pt x="219162" y="172654"/>
                  </a:cubicBezTo>
                  <a:cubicBezTo>
                    <a:pt x="221585" y="170468"/>
                    <a:pt x="223931" y="168282"/>
                    <a:pt x="226198" y="166174"/>
                  </a:cubicBezTo>
                  <a:cubicBezTo>
                    <a:pt x="227058" y="165315"/>
                    <a:pt x="228074" y="164378"/>
                    <a:pt x="229169" y="163285"/>
                  </a:cubicBezTo>
                  <a:cubicBezTo>
                    <a:pt x="230342" y="162192"/>
                    <a:pt x="231358" y="161099"/>
                    <a:pt x="232296" y="159928"/>
                  </a:cubicBezTo>
                  <a:cubicBezTo>
                    <a:pt x="233234" y="158679"/>
                    <a:pt x="233938" y="157429"/>
                    <a:pt x="234407" y="156102"/>
                  </a:cubicBezTo>
                  <a:cubicBezTo>
                    <a:pt x="234954" y="154775"/>
                    <a:pt x="235032" y="153370"/>
                    <a:pt x="234720" y="151808"/>
                  </a:cubicBezTo>
                  <a:cubicBezTo>
                    <a:pt x="233860" y="148060"/>
                    <a:pt x="232374" y="145640"/>
                    <a:pt x="230107" y="144625"/>
                  </a:cubicBezTo>
                  <a:cubicBezTo>
                    <a:pt x="227918" y="143610"/>
                    <a:pt x="225416" y="143376"/>
                    <a:pt x="222602" y="143922"/>
                  </a:cubicBezTo>
                  <a:cubicBezTo>
                    <a:pt x="217911" y="144937"/>
                    <a:pt x="214940" y="147202"/>
                    <a:pt x="213767" y="150715"/>
                  </a:cubicBezTo>
                  <a:cubicBezTo>
                    <a:pt x="212594" y="154228"/>
                    <a:pt x="212594" y="158444"/>
                    <a:pt x="213845" y="163441"/>
                  </a:cubicBezTo>
                  <a:lnTo>
                    <a:pt x="191642" y="168204"/>
                  </a:lnTo>
                  <a:cubicBezTo>
                    <a:pt x="190078" y="162661"/>
                    <a:pt x="189609" y="157429"/>
                    <a:pt x="190156" y="152745"/>
                  </a:cubicBezTo>
                  <a:cubicBezTo>
                    <a:pt x="190704" y="147982"/>
                    <a:pt x="192189" y="143766"/>
                    <a:pt x="194613" y="140097"/>
                  </a:cubicBezTo>
                  <a:cubicBezTo>
                    <a:pt x="197036" y="136427"/>
                    <a:pt x="200320" y="133304"/>
                    <a:pt x="204463" y="130806"/>
                  </a:cubicBezTo>
                  <a:cubicBezTo>
                    <a:pt x="208529" y="128307"/>
                    <a:pt x="213376" y="126434"/>
                    <a:pt x="218849" y="125263"/>
                  </a:cubicBezTo>
                  <a:cubicBezTo>
                    <a:pt x="223852" y="124169"/>
                    <a:pt x="228465" y="123701"/>
                    <a:pt x="232843" y="123935"/>
                  </a:cubicBezTo>
                  <a:close/>
                  <a:moveTo>
                    <a:pt x="384360" y="92226"/>
                  </a:moveTo>
                  <a:cubicBezTo>
                    <a:pt x="388818" y="92850"/>
                    <a:pt x="392415" y="94021"/>
                    <a:pt x="395386" y="95660"/>
                  </a:cubicBezTo>
                  <a:cubicBezTo>
                    <a:pt x="398358" y="97378"/>
                    <a:pt x="400625" y="99329"/>
                    <a:pt x="402189" y="101515"/>
                  </a:cubicBezTo>
                  <a:cubicBezTo>
                    <a:pt x="403832" y="103779"/>
                    <a:pt x="404770" y="105731"/>
                    <a:pt x="405161" y="107448"/>
                  </a:cubicBezTo>
                  <a:cubicBezTo>
                    <a:pt x="406099" y="111741"/>
                    <a:pt x="406256" y="115254"/>
                    <a:pt x="405552" y="117752"/>
                  </a:cubicBezTo>
                  <a:cubicBezTo>
                    <a:pt x="404926" y="120328"/>
                    <a:pt x="404066" y="122358"/>
                    <a:pt x="402971" y="123685"/>
                  </a:cubicBezTo>
                  <a:cubicBezTo>
                    <a:pt x="401877" y="125090"/>
                    <a:pt x="400782" y="126027"/>
                    <a:pt x="399687" y="126495"/>
                  </a:cubicBezTo>
                  <a:cubicBezTo>
                    <a:pt x="398592" y="127042"/>
                    <a:pt x="398045" y="127276"/>
                    <a:pt x="398045" y="127354"/>
                  </a:cubicBezTo>
                  <a:lnTo>
                    <a:pt x="398123" y="127588"/>
                  </a:lnTo>
                  <a:cubicBezTo>
                    <a:pt x="398123" y="127744"/>
                    <a:pt x="398514" y="127822"/>
                    <a:pt x="399218" y="127822"/>
                  </a:cubicBezTo>
                  <a:cubicBezTo>
                    <a:pt x="399922" y="127901"/>
                    <a:pt x="400782" y="127979"/>
                    <a:pt x="401877" y="128213"/>
                  </a:cubicBezTo>
                  <a:cubicBezTo>
                    <a:pt x="402971" y="128447"/>
                    <a:pt x="404144" y="128759"/>
                    <a:pt x="405474" y="129306"/>
                  </a:cubicBezTo>
                  <a:cubicBezTo>
                    <a:pt x="406881" y="129774"/>
                    <a:pt x="408132" y="130633"/>
                    <a:pt x="409462" y="131804"/>
                  </a:cubicBezTo>
                  <a:cubicBezTo>
                    <a:pt x="410713" y="132975"/>
                    <a:pt x="411886" y="134536"/>
                    <a:pt x="413059" y="136409"/>
                  </a:cubicBezTo>
                  <a:cubicBezTo>
                    <a:pt x="414154" y="138361"/>
                    <a:pt x="415014" y="140859"/>
                    <a:pt x="415718" y="143982"/>
                  </a:cubicBezTo>
                  <a:cubicBezTo>
                    <a:pt x="416265" y="146480"/>
                    <a:pt x="416265" y="149368"/>
                    <a:pt x="415874" y="152569"/>
                  </a:cubicBezTo>
                  <a:cubicBezTo>
                    <a:pt x="415483" y="155769"/>
                    <a:pt x="414232" y="158970"/>
                    <a:pt x="412121" y="162092"/>
                  </a:cubicBezTo>
                  <a:cubicBezTo>
                    <a:pt x="410009" y="165293"/>
                    <a:pt x="406959" y="168259"/>
                    <a:pt x="402893" y="170913"/>
                  </a:cubicBezTo>
                  <a:cubicBezTo>
                    <a:pt x="398827" y="173646"/>
                    <a:pt x="393431" y="175753"/>
                    <a:pt x="386706" y="177159"/>
                  </a:cubicBezTo>
                  <a:cubicBezTo>
                    <a:pt x="380607" y="178486"/>
                    <a:pt x="375211" y="178954"/>
                    <a:pt x="370676" y="178564"/>
                  </a:cubicBezTo>
                  <a:cubicBezTo>
                    <a:pt x="366140" y="178173"/>
                    <a:pt x="362387" y="177237"/>
                    <a:pt x="359180" y="175831"/>
                  </a:cubicBezTo>
                  <a:cubicBezTo>
                    <a:pt x="355974" y="174348"/>
                    <a:pt x="353472" y="172553"/>
                    <a:pt x="351439" y="170367"/>
                  </a:cubicBezTo>
                  <a:cubicBezTo>
                    <a:pt x="349484" y="168181"/>
                    <a:pt x="347920" y="165995"/>
                    <a:pt x="346669" y="163732"/>
                  </a:cubicBezTo>
                  <a:cubicBezTo>
                    <a:pt x="345496" y="161468"/>
                    <a:pt x="344714" y="159360"/>
                    <a:pt x="344245" y="157408"/>
                  </a:cubicBezTo>
                  <a:cubicBezTo>
                    <a:pt x="343775" y="155457"/>
                    <a:pt x="343463" y="153974"/>
                    <a:pt x="343306" y="152881"/>
                  </a:cubicBezTo>
                  <a:lnTo>
                    <a:pt x="365749" y="148119"/>
                  </a:lnTo>
                  <a:cubicBezTo>
                    <a:pt x="366531" y="152569"/>
                    <a:pt x="368330" y="155535"/>
                    <a:pt x="371067" y="157174"/>
                  </a:cubicBezTo>
                  <a:cubicBezTo>
                    <a:pt x="372474" y="158267"/>
                    <a:pt x="374116" y="158970"/>
                    <a:pt x="375915" y="159126"/>
                  </a:cubicBezTo>
                  <a:cubicBezTo>
                    <a:pt x="377713" y="159360"/>
                    <a:pt x="379668" y="159204"/>
                    <a:pt x="381702" y="158736"/>
                  </a:cubicBezTo>
                  <a:cubicBezTo>
                    <a:pt x="385064" y="158033"/>
                    <a:pt x="387566" y="156784"/>
                    <a:pt x="389287" y="154989"/>
                  </a:cubicBezTo>
                  <a:cubicBezTo>
                    <a:pt x="390929" y="153193"/>
                    <a:pt x="391398" y="150617"/>
                    <a:pt x="390694" y="147182"/>
                  </a:cubicBezTo>
                  <a:cubicBezTo>
                    <a:pt x="390303" y="145387"/>
                    <a:pt x="389678" y="143982"/>
                    <a:pt x="388818" y="143045"/>
                  </a:cubicBezTo>
                  <a:cubicBezTo>
                    <a:pt x="387957" y="142108"/>
                    <a:pt x="386941" y="141406"/>
                    <a:pt x="385768" y="140937"/>
                  </a:cubicBezTo>
                  <a:cubicBezTo>
                    <a:pt x="384595" y="140547"/>
                    <a:pt x="383344" y="140391"/>
                    <a:pt x="381936" y="140469"/>
                  </a:cubicBezTo>
                  <a:cubicBezTo>
                    <a:pt x="380607" y="140547"/>
                    <a:pt x="379199" y="140781"/>
                    <a:pt x="377870" y="141093"/>
                  </a:cubicBezTo>
                  <a:cubicBezTo>
                    <a:pt x="376149" y="141406"/>
                    <a:pt x="374820" y="141796"/>
                    <a:pt x="373882" y="142108"/>
                  </a:cubicBezTo>
                  <a:cubicBezTo>
                    <a:pt x="372865" y="142420"/>
                    <a:pt x="372005" y="142811"/>
                    <a:pt x="371145" y="143123"/>
                  </a:cubicBezTo>
                  <a:lnTo>
                    <a:pt x="367704" y="127042"/>
                  </a:lnTo>
                  <a:cubicBezTo>
                    <a:pt x="368564" y="126964"/>
                    <a:pt x="369581" y="126886"/>
                    <a:pt x="370676" y="126730"/>
                  </a:cubicBezTo>
                  <a:cubicBezTo>
                    <a:pt x="371770" y="126652"/>
                    <a:pt x="373100" y="126417"/>
                    <a:pt x="374664" y="126105"/>
                  </a:cubicBezTo>
                  <a:cubicBezTo>
                    <a:pt x="375915" y="125793"/>
                    <a:pt x="377166" y="125481"/>
                    <a:pt x="378417" y="125012"/>
                  </a:cubicBezTo>
                  <a:cubicBezTo>
                    <a:pt x="379747" y="124544"/>
                    <a:pt x="380841" y="123997"/>
                    <a:pt x="381858" y="123217"/>
                  </a:cubicBezTo>
                  <a:cubicBezTo>
                    <a:pt x="382796" y="122436"/>
                    <a:pt x="383578" y="121421"/>
                    <a:pt x="384047" y="120328"/>
                  </a:cubicBezTo>
                  <a:cubicBezTo>
                    <a:pt x="384595" y="119157"/>
                    <a:pt x="384595" y="117830"/>
                    <a:pt x="384282" y="116269"/>
                  </a:cubicBezTo>
                  <a:cubicBezTo>
                    <a:pt x="384047" y="115020"/>
                    <a:pt x="383422" y="113927"/>
                    <a:pt x="382562" y="113147"/>
                  </a:cubicBezTo>
                  <a:cubicBezTo>
                    <a:pt x="381702" y="112366"/>
                    <a:pt x="380685" y="111819"/>
                    <a:pt x="379590" y="111429"/>
                  </a:cubicBezTo>
                  <a:cubicBezTo>
                    <a:pt x="378417" y="111117"/>
                    <a:pt x="377166" y="110961"/>
                    <a:pt x="375837" y="110961"/>
                  </a:cubicBezTo>
                  <a:cubicBezTo>
                    <a:pt x="374429" y="110961"/>
                    <a:pt x="373178" y="111117"/>
                    <a:pt x="372005" y="111351"/>
                  </a:cubicBezTo>
                  <a:cubicBezTo>
                    <a:pt x="370441" y="111663"/>
                    <a:pt x="368955" y="112210"/>
                    <a:pt x="367626" y="112990"/>
                  </a:cubicBezTo>
                  <a:cubicBezTo>
                    <a:pt x="366297" y="113693"/>
                    <a:pt x="365202" y="114630"/>
                    <a:pt x="364342" y="115723"/>
                  </a:cubicBezTo>
                  <a:cubicBezTo>
                    <a:pt x="363481" y="116737"/>
                    <a:pt x="362934" y="117986"/>
                    <a:pt x="362621" y="119392"/>
                  </a:cubicBezTo>
                  <a:cubicBezTo>
                    <a:pt x="362308" y="120797"/>
                    <a:pt x="362387" y="122358"/>
                    <a:pt x="362856" y="124075"/>
                  </a:cubicBezTo>
                  <a:lnTo>
                    <a:pt x="340648" y="128759"/>
                  </a:lnTo>
                  <a:cubicBezTo>
                    <a:pt x="339631" y="123919"/>
                    <a:pt x="339709" y="119470"/>
                    <a:pt x="340804" y="115567"/>
                  </a:cubicBezTo>
                  <a:cubicBezTo>
                    <a:pt x="341821" y="111585"/>
                    <a:pt x="343619" y="108151"/>
                    <a:pt x="346278" y="105106"/>
                  </a:cubicBezTo>
                  <a:cubicBezTo>
                    <a:pt x="348937" y="102140"/>
                    <a:pt x="352221" y="99642"/>
                    <a:pt x="356053" y="97612"/>
                  </a:cubicBezTo>
                  <a:cubicBezTo>
                    <a:pt x="359884" y="95582"/>
                    <a:pt x="364185" y="94099"/>
                    <a:pt x="368799" y="93084"/>
                  </a:cubicBezTo>
                  <a:cubicBezTo>
                    <a:pt x="374820" y="91835"/>
                    <a:pt x="379981" y="91523"/>
                    <a:pt x="384360" y="92226"/>
                  </a:cubicBezTo>
                  <a:close/>
                  <a:moveTo>
                    <a:pt x="115676" y="47714"/>
                  </a:moveTo>
                  <a:lnTo>
                    <a:pt x="115676" y="262703"/>
                  </a:lnTo>
                  <a:lnTo>
                    <a:pt x="491681" y="262703"/>
                  </a:lnTo>
                  <a:lnTo>
                    <a:pt x="491681" y="47714"/>
                  </a:lnTo>
                  <a:close/>
                  <a:moveTo>
                    <a:pt x="67884" y="0"/>
                  </a:moveTo>
                  <a:lnTo>
                    <a:pt x="539473" y="0"/>
                  </a:lnTo>
                  <a:lnTo>
                    <a:pt x="539473" y="310417"/>
                  </a:lnTo>
                  <a:lnTo>
                    <a:pt x="67884" y="3104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en-US" sz="3200"/>
            </a:p>
          </p:txBody>
        </p:sp>
        <p:sp>
          <p:nvSpPr>
            <p:cNvPr id="24" name="iSľïḑe">
              <a:extLst>
                <a:ext uri="{FF2B5EF4-FFF2-40B4-BE49-F238E27FC236}">
                  <a16:creationId xmlns="" xmlns:a16="http://schemas.microsoft.com/office/drawing/2014/main" id="{9DC8E76D-BEE4-4842-A6F0-E4220E44DD10}"/>
                </a:ext>
              </a:extLst>
            </p:cNvPr>
            <p:cNvSpPr/>
            <p:nvPr/>
          </p:nvSpPr>
          <p:spPr bwMode="auto">
            <a:xfrm>
              <a:off x="2861839" y="24216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25" name="ïšḷïḓê">
              <a:extLst>
                <a:ext uri="{FF2B5EF4-FFF2-40B4-BE49-F238E27FC236}">
                  <a16:creationId xmlns="" xmlns:a16="http://schemas.microsoft.com/office/drawing/2014/main" id="{B372CCD4-3561-4FD1-9708-79EA1A20AABF}"/>
                </a:ext>
              </a:extLst>
            </p:cNvPr>
            <p:cNvSpPr txBox="1"/>
            <p:nvPr/>
          </p:nvSpPr>
          <p:spPr bwMode="auto">
            <a:xfrm>
              <a:off x="2861839" y="2034003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  <p:cxnSp>
          <p:nvCxnSpPr>
            <p:cNvPr id="26" name="直接连接符 25">
              <a:extLst>
                <a:ext uri="{FF2B5EF4-FFF2-40B4-BE49-F238E27FC236}">
                  <a16:creationId xmlns="" xmlns:a16="http://schemas.microsoft.com/office/drawing/2014/main" id="{5C21F3AA-66B0-4942-88AB-A288A587E9A3}"/>
                </a:ext>
              </a:extLst>
            </p:cNvPr>
            <p:cNvCxnSpPr/>
            <p:nvPr/>
          </p:nvCxnSpPr>
          <p:spPr>
            <a:xfrm flipV="1">
              <a:off x="3915870" y="3855224"/>
              <a:ext cx="0" cy="669529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iṡliḑe">
              <a:extLst>
                <a:ext uri="{FF2B5EF4-FFF2-40B4-BE49-F238E27FC236}">
                  <a16:creationId xmlns="" xmlns:a16="http://schemas.microsoft.com/office/drawing/2014/main" id="{42EB15FC-AA3E-4335-B05A-3EA0CFB2F865}"/>
                </a:ext>
              </a:extLst>
            </p:cNvPr>
            <p:cNvSpPr/>
            <p:nvPr/>
          </p:nvSpPr>
          <p:spPr>
            <a:xfrm>
              <a:off x="8095996" y="3368732"/>
              <a:ext cx="373440" cy="37344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fontScale="85000" lnSpcReduction="20000"/>
            </a:bodyPr>
            <a:lstStyle/>
            <a:p>
              <a:pPr algn="ctr"/>
              <a:r>
                <a:rPr lang="en-US" sz="1600" b="1">
                  <a:solidFill>
                    <a:schemeClr val="tx1"/>
                  </a:solidFill>
                </a:rPr>
                <a:t>4</a:t>
              </a:r>
            </a:p>
          </p:txBody>
        </p:sp>
        <p:sp>
          <p:nvSpPr>
            <p:cNvPr id="28" name="ís1idè">
              <a:extLst>
                <a:ext uri="{FF2B5EF4-FFF2-40B4-BE49-F238E27FC236}">
                  <a16:creationId xmlns="" xmlns:a16="http://schemas.microsoft.com/office/drawing/2014/main" id="{BA941BAF-5549-4887-8501-EEE7B024DF5B}"/>
                </a:ext>
              </a:extLst>
            </p:cNvPr>
            <p:cNvSpPr/>
            <p:nvPr/>
          </p:nvSpPr>
          <p:spPr>
            <a:xfrm rot="10800000">
              <a:off x="7959444" y="4524753"/>
              <a:ext cx="646545" cy="646545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sp>
          <p:nvSpPr>
            <p:cNvPr id="29" name="íṧḻide">
              <a:extLst>
                <a:ext uri="{FF2B5EF4-FFF2-40B4-BE49-F238E27FC236}">
                  <a16:creationId xmlns="" xmlns:a16="http://schemas.microsoft.com/office/drawing/2014/main" id="{B781ECEC-A7BF-4D21-BB0F-B2E5F603FEDB}"/>
                </a:ext>
              </a:extLst>
            </p:cNvPr>
            <p:cNvSpPr/>
            <p:nvPr/>
          </p:nvSpPr>
          <p:spPr>
            <a:xfrm>
              <a:off x="8099585" y="4704883"/>
              <a:ext cx="366262" cy="263652"/>
            </a:xfrm>
            <a:custGeom>
              <a:avLst/>
              <a:gdLst>
                <a:gd name="connsiteX0" fmla="*/ 67893 w 607286"/>
                <a:gd name="connsiteY0" fmla="*/ 324883 h 437153"/>
                <a:gd name="connsiteX1" fmla="*/ 296916 w 607286"/>
                <a:gd name="connsiteY1" fmla="*/ 324883 h 437153"/>
                <a:gd name="connsiteX2" fmla="*/ 310370 w 607286"/>
                <a:gd name="connsiteY2" fmla="*/ 324883 h 437153"/>
                <a:gd name="connsiteX3" fmla="*/ 539393 w 607286"/>
                <a:gd name="connsiteY3" fmla="*/ 324883 h 437153"/>
                <a:gd name="connsiteX4" fmla="*/ 607286 w 607286"/>
                <a:gd name="connsiteY4" fmla="*/ 415370 h 437153"/>
                <a:gd name="connsiteX5" fmla="*/ 607286 w 607286"/>
                <a:gd name="connsiteY5" fmla="*/ 437153 h 437153"/>
                <a:gd name="connsiteX6" fmla="*/ 0 w 607286"/>
                <a:gd name="connsiteY6" fmla="*/ 437153 h 437153"/>
                <a:gd name="connsiteX7" fmla="*/ 0 w 607286"/>
                <a:gd name="connsiteY7" fmla="*/ 415370 h 437153"/>
                <a:gd name="connsiteX8" fmla="*/ 306838 w 607286"/>
                <a:gd name="connsiteY8" fmla="*/ 130969 h 437153"/>
                <a:gd name="connsiteX9" fmla="*/ 311222 w 607286"/>
                <a:gd name="connsiteY9" fmla="*/ 151745 h 437153"/>
                <a:gd name="connsiteX10" fmla="*/ 332126 w 607286"/>
                <a:gd name="connsiteY10" fmla="*/ 147293 h 437153"/>
                <a:gd name="connsiteX11" fmla="*/ 335962 w 607286"/>
                <a:gd name="connsiteY11" fmla="*/ 165414 h 437153"/>
                <a:gd name="connsiteX12" fmla="*/ 315137 w 607286"/>
                <a:gd name="connsiteY12" fmla="*/ 169866 h 437153"/>
                <a:gd name="connsiteX13" fmla="*/ 319599 w 607286"/>
                <a:gd name="connsiteY13" fmla="*/ 190643 h 437153"/>
                <a:gd name="connsiteX14" fmla="*/ 301514 w 607286"/>
                <a:gd name="connsiteY14" fmla="*/ 194548 h 437153"/>
                <a:gd name="connsiteX15" fmla="*/ 297052 w 607286"/>
                <a:gd name="connsiteY15" fmla="*/ 173693 h 437153"/>
                <a:gd name="connsiteX16" fmla="*/ 276227 w 607286"/>
                <a:gd name="connsiteY16" fmla="*/ 178146 h 437153"/>
                <a:gd name="connsiteX17" fmla="*/ 272312 w 607286"/>
                <a:gd name="connsiteY17" fmla="*/ 160103 h 437153"/>
                <a:gd name="connsiteX18" fmla="*/ 293137 w 607286"/>
                <a:gd name="connsiteY18" fmla="*/ 155651 h 437153"/>
                <a:gd name="connsiteX19" fmla="*/ 288675 w 607286"/>
                <a:gd name="connsiteY19" fmla="*/ 134874 h 437153"/>
                <a:gd name="connsiteX20" fmla="*/ 232843 w 607286"/>
                <a:gd name="connsiteY20" fmla="*/ 123935 h 437153"/>
                <a:gd name="connsiteX21" fmla="*/ 244492 w 607286"/>
                <a:gd name="connsiteY21" fmla="*/ 126434 h 437153"/>
                <a:gd name="connsiteX22" fmla="*/ 253092 w 607286"/>
                <a:gd name="connsiteY22" fmla="*/ 132992 h 437153"/>
                <a:gd name="connsiteX23" fmla="*/ 257940 w 607286"/>
                <a:gd name="connsiteY23" fmla="*/ 143922 h 437153"/>
                <a:gd name="connsiteX24" fmla="*/ 257392 w 607286"/>
                <a:gd name="connsiteY24" fmla="*/ 157976 h 437153"/>
                <a:gd name="connsiteX25" fmla="*/ 250747 w 607286"/>
                <a:gd name="connsiteY25" fmla="*/ 169297 h 437153"/>
                <a:gd name="connsiteX26" fmla="*/ 240583 w 607286"/>
                <a:gd name="connsiteY26" fmla="*/ 179212 h 437153"/>
                <a:gd name="connsiteX27" fmla="*/ 229872 w 607286"/>
                <a:gd name="connsiteY27" fmla="*/ 188660 h 437153"/>
                <a:gd name="connsiteX28" fmla="*/ 229951 w 607286"/>
                <a:gd name="connsiteY28" fmla="*/ 188816 h 437153"/>
                <a:gd name="connsiteX29" fmla="*/ 267165 w 607286"/>
                <a:gd name="connsiteY29" fmla="*/ 180852 h 437153"/>
                <a:gd name="connsiteX30" fmla="*/ 271465 w 607286"/>
                <a:gd name="connsiteY30" fmla="*/ 200917 h 437153"/>
                <a:gd name="connsiteX31" fmla="*/ 200163 w 607286"/>
                <a:gd name="connsiteY31" fmla="*/ 216142 h 437153"/>
                <a:gd name="connsiteX32" fmla="*/ 199069 w 607286"/>
                <a:gd name="connsiteY32" fmla="*/ 204821 h 437153"/>
                <a:gd name="connsiteX33" fmla="*/ 201727 w 607286"/>
                <a:gd name="connsiteY33" fmla="*/ 194593 h 437153"/>
                <a:gd name="connsiteX34" fmla="*/ 206262 w 607286"/>
                <a:gd name="connsiteY34" fmla="*/ 186708 h 437153"/>
                <a:gd name="connsiteX35" fmla="*/ 212282 w 607286"/>
                <a:gd name="connsiteY35" fmla="*/ 179447 h 437153"/>
                <a:gd name="connsiteX36" fmla="*/ 219162 w 607286"/>
                <a:gd name="connsiteY36" fmla="*/ 172654 h 437153"/>
                <a:gd name="connsiteX37" fmla="*/ 226198 w 607286"/>
                <a:gd name="connsiteY37" fmla="*/ 166174 h 437153"/>
                <a:gd name="connsiteX38" fmla="*/ 229169 w 607286"/>
                <a:gd name="connsiteY38" fmla="*/ 163285 h 437153"/>
                <a:gd name="connsiteX39" fmla="*/ 232296 w 607286"/>
                <a:gd name="connsiteY39" fmla="*/ 159928 h 437153"/>
                <a:gd name="connsiteX40" fmla="*/ 234407 w 607286"/>
                <a:gd name="connsiteY40" fmla="*/ 156102 h 437153"/>
                <a:gd name="connsiteX41" fmla="*/ 234720 w 607286"/>
                <a:gd name="connsiteY41" fmla="*/ 151808 h 437153"/>
                <a:gd name="connsiteX42" fmla="*/ 230107 w 607286"/>
                <a:gd name="connsiteY42" fmla="*/ 144625 h 437153"/>
                <a:gd name="connsiteX43" fmla="*/ 222602 w 607286"/>
                <a:gd name="connsiteY43" fmla="*/ 143922 h 437153"/>
                <a:gd name="connsiteX44" fmla="*/ 213767 w 607286"/>
                <a:gd name="connsiteY44" fmla="*/ 150715 h 437153"/>
                <a:gd name="connsiteX45" fmla="*/ 213845 w 607286"/>
                <a:gd name="connsiteY45" fmla="*/ 163441 h 437153"/>
                <a:gd name="connsiteX46" fmla="*/ 191642 w 607286"/>
                <a:gd name="connsiteY46" fmla="*/ 168204 h 437153"/>
                <a:gd name="connsiteX47" fmla="*/ 190156 w 607286"/>
                <a:gd name="connsiteY47" fmla="*/ 152745 h 437153"/>
                <a:gd name="connsiteX48" fmla="*/ 194613 w 607286"/>
                <a:gd name="connsiteY48" fmla="*/ 140097 h 437153"/>
                <a:gd name="connsiteX49" fmla="*/ 204463 w 607286"/>
                <a:gd name="connsiteY49" fmla="*/ 130806 h 437153"/>
                <a:gd name="connsiteX50" fmla="*/ 218849 w 607286"/>
                <a:gd name="connsiteY50" fmla="*/ 125263 h 437153"/>
                <a:gd name="connsiteX51" fmla="*/ 232843 w 607286"/>
                <a:gd name="connsiteY51" fmla="*/ 123935 h 437153"/>
                <a:gd name="connsiteX52" fmla="*/ 384360 w 607286"/>
                <a:gd name="connsiteY52" fmla="*/ 92226 h 437153"/>
                <a:gd name="connsiteX53" fmla="*/ 395386 w 607286"/>
                <a:gd name="connsiteY53" fmla="*/ 95660 h 437153"/>
                <a:gd name="connsiteX54" fmla="*/ 402189 w 607286"/>
                <a:gd name="connsiteY54" fmla="*/ 101515 h 437153"/>
                <a:gd name="connsiteX55" fmla="*/ 405161 w 607286"/>
                <a:gd name="connsiteY55" fmla="*/ 107448 h 437153"/>
                <a:gd name="connsiteX56" fmla="*/ 405552 w 607286"/>
                <a:gd name="connsiteY56" fmla="*/ 117752 h 437153"/>
                <a:gd name="connsiteX57" fmla="*/ 402971 w 607286"/>
                <a:gd name="connsiteY57" fmla="*/ 123685 h 437153"/>
                <a:gd name="connsiteX58" fmla="*/ 399687 w 607286"/>
                <a:gd name="connsiteY58" fmla="*/ 126495 h 437153"/>
                <a:gd name="connsiteX59" fmla="*/ 398045 w 607286"/>
                <a:gd name="connsiteY59" fmla="*/ 127354 h 437153"/>
                <a:gd name="connsiteX60" fmla="*/ 398123 w 607286"/>
                <a:gd name="connsiteY60" fmla="*/ 127588 h 437153"/>
                <a:gd name="connsiteX61" fmla="*/ 399218 w 607286"/>
                <a:gd name="connsiteY61" fmla="*/ 127822 h 437153"/>
                <a:gd name="connsiteX62" fmla="*/ 401877 w 607286"/>
                <a:gd name="connsiteY62" fmla="*/ 128213 h 437153"/>
                <a:gd name="connsiteX63" fmla="*/ 405474 w 607286"/>
                <a:gd name="connsiteY63" fmla="*/ 129306 h 437153"/>
                <a:gd name="connsiteX64" fmla="*/ 409462 w 607286"/>
                <a:gd name="connsiteY64" fmla="*/ 131804 h 437153"/>
                <a:gd name="connsiteX65" fmla="*/ 413059 w 607286"/>
                <a:gd name="connsiteY65" fmla="*/ 136409 h 437153"/>
                <a:gd name="connsiteX66" fmla="*/ 415718 w 607286"/>
                <a:gd name="connsiteY66" fmla="*/ 143982 h 437153"/>
                <a:gd name="connsiteX67" fmla="*/ 415874 w 607286"/>
                <a:gd name="connsiteY67" fmla="*/ 152569 h 437153"/>
                <a:gd name="connsiteX68" fmla="*/ 412121 w 607286"/>
                <a:gd name="connsiteY68" fmla="*/ 162092 h 437153"/>
                <a:gd name="connsiteX69" fmla="*/ 402893 w 607286"/>
                <a:gd name="connsiteY69" fmla="*/ 170913 h 437153"/>
                <a:gd name="connsiteX70" fmla="*/ 386706 w 607286"/>
                <a:gd name="connsiteY70" fmla="*/ 177159 h 437153"/>
                <a:gd name="connsiteX71" fmla="*/ 370676 w 607286"/>
                <a:gd name="connsiteY71" fmla="*/ 178564 h 437153"/>
                <a:gd name="connsiteX72" fmla="*/ 359180 w 607286"/>
                <a:gd name="connsiteY72" fmla="*/ 175831 h 437153"/>
                <a:gd name="connsiteX73" fmla="*/ 351439 w 607286"/>
                <a:gd name="connsiteY73" fmla="*/ 170367 h 437153"/>
                <a:gd name="connsiteX74" fmla="*/ 346669 w 607286"/>
                <a:gd name="connsiteY74" fmla="*/ 163732 h 437153"/>
                <a:gd name="connsiteX75" fmla="*/ 344245 w 607286"/>
                <a:gd name="connsiteY75" fmla="*/ 157408 h 437153"/>
                <a:gd name="connsiteX76" fmla="*/ 343306 w 607286"/>
                <a:gd name="connsiteY76" fmla="*/ 152881 h 437153"/>
                <a:gd name="connsiteX77" fmla="*/ 365749 w 607286"/>
                <a:gd name="connsiteY77" fmla="*/ 148119 h 437153"/>
                <a:gd name="connsiteX78" fmla="*/ 371067 w 607286"/>
                <a:gd name="connsiteY78" fmla="*/ 157174 h 437153"/>
                <a:gd name="connsiteX79" fmla="*/ 375915 w 607286"/>
                <a:gd name="connsiteY79" fmla="*/ 159126 h 437153"/>
                <a:gd name="connsiteX80" fmla="*/ 381702 w 607286"/>
                <a:gd name="connsiteY80" fmla="*/ 158736 h 437153"/>
                <a:gd name="connsiteX81" fmla="*/ 389287 w 607286"/>
                <a:gd name="connsiteY81" fmla="*/ 154989 h 437153"/>
                <a:gd name="connsiteX82" fmla="*/ 390694 w 607286"/>
                <a:gd name="connsiteY82" fmla="*/ 147182 h 437153"/>
                <a:gd name="connsiteX83" fmla="*/ 388818 w 607286"/>
                <a:gd name="connsiteY83" fmla="*/ 143045 h 437153"/>
                <a:gd name="connsiteX84" fmla="*/ 385768 w 607286"/>
                <a:gd name="connsiteY84" fmla="*/ 140937 h 437153"/>
                <a:gd name="connsiteX85" fmla="*/ 381936 w 607286"/>
                <a:gd name="connsiteY85" fmla="*/ 140469 h 437153"/>
                <a:gd name="connsiteX86" fmla="*/ 377870 w 607286"/>
                <a:gd name="connsiteY86" fmla="*/ 141093 h 437153"/>
                <a:gd name="connsiteX87" fmla="*/ 373882 w 607286"/>
                <a:gd name="connsiteY87" fmla="*/ 142108 h 437153"/>
                <a:gd name="connsiteX88" fmla="*/ 371145 w 607286"/>
                <a:gd name="connsiteY88" fmla="*/ 143123 h 437153"/>
                <a:gd name="connsiteX89" fmla="*/ 367704 w 607286"/>
                <a:gd name="connsiteY89" fmla="*/ 127042 h 437153"/>
                <a:gd name="connsiteX90" fmla="*/ 370676 w 607286"/>
                <a:gd name="connsiteY90" fmla="*/ 126730 h 437153"/>
                <a:gd name="connsiteX91" fmla="*/ 374664 w 607286"/>
                <a:gd name="connsiteY91" fmla="*/ 126105 h 437153"/>
                <a:gd name="connsiteX92" fmla="*/ 378417 w 607286"/>
                <a:gd name="connsiteY92" fmla="*/ 125012 h 437153"/>
                <a:gd name="connsiteX93" fmla="*/ 381858 w 607286"/>
                <a:gd name="connsiteY93" fmla="*/ 123217 h 437153"/>
                <a:gd name="connsiteX94" fmla="*/ 384047 w 607286"/>
                <a:gd name="connsiteY94" fmla="*/ 120328 h 437153"/>
                <a:gd name="connsiteX95" fmla="*/ 384282 w 607286"/>
                <a:gd name="connsiteY95" fmla="*/ 116269 h 437153"/>
                <a:gd name="connsiteX96" fmla="*/ 382562 w 607286"/>
                <a:gd name="connsiteY96" fmla="*/ 113147 h 437153"/>
                <a:gd name="connsiteX97" fmla="*/ 379590 w 607286"/>
                <a:gd name="connsiteY97" fmla="*/ 111429 h 437153"/>
                <a:gd name="connsiteX98" fmla="*/ 375837 w 607286"/>
                <a:gd name="connsiteY98" fmla="*/ 110961 h 437153"/>
                <a:gd name="connsiteX99" fmla="*/ 372005 w 607286"/>
                <a:gd name="connsiteY99" fmla="*/ 111351 h 437153"/>
                <a:gd name="connsiteX100" fmla="*/ 367626 w 607286"/>
                <a:gd name="connsiteY100" fmla="*/ 112990 h 437153"/>
                <a:gd name="connsiteX101" fmla="*/ 364342 w 607286"/>
                <a:gd name="connsiteY101" fmla="*/ 115723 h 437153"/>
                <a:gd name="connsiteX102" fmla="*/ 362621 w 607286"/>
                <a:gd name="connsiteY102" fmla="*/ 119392 h 437153"/>
                <a:gd name="connsiteX103" fmla="*/ 362856 w 607286"/>
                <a:gd name="connsiteY103" fmla="*/ 124075 h 437153"/>
                <a:gd name="connsiteX104" fmla="*/ 340648 w 607286"/>
                <a:gd name="connsiteY104" fmla="*/ 128759 h 437153"/>
                <a:gd name="connsiteX105" fmla="*/ 340804 w 607286"/>
                <a:gd name="connsiteY105" fmla="*/ 115567 h 437153"/>
                <a:gd name="connsiteX106" fmla="*/ 346278 w 607286"/>
                <a:gd name="connsiteY106" fmla="*/ 105106 h 437153"/>
                <a:gd name="connsiteX107" fmla="*/ 356053 w 607286"/>
                <a:gd name="connsiteY107" fmla="*/ 97612 h 437153"/>
                <a:gd name="connsiteX108" fmla="*/ 368799 w 607286"/>
                <a:gd name="connsiteY108" fmla="*/ 93084 h 437153"/>
                <a:gd name="connsiteX109" fmla="*/ 384360 w 607286"/>
                <a:gd name="connsiteY109" fmla="*/ 92226 h 437153"/>
                <a:gd name="connsiteX110" fmla="*/ 115676 w 607286"/>
                <a:gd name="connsiteY110" fmla="*/ 47714 h 437153"/>
                <a:gd name="connsiteX111" fmla="*/ 115676 w 607286"/>
                <a:gd name="connsiteY111" fmla="*/ 262703 h 437153"/>
                <a:gd name="connsiteX112" fmla="*/ 491681 w 607286"/>
                <a:gd name="connsiteY112" fmla="*/ 262703 h 437153"/>
                <a:gd name="connsiteX113" fmla="*/ 491681 w 607286"/>
                <a:gd name="connsiteY113" fmla="*/ 47714 h 437153"/>
                <a:gd name="connsiteX114" fmla="*/ 67884 w 607286"/>
                <a:gd name="connsiteY114" fmla="*/ 0 h 437153"/>
                <a:gd name="connsiteX115" fmla="*/ 539473 w 607286"/>
                <a:gd name="connsiteY115" fmla="*/ 0 h 437153"/>
                <a:gd name="connsiteX116" fmla="*/ 539473 w 607286"/>
                <a:gd name="connsiteY116" fmla="*/ 310417 h 437153"/>
                <a:gd name="connsiteX117" fmla="*/ 67884 w 607286"/>
                <a:gd name="connsiteY117" fmla="*/ 310417 h 4371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</a:cxnLst>
              <a:rect l="l" t="t" r="r" b="b"/>
              <a:pathLst>
                <a:path w="607286" h="437153">
                  <a:moveTo>
                    <a:pt x="67893" y="324883"/>
                  </a:moveTo>
                  <a:lnTo>
                    <a:pt x="296916" y="324883"/>
                  </a:lnTo>
                  <a:lnTo>
                    <a:pt x="310370" y="324883"/>
                  </a:lnTo>
                  <a:lnTo>
                    <a:pt x="539393" y="324883"/>
                  </a:lnTo>
                  <a:lnTo>
                    <a:pt x="607286" y="415370"/>
                  </a:lnTo>
                  <a:lnTo>
                    <a:pt x="607286" y="437153"/>
                  </a:lnTo>
                  <a:lnTo>
                    <a:pt x="0" y="437153"/>
                  </a:lnTo>
                  <a:lnTo>
                    <a:pt x="0" y="415370"/>
                  </a:lnTo>
                  <a:close/>
                  <a:moveTo>
                    <a:pt x="306838" y="130969"/>
                  </a:moveTo>
                  <a:lnTo>
                    <a:pt x="311222" y="151745"/>
                  </a:lnTo>
                  <a:lnTo>
                    <a:pt x="332126" y="147293"/>
                  </a:lnTo>
                  <a:lnTo>
                    <a:pt x="335962" y="165414"/>
                  </a:lnTo>
                  <a:lnTo>
                    <a:pt x="315137" y="169866"/>
                  </a:lnTo>
                  <a:lnTo>
                    <a:pt x="319599" y="190643"/>
                  </a:lnTo>
                  <a:lnTo>
                    <a:pt x="301514" y="194548"/>
                  </a:lnTo>
                  <a:lnTo>
                    <a:pt x="297052" y="173693"/>
                  </a:lnTo>
                  <a:lnTo>
                    <a:pt x="276227" y="178146"/>
                  </a:lnTo>
                  <a:lnTo>
                    <a:pt x="272312" y="160103"/>
                  </a:lnTo>
                  <a:lnTo>
                    <a:pt x="293137" y="155651"/>
                  </a:lnTo>
                  <a:lnTo>
                    <a:pt x="288675" y="134874"/>
                  </a:lnTo>
                  <a:close/>
                  <a:moveTo>
                    <a:pt x="232843" y="123935"/>
                  </a:moveTo>
                  <a:cubicBezTo>
                    <a:pt x="237222" y="124091"/>
                    <a:pt x="241131" y="124950"/>
                    <a:pt x="244492" y="126434"/>
                  </a:cubicBezTo>
                  <a:cubicBezTo>
                    <a:pt x="247932" y="127917"/>
                    <a:pt x="250825" y="130103"/>
                    <a:pt x="253092" y="132992"/>
                  </a:cubicBezTo>
                  <a:cubicBezTo>
                    <a:pt x="255438" y="135959"/>
                    <a:pt x="257080" y="139550"/>
                    <a:pt x="257940" y="143922"/>
                  </a:cubicBezTo>
                  <a:cubicBezTo>
                    <a:pt x="259112" y="149154"/>
                    <a:pt x="258956" y="153838"/>
                    <a:pt x="257392" y="157976"/>
                  </a:cubicBezTo>
                  <a:cubicBezTo>
                    <a:pt x="255907" y="162036"/>
                    <a:pt x="253718" y="165862"/>
                    <a:pt x="250747" y="169297"/>
                  </a:cubicBezTo>
                  <a:cubicBezTo>
                    <a:pt x="247776" y="172810"/>
                    <a:pt x="244414" y="176089"/>
                    <a:pt x="240583" y="179212"/>
                  </a:cubicBezTo>
                  <a:cubicBezTo>
                    <a:pt x="236831" y="182335"/>
                    <a:pt x="233234" y="185458"/>
                    <a:pt x="229872" y="188660"/>
                  </a:cubicBezTo>
                  <a:lnTo>
                    <a:pt x="229951" y="188816"/>
                  </a:lnTo>
                  <a:lnTo>
                    <a:pt x="267165" y="180852"/>
                  </a:lnTo>
                  <a:lnTo>
                    <a:pt x="271465" y="200917"/>
                  </a:lnTo>
                  <a:lnTo>
                    <a:pt x="200163" y="216142"/>
                  </a:lnTo>
                  <a:cubicBezTo>
                    <a:pt x="199069" y="212160"/>
                    <a:pt x="198678" y="208413"/>
                    <a:pt x="199069" y="204821"/>
                  </a:cubicBezTo>
                  <a:cubicBezTo>
                    <a:pt x="199382" y="201152"/>
                    <a:pt x="200242" y="197794"/>
                    <a:pt x="201727" y="194593"/>
                  </a:cubicBezTo>
                  <a:cubicBezTo>
                    <a:pt x="202978" y="191861"/>
                    <a:pt x="204463" y="189206"/>
                    <a:pt x="206262" y="186708"/>
                  </a:cubicBezTo>
                  <a:cubicBezTo>
                    <a:pt x="208060" y="184131"/>
                    <a:pt x="210093" y="181711"/>
                    <a:pt x="212282" y="179447"/>
                  </a:cubicBezTo>
                  <a:cubicBezTo>
                    <a:pt x="214393" y="177104"/>
                    <a:pt x="216738" y="174840"/>
                    <a:pt x="219162" y="172654"/>
                  </a:cubicBezTo>
                  <a:cubicBezTo>
                    <a:pt x="221585" y="170468"/>
                    <a:pt x="223931" y="168282"/>
                    <a:pt x="226198" y="166174"/>
                  </a:cubicBezTo>
                  <a:cubicBezTo>
                    <a:pt x="227058" y="165315"/>
                    <a:pt x="228074" y="164378"/>
                    <a:pt x="229169" y="163285"/>
                  </a:cubicBezTo>
                  <a:cubicBezTo>
                    <a:pt x="230342" y="162192"/>
                    <a:pt x="231358" y="161099"/>
                    <a:pt x="232296" y="159928"/>
                  </a:cubicBezTo>
                  <a:cubicBezTo>
                    <a:pt x="233234" y="158679"/>
                    <a:pt x="233938" y="157429"/>
                    <a:pt x="234407" y="156102"/>
                  </a:cubicBezTo>
                  <a:cubicBezTo>
                    <a:pt x="234954" y="154775"/>
                    <a:pt x="235032" y="153370"/>
                    <a:pt x="234720" y="151808"/>
                  </a:cubicBezTo>
                  <a:cubicBezTo>
                    <a:pt x="233860" y="148060"/>
                    <a:pt x="232374" y="145640"/>
                    <a:pt x="230107" y="144625"/>
                  </a:cubicBezTo>
                  <a:cubicBezTo>
                    <a:pt x="227918" y="143610"/>
                    <a:pt x="225416" y="143376"/>
                    <a:pt x="222602" y="143922"/>
                  </a:cubicBezTo>
                  <a:cubicBezTo>
                    <a:pt x="217911" y="144937"/>
                    <a:pt x="214940" y="147202"/>
                    <a:pt x="213767" y="150715"/>
                  </a:cubicBezTo>
                  <a:cubicBezTo>
                    <a:pt x="212594" y="154228"/>
                    <a:pt x="212594" y="158444"/>
                    <a:pt x="213845" y="163441"/>
                  </a:cubicBezTo>
                  <a:lnTo>
                    <a:pt x="191642" y="168204"/>
                  </a:lnTo>
                  <a:cubicBezTo>
                    <a:pt x="190078" y="162661"/>
                    <a:pt x="189609" y="157429"/>
                    <a:pt x="190156" y="152745"/>
                  </a:cubicBezTo>
                  <a:cubicBezTo>
                    <a:pt x="190704" y="147982"/>
                    <a:pt x="192189" y="143766"/>
                    <a:pt x="194613" y="140097"/>
                  </a:cubicBezTo>
                  <a:cubicBezTo>
                    <a:pt x="197036" y="136427"/>
                    <a:pt x="200320" y="133304"/>
                    <a:pt x="204463" y="130806"/>
                  </a:cubicBezTo>
                  <a:cubicBezTo>
                    <a:pt x="208529" y="128307"/>
                    <a:pt x="213376" y="126434"/>
                    <a:pt x="218849" y="125263"/>
                  </a:cubicBezTo>
                  <a:cubicBezTo>
                    <a:pt x="223852" y="124169"/>
                    <a:pt x="228465" y="123701"/>
                    <a:pt x="232843" y="123935"/>
                  </a:cubicBezTo>
                  <a:close/>
                  <a:moveTo>
                    <a:pt x="384360" y="92226"/>
                  </a:moveTo>
                  <a:cubicBezTo>
                    <a:pt x="388818" y="92850"/>
                    <a:pt x="392415" y="94021"/>
                    <a:pt x="395386" y="95660"/>
                  </a:cubicBezTo>
                  <a:cubicBezTo>
                    <a:pt x="398358" y="97378"/>
                    <a:pt x="400625" y="99329"/>
                    <a:pt x="402189" y="101515"/>
                  </a:cubicBezTo>
                  <a:cubicBezTo>
                    <a:pt x="403832" y="103779"/>
                    <a:pt x="404770" y="105731"/>
                    <a:pt x="405161" y="107448"/>
                  </a:cubicBezTo>
                  <a:cubicBezTo>
                    <a:pt x="406099" y="111741"/>
                    <a:pt x="406256" y="115254"/>
                    <a:pt x="405552" y="117752"/>
                  </a:cubicBezTo>
                  <a:cubicBezTo>
                    <a:pt x="404926" y="120328"/>
                    <a:pt x="404066" y="122358"/>
                    <a:pt x="402971" y="123685"/>
                  </a:cubicBezTo>
                  <a:cubicBezTo>
                    <a:pt x="401877" y="125090"/>
                    <a:pt x="400782" y="126027"/>
                    <a:pt x="399687" y="126495"/>
                  </a:cubicBezTo>
                  <a:cubicBezTo>
                    <a:pt x="398592" y="127042"/>
                    <a:pt x="398045" y="127276"/>
                    <a:pt x="398045" y="127354"/>
                  </a:cubicBezTo>
                  <a:lnTo>
                    <a:pt x="398123" y="127588"/>
                  </a:lnTo>
                  <a:cubicBezTo>
                    <a:pt x="398123" y="127744"/>
                    <a:pt x="398514" y="127822"/>
                    <a:pt x="399218" y="127822"/>
                  </a:cubicBezTo>
                  <a:cubicBezTo>
                    <a:pt x="399922" y="127901"/>
                    <a:pt x="400782" y="127979"/>
                    <a:pt x="401877" y="128213"/>
                  </a:cubicBezTo>
                  <a:cubicBezTo>
                    <a:pt x="402971" y="128447"/>
                    <a:pt x="404144" y="128759"/>
                    <a:pt x="405474" y="129306"/>
                  </a:cubicBezTo>
                  <a:cubicBezTo>
                    <a:pt x="406881" y="129774"/>
                    <a:pt x="408132" y="130633"/>
                    <a:pt x="409462" y="131804"/>
                  </a:cubicBezTo>
                  <a:cubicBezTo>
                    <a:pt x="410713" y="132975"/>
                    <a:pt x="411886" y="134536"/>
                    <a:pt x="413059" y="136409"/>
                  </a:cubicBezTo>
                  <a:cubicBezTo>
                    <a:pt x="414154" y="138361"/>
                    <a:pt x="415014" y="140859"/>
                    <a:pt x="415718" y="143982"/>
                  </a:cubicBezTo>
                  <a:cubicBezTo>
                    <a:pt x="416265" y="146480"/>
                    <a:pt x="416265" y="149368"/>
                    <a:pt x="415874" y="152569"/>
                  </a:cubicBezTo>
                  <a:cubicBezTo>
                    <a:pt x="415483" y="155769"/>
                    <a:pt x="414232" y="158970"/>
                    <a:pt x="412121" y="162092"/>
                  </a:cubicBezTo>
                  <a:cubicBezTo>
                    <a:pt x="410009" y="165293"/>
                    <a:pt x="406959" y="168259"/>
                    <a:pt x="402893" y="170913"/>
                  </a:cubicBezTo>
                  <a:cubicBezTo>
                    <a:pt x="398827" y="173646"/>
                    <a:pt x="393431" y="175753"/>
                    <a:pt x="386706" y="177159"/>
                  </a:cubicBezTo>
                  <a:cubicBezTo>
                    <a:pt x="380607" y="178486"/>
                    <a:pt x="375211" y="178954"/>
                    <a:pt x="370676" y="178564"/>
                  </a:cubicBezTo>
                  <a:cubicBezTo>
                    <a:pt x="366140" y="178173"/>
                    <a:pt x="362387" y="177237"/>
                    <a:pt x="359180" y="175831"/>
                  </a:cubicBezTo>
                  <a:cubicBezTo>
                    <a:pt x="355974" y="174348"/>
                    <a:pt x="353472" y="172553"/>
                    <a:pt x="351439" y="170367"/>
                  </a:cubicBezTo>
                  <a:cubicBezTo>
                    <a:pt x="349484" y="168181"/>
                    <a:pt x="347920" y="165995"/>
                    <a:pt x="346669" y="163732"/>
                  </a:cubicBezTo>
                  <a:cubicBezTo>
                    <a:pt x="345496" y="161468"/>
                    <a:pt x="344714" y="159360"/>
                    <a:pt x="344245" y="157408"/>
                  </a:cubicBezTo>
                  <a:cubicBezTo>
                    <a:pt x="343775" y="155457"/>
                    <a:pt x="343463" y="153974"/>
                    <a:pt x="343306" y="152881"/>
                  </a:cubicBezTo>
                  <a:lnTo>
                    <a:pt x="365749" y="148119"/>
                  </a:lnTo>
                  <a:cubicBezTo>
                    <a:pt x="366531" y="152569"/>
                    <a:pt x="368330" y="155535"/>
                    <a:pt x="371067" y="157174"/>
                  </a:cubicBezTo>
                  <a:cubicBezTo>
                    <a:pt x="372474" y="158267"/>
                    <a:pt x="374116" y="158970"/>
                    <a:pt x="375915" y="159126"/>
                  </a:cubicBezTo>
                  <a:cubicBezTo>
                    <a:pt x="377713" y="159360"/>
                    <a:pt x="379668" y="159204"/>
                    <a:pt x="381702" y="158736"/>
                  </a:cubicBezTo>
                  <a:cubicBezTo>
                    <a:pt x="385064" y="158033"/>
                    <a:pt x="387566" y="156784"/>
                    <a:pt x="389287" y="154989"/>
                  </a:cubicBezTo>
                  <a:cubicBezTo>
                    <a:pt x="390929" y="153193"/>
                    <a:pt x="391398" y="150617"/>
                    <a:pt x="390694" y="147182"/>
                  </a:cubicBezTo>
                  <a:cubicBezTo>
                    <a:pt x="390303" y="145387"/>
                    <a:pt x="389678" y="143982"/>
                    <a:pt x="388818" y="143045"/>
                  </a:cubicBezTo>
                  <a:cubicBezTo>
                    <a:pt x="387957" y="142108"/>
                    <a:pt x="386941" y="141406"/>
                    <a:pt x="385768" y="140937"/>
                  </a:cubicBezTo>
                  <a:cubicBezTo>
                    <a:pt x="384595" y="140547"/>
                    <a:pt x="383344" y="140391"/>
                    <a:pt x="381936" y="140469"/>
                  </a:cubicBezTo>
                  <a:cubicBezTo>
                    <a:pt x="380607" y="140547"/>
                    <a:pt x="379199" y="140781"/>
                    <a:pt x="377870" y="141093"/>
                  </a:cubicBezTo>
                  <a:cubicBezTo>
                    <a:pt x="376149" y="141406"/>
                    <a:pt x="374820" y="141796"/>
                    <a:pt x="373882" y="142108"/>
                  </a:cubicBezTo>
                  <a:cubicBezTo>
                    <a:pt x="372865" y="142420"/>
                    <a:pt x="372005" y="142811"/>
                    <a:pt x="371145" y="143123"/>
                  </a:cubicBezTo>
                  <a:lnTo>
                    <a:pt x="367704" y="127042"/>
                  </a:lnTo>
                  <a:cubicBezTo>
                    <a:pt x="368564" y="126964"/>
                    <a:pt x="369581" y="126886"/>
                    <a:pt x="370676" y="126730"/>
                  </a:cubicBezTo>
                  <a:cubicBezTo>
                    <a:pt x="371770" y="126652"/>
                    <a:pt x="373100" y="126417"/>
                    <a:pt x="374664" y="126105"/>
                  </a:cubicBezTo>
                  <a:cubicBezTo>
                    <a:pt x="375915" y="125793"/>
                    <a:pt x="377166" y="125481"/>
                    <a:pt x="378417" y="125012"/>
                  </a:cubicBezTo>
                  <a:cubicBezTo>
                    <a:pt x="379747" y="124544"/>
                    <a:pt x="380841" y="123997"/>
                    <a:pt x="381858" y="123217"/>
                  </a:cubicBezTo>
                  <a:cubicBezTo>
                    <a:pt x="382796" y="122436"/>
                    <a:pt x="383578" y="121421"/>
                    <a:pt x="384047" y="120328"/>
                  </a:cubicBezTo>
                  <a:cubicBezTo>
                    <a:pt x="384595" y="119157"/>
                    <a:pt x="384595" y="117830"/>
                    <a:pt x="384282" y="116269"/>
                  </a:cubicBezTo>
                  <a:cubicBezTo>
                    <a:pt x="384047" y="115020"/>
                    <a:pt x="383422" y="113927"/>
                    <a:pt x="382562" y="113147"/>
                  </a:cubicBezTo>
                  <a:cubicBezTo>
                    <a:pt x="381702" y="112366"/>
                    <a:pt x="380685" y="111819"/>
                    <a:pt x="379590" y="111429"/>
                  </a:cubicBezTo>
                  <a:cubicBezTo>
                    <a:pt x="378417" y="111117"/>
                    <a:pt x="377166" y="110961"/>
                    <a:pt x="375837" y="110961"/>
                  </a:cubicBezTo>
                  <a:cubicBezTo>
                    <a:pt x="374429" y="110961"/>
                    <a:pt x="373178" y="111117"/>
                    <a:pt x="372005" y="111351"/>
                  </a:cubicBezTo>
                  <a:cubicBezTo>
                    <a:pt x="370441" y="111663"/>
                    <a:pt x="368955" y="112210"/>
                    <a:pt x="367626" y="112990"/>
                  </a:cubicBezTo>
                  <a:cubicBezTo>
                    <a:pt x="366297" y="113693"/>
                    <a:pt x="365202" y="114630"/>
                    <a:pt x="364342" y="115723"/>
                  </a:cubicBezTo>
                  <a:cubicBezTo>
                    <a:pt x="363481" y="116737"/>
                    <a:pt x="362934" y="117986"/>
                    <a:pt x="362621" y="119392"/>
                  </a:cubicBezTo>
                  <a:cubicBezTo>
                    <a:pt x="362308" y="120797"/>
                    <a:pt x="362387" y="122358"/>
                    <a:pt x="362856" y="124075"/>
                  </a:cubicBezTo>
                  <a:lnTo>
                    <a:pt x="340648" y="128759"/>
                  </a:lnTo>
                  <a:cubicBezTo>
                    <a:pt x="339631" y="123919"/>
                    <a:pt x="339709" y="119470"/>
                    <a:pt x="340804" y="115567"/>
                  </a:cubicBezTo>
                  <a:cubicBezTo>
                    <a:pt x="341821" y="111585"/>
                    <a:pt x="343619" y="108151"/>
                    <a:pt x="346278" y="105106"/>
                  </a:cubicBezTo>
                  <a:cubicBezTo>
                    <a:pt x="348937" y="102140"/>
                    <a:pt x="352221" y="99642"/>
                    <a:pt x="356053" y="97612"/>
                  </a:cubicBezTo>
                  <a:cubicBezTo>
                    <a:pt x="359884" y="95582"/>
                    <a:pt x="364185" y="94099"/>
                    <a:pt x="368799" y="93084"/>
                  </a:cubicBezTo>
                  <a:cubicBezTo>
                    <a:pt x="374820" y="91835"/>
                    <a:pt x="379981" y="91523"/>
                    <a:pt x="384360" y="92226"/>
                  </a:cubicBezTo>
                  <a:close/>
                  <a:moveTo>
                    <a:pt x="115676" y="47714"/>
                  </a:moveTo>
                  <a:lnTo>
                    <a:pt x="115676" y="262703"/>
                  </a:lnTo>
                  <a:lnTo>
                    <a:pt x="491681" y="262703"/>
                  </a:lnTo>
                  <a:lnTo>
                    <a:pt x="491681" y="47714"/>
                  </a:lnTo>
                  <a:close/>
                  <a:moveTo>
                    <a:pt x="67884" y="0"/>
                  </a:moveTo>
                  <a:lnTo>
                    <a:pt x="539473" y="0"/>
                  </a:lnTo>
                  <a:lnTo>
                    <a:pt x="539473" y="310417"/>
                  </a:lnTo>
                  <a:lnTo>
                    <a:pt x="67884" y="3104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en-US" sz="3200"/>
            </a:p>
          </p:txBody>
        </p:sp>
        <p:sp>
          <p:nvSpPr>
            <p:cNvPr id="30" name="i$ḷiḑé">
              <a:extLst>
                <a:ext uri="{FF2B5EF4-FFF2-40B4-BE49-F238E27FC236}">
                  <a16:creationId xmlns="" xmlns:a16="http://schemas.microsoft.com/office/drawing/2014/main" id="{A1E8EF8A-445A-4E8C-8C8F-F4DCF069B295}"/>
                </a:ext>
              </a:extLst>
            </p:cNvPr>
            <p:cNvSpPr/>
            <p:nvPr/>
          </p:nvSpPr>
          <p:spPr bwMode="auto">
            <a:xfrm>
              <a:off x="7228685" y="24216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31" name="ïsļïḍé">
              <a:extLst>
                <a:ext uri="{FF2B5EF4-FFF2-40B4-BE49-F238E27FC236}">
                  <a16:creationId xmlns="" xmlns:a16="http://schemas.microsoft.com/office/drawing/2014/main" id="{4AC97457-901B-44DD-99BE-A47D7D8031D1}"/>
                </a:ext>
              </a:extLst>
            </p:cNvPr>
            <p:cNvSpPr txBox="1"/>
            <p:nvPr/>
          </p:nvSpPr>
          <p:spPr bwMode="auto">
            <a:xfrm>
              <a:off x="7228685" y="2034003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  <p:cxnSp>
          <p:nvCxnSpPr>
            <p:cNvPr id="32" name="直接连接符 31">
              <a:extLst>
                <a:ext uri="{FF2B5EF4-FFF2-40B4-BE49-F238E27FC236}">
                  <a16:creationId xmlns="" xmlns:a16="http://schemas.microsoft.com/office/drawing/2014/main" id="{8C856B86-B3BB-4CEF-909D-9FFD1BE3504F}"/>
                </a:ext>
              </a:extLst>
            </p:cNvPr>
            <p:cNvCxnSpPr/>
            <p:nvPr/>
          </p:nvCxnSpPr>
          <p:spPr>
            <a:xfrm flipV="1">
              <a:off x="8282716" y="3855224"/>
              <a:ext cx="0" cy="669529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ïśḻíḑé">
              <a:extLst>
                <a:ext uri="{FF2B5EF4-FFF2-40B4-BE49-F238E27FC236}">
                  <a16:creationId xmlns="" xmlns:a16="http://schemas.microsoft.com/office/drawing/2014/main" id="{E08A8F9C-A682-4968-87F1-B3C492C38C5A}"/>
                </a:ext>
              </a:extLst>
            </p:cNvPr>
            <p:cNvSpPr/>
            <p:nvPr/>
          </p:nvSpPr>
          <p:spPr>
            <a:xfrm>
              <a:off x="10279417" y="3368732"/>
              <a:ext cx="373442" cy="373442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fontScale="85000" lnSpcReduction="20000"/>
            </a:bodyPr>
            <a:lstStyle/>
            <a:p>
              <a:pPr algn="ctr"/>
              <a:r>
                <a:rPr lang="en-US" sz="1600" b="1" dirty="0">
                  <a:solidFill>
                    <a:schemeClr val="tx1"/>
                  </a:solidFill>
                </a:rPr>
                <a:t>5</a:t>
              </a:r>
            </a:p>
          </p:txBody>
        </p:sp>
        <p:sp>
          <p:nvSpPr>
            <p:cNvPr id="34" name="iṣlíḓe">
              <a:extLst>
                <a:ext uri="{FF2B5EF4-FFF2-40B4-BE49-F238E27FC236}">
                  <a16:creationId xmlns="" xmlns:a16="http://schemas.microsoft.com/office/drawing/2014/main" id="{8719EA8F-26CB-4B1F-ACF4-B76DC9961915}"/>
                </a:ext>
              </a:extLst>
            </p:cNvPr>
            <p:cNvSpPr/>
            <p:nvPr/>
          </p:nvSpPr>
          <p:spPr>
            <a:xfrm>
              <a:off x="10142866" y="2052660"/>
              <a:ext cx="646545" cy="64654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sp>
          <p:nvSpPr>
            <p:cNvPr id="35" name="íšḻiḍê">
              <a:extLst>
                <a:ext uri="{FF2B5EF4-FFF2-40B4-BE49-F238E27FC236}">
                  <a16:creationId xmlns="" xmlns:a16="http://schemas.microsoft.com/office/drawing/2014/main" id="{9B32BC4F-F9EE-4F34-A0E8-C0877BBC70CF}"/>
                </a:ext>
              </a:extLst>
            </p:cNvPr>
            <p:cNvSpPr/>
            <p:nvPr/>
          </p:nvSpPr>
          <p:spPr>
            <a:xfrm>
              <a:off x="10283006" y="2244105"/>
              <a:ext cx="366264" cy="263654"/>
            </a:xfrm>
            <a:custGeom>
              <a:avLst/>
              <a:gdLst>
                <a:gd name="connsiteX0" fmla="*/ 67893 w 607286"/>
                <a:gd name="connsiteY0" fmla="*/ 324883 h 437153"/>
                <a:gd name="connsiteX1" fmla="*/ 296916 w 607286"/>
                <a:gd name="connsiteY1" fmla="*/ 324883 h 437153"/>
                <a:gd name="connsiteX2" fmla="*/ 310370 w 607286"/>
                <a:gd name="connsiteY2" fmla="*/ 324883 h 437153"/>
                <a:gd name="connsiteX3" fmla="*/ 539393 w 607286"/>
                <a:gd name="connsiteY3" fmla="*/ 324883 h 437153"/>
                <a:gd name="connsiteX4" fmla="*/ 607286 w 607286"/>
                <a:gd name="connsiteY4" fmla="*/ 415370 h 437153"/>
                <a:gd name="connsiteX5" fmla="*/ 607286 w 607286"/>
                <a:gd name="connsiteY5" fmla="*/ 437153 h 437153"/>
                <a:gd name="connsiteX6" fmla="*/ 0 w 607286"/>
                <a:gd name="connsiteY6" fmla="*/ 437153 h 437153"/>
                <a:gd name="connsiteX7" fmla="*/ 0 w 607286"/>
                <a:gd name="connsiteY7" fmla="*/ 415370 h 437153"/>
                <a:gd name="connsiteX8" fmla="*/ 306838 w 607286"/>
                <a:gd name="connsiteY8" fmla="*/ 130969 h 437153"/>
                <a:gd name="connsiteX9" fmla="*/ 311222 w 607286"/>
                <a:gd name="connsiteY9" fmla="*/ 151745 h 437153"/>
                <a:gd name="connsiteX10" fmla="*/ 332126 w 607286"/>
                <a:gd name="connsiteY10" fmla="*/ 147293 h 437153"/>
                <a:gd name="connsiteX11" fmla="*/ 335962 w 607286"/>
                <a:gd name="connsiteY11" fmla="*/ 165414 h 437153"/>
                <a:gd name="connsiteX12" fmla="*/ 315137 w 607286"/>
                <a:gd name="connsiteY12" fmla="*/ 169866 h 437153"/>
                <a:gd name="connsiteX13" fmla="*/ 319599 w 607286"/>
                <a:gd name="connsiteY13" fmla="*/ 190643 h 437153"/>
                <a:gd name="connsiteX14" fmla="*/ 301514 w 607286"/>
                <a:gd name="connsiteY14" fmla="*/ 194548 h 437153"/>
                <a:gd name="connsiteX15" fmla="*/ 297052 w 607286"/>
                <a:gd name="connsiteY15" fmla="*/ 173693 h 437153"/>
                <a:gd name="connsiteX16" fmla="*/ 276227 w 607286"/>
                <a:gd name="connsiteY16" fmla="*/ 178146 h 437153"/>
                <a:gd name="connsiteX17" fmla="*/ 272312 w 607286"/>
                <a:gd name="connsiteY17" fmla="*/ 160103 h 437153"/>
                <a:gd name="connsiteX18" fmla="*/ 293137 w 607286"/>
                <a:gd name="connsiteY18" fmla="*/ 155651 h 437153"/>
                <a:gd name="connsiteX19" fmla="*/ 288675 w 607286"/>
                <a:gd name="connsiteY19" fmla="*/ 134874 h 437153"/>
                <a:gd name="connsiteX20" fmla="*/ 232843 w 607286"/>
                <a:gd name="connsiteY20" fmla="*/ 123935 h 437153"/>
                <a:gd name="connsiteX21" fmla="*/ 244492 w 607286"/>
                <a:gd name="connsiteY21" fmla="*/ 126434 h 437153"/>
                <a:gd name="connsiteX22" fmla="*/ 253092 w 607286"/>
                <a:gd name="connsiteY22" fmla="*/ 132992 h 437153"/>
                <a:gd name="connsiteX23" fmla="*/ 257940 w 607286"/>
                <a:gd name="connsiteY23" fmla="*/ 143922 h 437153"/>
                <a:gd name="connsiteX24" fmla="*/ 257392 w 607286"/>
                <a:gd name="connsiteY24" fmla="*/ 157976 h 437153"/>
                <a:gd name="connsiteX25" fmla="*/ 250747 w 607286"/>
                <a:gd name="connsiteY25" fmla="*/ 169297 h 437153"/>
                <a:gd name="connsiteX26" fmla="*/ 240583 w 607286"/>
                <a:gd name="connsiteY26" fmla="*/ 179212 h 437153"/>
                <a:gd name="connsiteX27" fmla="*/ 229872 w 607286"/>
                <a:gd name="connsiteY27" fmla="*/ 188660 h 437153"/>
                <a:gd name="connsiteX28" fmla="*/ 229951 w 607286"/>
                <a:gd name="connsiteY28" fmla="*/ 188816 h 437153"/>
                <a:gd name="connsiteX29" fmla="*/ 267165 w 607286"/>
                <a:gd name="connsiteY29" fmla="*/ 180852 h 437153"/>
                <a:gd name="connsiteX30" fmla="*/ 271465 w 607286"/>
                <a:gd name="connsiteY30" fmla="*/ 200917 h 437153"/>
                <a:gd name="connsiteX31" fmla="*/ 200163 w 607286"/>
                <a:gd name="connsiteY31" fmla="*/ 216142 h 437153"/>
                <a:gd name="connsiteX32" fmla="*/ 199069 w 607286"/>
                <a:gd name="connsiteY32" fmla="*/ 204821 h 437153"/>
                <a:gd name="connsiteX33" fmla="*/ 201727 w 607286"/>
                <a:gd name="connsiteY33" fmla="*/ 194593 h 437153"/>
                <a:gd name="connsiteX34" fmla="*/ 206262 w 607286"/>
                <a:gd name="connsiteY34" fmla="*/ 186708 h 437153"/>
                <a:gd name="connsiteX35" fmla="*/ 212282 w 607286"/>
                <a:gd name="connsiteY35" fmla="*/ 179447 h 437153"/>
                <a:gd name="connsiteX36" fmla="*/ 219162 w 607286"/>
                <a:gd name="connsiteY36" fmla="*/ 172654 h 437153"/>
                <a:gd name="connsiteX37" fmla="*/ 226198 w 607286"/>
                <a:gd name="connsiteY37" fmla="*/ 166174 h 437153"/>
                <a:gd name="connsiteX38" fmla="*/ 229169 w 607286"/>
                <a:gd name="connsiteY38" fmla="*/ 163285 h 437153"/>
                <a:gd name="connsiteX39" fmla="*/ 232296 w 607286"/>
                <a:gd name="connsiteY39" fmla="*/ 159928 h 437153"/>
                <a:gd name="connsiteX40" fmla="*/ 234407 w 607286"/>
                <a:gd name="connsiteY40" fmla="*/ 156102 h 437153"/>
                <a:gd name="connsiteX41" fmla="*/ 234720 w 607286"/>
                <a:gd name="connsiteY41" fmla="*/ 151808 h 437153"/>
                <a:gd name="connsiteX42" fmla="*/ 230107 w 607286"/>
                <a:gd name="connsiteY42" fmla="*/ 144625 h 437153"/>
                <a:gd name="connsiteX43" fmla="*/ 222602 w 607286"/>
                <a:gd name="connsiteY43" fmla="*/ 143922 h 437153"/>
                <a:gd name="connsiteX44" fmla="*/ 213767 w 607286"/>
                <a:gd name="connsiteY44" fmla="*/ 150715 h 437153"/>
                <a:gd name="connsiteX45" fmla="*/ 213845 w 607286"/>
                <a:gd name="connsiteY45" fmla="*/ 163441 h 437153"/>
                <a:gd name="connsiteX46" fmla="*/ 191642 w 607286"/>
                <a:gd name="connsiteY46" fmla="*/ 168204 h 437153"/>
                <a:gd name="connsiteX47" fmla="*/ 190156 w 607286"/>
                <a:gd name="connsiteY47" fmla="*/ 152745 h 437153"/>
                <a:gd name="connsiteX48" fmla="*/ 194613 w 607286"/>
                <a:gd name="connsiteY48" fmla="*/ 140097 h 437153"/>
                <a:gd name="connsiteX49" fmla="*/ 204463 w 607286"/>
                <a:gd name="connsiteY49" fmla="*/ 130806 h 437153"/>
                <a:gd name="connsiteX50" fmla="*/ 218849 w 607286"/>
                <a:gd name="connsiteY50" fmla="*/ 125263 h 437153"/>
                <a:gd name="connsiteX51" fmla="*/ 232843 w 607286"/>
                <a:gd name="connsiteY51" fmla="*/ 123935 h 437153"/>
                <a:gd name="connsiteX52" fmla="*/ 384360 w 607286"/>
                <a:gd name="connsiteY52" fmla="*/ 92226 h 437153"/>
                <a:gd name="connsiteX53" fmla="*/ 395386 w 607286"/>
                <a:gd name="connsiteY53" fmla="*/ 95660 h 437153"/>
                <a:gd name="connsiteX54" fmla="*/ 402189 w 607286"/>
                <a:gd name="connsiteY54" fmla="*/ 101515 h 437153"/>
                <a:gd name="connsiteX55" fmla="*/ 405161 w 607286"/>
                <a:gd name="connsiteY55" fmla="*/ 107448 h 437153"/>
                <a:gd name="connsiteX56" fmla="*/ 405552 w 607286"/>
                <a:gd name="connsiteY56" fmla="*/ 117752 h 437153"/>
                <a:gd name="connsiteX57" fmla="*/ 402971 w 607286"/>
                <a:gd name="connsiteY57" fmla="*/ 123685 h 437153"/>
                <a:gd name="connsiteX58" fmla="*/ 399687 w 607286"/>
                <a:gd name="connsiteY58" fmla="*/ 126495 h 437153"/>
                <a:gd name="connsiteX59" fmla="*/ 398045 w 607286"/>
                <a:gd name="connsiteY59" fmla="*/ 127354 h 437153"/>
                <a:gd name="connsiteX60" fmla="*/ 398123 w 607286"/>
                <a:gd name="connsiteY60" fmla="*/ 127588 h 437153"/>
                <a:gd name="connsiteX61" fmla="*/ 399218 w 607286"/>
                <a:gd name="connsiteY61" fmla="*/ 127822 h 437153"/>
                <a:gd name="connsiteX62" fmla="*/ 401877 w 607286"/>
                <a:gd name="connsiteY62" fmla="*/ 128213 h 437153"/>
                <a:gd name="connsiteX63" fmla="*/ 405474 w 607286"/>
                <a:gd name="connsiteY63" fmla="*/ 129306 h 437153"/>
                <a:gd name="connsiteX64" fmla="*/ 409462 w 607286"/>
                <a:gd name="connsiteY64" fmla="*/ 131804 h 437153"/>
                <a:gd name="connsiteX65" fmla="*/ 413059 w 607286"/>
                <a:gd name="connsiteY65" fmla="*/ 136409 h 437153"/>
                <a:gd name="connsiteX66" fmla="*/ 415718 w 607286"/>
                <a:gd name="connsiteY66" fmla="*/ 143982 h 437153"/>
                <a:gd name="connsiteX67" fmla="*/ 415874 w 607286"/>
                <a:gd name="connsiteY67" fmla="*/ 152569 h 437153"/>
                <a:gd name="connsiteX68" fmla="*/ 412121 w 607286"/>
                <a:gd name="connsiteY68" fmla="*/ 162092 h 437153"/>
                <a:gd name="connsiteX69" fmla="*/ 402893 w 607286"/>
                <a:gd name="connsiteY69" fmla="*/ 170913 h 437153"/>
                <a:gd name="connsiteX70" fmla="*/ 386706 w 607286"/>
                <a:gd name="connsiteY70" fmla="*/ 177159 h 437153"/>
                <a:gd name="connsiteX71" fmla="*/ 370676 w 607286"/>
                <a:gd name="connsiteY71" fmla="*/ 178564 h 437153"/>
                <a:gd name="connsiteX72" fmla="*/ 359180 w 607286"/>
                <a:gd name="connsiteY72" fmla="*/ 175831 h 437153"/>
                <a:gd name="connsiteX73" fmla="*/ 351439 w 607286"/>
                <a:gd name="connsiteY73" fmla="*/ 170367 h 437153"/>
                <a:gd name="connsiteX74" fmla="*/ 346669 w 607286"/>
                <a:gd name="connsiteY74" fmla="*/ 163732 h 437153"/>
                <a:gd name="connsiteX75" fmla="*/ 344245 w 607286"/>
                <a:gd name="connsiteY75" fmla="*/ 157408 h 437153"/>
                <a:gd name="connsiteX76" fmla="*/ 343306 w 607286"/>
                <a:gd name="connsiteY76" fmla="*/ 152881 h 437153"/>
                <a:gd name="connsiteX77" fmla="*/ 365749 w 607286"/>
                <a:gd name="connsiteY77" fmla="*/ 148119 h 437153"/>
                <a:gd name="connsiteX78" fmla="*/ 371067 w 607286"/>
                <a:gd name="connsiteY78" fmla="*/ 157174 h 437153"/>
                <a:gd name="connsiteX79" fmla="*/ 375915 w 607286"/>
                <a:gd name="connsiteY79" fmla="*/ 159126 h 437153"/>
                <a:gd name="connsiteX80" fmla="*/ 381702 w 607286"/>
                <a:gd name="connsiteY80" fmla="*/ 158736 h 437153"/>
                <a:gd name="connsiteX81" fmla="*/ 389287 w 607286"/>
                <a:gd name="connsiteY81" fmla="*/ 154989 h 437153"/>
                <a:gd name="connsiteX82" fmla="*/ 390694 w 607286"/>
                <a:gd name="connsiteY82" fmla="*/ 147182 h 437153"/>
                <a:gd name="connsiteX83" fmla="*/ 388818 w 607286"/>
                <a:gd name="connsiteY83" fmla="*/ 143045 h 437153"/>
                <a:gd name="connsiteX84" fmla="*/ 385768 w 607286"/>
                <a:gd name="connsiteY84" fmla="*/ 140937 h 437153"/>
                <a:gd name="connsiteX85" fmla="*/ 381936 w 607286"/>
                <a:gd name="connsiteY85" fmla="*/ 140469 h 437153"/>
                <a:gd name="connsiteX86" fmla="*/ 377870 w 607286"/>
                <a:gd name="connsiteY86" fmla="*/ 141093 h 437153"/>
                <a:gd name="connsiteX87" fmla="*/ 373882 w 607286"/>
                <a:gd name="connsiteY87" fmla="*/ 142108 h 437153"/>
                <a:gd name="connsiteX88" fmla="*/ 371145 w 607286"/>
                <a:gd name="connsiteY88" fmla="*/ 143123 h 437153"/>
                <a:gd name="connsiteX89" fmla="*/ 367704 w 607286"/>
                <a:gd name="connsiteY89" fmla="*/ 127042 h 437153"/>
                <a:gd name="connsiteX90" fmla="*/ 370676 w 607286"/>
                <a:gd name="connsiteY90" fmla="*/ 126730 h 437153"/>
                <a:gd name="connsiteX91" fmla="*/ 374664 w 607286"/>
                <a:gd name="connsiteY91" fmla="*/ 126105 h 437153"/>
                <a:gd name="connsiteX92" fmla="*/ 378417 w 607286"/>
                <a:gd name="connsiteY92" fmla="*/ 125012 h 437153"/>
                <a:gd name="connsiteX93" fmla="*/ 381858 w 607286"/>
                <a:gd name="connsiteY93" fmla="*/ 123217 h 437153"/>
                <a:gd name="connsiteX94" fmla="*/ 384047 w 607286"/>
                <a:gd name="connsiteY94" fmla="*/ 120328 h 437153"/>
                <a:gd name="connsiteX95" fmla="*/ 384282 w 607286"/>
                <a:gd name="connsiteY95" fmla="*/ 116269 h 437153"/>
                <a:gd name="connsiteX96" fmla="*/ 382562 w 607286"/>
                <a:gd name="connsiteY96" fmla="*/ 113147 h 437153"/>
                <a:gd name="connsiteX97" fmla="*/ 379590 w 607286"/>
                <a:gd name="connsiteY97" fmla="*/ 111429 h 437153"/>
                <a:gd name="connsiteX98" fmla="*/ 375837 w 607286"/>
                <a:gd name="connsiteY98" fmla="*/ 110961 h 437153"/>
                <a:gd name="connsiteX99" fmla="*/ 372005 w 607286"/>
                <a:gd name="connsiteY99" fmla="*/ 111351 h 437153"/>
                <a:gd name="connsiteX100" fmla="*/ 367626 w 607286"/>
                <a:gd name="connsiteY100" fmla="*/ 112990 h 437153"/>
                <a:gd name="connsiteX101" fmla="*/ 364342 w 607286"/>
                <a:gd name="connsiteY101" fmla="*/ 115723 h 437153"/>
                <a:gd name="connsiteX102" fmla="*/ 362621 w 607286"/>
                <a:gd name="connsiteY102" fmla="*/ 119392 h 437153"/>
                <a:gd name="connsiteX103" fmla="*/ 362856 w 607286"/>
                <a:gd name="connsiteY103" fmla="*/ 124075 h 437153"/>
                <a:gd name="connsiteX104" fmla="*/ 340648 w 607286"/>
                <a:gd name="connsiteY104" fmla="*/ 128759 h 437153"/>
                <a:gd name="connsiteX105" fmla="*/ 340804 w 607286"/>
                <a:gd name="connsiteY105" fmla="*/ 115567 h 437153"/>
                <a:gd name="connsiteX106" fmla="*/ 346278 w 607286"/>
                <a:gd name="connsiteY106" fmla="*/ 105106 h 437153"/>
                <a:gd name="connsiteX107" fmla="*/ 356053 w 607286"/>
                <a:gd name="connsiteY107" fmla="*/ 97612 h 437153"/>
                <a:gd name="connsiteX108" fmla="*/ 368799 w 607286"/>
                <a:gd name="connsiteY108" fmla="*/ 93084 h 437153"/>
                <a:gd name="connsiteX109" fmla="*/ 384360 w 607286"/>
                <a:gd name="connsiteY109" fmla="*/ 92226 h 437153"/>
                <a:gd name="connsiteX110" fmla="*/ 115676 w 607286"/>
                <a:gd name="connsiteY110" fmla="*/ 47714 h 437153"/>
                <a:gd name="connsiteX111" fmla="*/ 115676 w 607286"/>
                <a:gd name="connsiteY111" fmla="*/ 262703 h 437153"/>
                <a:gd name="connsiteX112" fmla="*/ 491681 w 607286"/>
                <a:gd name="connsiteY112" fmla="*/ 262703 h 437153"/>
                <a:gd name="connsiteX113" fmla="*/ 491681 w 607286"/>
                <a:gd name="connsiteY113" fmla="*/ 47714 h 437153"/>
                <a:gd name="connsiteX114" fmla="*/ 67884 w 607286"/>
                <a:gd name="connsiteY114" fmla="*/ 0 h 437153"/>
                <a:gd name="connsiteX115" fmla="*/ 539473 w 607286"/>
                <a:gd name="connsiteY115" fmla="*/ 0 h 437153"/>
                <a:gd name="connsiteX116" fmla="*/ 539473 w 607286"/>
                <a:gd name="connsiteY116" fmla="*/ 310417 h 437153"/>
                <a:gd name="connsiteX117" fmla="*/ 67884 w 607286"/>
                <a:gd name="connsiteY117" fmla="*/ 310417 h 4371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</a:cxnLst>
              <a:rect l="l" t="t" r="r" b="b"/>
              <a:pathLst>
                <a:path w="607286" h="437153">
                  <a:moveTo>
                    <a:pt x="67893" y="324883"/>
                  </a:moveTo>
                  <a:lnTo>
                    <a:pt x="296916" y="324883"/>
                  </a:lnTo>
                  <a:lnTo>
                    <a:pt x="310370" y="324883"/>
                  </a:lnTo>
                  <a:lnTo>
                    <a:pt x="539393" y="324883"/>
                  </a:lnTo>
                  <a:lnTo>
                    <a:pt x="607286" y="415370"/>
                  </a:lnTo>
                  <a:lnTo>
                    <a:pt x="607286" y="437153"/>
                  </a:lnTo>
                  <a:lnTo>
                    <a:pt x="0" y="437153"/>
                  </a:lnTo>
                  <a:lnTo>
                    <a:pt x="0" y="415370"/>
                  </a:lnTo>
                  <a:close/>
                  <a:moveTo>
                    <a:pt x="306838" y="130969"/>
                  </a:moveTo>
                  <a:lnTo>
                    <a:pt x="311222" y="151745"/>
                  </a:lnTo>
                  <a:lnTo>
                    <a:pt x="332126" y="147293"/>
                  </a:lnTo>
                  <a:lnTo>
                    <a:pt x="335962" y="165414"/>
                  </a:lnTo>
                  <a:lnTo>
                    <a:pt x="315137" y="169866"/>
                  </a:lnTo>
                  <a:lnTo>
                    <a:pt x="319599" y="190643"/>
                  </a:lnTo>
                  <a:lnTo>
                    <a:pt x="301514" y="194548"/>
                  </a:lnTo>
                  <a:lnTo>
                    <a:pt x="297052" y="173693"/>
                  </a:lnTo>
                  <a:lnTo>
                    <a:pt x="276227" y="178146"/>
                  </a:lnTo>
                  <a:lnTo>
                    <a:pt x="272312" y="160103"/>
                  </a:lnTo>
                  <a:lnTo>
                    <a:pt x="293137" y="155651"/>
                  </a:lnTo>
                  <a:lnTo>
                    <a:pt x="288675" y="134874"/>
                  </a:lnTo>
                  <a:close/>
                  <a:moveTo>
                    <a:pt x="232843" y="123935"/>
                  </a:moveTo>
                  <a:cubicBezTo>
                    <a:pt x="237222" y="124091"/>
                    <a:pt x="241131" y="124950"/>
                    <a:pt x="244492" y="126434"/>
                  </a:cubicBezTo>
                  <a:cubicBezTo>
                    <a:pt x="247932" y="127917"/>
                    <a:pt x="250825" y="130103"/>
                    <a:pt x="253092" y="132992"/>
                  </a:cubicBezTo>
                  <a:cubicBezTo>
                    <a:pt x="255438" y="135959"/>
                    <a:pt x="257080" y="139550"/>
                    <a:pt x="257940" y="143922"/>
                  </a:cubicBezTo>
                  <a:cubicBezTo>
                    <a:pt x="259112" y="149154"/>
                    <a:pt x="258956" y="153838"/>
                    <a:pt x="257392" y="157976"/>
                  </a:cubicBezTo>
                  <a:cubicBezTo>
                    <a:pt x="255907" y="162036"/>
                    <a:pt x="253718" y="165862"/>
                    <a:pt x="250747" y="169297"/>
                  </a:cubicBezTo>
                  <a:cubicBezTo>
                    <a:pt x="247776" y="172810"/>
                    <a:pt x="244414" y="176089"/>
                    <a:pt x="240583" y="179212"/>
                  </a:cubicBezTo>
                  <a:cubicBezTo>
                    <a:pt x="236831" y="182335"/>
                    <a:pt x="233234" y="185458"/>
                    <a:pt x="229872" y="188660"/>
                  </a:cubicBezTo>
                  <a:lnTo>
                    <a:pt x="229951" y="188816"/>
                  </a:lnTo>
                  <a:lnTo>
                    <a:pt x="267165" y="180852"/>
                  </a:lnTo>
                  <a:lnTo>
                    <a:pt x="271465" y="200917"/>
                  </a:lnTo>
                  <a:lnTo>
                    <a:pt x="200163" y="216142"/>
                  </a:lnTo>
                  <a:cubicBezTo>
                    <a:pt x="199069" y="212160"/>
                    <a:pt x="198678" y="208413"/>
                    <a:pt x="199069" y="204821"/>
                  </a:cubicBezTo>
                  <a:cubicBezTo>
                    <a:pt x="199382" y="201152"/>
                    <a:pt x="200242" y="197794"/>
                    <a:pt x="201727" y="194593"/>
                  </a:cubicBezTo>
                  <a:cubicBezTo>
                    <a:pt x="202978" y="191861"/>
                    <a:pt x="204463" y="189206"/>
                    <a:pt x="206262" y="186708"/>
                  </a:cubicBezTo>
                  <a:cubicBezTo>
                    <a:pt x="208060" y="184131"/>
                    <a:pt x="210093" y="181711"/>
                    <a:pt x="212282" y="179447"/>
                  </a:cubicBezTo>
                  <a:cubicBezTo>
                    <a:pt x="214393" y="177104"/>
                    <a:pt x="216738" y="174840"/>
                    <a:pt x="219162" y="172654"/>
                  </a:cubicBezTo>
                  <a:cubicBezTo>
                    <a:pt x="221585" y="170468"/>
                    <a:pt x="223931" y="168282"/>
                    <a:pt x="226198" y="166174"/>
                  </a:cubicBezTo>
                  <a:cubicBezTo>
                    <a:pt x="227058" y="165315"/>
                    <a:pt x="228074" y="164378"/>
                    <a:pt x="229169" y="163285"/>
                  </a:cubicBezTo>
                  <a:cubicBezTo>
                    <a:pt x="230342" y="162192"/>
                    <a:pt x="231358" y="161099"/>
                    <a:pt x="232296" y="159928"/>
                  </a:cubicBezTo>
                  <a:cubicBezTo>
                    <a:pt x="233234" y="158679"/>
                    <a:pt x="233938" y="157429"/>
                    <a:pt x="234407" y="156102"/>
                  </a:cubicBezTo>
                  <a:cubicBezTo>
                    <a:pt x="234954" y="154775"/>
                    <a:pt x="235032" y="153370"/>
                    <a:pt x="234720" y="151808"/>
                  </a:cubicBezTo>
                  <a:cubicBezTo>
                    <a:pt x="233860" y="148060"/>
                    <a:pt x="232374" y="145640"/>
                    <a:pt x="230107" y="144625"/>
                  </a:cubicBezTo>
                  <a:cubicBezTo>
                    <a:pt x="227918" y="143610"/>
                    <a:pt x="225416" y="143376"/>
                    <a:pt x="222602" y="143922"/>
                  </a:cubicBezTo>
                  <a:cubicBezTo>
                    <a:pt x="217911" y="144937"/>
                    <a:pt x="214940" y="147202"/>
                    <a:pt x="213767" y="150715"/>
                  </a:cubicBezTo>
                  <a:cubicBezTo>
                    <a:pt x="212594" y="154228"/>
                    <a:pt x="212594" y="158444"/>
                    <a:pt x="213845" y="163441"/>
                  </a:cubicBezTo>
                  <a:lnTo>
                    <a:pt x="191642" y="168204"/>
                  </a:lnTo>
                  <a:cubicBezTo>
                    <a:pt x="190078" y="162661"/>
                    <a:pt x="189609" y="157429"/>
                    <a:pt x="190156" y="152745"/>
                  </a:cubicBezTo>
                  <a:cubicBezTo>
                    <a:pt x="190704" y="147982"/>
                    <a:pt x="192189" y="143766"/>
                    <a:pt x="194613" y="140097"/>
                  </a:cubicBezTo>
                  <a:cubicBezTo>
                    <a:pt x="197036" y="136427"/>
                    <a:pt x="200320" y="133304"/>
                    <a:pt x="204463" y="130806"/>
                  </a:cubicBezTo>
                  <a:cubicBezTo>
                    <a:pt x="208529" y="128307"/>
                    <a:pt x="213376" y="126434"/>
                    <a:pt x="218849" y="125263"/>
                  </a:cubicBezTo>
                  <a:cubicBezTo>
                    <a:pt x="223852" y="124169"/>
                    <a:pt x="228465" y="123701"/>
                    <a:pt x="232843" y="123935"/>
                  </a:cubicBezTo>
                  <a:close/>
                  <a:moveTo>
                    <a:pt x="384360" y="92226"/>
                  </a:moveTo>
                  <a:cubicBezTo>
                    <a:pt x="388818" y="92850"/>
                    <a:pt x="392415" y="94021"/>
                    <a:pt x="395386" y="95660"/>
                  </a:cubicBezTo>
                  <a:cubicBezTo>
                    <a:pt x="398358" y="97378"/>
                    <a:pt x="400625" y="99329"/>
                    <a:pt x="402189" y="101515"/>
                  </a:cubicBezTo>
                  <a:cubicBezTo>
                    <a:pt x="403832" y="103779"/>
                    <a:pt x="404770" y="105731"/>
                    <a:pt x="405161" y="107448"/>
                  </a:cubicBezTo>
                  <a:cubicBezTo>
                    <a:pt x="406099" y="111741"/>
                    <a:pt x="406256" y="115254"/>
                    <a:pt x="405552" y="117752"/>
                  </a:cubicBezTo>
                  <a:cubicBezTo>
                    <a:pt x="404926" y="120328"/>
                    <a:pt x="404066" y="122358"/>
                    <a:pt x="402971" y="123685"/>
                  </a:cubicBezTo>
                  <a:cubicBezTo>
                    <a:pt x="401877" y="125090"/>
                    <a:pt x="400782" y="126027"/>
                    <a:pt x="399687" y="126495"/>
                  </a:cubicBezTo>
                  <a:cubicBezTo>
                    <a:pt x="398592" y="127042"/>
                    <a:pt x="398045" y="127276"/>
                    <a:pt x="398045" y="127354"/>
                  </a:cubicBezTo>
                  <a:lnTo>
                    <a:pt x="398123" y="127588"/>
                  </a:lnTo>
                  <a:cubicBezTo>
                    <a:pt x="398123" y="127744"/>
                    <a:pt x="398514" y="127822"/>
                    <a:pt x="399218" y="127822"/>
                  </a:cubicBezTo>
                  <a:cubicBezTo>
                    <a:pt x="399922" y="127901"/>
                    <a:pt x="400782" y="127979"/>
                    <a:pt x="401877" y="128213"/>
                  </a:cubicBezTo>
                  <a:cubicBezTo>
                    <a:pt x="402971" y="128447"/>
                    <a:pt x="404144" y="128759"/>
                    <a:pt x="405474" y="129306"/>
                  </a:cubicBezTo>
                  <a:cubicBezTo>
                    <a:pt x="406881" y="129774"/>
                    <a:pt x="408132" y="130633"/>
                    <a:pt x="409462" y="131804"/>
                  </a:cubicBezTo>
                  <a:cubicBezTo>
                    <a:pt x="410713" y="132975"/>
                    <a:pt x="411886" y="134536"/>
                    <a:pt x="413059" y="136409"/>
                  </a:cubicBezTo>
                  <a:cubicBezTo>
                    <a:pt x="414154" y="138361"/>
                    <a:pt x="415014" y="140859"/>
                    <a:pt x="415718" y="143982"/>
                  </a:cubicBezTo>
                  <a:cubicBezTo>
                    <a:pt x="416265" y="146480"/>
                    <a:pt x="416265" y="149368"/>
                    <a:pt x="415874" y="152569"/>
                  </a:cubicBezTo>
                  <a:cubicBezTo>
                    <a:pt x="415483" y="155769"/>
                    <a:pt x="414232" y="158970"/>
                    <a:pt x="412121" y="162092"/>
                  </a:cubicBezTo>
                  <a:cubicBezTo>
                    <a:pt x="410009" y="165293"/>
                    <a:pt x="406959" y="168259"/>
                    <a:pt x="402893" y="170913"/>
                  </a:cubicBezTo>
                  <a:cubicBezTo>
                    <a:pt x="398827" y="173646"/>
                    <a:pt x="393431" y="175753"/>
                    <a:pt x="386706" y="177159"/>
                  </a:cubicBezTo>
                  <a:cubicBezTo>
                    <a:pt x="380607" y="178486"/>
                    <a:pt x="375211" y="178954"/>
                    <a:pt x="370676" y="178564"/>
                  </a:cubicBezTo>
                  <a:cubicBezTo>
                    <a:pt x="366140" y="178173"/>
                    <a:pt x="362387" y="177237"/>
                    <a:pt x="359180" y="175831"/>
                  </a:cubicBezTo>
                  <a:cubicBezTo>
                    <a:pt x="355974" y="174348"/>
                    <a:pt x="353472" y="172553"/>
                    <a:pt x="351439" y="170367"/>
                  </a:cubicBezTo>
                  <a:cubicBezTo>
                    <a:pt x="349484" y="168181"/>
                    <a:pt x="347920" y="165995"/>
                    <a:pt x="346669" y="163732"/>
                  </a:cubicBezTo>
                  <a:cubicBezTo>
                    <a:pt x="345496" y="161468"/>
                    <a:pt x="344714" y="159360"/>
                    <a:pt x="344245" y="157408"/>
                  </a:cubicBezTo>
                  <a:cubicBezTo>
                    <a:pt x="343775" y="155457"/>
                    <a:pt x="343463" y="153974"/>
                    <a:pt x="343306" y="152881"/>
                  </a:cubicBezTo>
                  <a:lnTo>
                    <a:pt x="365749" y="148119"/>
                  </a:lnTo>
                  <a:cubicBezTo>
                    <a:pt x="366531" y="152569"/>
                    <a:pt x="368330" y="155535"/>
                    <a:pt x="371067" y="157174"/>
                  </a:cubicBezTo>
                  <a:cubicBezTo>
                    <a:pt x="372474" y="158267"/>
                    <a:pt x="374116" y="158970"/>
                    <a:pt x="375915" y="159126"/>
                  </a:cubicBezTo>
                  <a:cubicBezTo>
                    <a:pt x="377713" y="159360"/>
                    <a:pt x="379668" y="159204"/>
                    <a:pt x="381702" y="158736"/>
                  </a:cubicBezTo>
                  <a:cubicBezTo>
                    <a:pt x="385064" y="158033"/>
                    <a:pt x="387566" y="156784"/>
                    <a:pt x="389287" y="154989"/>
                  </a:cubicBezTo>
                  <a:cubicBezTo>
                    <a:pt x="390929" y="153193"/>
                    <a:pt x="391398" y="150617"/>
                    <a:pt x="390694" y="147182"/>
                  </a:cubicBezTo>
                  <a:cubicBezTo>
                    <a:pt x="390303" y="145387"/>
                    <a:pt x="389678" y="143982"/>
                    <a:pt x="388818" y="143045"/>
                  </a:cubicBezTo>
                  <a:cubicBezTo>
                    <a:pt x="387957" y="142108"/>
                    <a:pt x="386941" y="141406"/>
                    <a:pt x="385768" y="140937"/>
                  </a:cubicBezTo>
                  <a:cubicBezTo>
                    <a:pt x="384595" y="140547"/>
                    <a:pt x="383344" y="140391"/>
                    <a:pt x="381936" y="140469"/>
                  </a:cubicBezTo>
                  <a:cubicBezTo>
                    <a:pt x="380607" y="140547"/>
                    <a:pt x="379199" y="140781"/>
                    <a:pt x="377870" y="141093"/>
                  </a:cubicBezTo>
                  <a:cubicBezTo>
                    <a:pt x="376149" y="141406"/>
                    <a:pt x="374820" y="141796"/>
                    <a:pt x="373882" y="142108"/>
                  </a:cubicBezTo>
                  <a:cubicBezTo>
                    <a:pt x="372865" y="142420"/>
                    <a:pt x="372005" y="142811"/>
                    <a:pt x="371145" y="143123"/>
                  </a:cubicBezTo>
                  <a:lnTo>
                    <a:pt x="367704" y="127042"/>
                  </a:lnTo>
                  <a:cubicBezTo>
                    <a:pt x="368564" y="126964"/>
                    <a:pt x="369581" y="126886"/>
                    <a:pt x="370676" y="126730"/>
                  </a:cubicBezTo>
                  <a:cubicBezTo>
                    <a:pt x="371770" y="126652"/>
                    <a:pt x="373100" y="126417"/>
                    <a:pt x="374664" y="126105"/>
                  </a:cubicBezTo>
                  <a:cubicBezTo>
                    <a:pt x="375915" y="125793"/>
                    <a:pt x="377166" y="125481"/>
                    <a:pt x="378417" y="125012"/>
                  </a:cubicBezTo>
                  <a:cubicBezTo>
                    <a:pt x="379747" y="124544"/>
                    <a:pt x="380841" y="123997"/>
                    <a:pt x="381858" y="123217"/>
                  </a:cubicBezTo>
                  <a:cubicBezTo>
                    <a:pt x="382796" y="122436"/>
                    <a:pt x="383578" y="121421"/>
                    <a:pt x="384047" y="120328"/>
                  </a:cubicBezTo>
                  <a:cubicBezTo>
                    <a:pt x="384595" y="119157"/>
                    <a:pt x="384595" y="117830"/>
                    <a:pt x="384282" y="116269"/>
                  </a:cubicBezTo>
                  <a:cubicBezTo>
                    <a:pt x="384047" y="115020"/>
                    <a:pt x="383422" y="113927"/>
                    <a:pt x="382562" y="113147"/>
                  </a:cubicBezTo>
                  <a:cubicBezTo>
                    <a:pt x="381702" y="112366"/>
                    <a:pt x="380685" y="111819"/>
                    <a:pt x="379590" y="111429"/>
                  </a:cubicBezTo>
                  <a:cubicBezTo>
                    <a:pt x="378417" y="111117"/>
                    <a:pt x="377166" y="110961"/>
                    <a:pt x="375837" y="110961"/>
                  </a:cubicBezTo>
                  <a:cubicBezTo>
                    <a:pt x="374429" y="110961"/>
                    <a:pt x="373178" y="111117"/>
                    <a:pt x="372005" y="111351"/>
                  </a:cubicBezTo>
                  <a:cubicBezTo>
                    <a:pt x="370441" y="111663"/>
                    <a:pt x="368955" y="112210"/>
                    <a:pt x="367626" y="112990"/>
                  </a:cubicBezTo>
                  <a:cubicBezTo>
                    <a:pt x="366297" y="113693"/>
                    <a:pt x="365202" y="114630"/>
                    <a:pt x="364342" y="115723"/>
                  </a:cubicBezTo>
                  <a:cubicBezTo>
                    <a:pt x="363481" y="116737"/>
                    <a:pt x="362934" y="117986"/>
                    <a:pt x="362621" y="119392"/>
                  </a:cubicBezTo>
                  <a:cubicBezTo>
                    <a:pt x="362308" y="120797"/>
                    <a:pt x="362387" y="122358"/>
                    <a:pt x="362856" y="124075"/>
                  </a:cubicBezTo>
                  <a:lnTo>
                    <a:pt x="340648" y="128759"/>
                  </a:lnTo>
                  <a:cubicBezTo>
                    <a:pt x="339631" y="123919"/>
                    <a:pt x="339709" y="119470"/>
                    <a:pt x="340804" y="115567"/>
                  </a:cubicBezTo>
                  <a:cubicBezTo>
                    <a:pt x="341821" y="111585"/>
                    <a:pt x="343619" y="108151"/>
                    <a:pt x="346278" y="105106"/>
                  </a:cubicBezTo>
                  <a:cubicBezTo>
                    <a:pt x="348937" y="102140"/>
                    <a:pt x="352221" y="99642"/>
                    <a:pt x="356053" y="97612"/>
                  </a:cubicBezTo>
                  <a:cubicBezTo>
                    <a:pt x="359884" y="95582"/>
                    <a:pt x="364185" y="94099"/>
                    <a:pt x="368799" y="93084"/>
                  </a:cubicBezTo>
                  <a:cubicBezTo>
                    <a:pt x="374820" y="91835"/>
                    <a:pt x="379981" y="91523"/>
                    <a:pt x="384360" y="92226"/>
                  </a:cubicBezTo>
                  <a:close/>
                  <a:moveTo>
                    <a:pt x="115676" y="47714"/>
                  </a:moveTo>
                  <a:lnTo>
                    <a:pt x="115676" y="262703"/>
                  </a:lnTo>
                  <a:lnTo>
                    <a:pt x="491681" y="262703"/>
                  </a:lnTo>
                  <a:lnTo>
                    <a:pt x="491681" y="47714"/>
                  </a:lnTo>
                  <a:close/>
                  <a:moveTo>
                    <a:pt x="67884" y="0"/>
                  </a:moveTo>
                  <a:lnTo>
                    <a:pt x="539473" y="0"/>
                  </a:lnTo>
                  <a:lnTo>
                    <a:pt x="539473" y="310417"/>
                  </a:lnTo>
                  <a:lnTo>
                    <a:pt x="67884" y="3104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en-US" sz="3200"/>
            </a:p>
          </p:txBody>
        </p:sp>
        <p:sp>
          <p:nvSpPr>
            <p:cNvPr id="36" name="iṧḻîḓè">
              <a:extLst>
                <a:ext uri="{FF2B5EF4-FFF2-40B4-BE49-F238E27FC236}">
                  <a16:creationId xmlns="" xmlns:a16="http://schemas.microsoft.com/office/drawing/2014/main" id="{9F441DAC-8D7A-4E06-AE4D-EA515B526654}"/>
                </a:ext>
              </a:extLst>
            </p:cNvPr>
            <p:cNvSpPr/>
            <p:nvPr/>
          </p:nvSpPr>
          <p:spPr bwMode="auto">
            <a:xfrm>
              <a:off x="9412107" y="4613899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37" name="i$ḷîḍè">
              <a:extLst>
                <a:ext uri="{FF2B5EF4-FFF2-40B4-BE49-F238E27FC236}">
                  <a16:creationId xmlns="" xmlns:a16="http://schemas.microsoft.com/office/drawing/2014/main" id="{20DC783C-A640-479D-A909-876F3C17AFC3}"/>
                </a:ext>
              </a:extLst>
            </p:cNvPr>
            <p:cNvSpPr txBox="1"/>
            <p:nvPr/>
          </p:nvSpPr>
          <p:spPr bwMode="auto">
            <a:xfrm>
              <a:off x="9412107" y="42263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  <p:cxnSp>
          <p:nvCxnSpPr>
            <p:cNvPr id="38" name="直接连接符 37">
              <a:extLst>
                <a:ext uri="{FF2B5EF4-FFF2-40B4-BE49-F238E27FC236}">
                  <a16:creationId xmlns="" xmlns:a16="http://schemas.microsoft.com/office/drawing/2014/main" id="{E44C1A77-7A67-470B-8CB5-5A8BC62EC8CD}"/>
                </a:ext>
              </a:extLst>
            </p:cNvPr>
            <p:cNvCxnSpPr/>
            <p:nvPr/>
          </p:nvCxnSpPr>
          <p:spPr>
            <a:xfrm flipH="1">
              <a:off x="10466138" y="2699205"/>
              <a:ext cx="1" cy="669527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4112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5A56F34-943B-4203-B6C6-2FF6C3A5B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2.3 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8B63A2D2-E6C5-4CE4-A15B-9264951B8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 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3FFCBCB-07DC-4797-82F6-3E2F323BD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11</a:t>
            </a:fld>
            <a:endParaRPr lang="zh-CN" altLang="en-US"/>
          </a:p>
        </p:txBody>
      </p:sp>
      <p:grpSp>
        <p:nvGrpSpPr>
          <p:cNvPr id="5" name="1fb93039-9820-49f2-a2d8-03677a8acbc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13EC6550-B28B-4249-879C-2D8322800DE2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-1" y="0"/>
            <a:ext cx="11517714" cy="6858000"/>
            <a:chOff x="-1" y="0"/>
            <a:chExt cx="11517714" cy="6858000"/>
          </a:xfrm>
        </p:grpSpPr>
        <p:sp>
          <p:nvSpPr>
            <p:cNvPr id="6" name="iṩļídè">
              <a:extLst>
                <a:ext uri="{FF2B5EF4-FFF2-40B4-BE49-F238E27FC236}">
                  <a16:creationId xmlns="" xmlns:a16="http://schemas.microsoft.com/office/drawing/2014/main" id="{571BC4E1-AA74-4F16-BA7F-62B8EE6C7429}"/>
                </a:ext>
              </a:extLst>
            </p:cNvPr>
            <p:cNvSpPr/>
            <p:nvPr/>
          </p:nvSpPr>
          <p:spPr>
            <a:xfrm>
              <a:off x="-1" y="0"/>
              <a:ext cx="6771001" cy="6858000"/>
            </a:xfrm>
            <a:prstGeom prst="roundRect">
              <a:avLst>
                <a:gd name="adj" fmla="val 0"/>
              </a:avLst>
            </a:prstGeom>
            <a:blipFill>
              <a:blip r:embed="rId3"/>
              <a:stretch>
                <a:fillRect l="-26014" r="-25913"/>
              </a:stretch>
            </a:blipFill>
            <a:ln w="1905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7" name="iṩlíḍé">
              <a:extLst>
                <a:ext uri="{FF2B5EF4-FFF2-40B4-BE49-F238E27FC236}">
                  <a16:creationId xmlns="" xmlns:a16="http://schemas.microsoft.com/office/drawing/2014/main" id="{728B7CBF-B995-4ECA-AE37-2A3B4D792ADA}"/>
                </a:ext>
              </a:extLst>
            </p:cNvPr>
            <p:cNvSpPr/>
            <p:nvPr/>
          </p:nvSpPr>
          <p:spPr>
            <a:xfrm>
              <a:off x="0" y="0"/>
              <a:ext cx="5240999" cy="6858000"/>
            </a:xfrm>
            <a:prstGeom prst="roundRect">
              <a:avLst>
                <a:gd name="adj" fmla="val 0"/>
              </a:avLst>
            </a:prstGeom>
            <a:solidFill>
              <a:schemeClr val="tx1">
                <a:alpha val="70000"/>
              </a:schemeClr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endParaRPr sz="2000" b="1"/>
            </a:p>
          </p:txBody>
        </p:sp>
        <p:sp>
          <p:nvSpPr>
            <p:cNvPr id="8" name="í$ḻîdè">
              <a:extLst>
                <a:ext uri="{FF2B5EF4-FFF2-40B4-BE49-F238E27FC236}">
                  <a16:creationId xmlns="" xmlns:a16="http://schemas.microsoft.com/office/drawing/2014/main" id="{0EEAB81C-4911-434D-B745-D01AEAFD1096}"/>
                </a:ext>
              </a:extLst>
            </p:cNvPr>
            <p:cNvSpPr/>
            <p:nvPr/>
          </p:nvSpPr>
          <p:spPr>
            <a:xfrm>
              <a:off x="6927713" y="4088283"/>
              <a:ext cx="4590000" cy="187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/>
            <a:p>
              <a:pPr marL="171450" indent="-171450">
                <a:lnSpc>
                  <a:spcPct val="160000"/>
                </a:lnSpc>
                <a:spcBef>
                  <a:spcPct val="0"/>
                </a:spcBef>
                <a:buFont typeface="Arial" panose="020B0604020202020204" pitchFamily="34" charset="0"/>
                <a:buChar char="•"/>
              </a:pPr>
              <a:r>
                <a:rPr lang="en-US" altLang="zh-CN" sz="1100" dirty="0"/>
                <a:t>Unified fonts make reading more </a:t>
              </a:r>
              <a:r>
                <a:rPr lang="en-US" altLang="zh-CN" sz="1100" dirty="0" err="1"/>
                <a:t>fluent.Theme</a:t>
              </a:r>
              <a:r>
                <a:rPr lang="en-US" altLang="zh-CN" sz="1100" dirty="0"/>
                <a:t> color makes PPT more convenient to </a:t>
              </a:r>
              <a:r>
                <a:rPr lang="en-US" altLang="zh-CN" sz="1100" dirty="0" err="1"/>
                <a:t>change.Adjust</a:t>
              </a:r>
              <a:r>
                <a:rPr lang="en-US" altLang="zh-CN" sz="1100" dirty="0"/>
                <a:t> the spacing to adapt to Chinese typesetting, use the reference line in PPT.</a:t>
              </a:r>
            </a:p>
            <a:p>
              <a:pPr marL="628639" lvl="1" indent="-171450">
                <a:lnSpc>
                  <a:spcPct val="160000"/>
                </a:lnSpc>
                <a:buFont typeface="Arial" panose="020B0604020202020204" pitchFamily="34" charset="0"/>
                <a:buChar char="−"/>
              </a:pPr>
              <a:r>
                <a:rPr lang="en-US" altLang="zh-CN" sz="1100" dirty="0"/>
                <a:t>Supporting text here.</a:t>
              </a:r>
            </a:p>
            <a:p>
              <a:pPr marL="628639" lvl="1" indent="-171450">
                <a:lnSpc>
                  <a:spcPct val="160000"/>
                </a:lnSpc>
                <a:buFont typeface="Arial" panose="020B0604020202020204" pitchFamily="34" charset="0"/>
                <a:buChar char="−"/>
              </a:pPr>
              <a:r>
                <a:rPr lang="en-US" altLang="zh-CN" sz="1100" dirty="0"/>
                <a:t>You can use the icon library in iSlide  (www.islide.cc) to filter and replace existing icon elements with one click.</a:t>
              </a:r>
            </a:p>
          </p:txBody>
        </p:sp>
        <p:sp>
          <p:nvSpPr>
            <p:cNvPr id="9" name="îşľiḍé">
              <a:extLst>
                <a:ext uri="{FF2B5EF4-FFF2-40B4-BE49-F238E27FC236}">
                  <a16:creationId xmlns="" xmlns:a16="http://schemas.microsoft.com/office/drawing/2014/main" id="{227EAFA7-6BD8-421F-8FAF-A543E0A1C3A7}"/>
                </a:ext>
              </a:extLst>
            </p:cNvPr>
            <p:cNvSpPr txBox="1"/>
            <p:nvPr/>
          </p:nvSpPr>
          <p:spPr bwMode="auto">
            <a:xfrm>
              <a:off x="6927713" y="2918283"/>
              <a:ext cx="4590000" cy="44180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zh-CN" sz="2000" b="1" dirty="0"/>
                <a:t>Text here</a:t>
              </a:r>
            </a:p>
          </p:txBody>
        </p:sp>
        <p:sp>
          <p:nvSpPr>
            <p:cNvPr id="10" name="íṩľïḋe">
              <a:extLst>
                <a:ext uri="{FF2B5EF4-FFF2-40B4-BE49-F238E27FC236}">
                  <a16:creationId xmlns="" xmlns:a16="http://schemas.microsoft.com/office/drawing/2014/main" id="{227EAFA7-6BD8-421F-8FAF-A543E0A1C3A7}"/>
                </a:ext>
              </a:extLst>
            </p:cNvPr>
            <p:cNvSpPr txBox="1"/>
            <p:nvPr/>
          </p:nvSpPr>
          <p:spPr bwMode="auto">
            <a:xfrm>
              <a:off x="6927713" y="3360087"/>
              <a:ext cx="4590000" cy="59319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100" dirty="0"/>
                <a:t>Supporting text here.</a:t>
              </a: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100" dirty="0"/>
                <a:t>When you copy &amp; paste, choose "keep text only" option.</a:t>
              </a:r>
            </a:p>
          </p:txBody>
        </p:sp>
        <p:sp>
          <p:nvSpPr>
            <p:cNvPr id="11" name="í$lide">
              <a:extLst>
                <a:ext uri="{FF2B5EF4-FFF2-40B4-BE49-F238E27FC236}">
                  <a16:creationId xmlns="" xmlns:a16="http://schemas.microsoft.com/office/drawing/2014/main" id="{791BB12B-58F7-4D5C-9471-E4DF81654F7A}"/>
                </a:ext>
              </a:extLst>
            </p:cNvPr>
            <p:cNvSpPr txBox="1"/>
            <p:nvPr/>
          </p:nvSpPr>
          <p:spPr>
            <a:xfrm>
              <a:off x="782424" y="1135063"/>
              <a:ext cx="4346075" cy="1783220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/>
                  </a:solidFill>
                </a:rPr>
                <a:t>Unified fonts make reading more fluent.</a:t>
              </a:r>
            </a:p>
            <a:p>
              <a:pPr algn="just">
                <a:lnSpc>
                  <a:spcPct val="150000"/>
                </a:lnSpc>
              </a:pPr>
              <a:r>
                <a:rPr lang="en-US" altLang="zh-CN" sz="1600" b="1" dirty="0">
                  <a:solidFill>
                    <a:schemeClr val="bg1"/>
                  </a:solidFill>
                </a:rPr>
                <a:t>Theme color makes PPT more convenient to change.</a:t>
              </a:r>
            </a:p>
            <a:p>
              <a:pPr algn="just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/>
                  </a:solidFill>
                </a:rPr>
                <a:t>Adjust the spacing to adapt to Chinese typesetting, use the reference line in PPT.</a:t>
              </a:r>
              <a:endParaRPr lang="en-US" sz="1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20229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5A56F34-943B-4203-B6C6-2FF6C3A5B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8B63A2D2-E6C5-4CE4-A15B-9264951B8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 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3FFCBCB-07DC-4797-82F6-3E2F323BD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12</a:t>
            </a:fld>
            <a:endParaRPr lang="zh-CN" altLang="en-US"/>
          </a:p>
        </p:txBody>
      </p:sp>
      <p:grpSp>
        <p:nvGrpSpPr>
          <p:cNvPr id="25" name="fed3f8bb-e284-4adc-ab02-e7044f36fb5f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2476D289-2F06-4964-BBF3-2BEC777A4E93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470915" y="1736812"/>
            <a:ext cx="9395209" cy="3995286"/>
            <a:chOff x="1470915" y="1736812"/>
            <a:chExt cx="9395209" cy="3995286"/>
          </a:xfrm>
        </p:grpSpPr>
        <p:sp>
          <p:nvSpPr>
            <p:cNvPr id="26" name="íṧḷiḓe">
              <a:extLst>
                <a:ext uri="{FF2B5EF4-FFF2-40B4-BE49-F238E27FC236}">
                  <a16:creationId xmlns="" xmlns:a16="http://schemas.microsoft.com/office/drawing/2014/main" id="{878558F5-6D51-412A-83A6-74D69F3E2143}"/>
                </a:ext>
              </a:extLst>
            </p:cNvPr>
            <p:cNvSpPr/>
            <p:nvPr/>
          </p:nvSpPr>
          <p:spPr>
            <a:xfrm>
              <a:off x="4799229" y="1736812"/>
              <a:ext cx="2317265" cy="1997643"/>
            </a:xfrm>
            <a:prstGeom prst="triangle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$lide">
              <a:extLst>
                <a:ext uri="{FF2B5EF4-FFF2-40B4-BE49-F238E27FC236}">
                  <a16:creationId xmlns="" xmlns:a16="http://schemas.microsoft.com/office/drawing/2014/main" id="{D8EC875C-31C0-4E1A-9E29-11A63FD7E518}"/>
                </a:ext>
              </a:extLst>
            </p:cNvPr>
            <p:cNvSpPr/>
            <p:nvPr/>
          </p:nvSpPr>
          <p:spPr>
            <a:xfrm flipV="1">
              <a:off x="4799229" y="3734455"/>
              <a:ext cx="2317265" cy="1997643"/>
            </a:xfrm>
            <a:prstGeom prst="triangle">
              <a:avLst/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ïṥḷíďê">
              <a:extLst>
                <a:ext uri="{FF2B5EF4-FFF2-40B4-BE49-F238E27FC236}">
                  <a16:creationId xmlns="" xmlns:a16="http://schemas.microsoft.com/office/drawing/2014/main" id="{F3629FF1-BCB4-4194-A8BF-5DA1163A5741}"/>
                </a:ext>
              </a:extLst>
            </p:cNvPr>
            <p:cNvSpPr/>
            <p:nvPr/>
          </p:nvSpPr>
          <p:spPr>
            <a:xfrm flipH="1">
              <a:off x="3647731" y="3734455"/>
              <a:ext cx="2317265" cy="1997643"/>
            </a:xfrm>
            <a:prstGeom prst="triangl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ŝlïďé">
              <a:extLst>
                <a:ext uri="{FF2B5EF4-FFF2-40B4-BE49-F238E27FC236}">
                  <a16:creationId xmlns="" xmlns:a16="http://schemas.microsoft.com/office/drawing/2014/main" id="{0399A930-E57D-4A87-B1A9-4F709E78E85C}"/>
                </a:ext>
              </a:extLst>
            </p:cNvPr>
            <p:cNvSpPr/>
            <p:nvPr/>
          </p:nvSpPr>
          <p:spPr>
            <a:xfrm flipH="1">
              <a:off x="5953487" y="3734455"/>
              <a:ext cx="2317265" cy="1997643"/>
            </a:xfrm>
            <a:prstGeom prst="triangl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0" name="ïṥ1ïḋe">
              <a:extLst>
                <a:ext uri="{FF2B5EF4-FFF2-40B4-BE49-F238E27FC236}">
                  <a16:creationId xmlns="" xmlns:a16="http://schemas.microsoft.com/office/drawing/2014/main" id="{9BEFC9F4-5607-4F6B-8B9D-9C678921C414}"/>
                </a:ext>
              </a:extLst>
            </p:cNvPr>
            <p:cNvGrpSpPr/>
            <p:nvPr/>
          </p:nvGrpSpPr>
          <p:grpSpPr>
            <a:xfrm>
              <a:off x="7130791" y="2218633"/>
              <a:ext cx="3400693" cy="1515821"/>
              <a:chOff x="5603149" y="2793443"/>
              <a:chExt cx="3058530" cy="1363306"/>
            </a:xfrm>
          </p:grpSpPr>
          <p:cxnSp>
            <p:nvCxnSpPr>
              <p:cNvPr id="51" name="直接连接符 50">
                <a:extLst>
                  <a:ext uri="{FF2B5EF4-FFF2-40B4-BE49-F238E27FC236}">
                    <a16:creationId xmlns="" xmlns:a16="http://schemas.microsoft.com/office/drawing/2014/main" id="{C0A1CE37-0228-4A4C-9438-E70F95E2A15D}"/>
                  </a:ext>
                </a:extLst>
              </p:cNvPr>
              <p:cNvCxnSpPr/>
              <p:nvPr/>
            </p:nvCxnSpPr>
            <p:spPr>
              <a:xfrm flipV="1">
                <a:off x="5603149" y="2793443"/>
                <a:ext cx="787733" cy="1363306"/>
              </a:xfrm>
              <a:prstGeom prst="line">
                <a:avLst/>
              </a:prstGeom>
              <a:ln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31654F70-FC9A-480F-A1A5-798CA21FADB7}"/>
                  </a:ext>
                </a:extLst>
              </p:cNvPr>
              <p:cNvCxnSpPr/>
              <p:nvPr/>
            </p:nvCxnSpPr>
            <p:spPr>
              <a:xfrm>
                <a:off x="6386660" y="2793443"/>
                <a:ext cx="2275019" cy="0"/>
              </a:xfrm>
              <a:prstGeom prst="line">
                <a:avLst/>
              </a:prstGeom>
              <a:ln>
                <a:solidFill>
                  <a:schemeClr val="accent3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1" name="işḻïḋe">
              <a:extLst>
                <a:ext uri="{FF2B5EF4-FFF2-40B4-BE49-F238E27FC236}">
                  <a16:creationId xmlns="" xmlns:a16="http://schemas.microsoft.com/office/drawing/2014/main" id="{A2D61893-68B1-41AC-BC7F-637AD13EB9E8}"/>
                </a:ext>
              </a:extLst>
            </p:cNvPr>
            <p:cNvGrpSpPr/>
            <p:nvPr/>
          </p:nvGrpSpPr>
          <p:grpSpPr>
            <a:xfrm>
              <a:off x="7656272" y="4296718"/>
              <a:ext cx="2848984" cy="506577"/>
              <a:chOff x="6099349" y="2793443"/>
              <a:chExt cx="2562330" cy="455608"/>
            </a:xfrm>
          </p:grpSpPr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4491CA26-3A9E-4DA3-BACB-6E398E59F3BB}"/>
                  </a:ext>
                </a:extLst>
              </p:cNvPr>
              <p:cNvCxnSpPr/>
              <p:nvPr/>
            </p:nvCxnSpPr>
            <p:spPr>
              <a:xfrm flipV="1">
                <a:off x="6099349" y="2793443"/>
                <a:ext cx="263255" cy="455608"/>
              </a:xfrm>
              <a:prstGeom prst="lin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3F05FD8A-1F9C-43F0-B86D-89549CAC53A5}"/>
                  </a:ext>
                </a:extLst>
              </p:cNvPr>
              <p:cNvCxnSpPr/>
              <p:nvPr/>
            </p:nvCxnSpPr>
            <p:spPr>
              <a:xfrm>
                <a:off x="6362604" y="2793443"/>
                <a:ext cx="2299075" cy="0"/>
              </a:xfrm>
              <a:prstGeom prst="line">
                <a:avLst/>
              </a:prstGeom>
              <a:ln>
                <a:solidFill>
                  <a:schemeClr val="accent4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2" name="ïṧ1íḋe">
              <a:extLst>
                <a:ext uri="{FF2B5EF4-FFF2-40B4-BE49-F238E27FC236}">
                  <a16:creationId xmlns="" xmlns:a16="http://schemas.microsoft.com/office/drawing/2014/main" id="{22057566-6A4E-4850-99BC-8B26D882183F}"/>
                </a:ext>
              </a:extLst>
            </p:cNvPr>
            <p:cNvGrpSpPr/>
            <p:nvPr/>
          </p:nvGrpSpPr>
          <p:grpSpPr>
            <a:xfrm flipH="1">
              <a:off x="1470915" y="2218636"/>
              <a:ext cx="3851752" cy="655143"/>
              <a:chOff x="5197474" y="2793443"/>
              <a:chExt cx="3464204" cy="589225"/>
            </a:xfrm>
          </p:grpSpPr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18BD7EFC-2ADE-4B85-BFA1-2B61A4645B64}"/>
                  </a:ext>
                </a:extLst>
              </p:cNvPr>
              <p:cNvCxnSpPr/>
              <p:nvPr/>
            </p:nvCxnSpPr>
            <p:spPr>
              <a:xfrm flipV="1">
                <a:off x="5197474" y="2793444"/>
                <a:ext cx="340460" cy="589224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>
                <a:extLst>
                  <a:ext uri="{FF2B5EF4-FFF2-40B4-BE49-F238E27FC236}">
                    <a16:creationId xmlns="" xmlns:a16="http://schemas.microsoft.com/office/drawing/2014/main" id="{93F69F40-3452-4D92-8884-14E8AAC1E186}"/>
                  </a:ext>
                </a:extLst>
              </p:cNvPr>
              <p:cNvCxnSpPr/>
              <p:nvPr/>
            </p:nvCxnSpPr>
            <p:spPr>
              <a:xfrm>
                <a:off x="5529069" y="2793443"/>
                <a:ext cx="3132609" cy="0"/>
              </a:xfrm>
              <a:prstGeom prst="line">
                <a:avLst/>
              </a:prstGeom>
              <a:ln>
                <a:solidFill>
                  <a:schemeClr val="accent1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3" name="直接连接符 32">
              <a:extLst>
                <a:ext uri="{FF2B5EF4-FFF2-40B4-BE49-F238E27FC236}">
                  <a16:creationId xmlns="" xmlns:a16="http://schemas.microsoft.com/office/drawing/2014/main" id="{9670C396-2778-4ABF-876F-EF77184F85DE}"/>
                </a:ext>
              </a:extLst>
            </p:cNvPr>
            <p:cNvCxnSpPr/>
            <p:nvPr/>
          </p:nvCxnSpPr>
          <p:spPr>
            <a:xfrm flipH="1" flipV="1">
              <a:off x="4070427" y="4296718"/>
              <a:ext cx="292706" cy="506577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>
              <a:extLst>
                <a:ext uri="{FF2B5EF4-FFF2-40B4-BE49-F238E27FC236}">
                  <a16:creationId xmlns="" xmlns:a16="http://schemas.microsoft.com/office/drawing/2014/main" id="{A0CA6312-5C8C-45E4-9A38-BF820B611A8F}"/>
                </a:ext>
              </a:extLst>
            </p:cNvPr>
            <p:cNvCxnSpPr/>
            <p:nvPr/>
          </p:nvCxnSpPr>
          <p:spPr>
            <a:xfrm flipH="1">
              <a:off x="1514149" y="4296718"/>
              <a:ext cx="2556278" cy="0"/>
            </a:xfrm>
            <a:prstGeom prst="line">
              <a:avLst/>
            </a:prstGeom>
            <a:ln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î$1íḓè">
              <a:extLst>
                <a:ext uri="{FF2B5EF4-FFF2-40B4-BE49-F238E27FC236}">
                  <a16:creationId xmlns="" xmlns:a16="http://schemas.microsoft.com/office/drawing/2014/main" id="{FCA4E60B-F9E1-4A64-9EC1-833B3F766890}"/>
                </a:ext>
              </a:extLst>
            </p:cNvPr>
            <p:cNvSpPr/>
            <p:nvPr/>
          </p:nvSpPr>
          <p:spPr bwMode="auto">
            <a:xfrm>
              <a:off x="6842444" y="4617068"/>
              <a:ext cx="633204" cy="6332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ïṣ1îde">
              <a:extLst>
                <a:ext uri="{FF2B5EF4-FFF2-40B4-BE49-F238E27FC236}">
                  <a16:creationId xmlns="" xmlns:a16="http://schemas.microsoft.com/office/drawing/2014/main" id="{FC1CC2F0-7FFE-472E-86E5-7FB00BDE5629}"/>
                </a:ext>
              </a:extLst>
            </p:cNvPr>
            <p:cNvSpPr/>
            <p:nvPr/>
          </p:nvSpPr>
          <p:spPr bwMode="auto">
            <a:xfrm>
              <a:off x="5636970" y="4175611"/>
              <a:ext cx="633204" cy="6332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ïṧḻiḋè">
              <a:extLst>
                <a:ext uri="{FF2B5EF4-FFF2-40B4-BE49-F238E27FC236}">
                  <a16:creationId xmlns="" xmlns:a16="http://schemas.microsoft.com/office/drawing/2014/main" id="{03C53874-703E-49FB-9318-AADF87D0E4BE}"/>
                </a:ext>
              </a:extLst>
            </p:cNvPr>
            <p:cNvSpPr/>
            <p:nvPr/>
          </p:nvSpPr>
          <p:spPr bwMode="auto">
            <a:xfrm>
              <a:off x="5641259" y="2605724"/>
              <a:ext cx="633204" cy="63320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îṩľíḋé">
              <a:extLst>
                <a:ext uri="{FF2B5EF4-FFF2-40B4-BE49-F238E27FC236}">
                  <a16:creationId xmlns="" xmlns:a16="http://schemas.microsoft.com/office/drawing/2014/main" id="{DB091972-9BF3-4E3C-8087-998FA5937272}"/>
                </a:ext>
              </a:extLst>
            </p:cNvPr>
            <p:cNvSpPr/>
            <p:nvPr/>
          </p:nvSpPr>
          <p:spPr bwMode="auto">
            <a:xfrm>
              <a:off x="4494051" y="4617069"/>
              <a:ext cx="633204" cy="63320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îṡ1íḋè">
              <a:extLst>
                <a:ext uri="{FF2B5EF4-FFF2-40B4-BE49-F238E27FC236}">
                  <a16:creationId xmlns="" xmlns:a16="http://schemas.microsoft.com/office/drawing/2014/main" id="{8E885CA7-D4A6-4748-BD55-E3F332BF7393}"/>
                </a:ext>
              </a:extLst>
            </p:cNvPr>
            <p:cNvSpPr txBox="1"/>
            <p:nvPr/>
          </p:nvSpPr>
          <p:spPr bwMode="auto">
            <a:xfrm>
              <a:off x="7954235" y="1854000"/>
              <a:ext cx="2911889" cy="358973"/>
            </a:xfrm>
            <a:prstGeom prst="rect">
              <a:avLst/>
            </a:prstGeom>
          </p:spPr>
          <p:txBody>
            <a:bodyPr wrap="none" lIns="90000" tIns="46800" rIns="90000" bIns="46800" anchor="ctr">
              <a:normAutofit/>
            </a:bodyPr>
            <a:lstStyle/>
            <a:p>
              <a:pPr marL="0" indent="0" algn="r">
                <a:defRPr/>
              </a:pPr>
              <a:r>
                <a:rPr lang="en-US" altLang="zh-CN" sz="1600" b="1" dirty="0"/>
                <a:t>Text here</a:t>
              </a:r>
              <a:endParaRPr lang="zh-CN" altLang="en-US" sz="1600" b="1" dirty="0"/>
            </a:p>
          </p:txBody>
        </p:sp>
        <p:sp>
          <p:nvSpPr>
            <p:cNvPr id="40" name="îṩḻíḍé">
              <a:extLst>
                <a:ext uri="{FF2B5EF4-FFF2-40B4-BE49-F238E27FC236}">
                  <a16:creationId xmlns="" xmlns:a16="http://schemas.microsoft.com/office/drawing/2014/main" id="{524A6FBB-E637-4BE0-BC66-509FC7D78CEC}"/>
                </a:ext>
              </a:extLst>
            </p:cNvPr>
            <p:cNvSpPr txBox="1"/>
            <p:nvPr/>
          </p:nvSpPr>
          <p:spPr bwMode="auto">
            <a:xfrm>
              <a:off x="7954235" y="2212973"/>
              <a:ext cx="2911889" cy="964042"/>
            </a:xfrm>
            <a:prstGeom prst="rect">
              <a:avLst/>
            </a:prstGeom>
          </p:spPr>
          <p:txBody>
            <a:bodyPr wrap="square" lIns="90000" tIns="46800" rIns="90000" bIns="46800" anchor="t" anchorCtr="0">
              <a:normAutofit fontScale="92500" lnSpcReduction="20000"/>
            </a:bodyPr>
            <a:lstStyle/>
            <a:p>
              <a:pPr marL="171450" indent="-171450" algn="r">
                <a:lnSpc>
                  <a:spcPct val="160000"/>
                </a:lnSpc>
                <a:buFont typeface="Arial" panose="020B0604020202020204" pitchFamily="34" charset="0"/>
                <a:buChar char="•"/>
              </a:pPr>
              <a:r>
                <a:rPr lang="en-US" altLang="zh-CN" sz="1050" dirty="0"/>
                <a:t>Supporting text here.</a:t>
              </a:r>
            </a:p>
            <a:p>
              <a:pPr marL="171450" indent="-171450" algn="r">
                <a:lnSpc>
                  <a:spcPct val="160000"/>
                </a:lnSpc>
                <a:buFont typeface="Arial" panose="020B0604020202020204" pitchFamily="34" charset="0"/>
                <a:buChar char="•"/>
              </a:pPr>
              <a:r>
                <a:rPr lang="en-US" altLang="zh-CN" sz="1050" dirty="0"/>
                <a:t>You can use the icon library in iSlide  (www.islide.cc) to filter and replace existing icon elements with one click.</a:t>
              </a:r>
            </a:p>
          </p:txBody>
        </p:sp>
        <p:sp>
          <p:nvSpPr>
            <p:cNvPr id="41" name="išľïḋé">
              <a:extLst>
                <a:ext uri="{FF2B5EF4-FFF2-40B4-BE49-F238E27FC236}">
                  <a16:creationId xmlns="" xmlns:a16="http://schemas.microsoft.com/office/drawing/2014/main" id="{01DC826A-EF34-4245-B309-DCCD3D8290CE}"/>
                </a:ext>
              </a:extLst>
            </p:cNvPr>
            <p:cNvSpPr txBox="1"/>
            <p:nvPr/>
          </p:nvSpPr>
          <p:spPr bwMode="auto">
            <a:xfrm>
              <a:off x="1470923" y="2212973"/>
              <a:ext cx="2911889" cy="964042"/>
            </a:xfrm>
            <a:prstGeom prst="rect">
              <a:avLst/>
            </a:prstGeom>
          </p:spPr>
          <p:txBody>
            <a:bodyPr wrap="square" lIns="90000" tIns="46800" rIns="90000" bIns="46800" anchor="ctr" anchorCtr="0">
              <a:normAutofit fontScale="92500" lnSpcReduction="20000"/>
            </a:bodyPr>
            <a:lstStyle/>
            <a:p>
              <a:pPr marL="171450" indent="-171450">
                <a:lnSpc>
                  <a:spcPct val="160000"/>
                </a:lnSpc>
                <a:buFont typeface="Arial" panose="020B0604020202020204" pitchFamily="34" charset="0"/>
                <a:buChar char="•"/>
              </a:pPr>
              <a:r>
                <a:rPr lang="en-US" altLang="zh-CN" sz="1050" dirty="0"/>
                <a:t>Supporting text here.</a:t>
              </a:r>
            </a:p>
            <a:p>
              <a:pPr marL="171450" indent="-171450">
                <a:lnSpc>
                  <a:spcPct val="160000"/>
                </a:lnSpc>
                <a:buFont typeface="Arial" panose="020B0604020202020204" pitchFamily="34" charset="0"/>
                <a:buChar char="•"/>
              </a:pPr>
              <a:r>
                <a:rPr lang="en-US" altLang="zh-CN" sz="1050" dirty="0"/>
                <a:t>You can use the icon library in iSlide  (www.islide.cc) to filter and replace existing icon elements with one click.</a:t>
              </a:r>
            </a:p>
          </p:txBody>
        </p:sp>
        <p:sp>
          <p:nvSpPr>
            <p:cNvPr id="42" name="iśľîḍe">
              <a:extLst>
                <a:ext uri="{FF2B5EF4-FFF2-40B4-BE49-F238E27FC236}">
                  <a16:creationId xmlns="" xmlns:a16="http://schemas.microsoft.com/office/drawing/2014/main" id="{151BFCE2-39AF-48AD-A0D9-93B2DB72F43E}"/>
                </a:ext>
              </a:extLst>
            </p:cNvPr>
            <p:cNvSpPr txBox="1"/>
            <p:nvPr/>
          </p:nvSpPr>
          <p:spPr bwMode="auto">
            <a:xfrm>
              <a:off x="1470923" y="1854001"/>
              <a:ext cx="2911889" cy="358972"/>
            </a:xfrm>
            <a:prstGeom prst="rect">
              <a:avLst/>
            </a:prstGeom>
          </p:spPr>
          <p:txBody>
            <a:bodyPr wrap="none" lIns="90000" tIns="46800" rIns="90000" bIns="46800" anchor="ctr" anchorCtr="0">
              <a:normAutofit/>
            </a:bodyPr>
            <a:lstStyle/>
            <a:p>
              <a:pPr marL="0" indent="0">
                <a:defRPr/>
              </a:pPr>
              <a:r>
                <a:rPr lang="en-US" altLang="zh-CN" sz="1600" b="1" dirty="0"/>
                <a:t>Text here</a:t>
              </a:r>
              <a:endParaRPr lang="zh-CN" altLang="en-US" sz="1600" b="1" dirty="0"/>
            </a:p>
          </p:txBody>
        </p:sp>
        <p:sp>
          <p:nvSpPr>
            <p:cNvPr id="43" name="isľïḍè">
              <a:extLst>
                <a:ext uri="{FF2B5EF4-FFF2-40B4-BE49-F238E27FC236}">
                  <a16:creationId xmlns="" xmlns:a16="http://schemas.microsoft.com/office/drawing/2014/main" id="{EA91945D-7B88-41AC-A32C-7483A7BCB418}"/>
                </a:ext>
              </a:extLst>
            </p:cNvPr>
            <p:cNvSpPr txBox="1"/>
            <p:nvPr/>
          </p:nvSpPr>
          <p:spPr bwMode="auto">
            <a:xfrm>
              <a:off x="7954235" y="3927257"/>
              <a:ext cx="2911889" cy="358973"/>
            </a:xfrm>
            <a:prstGeom prst="rect">
              <a:avLst/>
            </a:prstGeom>
          </p:spPr>
          <p:txBody>
            <a:bodyPr wrap="none" lIns="90000" tIns="46800" rIns="90000" bIns="46800" anchor="ctr">
              <a:normAutofit/>
            </a:bodyPr>
            <a:lstStyle/>
            <a:p>
              <a:pPr marL="0" indent="0" algn="r">
                <a:defRPr/>
              </a:pPr>
              <a:r>
                <a:rPr lang="en-US" altLang="zh-CN" sz="1600" b="1" dirty="0"/>
                <a:t>Text here</a:t>
              </a:r>
              <a:endParaRPr lang="zh-CN" altLang="en-US" sz="1600" b="1" dirty="0"/>
            </a:p>
          </p:txBody>
        </p:sp>
        <p:sp>
          <p:nvSpPr>
            <p:cNvPr id="44" name="i$ḻîďè">
              <a:extLst>
                <a:ext uri="{FF2B5EF4-FFF2-40B4-BE49-F238E27FC236}">
                  <a16:creationId xmlns="" xmlns:a16="http://schemas.microsoft.com/office/drawing/2014/main" id="{81E30343-5B8C-4961-8FDA-0A57F9D734EC}"/>
                </a:ext>
              </a:extLst>
            </p:cNvPr>
            <p:cNvSpPr txBox="1"/>
            <p:nvPr/>
          </p:nvSpPr>
          <p:spPr bwMode="auto">
            <a:xfrm>
              <a:off x="7954235" y="4286230"/>
              <a:ext cx="2911889" cy="964042"/>
            </a:xfrm>
            <a:prstGeom prst="rect">
              <a:avLst/>
            </a:prstGeom>
          </p:spPr>
          <p:txBody>
            <a:bodyPr wrap="square" lIns="90000" tIns="46800" rIns="90000" bIns="46800" anchor="t" anchorCtr="0">
              <a:normAutofit fontScale="92500" lnSpcReduction="20000"/>
            </a:bodyPr>
            <a:lstStyle/>
            <a:p>
              <a:pPr marL="171450" indent="-171450" algn="r">
                <a:lnSpc>
                  <a:spcPct val="160000"/>
                </a:lnSpc>
                <a:buFont typeface="Arial" panose="020B0604020202020204" pitchFamily="34" charset="0"/>
                <a:buChar char="•"/>
              </a:pPr>
              <a:r>
                <a:rPr lang="en-US" altLang="zh-CN" sz="1050" dirty="0"/>
                <a:t>Supporting text here.</a:t>
              </a:r>
            </a:p>
            <a:p>
              <a:pPr marL="171450" indent="-171450" algn="r">
                <a:lnSpc>
                  <a:spcPct val="160000"/>
                </a:lnSpc>
                <a:buFont typeface="Arial" panose="020B0604020202020204" pitchFamily="34" charset="0"/>
                <a:buChar char="•"/>
              </a:pPr>
              <a:r>
                <a:rPr lang="en-US" altLang="zh-CN" sz="1050" dirty="0"/>
                <a:t>You can use the icon library in iSlide  (www.islide.cc) to filter and replace existing icon elements with one click.</a:t>
              </a:r>
            </a:p>
          </p:txBody>
        </p:sp>
        <p:sp>
          <p:nvSpPr>
            <p:cNvPr id="45" name="íṥľîdé">
              <a:extLst>
                <a:ext uri="{FF2B5EF4-FFF2-40B4-BE49-F238E27FC236}">
                  <a16:creationId xmlns="" xmlns:a16="http://schemas.microsoft.com/office/drawing/2014/main" id="{E72995A0-2C0D-4AA2-9673-8D0F229B41B0}"/>
                </a:ext>
              </a:extLst>
            </p:cNvPr>
            <p:cNvSpPr txBox="1"/>
            <p:nvPr/>
          </p:nvSpPr>
          <p:spPr bwMode="auto">
            <a:xfrm>
              <a:off x="1470923" y="4286230"/>
              <a:ext cx="2911889" cy="964042"/>
            </a:xfrm>
            <a:prstGeom prst="rect">
              <a:avLst/>
            </a:prstGeom>
          </p:spPr>
          <p:txBody>
            <a:bodyPr wrap="square" lIns="90000" tIns="46800" rIns="90000" bIns="46800" anchor="ctr" anchorCtr="0">
              <a:normAutofit fontScale="92500" lnSpcReduction="20000"/>
            </a:bodyPr>
            <a:lstStyle/>
            <a:p>
              <a:pPr marL="171450" indent="-171450">
                <a:lnSpc>
                  <a:spcPct val="160000"/>
                </a:lnSpc>
                <a:buFont typeface="Arial" panose="020B0604020202020204" pitchFamily="34" charset="0"/>
                <a:buChar char="•"/>
              </a:pPr>
              <a:r>
                <a:rPr lang="en-US" altLang="zh-CN" sz="1050" dirty="0"/>
                <a:t>Supporting text here.</a:t>
              </a:r>
            </a:p>
            <a:p>
              <a:pPr marL="171450" indent="-171450">
                <a:lnSpc>
                  <a:spcPct val="160000"/>
                </a:lnSpc>
                <a:buFont typeface="Arial" panose="020B0604020202020204" pitchFamily="34" charset="0"/>
                <a:buChar char="•"/>
              </a:pPr>
              <a:r>
                <a:rPr lang="en-US" altLang="zh-CN" sz="1050" dirty="0"/>
                <a:t>You can use the icon library in iSlide  (www.islide.cc) to filter and replace existing icon elements with one click.</a:t>
              </a:r>
            </a:p>
          </p:txBody>
        </p:sp>
        <p:sp>
          <p:nvSpPr>
            <p:cNvPr id="46" name="íṥľídè">
              <a:extLst>
                <a:ext uri="{FF2B5EF4-FFF2-40B4-BE49-F238E27FC236}">
                  <a16:creationId xmlns="" xmlns:a16="http://schemas.microsoft.com/office/drawing/2014/main" id="{0E2D15A0-4965-4D79-8328-A3A82B019C44}"/>
                </a:ext>
              </a:extLst>
            </p:cNvPr>
            <p:cNvSpPr txBox="1"/>
            <p:nvPr/>
          </p:nvSpPr>
          <p:spPr bwMode="auto">
            <a:xfrm>
              <a:off x="1470923" y="3927258"/>
              <a:ext cx="2911889" cy="358972"/>
            </a:xfrm>
            <a:prstGeom prst="rect">
              <a:avLst/>
            </a:prstGeom>
          </p:spPr>
          <p:txBody>
            <a:bodyPr wrap="none" lIns="90000" tIns="46800" rIns="90000" bIns="46800" anchor="ctr" anchorCtr="0">
              <a:normAutofit/>
            </a:bodyPr>
            <a:lstStyle/>
            <a:p>
              <a:pPr marL="0" indent="0">
                <a:defRPr/>
              </a:pPr>
              <a:r>
                <a:rPr lang="en-US" altLang="zh-CN" sz="1600" b="1" dirty="0"/>
                <a:t>Text here</a:t>
              </a:r>
              <a:endParaRPr lang="zh-CN" altLang="en-US" sz="16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12201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5A56F34-943B-4203-B6C6-2FF6C3A5B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8B63A2D2-E6C5-4CE4-A15B-9264951B8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 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3FFCBCB-07DC-4797-82F6-3E2F323BD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13</a:t>
            </a:fld>
            <a:endParaRPr lang="zh-CN" altLang="en-US"/>
          </a:p>
        </p:txBody>
      </p:sp>
      <p:grpSp>
        <p:nvGrpSpPr>
          <p:cNvPr id="29" name="103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81360823-89E9-429B-A8B1-66FA725EEE44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60400" y="1194721"/>
            <a:ext cx="10674064" cy="4940677"/>
            <a:chOff x="660400" y="1194721"/>
            <a:chExt cx="10674064" cy="4940677"/>
          </a:xfrm>
        </p:grpSpPr>
        <p:grpSp>
          <p:nvGrpSpPr>
            <p:cNvPr id="30" name="ïSľîdè">
              <a:extLst>
                <a:ext uri="{FF2B5EF4-FFF2-40B4-BE49-F238E27FC236}">
                  <a16:creationId xmlns="" xmlns:a16="http://schemas.microsoft.com/office/drawing/2014/main" id="{800B3008-DACA-4247-A8F7-CD0CB90C9363}"/>
                </a:ext>
              </a:extLst>
            </p:cNvPr>
            <p:cNvGrpSpPr/>
            <p:nvPr/>
          </p:nvGrpSpPr>
          <p:grpSpPr>
            <a:xfrm>
              <a:off x="6546000" y="1194721"/>
              <a:ext cx="4788464" cy="4940677"/>
              <a:chOff x="6319806" y="1399135"/>
              <a:chExt cx="3934658" cy="4059730"/>
            </a:xfrm>
          </p:grpSpPr>
          <p:sp>
            <p:nvSpPr>
              <p:cNvPr id="48" name="íśľïḓe">
                <a:extLst>
                  <a:ext uri="{FF2B5EF4-FFF2-40B4-BE49-F238E27FC236}">
                    <a16:creationId xmlns="" xmlns:a16="http://schemas.microsoft.com/office/drawing/2014/main" id="{35DE9D84-5F93-4FC0-9E58-5B97794A0EFB}"/>
                  </a:ext>
                </a:extLst>
              </p:cNvPr>
              <p:cNvSpPr/>
              <p:nvPr/>
            </p:nvSpPr>
            <p:spPr>
              <a:xfrm rot="16200000" flipH="1">
                <a:off x="6257270" y="1461671"/>
                <a:ext cx="4059730" cy="39346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00" h="21600" extrusionOk="0">
                    <a:moveTo>
                      <a:pt x="8400" y="0"/>
                    </a:moveTo>
                    <a:cubicBezTo>
                      <a:pt x="3600" y="0"/>
                      <a:pt x="0" y="3946"/>
                      <a:pt x="0" y="8723"/>
                    </a:cubicBezTo>
                    <a:cubicBezTo>
                      <a:pt x="0" y="13500"/>
                      <a:pt x="3600" y="17238"/>
                      <a:pt x="8400" y="17238"/>
                    </a:cubicBezTo>
                    <a:cubicBezTo>
                      <a:pt x="10400" y="17238"/>
                      <a:pt x="12200" y="16615"/>
                      <a:pt x="13600" y="15369"/>
                    </a:cubicBezTo>
                    <a:cubicBezTo>
                      <a:pt x="13600" y="15369"/>
                      <a:pt x="13800" y="15577"/>
                      <a:pt x="13800" y="15785"/>
                    </a:cubicBezTo>
                    <a:cubicBezTo>
                      <a:pt x="19000" y="20977"/>
                      <a:pt x="19000" y="20977"/>
                      <a:pt x="19000" y="20977"/>
                    </a:cubicBezTo>
                    <a:cubicBezTo>
                      <a:pt x="19400" y="21392"/>
                      <a:pt x="19800" y="21600"/>
                      <a:pt x="20000" y="21600"/>
                    </a:cubicBezTo>
                    <a:cubicBezTo>
                      <a:pt x="20400" y="21600"/>
                      <a:pt x="20800" y="21392"/>
                      <a:pt x="21200" y="20977"/>
                    </a:cubicBezTo>
                    <a:cubicBezTo>
                      <a:pt x="21600" y="20562"/>
                      <a:pt x="21600" y="19523"/>
                      <a:pt x="21200" y="18900"/>
                    </a:cubicBezTo>
                    <a:cubicBezTo>
                      <a:pt x="16000" y="13500"/>
                      <a:pt x="16000" y="13500"/>
                      <a:pt x="16000" y="13500"/>
                    </a:cubicBezTo>
                    <a:cubicBezTo>
                      <a:pt x="15800" y="13500"/>
                      <a:pt x="15600" y="13292"/>
                      <a:pt x="15400" y="13292"/>
                    </a:cubicBezTo>
                    <a:cubicBezTo>
                      <a:pt x="16200" y="11838"/>
                      <a:pt x="16600" y="10385"/>
                      <a:pt x="16600" y="8723"/>
                    </a:cubicBezTo>
                    <a:cubicBezTo>
                      <a:pt x="16600" y="3946"/>
                      <a:pt x="13000" y="0"/>
                      <a:pt x="8400" y="0"/>
                    </a:cubicBezTo>
                    <a:close/>
                    <a:moveTo>
                      <a:pt x="8400" y="2700"/>
                    </a:moveTo>
                    <a:cubicBezTo>
                      <a:pt x="11600" y="2700"/>
                      <a:pt x="14200" y="5400"/>
                      <a:pt x="14200" y="8723"/>
                    </a:cubicBezTo>
                    <a:cubicBezTo>
                      <a:pt x="14200" y="9762"/>
                      <a:pt x="13800" y="10800"/>
                      <a:pt x="13200" y="11838"/>
                    </a:cubicBezTo>
                    <a:cubicBezTo>
                      <a:pt x="12800" y="12669"/>
                      <a:pt x="12800" y="12669"/>
                      <a:pt x="12800" y="12669"/>
                    </a:cubicBezTo>
                    <a:cubicBezTo>
                      <a:pt x="12000" y="13292"/>
                      <a:pt x="12000" y="13292"/>
                      <a:pt x="12000" y="13292"/>
                    </a:cubicBezTo>
                    <a:cubicBezTo>
                      <a:pt x="11000" y="14123"/>
                      <a:pt x="9600" y="14538"/>
                      <a:pt x="8400" y="14538"/>
                    </a:cubicBezTo>
                    <a:cubicBezTo>
                      <a:pt x="5200" y="14538"/>
                      <a:pt x="2600" y="12046"/>
                      <a:pt x="2600" y="8723"/>
                    </a:cubicBezTo>
                    <a:cubicBezTo>
                      <a:pt x="2600" y="5400"/>
                      <a:pt x="5200" y="2700"/>
                      <a:pt x="8400" y="270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2700">
                <a:miter lim="400000"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49" name="ï$ḷïḑè">
                <a:extLst>
                  <a:ext uri="{FF2B5EF4-FFF2-40B4-BE49-F238E27FC236}">
                    <a16:creationId xmlns="" xmlns:a16="http://schemas.microsoft.com/office/drawing/2014/main" id="{A312A719-77E1-4144-9FF3-B4418BC10C97}"/>
                  </a:ext>
                </a:extLst>
              </p:cNvPr>
              <p:cNvSpPr/>
              <p:nvPr/>
            </p:nvSpPr>
            <p:spPr>
              <a:xfrm rot="293297">
                <a:off x="7538948" y="2379654"/>
                <a:ext cx="675407" cy="7085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5" h="21302" extrusionOk="0">
                    <a:moveTo>
                      <a:pt x="7820" y="21302"/>
                    </a:moveTo>
                    <a:cubicBezTo>
                      <a:pt x="7134" y="21302"/>
                      <a:pt x="6486" y="20992"/>
                      <a:pt x="6071" y="20461"/>
                    </a:cubicBezTo>
                    <a:lnTo>
                      <a:pt x="446" y="13281"/>
                    </a:lnTo>
                    <a:cubicBezTo>
                      <a:pt x="-286" y="12346"/>
                      <a:pt x="-96" y="11016"/>
                      <a:pt x="870" y="10309"/>
                    </a:cubicBezTo>
                    <a:cubicBezTo>
                      <a:pt x="1839" y="9601"/>
                      <a:pt x="3213" y="9787"/>
                      <a:pt x="3944" y="10719"/>
                    </a:cubicBezTo>
                    <a:lnTo>
                      <a:pt x="7644" y="15443"/>
                    </a:lnTo>
                    <a:lnTo>
                      <a:pt x="16947" y="999"/>
                    </a:lnTo>
                    <a:cubicBezTo>
                      <a:pt x="17588" y="6"/>
                      <a:pt x="18941" y="-298"/>
                      <a:pt x="19970" y="321"/>
                    </a:cubicBezTo>
                    <a:cubicBezTo>
                      <a:pt x="20999" y="939"/>
                      <a:pt x="21314" y="2249"/>
                      <a:pt x="20673" y="3242"/>
                    </a:cubicBezTo>
                    <a:lnTo>
                      <a:pt x="9683" y="20302"/>
                    </a:lnTo>
                    <a:cubicBezTo>
                      <a:pt x="9300" y="20895"/>
                      <a:pt x="8641" y="21269"/>
                      <a:pt x="7920" y="21300"/>
                    </a:cubicBezTo>
                    <a:cubicBezTo>
                      <a:pt x="7886" y="21302"/>
                      <a:pt x="7852" y="21302"/>
                      <a:pt x="7820" y="2130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50" name="íṥľïḋé">
                <a:extLst>
                  <a:ext uri="{FF2B5EF4-FFF2-40B4-BE49-F238E27FC236}">
                    <a16:creationId xmlns="" xmlns:a16="http://schemas.microsoft.com/office/drawing/2014/main" id="{4D8AC415-CD3F-43B9-930B-C7114B466864}"/>
                  </a:ext>
                </a:extLst>
              </p:cNvPr>
              <p:cNvSpPr txBox="1"/>
              <p:nvPr/>
            </p:nvSpPr>
            <p:spPr bwMode="auto">
              <a:xfrm>
                <a:off x="6825203" y="3135323"/>
                <a:ext cx="2102898" cy="486378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1600" b="1" i="1" dirty="0"/>
                  <a:t>Text here</a:t>
                </a:r>
              </a:p>
            </p:txBody>
          </p:sp>
        </p:grpSp>
        <p:sp>
          <p:nvSpPr>
            <p:cNvPr id="31" name="íśļíḑé">
              <a:extLst>
                <a:ext uri="{FF2B5EF4-FFF2-40B4-BE49-F238E27FC236}">
                  <a16:creationId xmlns="" xmlns:a16="http://schemas.microsoft.com/office/drawing/2014/main" id="{A1F3349D-71EC-4679-BA0E-A50A6FB52A52}"/>
                </a:ext>
              </a:extLst>
            </p:cNvPr>
            <p:cNvSpPr/>
            <p:nvPr/>
          </p:nvSpPr>
          <p:spPr bwMode="auto">
            <a:xfrm>
              <a:off x="1084237" y="1961489"/>
              <a:ext cx="4186349" cy="401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Copy paste fonts. Choose the only option to retain text.</a:t>
              </a:r>
            </a:p>
          </p:txBody>
        </p:sp>
        <p:sp>
          <p:nvSpPr>
            <p:cNvPr id="32" name="íṡļíḓê">
              <a:extLst>
                <a:ext uri="{FF2B5EF4-FFF2-40B4-BE49-F238E27FC236}">
                  <a16:creationId xmlns="" xmlns:a16="http://schemas.microsoft.com/office/drawing/2014/main" id="{B7056A24-147B-4475-9C9B-A6EDDEB78CBA}"/>
                </a:ext>
              </a:extLst>
            </p:cNvPr>
            <p:cNvSpPr/>
            <p:nvPr/>
          </p:nvSpPr>
          <p:spPr bwMode="auto">
            <a:xfrm>
              <a:off x="1084237" y="2549529"/>
              <a:ext cx="4186349" cy="401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Copy paste fonts. Choose the only option to retain text.</a:t>
              </a:r>
            </a:p>
          </p:txBody>
        </p:sp>
        <p:sp>
          <p:nvSpPr>
            <p:cNvPr id="33" name="iṧḻîḍé">
              <a:extLst>
                <a:ext uri="{FF2B5EF4-FFF2-40B4-BE49-F238E27FC236}">
                  <a16:creationId xmlns="" xmlns:a16="http://schemas.microsoft.com/office/drawing/2014/main" id="{77C410FD-92EC-454C-B4BB-7B6399E21A97}"/>
                </a:ext>
              </a:extLst>
            </p:cNvPr>
            <p:cNvSpPr/>
            <p:nvPr/>
          </p:nvSpPr>
          <p:spPr bwMode="auto">
            <a:xfrm>
              <a:off x="1084237" y="3137569"/>
              <a:ext cx="4186349" cy="401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Copy paste fonts. Choose the only option to retain text.</a:t>
              </a:r>
            </a:p>
          </p:txBody>
        </p:sp>
        <p:sp>
          <p:nvSpPr>
            <p:cNvPr id="34" name="ïS1ïďe">
              <a:extLst>
                <a:ext uri="{FF2B5EF4-FFF2-40B4-BE49-F238E27FC236}">
                  <a16:creationId xmlns="" xmlns:a16="http://schemas.microsoft.com/office/drawing/2014/main" id="{E0D8B4EB-244E-48FD-9DDC-58D247A67F16}"/>
                </a:ext>
              </a:extLst>
            </p:cNvPr>
            <p:cNvSpPr/>
            <p:nvPr/>
          </p:nvSpPr>
          <p:spPr bwMode="auto">
            <a:xfrm>
              <a:off x="1084237" y="3725609"/>
              <a:ext cx="4186349" cy="401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Copy paste fonts. Choose the only option to retain text.</a:t>
              </a:r>
            </a:p>
          </p:txBody>
        </p:sp>
        <p:sp>
          <p:nvSpPr>
            <p:cNvPr id="35" name="îṡḷiḓe">
              <a:extLst>
                <a:ext uri="{FF2B5EF4-FFF2-40B4-BE49-F238E27FC236}">
                  <a16:creationId xmlns="" xmlns:a16="http://schemas.microsoft.com/office/drawing/2014/main" id="{AA92922D-61E7-44E6-8E5F-5877ABBB2AFE}"/>
                </a:ext>
              </a:extLst>
            </p:cNvPr>
            <p:cNvSpPr/>
            <p:nvPr/>
          </p:nvSpPr>
          <p:spPr bwMode="auto">
            <a:xfrm>
              <a:off x="1084237" y="4313649"/>
              <a:ext cx="4186349" cy="401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Copy paste fonts. Choose the only option to retain text.</a:t>
              </a:r>
            </a:p>
          </p:txBody>
        </p:sp>
        <p:sp>
          <p:nvSpPr>
            <p:cNvPr id="36" name="îş1ïḍè">
              <a:extLst>
                <a:ext uri="{FF2B5EF4-FFF2-40B4-BE49-F238E27FC236}">
                  <a16:creationId xmlns="" xmlns:a16="http://schemas.microsoft.com/office/drawing/2014/main" id="{E389F449-2C16-4582-BD93-9B1DB8CFC2A7}"/>
                </a:ext>
              </a:extLst>
            </p:cNvPr>
            <p:cNvSpPr/>
            <p:nvPr/>
          </p:nvSpPr>
          <p:spPr bwMode="auto">
            <a:xfrm>
              <a:off x="1084237" y="4901687"/>
              <a:ext cx="4186349" cy="401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Copy paste fonts. Choose the only option to retain text.</a:t>
              </a:r>
            </a:p>
          </p:txBody>
        </p:sp>
        <p:cxnSp>
          <p:nvCxnSpPr>
            <p:cNvPr id="37" name="直接连接符 36">
              <a:extLst>
                <a:ext uri="{FF2B5EF4-FFF2-40B4-BE49-F238E27FC236}">
                  <a16:creationId xmlns="" xmlns:a16="http://schemas.microsoft.com/office/drawing/2014/main" id="{0D30058D-F02D-495D-96B3-287004ABDC40}"/>
                </a:ext>
              </a:extLst>
            </p:cNvPr>
            <p:cNvCxnSpPr/>
            <p:nvPr/>
          </p:nvCxnSpPr>
          <p:spPr>
            <a:xfrm>
              <a:off x="724238" y="2456121"/>
              <a:ext cx="4546348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>
              <a:extLst>
                <a:ext uri="{FF2B5EF4-FFF2-40B4-BE49-F238E27FC236}">
                  <a16:creationId xmlns="" xmlns:a16="http://schemas.microsoft.com/office/drawing/2014/main" id="{6AA5272F-FCB5-48BE-8892-2CE926560233}"/>
                </a:ext>
              </a:extLst>
            </p:cNvPr>
            <p:cNvCxnSpPr/>
            <p:nvPr/>
          </p:nvCxnSpPr>
          <p:spPr>
            <a:xfrm>
              <a:off x="724238" y="3044161"/>
              <a:ext cx="4546348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>
              <a:extLst>
                <a:ext uri="{FF2B5EF4-FFF2-40B4-BE49-F238E27FC236}">
                  <a16:creationId xmlns="" xmlns:a16="http://schemas.microsoft.com/office/drawing/2014/main" id="{4C98D33D-5D8A-4480-A521-D7FB6E8EB3A4}"/>
                </a:ext>
              </a:extLst>
            </p:cNvPr>
            <p:cNvCxnSpPr/>
            <p:nvPr/>
          </p:nvCxnSpPr>
          <p:spPr>
            <a:xfrm>
              <a:off x="724238" y="3632201"/>
              <a:ext cx="4546348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>
              <a:extLst>
                <a:ext uri="{FF2B5EF4-FFF2-40B4-BE49-F238E27FC236}">
                  <a16:creationId xmlns="" xmlns:a16="http://schemas.microsoft.com/office/drawing/2014/main" id="{011431DD-A631-4A8E-BF7B-106072D74D83}"/>
                </a:ext>
              </a:extLst>
            </p:cNvPr>
            <p:cNvCxnSpPr/>
            <p:nvPr/>
          </p:nvCxnSpPr>
          <p:spPr>
            <a:xfrm>
              <a:off x="724238" y="4220241"/>
              <a:ext cx="4546348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E8F2F061-CD7C-42E0-84CD-BCB27E0B5472}"/>
                </a:ext>
              </a:extLst>
            </p:cNvPr>
            <p:cNvCxnSpPr/>
            <p:nvPr/>
          </p:nvCxnSpPr>
          <p:spPr>
            <a:xfrm>
              <a:off x="724238" y="4808280"/>
              <a:ext cx="4546348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ïsḷïḑè">
              <a:extLst>
                <a:ext uri="{FF2B5EF4-FFF2-40B4-BE49-F238E27FC236}">
                  <a16:creationId xmlns="" xmlns:a16="http://schemas.microsoft.com/office/drawing/2014/main" id="{70AAFAD8-1EA8-467A-98B9-9118C87B18D8}"/>
                </a:ext>
              </a:extLst>
            </p:cNvPr>
            <p:cNvSpPr/>
            <p:nvPr/>
          </p:nvSpPr>
          <p:spPr bwMode="auto">
            <a:xfrm>
              <a:off x="660400" y="2009701"/>
              <a:ext cx="390974" cy="304800"/>
            </a:xfrm>
            <a:custGeom>
              <a:avLst/>
              <a:gdLst>
                <a:gd name="connsiteX0" fmla="*/ 427673 w 608989"/>
                <a:gd name="connsiteY0" fmla="*/ 372781 h 474764"/>
                <a:gd name="connsiteX1" fmla="*/ 393797 w 608989"/>
                <a:gd name="connsiteY1" fmla="*/ 406614 h 474764"/>
                <a:gd name="connsiteX2" fmla="*/ 427673 w 608989"/>
                <a:gd name="connsiteY2" fmla="*/ 440448 h 474764"/>
                <a:gd name="connsiteX3" fmla="*/ 461549 w 608989"/>
                <a:gd name="connsiteY3" fmla="*/ 406614 h 474764"/>
                <a:gd name="connsiteX4" fmla="*/ 427673 w 608989"/>
                <a:gd name="connsiteY4" fmla="*/ 372781 h 474764"/>
                <a:gd name="connsiteX5" fmla="*/ 149568 w 608989"/>
                <a:gd name="connsiteY5" fmla="*/ 372781 h 474764"/>
                <a:gd name="connsiteX6" fmla="*/ 115692 w 608989"/>
                <a:gd name="connsiteY6" fmla="*/ 406614 h 474764"/>
                <a:gd name="connsiteX7" fmla="*/ 149568 w 608989"/>
                <a:gd name="connsiteY7" fmla="*/ 440448 h 474764"/>
                <a:gd name="connsiteX8" fmla="*/ 183444 w 608989"/>
                <a:gd name="connsiteY8" fmla="*/ 406614 h 474764"/>
                <a:gd name="connsiteX9" fmla="*/ 149568 w 608989"/>
                <a:gd name="connsiteY9" fmla="*/ 372781 h 474764"/>
                <a:gd name="connsiteX10" fmla="*/ 413316 w 608989"/>
                <a:gd name="connsiteY10" fmla="*/ 194754 h 474764"/>
                <a:gd name="connsiteX11" fmla="*/ 413316 w 608989"/>
                <a:gd name="connsiteY11" fmla="*/ 269348 h 474764"/>
                <a:gd name="connsiteX12" fmla="*/ 477196 w 608989"/>
                <a:gd name="connsiteY12" fmla="*/ 269348 h 474764"/>
                <a:gd name="connsiteX13" fmla="*/ 483971 w 608989"/>
                <a:gd name="connsiteY13" fmla="*/ 256137 h 474764"/>
                <a:gd name="connsiteX14" fmla="*/ 449611 w 608989"/>
                <a:gd name="connsiteY14" fmla="*/ 207965 h 474764"/>
                <a:gd name="connsiteX15" fmla="*/ 424124 w 608989"/>
                <a:gd name="connsiteY15" fmla="*/ 194754 h 474764"/>
                <a:gd name="connsiteX16" fmla="*/ 231999 w 608989"/>
                <a:gd name="connsiteY16" fmla="*/ 194754 h 474764"/>
                <a:gd name="connsiteX17" fmla="*/ 205705 w 608989"/>
                <a:gd name="connsiteY17" fmla="*/ 207321 h 474764"/>
                <a:gd name="connsiteX18" fmla="*/ 165860 w 608989"/>
                <a:gd name="connsiteY18" fmla="*/ 256782 h 474764"/>
                <a:gd name="connsiteX19" fmla="*/ 171990 w 608989"/>
                <a:gd name="connsiteY19" fmla="*/ 269348 h 474764"/>
                <a:gd name="connsiteX20" fmla="*/ 374439 w 608989"/>
                <a:gd name="connsiteY20" fmla="*/ 269348 h 474764"/>
                <a:gd name="connsiteX21" fmla="*/ 374439 w 608989"/>
                <a:gd name="connsiteY21" fmla="*/ 194754 h 474764"/>
                <a:gd name="connsiteX22" fmla="*/ 217965 w 608989"/>
                <a:gd name="connsiteY22" fmla="*/ 162371 h 474764"/>
                <a:gd name="connsiteX23" fmla="*/ 442030 w 608989"/>
                <a:gd name="connsiteY23" fmla="*/ 162371 h 474764"/>
                <a:gd name="connsiteX24" fmla="*/ 477196 w 608989"/>
                <a:gd name="connsiteY24" fmla="*/ 180577 h 474764"/>
                <a:gd name="connsiteX25" fmla="*/ 524783 w 608989"/>
                <a:gd name="connsiteY25" fmla="*/ 248243 h 474764"/>
                <a:gd name="connsiteX26" fmla="*/ 544625 w 608989"/>
                <a:gd name="connsiteY26" fmla="*/ 257910 h 474764"/>
                <a:gd name="connsiteX27" fmla="*/ 550594 w 608989"/>
                <a:gd name="connsiteY27" fmla="*/ 257104 h 474764"/>
                <a:gd name="connsiteX28" fmla="*/ 586728 w 608989"/>
                <a:gd name="connsiteY28" fmla="*/ 245826 h 474764"/>
                <a:gd name="connsiteX29" fmla="*/ 605118 w 608989"/>
                <a:gd name="connsiteY29" fmla="*/ 249693 h 474764"/>
                <a:gd name="connsiteX30" fmla="*/ 608828 w 608989"/>
                <a:gd name="connsiteY30" fmla="*/ 264354 h 474764"/>
                <a:gd name="connsiteX31" fmla="*/ 590277 w 608989"/>
                <a:gd name="connsiteY31" fmla="*/ 401942 h 474764"/>
                <a:gd name="connsiteX32" fmla="*/ 563337 w 608989"/>
                <a:gd name="connsiteY32" fmla="*/ 425625 h 474764"/>
                <a:gd name="connsiteX33" fmla="*/ 493166 w 608989"/>
                <a:gd name="connsiteY33" fmla="*/ 425625 h 474764"/>
                <a:gd name="connsiteX34" fmla="*/ 427673 w 608989"/>
                <a:gd name="connsiteY34" fmla="*/ 474764 h 474764"/>
                <a:gd name="connsiteX35" fmla="*/ 362341 w 608989"/>
                <a:gd name="connsiteY35" fmla="*/ 425625 h 474764"/>
                <a:gd name="connsiteX36" fmla="*/ 215061 w 608989"/>
                <a:gd name="connsiteY36" fmla="*/ 425625 h 474764"/>
                <a:gd name="connsiteX37" fmla="*/ 149568 w 608989"/>
                <a:gd name="connsiteY37" fmla="*/ 474764 h 474764"/>
                <a:gd name="connsiteX38" fmla="*/ 84074 w 608989"/>
                <a:gd name="connsiteY38" fmla="*/ 425625 h 474764"/>
                <a:gd name="connsiteX39" fmla="*/ 21485 w 608989"/>
                <a:gd name="connsiteY39" fmla="*/ 425625 h 474764"/>
                <a:gd name="connsiteX40" fmla="*/ 4869 w 608989"/>
                <a:gd name="connsiteY40" fmla="*/ 418214 h 474764"/>
                <a:gd name="connsiteX41" fmla="*/ 352 w 608989"/>
                <a:gd name="connsiteY41" fmla="*/ 400814 h 474764"/>
                <a:gd name="connsiteX42" fmla="*/ 15516 w 608989"/>
                <a:gd name="connsiteY42" fmla="*/ 309304 h 474764"/>
                <a:gd name="connsiteX43" fmla="*/ 41649 w 608989"/>
                <a:gd name="connsiteY43" fmla="*/ 281593 h 474764"/>
                <a:gd name="connsiteX44" fmla="*/ 95850 w 608989"/>
                <a:gd name="connsiteY44" fmla="*/ 269348 h 474764"/>
                <a:gd name="connsiteX45" fmla="*/ 125532 w 608989"/>
                <a:gd name="connsiteY45" fmla="*/ 250660 h 474764"/>
                <a:gd name="connsiteX46" fmla="*/ 181992 w 608989"/>
                <a:gd name="connsiteY46" fmla="*/ 179771 h 474764"/>
                <a:gd name="connsiteX47" fmla="*/ 217965 w 608989"/>
                <a:gd name="connsiteY47" fmla="*/ 162371 h 474764"/>
                <a:gd name="connsiteX48" fmla="*/ 168447 w 608989"/>
                <a:gd name="connsiteY48" fmla="*/ 0 h 474764"/>
                <a:gd name="connsiteX49" fmla="*/ 238143 w 608989"/>
                <a:gd name="connsiteY49" fmla="*/ 47040 h 474764"/>
                <a:gd name="connsiteX50" fmla="*/ 416257 w 608989"/>
                <a:gd name="connsiteY50" fmla="*/ 47040 h 474764"/>
                <a:gd name="connsiteX51" fmla="*/ 421743 w 608989"/>
                <a:gd name="connsiteY51" fmla="*/ 47524 h 474764"/>
                <a:gd name="connsiteX52" fmla="*/ 491762 w 608989"/>
                <a:gd name="connsiteY52" fmla="*/ 0 h 474764"/>
                <a:gd name="connsiteX53" fmla="*/ 556941 w 608989"/>
                <a:gd name="connsiteY53" fmla="*/ 37858 h 474764"/>
                <a:gd name="connsiteX54" fmla="*/ 557103 w 608989"/>
                <a:gd name="connsiteY54" fmla="*/ 46396 h 474764"/>
                <a:gd name="connsiteX55" fmla="*/ 549520 w 608989"/>
                <a:gd name="connsiteY55" fmla="*/ 50262 h 474764"/>
                <a:gd name="connsiteX56" fmla="*/ 500635 w 608989"/>
                <a:gd name="connsiteY56" fmla="*/ 50423 h 474764"/>
                <a:gd name="connsiteX57" fmla="*/ 496279 w 608989"/>
                <a:gd name="connsiteY57" fmla="*/ 52357 h 474764"/>
                <a:gd name="connsiteX58" fmla="*/ 495957 w 608989"/>
                <a:gd name="connsiteY58" fmla="*/ 52840 h 474764"/>
                <a:gd name="connsiteX59" fmla="*/ 479823 w 608989"/>
                <a:gd name="connsiteY59" fmla="*/ 75071 h 474764"/>
                <a:gd name="connsiteX60" fmla="*/ 495634 w 608989"/>
                <a:gd name="connsiteY60" fmla="*/ 97142 h 474764"/>
                <a:gd name="connsiteX61" fmla="*/ 495957 w 608989"/>
                <a:gd name="connsiteY61" fmla="*/ 97625 h 474764"/>
                <a:gd name="connsiteX62" fmla="*/ 499345 w 608989"/>
                <a:gd name="connsiteY62" fmla="*/ 99719 h 474764"/>
                <a:gd name="connsiteX63" fmla="*/ 549520 w 608989"/>
                <a:gd name="connsiteY63" fmla="*/ 99880 h 474764"/>
                <a:gd name="connsiteX64" fmla="*/ 556941 w 608989"/>
                <a:gd name="connsiteY64" fmla="*/ 104069 h 474764"/>
                <a:gd name="connsiteX65" fmla="*/ 556941 w 608989"/>
                <a:gd name="connsiteY65" fmla="*/ 112285 h 474764"/>
                <a:gd name="connsiteX66" fmla="*/ 491762 w 608989"/>
                <a:gd name="connsiteY66" fmla="*/ 150304 h 474764"/>
                <a:gd name="connsiteX67" fmla="*/ 421743 w 608989"/>
                <a:gd name="connsiteY67" fmla="*/ 102780 h 474764"/>
                <a:gd name="connsiteX68" fmla="*/ 416257 w 608989"/>
                <a:gd name="connsiteY68" fmla="*/ 103263 h 474764"/>
                <a:gd name="connsiteX69" fmla="*/ 238143 w 608989"/>
                <a:gd name="connsiteY69" fmla="*/ 103263 h 474764"/>
                <a:gd name="connsiteX70" fmla="*/ 168447 w 608989"/>
                <a:gd name="connsiteY70" fmla="*/ 150304 h 474764"/>
                <a:gd name="connsiteX71" fmla="*/ 103267 w 608989"/>
                <a:gd name="connsiteY71" fmla="*/ 112446 h 474764"/>
                <a:gd name="connsiteX72" fmla="*/ 103106 w 608989"/>
                <a:gd name="connsiteY72" fmla="*/ 103908 h 474764"/>
                <a:gd name="connsiteX73" fmla="*/ 110689 w 608989"/>
                <a:gd name="connsiteY73" fmla="*/ 99880 h 474764"/>
                <a:gd name="connsiteX74" fmla="*/ 159573 w 608989"/>
                <a:gd name="connsiteY74" fmla="*/ 99880 h 474764"/>
                <a:gd name="connsiteX75" fmla="*/ 164091 w 608989"/>
                <a:gd name="connsiteY75" fmla="*/ 97786 h 474764"/>
                <a:gd name="connsiteX76" fmla="*/ 164252 w 608989"/>
                <a:gd name="connsiteY76" fmla="*/ 97464 h 474764"/>
                <a:gd name="connsiteX77" fmla="*/ 180385 w 608989"/>
                <a:gd name="connsiteY77" fmla="*/ 75232 h 474764"/>
                <a:gd name="connsiteX78" fmla="*/ 164575 w 608989"/>
                <a:gd name="connsiteY78" fmla="*/ 53162 h 474764"/>
                <a:gd name="connsiteX79" fmla="*/ 164252 w 608989"/>
                <a:gd name="connsiteY79" fmla="*/ 52679 h 474764"/>
                <a:gd name="connsiteX80" fmla="*/ 160864 w 608989"/>
                <a:gd name="connsiteY80" fmla="*/ 50423 h 474764"/>
                <a:gd name="connsiteX81" fmla="*/ 160541 w 608989"/>
                <a:gd name="connsiteY81" fmla="*/ 50423 h 474764"/>
                <a:gd name="connsiteX82" fmla="*/ 110689 w 608989"/>
                <a:gd name="connsiteY82" fmla="*/ 50262 h 474764"/>
                <a:gd name="connsiteX83" fmla="*/ 103267 w 608989"/>
                <a:gd name="connsiteY83" fmla="*/ 46235 h 474764"/>
                <a:gd name="connsiteX84" fmla="*/ 103267 w 608989"/>
                <a:gd name="connsiteY84" fmla="*/ 37858 h 474764"/>
                <a:gd name="connsiteX85" fmla="*/ 168447 w 608989"/>
                <a:gd name="connsiteY85" fmla="*/ 0 h 474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08989" h="474764">
                  <a:moveTo>
                    <a:pt x="427673" y="372781"/>
                  </a:moveTo>
                  <a:cubicBezTo>
                    <a:pt x="408960" y="372781"/>
                    <a:pt x="393797" y="387926"/>
                    <a:pt x="393797" y="406614"/>
                  </a:cubicBezTo>
                  <a:cubicBezTo>
                    <a:pt x="393797" y="425303"/>
                    <a:pt x="408960" y="440448"/>
                    <a:pt x="427673" y="440448"/>
                  </a:cubicBezTo>
                  <a:cubicBezTo>
                    <a:pt x="446385" y="440448"/>
                    <a:pt x="461549" y="425303"/>
                    <a:pt x="461549" y="406614"/>
                  </a:cubicBezTo>
                  <a:cubicBezTo>
                    <a:pt x="461549" y="387926"/>
                    <a:pt x="446385" y="372781"/>
                    <a:pt x="427673" y="372781"/>
                  </a:cubicBezTo>
                  <a:close/>
                  <a:moveTo>
                    <a:pt x="149568" y="372781"/>
                  </a:moveTo>
                  <a:cubicBezTo>
                    <a:pt x="130855" y="372781"/>
                    <a:pt x="115692" y="387926"/>
                    <a:pt x="115692" y="406614"/>
                  </a:cubicBezTo>
                  <a:cubicBezTo>
                    <a:pt x="115692" y="425303"/>
                    <a:pt x="130855" y="440448"/>
                    <a:pt x="149568" y="440448"/>
                  </a:cubicBezTo>
                  <a:cubicBezTo>
                    <a:pt x="168280" y="440448"/>
                    <a:pt x="183444" y="425303"/>
                    <a:pt x="183444" y="406614"/>
                  </a:cubicBezTo>
                  <a:cubicBezTo>
                    <a:pt x="183444" y="387926"/>
                    <a:pt x="168280" y="372781"/>
                    <a:pt x="149568" y="372781"/>
                  </a:cubicBezTo>
                  <a:close/>
                  <a:moveTo>
                    <a:pt x="413316" y="194754"/>
                  </a:moveTo>
                  <a:lnTo>
                    <a:pt x="413316" y="269348"/>
                  </a:lnTo>
                  <a:lnTo>
                    <a:pt x="477196" y="269348"/>
                  </a:lnTo>
                  <a:cubicBezTo>
                    <a:pt x="486068" y="269348"/>
                    <a:pt x="489133" y="263387"/>
                    <a:pt x="483971" y="256137"/>
                  </a:cubicBezTo>
                  <a:lnTo>
                    <a:pt x="449611" y="207965"/>
                  </a:lnTo>
                  <a:cubicBezTo>
                    <a:pt x="444449" y="200715"/>
                    <a:pt x="432996" y="194754"/>
                    <a:pt x="424124" y="194754"/>
                  </a:cubicBezTo>
                  <a:close/>
                  <a:moveTo>
                    <a:pt x="231999" y="194754"/>
                  </a:moveTo>
                  <a:cubicBezTo>
                    <a:pt x="223127" y="194754"/>
                    <a:pt x="211351" y="200393"/>
                    <a:pt x="205705" y="207321"/>
                  </a:cubicBezTo>
                  <a:lnTo>
                    <a:pt x="165860" y="256782"/>
                  </a:lnTo>
                  <a:cubicBezTo>
                    <a:pt x="160376" y="263709"/>
                    <a:pt x="163118" y="269348"/>
                    <a:pt x="171990" y="269348"/>
                  </a:cubicBezTo>
                  <a:lnTo>
                    <a:pt x="374439" y="269348"/>
                  </a:lnTo>
                  <a:lnTo>
                    <a:pt x="374439" y="194754"/>
                  </a:lnTo>
                  <a:close/>
                  <a:moveTo>
                    <a:pt x="217965" y="162371"/>
                  </a:moveTo>
                  <a:lnTo>
                    <a:pt x="442030" y="162371"/>
                  </a:lnTo>
                  <a:cubicBezTo>
                    <a:pt x="454612" y="162371"/>
                    <a:pt x="470098" y="170427"/>
                    <a:pt x="477196" y="180577"/>
                  </a:cubicBezTo>
                  <a:lnTo>
                    <a:pt x="524783" y="248243"/>
                  </a:lnTo>
                  <a:cubicBezTo>
                    <a:pt x="528816" y="254043"/>
                    <a:pt x="536882" y="257910"/>
                    <a:pt x="544625" y="257910"/>
                  </a:cubicBezTo>
                  <a:cubicBezTo>
                    <a:pt x="546883" y="257910"/>
                    <a:pt x="548819" y="257748"/>
                    <a:pt x="550594" y="257104"/>
                  </a:cubicBezTo>
                  <a:lnTo>
                    <a:pt x="586728" y="245826"/>
                  </a:lnTo>
                  <a:cubicBezTo>
                    <a:pt x="593987" y="243571"/>
                    <a:pt x="600924" y="245021"/>
                    <a:pt x="605118" y="249693"/>
                  </a:cubicBezTo>
                  <a:cubicBezTo>
                    <a:pt x="608183" y="253398"/>
                    <a:pt x="609473" y="258554"/>
                    <a:pt x="608828" y="264354"/>
                  </a:cubicBezTo>
                  <a:lnTo>
                    <a:pt x="590277" y="401942"/>
                  </a:lnTo>
                  <a:cubicBezTo>
                    <a:pt x="588664" y="414992"/>
                    <a:pt x="576565" y="425625"/>
                    <a:pt x="563337" y="425625"/>
                  </a:cubicBezTo>
                  <a:lnTo>
                    <a:pt x="493166" y="425625"/>
                  </a:lnTo>
                  <a:cubicBezTo>
                    <a:pt x="484939" y="453981"/>
                    <a:pt x="458806" y="474764"/>
                    <a:pt x="427673" y="474764"/>
                  </a:cubicBezTo>
                  <a:cubicBezTo>
                    <a:pt x="396700" y="474764"/>
                    <a:pt x="370568" y="453981"/>
                    <a:pt x="362341" y="425625"/>
                  </a:cubicBezTo>
                  <a:lnTo>
                    <a:pt x="215061" y="425625"/>
                  </a:lnTo>
                  <a:cubicBezTo>
                    <a:pt x="206834" y="453981"/>
                    <a:pt x="180540" y="474764"/>
                    <a:pt x="149568" y="474764"/>
                  </a:cubicBezTo>
                  <a:cubicBezTo>
                    <a:pt x="118595" y="474764"/>
                    <a:pt x="92301" y="453981"/>
                    <a:pt x="84074" y="425625"/>
                  </a:cubicBezTo>
                  <a:lnTo>
                    <a:pt x="21485" y="425625"/>
                  </a:lnTo>
                  <a:cubicBezTo>
                    <a:pt x="14871" y="425625"/>
                    <a:pt x="8902" y="423048"/>
                    <a:pt x="4869" y="418214"/>
                  </a:cubicBezTo>
                  <a:cubicBezTo>
                    <a:pt x="836" y="413542"/>
                    <a:pt x="-777" y="407420"/>
                    <a:pt x="352" y="400814"/>
                  </a:cubicBezTo>
                  <a:lnTo>
                    <a:pt x="15516" y="309304"/>
                  </a:lnTo>
                  <a:cubicBezTo>
                    <a:pt x="17613" y="296576"/>
                    <a:pt x="29066" y="284332"/>
                    <a:pt x="41649" y="281593"/>
                  </a:cubicBezTo>
                  <a:lnTo>
                    <a:pt x="95850" y="269348"/>
                  </a:lnTo>
                  <a:cubicBezTo>
                    <a:pt x="105690" y="267093"/>
                    <a:pt x="119241" y="258554"/>
                    <a:pt x="125532" y="250660"/>
                  </a:cubicBezTo>
                  <a:lnTo>
                    <a:pt x="181992" y="179771"/>
                  </a:lnTo>
                  <a:cubicBezTo>
                    <a:pt x="189735" y="169943"/>
                    <a:pt x="205544" y="162371"/>
                    <a:pt x="217965" y="162371"/>
                  </a:cubicBezTo>
                  <a:close/>
                  <a:moveTo>
                    <a:pt x="168447" y="0"/>
                  </a:moveTo>
                  <a:cubicBezTo>
                    <a:pt x="200068" y="0"/>
                    <a:pt x="227011" y="19493"/>
                    <a:pt x="238143" y="47040"/>
                  </a:cubicBezTo>
                  <a:lnTo>
                    <a:pt x="416257" y="47040"/>
                  </a:lnTo>
                  <a:cubicBezTo>
                    <a:pt x="418193" y="47040"/>
                    <a:pt x="419968" y="47202"/>
                    <a:pt x="421743" y="47524"/>
                  </a:cubicBezTo>
                  <a:cubicBezTo>
                    <a:pt x="432875" y="19815"/>
                    <a:pt x="459979" y="0"/>
                    <a:pt x="491762" y="0"/>
                  </a:cubicBezTo>
                  <a:cubicBezTo>
                    <a:pt x="518543" y="0"/>
                    <a:pt x="543550" y="14499"/>
                    <a:pt x="556941" y="37858"/>
                  </a:cubicBezTo>
                  <a:cubicBezTo>
                    <a:pt x="558232" y="39952"/>
                    <a:pt x="558877" y="43335"/>
                    <a:pt x="557103" y="46396"/>
                  </a:cubicBezTo>
                  <a:cubicBezTo>
                    <a:pt x="555651" y="48812"/>
                    <a:pt x="552908" y="50262"/>
                    <a:pt x="549520" y="50262"/>
                  </a:cubicBezTo>
                  <a:cubicBezTo>
                    <a:pt x="549520" y="50262"/>
                    <a:pt x="513703" y="50423"/>
                    <a:pt x="500635" y="50423"/>
                  </a:cubicBezTo>
                  <a:cubicBezTo>
                    <a:pt x="497731" y="50423"/>
                    <a:pt x="496279" y="52357"/>
                    <a:pt x="496279" y="52357"/>
                  </a:cubicBezTo>
                  <a:lnTo>
                    <a:pt x="495957" y="52840"/>
                  </a:lnTo>
                  <a:cubicBezTo>
                    <a:pt x="489019" y="60895"/>
                    <a:pt x="481275" y="71366"/>
                    <a:pt x="479823" y="75071"/>
                  </a:cubicBezTo>
                  <a:cubicBezTo>
                    <a:pt x="481275" y="78777"/>
                    <a:pt x="489019" y="89087"/>
                    <a:pt x="495634" y="97142"/>
                  </a:cubicBezTo>
                  <a:lnTo>
                    <a:pt x="495957" y="97625"/>
                  </a:lnTo>
                  <a:cubicBezTo>
                    <a:pt x="496441" y="98269"/>
                    <a:pt x="498054" y="99719"/>
                    <a:pt x="499345" y="99719"/>
                  </a:cubicBezTo>
                  <a:cubicBezTo>
                    <a:pt x="511929" y="99719"/>
                    <a:pt x="549520" y="99880"/>
                    <a:pt x="549520" y="99880"/>
                  </a:cubicBezTo>
                  <a:cubicBezTo>
                    <a:pt x="552747" y="99880"/>
                    <a:pt x="555489" y="101491"/>
                    <a:pt x="556941" y="104069"/>
                  </a:cubicBezTo>
                  <a:cubicBezTo>
                    <a:pt x="558393" y="106485"/>
                    <a:pt x="558393" y="109868"/>
                    <a:pt x="556941" y="112285"/>
                  </a:cubicBezTo>
                  <a:cubicBezTo>
                    <a:pt x="543550" y="135644"/>
                    <a:pt x="518543" y="150304"/>
                    <a:pt x="491762" y="150304"/>
                  </a:cubicBezTo>
                  <a:cubicBezTo>
                    <a:pt x="459979" y="150304"/>
                    <a:pt x="432875" y="130489"/>
                    <a:pt x="421743" y="102780"/>
                  </a:cubicBezTo>
                  <a:cubicBezTo>
                    <a:pt x="419968" y="103102"/>
                    <a:pt x="418193" y="103263"/>
                    <a:pt x="416257" y="103263"/>
                  </a:cubicBezTo>
                  <a:lnTo>
                    <a:pt x="238143" y="103263"/>
                  </a:lnTo>
                  <a:cubicBezTo>
                    <a:pt x="227011" y="130811"/>
                    <a:pt x="200068" y="150304"/>
                    <a:pt x="168447" y="150304"/>
                  </a:cubicBezTo>
                  <a:cubicBezTo>
                    <a:pt x="141665" y="150304"/>
                    <a:pt x="116658" y="135805"/>
                    <a:pt x="103267" y="112446"/>
                  </a:cubicBezTo>
                  <a:cubicBezTo>
                    <a:pt x="101977" y="110352"/>
                    <a:pt x="101331" y="106969"/>
                    <a:pt x="103106" y="103908"/>
                  </a:cubicBezTo>
                  <a:cubicBezTo>
                    <a:pt x="104558" y="101330"/>
                    <a:pt x="107301" y="99880"/>
                    <a:pt x="110689" y="99880"/>
                  </a:cubicBezTo>
                  <a:cubicBezTo>
                    <a:pt x="110689" y="99880"/>
                    <a:pt x="146505" y="99880"/>
                    <a:pt x="159573" y="99880"/>
                  </a:cubicBezTo>
                  <a:cubicBezTo>
                    <a:pt x="162477" y="99880"/>
                    <a:pt x="163929" y="98108"/>
                    <a:pt x="164091" y="97786"/>
                  </a:cubicBezTo>
                  <a:lnTo>
                    <a:pt x="164252" y="97464"/>
                  </a:lnTo>
                  <a:cubicBezTo>
                    <a:pt x="171189" y="89248"/>
                    <a:pt x="178933" y="78777"/>
                    <a:pt x="180385" y="75232"/>
                  </a:cubicBezTo>
                  <a:cubicBezTo>
                    <a:pt x="178933" y="71527"/>
                    <a:pt x="171189" y="61217"/>
                    <a:pt x="164575" y="53162"/>
                  </a:cubicBezTo>
                  <a:lnTo>
                    <a:pt x="164252" y="52679"/>
                  </a:lnTo>
                  <a:cubicBezTo>
                    <a:pt x="163768" y="52034"/>
                    <a:pt x="162155" y="50423"/>
                    <a:pt x="160864" y="50423"/>
                  </a:cubicBezTo>
                  <a:lnTo>
                    <a:pt x="160541" y="50423"/>
                  </a:lnTo>
                  <a:cubicBezTo>
                    <a:pt x="147796" y="50423"/>
                    <a:pt x="110689" y="50262"/>
                    <a:pt x="110689" y="50262"/>
                  </a:cubicBezTo>
                  <a:cubicBezTo>
                    <a:pt x="107462" y="50262"/>
                    <a:pt x="104719" y="48812"/>
                    <a:pt x="103267" y="46235"/>
                  </a:cubicBezTo>
                  <a:cubicBezTo>
                    <a:pt x="101815" y="43657"/>
                    <a:pt x="101654" y="40435"/>
                    <a:pt x="103267" y="37858"/>
                  </a:cubicBezTo>
                  <a:cubicBezTo>
                    <a:pt x="116497" y="14499"/>
                    <a:pt x="141665" y="0"/>
                    <a:pt x="168447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îŝľïďê">
              <a:extLst>
                <a:ext uri="{FF2B5EF4-FFF2-40B4-BE49-F238E27FC236}">
                  <a16:creationId xmlns="" xmlns:a16="http://schemas.microsoft.com/office/drawing/2014/main" id="{7676BD52-8ECD-42CD-A130-577F7474D948}"/>
                </a:ext>
              </a:extLst>
            </p:cNvPr>
            <p:cNvSpPr/>
            <p:nvPr/>
          </p:nvSpPr>
          <p:spPr bwMode="auto">
            <a:xfrm>
              <a:off x="660400" y="2570517"/>
              <a:ext cx="390974" cy="359244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  <a:gd name="connsiteX40" fmla="*/ 373273 h 605239"/>
                <a:gd name="connsiteY40" fmla="*/ 373273 h 605239"/>
                <a:gd name="connsiteX41" fmla="*/ 373273 h 605239"/>
                <a:gd name="connsiteY41" fmla="*/ 373273 h 605239"/>
                <a:gd name="connsiteX42" fmla="*/ 373273 h 605239"/>
                <a:gd name="connsiteY42" fmla="*/ 373273 h 605239"/>
                <a:gd name="connsiteX43" fmla="*/ 373273 h 605239"/>
                <a:gd name="connsiteY43" fmla="*/ 373273 h 605239"/>
                <a:gd name="connsiteX44" fmla="*/ 373273 h 605239"/>
                <a:gd name="connsiteY44" fmla="*/ 373273 h 605239"/>
                <a:gd name="connsiteX45" fmla="*/ 373273 h 605239"/>
                <a:gd name="connsiteY45" fmla="*/ 373273 h 605239"/>
                <a:gd name="connsiteX46" fmla="*/ 373273 h 605239"/>
                <a:gd name="connsiteY46" fmla="*/ 373273 h 605239"/>
                <a:gd name="connsiteX47" fmla="*/ 373273 h 605239"/>
                <a:gd name="connsiteY47" fmla="*/ 373273 h 605239"/>
                <a:gd name="connsiteX48" fmla="*/ 373273 h 605239"/>
                <a:gd name="connsiteY48" fmla="*/ 373273 h 605239"/>
                <a:gd name="connsiteX49" fmla="*/ 373273 h 605239"/>
                <a:gd name="connsiteY49" fmla="*/ 373273 h 605239"/>
                <a:gd name="connsiteX50" fmla="*/ 373273 h 605239"/>
                <a:gd name="connsiteY50" fmla="*/ 373273 h 605239"/>
                <a:gd name="connsiteX51" fmla="*/ 373273 h 605239"/>
                <a:gd name="connsiteY51" fmla="*/ 373273 h 605239"/>
                <a:gd name="connsiteX52" fmla="*/ 373273 h 605239"/>
                <a:gd name="connsiteY52" fmla="*/ 373273 h 605239"/>
                <a:gd name="connsiteX53" fmla="*/ 373273 h 605239"/>
                <a:gd name="connsiteY53" fmla="*/ 373273 h 605239"/>
                <a:gd name="connsiteX54" fmla="*/ 373273 h 605239"/>
                <a:gd name="connsiteY54" fmla="*/ 373273 h 605239"/>
                <a:gd name="connsiteX55" fmla="*/ 373273 h 605239"/>
                <a:gd name="connsiteY55" fmla="*/ 373273 h 605239"/>
                <a:gd name="connsiteX56" fmla="*/ 373273 h 605239"/>
                <a:gd name="connsiteY56" fmla="*/ 373273 h 605239"/>
                <a:gd name="connsiteX57" fmla="*/ 373273 h 605239"/>
                <a:gd name="connsiteY57" fmla="*/ 373273 h 605239"/>
                <a:gd name="connsiteX58" fmla="*/ 373273 h 605239"/>
                <a:gd name="connsiteY58" fmla="*/ 373273 h 605239"/>
                <a:gd name="connsiteX59" fmla="*/ 373273 h 605239"/>
                <a:gd name="connsiteY59" fmla="*/ 373273 h 605239"/>
                <a:gd name="connsiteX60" fmla="*/ 373273 h 605239"/>
                <a:gd name="connsiteY60" fmla="*/ 373273 h 605239"/>
                <a:gd name="connsiteX61" fmla="*/ 373273 h 605239"/>
                <a:gd name="connsiteY61" fmla="*/ 373273 h 605239"/>
                <a:gd name="connsiteX62" fmla="*/ 373273 h 605239"/>
                <a:gd name="connsiteY62" fmla="*/ 373273 h 605239"/>
                <a:gd name="connsiteX63" fmla="*/ 373273 h 605239"/>
                <a:gd name="connsiteY63" fmla="*/ 373273 h 605239"/>
                <a:gd name="connsiteX64" fmla="*/ 373273 h 605239"/>
                <a:gd name="connsiteY64" fmla="*/ 373273 h 605239"/>
                <a:gd name="connsiteX65" fmla="*/ 373273 h 605239"/>
                <a:gd name="connsiteY65" fmla="*/ 373273 h 605239"/>
                <a:gd name="connsiteX66" fmla="*/ 373273 h 605239"/>
                <a:gd name="connsiteY66" fmla="*/ 373273 h 605239"/>
                <a:gd name="connsiteX67" fmla="*/ 373273 h 605239"/>
                <a:gd name="connsiteY67" fmla="*/ 373273 h 605239"/>
                <a:gd name="connsiteX68" fmla="*/ 373273 h 605239"/>
                <a:gd name="connsiteY68" fmla="*/ 373273 h 605239"/>
                <a:gd name="connsiteX69" fmla="*/ 373273 h 605239"/>
                <a:gd name="connsiteY69" fmla="*/ 373273 h 605239"/>
                <a:gd name="connsiteX70" fmla="*/ 373273 h 605239"/>
                <a:gd name="connsiteY70" fmla="*/ 373273 h 605239"/>
                <a:gd name="connsiteX71" fmla="*/ 373273 h 605239"/>
                <a:gd name="connsiteY71" fmla="*/ 373273 h 605239"/>
                <a:gd name="connsiteX72" fmla="*/ 373273 h 605239"/>
                <a:gd name="connsiteY72" fmla="*/ 373273 h 605239"/>
                <a:gd name="connsiteX73" fmla="*/ 373273 h 605239"/>
                <a:gd name="connsiteY73" fmla="*/ 373273 h 605239"/>
                <a:gd name="connsiteX74" fmla="*/ 373273 h 605239"/>
                <a:gd name="connsiteY74" fmla="*/ 373273 h 605239"/>
                <a:gd name="connsiteX75" fmla="*/ 373273 h 605239"/>
                <a:gd name="connsiteY75" fmla="*/ 373273 h 605239"/>
                <a:gd name="connsiteX76" fmla="*/ 373273 h 605239"/>
                <a:gd name="connsiteY76" fmla="*/ 373273 h 605239"/>
                <a:gd name="connsiteX77" fmla="*/ 373273 h 605239"/>
                <a:gd name="connsiteY77" fmla="*/ 373273 h 605239"/>
                <a:gd name="connsiteX78" fmla="*/ 373273 h 605239"/>
                <a:gd name="connsiteY78" fmla="*/ 373273 h 605239"/>
                <a:gd name="connsiteX79" fmla="*/ 373273 h 605239"/>
                <a:gd name="connsiteY79" fmla="*/ 373273 h 605239"/>
                <a:gd name="connsiteX80" fmla="*/ 373273 h 605239"/>
                <a:gd name="connsiteY80" fmla="*/ 373273 h 605239"/>
                <a:gd name="connsiteX81" fmla="*/ 373273 h 605239"/>
                <a:gd name="connsiteY81" fmla="*/ 373273 h 605239"/>
                <a:gd name="connsiteX82" fmla="*/ 373273 h 605239"/>
                <a:gd name="connsiteY82" fmla="*/ 373273 h 605239"/>
                <a:gd name="connsiteX83" fmla="*/ 373273 h 605239"/>
                <a:gd name="connsiteY83" fmla="*/ 373273 h 605239"/>
                <a:gd name="connsiteX84" fmla="*/ 373273 h 605239"/>
                <a:gd name="connsiteY84" fmla="*/ 373273 h 605239"/>
                <a:gd name="connsiteX85" fmla="*/ 373273 h 605239"/>
                <a:gd name="connsiteY85" fmla="*/ 373273 h 605239"/>
                <a:gd name="connsiteX86" fmla="*/ 373273 h 605239"/>
                <a:gd name="connsiteY86" fmla="*/ 373273 h 605239"/>
                <a:gd name="connsiteX87" fmla="*/ 373273 h 605239"/>
                <a:gd name="connsiteY87" fmla="*/ 373273 h 605239"/>
                <a:gd name="connsiteX88" fmla="*/ 373273 h 605239"/>
                <a:gd name="connsiteY88" fmla="*/ 373273 h 605239"/>
                <a:gd name="connsiteX89" fmla="*/ 373273 h 605239"/>
                <a:gd name="connsiteY89" fmla="*/ 373273 h 605239"/>
                <a:gd name="connsiteX90" fmla="*/ 373273 h 605239"/>
                <a:gd name="connsiteY90" fmla="*/ 373273 h 605239"/>
                <a:gd name="connsiteX91" fmla="*/ 373273 h 605239"/>
                <a:gd name="connsiteY91" fmla="*/ 373273 h 605239"/>
                <a:gd name="connsiteX92" fmla="*/ 373273 h 605239"/>
                <a:gd name="connsiteY92" fmla="*/ 373273 h 605239"/>
                <a:gd name="connsiteX93" fmla="*/ 373273 h 605239"/>
                <a:gd name="connsiteY93" fmla="*/ 373273 h 605239"/>
                <a:gd name="connsiteX94" fmla="*/ 373273 h 605239"/>
                <a:gd name="connsiteY94" fmla="*/ 373273 h 605239"/>
                <a:gd name="connsiteX95" fmla="*/ 373273 h 605239"/>
                <a:gd name="connsiteY95" fmla="*/ 373273 h 605239"/>
                <a:gd name="connsiteX96" fmla="*/ 373273 h 605239"/>
                <a:gd name="connsiteY96" fmla="*/ 373273 h 605239"/>
                <a:gd name="connsiteX97" fmla="*/ 373273 h 605239"/>
                <a:gd name="connsiteY97" fmla="*/ 373273 h 605239"/>
                <a:gd name="connsiteX98" fmla="*/ 373273 h 605239"/>
                <a:gd name="connsiteY98" fmla="*/ 373273 h 605239"/>
                <a:gd name="connsiteX99" fmla="*/ 373273 h 605239"/>
                <a:gd name="connsiteY99" fmla="*/ 373273 h 605239"/>
                <a:gd name="connsiteX100" fmla="*/ 373273 h 605239"/>
                <a:gd name="connsiteY100" fmla="*/ 373273 h 605239"/>
                <a:gd name="connsiteX101" fmla="*/ 373273 h 605239"/>
                <a:gd name="connsiteY101" fmla="*/ 373273 h 605239"/>
                <a:gd name="connsiteX102" fmla="*/ 373273 h 605239"/>
                <a:gd name="connsiteY102" fmla="*/ 373273 h 605239"/>
                <a:gd name="connsiteX103" fmla="*/ 373273 h 605239"/>
                <a:gd name="connsiteY103" fmla="*/ 373273 h 605239"/>
                <a:gd name="connsiteX104" fmla="*/ 373273 h 605239"/>
                <a:gd name="connsiteY104" fmla="*/ 373273 h 605239"/>
                <a:gd name="connsiteX105" fmla="*/ 373273 h 605239"/>
                <a:gd name="connsiteY105" fmla="*/ 373273 h 605239"/>
                <a:gd name="connsiteX106" fmla="*/ 373273 h 605239"/>
                <a:gd name="connsiteY106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608909" h="559493">
                  <a:moveTo>
                    <a:pt x="470180" y="272856"/>
                  </a:moveTo>
                  <a:lnTo>
                    <a:pt x="476019" y="272856"/>
                  </a:lnTo>
                  <a:lnTo>
                    <a:pt x="481953" y="272856"/>
                  </a:lnTo>
                  <a:cubicBezTo>
                    <a:pt x="509171" y="272856"/>
                    <a:pt x="531210" y="294963"/>
                    <a:pt x="531210" y="322056"/>
                  </a:cubicBezTo>
                  <a:lnTo>
                    <a:pt x="531210" y="376617"/>
                  </a:lnTo>
                  <a:cubicBezTo>
                    <a:pt x="531210" y="385084"/>
                    <a:pt x="526783" y="392609"/>
                    <a:pt x="520096" y="397031"/>
                  </a:cubicBezTo>
                  <a:lnTo>
                    <a:pt x="520096" y="449711"/>
                  </a:lnTo>
                  <a:cubicBezTo>
                    <a:pt x="520096" y="450558"/>
                    <a:pt x="520661" y="451498"/>
                    <a:pt x="521509" y="451875"/>
                  </a:cubicBezTo>
                  <a:cubicBezTo>
                    <a:pt x="528949" y="455450"/>
                    <a:pt x="565492" y="473888"/>
                    <a:pt x="599209" y="501639"/>
                  </a:cubicBezTo>
                  <a:cubicBezTo>
                    <a:pt x="605425" y="506625"/>
                    <a:pt x="608909" y="514150"/>
                    <a:pt x="608909" y="522052"/>
                  </a:cubicBezTo>
                  <a:lnTo>
                    <a:pt x="608909" y="559493"/>
                  </a:lnTo>
                  <a:lnTo>
                    <a:pt x="483083" y="559493"/>
                  </a:lnTo>
                  <a:lnTo>
                    <a:pt x="483083" y="515561"/>
                  </a:lnTo>
                  <a:cubicBezTo>
                    <a:pt x="483083" y="499475"/>
                    <a:pt x="476019" y="484424"/>
                    <a:pt x="463587" y="474264"/>
                  </a:cubicBezTo>
                  <a:cubicBezTo>
                    <a:pt x="453039" y="465609"/>
                    <a:pt x="442302" y="457707"/>
                    <a:pt x="431848" y="450558"/>
                  </a:cubicBezTo>
                  <a:cubicBezTo>
                    <a:pt x="431848" y="450370"/>
                    <a:pt x="431942" y="450087"/>
                    <a:pt x="431942" y="449711"/>
                  </a:cubicBezTo>
                  <a:lnTo>
                    <a:pt x="431942" y="397031"/>
                  </a:lnTo>
                  <a:cubicBezTo>
                    <a:pt x="425350" y="392609"/>
                    <a:pt x="420923" y="385084"/>
                    <a:pt x="420923" y="376617"/>
                  </a:cubicBezTo>
                  <a:lnTo>
                    <a:pt x="420923" y="322056"/>
                  </a:lnTo>
                  <a:cubicBezTo>
                    <a:pt x="420923" y="294775"/>
                    <a:pt x="443056" y="272856"/>
                    <a:pt x="470180" y="272856"/>
                  </a:cubicBezTo>
                  <a:close/>
                  <a:moveTo>
                    <a:pt x="127004" y="272856"/>
                  </a:moveTo>
                  <a:lnTo>
                    <a:pt x="132940" y="272856"/>
                  </a:lnTo>
                  <a:lnTo>
                    <a:pt x="138781" y="272856"/>
                  </a:lnTo>
                  <a:cubicBezTo>
                    <a:pt x="166104" y="272856"/>
                    <a:pt x="188057" y="294963"/>
                    <a:pt x="188057" y="322056"/>
                  </a:cubicBezTo>
                  <a:lnTo>
                    <a:pt x="188057" y="376617"/>
                  </a:lnTo>
                  <a:cubicBezTo>
                    <a:pt x="188057" y="385084"/>
                    <a:pt x="183629" y="392609"/>
                    <a:pt x="177033" y="397031"/>
                  </a:cubicBezTo>
                  <a:lnTo>
                    <a:pt x="177033" y="449711"/>
                  </a:lnTo>
                  <a:cubicBezTo>
                    <a:pt x="177033" y="449993"/>
                    <a:pt x="177128" y="450370"/>
                    <a:pt x="177128" y="450558"/>
                  </a:cubicBezTo>
                  <a:cubicBezTo>
                    <a:pt x="166670" y="457613"/>
                    <a:pt x="155929" y="465609"/>
                    <a:pt x="145376" y="474264"/>
                  </a:cubicBezTo>
                  <a:cubicBezTo>
                    <a:pt x="133034" y="484424"/>
                    <a:pt x="125874" y="499475"/>
                    <a:pt x="125874" y="515561"/>
                  </a:cubicBezTo>
                  <a:lnTo>
                    <a:pt x="125874" y="559493"/>
                  </a:lnTo>
                  <a:lnTo>
                    <a:pt x="0" y="559493"/>
                  </a:lnTo>
                  <a:lnTo>
                    <a:pt x="0" y="522052"/>
                  </a:lnTo>
                  <a:cubicBezTo>
                    <a:pt x="0" y="514150"/>
                    <a:pt x="3486" y="506625"/>
                    <a:pt x="9704" y="501639"/>
                  </a:cubicBezTo>
                  <a:cubicBezTo>
                    <a:pt x="43434" y="473888"/>
                    <a:pt x="79990" y="455450"/>
                    <a:pt x="87433" y="451875"/>
                  </a:cubicBezTo>
                  <a:cubicBezTo>
                    <a:pt x="88281" y="451498"/>
                    <a:pt x="88846" y="450558"/>
                    <a:pt x="88846" y="449711"/>
                  </a:cubicBezTo>
                  <a:lnTo>
                    <a:pt x="88846" y="397031"/>
                  </a:lnTo>
                  <a:cubicBezTo>
                    <a:pt x="82157" y="392609"/>
                    <a:pt x="77729" y="385084"/>
                    <a:pt x="77729" y="376617"/>
                  </a:cubicBezTo>
                  <a:lnTo>
                    <a:pt x="77729" y="322056"/>
                  </a:lnTo>
                  <a:cubicBezTo>
                    <a:pt x="77729" y="294775"/>
                    <a:pt x="99870" y="272856"/>
                    <a:pt x="127004" y="272856"/>
                  </a:cubicBezTo>
                  <a:close/>
                  <a:moveTo>
                    <a:pt x="297600" y="222543"/>
                  </a:moveTo>
                  <a:lnTo>
                    <a:pt x="304477" y="222543"/>
                  </a:lnTo>
                  <a:lnTo>
                    <a:pt x="311260" y="222543"/>
                  </a:lnTo>
                  <a:cubicBezTo>
                    <a:pt x="343291" y="222543"/>
                    <a:pt x="369198" y="248506"/>
                    <a:pt x="369198" y="280395"/>
                  </a:cubicBezTo>
                  <a:lnTo>
                    <a:pt x="369198" y="344455"/>
                  </a:lnTo>
                  <a:cubicBezTo>
                    <a:pt x="369198" y="354520"/>
                    <a:pt x="364017" y="363456"/>
                    <a:pt x="356198" y="368536"/>
                  </a:cubicBezTo>
                  <a:lnTo>
                    <a:pt x="356198" y="430432"/>
                  </a:lnTo>
                  <a:cubicBezTo>
                    <a:pt x="356198" y="431561"/>
                    <a:pt x="356857" y="432502"/>
                    <a:pt x="357893" y="433066"/>
                  </a:cubicBezTo>
                  <a:cubicBezTo>
                    <a:pt x="366655" y="437299"/>
                    <a:pt x="409520" y="459029"/>
                    <a:pt x="449275" y="491576"/>
                  </a:cubicBezTo>
                  <a:cubicBezTo>
                    <a:pt x="456435" y="497502"/>
                    <a:pt x="460580" y="506251"/>
                    <a:pt x="460580" y="515563"/>
                  </a:cubicBezTo>
                  <a:lnTo>
                    <a:pt x="460580" y="559493"/>
                  </a:lnTo>
                  <a:lnTo>
                    <a:pt x="304477" y="559493"/>
                  </a:lnTo>
                  <a:lnTo>
                    <a:pt x="148187" y="559493"/>
                  </a:lnTo>
                  <a:lnTo>
                    <a:pt x="148187" y="515563"/>
                  </a:lnTo>
                  <a:cubicBezTo>
                    <a:pt x="148187" y="506251"/>
                    <a:pt x="152332" y="497502"/>
                    <a:pt x="159492" y="491576"/>
                  </a:cubicBezTo>
                  <a:cubicBezTo>
                    <a:pt x="199342" y="459029"/>
                    <a:pt x="242206" y="437299"/>
                    <a:pt x="250967" y="433066"/>
                  </a:cubicBezTo>
                  <a:cubicBezTo>
                    <a:pt x="252004" y="432502"/>
                    <a:pt x="252569" y="431561"/>
                    <a:pt x="252569" y="430432"/>
                  </a:cubicBezTo>
                  <a:lnTo>
                    <a:pt x="252569" y="368536"/>
                  </a:lnTo>
                  <a:cubicBezTo>
                    <a:pt x="244844" y="363456"/>
                    <a:pt x="239663" y="354520"/>
                    <a:pt x="239663" y="344455"/>
                  </a:cubicBezTo>
                  <a:lnTo>
                    <a:pt x="239663" y="280395"/>
                  </a:lnTo>
                  <a:cubicBezTo>
                    <a:pt x="239663" y="248412"/>
                    <a:pt x="265664" y="222543"/>
                    <a:pt x="297600" y="222543"/>
                  </a:cubicBezTo>
                  <a:close/>
                  <a:moveTo>
                    <a:pt x="492495" y="40775"/>
                  </a:moveTo>
                  <a:cubicBezTo>
                    <a:pt x="488350" y="40775"/>
                    <a:pt x="487596" y="41528"/>
                    <a:pt x="487502" y="45854"/>
                  </a:cubicBezTo>
                  <a:lnTo>
                    <a:pt x="487502" y="51498"/>
                  </a:lnTo>
                  <a:cubicBezTo>
                    <a:pt x="487502" y="57142"/>
                    <a:pt x="487502" y="56953"/>
                    <a:pt x="482038" y="59023"/>
                  </a:cubicBezTo>
                  <a:cubicBezTo>
                    <a:pt x="469036" y="63726"/>
                    <a:pt x="460934" y="72661"/>
                    <a:pt x="460086" y="86864"/>
                  </a:cubicBezTo>
                  <a:cubicBezTo>
                    <a:pt x="459332" y="99374"/>
                    <a:pt x="465833" y="107934"/>
                    <a:pt x="476196" y="114048"/>
                  </a:cubicBezTo>
                  <a:cubicBezTo>
                    <a:pt x="482414" y="117810"/>
                    <a:pt x="489480" y="120068"/>
                    <a:pt x="496264" y="123078"/>
                  </a:cubicBezTo>
                  <a:cubicBezTo>
                    <a:pt x="498902" y="124206"/>
                    <a:pt x="501445" y="125617"/>
                    <a:pt x="503706" y="127310"/>
                  </a:cubicBezTo>
                  <a:cubicBezTo>
                    <a:pt x="510207" y="132578"/>
                    <a:pt x="508982" y="141513"/>
                    <a:pt x="501257" y="144900"/>
                  </a:cubicBezTo>
                  <a:cubicBezTo>
                    <a:pt x="497112" y="146781"/>
                    <a:pt x="492778" y="147157"/>
                    <a:pt x="488350" y="146687"/>
                  </a:cubicBezTo>
                  <a:cubicBezTo>
                    <a:pt x="481472" y="145746"/>
                    <a:pt x="474783" y="144053"/>
                    <a:pt x="468659" y="140761"/>
                  </a:cubicBezTo>
                  <a:cubicBezTo>
                    <a:pt x="464985" y="138880"/>
                    <a:pt x="463949" y="139350"/>
                    <a:pt x="462724" y="143301"/>
                  </a:cubicBezTo>
                  <a:cubicBezTo>
                    <a:pt x="461593" y="146687"/>
                    <a:pt x="460557" y="150167"/>
                    <a:pt x="459709" y="153553"/>
                  </a:cubicBezTo>
                  <a:cubicBezTo>
                    <a:pt x="458484" y="158162"/>
                    <a:pt x="458861" y="159291"/>
                    <a:pt x="463572" y="161548"/>
                  </a:cubicBezTo>
                  <a:cubicBezTo>
                    <a:pt x="469130" y="164370"/>
                    <a:pt x="475160" y="165687"/>
                    <a:pt x="481284" y="166722"/>
                  </a:cubicBezTo>
                  <a:cubicBezTo>
                    <a:pt x="486089" y="167474"/>
                    <a:pt x="486371" y="167568"/>
                    <a:pt x="486371" y="172647"/>
                  </a:cubicBezTo>
                  <a:lnTo>
                    <a:pt x="486371" y="179420"/>
                  </a:lnTo>
                  <a:cubicBezTo>
                    <a:pt x="486371" y="182147"/>
                    <a:pt x="487690" y="183934"/>
                    <a:pt x="490611" y="183934"/>
                  </a:cubicBezTo>
                  <a:cubicBezTo>
                    <a:pt x="493908" y="184029"/>
                    <a:pt x="497300" y="184029"/>
                    <a:pt x="500503" y="183934"/>
                  </a:cubicBezTo>
                  <a:cubicBezTo>
                    <a:pt x="503330" y="183934"/>
                    <a:pt x="504649" y="182430"/>
                    <a:pt x="504649" y="179608"/>
                  </a:cubicBezTo>
                  <a:cubicBezTo>
                    <a:pt x="504649" y="176504"/>
                    <a:pt x="504837" y="173494"/>
                    <a:pt x="504649" y="170390"/>
                  </a:cubicBezTo>
                  <a:cubicBezTo>
                    <a:pt x="504554" y="167192"/>
                    <a:pt x="505968" y="165687"/>
                    <a:pt x="508982" y="164840"/>
                  </a:cubicBezTo>
                  <a:cubicBezTo>
                    <a:pt x="515860" y="162959"/>
                    <a:pt x="521889" y="159197"/>
                    <a:pt x="526412" y="153647"/>
                  </a:cubicBezTo>
                  <a:cubicBezTo>
                    <a:pt x="538942" y="138221"/>
                    <a:pt x="534231" y="115835"/>
                    <a:pt x="516237" y="105865"/>
                  </a:cubicBezTo>
                  <a:cubicBezTo>
                    <a:pt x="510584" y="102761"/>
                    <a:pt x="504554" y="100503"/>
                    <a:pt x="498619" y="97964"/>
                  </a:cubicBezTo>
                  <a:cubicBezTo>
                    <a:pt x="495227" y="96647"/>
                    <a:pt x="492024" y="94860"/>
                    <a:pt x="489104" y="92602"/>
                  </a:cubicBezTo>
                  <a:cubicBezTo>
                    <a:pt x="483451" y="88087"/>
                    <a:pt x="484581" y="80657"/>
                    <a:pt x="491270" y="77835"/>
                  </a:cubicBezTo>
                  <a:cubicBezTo>
                    <a:pt x="493155" y="76894"/>
                    <a:pt x="495133" y="76706"/>
                    <a:pt x="497112" y="76518"/>
                  </a:cubicBezTo>
                  <a:cubicBezTo>
                    <a:pt x="504931" y="76142"/>
                    <a:pt x="512186" y="77553"/>
                    <a:pt x="519252" y="80939"/>
                  </a:cubicBezTo>
                  <a:cubicBezTo>
                    <a:pt x="522643" y="82538"/>
                    <a:pt x="523868" y="82067"/>
                    <a:pt x="524998" y="78399"/>
                  </a:cubicBezTo>
                  <a:cubicBezTo>
                    <a:pt x="526317" y="74543"/>
                    <a:pt x="527260" y="70686"/>
                    <a:pt x="528390" y="66736"/>
                  </a:cubicBezTo>
                  <a:cubicBezTo>
                    <a:pt x="529144" y="64102"/>
                    <a:pt x="528296" y="62503"/>
                    <a:pt x="525752" y="61374"/>
                  </a:cubicBezTo>
                  <a:cubicBezTo>
                    <a:pt x="521230" y="59399"/>
                    <a:pt x="516708" y="57988"/>
                    <a:pt x="511809" y="57236"/>
                  </a:cubicBezTo>
                  <a:cubicBezTo>
                    <a:pt x="505402" y="56201"/>
                    <a:pt x="505402" y="56201"/>
                    <a:pt x="505402" y="49805"/>
                  </a:cubicBezTo>
                  <a:cubicBezTo>
                    <a:pt x="505402" y="40775"/>
                    <a:pt x="505402" y="40775"/>
                    <a:pt x="496358" y="40775"/>
                  </a:cubicBezTo>
                  <a:close/>
                  <a:moveTo>
                    <a:pt x="496111" y="0"/>
                  </a:moveTo>
                  <a:cubicBezTo>
                    <a:pt x="524951" y="0"/>
                    <a:pt x="553781" y="10958"/>
                    <a:pt x="575779" y="32874"/>
                  </a:cubicBezTo>
                  <a:cubicBezTo>
                    <a:pt x="619776" y="76894"/>
                    <a:pt x="619776" y="148192"/>
                    <a:pt x="575779" y="192024"/>
                  </a:cubicBezTo>
                  <a:cubicBezTo>
                    <a:pt x="538754" y="229083"/>
                    <a:pt x="482226" y="234821"/>
                    <a:pt x="438982" y="209519"/>
                  </a:cubicBezTo>
                  <a:lnTo>
                    <a:pt x="438700" y="209237"/>
                  </a:lnTo>
                  <a:cubicBezTo>
                    <a:pt x="421742" y="222029"/>
                    <a:pt x="403559" y="224286"/>
                    <a:pt x="390840" y="222311"/>
                  </a:cubicBezTo>
                  <a:cubicBezTo>
                    <a:pt x="386600" y="221653"/>
                    <a:pt x="385752" y="215915"/>
                    <a:pt x="389615" y="214034"/>
                  </a:cubicBezTo>
                  <a:cubicBezTo>
                    <a:pt x="401297" y="208202"/>
                    <a:pt x="408552" y="196915"/>
                    <a:pt x="412886" y="187791"/>
                  </a:cubicBezTo>
                  <a:lnTo>
                    <a:pt x="411567" y="187038"/>
                  </a:lnTo>
                  <a:cubicBezTo>
                    <a:pt x="372374" y="142736"/>
                    <a:pt x="374070" y="75201"/>
                    <a:pt x="416371" y="32874"/>
                  </a:cubicBezTo>
                  <a:cubicBezTo>
                    <a:pt x="438417" y="10958"/>
                    <a:pt x="467270" y="0"/>
                    <a:pt x="49611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wrap="square" lIns="91440" tIns="45720" rIns="91440" bIns="45720">
              <a:normAutofit lnSpcReduction="10000"/>
            </a:bodyPr>
            <a:lstStyle/>
            <a:p>
              <a:endParaRPr lang="zh-CN" altLang="en-US"/>
            </a:p>
          </p:txBody>
        </p:sp>
        <p:sp>
          <p:nvSpPr>
            <p:cNvPr id="44" name="îş1îďe">
              <a:extLst>
                <a:ext uri="{FF2B5EF4-FFF2-40B4-BE49-F238E27FC236}">
                  <a16:creationId xmlns="" xmlns:a16="http://schemas.microsoft.com/office/drawing/2014/main" id="{91061486-4EA7-4E1D-9E28-E32882B41EF7}"/>
                </a:ext>
              </a:extLst>
            </p:cNvPr>
            <p:cNvSpPr/>
            <p:nvPr/>
          </p:nvSpPr>
          <p:spPr bwMode="auto">
            <a:xfrm>
              <a:off x="660400" y="3171141"/>
              <a:ext cx="390974" cy="334072"/>
            </a:xfrm>
            <a:custGeom>
              <a:avLst/>
              <a:gdLst>
                <a:gd name="connsiteX0" fmla="*/ 560224 w 607107"/>
                <a:gd name="connsiteY0" fmla="*/ 279860 h 518750"/>
                <a:gd name="connsiteX1" fmla="*/ 582459 w 607107"/>
                <a:gd name="connsiteY1" fmla="*/ 280220 h 518750"/>
                <a:gd name="connsiteX2" fmla="*/ 606440 w 607107"/>
                <a:gd name="connsiteY2" fmla="*/ 300513 h 518750"/>
                <a:gd name="connsiteX3" fmla="*/ 596135 w 607107"/>
                <a:gd name="connsiteY3" fmla="*/ 329751 h 518750"/>
                <a:gd name="connsiteX4" fmla="*/ 571865 w 607107"/>
                <a:gd name="connsiteY4" fmla="*/ 348793 h 518750"/>
                <a:gd name="connsiteX5" fmla="*/ 371834 w 607107"/>
                <a:gd name="connsiteY5" fmla="*/ 500269 h 518750"/>
                <a:gd name="connsiteX6" fmla="*/ 134050 w 607107"/>
                <a:gd name="connsiteY6" fmla="*/ 494210 h 518750"/>
                <a:gd name="connsiteX7" fmla="*/ 67213 w 607107"/>
                <a:gd name="connsiteY7" fmla="*/ 511040 h 518750"/>
                <a:gd name="connsiteX8" fmla="*/ 61145 w 607107"/>
                <a:gd name="connsiteY8" fmla="*/ 511040 h 518750"/>
                <a:gd name="connsiteX9" fmla="*/ 59701 w 607107"/>
                <a:gd name="connsiteY9" fmla="*/ 510560 h 518750"/>
                <a:gd name="connsiteX10" fmla="*/ 55656 w 607107"/>
                <a:gd name="connsiteY10" fmla="*/ 507674 h 518750"/>
                <a:gd name="connsiteX11" fmla="*/ 7502 w 607107"/>
                <a:gd name="connsiteY11" fmla="*/ 432081 h 518750"/>
                <a:gd name="connsiteX12" fmla="*/ 1435 w 607107"/>
                <a:gd name="connsiteY12" fmla="*/ 423521 h 518750"/>
                <a:gd name="connsiteX13" fmla="*/ 183 w 607107"/>
                <a:gd name="connsiteY13" fmla="*/ 417077 h 518750"/>
                <a:gd name="connsiteX14" fmla="*/ 4131 w 607107"/>
                <a:gd name="connsiteY14" fmla="*/ 411788 h 518750"/>
                <a:gd name="connsiteX15" fmla="*/ 95527 w 607107"/>
                <a:gd name="connsiteY15" fmla="*/ 376588 h 518750"/>
                <a:gd name="connsiteX16" fmla="*/ 266570 w 607107"/>
                <a:gd name="connsiteY16" fmla="*/ 330231 h 518750"/>
                <a:gd name="connsiteX17" fmla="*/ 327147 w 607107"/>
                <a:gd name="connsiteY17" fmla="*/ 372741 h 518750"/>
                <a:gd name="connsiteX18" fmla="*/ 233536 w 607107"/>
                <a:gd name="connsiteY18" fmla="*/ 417943 h 518750"/>
                <a:gd name="connsiteX19" fmla="*/ 360084 w 607107"/>
                <a:gd name="connsiteY19" fmla="*/ 366393 h 518750"/>
                <a:gd name="connsiteX20" fmla="*/ 365285 w 607107"/>
                <a:gd name="connsiteY20" fmla="*/ 359372 h 518750"/>
                <a:gd name="connsiteX21" fmla="*/ 524482 w 607107"/>
                <a:gd name="connsiteY21" fmla="*/ 291473 h 518750"/>
                <a:gd name="connsiteX22" fmla="*/ 560224 w 607107"/>
                <a:gd name="connsiteY22" fmla="*/ 279860 h 518750"/>
                <a:gd name="connsiteX23" fmla="*/ 231201 w 607107"/>
                <a:gd name="connsiteY23" fmla="*/ 114447 h 518750"/>
                <a:gd name="connsiteX24" fmla="*/ 227733 w 607107"/>
                <a:gd name="connsiteY24" fmla="*/ 115409 h 518750"/>
                <a:gd name="connsiteX25" fmla="*/ 204232 w 607107"/>
                <a:gd name="connsiteY25" fmla="*/ 127912 h 518750"/>
                <a:gd name="connsiteX26" fmla="*/ 200572 w 607107"/>
                <a:gd name="connsiteY26" fmla="*/ 136280 h 518750"/>
                <a:gd name="connsiteX27" fmla="*/ 203269 w 607107"/>
                <a:gd name="connsiteY27" fmla="*/ 146860 h 518750"/>
                <a:gd name="connsiteX28" fmla="*/ 207410 w 607107"/>
                <a:gd name="connsiteY28" fmla="*/ 151862 h 518750"/>
                <a:gd name="connsiteX29" fmla="*/ 213960 w 607107"/>
                <a:gd name="connsiteY29" fmla="*/ 151573 h 518750"/>
                <a:gd name="connsiteX30" fmla="*/ 222340 w 607107"/>
                <a:gd name="connsiteY30" fmla="*/ 147053 h 518750"/>
                <a:gd name="connsiteX31" fmla="*/ 222340 w 607107"/>
                <a:gd name="connsiteY31" fmla="*/ 230058 h 518750"/>
                <a:gd name="connsiteX32" fmla="*/ 229756 w 607107"/>
                <a:gd name="connsiteY32" fmla="*/ 237464 h 518750"/>
                <a:gd name="connsiteX33" fmla="*/ 243433 w 607107"/>
                <a:gd name="connsiteY33" fmla="*/ 237464 h 518750"/>
                <a:gd name="connsiteX34" fmla="*/ 250850 w 607107"/>
                <a:gd name="connsiteY34" fmla="*/ 230058 h 518750"/>
                <a:gd name="connsiteX35" fmla="*/ 250850 w 607107"/>
                <a:gd name="connsiteY35" fmla="*/ 121853 h 518750"/>
                <a:gd name="connsiteX36" fmla="*/ 243433 w 607107"/>
                <a:gd name="connsiteY36" fmla="*/ 114447 h 518750"/>
                <a:gd name="connsiteX37" fmla="*/ 230719 w 607107"/>
                <a:gd name="connsiteY37" fmla="*/ 76070 h 518750"/>
                <a:gd name="connsiteX38" fmla="*/ 330794 w 607107"/>
                <a:gd name="connsiteY38" fmla="*/ 176004 h 518750"/>
                <a:gd name="connsiteX39" fmla="*/ 230719 w 607107"/>
                <a:gd name="connsiteY39" fmla="*/ 275841 h 518750"/>
                <a:gd name="connsiteX40" fmla="*/ 130741 w 607107"/>
                <a:gd name="connsiteY40" fmla="*/ 176004 h 518750"/>
                <a:gd name="connsiteX41" fmla="*/ 230719 w 607107"/>
                <a:gd name="connsiteY41" fmla="*/ 76070 h 518750"/>
                <a:gd name="connsiteX42" fmla="*/ 371906 w 607107"/>
                <a:gd name="connsiteY42" fmla="*/ 39432 h 518750"/>
                <a:gd name="connsiteX43" fmla="*/ 368246 w 607107"/>
                <a:gd name="connsiteY43" fmla="*/ 40297 h 518750"/>
                <a:gd name="connsiteX44" fmla="*/ 344168 w 607107"/>
                <a:gd name="connsiteY44" fmla="*/ 53185 h 518750"/>
                <a:gd name="connsiteX45" fmla="*/ 340412 w 607107"/>
                <a:gd name="connsiteY45" fmla="*/ 61744 h 518750"/>
                <a:gd name="connsiteX46" fmla="*/ 343109 w 607107"/>
                <a:gd name="connsiteY46" fmla="*/ 72612 h 518750"/>
                <a:gd name="connsiteX47" fmla="*/ 347443 w 607107"/>
                <a:gd name="connsiteY47" fmla="*/ 77709 h 518750"/>
                <a:gd name="connsiteX48" fmla="*/ 354089 w 607107"/>
                <a:gd name="connsiteY48" fmla="*/ 77421 h 518750"/>
                <a:gd name="connsiteX49" fmla="*/ 362757 w 607107"/>
                <a:gd name="connsiteY49" fmla="*/ 72804 h 518750"/>
                <a:gd name="connsiteX50" fmla="*/ 362757 w 607107"/>
                <a:gd name="connsiteY50" fmla="*/ 157919 h 518750"/>
                <a:gd name="connsiteX51" fmla="*/ 370365 w 607107"/>
                <a:gd name="connsiteY51" fmla="*/ 165517 h 518750"/>
                <a:gd name="connsiteX52" fmla="*/ 384331 w 607107"/>
                <a:gd name="connsiteY52" fmla="*/ 165517 h 518750"/>
                <a:gd name="connsiteX53" fmla="*/ 391939 w 607107"/>
                <a:gd name="connsiteY53" fmla="*/ 157919 h 518750"/>
                <a:gd name="connsiteX54" fmla="*/ 391939 w 607107"/>
                <a:gd name="connsiteY54" fmla="*/ 47029 h 518750"/>
                <a:gd name="connsiteX55" fmla="*/ 384331 w 607107"/>
                <a:gd name="connsiteY55" fmla="*/ 39432 h 518750"/>
                <a:gd name="connsiteX56" fmla="*/ 371328 w 607107"/>
                <a:gd name="connsiteY56" fmla="*/ 0 h 518750"/>
                <a:gd name="connsiteX57" fmla="*/ 473901 w 607107"/>
                <a:gd name="connsiteY57" fmla="*/ 102426 h 518750"/>
                <a:gd name="connsiteX58" fmla="*/ 371328 w 607107"/>
                <a:gd name="connsiteY58" fmla="*/ 204852 h 518750"/>
                <a:gd name="connsiteX59" fmla="*/ 342531 w 607107"/>
                <a:gd name="connsiteY59" fmla="*/ 200717 h 518750"/>
                <a:gd name="connsiteX60" fmla="*/ 348117 w 607107"/>
                <a:gd name="connsiteY60" fmla="*/ 167440 h 518750"/>
                <a:gd name="connsiteX61" fmla="*/ 274342 w 607107"/>
                <a:gd name="connsiteY61" fmla="*/ 69150 h 518750"/>
                <a:gd name="connsiteX62" fmla="*/ 371328 w 607107"/>
                <a:gd name="connsiteY62" fmla="*/ 0 h 518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607107" h="518750">
                  <a:moveTo>
                    <a:pt x="560224" y="279860"/>
                  </a:moveTo>
                  <a:cubicBezTo>
                    <a:pt x="569819" y="278441"/>
                    <a:pt x="577162" y="279018"/>
                    <a:pt x="582459" y="280220"/>
                  </a:cubicBezTo>
                  <a:cubicBezTo>
                    <a:pt x="595268" y="283010"/>
                    <a:pt x="604032" y="289742"/>
                    <a:pt x="606440" y="300513"/>
                  </a:cubicBezTo>
                  <a:cubicBezTo>
                    <a:pt x="608751" y="310804"/>
                    <a:pt x="604995" y="322826"/>
                    <a:pt x="596135" y="329751"/>
                  </a:cubicBezTo>
                  <a:cubicBezTo>
                    <a:pt x="587949" y="336098"/>
                    <a:pt x="579762" y="342542"/>
                    <a:pt x="571865" y="348793"/>
                  </a:cubicBezTo>
                  <a:lnTo>
                    <a:pt x="371834" y="500269"/>
                  </a:lnTo>
                  <a:cubicBezTo>
                    <a:pt x="306826" y="545471"/>
                    <a:pt x="137614" y="493440"/>
                    <a:pt x="134050" y="494210"/>
                  </a:cubicBezTo>
                  <a:lnTo>
                    <a:pt x="67213" y="511040"/>
                  </a:lnTo>
                  <a:cubicBezTo>
                    <a:pt x="65479" y="511521"/>
                    <a:pt x="63264" y="511425"/>
                    <a:pt x="61145" y="511040"/>
                  </a:cubicBezTo>
                  <a:cubicBezTo>
                    <a:pt x="60567" y="510848"/>
                    <a:pt x="60086" y="510752"/>
                    <a:pt x="59701" y="510560"/>
                  </a:cubicBezTo>
                  <a:cubicBezTo>
                    <a:pt x="58063" y="510079"/>
                    <a:pt x="56715" y="509021"/>
                    <a:pt x="55656" y="507674"/>
                  </a:cubicBezTo>
                  <a:cubicBezTo>
                    <a:pt x="40150" y="486131"/>
                    <a:pt x="22430" y="453335"/>
                    <a:pt x="7502" y="432081"/>
                  </a:cubicBezTo>
                  <a:lnTo>
                    <a:pt x="1435" y="423521"/>
                  </a:lnTo>
                  <a:cubicBezTo>
                    <a:pt x="183" y="421694"/>
                    <a:pt x="-299" y="419289"/>
                    <a:pt x="183" y="417077"/>
                  </a:cubicBezTo>
                  <a:cubicBezTo>
                    <a:pt x="664" y="414865"/>
                    <a:pt x="1723" y="412750"/>
                    <a:pt x="4131" y="411788"/>
                  </a:cubicBezTo>
                  <a:lnTo>
                    <a:pt x="95527" y="376588"/>
                  </a:lnTo>
                  <a:cubicBezTo>
                    <a:pt x="155816" y="356487"/>
                    <a:pt x="154179" y="328885"/>
                    <a:pt x="266570" y="330231"/>
                  </a:cubicBezTo>
                  <a:cubicBezTo>
                    <a:pt x="296618" y="330520"/>
                    <a:pt x="351706" y="324172"/>
                    <a:pt x="327147" y="372741"/>
                  </a:cubicBezTo>
                  <a:cubicBezTo>
                    <a:pt x="316650" y="393515"/>
                    <a:pt x="281979" y="420059"/>
                    <a:pt x="233536" y="417943"/>
                  </a:cubicBezTo>
                  <a:cubicBezTo>
                    <a:pt x="233344" y="419193"/>
                    <a:pt x="327244" y="456605"/>
                    <a:pt x="360084" y="366393"/>
                  </a:cubicBezTo>
                  <a:cubicBezTo>
                    <a:pt x="360084" y="366393"/>
                    <a:pt x="361433" y="361007"/>
                    <a:pt x="365285" y="359372"/>
                  </a:cubicBezTo>
                  <a:cubicBezTo>
                    <a:pt x="389940" y="348793"/>
                    <a:pt x="522459" y="292338"/>
                    <a:pt x="524482" y="291473"/>
                  </a:cubicBezTo>
                  <a:cubicBezTo>
                    <a:pt x="538784" y="284693"/>
                    <a:pt x="550629" y="281278"/>
                    <a:pt x="560224" y="279860"/>
                  </a:cubicBezTo>
                  <a:close/>
                  <a:moveTo>
                    <a:pt x="231201" y="114447"/>
                  </a:moveTo>
                  <a:cubicBezTo>
                    <a:pt x="230045" y="114447"/>
                    <a:pt x="228793" y="114832"/>
                    <a:pt x="227733" y="115409"/>
                  </a:cubicBezTo>
                  <a:lnTo>
                    <a:pt x="204232" y="127912"/>
                  </a:lnTo>
                  <a:cubicBezTo>
                    <a:pt x="201246" y="129548"/>
                    <a:pt x="199705" y="133010"/>
                    <a:pt x="200572" y="136280"/>
                  </a:cubicBezTo>
                  <a:lnTo>
                    <a:pt x="203269" y="146860"/>
                  </a:lnTo>
                  <a:cubicBezTo>
                    <a:pt x="203847" y="149073"/>
                    <a:pt x="205388" y="150900"/>
                    <a:pt x="207410" y="151862"/>
                  </a:cubicBezTo>
                  <a:cubicBezTo>
                    <a:pt x="209529" y="152727"/>
                    <a:pt x="211937" y="152631"/>
                    <a:pt x="213960" y="151573"/>
                  </a:cubicBezTo>
                  <a:lnTo>
                    <a:pt x="222340" y="147053"/>
                  </a:lnTo>
                  <a:lnTo>
                    <a:pt x="222340" y="230058"/>
                  </a:lnTo>
                  <a:cubicBezTo>
                    <a:pt x="222340" y="234098"/>
                    <a:pt x="225711" y="237464"/>
                    <a:pt x="229756" y="237464"/>
                  </a:cubicBezTo>
                  <a:lnTo>
                    <a:pt x="243433" y="237464"/>
                  </a:lnTo>
                  <a:cubicBezTo>
                    <a:pt x="247479" y="237464"/>
                    <a:pt x="250850" y="234098"/>
                    <a:pt x="250850" y="230058"/>
                  </a:cubicBezTo>
                  <a:lnTo>
                    <a:pt x="250850" y="121853"/>
                  </a:lnTo>
                  <a:cubicBezTo>
                    <a:pt x="250850" y="117813"/>
                    <a:pt x="247479" y="114447"/>
                    <a:pt x="243433" y="114447"/>
                  </a:cubicBezTo>
                  <a:close/>
                  <a:moveTo>
                    <a:pt x="230719" y="76070"/>
                  </a:moveTo>
                  <a:cubicBezTo>
                    <a:pt x="286006" y="76070"/>
                    <a:pt x="330794" y="120795"/>
                    <a:pt x="330794" y="176004"/>
                  </a:cubicBezTo>
                  <a:cubicBezTo>
                    <a:pt x="330794" y="231116"/>
                    <a:pt x="286006" y="275841"/>
                    <a:pt x="230719" y="275841"/>
                  </a:cubicBezTo>
                  <a:cubicBezTo>
                    <a:pt x="175529" y="275841"/>
                    <a:pt x="130741" y="231116"/>
                    <a:pt x="130741" y="176004"/>
                  </a:cubicBezTo>
                  <a:cubicBezTo>
                    <a:pt x="130741" y="120795"/>
                    <a:pt x="175529" y="76070"/>
                    <a:pt x="230719" y="76070"/>
                  </a:cubicBezTo>
                  <a:close/>
                  <a:moveTo>
                    <a:pt x="371906" y="39432"/>
                  </a:moveTo>
                  <a:cubicBezTo>
                    <a:pt x="370654" y="39432"/>
                    <a:pt x="369402" y="39720"/>
                    <a:pt x="368246" y="40297"/>
                  </a:cubicBezTo>
                  <a:lnTo>
                    <a:pt x="344168" y="53185"/>
                  </a:lnTo>
                  <a:cubicBezTo>
                    <a:pt x="341086" y="54819"/>
                    <a:pt x="339545" y="58378"/>
                    <a:pt x="340412" y="61744"/>
                  </a:cubicBezTo>
                  <a:lnTo>
                    <a:pt x="343109" y="72612"/>
                  </a:lnTo>
                  <a:cubicBezTo>
                    <a:pt x="343687" y="74920"/>
                    <a:pt x="345324" y="76747"/>
                    <a:pt x="347443" y="77709"/>
                  </a:cubicBezTo>
                  <a:cubicBezTo>
                    <a:pt x="349562" y="78671"/>
                    <a:pt x="352066" y="78575"/>
                    <a:pt x="354089" y="77421"/>
                  </a:cubicBezTo>
                  <a:lnTo>
                    <a:pt x="362757" y="72804"/>
                  </a:lnTo>
                  <a:lnTo>
                    <a:pt x="362757" y="157919"/>
                  </a:lnTo>
                  <a:cubicBezTo>
                    <a:pt x="362757" y="162054"/>
                    <a:pt x="366224" y="165517"/>
                    <a:pt x="370365" y="165517"/>
                  </a:cubicBezTo>
                  <a:lnTo>
                    <a:pt x="384331" y="165517"/>
                  </a:lnTo>
                  <a:cubicBezTo>
                    <a:pt x="388568" y="165517"/>
                    <a:pt x="391939" y="162054"/>
                    <a:pt x="391939" y="157919"/>
                  </a:cubicBezTo>
                  <a:lnTo>
                    <a:pt x="391939" y="47029"/>
                  </a:lnTo>
                  <a:cubicBezTo>
                    <a:pt x="391939" y="42798"/>
                    <a:pt x="388568" y="39432"/>
                    <a:pt x="384331" y="39432"/>
                  </a:cubicBezTo>
                  <a:close/>
                  <a:moveTo>
                    <a:pt x="371328" y="0"/>
                  </a:moveTo>
                  <a:cubicBezTo>
                    <a:pt x="428056" y="0"/>
                    <a:pt x="473901" y="45875"/>
                    <a:pt x="473901" y="102426"/>
                  </a:cubicBezTo>
                  <a:cubicBezTo>
                    <a:pt x="473901" y="158977"/>
                    <a:pt x="428056" y="204852"/>
                    <a:pt x="371328" y="204852"/>
                  </a:cubicBezTo>
                  <a:cubicBezTo>
                    <a:pt x="361312" y="204852"/>
                    <a:pt x="351681" y="203409"/>
                    <a:pt x="342531" y="200717"/>
                  </a:cubicBezTo>
                  <a:cubicBezTo>
                    <a:pt x="346095" y="190234"/>
                    <a:pt x="348117" y="179077"/>
                    <a:pt x="348117" y="167440"/>
                  </a:cubicBezTo>
                  <a:cubicBezTo>
                    <a:pt x="348117" y="120892"/>
                    <a:pt x="317008" y="81556"/>
                    <a:pt x="274342" y="69150"/>
                  </a:cubicBezTo>
                  <a:cubicBezTo>
                    <a:pt x="288211" y="28949"/>
                    <a:pt x="326447" y="0"/>
                    <a:pt x="371328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wrap="square" lIns="91440" tIns="45720" rIns="91440" bIns="45720">
              <a:normAutofit fontScale="92500" lnSpcReduction="10000"/>
            </a:bodyPr>
            <a:lstStyle/>
            <a:p>
              <a:endParaRPr lang="zh-CN" altLang="en-US"/>
            </a:p>
          </p:txBody>
        </p:sp>
        <p:sp>
          <p:nvSpPr>
            <p:cNvPr id="45" name="îṥlíḑe">
              <a:extLst>
                <a:ext uri="{FF2B5EF4-FFF2-40B4-BE49-F238E27FC236}">
                  <a16:creationId xmlns="" xmlns:a16="http://schemas.microsoft.com/office/drawing/2014/main" id="{ED79ACBD-F49A-4CD2-A496-9BF151C04963}"/>
                </a:ext>
              </a:extLst>
            </p:cNvPr>
            <p:cNvSpPr/>
            <p:nvPr/>
          </p:nvSpPr>
          <p:spPr bwMode="auto">
            <a:xfrm>
              <a:off x="660401" y="3750297"/>
              <a:ext cx="390973" cy="351835"/>
            </a:xfrm>
            <a:custGeom>
              <a:avLst/>
              <a:gdLst>
                <a:gd name="connsiteX0" fmla="*/ 225929 w 608344"/>
                <a:gd name="connsiteY0" fmla="*/ 296304 h 547447"/>
                <a:gd name="connsiteX1" fmla="*/ 225929 w 608344"/>
                <a:gd name="connsiteY1" fmla="*/ 341046 h 547447"/>
                <a:gd name="connsiteX2" fmla="*/ 44891 w 608344"/>
                <a:gd name="connsiteY2" fmla="*/ 420403 h 547447"/>
                <a:gd name="connsiteX3" fmla="*/ 287412 w 608344"/>
                <a:gd name="connsiteY3" fmla="*/ 502613 h 547447"/>
                <a:gd name="connsiteX4" fmla="*/ 530026 w 608344"/>
                <a:gd name="connsiteY4" fmla="*/ 420403 h 547447"/>
                <a:gd name="connsiteX5" fmla="*/ 351292 w 608344"/>
                <a:gd name="connsiteY5" fmla="*/ 341322 h 547447"/>
                <a:gd name="connsiteX6" fmla="*/ 351292 w 608344"/>
                <a:gd name="connsiteY6" fmla="*/ 296488 h 547447"/>
                <a:gd name="connsiteX7" fmla="*/ 574825 w 608344"/>
                <a:gd name="connsiteY7" fmla="*/ 420403 h 547447"/>
                <a:gd name="connsiteX8" fmla="*/ 287412 w 608344"/>
                <a:gd name="connsiteY8" fmla="*/ 547447 h 547447"/>
                <a:gd name="connsiteX9" fmla="*/ 0 w 608344"/>
                <a:gd name="connsiteY9" fmla="*/ 420403 h 547447"/>
                <a:gd name="connsiteX10" fmla="*/ 225929 w 608344"/>
                <a:gd name="connsiteY10" fmla="*/ 296304 h 547447"/>
                <a:gd name="connsiteX11" fmla="*/ 288618 w 608344"/>
                <a:gd name="connsiteY11" fmla="*/ 0 h 547447"/>
                <a:gd name="connsiteX12" fmla="*/ 311206 w 608344"/>
                <a:gd name="connsiteY12" fmla="*/ 22551 h 547447"/>
                <a:gd name="connsiteX13" fmla="*/ 311206 w 608344"/>
                <a:gd name="connsiteY13" fmla="*/ 36174 h 547447"/>
                <a:gd name="connsiteX14" fmla="*/ 370947 w 608344"/>
                <a:gd name="connsiteY14" fmla="*/ 21079 h 547447"/>
                <a:gd name="connsiteX15" fmla="*/ 428291 w 608344"/>
                <a:gd name="connsiteY15" fmla="*/ 34978 h 547447"/>
                <a:gd name="connsiteX16" fmla="*/ 486004 w 608344"/>
                <a:gd name="connsiteY16" fmla="*/ 48969 h 547447"/>
                <a:gd name="connsiteX17" fmla="*/ 540766 w 608344"/>
                <a:gd name="connsiteY17" fmla="*/ 36450 h 547447"/>
                <a:gd name="connsiteX18" fmla="*/ 578012 w 608344"/>
                <a:gd name="connsiteY18" fmla="*/ 18409 h 547447"/>
                <a:gd name="connsiteX19" fmla="*/ 587232 w 608344"/>
                <a:gd name="connsiteY19" fmla="*/ 16292 h 547447"/>
                <a:gd name="connsiteX20" fmla="*/ 598479 w 608344"/>
                <a:gd name="connsiteY20" fmla="*/ 19514 h 547447"/>
                <a:gd name="connsiteX21" fmla="*/ 608344 w 608344"/>
                <a:gd name="connsiteY21" fmla="*/ 37371 h 547447"/>
                <a:gd name="connsiteX22" fmla="*/ 608344 w 608344"/>
                <a:gd name="connsiteY22" fmla="*/ 174520 h 547447"/>
                <a:gd name="connsiteX23" fmla="*/ 596451 w 608344"/>
                <a:gd name="connsiteY23" fmla="*/ 193481 h 547447"/>
                <a:gd name="connsiteX24" fmla="*/ 540766 w 608344"/>
                <a:gd name="connsiteY24" fmla="*/ 220451 h 547447"/>
                <a:gd name="connsiteX25" fmla="*/ 486004 w 608344"/>
                <a:gd name="connsiteY25" fmla="*/ 232969 h 547447"/>
                <a:gd name="connsiteX26" fmla="*/ 428291 w 608344"/>
                <a:gd name="connsiteY26" fmla="*/ 218978 h 547447"/>
                <a:gd name="connsiteX27" fmla="*/ 370947 w 608344"/>
                <a:gd name="connsiteY27" fmla="*/ 205079 h 547447"/>
                <a:gd name="connsiteX28" fmla="*/ 311206 w 608344"/>
                <a:gd name="connsiteY28" fmla="*/ 220175 h 547447"/>
                <a:gd name="connsiteX29" fmla="*/ 311206 w 608344"/>
                <a:gd name="connsiteY29" fmla="*/ 426267 h 547447"/>
                <a:gd name="connsiteX30" fmla="*/ 288618 w 608344"/>
                <a:gd name="connsiteY30" fmla="*/ 448726 h 547447"/>
                <a:gd name="connsiteX31" fmla="*/ 266031 w 608344"/>
                <a:gd name="connsiteY31" fmla="*/ 426267 h 547447"/>
                <a:gd name="connsiteX32" fmla="*/ 266031 w 608344"/>
                <a:gd name="connsiteY32" fmla="*/ 22551 h 547447"/>
                <a:gd name="connsiteX33" fmla="*/ 288618 w 608344"/>
                <a:gd name="connsiteY33" fmla="*/ 0 h 547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608344" h="547447">
                  <a:moveTo>
                    <a:pt x="225929" y="296304"/>
                  </a:moveTo>
                  <a:lnTo>
                    <a:pt x="225929" y="341046"/>
                  </a:lnTo>
                  <a:cubicBezTo>
                    <a:pt x="112458" y="351817"/>
                    <a:pt x="44891" y="391035"/>
                    <a:pt x="44891" y="420403"/>
                  </a:cubicBezTo>
                  <a:cubicBezTo>
                    <a:pt x="44891" y="454741"/>
                    <a:pt x="137162" y="502613"/>
                    <a:pt x="287412" y="502613"/>
                  </a:cubicBezTo>
                  <a:cubicBezTo>
                    <a:pt x="437663" y="502613"/>
                    <a:pt x="530026" y="454741"/>
                    <a:pt x="530026" y="420403"/>
                  </a:cubicBezTo>
                  <a:cubicBezTo>
                    <a:pt x="530026" y="391219"/>
                    <a:pt x="463289" y="352369"/>
                    <a:pt x="351292" y="341322"/>
                  </a:cubicBezTo>
                  <a:lnTo>
                    <a:pt x="351292" y="296488"/>
                  </a:lnTo>
                  <a:cubicBezTo>
                    <a:pt x="468543" y="307904"/>
                    <a:pt x="574825" y="350436"/>
                    <a:pt x="574825" y="420403"/>
                  </a:cubicBezTo>
                  <a:cubicBezTo>
                    <a:pt x="574825" y="502889"/>
                    <a:pt x="426786" y="547447"/>
                    <a:pt x="287412" y="547447"/>
                  </a:cubicBezTo>
                  <a:cubicBezTo>
                    <a:pt x="148131" y="547447"/>
                    <a:pt x="0" y="502889"/>
                    <a:pt x="0" y="420403"/>
                  </a:cubicBezTo>
                  <a:cubicBezTo>
                    <a:pt x="0" y="349976"/>
                    <a:pt x="107757" y="307351"/>
                    <a:pt x="225929" y="296304"/>
                  </a:cubicBezTo>
                  <a:close/>
                  <a:moveTo>
                    <a:pt x="288618" y="0"/>
                  </a:moveTo>
                  <a:cubicBezTo>
                    <a:pt x="301064" y="0"/>
                    <a:pt x="311206" y="10033"/>
                    <a:pt x="311206" y="22551"/>
                  </a:cubicBezTo>
                  <a:lnTo>
                    <a:pt x="311206" y="36174"/>
                  </a:lnTo>
                  <a:cubicBezTo>
                    <a:pt x="329829" y="26141"/>
                    <a:pt x="350388" y="21079"/>
                    <a:pt x="370947" y="21079"/>
                  </a:cubicBezTo>
                  <a:cubicBezTo>
                    <a:pt x="390584" y="21079"/>
                    <a:pt x="410313" y="25681"/>
                    <a:pt x="428291" y="34978"/>
                  </a:cubicBezTo>
                  <a:cubicBezTo>
                    <a:pt x="446361" y="44366"/>
                    <a:pt x="466182" y="48969"/>
                    <a:pt x="486004" y="48969"/>
                  </a:cubicBezTo>
                  <a:cubicBezTo>
                    <a:pt x="504719" y="48969"/>
                    <a:pt x="523526" y="44827"/>
                    <a:pt x="540766" y="36450"/>
                  </a:cubicBezTo>
                  <a:lnTo>
                    <a:pt x="578012" y="18409"/>
                  </a:lnTo>
                  <a:cubicBezTo>
                    <a:pt x="580963" y="17029"/>
                    <a:pt x="584097" y="16292"/>
                    <a:pt x="587232" y="16292"/>
                  </a:cubicBezTo>
                  <a:cubicBezTo>
                    <a:pt x="591104" y="16292"/>
                    <a:pt x="594976" y="17397"/>
                    <a:pt x="598479" y="19514"/>
                  </a:cubicBezTo>
                  <a:cubicBezTo>
                    <a:pt x="604564" y="23380"/>
                    <a:pt x="608344" y="30099"/>
                    <a:pt x="608344" y="37371"/>
                  </a:cubicBezTo>
                  <a:lnTo>
                    <a:pt x="608344" y="174520"/>
                  </a:lnTo>
                  <a:cubicBezTo>
                    <a:pt x="608344" y="182620"/>
                    <a:pt x="603734" y="189984"/>
                    <a:pt x="596451" y="193481"/>
                  </a:cubicBezTo>
                  <a:lnTo>
                    <a:pt x="540766" y="220451"/>
                  </a:lnTo>
                  <a:cubicBezTo>
                    <a:pt x="523434" y="228827"/>
                    <a:pt x="504719" y="232969"/>
                    <a:pt x="486004" y="232969"/>
                  </a:cubicBezTo>
                  <a:cubicBezTo>
                    <a:pt x="466182" y="232969"/>
                    <a:pt x="446361" y="228367"/>
                    <a:pt x="428291" y="218978"/>
                  </a:cubicBezTo>
                  <a:cubicBezTo>
                    <a:pt x="410313" y="209774"/>
                    <a:pt x="390584" y="205079"/>
                    <a:pt x="370947" y="205079"/>
                  </a:cubicBezTo>
                  <a:cubicBezTo>
                    <a:pt x="350388" y="205079"/>
                    <a:pt x="329829" y="210142"/>
                    <a:pt x="311206" y="220175"/>
                  </a:cubicBezTo>
                  <a:lnTo>
                    <a:pt x="311206" y="426267"/>
                  </a:lnTo>
                  <a:cubicBezTo>
                    <a:pt x="311206" y="438693"/>
                    <a:pt x="301064" y="448726"/>
                    <a:pt x="288618" y="448726"/>
                  </a:cubicBezTo>
                  <a:cubicBezTo>
                    <a:pt x="276172" y="448726"/>
                    <a:pt x="266031" y="438693"/>
                    <a:pt x="266031" y="426267"/>
                  </a:cubicBezTo>
                  <a:lnTo>
                    <a:pt x="266031" y="22551"/>
                  </a:lnTo>
                  <a:cubicBezTo>
                    <a:pt x="266031" y="10033"/>
                    <a:pt x="276172" y="0"/>
                    <a:pt x="2886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wrap="square" lIns="91440" tIns="45720" rIns="91440" bIns="45720">
              <a:normAutofit lnSpcReduction="10000"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zh-CN" altLang="en-US"/>
            </a:p>
          </p:txBody>
        </p:sp>
        <p:sp>
          <p:nvSpPr>
            <p:cNvPr id="46" name="ï$ḷíḑê">
              <a:extLst>
                <a:ext uri="{FF2B5EF4-FFF2-40B4-BE49-F238E27FC236}">
                  <a16:creationId xmlns="" xmlns:a16="http://schemas.microsoft.com/office/drawing/2014/main" id="{F9E74438-19E8-45D3-B686-BDC64909357D}"/>
                </a:ext>
              </a:extLst>
            </p:cNvPr>
            <p:cNvSpPr/>
            <p:nvPr/>
          </p:nvSpPr>
          <p:spPr bwMode="auto">
            <a:xfrm>
              <a:off x="660400" y="4319086"/>
              <a:ext cx="390974" cy="390334"/>
            </a:xfrm>
            <a:custGeom>
              <a:avLst/>
              <a:gdLst>
                <a:gd name="connsiteX0" fmla="*/ 140058 w 608466"/>
                <a:gd name="connsiteY0" fmla="*/ 391328 h 607471"/>
                <a:gd name="connsiteX1" fmla="*/ 183230 w 608466"/>
                <a:gd name="connsiteY1" fmla="*/ 434344 h 607471"/>
                <a:gd name="connsiteX2" fmla="*/ 216467 w 608466"/>
                <a:gd name="connsiteY2" fmla="*/ 467532 h 607471"/>
                <a:gd name="connsiteX3" fmla="*/ 78226 w 608466"/>
                <a:gd name="connsiteY3" fmla="*/ 605572 h 607471"/>
                <a:gd name="connsiteX4" fmla="*/ 33941 w 608466"/>
                <a:gd name="connsiteY4" fmla="*/ 583415 h 607471"/>
                <a:gd name="connsiteX5" fmla="*/ 1910 w 608466"/>
                <a:gd name="connsiteY5" fmla="*/ 529275 h 607471"/>
                <a:gd name="connsiteX6" fmla="*/ 338845 w 608466"/>
                <a:gd name="connsiteY6" fmla="*/ 166372 h 607471"/>
                <a:gd name="connsiteX7" fmla="*/ 313032 w 608466"/>
                <a:gd name="connsiteY7" fmla="*/ 210126 h 607471"/>
                <a:gd name="connsiteX8" fmla="*/ 304583 w 608466"/>
                <a:gd name="connsiteY8" fmla="*/ 215039 h 607471"/>
                <a:gd name="connsiteX9" fmla="*/ 245621 w 608466"/>
                <a:gd name="connsiteY9" fmla="*/ 215039 h 607471"/>
                <a:gd name="connsiteX10" fmla="*/ 291026 w 608466"/>
                <a:gd name="connsiteY10" fmla="*/ 316915 h 607471"/>
                <a:gd name="connsiteX11" fmla="*/ 512666 w 608466"/>
                <a:gd name="connsiteY11" fmla="*/ 316915 h 607471"/>
                <a:gd name="connsiteX12" fmla="*/ 558164 w 608466"/>
                <a:gd name="connsiteY12" fmla="*/ 215039 h 607471"/>
                <a:gd name="connsiteX13" fmla="*/ 440055 w 608466"/>
                <a:gd name="connsiteY13" fmla="*/ 215039 h 607471"/>
                <a:gd name="connsiteX14" fmla="*/ 430770 w 608466"/>
                <a:gd name="connsiteY14" fmla="*/ 208179 h 607471"/>
                <a:gd name="connsiteX15" fmla="*/ 426963 w 608466"/>
                <a:gd name="connsiteY15" fmla="*/ 196406 h 607471"/>
                <a:gd name="connsiteX16" fmla="*/ 399478 w 608466"/>
                <a:gd name="connsiteY16" fmla="*/ 308387 h 607471"/>
                <a:gd name="connsiteX17" fmla="*/ 390193 w 608466"/>
                <a:gd name="connsiteY17" fmla="*/ 315896 h 607471"/>
                <a:gd name="connsiteX18" fmla="*/ 389914 w 608466"/>
                <a:gd name="connsiteY18" fmla="*/ 315896 h 607471"/>
                <a:gd name="connsiteX19" fmla="*/ 380536 w 608466"/>
                <a:gd name="connsiteY19" fmla="*/ 308850 h 607471"/>
                <a:gd name="connsiteX20" fmla="*/ 401846 w 608466"/>
                <a:gd name="connsiteY20" fmla="*/ 49802 h 607471"/>
                <a:gd name="connsiteX21" fmla="*/ 291026 w 608466"/>
                <a:gd name="connsiteY21" fmla="*/ 95550 h 607471"/>
                <a:gd name="connsiteX22" fmla="*/ 245714 w 608466"/>
                <a:gd name="connsiteY22" fmla="*/ 195387 h 607471"/>
                <a:gd name="connsiteX23" fmla="*/ 299011 w 608466"/>
                <a:gd name="connsiteY23" fmla="*/ 195387 h 607471"/>
                <a:gd name="connsiteX24" fmla="*/ 333367 w 608466"/>
                <a:gd name="connsiteY24" fmla="*/ 136893 h 607471"/>
                <a:gd name="connsiteX25" fmla="*/ 343024 w 608466"/>
                <a:gd name="connsiteY25" fmla="*/ 132166 h 607471"/>
                <a:gd name="connsiteX26" fmla="*/ 351287 w 608466"/>
                <a:gd name="connsiteY26" fmla="*/ 139118 h 607471"/>
                <a:gd name="connsiteX27" fmla="*/ 389079 w 608466"/>
                <a:gd name="connsiteY27" fmla="*/ 268341 h 607471"/>
                <a:gd name="connsiteX28" fmla="*/ 416192 w 608466"/>
                <a:gd name="connsiteY28" fmla="*/ 157936 h 607471"/>
                <a:gd name="connsiteX29" fmla="*/ 425384 w 608466"/>
                <a:gd name="connsiteY29" fmla="*/ 150520 h 607471"/>
                <a:gd name="connsiteX30" fmla="*/ 435041 w 608466"/>
                <a:gd name="connsiteY30" fmla="*/ 157287 h 607471"/>
                <a:gd name="connsiteX31" fmla="*/ 447297 w 608466"/>
                <a:gd name="connsiteY31" fmla="*/ 195387 h 607471"/>
                <a:gd name="connsiteX32" fmla="*/ 558071 w 608466"/>
                <a:gd name="connsiteY32" fmla="*/ 195387 h 607471"/>
                <a:gd name="connsiteX33" fmla="*/ 512666 w 608466"/>
                <a:gd name="connsiteY33" fmla="*/ 95550 h 607471"/>
                <a:gd name="connsiteX34" fmla="*/ 401846 w 608466"/>
                <a:gd name="connsiteY34" fmla="*/ 49802 h 607471"/>
                <a:gd name="connsiteX35" fmla="*/ 401846 w 608466"/>
                <a:gd name="connsiteY35" fmla="*/ 0 h 607471"/>
                <a:gd name="connsiteX36" fmla="*/ 547950 w 608466"/>
                <a:gd name="connsiteY36" fmla="*/ 60417 h 607471"/>
                <a:gd name="connsiteX37" fmla="*/ 547950 w 608466"/>
                <a:gd name="connsiteY37" fmla="*/ 352048 h 607471"/>
                <a:gd name="connsiteX38" fmla="*/ 274684 w 608466"/>
                <a:gd name="connsiteY38" fmla="*/ 368549 h 607471"/>
                <a:gd name="connsiteX39" fmla="*/ 247757 w 608466"/>
                <a:gd name="connsiteY39" fmla="*/ 395524 h 607471"/>
                <a:gd name="connsiteX40" fmla="*/ 258899 w 608466"/>
                <a:gd name="connsiteY40" fmla="*/ 425281 h 607471"/>
                <a:gd name="connsiteX41" fmla="*/ 236057 w 608466"/>
                <a:gd name="connsiteY41" fmla="*/ 447992 h 607471"/>
                <a:gd name="connsiteX42" fmla="*/ 159732 w 608466"/>
                <a:gd name="connsiteY42" fmla="*/ 371700 h 607471"/>
                <a:gd name="connsiteX43" fmla="*/ 182481 w 608466"/>
                <a:gd name="connsiteY43" fmla="*/ 348989 h 607471"/>
                <a:gd name="connsiteX44" fmla="*/ 212194 w 608466"/>
                <a:gd name="connsiteY44" fmla="*/ 360113 h 607471"/>
                <a:gd name="connsiteX45" fmla="*/ 239214 w 608466"/>
                <a:gd name="connsiteY45" fmla="*/ 333138 h 607471"/>
                <a:gd name="connsiteX46" fmla="*/ 255742 w 608466"/>
                <a:gd name="connsiteY46" fmla="*/ 60417 h 607471"/>
                <a:gd name="connsiteX47" fmla="*/ 401846 w 608466"/>
                <a:gd name="connsiteY47" fmla="*/ 0 h 607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608466" h="607471">
                  <a:moveTo>
                    <a:pt x="140058" y="391328"/>
                  </a:moveTo>
                  <a:lnTo>
                    <a:pt x="183230" y="434344"/>
                  </a:lnTo>
                  <a:lnTo>
                    <a:pt x="216467" y="467532"/>
                  </a:lnTo>
                  <a:lnTo>
                    <a:pt x="78226" y="605572"/>
                  </a:lnTo>
                  <a:cubicBezTo>
                    <a:pt x="71449" y="612339"/>
                    <a:pt x="51859" y="600102"/>
                    <a:pt x="33941" y="583415"/>
                  </a:cubicBezTo>
                  <a:cubicBezTo>
                    <a:pt x="12680" y="563576"/>
                    <a:pt x="-6167" y="537433"/>
                    <a:pt x="1910" y="529275"/>
                  </a:cubicBezTo>
                  <a:close/>
                  <a:moveTo>
                    <a:pt x="338845" y="166372"/>
                  </a:moveTo>
                  <a:lnTo>
                    <a:pt x="313032" y="210126"/>
                  </a:lnTo>
                  <a:cubicBezTo>
                    <a:pt x="311268" y="213185"/>
                    <a:pt x="308111" y="215039"/>
                    <a:pt x="304583" y="215039"/>
                  </a:cubicBezTo>
                  <a:lnTo>
                    <a:pt x="245621" y="215039"/>
                  </a:lnTo>
                  <a:cubicBezTo>
                    <a:pt x="247664" y="252118"/>
                    <a:pt x="262706" y="288642"/>
                    <a:pt x="291026" y="316915"/>
                  </a:cubicBezTo>
                  <a:cubicBezTo>
                    <a:pt x="352123" y="377911"/>
                    <a:pt x="451569" y="377911"/>
                    <a:pt x="512666" y="316915"/>
                  </a:cubicBezTo>
                  <a:cubicBezTo>
                    <a:pt x="541079" y="288642"/>
                    <a:pt x="556028" y="252118"/>
                    <a:pt x="558164" y="215039"/>
                  </a:cubicBezTo>
                  <a:lnTo>
                    <a:pt x="440055" y="215039"/>
                  </a:lnTo>
                  <a:cubicBezTo>
                    <a:pt x="435784" y="215039"/>
                    <a:pt x="432069" y="212258"/>
                    <a:pt x="430770" y="208179"/>
                  </a:cubicBezTo>
                  <a:lnTo>
                    <a:pt x="426963" y="196406"/>
                  </a:lnTo>
                  <a:lnTo>
                    <a:pt x="399478" y="308387"/>
                  </a:lnTo>
                  <a:cubicBezTo>
                    <a:pt x="398457" y="312744"/>
                    <a:pt x="394557" y="315803"/>
                    <a:pt x="390193" y="315896"/>
                  </a:cubicBezTo>
                  <a:lnTo>
                    <a:pt x="389914" y="315896"/>
                  </a:lnTo>
                  <a:cubicBezTo>
                    <a:pt x="385550" y="315896"/>
                    <a:pt x="381743" y="313022"/>
                    <a:pt x="380536" y="308850"/>
                  </a:cubicBezTo>
                  <a:close/>
                  <a:moveTo>
                    <a:pt x="401846" y="49802"/>
                  </a:moveTo>
                  <a:cubicBezTo>
                    <a:pt x="361710" y="49802"/>
                    <a:pt x="321575" y="65052"/>
                    <a:pt x="291026" y="95550"/>
                  </a:cubicBezTo>
                  <a:cubicBezTo>
                    <a:pt x="263170" y="123359"/>
                    <a:pt x="248221" y="159048"/>
                    <a:pt x="245714" y="195387"/>
                  </a:cubicBezTo>
                  <a:lnTo>
                    <a:pt x="299011" y="195387"/>
                  </a:lnTo>
                  <a:lnTo>
                    <a:pt x="333367" y="136893"/>
                  </a:lnTo>
                  <a:cubicBezTo>
                    <a:pt x="335317" y="133556"/>
                    <a:pt x="339124" y="131610"/>
                    <a:pt x="343024" y="132166"/>
                  </a:cubicBezTo>
                  <a:cubicBezTo>
                    <a:pt x="346923" y="132629"/>
                    <a:pt x="350173" y="135318"/>
                    <a:pt x="351287" y="139118"/>
                  </a:cubicBezTo>
                  <a:lnTo>
                    <a:pt x="389079" y="268341"/>
                  </a:lnTo>
                  <a:lnTo>
                    <a:pt x="416192" y="157936"/>
                  </a:lnTo>
                  <a:cubicBezTo>
                    <a:pt x="417213" y="153672"/>
                    <a:pt x="420927" y="150613"/>
                    <a:pt x="425384" y="150520"/>
                  </a:cubicBezTo>
                  <a:cubicBezTo>
                    <a:pt x="429748" y="150057"/>
                    <a:pt x="433741" y="153116"/>
                    <a:pt x="435041" y="157287"/>
                  </a:cubicBezTo>
                  <a:lnTo>
                    <a:pt x="447297" y="195387"/>
                  </a:lnTo>
                  <a:lnTo>
                    <a:pt x="558071" y="195387"/>
                  </a:lnTo>
                  <a:cubicBezTo>
                    <a:pt x="555564" y="159048"/>
                    <a:pt x="540522" y="123359"/>
                    <a:pt x="512666" y="95550"/>
                  </a:cubicBezTo>
                  <a:cubicBezTo>
                    <a:pt x="482117" y="65052"/>
                    <a:pt x="441982" y="49802"/>
                    <a:pt x="401846" y="49802"/>
                  </a:cubicBezTo>
                  <a:close/>
                  <a:moveTo>
                    <a:pt x="401846" y="0"/>
                  </a:moveTo>
                  <a:cubicBezTo>
                    <a:pt x="454726" y="0"/>
                    <a:pt x="507605" y="20139"/>
                    <a:pt x="547950" y="60417"/>
                  </a:cubicBezTo>
                  <a:cubicBezTo>
                    <a:pt x="628639" y="140972"/>
                    <a:pt x="628639" y="271493"/>
                    <a:pt x="547950" y="352048"/>
                  </a:cubicBezTo>
                  <a:cubicBezTo>
                    <a:pt x="473296" y="426579"/>
                    <a:pt x="355744" y="432048"/>
                    <a:pt x="274684" y="368549"/>
                  </a:cubicBezTo>
                  <a:lnTo>
                    <a:pt x="247757" y="395524"/>
                  </a:lnTo>
                  <a:cubicBezTo>
                    <a:pt x="257785" y="408595"/>
                    <a:pt x="263542" y="420553"/>
                    <a:pt x="258899" y="425281"/>
                  </a:cubicBezTo>
                  <a:lnTo>
                    <a:pt x="236057" y="447992"/>
                  </a:lnTo>
                  <a:lnTo>
                    <a:pt x="159732" y="371700"/>
                  </a:lnTo>
                  <a:lnTo>
                    <a:pt x="182481" y="348989"/>
                  </a:lnTo>
                  <a:cubicBezTo>
                    <a:pt x="187216" y="344262"/>
                    <a:pt x="199102" y="350009"/>
                    <a:pt x="212194" y="360113"/>
                  </a:cubicBezTo>
                  <a:lnTo>
                    <a:pt x="239214" y="333138"/>
                  </a:lnTo>
                  <a:cubicBezTo>
                    <a:pt x="175703" y="252211"/>
                    <a:pt x="181088" y="134947"/>
                    <a:pt x="255742" y="60417"/>
                  </a:cubicBezTo>
                  <a:cubicBezTo>
                    <a:pt x="296086" y="20139"/>
                    <a:pt x="348966" y="0"/>
                    <a:pt x="40184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wrap="square" lIns="91440" tIns="45720" rIns="91440" bIns="45720">
              <a:normAutofit/>
            </a:bodyPr>
            <a:lstStyle/>
            <a:p>
              <a:endParaRPr lang="zh-CN" altLang="en-US"/>
            </a:p>
          </p:txBody>
        </p:sp>
        <p:sp>
          <p:nvSpPr>
            <p:cNvPr id="47" name="î$ľíḓè">
              <a:extLst>
                <a:ext uri="{FF2B5EF4-FFF2-40B4-BE49-F238E27FC236}">
                  <a16:creationId xmlns="" xmlns:a16="http://schemas.microsoft.com/office/drawing/2014/main" id="{FD6CA035-3E86-487E-87EF-7796271E5D49}"/>
                </a:ext>
              </a:extLst>
            </p:cNvPr>
            <p:cNvSpPr/>
            <p:nvPr/>
          </p:nvSpPr>
          <p:spPr bwMode="auto">
            <a:xfrm>
              <a:off x="703116" y="4906812"/>
              <a:ext cx="305543" cy="390974"/>
            </a:xfrm>
            <a:custGeom>
              <a:avLst/>
              <a:gdLst>
                <a:gd name="T0" fmla="*/ 202 w 405"/>
                <a:gd name="T1" fmla="*/ 0 h 519"/>
                <a:gd name="T2" fmla="*/ 202 w 405"/>
                <a:gd name="T3" fmla="*/ 117 h 519"/>
                <a:gd name="T4" fmla="*/ 76 w 405"/>
                <a:gd name="T5" fmla="*/ 106 h 519"/>
                <a:gd name="T6" fmla="*/ 76 w 405"/>
                <a:gd name="T7" fmla="*/ 2 h 519"/>
                <a:gd name="T8" fmla="*/ 76 w 405"/>
                <a:gd name="T9" fmla="*/ 106 h 519"/>
                <a:gd name="T10" fmla="*/ 375 w 405"/>
                <a:gd name="T11" fmla="*/ 46 h 519"/>
                <a:gd name="T12" fmla="*/ 284 w 405"/>
                <a:gd name="T13" fmla="*/ 46 h 519"/>
                <a:gd name="T14" fmla="*/ 399 w 405"/>
                <a:gd name="T15" fmla="*/ 126 h 519"/>
                <a:gd name="T16" fmla="*/ 341 w 405"/>
                <a:gd name="T17" fmla="*/ 120 h 519"/>
                <a:gd name="T18" fmla="*/ 348 w 405"/>
                <a:gd name="T19" fmla="*/ 208 h 519"/>
                <a:gd name="T20" fmla="*/ 310 w 405"/>
                <a:gd name="T21" fmla="*/ 208 h 519"/>
                <a:gd name="T22" fmla="*/ 317 w 405"/>
                <a:gd name="T23" fmla="*/ 120 h 519"/>
                <a:gd name="T24" fmla="*/ 273 w 405"/>
                <a:gd name="T25" fmla="*/ 120 h 519"/>
                <a:gd name="T26" fmla="*/ 301 w 405"/>
                <a:gd name="T27" fmla="*/ 155 h 519"/>
                <a:gd name="T28" fmla="*/ 280 w 405"/>
                <a:gd name="T29" fmla="*/ 327 h 519"/>
                <a:gd name="T30" fmla="*/ 307 w 405"/>
                <a:gd name="T31" fmla="*/ 463 h 519"/>
                <a:gd name="T32" fmla="*/ 351 w 405"/>
                <a:gd name="T33" fmla="*/ 463 h 519"/>
                <a:gd name="T34" fmla="*/ 378 w 405"/>
                <a:gd name="T35" fmla="*/ 284 h 519"/>
                <a:gd name="T36" fmla="*/ 403 w 405"/>
                <a:gd name="T37" fmla="*/ 265 h 519"/>
                <a:gd name="T38" fmla="*/ 399 w 405"/>
                <a:gd name="T39" fmla="*/ 126 h 519"/>
                <a:gd name="T40" fmla="*/ 104 w 405"/>
                <a:gd name="T41" fmla="*/ 155 h 519"/>
                <a:gd name="T42" fmla="*/ 131 w 405"/>
                <a:gd name="T43" fmla="*/ 120 h 519"/>
                <a:gd name="T44" fmla="*/ 81 w 405"/>
                <a:gd name="T45" fmla="*/ 130 h 519"/>
                <a:gd name="T46" fmla="*/ 76 w 405"/>
                <a:gd name="T47" fmla="*/ 226 h 519"/>
                <a:gd name="T48" fmla="*/ 71 w 405"/>
                <a:gd name="T49" fmla="*/ 130 h 519"/>
                <a:gd name="T50" fmla="*/ 20 w 405"/>
                <a:gd name="T51" fmla="*/ 120 h 519"/>
                <a:gd name="T52" fmla="*/ 0 w 405"/>
                <a:gd name="T53" fmla="*/ 266 h 519"/>
                <a:gd name="T54" fmla="*/ 27 w 405"/>
                <a:gd name="T55" fmla="*/ 285 h 519"/>
                <a:gd name="T56" fmla="*/ 53 w 405"/>
                <a:gd name="T57" fmla="*/ 463 h 519"/>
                <a:gd name="T58" fmla="*/ 98 w 405"/>
                <a:gd name="T59" fmla="*/ 463 h 519"/>
                <a:gd name="T60" fmla="*/ 125 w 405"/>
                <a:gd name="T61" fmla="*/ 329 h 519"/>
                <a:gd name="T62" fmla="*/ 281 w 405"/>
                <a:gd name="T63" fmla="*/ 139 h 519"/>
                <a:gd name="T64" fmla="*/ 216 w 405"/>
                <a:gd name="T65" fmla="*/ 132 h 519"/>
                <a:gd name="T66" fmla="*/ 223 w 405"/>
                <a:gd name="T67" fmla="*/ 232 h 519"/>
                <a:gd name="T68" fmla="*/ 181 w 405"/>
                <a:gd name="T69" fmla="*/ 232 h 519"/>
                <a:gd name="T70" fmla="*/ 188 w 405"/>
                <a:gd name="T71" fmla="*/ 132 h 519"/>
                <a:gd name="T72" fmla="*/ 117 w 405"/>
                <a:gd name="T73" fmla="*/ 155 h 519"/>
                <a:gd name="T74" fmla="*/ 140 w 405"/>
                <a:gd name="T75" fmla="*/ 319 h 519"/>
                <a:gd name="T76" fmla="*/ 147 w 405"/>
                <a:gd name="T77" fmla="*/ 489 h 519"/>
                <a:gd name="T78" fmla="*/ 202 w 405"/>
                <a:gd name="T79" fmla="*/ 505 h 519"/>
                <a:gd name="T80" fmla="*/ 257 w 405"/>
                <a:gd name="T81" fmla="*/ 489 h 519"/>
                <a:gd name="T82" fmla="*/ 263 w 405"/>
                <a:gd name="T83" fmla="*/ 318 h 519"/>
                <a:gd name="T84" fmla="*/ 287 w 405"/>
                <a:gd name="T85" fmla="*/ 155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05" h="519">
                  <a:moveTo>
                    <a:pt x="151" y="49"/>
                  </a:moveTo>
                  <a:cubicBezTo>
                    <a:pt x="151" y="17"/>
                    <a:pt x="174" y="0"/>
                    <a:pt x="202" y="0"/>
                  </a:cubicBezTo>
                  <a:cubicBezTo>
                    <a:pt x="231" y="0"/>
                    <a:pt x="254" y="17"/>
                    <a:pt x="254" y="49"/>
                  </a:cubicBezTo>
                  <a:cubicBezTo>
                    <a:pt x="254" y="82"/>
                    <a:pt x="231" y="117"/>
                    <a:pt x="202" y="117"/>
                  </a:cubicBezTo>
                  <a:cubicBezTo>
                    <a:pt x="174" y="117"/>
                    <a:pt x="151" y="82"/>
                    <a:pt x="151" y="49"/>
                  </a:cubicBezTo>
                  <a:close/>
                  <a:moveTo>
                    <a:pt x="76" y="106"/>
                  </a:moveTo>
                  <a:cubicBezTo>
                    <a:pt x="101" y="106"/>
                    <a:pt x="121" y="75"/>
                    <a:pt x="121" y="46"/>
                  </a:cubicBezTo>
                  <a:cubicBezTo>
                    <a:pt x="121" y="18"/>
                    <a:pt x="101" y="2"/>
                    <a:pt x="76" y="2"/>
                  </a:cubicBezTo>
                  <a:cubicBezTo>
                    <a:pt x="51" y="2"/>
                    <a:pt x="30" y="18"/>
                    <a:pt x="30" y="46"/>
                  </a:cubicBezTo>
                  <a:cubicBezTo>
                    <a:pt x="30" y="75"/>
                    <a:pt x="51" y="106"/>
                    <a:pt x="76" y="106"/>
                  </a:cubicBezTo>
                  <a:close/>
                  <a:moveTo>
                    <a:pt x="329" y="106"/>
                  </a:moveTo>
                  <a:cubicBezTo>
                    <a:pt x="354" y="106"/>
                    <a:pt x="375" y="75"/>
                    <a:pt x="375" y="46"/>
                  </a:cubicBezTo>
                  <a:cubicBezTo>
                    <a:pt x="375" y="18"/>
                    <a:pt x="354" y="2"/>
                    <a:pt x="329" y="2"/>
                  </a:cubicBezTo>
                  <a:cubicBezTo>
                    <a:pt x="304" y="2"/>
                    <a:pt x="284" y="18"/>
                    <a:pt x="284" y="46"/>
                  </a:cubicBezTo>
                  <a:cubicBezTo>
                    <a:pt x="284" y="75"/>
                    <a:pt x="304" y="106"/>
                    <a:pt x="329" y="106"/>
                  </a:cubicBezTo>
                  <a:close/>
                  <a:moveTo>
                    <a:pt x="399" y="126"/>
                  </a:moveTo>
                  <a:cubicBezTo>
                    <a:pt x="395" y="122"/>
                    <a:pt x="390" y="120"/>
                    <a:pt x="385" y="120"/>
                  </a:cubicBezTo>
                  <a:lnTo>
                    <a:pt x="341" y="120"/>
                  </a:lnTo>
                  <a:lnTo>
                    <a:pt x="334" y="130"/>
                  </a:lnTo>
                  <a:lnTo>
                    <a:pt x="348" y="208"/>
                  </a:lnTo>
                  <a:lnTo>
                    <a:pt x="329" y="226"/>
                  </a:lnTo>
                  <a:lnTo>
                    <a:pt x="310" y="208"/>
                  </a:lnTo>
                  <a:lnTo>
                    <a:pt x="324" y="130"/>
                  </a:lnTo>
                  <a:lnTo>
                    <a:pt x="317" y="120"/>
                  </a:lnTo>
                  <a:lnTo>
                    <a:pt x="274" y="120"/>
                  </a:lnTo>
                  <a:cubicBezTo>
                    <a:pt x="273" y="120"/>
                    <a:pt x="273" y="120"/>
                    <a:pt x="273" y="120"/>
                  </a:cubicBezTo>
                  <a:cubicBezTo>
                    <a:pt x="279" y="121"/>
                    <a:pt x="286" y="125"/>
                    <a:pt x="290" y="129"/>
                  </a:cubicBezTo>
                  <a:cubicBezTo>
                    <a:pt x="297" y="136"/>
                    <a:pt x="301" y="146"/>
                    <a:pt x="301" y="155"/>
                  </a:cubicBezTo>
                  <a:lnTo>
                    <a:pt x="300" y="295"/>
                  </a:lnTo>
                  <a:cubicBezTo>
                    <a:pt x="299" y="310"/>
                    <a:pt x="292" y="321"/>
                    <a:pt x="280" y="327"/>
                  </a:cubicBezTo>
                  <a:lnTo>
                    <a:pt x="280" y="436"/>
                  </a:lnTo>
                  <a:cubicBezTo>
                    <a:pt x="280" y="451"/>
                    <a:pt x="292" y="463"/>
                    <a:pt x="307" y="463"/>
                  </a:cubicBezTo>
                  <a:cubicBezTo>
                    <a:pt x="316" y="463"/>
                    <a:pt x="324" y="458"/>
                    <a:pt x="329" y="451"/>
                  </a:cubicBezTo>
                  <a:cubicBezTo>
                    <a:pt x="334" y="458"/>
                    <a:pt x="342" y="463"/>
                    <a:pt x="351" y="463"/>
                  </a:cubicBezTo>
                  <a:cubicBezTo>
                    <a:pt x="366" y="463"/>
                    <a:pt x="378" y="451"/>
                    <a:pt x="378" y="436"/>
                  </a:cubicBezTo>
                  <a:lnTo>
                    <a:pt x="378" y="284"/>
                  </a:lnTo>
                  <a:cubicBezTo>
                    <a:pt x="380" y="284"/>
                    <a:pt x="381" y="284"/>
                    <a:pt x="383" y="284"/>
                  </a:cubicBezTo>
                  <a:cubicBezTo>
                    <a:pt x="395" y="285"/>
                    <a:pt x="403" y="276"/>
                    <a:pt x="403" y="265"/>
                  </a:cubicBezTo>
                  <a:lnTo>
                    <a:pt x="405" y="140"/>
                  </a:lnTo>
                  <a:cubicBezTo>
                    <a:pt x="405" y="135"/>
                    <a:pt x="403" y="129"/>
                    <a:pt x="399" y="126"/>
                  </a:cubicBezTo>
                  <a:close/>
                  <a:moveTo>
                    <a:pt x="104" y="297"/>
                  </a:moveTo>
                  <a:lnTo>
                    <a:pt x="104" y="155"/>
                  </a:lnTo>
                  <a:cubicBezTo>
                    <a:pt x="104" y="138"/>
                    <a:pt x="116" y="123"/>
                    <a:pt x="132" y="120"/>
                  </a:cubicBezTo>
                  <a:cubicBezTo>
                    <a:pt x="132" y="120"/>
                    <a:pt x="131" y="120"/>
                    <a:pt x="131" y="120"/>
                  </a:cubicBezTo>
                  <a:lnTo>
                    <a:pt x="88" y="120"/>
                  </a:lnTo>
                  <a:lnTo>
                    <a:pt x="81" y="130"/>
                  </a:lnTo>
                  <a:lnTo>
                    <a:pt x="94" y="208"/>
                  </a:lnTo>
                  <a:lnTo>
                    <a:pt x="76" y="226"/>
                  </a:lnTo>
                  <a:lnTo>
                    <a:pt x="57" y="208"/>
                  </a:lnTo>
                  <a:lnTo>
                    <a:pt x="71" y="130"/>
                  </a:lnTo>
                  <a:lnTo>
                    <a:pt x="63" y="120"/>
                  </a:lnTo>
                  <a:lnTo>
                    <a:pt x="20" y="120"/>
                  </a:lnTo>
                  <a:cubicBezTo>
                    <a:pt x="9" y="120"/>
                    <a:pt x="0" y="129"/>
                    <a:pt x="0" y="140"/>
                  </a:cubicBezTo>
                  <a:lnTo>
                    <a:pt x="0" y="266"/>
                  </a:lnTo>
                  <a:cubicBezTo>
                    <a:pt x="0" y="277"/>
                    <a:pt x="9" y="286"/>
                    <a:pt x="20" y="286"/>
                  </a:cubicBezTo>
                  <a:cubicBezTo>
                    <a:pt x="22" y="286"/>
                    <a:pt x="25" y="286"/>
                    <a:pt x="27" y="285"/>
                  </a:cubicBezTo>
                  <a:lnTo>
                    <a:pt x="27" y="436"/>
                  </a:lnTo>
                  <a:cubicBezTo>
                    <a:pt x="27" y="451"/>
                    <a:pt x="39" y="463"/>
                    <a:pt x="53" y="463"/>
                  </a:cubicBezTo>
                  <a:cubicBezTo>
                    <a:pt x="63" y="463"/>
                    <a:pt x="71" y="458"/>
                    <a:pt x="76" y="451"/>
                  </a:cubicBezTo>
                  <a:cubicBezTo>
                    <a:pt x="80" y="458"/>
                    <a:pt x="89" y="463"/>
                    <a:pt x="98" y="463"/>
                  </a:cubicBezTo>
                  <a:cubicBezTo>
                    <a:pt x="113" y="463"/>
                    <a:pt x="125" y="451"/>
                    <a:pt x="125" y="436"/>
                  </a:cubicBezTo>
                  <a:lnTo>
                    <a:pt x="125" y="329"/>
                  </a:lnTo>
                  <a:cubicBezTo>
                    <a:pt x="112" y="324"/>
                    <a:pt x="104" y="311"/>
                    <a:pt x="104" y="297"/>
                  </a:cubicBezTo>
                  <a:close/>
                  <a:moveTo>
                    <a:pt x="281" y="139"/>
                  </a:moveTo>
                  <a:cubicBezTo>
                    <a:pt x="277" y="135"/>
                    <a:pt x="271" y="132"/>
                    <a:pt x="265" y="132"/>
                  </a:cubicBezTo>
                  <a:lnTo>
                    <a:pt x="216" y="132"/>
                  </a:lnTo>
                  <a:lnTo>
                    <a:pt x="208" y="144"/>
                  </a:lnTo>
                  <a:lnTo>
                    <a:pt x="223" y="232"/>
                  </a:lnTo>
                  <a:lnTo>
                    <a:pt x="202" y="252"/>
                  </a:lnTo>
                  <a:lnTo>
                    <a:pt x="181" y="232"/>
                  </a:lnTo>
                  <a:lnTo>
                    <a:pt x="197" y="144"/>
                  </a:lnTo>
                  <a:lnTo>
                    <a:pt x="188" y="132"/>
                  </a:lnTo>
                  <a:lnTo>
                    <a:pt x="140" y="132"/>
                  </a:lnTo>
                  <a:cubicBezTo>
                    <a:pt x="127" y="132"/>
                    <a:pt x="117" y="142"/>
                    <a:pt x="117" y="155"/>
                  </a:cubicBezTo>
                  <a:lnTo>
                    <a:pt x="117" y="297"/>
                  </a:lnTo>
                  <a:cubicBezTo>
                    <a:pt x="117" y="309"/>
                    <a:pt x="127" y="319"/>
                    <a:pt x="140" y="319"/>
                  </a:cubicBezTo>
                  <a:cubicBezTo>
                    <a:pt x="142" y="319"/>
                    <a:pt x="145" y="319"/>
                    <a:pt x="147" y="318"/>
                  </a:cubicBezTo>
                  <a:lnTo>
                    <a:pt x="147" y="489"/>
                  </a:lnTo>
                  <a:cubicBezTo>
                    <a:pt x="147" y="505"/>
                    <a:pt x="161" y="519"/>
                    <a:pt x="177" y="519"/>
                  </a:cubicBezTo>
                  <a:cubicBezTo>
                    <a:pt x="188" y="519"/>
                    <a:pt x="197" y="513"/>
                    <a:pt x="202" y="505"/>
                  </a:cubicBezTo>
                  <a:cubicBezTo>
                    <a:pt x="208" y="513"/>
                    <a:pt x="217" y="519"/>
                    <a:pt x="227" y="519"/>
                  </a:cubicBezTo>
                  <a:cubicBezTo>
                    <a:pt x="244" y="519"/>
                    <a:pt x="257" y="505"/>
                    <a:pt x="257" y="489"/>
                  </a:cubicBezTo>
                  <a:lnTo>
                    <a:pt x="257" y="317"/>
                  </a:lnTo>
                  <a:cubicBezTo>
                    <a:pt x="259" y="317"/>
                    <a:pt x="261" y="318"/>
                    <a:pt x="263" y="318"/>
                  </a:cubicBezTo>
                  <a:cubicBezTo>
                    <a:pt x="276" y="318"/>
                    <a:pt x="286" y="308"/>
                    <a:pt x="286" y="295"/>
                  </a:cubicBezTo>
                  <a:lnTo>
                    <a:pt x="287" y="155"/>
                  </a:lnTo>
                  <a:cubicBezTo>
                    <a:pt x="287" y="149"/>
                    <a:pt x="285" y="143"/>
                    <a:pt x="281" y="13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wrap="square" lIns="91440" tIns="45720" rIns="91440" bIns="45720">
              <a:normAutofit/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6747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14</a:t>
            </a:fld>
            <a:endParaRPr lang="zh-CN" altLang="en-US"/>
          </a:p>
        </p:txBody>
      </p:sp>
      <p:grpSp>
        <p:nvGrpSpPr>
          <p:cNvPr id="23" name="125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30491264-5490-494F-835D-4FB8BB101F7D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60400" y="1130298"/>
            <a:ext cx="11334516" cy="5003804"/>
            <a:chOff x="660400" y="1130300"/>
            <a:chExt cx="11334506" cy="5003800"/>
          </a:xfrm>
        </p:grpSpPr>
        <p:grpSp>
          <p:nvGrpSpPr>
            <p:cNvPr id="24" name="íşḷiḍé">
              <a:extLst>
                <a:ext uri="{FF2B5EF4-FFF2-40B4-BE49-F238E27FC236}">
                  <a16:creationId xmlns="" xmlns:a16="http://schemas.microsoft.com/office/drawing/2014/main" id="{190E41E2-91E0-4DDF-B744-F96EB5E09616}"/>
                </a:ext>
              </a:extLst>
            </p:cNvPr>
            <p:cNvGrpSpPr/>
            <p:nvPr/>
          </p:nvGrpSpPr>
          <p:grpSpPr>
            <a:xfrm>
              <a:off x="5143458" y="1521586"/>
              <a:ext cx="6851448" cy="4528318"/>
              <a:chOff x="5143458" y="1521586"/>
              <a:chExt cx="6851448" cy="4528318"/>
            </a:xfrm>
          </p:grpSpPr>
          <p:sp>
            <p:nvSpPr>
              <p:cNvPr id="66" name="îṧľïḑé">
                <a:extLst>
                  <a:ext uri="{FF2B5EF4-FFF2-40B4-BE49-F238E27FC236}">
                    <a16:creationId xmlns="" xmlns:a16="http://schemas.microsoft.com/office/drawing/2014/main" id="{1E7F4A69-3BEE-460D-8841-35C740781BDE}"/>
                  </a:ext>
                </a:extLst>
              </p:cNvPr>
              <p:cNvSpPr/>
              <p:nvPr/>
            </p:nvSpPr>
            <p:spPr bwMode="auto">
              <a:xfrm rot="791297">
                <a:off x="5143458" y="5068230"/>
                <a:ext cx="3915694" cy="981674"/>
              </a:xfrm>
              <a:custGeom>
                <a:avLst/>
                <a:gdLst>
                  <a:gd name="T0" fmla="*/ 229 w 695"/>
                  <a:gd name="T1" fmla="*/ 157 h 174"/>
                  <a:gd name="T2" fmla="*/ 338 w 695"/>
                  <a:gd name="T3" fmla="*/ 173 h 174"/>
                  <a:gd name="T4" fmla="*/ 395 w 695"/>
                  <a:gd name="T5" fmla="*/ 157 h 174"/>
                  <a:gd name="T6" fmla="*/ 273 w 695"/>
                  <a:gd name="T7" fmla="*/ 86 h 174"/>
                  <a:gd name="T8" fmla="*/ 273 w 695"/>
                  <a:gd name="T9" fmla="*/ 72 h 174"/>
                  <a:gd name="T10" fmla="*/ 355 w 695"/>
                  <a:gd name="T11" fmla="*/ 82 h 174"/>
                  <a:gd name="T12" fmla="*/ 493 w 695"/>
                  <a:gd name="T13" fmla="*/ 99 h 174"/>
                  <a:gd name="T14" fmla="*/ 563 w 695"/>
                  <a:gd name="T15" fmla="*/ 86 h 174"/>
                  <a:gd name="T16" fmla="*/ 534 w 695"/>
                  <a:gd name="T17" fmla="*/ 47 h 174"/>
                  <a:gd name="T18" fmla="*/ 569 w 695"/>
                  <a:gd name="T19" fmla="*/ 32 h 174"/>
                  <a:gd name="T20" fmla="*/ 656 w 695"/>
                  <a:gd name="T21" fmla="*/ 39 h 174"/>
                  <a:gd name="T22" fmla="*/ 653 w 695"/>
                  <a:gd name="T23" fmla="*/ 8 h 174"/>
                  <a:gd name="T24" fmla="*/ 656 w 695"/>
                  <a:gd name="T25" fmla="*/ 4 h 174"/>
                  <a:gd name="T26" fmla="*/ 677 w 695"/>
                  <a:gd name="T27" fmla="*/ 3 h 174"/>
                  <a:gd name="T28" fmla="*/ 689 w 695"/>
                  <a:gd name="T29" fmla="*/ 2 h 174"/>
                  <a:gd name="T30" fmla="*/ 656 w 695"/>
                  <a:gd name="T31" fmla="*/ 1 h 174"/>
                  <a:gd name="T32" fmla="*/ 645 w 695"/>
                  <a:gd name="T33" fmla="*/ 8 h 174"/>
                  <a:gd name="T34" fmla="*/ 652 w 695"/>
                  <a:gd name="T35" fmla="*/ 28 h 174"/>
                  <a:gd name="T36" fmla="*/ 633 w 695"/>
                  <a:gd name="T37" fmla="*/ 32 h 174"/>
                  <a:gd name="T38" fmla="*/ 631 w 695"/>
                  <a:gd name="T39" fmla="*/ 31 h 174"/>
                  <a:gd name="T40" fmla="*/ 623 w 695"/>
                  <a:gd name="T41" fmla="*/ 29 h 174"/>
                  <a:gd name="T42" fmla="*/ 588 w 695"/>
                  <a:gd name="T43" fmla="*/ 27 h 174"/>
                  <a:gd name="T44" fmla="*/ 573 w 695"/>
                  <a:gd name="T45" fmla="*/ 24 h 174"/>
                  <a:gd name="T46" fmla="*/ 562 w 695"/>
                  <a:gd name="T47" fmla="*/ 22 h 174"/>
                  <a:gd name="T48" fmla="*/ 532 w 695"/>
                  <a:gd name="T49" fmla="*/ 21 h 174"/>
                  <a:gd name="T50" fmla="*/ 498 w 695"/>
                  <a:gd name="T51" fmla="*/ 36 h 174"/>
                  <a:gd name="T52" fmla="*/ 500 w 695"/>
                  <a:gd name="T53" fmla="*/ 43 h 174"/>
                  <a:gd name="T54" fmla="*/ 516 w 695"/>
                  <a:gd name="T55" fmla="*/ 47 h 174"/>
                  <a:gd name="T56" fmla="*/ 509 w 695"/>
                  <a:gd name="T57" fmla="*/ 51 h 174"/>
                  <a:gd name="T58" fmla="*/ 529 w 695"/>
                  <a:gd name="T59" fmla="*/ 74 h 174"/>
                  <a:gd name="T60" fmla="*/ 535 w 695"/>
                  <a:gd name="T61" fmla="*/ 83 h 174"/>
                  <a:gd name="T62" fmla="*/ 515 w 695"/>
                  <a:gd name="T63" fmla="*/ 91 h 174"/>
                  <a:gd name="T64" fmla="*/ 466 w 695"/>
                  <a:gd name="T65" fmla="*/ 86 h 174"/>
                  <a:gd name="T66" fmla="*/ 444 w 695"/>
                  <a:gd name="T67" fmla="*/ 84 h 174"/>
                  <a:gd name="T68" fmla="*/ 435 w 695"/>
                  <a:gd name="T69" fmla="*/ 82 h 174"/>
                  <a:gd name="T70" fmla="*/ 418 w 695"/>
                  <a:gd name="T71" fmla="*/ 82 h 174"/>
                  <a:gd name="T72" fmla="*/ 383 w 695"/>
                  <a:gd name="T73" fmla="*/ 77 h 174"/>
                  <a:gd name="T74" fmla="*/ 346 w 695"/>
                  <a:gd name="T75" fmla="*/ 71 h 174"/>
                  <a:gd name="T76" fmla="*/ 307 w 695"/>
                  <a:gd name="T77" fmla="*/ 68 h 174"/>
                  <a:gd name="T78" fmla="*/ 240 w 695"/>
                  <a:gd name="T79" fmla="*/ 69 h 174"/>
                  <a:gd name="T80" fmla="*/ 241 w 695"/>
                  <a:gd name="T81" fmla="*/ 78 h 174"/>
                  <a:gd name="T82" fmla="*/ 247 w 695"/>
                  <a:gd name="T83" fmla="*/ 84 h 174"/>
                  <a:gd name="T84" fmla="*/ 245 w 695"/>
                  <a:gd name="T85" fmla="*/ 86 h 174"/>
                  <a:gd name="T86" fmla="*/ 269 w 695"/>
                  <a:gd name="T87" fmla="*/ 98 h 174"/>
                  <a:gd name="T88" fmla="*/ 293 w 695"/>
                  <a:gd name="T89" fmla="*/ 111 h 174"/>
                  <a:gd name="T90" fmla="*/ 308 w 695"/>
                  <a:gd name="T91" fmla="*/ 118 h 174"/>
                  <a:gd name="T92" fmla="*/ 332 w 695"/>
                  <a:gd name="T93" fmla="*/ 128 h 174"/>
                  <a:gd name="T94" fmla="*/ 352 w 695"/>
                  <a:gd name="T95" fmla="*/ 144 h 174"/>
                  <a:gd name="T96" fmla="*/ 371 w 695"/>
                  <a:gd name="T97" fmla="*/ 156 h 174"/>
                  <a:gd name="T98" fmla="*/ 370 w 695"/>
                  <a:gd name="T99" fmla="*/ 167 h 174"/>
                  <a:gd name="T100" fmla="*/ 281 w 695"/>
                  <a:gd name="T101" fmla="*/ 157 h 174"/>
                  <a:gd name="T102" fmla="*/ 249 w 695"/>
                  <a:gd name="T103" fmla="*/ 152 h 174"/>
                  <a:gd name="T104" fmla="*/ 160 w 695"/>
                  <a:gd name="T105" fmla="*/ 140 h 174"/>
                  <a:gd name="T106" fmla="*/ 79 w 695"/>
                  <a:gd name="T107" fmla="*/ 123 h 174"/>
                  <a:gd name="T108" fmla="*/ 656 w 695"/>
                  <a:gd name="T109" fmla="*/ 33 h 174"/>
                  <a:gd name="T110" fmla="*/ 648 w 695"/>
                  <a:gd name="T111" fmla="*/ 5 h 174"/>
                  <a:gd name="T112" fmla="*/ 655 w 695"/>
                  <a:gd name="T113" fmla="*/ 33 h 174"/>
                  <a:gd name="T114" fmla="*/ 648 w 695"/>
                  <a:gd name="T115" fmla="*/ 37 h 174"/>
                  <a:gd name="T116" fmla="*/ 535 w 695"/>
                  <a:gd name="T117" fmla="*/ 92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95" h="174">
                    <a:moveTo>
                      <a:pt x="78" y="130"/>
                    </a:moveTo>
                    <a:cubicBezTo>
                      <a:pt x="88" y="132"/>
                      <a:pt x="101" y="134"/>
                      <a:pt x="109" y="136"/>
                    </a:cubicBezTo>
                    <a:cubicBezTo>
                      <a:pt x="147" y="143"/>
                      <a:pt x="179" y="151"/>
                      <a:pt x="220" y="157"/>
                    </a:cubicBezTo>
                    <a:cubicBezTo>
                      <a:pt x="219" y="157"/>
                      <a:pt x="222" y="157"/>
                      <a:pt x="225" y="157"/>
                    </a:cubicBezTo>
                    <a:cubicBezTo>
                      <a:pt x="224" y="157"/>
                      <a:pt x="224" y="157"/>
                      <a:pt x="224" y="157"/>
                    </a:cubicBezTo>
                    <a:cubicBezTo>
                      <a:pt x="229" y="157"/>
                      <a:pt x="229" y="157"/>
                      <a:pt x="229" y="157"/>
                    </a:cubicBezTo>
                    <a:cubicBezTo>
                      <a:pt x="232" y="157"/>
                      <a:pt x="229" y="158"/>
                      <a:pt x="226" y="158"/>
                    </a:cubicBezTo>
                    <a:cubicBezTo>
                      <a:pt x="242" y="160"/>
                      <a:pt x="257" y="162"/>
                      <a:pt x="272" y="165"/>
                    </a:cubicBezTo>
                    <a:cubicBezTo>
                      <a:pt x="275" y="164"/>
                      <a:pt x="280" y="166"/>
                      <a:pt x="283" y="165"/>
                    </a:cubicBezTo>
                    <a:cubicBezTo>
                      <a:pt x="283" y="166"/>
                      <a:pt x="283" y="166"/>
                      <a:pt x="282" y="166"/>
                    </a:cubicBezTo>
                    <a:cubicBezTo>
                      <a:pt x="294" y="167"/>
                      <a:pt x="295" y="167"/>
                      <a:pt x="303" y="169"/>
                    </a:cubicBezTo>
                    <a:cubicBezTo>
                      <a:pt x="314" y="171"/>
                      <a:pt x="325" y="172"/>
                      <a:pt x="338" y="173"/>
                    </a:cubicBezTo>
                    <a:cubicBezTo>
                      <a:pt x="346" y="174"/>
                      <a:pt x="351" y="174"/>
                      <a:pt x="366" y="173"/>
                    </a:cubicBezTo>
                    <a:cubicBezTo>
                      <a:pt x="367" y="173"/>
                      <a:pt x="372" y="173"/>
                      <a:pt x="375" y="172"/>
                    </a:cubicBezTo>
                    <a:cubicBezTo>
                      <a:pt x="379" y="171"/>
                      <a:pt x="379" y="171"/>
                      <a:pt x="379" y="171"/>
                    </a:cubicBezTo>
                    <a:cubicBezTo>
                      <a:pt x="396" y="166"/>
                      <a:pt x="387" y="169"/>
                      <a:pt x="391" y="167"/>
                    </a:cubicBezTo>
                    <a:cubicBezTo>
                      <a:pt x="398" y="163"/>
                      <a:pt x="396" y="163"/>
                      <a:pt x="397" y="161"/>
                    </a:cubicBezTo>
                    <a:cubicBezTo>
                      <a:pt x="397" y="160"/>
                      <a:pt x="396" y="158"/>
                      <a:pt x="395" y="157"/>
                    </a:cubicBezTo>
                    <a:cubicBezTo>
                      <a:pt x="389" y="149"/>
                      <a:pt x="378" y="143"/>
                      <a:pt x="368" y="136"/>
                    </a:cubicBezTo>
                    <a:cubicBezTo>
                      <a:pt x="347" y="123"/>
                      <a:pt x="322" y="111"/>
                      <a:pt x="300" y="97"/>
                    </a:cubicBezTo>
                    <a:cubicBezTo>
                      <a:pt x="292" y="96"/>
                      <a:pt x="289" y="93"/>
                      <a:pt x="282" y="92"/>
                    </a:cubicBezTo>
                    <a:cubicBezTo>
                      <a:pt x="283" y="91"/>
                      <a:pt x="283" y="91"/>
                      <a:pt x="283" y="91"/>
                    </a:cubicBezTo>
                    <a:cubicBezTo>
                      <a:pt x="278" y="90"/>
                      <a:pt x="279" y="89"/>
                      <a:pt x="277" y="86"/>
                    </a:cubicBezTo>
                    <a:cubicBezTo>
                      <a:pt x="276" y="86"/>
                      <a:pt x="275" y="85"/>
                      <a:pt x="273" y="86"/>
                    </a:cubicBezTo>
                    <a:cubicBezTo>
                      <a:pt x="270" y="85"/>
                      <a:pt x="274" y="83"/>
                      <a:pt x="271" y="82"/>
                    </a:cubicBezTo>
                    <a:cubicBezTo>
                      <a:pt x="272" y="82"/>
                      <a:pt x="270" y="83"/>
                      <a:pt x="270" y="82"/>
                    </a:cubicBezTo>
                    <a:cubicBezTo>
                      <a:pt x="262" y="79"/>
                      <a:pt x="272" y="82"/>
                      <a:pt x="269" y="77"/>
                    </a:cubicBezTo>
                    <a:cubicBezTo>
                      <a:pt x="267" y="76"/>
                      <a:pt x="264" y="74"/>
                      <a:pt x="262" y="72"/>
                    </a:cubicBezTo>
                    <a:cubicBezTo>
                      <a:pt x="265" y="72"/>
                      <a:pt x="269" y="72"/>
                      <a:pt x="272" y="73"/>
                    </a:cubicBezTo>
                    <a:cubicBezTo>
                      <a:pt x="270" y="73"/>
                      <a:pt x="271" y="72"/>
                      <a:pt x="273" y="72"/>
                    </a:cubicBezTo>
                    <a:cubicBezTo>
                      <a:pt x="273" y="74"/>
                      <a:pt x="281" y="72"/>
                      <a:pt x="284" y="73"/>
                    </a:cubicBezTo>
                    <a:cubicBezTo>
                      <a:pt x="283" y="73"/>
                      <a:pt x="281" y="73"/>
                      <a:pt x="280" y="73"/>
                    </a:cubicBezTo>
                    <a:cubicBezTo>
                      <a:pt x="288" y="75"/>
                      <a:pt x="297" y="75"/>
                      <a:pt x="304" y="76"/>
                    </a:cubicBezTo>
                    <a:cubicBezTo>
                      <a:pt x="314" y="76"/>
                      <a:pt x="320" y="79"/>
                      <a:pt x="327" y="78"/>
                    </a:cubicBezTo>
                    <a:cubicBezTo>
                      <a:pt x="325" y="79"/>
                      <a:pt x="330" y="79"/>
                      <a:pt x="331" y="80"/>
                    </a:cubicBezTo>
                    <a:cubicBezTo>
                      <a:pt x="341" y="79"/>
                      <a:pt x="345" y="82"/>
                      <a:pt x="355" y="82"/>
                    </a:cubicBezTo>
                    <a:cubicBezTo>
                      <a:pt x="354" y="82"/>
                      <a:pt x="354" y="82"/>
                      <a:pt x="354" y="82"/>
                    </a:cubicBezTo>
                    <a:cubicBezTo>
                      <a:pt x="376" y="85"/>
                      <a:pt x="398" y="88"/>
                      <a:pt x="422" y="90"/>
                    </a:cubicBezTo>
                    <a:cubicBezTo>
                      <a:pt x="436" y="92"/>
                      <a:pt x="446" y="95"/>
                      <a:pt x="463" y="96"/>
                    </a:cubicBezTo>
                    <a:cubicBezTo>
                      <a:pt x="466" y="96"/>
                      <a:pt x="464" y="96"/>
                      <a:pt x="467" y="96"/>
                    </a:cubicBezTo>
                    <a:cubicBezTo>
                      <a:pt x="470" y="96"/>
                      <a:pt x="466" y="96"/>
                      <a:pt x="467" y="96"/>
                    </a:cubicBezTo>
                    <a:cubicBezTo>
                      <a:pt x="475" y="97"/>
                      <a:pt x="483" y="98"/>
                      <a:pt x="493" y="99"/>
                    </a:cubicBezTo>
                    <a:cubicBezTo>
                      <a:pt x="494" y="99"/>
                      <a:pt x="497" y="99"/>
                      <a:pt x="497" y="99"/>
                    </a:cubicBezTo>
                    <a:cubicBezTo>
                      <a:pt x="501" y="100"/>
                      <a:pt x="508" y="100"/>
                      <a:pt x="516" y="100"/>
                    </a:cubicBezTo>
                    <a:cubicBezTo>
                      <a:pt x="520" y="100"/>
                      <a:pt x="524" y="100"/>
                      <a:pt x="530" y="100"/>
                    </a:cubicBezTo>
                    <a:cubicBezTo>
                      <a:pt x="534" y="101"/>
                      <a:pt x="558" y="94"/>
                      <a:pt x="557" y="93"/>
                    </a:cubicBezTo>
                    <a:cubicBezTo>
                      <a:pt x="549" y="96"/>
                      <a:pt x="562" y="89"/>
                      <a:pt x="560" y="87"/>
                    </a:cubicBezTo>
                    <a:cubicBezTo>
                      <a:pt x="561" y="86"/>
                      <a:pt x="562" y="86"/>
                      <a:pt x="563" y="86"/>
                    </a:cubicBezTo>
                    <a:cubicBezTo>
                      <a:pt x="564" y="83"/>
                      <a:pt x="563" y="81"/>
                      <a:pt x="563" y="77"/>
                    </a:cubicBezTo>
                    <a:cubicBezTo>
                      <a:pt x="562" y="76"/>
                      <a:pt x="559" y="76"/>
                      <a:pt x="559" y="74"/>
                    </a:cubicBezTo>
                    <a:cubicBezTo>
                      <a:pt x="561" y="72"/>
                      <a:pt x="557" y="70"/>
                      <a:pt x="557" y="68"/>
                    </a:cubicBezTo>
                    <a:cubicBezTo>
                      <a:pt x="554" y="69"/>
                      <a:pt x="551" y="68"/>
                      <a:pt x="550" y="66"/>
                    </a:cubicBezTo>
                    <a:cubicBezTo>
                      <a:pt x="554" y="65"/>
                      <a:pt x="554" y="65"/>
                      <a:pt x="554" y="65"/>
                    </a:cubicBezTo>
                    <a:cubicBezTo>
                      <a:pt x="548" y="61"/>
                      <a:pt x="545" y="52"/>
                      <a:pt x="534" y="47"/>
                    </a:cubicBezTo>
                    <a:cubicBezTo>
                      <a:pt x="536" y="46"/>
                      <a:pt x="536" y="46"/>
                      <a:pt x="536" y="46"/>
                    </a:cubicBezTo>
                    <a:cubicBezTo>
                      <a:pt x="528" y="41"/>
                      <a:pt x="524" y="34"/>
                      <a:pt x="521" y="29"/>
                    </a:cubicBezTo>
                    <a:cubicBezTo>
                      <a:pt x="521" y="29"/>
                      <a:pt x="520" y="30"/>
                      <a:pt x="527" y="30"/>
                    </a:cubicBezTo>
                    <a:cubicBezTo>
                      <a:pt x="534" y="29"/>
                      <a:pt x="537" y="29"/>
                      <a:pt x="543" y="29"/>
                    </a:cubicBezTo>
                    <a:cubicBezTo>
                      <a:pt x="546" y="29"/>
                      <a:pt x="546" y="30"/>
                      <a:pt x="547" y="30"/>
                    </a:cubicBezTo>
                    <a:cubicBezTo>
                      <a:pt x="555" y="31"/>
                      <a:pt x="560" y="33"/>
                      <a:pt x="569" y="32"/>
                    </a:cubicBezTo>
                    <a:cubicBezTo>
                      <a:pt x="568" y="33"/>
                      <a:pt x="568" y="33"/>
                      <a:pt x="568" y="33"/>
                    </a:cubicBezTo>
                    <a:cubicBezTo>
                      <a:pt x="575" y="33"/>
                      <a:pt x="586" y="34"/>
                      <a:pt x="592" y="35"/>
                    </a:cubicBezTo>
                    <a:cubicBezTo>
                      <a:pt x="595" y="35"/>
                      <a:pt x="603" y="36"/>
                      <a:pt x="601" y="35"/>
                    </a:cubicBezTo>
                    <a:cubicBezTo>
                      <a:pt x="604" y="35"/>
                      <a:pt x="600" y="36"/>
                      <a:pt x="605" y="36"/>
                    </a:cubicBezTo>
                    <a:cubicBezTo>
                      <a:pt x="600" y="36"/>
                      <a:pt x="600" y="36"/>
                      <a:pt x="600" y="36"/>
                    </a:cubicBezTo>
                    <a:cubicBezTo>
                      <a:pt x="618" y="38"/>
                      <a:pt x="625" y="42"/>
                      <a:pt x="656" y="39"/>
                    </a:cubicBezTo>
                    <a:cubicBezTo>
                      <a:pt x="672" y="35"/>
                      <a:pt x="667" y="30"/>
                      <a:pt x="667" y="26"/>
                    </a:cubicBezTo>
                    <a:cubicBezTo>
                      <a:pt x="665" y="25"/>
                      <a:pt x="664" y="21"/>
                      <a:pt x="659" y="21"/>
                    </a:cubicBezTo>
                    <a:cubicBezTo>
                      <a:pt x="661" y="20"/>
                      <a:pt x="661" y="20"/>
                      <a:pt x="661" y="20"/>
                    </a:cubicBezTo>
                    <a:cubicBezTo>
                      <a:pt x="659" y="18"/>
                      <a:pt x="657" y="14"/>
                      <a:pt x="655" y="11"/>
                    </a:cubicBezTo>
                    <a:cubicBezTo>
                      <a:pt x="655" y="9"/>
                      <a:pt x="653" y="10"/>
                      <a:pt x="651" y="8"/>
                    </a:cubicBezTo>
                    <a:cubicBezTo>
                      <a:pt x="653" y="8"/>
                      <a:pt x="653" y="8"/>
                      <a:pt x="653" y="8"/>
                    </a:cubicBezTo>
                    <a:cubicBezTo>
                      <a:pt x="651" y="6"/>
                      <a:pt x="649" y="6"/>
                      <a:pt x="647" y="6"/>
                    </a:cubicBezTo>
                    <a:cubicBezTo>
                      <a:pt x="648" y="5"/>
                      <a:pt x="648" y="5"/>
                      <a:pt x="648" y="5"/>
                    </a:cubicBezTo>
                    <a:cubicBezTo>
                      <a:pt x="649" y="5"/>
                      <a:pt x="650" y="4"/>
                      <a:pt x="651" y="4"/>
                    </a:cubicBezTo>
                    <a:cubicBezTo>
                      <a:pt x="652" y="5"/>
                      <a:pt x="653" y="5"/>
                      <a:pt x="654" y="5"/>
                    </a:cubicBezTo>
                    <a:cubicBezTo>
                      <a:pt x="653" y="5"/>
                      <a:pt x="654" y="5"/>
                      <a:pt x="654" y="4"/>
                    </a:cubicBezTo>
                    <a:cubicBezTo>
                      <a:pt x="655" y="4"/>
                      <a:pt x="655" y="4"/>
                      <a:pt x="656" y="4"/>
                    </a:cubicBezTo>
                    <a:cubicBezTo>
                      <a:pt x="662" y="4"/>
                      <a:pt x="666" y="4"/>
                      <a:pt x="668" y="3"/>
                    </a:cubicBezTo>
                    <a:cubicBezTo>
                      <a:pt x="666" y="4"/>
                      <a:pt x="671" y="4"/>
                      <a:pt x="667" y="4"/>
                    </a:cubicBezTo>
                    <a:cubicBezTo>
                      <a:pt x="671" y="4"/>
                      <a:pt x="674" y="4"/>
                      <a:pt x="677" y="4"/>
                    </a:cubicBezTo>
                    <a:cubicBezTo>
                      <a:pt x="676" y="4"/>
                      <a:pt x="675" y="4"/>
                      <a:pt x="674" y="4"/>
                    </a:cubicBezTo>
                    <a:cubicBezTo>
                      <a:pt x="678" y="3"/>
                      <a:pt x="682" y="3"/>
                      <a:pt x="682" y="3"/>
                    </a:cubicBezTo>
                    <a:cubicBezTo>
                      <a:pt x="680" y="3"/>
                      <a:pt x="679" y="3"/>
                      <a:pt x="677" y="3"/>
                    </a:cubicBezTo>
                    <a:cubicBezTo>
                      <a:pt x="679" y="2"/>
                      <a:pt x="687" y="2"/>
                      <a:pt x="687" y="3"/>
                    </a:cubicBezTo>
                    <a:cubicBezTo>
                      <a:pt x="687" y="4"/>
                      <a:pt x="681" y="4"/>
                      <a:pt x="683" y="4"/>
                    </a:cubicBezTo>
                    <a:cubicBezTo>
                      <a:pt x="695" y="4"/>
                      <a:pt x="695" y="4"/>
                      <a:pt x="695" y="4"/>
                    </a:cubicBezTo>
                    <a:cubicBezTo>
                      <a:pt x="692" y="4"/>
                      <a:pt x="691" y="3"/>
                      <a:pt x="693" y="3"/>
                    </a:cubicBezTo>
                    <a:cubicBezTo>
                      <a:pt x="688" y="3"/>
                      <a:pt x="688" y="3"/>
                      <a:pt x="688" y="3"/>
                    </a:cubicBezTo>
                    <a:cubicBezTo>
                      <a:pt x="689" y="2"/>
                      <a:pt x="689" y="2"/>
                      <a:pt x="689" y="2"/>
                    </a:cubicBezTo>
                    <a:cubicBezTo>
                      <a:pt x="682" y="2"/>
                      <a:pt x="677" y="1"/>
                      <a:pt x="668" y="1"/>
                    </a:cubicBezTo>
                    <a:cubicBezTo>
                      <a:pt x="670" y="2"/>
                      <a:pt x="670" y="2"/>
                      <a:pt x="670" y="2"/>
                    </a:cubicBezTo>
                    <a:cubicBezTo>
                      <a:pt x="665" y="2"/>
                      <a:pt x="659" y="3"/>
                      <a:pt x="655" y="3"/>
                    </a:cubicBezTo>
                    <a:cubicBezTo>
                      <a:pt x="658" y="2"/>
                      <a:pt x="656" y="2"/>
                      <a:pt x="657" y="2"/>
                    </a:cubicBezTo>
                    <a:cubicBezTo>
                      <a:pt x="655" y="2"/>
                      <a:pt x="654" y="2"/>
                      <a:pt x="652" y="2"/>
                    </a:cubicBezTo>
                    <a:cubicBezTo>
                      <a:pt x="656" y="1"/>
                      <a:pt x="656" y="1"/>
                      <a:pt x="656" y="1"/>
                    </a:cubicBezTo>
                    <a:cubicBezTo>
                      <a:pt x="655" y="1"/>
                      <a:pt x="654" y="2"/>
                      <a:pt x="652" y="2"/>
                    </a:cubicBezTo>
                    <a:cubicBezTo>
                      <a:pt x="649" y="3"/>
                      <a:pt x="655" y="0"/>
                      <a:pt x="645" y="4"/>
                    </a:cubicBezTo>
                    <a:cubicBezTo>
                      <a:pt x="644" y="4"/>
                      <a:pt x="644" y="4"/>
                      <a:pt x="644" y="4"/>
                    </a:cubicBezTo>
                    <a:cubicBezTo>
                      <a:pt x="644" y="6"/>
                      <a:pt x="643" y="7"/>
                      <a:pt x="643" y="7"/>
                    </a:cubicBezTo>
                    <a:cubicBezTo>
                      <a:pt x="643" y="7"/>
                      <a:pt x="643" y="7"/>
                      <a:pt x="643" y="7"/>
                    </a:cubicBezTo>
                    <a:cubicBezTo>
                      <a:pt x="641" y="10"/>
                      <a:pt x="645" y="6"/>
                      <a:pt x="645" y="8"/>
                    </a:cubicBezTo>
                    <a:cubicBezTo>
                      <a:pt x="644" y="9"/>
                      <a:pt x="641" y="9"/>
                      <a:pt x="640" y="11"/>
                    </a:cubicBezTo>
                    <a:cubicBezTo>
                      <a:pt x="640" y="13"/>
                      <a:pt x="645" y="16"/>
                      <a:pt x="644" y="19"/>
                    </a:cubicBezTo>
                    <a:cubicBezTo>
                      <a:pt x="647" y="21"/>
                      <a:pt x="650" y="23"/>
                      <a:pt x="653" y="24"/>
                    </a:cubicBezTo>
                    <a:cubicBezTo>
                      <a:pt x="654" y="25"/>
                      <a:pt x="649" y="25"/>
                      <a:pt x="652" y="26"/>
                    </a:cubicBezTo>
                    <a:cubicBezTo>
                      <a:pt x="650" y="26"/>
                      <a:pt x="649" y="26"/>
                      <a:pt x="648" y="27"/>
                    </a:cubicBezTo>
                    <a:cubicBezTo>
                      <a:pt x="650" y="27"/>
                      <a:pt x="650" y="30"/>
                      <a:pt x="652" y="28"/>
                    </a:cubicBezTo>
                    <a:cubicBezTo>
                      <a:pt x="653" y="30"/>
                      <a:pt x="654" y="32"/>
                      <a:pt x="653" y="33"/>
                    </a:cubicBezTo>
                    <a:cubicBezTo>
                      <a:pt x="652" y="33"/>
                      <a:pt x="650" y="33"/>
                      <a:pt x="649" y="33"/>
                    </a:cubicBezTo>
                    <a:cubicBezTo>
                      <a:pt x="648" y="34"/>
                      <a:pt x="650" y="34"/>
                      <a:pt x="646" y="34"/>
                    </a:cubicBezTo>
                    <a:cubicBezTo>
                      <a:pt x="638" y="35"/>
                      <a:pt x="640" y="33"/>
                      <a:pt x="639" y="32"/>
                    </a:cubicBezTo>
                    <a:cubicBezTo>
                      <a:pt x="643" y="32"/>
                      <a:pt x="643" y="32"/>
                      <a:pt x="643" y="32"/>
                    </a:cubicBezTo>
                    <a:cubicBezTo>
                      <a:pt x="640" y="32"/>
                      <a:pt x="637" y="32"/>
                      <a:pt x="633" y="32"/>
                    </a:cubicBezTo>
                    <a:cubicBezTo>
                      <a:pt x="635" y="30"/>
                      <a:pt x="640" y="32"/>
                      <a:pt x="643" y="32"/>
                    </a:cubicBezTo>
                    <a:cubicBezTo>
                      <a:pt x="642" y="30"/>
                      <a:pt x="642" y="30"/>
                      <a:pt x="642" y="30"/>
                    </a:cubicBezTo>
                    <a:cubicBezTo>
                      <a:pt x="636" y="29"/>
                      <a:pt x="638" y="31"/>
                      <a:pt x="632" y="30"/>
                    </a:cubicBezTo>
                    <a:cubicBezTo>
                      <a:pt x="634" y="30"/>
                      <a:pt x="634" y="30"/>
                      <a:pt x="634" y="30"/>
                    </a:cubicBezTo>
                    <a:cubicBezTo>
                      <a:pt x="629" y="29"/>
                      <a:pt x="629" y="29"/>
                      <a:pt x="629" y="29"/>
                    </a:cubicBezTo>
                    <a:cubicBezTo>
                      <a:pt x="628" y="30"/>
                      <a:pt x="627" y="31"/>
                      <a:pt x="631" y="31"/>
                    </a:cubicBezTo>
                    <a:cubicBezTo>
                      <a:pt x="626" y="32"/>
                      <a:pt x="627" y="31"/>
                      <a:pt x="621" y="30"/>
                    </a:cubicBezTo>
                    <a:cubicBezTo>
                      <a:pt x="618" y="31"/>
                      <a:pt x="624" y="31"/>
                      <a:pt x="622" y="31"/>
                    </a:cubicBezTo>
                    <a:cubicBezTo>
                      <a:pt x="621" y="32"/>
                      <a:pt x="617" y="32"/>
                      <a:pt x="614" y="31"/>
                    </a:cubicBezTo>
                    <a:cubicBezTo>
                      <a:pt x="609" y="31"/>
                      <a:pt x="614" y="30"/>
                      <a:pt x="613" y="30"/>
                    </a:cubicBezTo>
                    <a:cubicBezTo>
                      <a:pt x="614" y="30"/>
                      <a:pt x="618" y="30"/>
                      <a:pt x="616" y="30"/>
                    </a:cubicBezTo>
                    <a:cubicBezTo>
                      <a:pt x="624" y="30"/>
                      <a:pt x="618" y="29"/>
                      <a:pt x="623" y="29"/>
                    </a:cubicBezTo>
                    <a:cubicBezTo>
                      <a:pt x="619" y="27"/>
                      <a:pt x="617" y="28"/>
                      <a:pt x="615" y="28"/>
                    </a:cubicBezTo>
                    <a:cubicBezTo>
                      <a:pt x="616" y="29"/>
                      <a:pt x="612" y="29"/>
                      <a:pt x="613" y="29"/>
                    </a:cubicBezTo>
                    <a:cubicBezTo>
                      <a:pt x="600" y="30"/>
                      <a:pt x="611" y="27"/>
                      <a:pt x="603" y="27"/>
                    </a:cubicBezTo>
                    <a:cubicBezTo>
                      <a:pt x="602" y="28"/>
                      <a:pt x="589" y="27"/>
                      <a:pt x="591" y="29"/>
                    </a:cubicBezTo>
                    <a:cubicBezTo>
                      <a:pt x="589" y="29"/>
                      <a:pt x="586" y="29"/>
                      <a:pt x="585" y="29"/>
                    </a:cubicBezTo>
                    <a:cubicBezTo>
                      <a:pt x="589" y="28"/>
                      <a:pt x="583" y="28"/>
                      <a:pt x="588" y="27"/>
                    </a:cubicBezTo>
                    <a:cubicBezTo>
                      <a:pt x="586" y="27"/>
                      <a:pt x="586" y="27"/>
                      <a:pt x="586" y="27"/>
                    </a:cubicBezTo>
                    <a:cubicBezTo>
                      <a:pt x="592" y="27"/>
                      <a:pt x="592" y="27"/>
                      <a:pt x="592" y="27"/>
                    </a:cubicBezTo>
                    <a:cubicBezTo>
                      <a:pt x="590" y="26"/>
                      <a:pt x="587" y="24"/>
                      <a:pt x="586" y="24"/>
                    </a:cubicBezTo>
                    <a:cubicBezTo>
                      <a:pt x="581" y="24"/>
                      <a:pt x="586" y="25"/>
                      <a:pt x="580" y="24"/>
                    </a:cubicBezTo>
                    <a:cubicBezTo>
                      <a:pt x="583" y="24"/>
                      <a:pt x="581" y="23"/>
                      <a:pt x="579" y="23"/>
                    </a:cubicBezTo>
                    <a:cubicBezTo>
                      <a:pt x="582" y="24"/>
                      <a:pt x="576" y="24"/>
                      <a:pt x="573" y="24"/>
                    </a:cubicBezTo>
                    <a:cubicBezTo>
                      <a:pt x="569" y="24"/>
                      <a:pt x="567" y="23"/>
                      <a:pt x="568" y="23"/>
                    </a:cubicBezTo>
                    <a:cubicBezTo>
                      <a:pt x="574" y="22"/>
                      <a:pt x="574" y="22"/>
                      <a:pt x="574" y="22"/>
                    </a:cubicBezTo>
                    <a:cubicBezTo>
                      <a:pt x="570" y="23"/>
                      <a:pt x="573" y="22"/>
                      <a:pt x="570" y="22"/>
                    </a:cubicBezTo>
                    <a:cubicBezTo>
                      <a:pt x="568" y="22"/>
                      <a:pt x="564" y="23"/>
                      <a:pt x="562" y="23"/>
                    </a:cubicBezTo>
                    <a:cubicBezTo>
                      <a:pt x="558" y="23"/>
                      <a:pt x="558" y="22"/>
                      <a:pt x="556" y="22"/>
                    </a:cubicBezTo>
                    <a:cubicBezTo>
                      <a:pt x="562" y="22"/>
                      <a:pt x="562" y="22"/>
                      <a:pt x="562" y="22"/>
                    </a:cubicBezTo>
                    <a:cubicBezTo>
                      <a:pt x="556" y="22"/>
                      <a:pt x="564" y="21"/>
                      <a:pt x="556" y="21"/>
                    </a:cubicBezTo>
                    <a:cubicBezTo>
                      <a:pt x="553" y="21"/>
                      <a:pt x="553" y="21"/>
                      <a:pt x="553" y="21"/>
                    </a:cubicBezTo>
                    <a:cubicBezTo>
                      <a:pt x="552" y="21"/>
                      <a:pt x="552" y="21"/>
                      <a:pt x="554" y="20"/>
                    </a:cubicBezTo>
                    <a:cubicBezTo>
                      <a:pt x="552" y="21"/>
                      <a:pt x="548" y="21"/>
                      <a:pt x="546" y="21"/>
                    </a:cubicBezTo>
                    <a:cubicBezTo>
                      <a:pt x="546" y="20"/>
                      <a:pt x="546" y="20"/>
                      <a:pt x="546" y="20"/>
                    </a:cubicBezTo>
                    <a:cubicBezTo>
                      <a:pt x="543" y="20"/>
                      <a:pt x="536" y="21"/>
                      <a:pt x="532" y="21"/>
                    </a:cubicBezTo>
                    <a:cubicBezTo>
                      <a:pt x="534" y="22"/>
                      <a:pt x="538" y="20"/>
                      <a:pt x="543" y="21"/>
                    </a:cubicBezTo>
                    <a:cubicBezTo>
                      <a:pt x="545" y="22"/>
                      <a:pt x="536" y="22"/>
                      <a:pt x="534" y="22"/>
                    </a:cubicBezTo>
                    <a:cubicBezTo>
                      <a:pt x="537" y="21"/>
                      <a:pt x="523" y="22"/>
                      <a:pt x="513" y="25"/>
                    </a:cubicBezTo>
                    <a:cubicBezTo>
                      <a:pt x="507" y="26"/>
                      <a:pt x="500" y="29"/>
                      <a:pt x="500" y="29"/>
                    </a:cubicBezTo>
                    <a:cubicBezTo>
                      <a:pt x="501" y="30"/>
                      <a:pt x="501" y="30"/>
                      <a:pt x="501" y="30"/>
                    </a:cubicBezTo>
                    <a:cubicBezTo>
                      <a:pt x="493" y="32"/>
                      <a:pt x="499" y="34"/>
                      <a:pt x="498" y="36"/>
                    </a:cubicBezTo>
                    <a:cubicBezTo>
                      <a:pt x="496" y="35"/>
                      <a:pt x="494" y="35"/>
                      <a:pt x="494" y="37"/>
                    </a:cubicBezTo>
                    <a:cubicBezTo>
                      <a:pt x="497" y="35"/>
                      <a:pt x="499" y="38"/>
                      <a:pt x="501" y="37"/>
                    </a:cubicBezTo>
                    <a:cubicBezTo>
                      <a:pt x="501" y="39"/>
                      <a:pt x="496" y="37"/>
                      <a:pt x="494" y="38"/>
                    </a:cubicBezTo>
                    <a:cubicBezTo>
                      <a:pt x="497" y="39"/>
                      <a:pt x="494" y="41"/>
                      <a:pt x="498" y="41"/>
                    </a:cubicBezTo>
                    <a:cubicBezTo>
                      <a:pt x="498" y="40"/>
                      <a:pt x="500" y="41"/>
                      <a:pt x="502" y="41"/>
                    </a:cubicBezTo>
                    <a:cubicBezTo>
                      <a:pt x="503" y="43"/>
                      <a:pt x="500" y="41"/>
                      <a:pt x="500" y="43"/>
                    </a:cubicBezTo>
                    <a:cubicBezTo>
                      <a:pt x="501" y="43"/>
                      <a:pt x="504" y="44"/>
                      <a:pt x="504" y="42"/>
                    </a:cubicBezTo>
                    <a:cubicBezTo>
                      <a:pt x="504" y="43"/>
                      <a:pt x="509" y="44"/>
                      <a:pt x="507" y="45"/>
                    </a:cubicBezTo>
                    <a:cubicBezTo>
                      <a:pt x="506" y="46"/>
                      <a:pt x="505" y="44"/>
                      <a:pt x="504" y="45"/>
                    </a:cubicBezTo>
                    <a:cubicBezTo>
                      <a:pt x="505" y="47"/>
                      <a:pt x="510" y="45"/>
                      <a:pt x="513" y="47"/>
                    </a:cubicBezTo>
                    <a:cubicBezTo>
                      <a:pt x="513" y="45"/>
                      <a:pt x="518" y="45"/>
                      <a:pt x="520" y="46"/>
                    </a:cubicBezTo>
                    <a:cubicBezTo>
                      <a:pt x="521" y="49"/>
                      <a:pt x="518" y="45"/>
                      <a:pt x="516" y="47"/>
                    </a:cubicBezTo>
                    <a:cubicBezTo>
                      <a:pt x="517" y="48"/>
                      <a:pt x="517" y="48"/>
                      <a:pt x="517" y="48"/>
                    </a:cubicBezTo>
                    <a:cubicBezTo>
                      <a:pt x="515" y="50"/>
                      <a:pt x="508" y="46"/>
                      <a:pt x="506" y="48"/>
                    </a:cubicBezTo>
                    <a:cubicBezTo>
                      <a:pt x="509" y="49"/>
                      <a:pt x="509" y="49"/>
                      <a:pt x="509" y="49"/>
                    </a:cubicBezTo>
                    <a:cubicBezTo>
                      <a:pt x="507" y="49"/>
                      <a:pt x="505" y="49"/>
                      <a:pt x="504" y="50"/>
                    </a:cubicBezTo>
                    <a:cubicBezTo>
                      <a:pt x="507" y="50"/>
                      <a:pt x="507" y="52"/>
                      <a:pt x="508" y="52"/>
                    </a:cubicBezTo>
                    <a:cubicBezTo>
                      <a:pt x="511" y="52"/>
                      <a:pt x="507" y="52"/>
                      <a:pt x="509" y="51"/>
                    </a:cubicBezTo>
                    <a:cubicBezTo>
                      <a:pt x="510" y="52"/>
                      <a:pt x="514" y="52"/>
                      <a:pt x="515" y="54"/>
                    </a:cubicBezTo>
                    <a:cubicBezTo>
                      <a:pt x="512" y="53"/>
                      <a:pt x="512" y="55"/>
                      <a:pt x="510" y="55"/>
                    </a:cubicBezTo>
                    <a:cubicBezTo>
                      <a:pt x="510" y="56"/>
                      <a:pt x="513" y="55"/>
                      <a:pt x="513" y="56"/>
                    </a:cubicBezTo>
                    <a:cubicBezTo>
                      <a:pt x="512" y="56"/>
                      <a:pt x="512" y="56"/>
                      <a:pt x="512" y="56"/>
                    </a:cubicBezTo>
                    <a:cubicBezTo>
                      <a:pt x="516" y="61"/>
                      <a:pt x="521" y="66"/>
                      <a:pt x="530" y="69"/>
                    </a:cubicBezTo>
                    <a:cubicBezTo>
                      <a:pt x="528" y="70"/>
                      <a:pt x="529" y="72"/>
                      <a:pt x="529" y="74"/>
                    </a:cubicBezTo>
                    <a:cubicBezTo>
                      <a:pt x="529" y="73"/>
                      <a:pt x="531" y="74"/>
                      <a:pt x="532" y="74"/>
                    </a:cubicBezTo>
                    <a:cubicBezTo>
                      <a:pt x="530" y="76"/>
                      <a:pt x="530" y="76"/>
                      <a:pt x="530" y="76"/>
                    </a:cubicBezTo>
                    <a:cubicBezTo>
                      <a:pt x="530" y="78"/>
                      <a:pt x="533" y="79"/>
                      <a:pt x="535" y="80"/>
                    </a:cubicBezTo>
                    <a:cubicBezTo>
                      <a:pt x="535" y="80"/>
                      <a:pt x="534" y="80"/>
                      <a:pt x="534" y="80"/>
                    </a:cubicBezTo>
                    <a:cubicBezTo>
                      <a:pt x="533" y="82"/>
                      <a:pt x="536" y="81"/>
                      <a:pt x="537" y="82"/>
                    </a:cubicBezTo>
                    <a:cubicBezTo>
                      <a:pt x="535" y="83"/>
                      <a:pt x="535" y="83"/>
                      <a:pt x="535" y="83"/>
                    </a:cubicBezTo>
                    <a:cubicBezTo>
                      <a:pt x="537" y="83"/>
                      <a:pt x="537" y="83"/>
                      <a:pt x="537" y="83"/>
                    </a:cubicBezTo>
                    <a:cubicBezTo>
                      <a:pt x="538" y="84"/>
                      <a:pt x="538" y="86"/>
                      <a:pt x="535" y="86"/>
                    </a:cubicBezTo>
                    <a:cubicBezTo>
                      <a:pt x="536" y="86"/>
                      <a:pt x="536" y="87"/>
                      <a:pt x="537" y="86"/>
                    </a:cubicBezTo>
                    <a:cubicBezTo>
                      <a:pt x="536" y="87"/>
                      <a:pt x="535" y="90"/>
                      <a:pt x="535" y="91"/>
                    </a:cubicBezTo>
                    <a:cubicBezTo>
                      <a:pt x="530" y="91"/>
                      <a:pt x="523" y="91"/>
                      <a:pt x="518" y="91"/>
                    </a:cubicBezTo>
                    <a:cubicBezTo>
                      <a:pt x="516" y="91"/>
                      <a:pt x="516" y="91"/>
                      <a:pt x="515" y="91"/>
                    </a:cubicBezTo>
                    <a:cubicBezTo>
                      <a:pt x="510" y="89"/>
                      <a:pt x="499" y="90"/>
                      <a:pt x="493" y="88"/>
                    </a:cubicBezTo>
                    <a:cubicBezTo>
                      <a:pt x="494" y="89"/>
                      <a:pt x="489" y="90"/>
                      <a:pt x="485" y="90"/>
                    </a:cubicBezTo>
                    <a:cubicBezTo>
                      <a:pt x="479" y="90"/>
                      <a:pt x="486" y="88"/>
                      <a:pt x="483" y="87"/>
                    </a:cubicBezTo>
                    <a:cubicBezTo>
                      <a:pt x="480" y="87"/>
                      <a:pt x="476" y="87"/>
                      <a:pt x="475" y="87"/>
                    </a:cubicBezTo>
                    <a:cubicBezTo>
                      <a:pt x="475" y="87"/>
                      <a:pt x="475" y="87"/>
                      <a:pt x="475" y="87"/>
                    </a:cubicBezTo>
                    <a:cubicBezTo>
                      <a:pt x="472" y="87"/>
                      <a:pt x="468" y="87"/>
                      <a:pt x="466" y="86"/>
                    </a:cubicBezTo>
                    <a:cubicBezTo>
                      <a:pt x="466" y="86"/>
                      <a:pt x="466" y="86"/>
                      <a:pt x="466" y="86"/>
                    </a:cubicBezTo>
                    <a:cubicBezTo>
                      <a:pt x="464" y="86"/>
                      <a:pt x="463" y="85"/>
                      <a:pt x="460" y="85"/>
                    </a:cubicBezTo>
                    <a:cubicBezTo>
                      <a:pt x="457" y="85"/>
                      <a:pt x="453" y="84"/>
                      <a:pt x="450" y="85"/>
                    </a:cubicBezTo>
                    <a:cubicBezTo>
                      <a:pt x="450" y="84"/>
                      <a:pt x="450" y="84"/>
                      <a:pt x="450" y="84"/>
                    </a:cubicBezTo>
                    <a:cubicBezTo>
                      <a:pt x="448" y="85"/>
                      <a:pt x="448" y="85"/>
                      <a:pt x="448" y="85"/>
                    </a:cubicBezTo>
                    <a:cubicBezTo>
                      <a:pt x="444" y="84"/>
                      <a:pt x="444" y="84"/>
                      <a:pt x="444" y="84"/>
                    </a:cubicBezTo>
                    <a:cubicBezTo>
                      <a:pt x="446" y="84"/>
                      <a:pt x="447" y="83"/>
                      <a:pt x="448" y="83"/>
                    </a:cubicBezTo>
                    <a:cubicBezTo>
                      <a:pt x="444" y="82"/>
                      <a:pt x="445" y="84"/>
                      <a:pt x="442" y="84"/>
                    </a:cubicBezTo>
                    <a:cubicBezTo>
                      <a:pt x="437" y="84"/>
                      <a:pt x="439" y="83"/>
                      <a:pt x="438" y="83"/>
                    </a:cubicBezTo>
                    <a:cubicBezTo>
                      <a:pt x="440" y="83"/>
                      <a:pt x="440" y="83"/>
                      <a:pt x="441" y="83"/>
                    </a:cubicBezTo>
                    <a:cubicBezTo>
                      <a:pt x="445" y="83"/>
                      <a:pt x="440" y="83"/>
                      <a:pt x="440" y="82"/>
                    </a:cubicBezTo>
                    <a:cubicBezTo>
                      <a:pt x="440" y="82"/>
                      <a:pt x="438" y="83"/>
                      <a:pt x="435" y="82"/>
                    </a:cubicBezTo>
                    <a:cubicBezTo>
                      <a:pt x="433" y="82"/>
                      <a:pt x="428" y="82"/>
                      <a:pt x="430" y="81"/>
                    </a:cubicBezTo>
                    <a:cubicBezTo>
                      <a:pt x="427" y="81"/>
                      <a:pt x="425" y="81"/>
                      <a:pt x="423" y="81"/>
                    </a:cubicBezTo>
                    <a:cubicBezTo>
                      <a:pt x="424" y="81"/>
                      <a:pt x="427" y="82"/>
                      <a:pt x="427" y="82"/>
                    </a:cubicBezTo>
                    <a:cubicBezTo>
                      <a:pt x="425" y="82"/>
                      <a:pt x="421" y="82"/>
                      <a:pt x="421" y="82"/>
                    </a:cubicBezTo>
                    <a:cubicBezTo>
                      <a:pt x="423" y="82"/>
                      <a:pt x="423" y="82"/>
                      <a:pt x="423" y="82"/>
                    </a:cubicBezTo>
                    <a:cubicBezTo>
                      <a:pt x="421" y="82"/>
                      <a:pt x="417" y="81"/>
                      <a:pt x="418" y="82"/>
                    </a:cubicBezTo>
                    <a:cubicBezTo>
                      <a:pt x="417" y="80"/>
                      <a:pt x="417" y="80"/>
                      <a:pt x="417" y="80"/>
                    </a:cubicBezTo>
                    <a:cubicBezTo>
                      <a:pt x="414" y="81"/>
                      <a:pt x="411" y="80"/>
                      <a:pt x="408" y="80"/>
                    </a:cubicBezTo>
                    <a:cubicBezTo>
                      <a:pt x="409" y="79"/>
                      <a:pt x="413" y="79"/>
                      <a:pt x="408" y="78"/>
                    </a:cubicBezTo>
                    <a:cubicBezTo>
                      <a:pt x="402" y="78"/>
                      <a:pt x="402" y="78"/>
                      <a:pt x="402" y="78"/>
                    </a:cubicBezTo>
                    <a:cubicBezTo>
                      <a:pt x="400" y="78"/>
                      <a:pt x="399" y="78"/>
                      <a:pt x="401" y="77"/>
                    </a:cubicBezTo>
                    <a:cubicBezTo>
                      <a:pt x="393" y="76"/>
                      <a:pt x="388" y="78"/>
                      <a:pt x="383" y="77"/>
                    </a:cubicBezTo>
                    <a:cubicBezTo>
                      <a:pt x="387" y="76"/>
                      <a:pt x="385" y="76"/>
                      <a:pt x="383" y="75"/>
                    </a:cubicBezTo>
                    <a:cubicBezTo>
                      <a:pt x="383" y="75"/>
                      <a:pt x="382" y="76"/>
                      <a:pt x="380" y="76"/>
                    </a:cubicBezTo>
                    <a:cubicBezTo>
                      <a:pt x="380" y="76"/>
                      <a:pt x="383" y="75"/>
                      <a:pt x="384" y="76"/>
                    </a:cubicBezTo>
                    <a:cubicBezTo>
                      <a:pt x="384" y="77"/>
                      <a:pt x="381" y="76"/>
                      <a:pt x="379" y="76"/>
                    </a:cubicBezTo>
                    <a:cubicBezTo>
                      <a:pt x="378" y="73"/>
                      <a:pt x="361" y="73"/>
                      <a:pt x="354" y="71"/>
                    </a:cubicBezTo>
                    <a:cubicBezTo>
                      <a:pt x="352" y="72"/>
                      <a:pt x="349" y="71"/>
                      <a:pt x="346" y="71"/>
                    </a:cubicBezTo>
                    <a:cubicBezTo>
                      <a:pt x="349" y="70"/>
                      <a:pt x="340" y="71"/>
                      <a:pt x="339" y="70"/>
                    </a:cubicBezTo>
                    <a:cubicBezTo>
                      <a:pt x="338" y="71"/>
                      <a:pt x="338" y="71"/>
                      <a:pt x="338" y="71"/>
                    </a:cubicBezTo>
                    <a:cubicBezTo>
                      <a:pt x="333" y="70"/>
                      <a:pt x="325" y="71"/>
                      <a:pt x="324" y="70"/>
                    </a:cubicBezTo>
                    <a:cubicBezTo>
                      <a:pt x="321" y="69"/>
                      <a:pt x="327" y="69"/>
                      <a:pt x="329" y="69"/>
                    </a:cubicBezTo>
                    <a:cubicBezTo>
                      <a:pt x="327" y="67"/>
                      <a:pt x="314" y="69"/>
                      <a:pt x="313" y="67"/>
                    </a:cubicBezTo>
                    <a:cubicBezTo>
                      <a:pt x="312" y="67"/>
                      <a:pt x="312" y="68"/>
                      <a:pt x="307" y="68"/>
                    </a:cubicBezTo>
                    <a:cubicBezTo>
                      <a:pt x="305" y="68"/>
                      <a:pt x="299" y="66"/>
                      <a:pt x="300" y="66"/>
                    </a:cubicBezTo>
                    <a:cubicBezTo>
                      <a:pt x="297" y="66"/>
                      <a:pt x="295" y="67"/>
                      <a:pt x="293" y="66"/>
                    </a:cubicBezTo>
                    <a:cubicBezTo>
                      <a:pt x="294" y="66"/>
                      <a:pt x="295" y="66"/>
                      <a:pt x="297" y="66"/>
                    </a:cubicBezTo>
                    <a:cubicBezTo>
                      <a:pt x="292" y="65"/>
                      <a:pt x="287" y="65"/>
                      <a:pt x="282" y="65"/>
                    </a:cubicBezTo>
                    <a:cubicBezTo>
                      <a:pt x="281" y="64"/>
                      <a:pt x="271" y="64"/>
                      <a:pt x="263" y="64"/>
                    </a:cubicBezTo>
                    <a:cubicBezTo>
                      <a:pt x="259" y="65"/>
                      <a:pt x="244" y="65"/>
                      <a:pt x="240" y="69"/>
                    </a:cubicBezTo>
                    <a:cubicBezTo>
                      <a:pt x="240" y="68"/>
                      <a:pt x="238" y="69"/>
                      <a:pt x="237" y="70"/>
                    </a:cubicBezTo>
                    <a:cubicBezTo>
                      <a:pt x="235" y="72"/>
                      <a:pt x="239" y="72"/>
                      <a:pt x="239" y="73"/>
                    </a:cubicBezTo>
                    <a:cubicBezTo>
                      <a:pt x="236" y="73"/>
                      <a:pt x="236" y="73"/>
                      <a:pt x="236" y="73"/>
                    </a:cubicBezTo>
                    <a:cubicBezTo>
                      <a:pt x="233" y="74"/>
                      <a:pt x="237" y="76"/>
                      <a:pt x="236" y="77"/>
                    </a:cubicBezTo>
                    <a:cubicBezTo>
                      <a:pt x="238" y="76"/>
                      <a:pt x="237" y="78"/>
                      <a:pt x="239" y="77"/>
                    </a:cubicBezTo>
                    <a:cubicBezTo>
                      <a:pt x="241" y="78"/>
                      <a:pt x="241" y="78"/>
                      <a:pt x="241" y="78"/>
                    </a:cubicBezTo>
                    <a:cubicBezTo>
                      <a:pt x="243" y="80"/>
                      <a:pt x="242" y="78"/>
                      <a:pt x="245" y="80"/>
                    </a:cubicBezTo>
                    <a:cubicBezTo>
                      <a:pt x="246" y="81"/>
                      <a:pt x="242" y="81"/>
                      <a:pt x="242" y="81"/>
                    </a:cubicBezTo>
                    <a:cubicBezTo>
                      <a:pt x="241" y="82"/>
                      <a:pt x="243" y="82"/>
                      <a:pt x="245" y="83"/>
                    </a:cubicBezTo>
                    <a:cubicBezTo>
                      <a:pt x="245" y="83"/>
                      <a:pt x="245" y="83"/>
                      <a:pt x="246" y="83"/>
                    </a:cubicBezTo>
                    <a:cubicBezTo>
                      <a:pt x="245" y="83"/>
                      <a:pt x="245" y="83"/>
                      <a:pt x="245" y="83"/>
                    </a:cubicBezTo>
                    <a:cubicBezTo>
                      <a:pt x="246" y="84"/>
                      <a:pt x="246" y="84"/>
                      <a:pt x="247" y="84"/>
                    </a:cubicBezTo>
                    <a:cubicBezTo>
                      <a:pt x="247" y="84"/>
                      <a:pt x="247" y="84"/>
                      <a:pt x="247" y="84"/>
                    </a:cubicBezTo>
                    <a:cubicBezTo>
                      <a:pt x="246" y="84"/>
                      <a:pt x="246" y="84"/>
                      <a:pt x="245" y="83"/>
                    </a:cubicBezTo>
                    <a:cubicBezTo>
                      <a:pt x="245" y="84"/>
                      <a:pt x="246" y="84"/>
                      <a:pt x="246" y="84"/>
                    </a:cubicBezTo>
                    <a:cubicBezTo>
                      <a:pt x="246" y="85"/>
                      <a:pt x="246" y="85"/>
                      <a:pt x="246" y="85"/>
                    </a:cubicBezTo>
                    <a:cubicBezTo>
                      <a:pt x="247" y="85"/>
                      <a:pt x="247" y="85"/>
                      <a:pt x="247" y="85"/>
                    </a:cubicBezTo>
                    <a:cubicBezTo>
                      <a:pt x="245" y="86"/>
                      <a:pt x="245" y="86"/>
                      <a:pt x="245" y="86"/>
                    </a:cubicBezTo>
                    <a:cubicBezTo>
                      <a:pt x="245" y="86"/>
                      <a:pt x="250" y="87"/>
                      <a:pt x="251" y="87"/>
                    </a:cubicBezTo>
                    <a:cubicBezTo>
                      <a:pt x="252" y="90"/>
                      <a:pt x="260" y="94"/>
                      <a:pt x="263" y="95"/>
                    </a:cubicBezTo>
                    <a:cubicBezTo>
                      <a:pt x="262" y="95"/>
                      <a:pt x="262" y="95"/>
                      <a:pt x="263" y="95"/>
                    </a:cubicBezTo>
                    <a:cubicBezTo>
                      <a:pt x="265" y="96"/>
                      <a:pt x="268" y="96"/>
                      <a:pt x="267" y="96"/>
                    </a:cubicBezTo>
                    <a:cubicBezTo>
                      <a:pt x="269" y="97"/>
                      <a:pt x="266" y="97"/>
                      <a:pt x="268" y="99"/>
                    </a:cubicBezTo>
                    <a:cubicBezTo>
                      <a:pt x="268" y="99"/>
                      <a:pt x="270" y="98"/>
                      <a:pt x="269" y="98"/>
                    </a:cubicBezTo>
                    <a:cubicBezTo>
                      <a:pt x="270" y="101"/>
                      <a:pt x="279" y="102"/>
                      <a:pt x="281" y="105"/>
                    </a:cubicBezTo>
                    <a:cubicBezTo>
                      <a:pt x="280" y="105"/>
                      <a:pt x="279" y="105"/>
                      <a:pt x="278" y="105"/>
                    </a:cubicBezTo>
                    <a:cubicBezTo>
                      <a:pt x="282" y="106"/>
                      <a:pt x="285" y="108"/>
                      <a:pt x="291" y="109"/>
                    </a:cubicBezTo>
                    <a:cubicBezTo>
                      <a:pt x="289" y="109"/>
                      <a:pt x="289" y="109"/>
                      <a:pt x="287" y="109"/>
                    </a:cubicBezTo>
                    <a:cubicBezTo>
                      <a:pt x="289" y="110"/>
                      <a:pt x="292" y="112"/>
                      <a:pt x="295" y="112"/>
                    </a:cubicBezTo>
                    <a:cubicBezTo>
                      <a:pt x="295" y="111"/>
                      <a:pt x="294" y="112"/>
                      <a:pt x="293" y="111"/>
                    </a:cubicBezTo>
                    <a:cubicBezTo>
                      <a:pt x="293" y="110"/>
                      <a:pt x="298" y="111"/>
                      <a:pt x="299" y="112"/>
                    </a:cubicBezTo>
                    <a:cubicBezTo>
                      <a:pt x="299" y="112"/>
                      <a:pt x="299" y="112"/>
                      <a:pt x="299" y="112"/>
                    </a:cubicBezTo>
                    <a:cubicBezTo>
                      <a:pt x="301" y="113"/>
                      <a:pt x="302" y="113"/>
                      <a:pt x="304" y="114"/>
                    </a:cubicBezTo>
                    <a:cubicBezTo>
                      <a:pt x="304" y="115"/>
                      <a:pt x="302" y="114"/>
                      <a:pt x="302" y="115"/>
                    </a:cubicBezTo>
                    <a:cubicBezTo>
                      <a:pt x="299" y="116"/>
                      <a:pt x="304" y="118"/>
                      <a:pt x="304" y="118"/>
                    </a:cubicBezTo>
                    <a:cubicBezTo>
                      <a:pt x="306" y="118"/>
                      <a:pt x="307" y="119"/>
                      <a:pt x="308" y="118"/>
                    </a:cubicBezTo>
                    <a:cubicBezTo>
                      <a:pt x="310" y="119"/>
                      <a:pt x="307" y="119"/>
                      <a:pt x="308" y="120"/>
                    </a:cubicBezTo>
                    <a:cubicBezTo>
                      <a:pt x="318" y="121"/>
                      <a:pt x="318" y="121"/>
                      <a:pt x="318" y="121"/>
                    </a:cubicBezTo>
                    <a:cubicBezTo>
                      <a:pt x="317" y="121"/>
                      <a:pt x="317" y="123"/>
                      <a:pt x="314" y="122"/>
                    </a:cubicBezTo>
                    <a:cubicBezTo>
                      <a:pt x="318" y="124"/>
                      <a:pt x="324" y="124"/>
                      <a:pt x="328" y="125"/>
                    </a:cubicBezTo>
                    <a:cubicBezTo>
                      <a:pt x="329" y="126"/>
                      <a:pt x="333" y="127"/>
                      <a:pt x="334" y="128"/>
                    </a:cubicBezTo>
                    <a:cubicBezTo>
                      <a:pt x="333" y="129"/>
                      <a:pt x="334" y="127"/>
                      <a:pt x="332" y="128"/>
                    </a:cubicBezTo>
                    <a:cubicBezTo>
                      <a:pt x="332" y="129"/>
                      <a:pt x="332" y="129"/>
                      <a:pt x="332" y="129"/>
                    </a:cubicBezTo>
                    <a:cubicBezTo>
                      <a:pt x="329" y="128"/>
                      <a:pt x="329" y="130"/>
                      <a:pt x="326" y="130"/>
                    </a:cubicBezTo>
                    <a:cubicBezTo>
                      <a:pt x="329" y="131"/>
                      <a:pt x="332" y="133"/>
                      <a:pt x="335" y="135"/>
                    </a:cubicBezTo>
                    <a:cubicBezTo>
                      <a:pt x="336" y="133"/>
                      <a:pt x="340" y="137"/>
                      <a:pt x="343" y="136"/>
                    </a:cubicBezTo>
                    <a:cubicBezTo>
                      <a:pt x="347" y="138"/>
                      <a:pt x="342" y="138"/>
                      <a:pt x="342" y="139"/>
                    </a:cubicBezTo>
                    <a:cubicBezTo>
                      <a:pt x="347" y="140"/>
                      <a:pt x="349" y="143"/>
                      <a:pt x="352" y="144"/>
                    </a:cubicBezTo>
                    <a:cubicBezTo>
                      <a:pt x="352" y="144"/>
                      <a:pt x="352" y="144"/>
                      <a:pt x="351" y="144"/>
                    </a:cubicBezTo>
                    <a:cubicBezTo>
                      <a:pt x="355" y="146"/>
                      <a:pt x="358" y="149"/>
                      <a:pt x="363" y="150"/>
                    </a:cubicBezTo>
                    <a:cubicBezTo>
                      <a:pt x="363" y="150"/>
                      <a:pt x="362" y="150"/>
                      <a:pt x="361" y="150"/>
                    </a:cubicBezTo>
                    <a:cubicBezTo>
                      <a:pt x="362" y="152"/>
                      <a:pt x="366" y="149"/>
                      <a:pt x="367" y="152"/>
                    </a:cubicBezTo>
                    <a:cubicBezTo>
                      <a:pt x="364" y="152"/>
                      <a:pt x="364" y="152"/>
                      <a:pt x="364" y="152"/>
                    </a:cubicBezTo>
                    <a:cubicBezTo>
                      <a:pt x="368" y="153"/>
                      <a:pt x="366" y="155"/>
                      <a:pt x="371" y="156"/>
                    </a:cubicBezTo>
                    <a:cubicBezTo>
                      <a:pt x="370" y="156"/>
                      <a:pt x="369" y="156"/>
                      <a:pt x="368" y="156"/>
                    </a:cubicBezTo>
                    <a:cubicBezTo>
                      <a:pt x="371" y="157"/>
                      <a:pt x="372" y="159"/>
                      <a:pt x="376" y="160"/>
                    </a:cubicBezTo>
                    <a:cubicBezTo>
                      <a:pt x="375" y="160"/>
                      <a:pt x="374" y="160"/>
                      <a:pt x="372" y="160"/>
                    </a:cubicBezTo>
                    <a:cubicBezTo>
                      <a:pt x="372" y="161"/>
                      <a:pt x="377" y="161"/>
                      <a:pt x="376" y="162"/>
                    </a:cubicBezTo>
                    <a:cubicBezTo>
                      <a:pt x="376" y="163"/>
                      <a:pt x="375" y="164"/>
                      <a:pt x="375" y="164"/>
                    </a:cubicBezTo>
                    <a:cubicBezTo>
                      <a:pt x="378" y="164"/>
                      <a:pt x="376" y="167"/>
                      <a:pt x="370" y="167"/>
                    </a:cubicBezTo>
                    <a:cubicBezTo>
                      <a:pt x="370" y="167"/>
                      <a:pt x="368" y="167"/>
                      <a:pt x="365" y="167"/>
                    </a:cubicBezTo>
                    <a:cubicBezTo>
                      <a:pt x="339" y="166"/>
                      <a:pt x="317" y="163"/>
                      <a:pt x="293" y="161"/>
                    </a:cubicBezTo>
                    <a:cubicBezTo>
                      <a:pt x="292" y="159"/>
                      <a:pt x="300" y="161"/>
                      <a:pt x="299" y="160"/>
                    </a:cubicBezTo>
                    <a:cubicBezTo>
                      <a:pt x="297" y="161"/>
                      <a:pt x="295" y="159"/>
                      <a:pt x="288" y="159"/>
                    </a:cubicBezTo>
                    <a:cubicBezTo>
                      <a:pt x="288" y="159"/>
                      <a:pt x="288" y="159"/>
                      <a:pt x="288" y="159"/>
                    </a:cubicBezTo>
                    <a:cubicBezTo>
                      <a:pt x="285" y="158"/>
                      <a:pt x="285" y="157"/>
                      <a:pt x="281" y="157"/>
                    </a:cubicBezTo>
                    <a:cubicBezTo>
                      <a:pt x="280" y="158"/>
                      <a:pt x="280" y="158"/>
                      <a:pt x="280" y="158"/>
                    </a:cubicBezTo>
                    <a:cubicBezTo>
                      <a:pt x="276" y="158"/>
                      <a:pt x="276" y="155"/>
                      <a:pt x="272" y="156"/>
                    </a:cubicBezTo>
                    <a:cubicBezTo>
                      <a:pt x="271" y="155"/>
                      <a:pt x="271" y="155"/>
                      <a:pt x="271" y="155"/>
                    </a:cubicBezTo>
                    <a:cubicBezTo>
                      <a:pt x="265" y="156"/>
                      <a:pt x="267" y="154"/>
                      <a:pt x="261" y="154"/>
                    </a:cubicBezTo>
                    <a:cubicBezTo>
                      <a:pt x="262" y="154"/>
                      <a:pt x="262" y="154"/>
                      <a:pt x="262" y="154"/>
                    </a:cubicBezTo>
                    <a:cubicBezTo>
                      <a:pt x="258" y="153"/>
                      <a:pt x="249" y="154"/>
                      <a:pt x="249" y="152"/>
                    </a:cubicBezTo>
                    <a:cubicBezTo>
                      <a:pt x="244" y="152"/>
                      <a:pt x="239" y="151"/>
                      <a:pt x="236" y="152"/>
                    </a:cubicBezTo>
                    <a:cubicBezTo>
                      <a:pt x="236" y="151"/>
                      <a:pt x="238" y="151"/>
                      <a:pt x="239" y="151"/>
                    </a:cubicBezTo>
                    <a:cubicBezTo>
                      <a:pt x="222" y="149"/>
                      <a:pt x="205" y="145"/>
                      <a:pt x="188" y="144"/>
                    </a:cubicBezTo>
                    <a:cubicBezTo>
                      <a:pt x="188" y="143"/>
                      <a:pt x="189" y="144"/>
                      <a:pt x="190" y="143"/>
                    </a:cubicBezTo>
                    <a:cubicBezTo>
                      <a:pt x="179" y="143"/>
                      <a:pt x="175" y="139"/>
                      <a:pt x="164" y="140"/>
                    </a:cubicBezTo>
                    <a:cubicBezTo>
                      <a:pt x="160" y="140"/>
                      <a:pt x="160" y="140"/>
                      <a:pt x="160" y="140"/>
                    </a:cubicBezTo>
                    <a:cubicBezTo>
                      <a:pt x="159" y="139"/>
                      <a:pt x="160" y="139"/>
                      <a:pt x="159" y="138"/>
                    </a:cubicBezTo>
                    <a:cubicBezTo>
                      <a:pt x="156" y="139"/>
                      <a:pt x="151" y="137"/>
                      <a:pt x="148" y="138"/>
                    </a:cubicBezTo>
                    <a:cubicBezTo>
                      <a:pt x="148" y="137"/>
                      <a:pt x="150" y="137"/>
                      <a:pt x="150" y="137"/>
                    </a:cubicBezTo>
                    <a:cubicBezTo>
                      <a:pt x="147" y="136"/>
                      <a:pt x="139" y="136"/>
                      <a:pt x="136" y="135"/>
                    </a:cubicBezTo>
                    <a:cubicBezTo>
                      <a:pt x="138" y="135"/>
                      <a:pt x="138" y="135"/>
                      <a:pt x="138" y="135"/>
                    </a:cubicBezTo>
                    <a:cubicBezTo>
                      <a:pt x="122" y="130"/>
                      <a:pt x="100" y="124"/>
                      <a:pt x="79" y="123"/>
                    </a:cubicBezTo>
                    <a:cubicBezTo>
                      <a:pt x="74" y="122"/>
                      <a:pt x="80" y="122"/>
                      <a:pt x="78" y="121"/>
                    </a:cubicBezTo>
                    <a:cubicBezTo>
                      <a:pt x="58" y="120"/>
                      <a:pt x="44" y="114"/>
                      <a:pt x="23" y="113"/>
                    </a:cubicBezTo>
                    <a:cubicBezTo>
                      <a:pt x="10" y="111"/>
                      <a:pt x="0" y="113"/>
                      <a:pt x="0" y="113"/>
                    </a:cubicBezTo>
                    <a:cubicBezTo>
                      <a:pt x="31" y="117"/>
                      <a:pt x="53" y="123"/>
                      <a:pt x="78" y="130"/>
                    </a:cubicBezTo>
                    <a:close/>
                    <a:moveTo>
                      <a:pt x="656" y="33"/>
                    </a:moveTo>
                    <a:cubicBezTo>
                      <a:pt x="656" y="33"/>
                      <a:pt x="656" y="33"/>
                      <a:pt x="656" y="33"/>
                    </a:cubicBezTo>
                    <a:moveTo>
                      <a:pt x="655" y="33"/>
                    </a:moveTo>
                    <a:cubicBezTo>
                      <a:pt x="655" y="33"/>
                      <a:pt x="655" y="33"/>
                      <a:pt x="655" y="33"/>
                    </a:cubicBezTo>
                    <a:cubicBezTo>
                      <a:pt x="656" y="33"/>
                      <a:pt x="656" y="33"/>
                      <a:pt x="655" y="33"/>
                    </a:cubicBezTo>
                    <a:close/>
                    <a:moveTo>
                      <a:pt x="650" y="3"/>
                    </a:moveTo>
                    <a:cubicBezTo>
                      <a:pt x="650" y="3"/>
                      <a:pt x="650" y="4"/>
                      <a:pt x="650" y="4"/>
                    </a:cubicBezTo>
                    <a:cubicBezTo>
                      <a:pt x="650" y="4"/>
                      <a:pt x="649" y="4"/>
                      <a:pt x="648" y="5"/>
                    </a:cubicBezTo>
                    <a:cubicBezTo>
                      <a:pt x="648" y="4"/>
                      <a:pt x="648" y="3"/>
                      <a:pt x="650" y="3"/>
                    </a:cubicBezTo>
                    <a:close/>
                    <a:moveTo>
                      <a:pt x="649" y="34"/>
                    </a:moveTo>
                    <a:cubicBezTo>
                      <a:pt x="650" y="34"/>
                      <a:pt x="651" y="34"/>
                      <a:pt x="653" y="34"/>
                    </a:cubicBezTo>
                    <a:cubicBezTo>
                      <a:pt x="653" y="33"/>
                      <a:pt x="653" y="33"/>
                      <a:pt x="653" y="33"/>
                    </a:cubicBezTo>
                    <a:cubicBezTo>
                      <a:pt x="653" y="34"/>
                      <a:pt x="653" y="34"/>
                      <a:pt x="653" y="34"/>
                    </a:cubicBezTo>
                    <a:cubicBezTo>
                      <a:pt x="654" y="34"/>
                      <a:pt x="655" y="33"/>
                      <a:pt x="655" y="33"/>
                    </a:cubicBezTo>
                    <a:cubicBezTo>
                      <a:pt x="654" y="34"/>
                      <a:pt x="654" y="34"/>
                      <a:pt x="653" y="34"/>
                    </a:cubicBezTo>
                    <a:cubicBezTo>
                      <a:pt x="653" y="34"/>
                      <a:pt x="653" y="35"/>
                      <a:pt x="652" y="35"/>
                    </a:cubicBezTo>
                    <a:cubicBezTo>
                      <a:pt x="652" y="35"/>
                      <a:pt x="652" y="35"/>
                      <a:pt x="652" y="35"/>
                    </a:cubicBezTo>
                    <a:cubicBezTo>
                      <a:pt x="652" y="35"/>
                      <a:pt x="651" y="35"/>
                      <a:pt x="650" y="35"/>
                    </a:cubicBezTo>
                    <a:cubicBezTo>
                      <a:pt x="649" y="35"/>
                      <a:pt x="649" y="35"/>
                      <a:pt x="649" y="35"/>
                    </a:cubicBezTo>
                    <a:cubicBezTo>
                      <a:pt x="647" y="36"/>
                      <a:pt x="650" y="36"/>
                      <a:pt x="648" y="37"/>
                    </a:cubicBezTo>
                    <a:cubicBezTo>
                      <a:pt x="646" y="37"/>
                      <a:pt x="644" y="37"/>
                      <a:pt x="643" y="37"/>
                    </a:cubicBezTo>
                    <a:cubicBezTo>
                      <a:pt x="643" y="36"/>
                      <a:pt x="646" y="35"/>
                      <a:pt x="640" y="34"/>
                    </a:cubicBezTo>
                    <a:cubicBezTo>
                      <a:pt x="644" y="33"/>
                      <a:pt x="649" y="35"/>
                      <a:pt x="649" y="34"/>
                    </a:cubicBezTo>
                    <a:close/>
                    <a:moveTo>
                      <a:pt x="539" y="91"/>
                    </a:moveTo>
                    <a:cubicBezTo>
                      <a:pt x="541" y="91"/>
                      <a:pt x="537" y="92"/>
                      <a:pt x="538" y="92"/>
                    </a:cubicBezTo>
                    <a:cubicBezTo>
                      <a:pt x="537" y="92"/>
                      <a:pt x="535" y="93"/>
                      <a:pt x="535" y="92"/>
                    </a:cubicBezTo>
                    <a:cubicBezTo>
                      <a:pt x="538" y="92"/>
                      <a:pt x="539" y="91"/>
                      <a:pt x="539" y="91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grpSp>
            <p:nvGrpSpPr>
              <p:cNvPr id="67" name="îşļíḋé">
                <a:extLst>
                  <a:ext uri="{FF2B5EF4-FFF2-40B4-BE49-F238E27FC236}">
                    <a16:creationId xmlns="" xmlns:a16="http://schemas.microsoft.com/office/drawing/2014/main" id="{85B46748-6FEE-420B-B2FB-1243C0765F95}"/>
                  </a:ext>
                </a:extLst>
              </p:cNvPr>
              <p:cNvGrpSpPr/>
              <p:nvPr/>
            </p:nvGrpSpPr>
            <p:grpSpPr>
              <a:xfrm rot="20675447">
                <a:off x="8473449" y="1521586"/>
                <a:ext cx="3521457" cy="3614121"/>
                <a:chOff x="4516324" y="1568450"/>
                <a:chExt cx="3559176" cy="3652838"/>
              </a:xfrm>
            </p:grpSpPr>
            <p:sp>
              <p:nvSpPr>
                <p:cNvPr id="68" name="işḻïḋê">
                  <a:extLst>
                    <a:ext uri="{FF2B5EF4-FFF2-40B4-BE49-F238E27FC236}">
                      <a16:creationId xmlns="" xmlns:a16="http://schemas.microsoft.com/office/drawing/2014/main" id="{DBC5280B-BDB8-4666-80F4-3781E02C1A9F}"/>
                    </a:ext>
                  </a:extLst>
                </p:cNvPr>
                <p:cNvSpPr/>
                <p:nvPr/>
              </p:nvSpPr>
              <p:spPr bwMode="auto">
                <a:xfrm>
                  <a:off x="7670687" y="1568450"/>
                  <a:ext cx="404813" cy="365125"/>
                </a:xfrm>
                <a:custGeom>
                  <a:avLst/>
                  <a:gdLst>
                    <a:gd name="T0" fmla="*/ 0 w 71"/>
                    <a:gd name="T1" fmla="*/ 18 h 64"/>
                    <a:gd name="T2" fmla="*/ 26 w 71"/>
                    <a:gd name="T3" fmla="*/ 2 h 64"/>
                    <a:gd name="T4" fmla="*/ 55 w 71"/>
                    <a:gd name="T5" fmla="*/ 11 h 64"/>
                    <a:gd name="T6" fmla="*/ 65 w 71"/>
                    <a:gd name="T7" fmla="*/ 40 h 64"/>
                    <a:gd name="T8" fmla="*/ 52 w 71"/>
                    <a:gd name="T9" fmla="*/ 64 h 64"/>
                    <a:gd name="T10" fmla="*/ 0 w 71"/>
                    <a:gd name="T11" fmla="*/ 18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1" h="64">
                      <a:moveTo>
                        <a:pt x="0" y="18"/>
                      </a:moveTo>
                      <a:cubicBezTo>
                        <a:pt x="0" y="18"/>
                        <a:pt x="17" y="3"/>
                        <a:pt x="26" y="2"/>
                      </a:cubicBezTo>
                      <a:cubicBezTo>
                        <a:pt x="36" y="0"/>
                        <a:pt x="47" y="3"/>
                        <a:pt x="55" y="11"/>
                      </a:cubicBezTo>
                      <a:cubicBezTo>
                        <a:pt x="62" y="18"/>
                        <a:pt x="71" y="29"/>
                        <a:pt x="65" y="40"/>
                      </a:cubicBezTo>
                      <a:cubicBezTo>
                        <a:pt x="60" y="52"/>
                        <a:pt x="52" y="64"/>
                        <a:pt x="52" y="64"/>
                      </a:cubicBezTo>
                      <a:lnTo>
                        <a:pt x="0" y="18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square" lIns="91440" tIns="45720" rIns="91440" bIns="45720" anchor="ctr">
                  <a:normAutofit lnSpcReduction="10000"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69" name="iṩļîdè">
                  <a:extLst>
                    <a:ext uri="{FF2B5EF4-FFF2-40B4-BE49-F238E27FC236}">
                      <a16:creationId xmlns="" xmlns:a16="http://schemas.microsoft.com/office/drawing/2014/main" id="{474653AB-CDF4-43FA-A794-5E0DA7048B81}"/>
                    </a:ext>
                  </a:extLst>
                </p:cNvPr>
                <p:cNvSpPr/>
                <p:nvPr/>
              </p:nvSpPr>
              <p:spPr bwMode="auto">
                <a:xfrm>
                  <a:off x="7899287" y="1636713"/>
                  <a:ext cx="153988" cy="268288"/>
                </a:xfrm>
                <a:custGeom>
                  <a:avLst/>
                  <a:gdLst>
                    <a:gd name="T0" fmla="*/ 0 w 27"/>
                    <a:gd name="T1" fmla="*/ 19 h 47"/>
                    <a:gd name="T2" fmla="*/ 14 w 27"/>
                    <a:gd name="T3" fmla="*/ 0 h 47"/>
                    <a:gd name="T4" fmla="*/ 25 w 27"/>
                    <a:gd name="T5" fmla="*/ 22 h 47"/>
                    <a:gd name="T6" fmla="*/ 13 w 27"/>
                    <a:gd name="T7" fmla="*/ 46 h 47"/>
                    <a:gd name="T8" fmla="*/ 0 w 27"/>
                    <a:gd name="T9" fmla="*/ 19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47">
                      <a:moveTo>
                        <a:pt x="0" y="19"/>
                      </a:moveTo>
                      <a:cubicBezTo>
                        <a:pt x="0" y="19"/>
                        <a:pt x="15" y="7"/>
                        <a:pt x="14" y="0"/>
                      </a:cubicBezTo>
                      <a:cubicBezTo>
                        <a:pt x="14" y="0"/>
                        <a:pt x="27" y="12"/>
                        <a:pt x="25" y="22"/>
                      </a:cubicBezTo>
                      <a:cubicBezTo>
                        <a:pt x="23" y="32"/>
                        <a:pt x="14" y="45"/>
                        <a:pt x="13" y="46"/>
                      </a:cubicBezTo>
                      <a:cubicBezTo>
                        <a:pt x="11" y="47"/>
                        <a:pt x="0" y="19"/>
                        <a:pt x="0" y="19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square" lIns="91440" tIns="45720" rIns="91440" bIns="45720" anchor="ctr">
                  <a:normAutofit fontScale="77500" lnSpcReduction="20000"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70" name="îṩ1îdé">
                  <a:extLst>
                    <a:ext uri="{FF2B5EF4-FFF2-40B4-BE49-F238E27FC236}">
                      <a16:creationId xmlns="" xmlns:a16="http://schemas.microsoft.com/office/drawing/2014/main" id="{E9FFFFFD-EE90-4CC4-BFF0-E88EBA69908E}"/>
                    </a:ext>
                  </a:extLst>
                </p:cNvPr>
                <p:cNvSpPr/>
                <p:nvPr/>
              </p:nvSpPr>
              <p:spPr bwMode="auto">
                <a:xfrm>
                  <a:off x="7597662" y="1665288"/>
                  <a:ext cx="398463" cy="314325"/>
                </a:xfrm>
                <a:custGeom>
                  <a:avLst/>
                  <a:gdLst>
                    <a:gd name="T0" fmla="*/ 64 w 70"/>
                    <a:gd name="T1" fmla="*/ 35 h 55"/>
                    <a:gd name="T2" fmla="*/ 18 w 70"/>
                    <a:gd name="T3" fmla="*/ 1 h 55"/>
                    <a:gd name="T4" fmla="*/ 0 w 70"/>
                    <a:gd name="T5" fmla="*/ 10 h 55"/>
                    <a:gd name="T6" fmla="*/ 60 w 70"/>
                    <a:gd name="T7" fmla="*/ 55 h 55"/>
                    <a:gd name="T8" fmla="*/ 64 w 70"/>
                    <a:gd name="T9" fmla="*/ 35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55">
                      <a:moveTo>
                        <a:pt x="64" y="35"/>
                      </a:moveTo>
                      <a:cubicBezTo>
                        <a:pt x="52" y="1"/>
                        <a:pt x="28" y="2"/>
                        <a:pt x="18" y="1"/>
                      </a:cubicBezTo>
                      <a:cubicBezTo>
                        <a:pt x="8" y="0"/>
                        <a:pt x="0" y="10"/>
                        <a:pt x="0" y="10"/>
                      </a:cubicBezTo>
                      <a:cubicBezTo>
                        <a:pt x="60" y="55"/>
                        <a:pt x="60" y="55"/>
                        <a:pt x="60" y="55"/>
                      </a:cubicBezTo>
                      <a:cubicBezTo>
                        <a:pt x="70" y="47"/>
                        <a:pt x="64" y="35"/>
                        <a:pt x="64" y="35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square" lIns="91440" tIns="45720" rIns="91440" bIns="45720" anchor="ctr">
                  <a:normAutofit fontScale="92500" lnSpcReduction="20000"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71" name="íslïḓê">
                  <a:extLst>
                    <a:ext uri="{FF2B5EF4-FFF2-40B4-BE49-F238E27FC236}">
                      <a16:creationId xmlns="" xmlns:a16="http://schemas.microsoft.com/office/drawing/2014/main" id="{A502E636-6FDA-4491-8B19-D1F39265127B}"/>
                    </a:ext>
                  </a:extLst>
                </p:cNvPr>
                <p:cNvSpPr/>
                <p:nvPr/>
              </p:nvSpPr>
              <p:spPr bwMode="auto">
                <a:xfrm>
                  <a:off x="7859599" y="1797050"/>
                  <a:ext cx="125413" cy="182563"/>
                </a:xfrm>
                <a:custGeom>
                  <a:avLst/>
                  <a:gdLst>
                    <a:gd name="T0" fmla="*/ 11 w 22"/>
                    <a:gd name="T1" fmla="*/ 0 h 32"/>
                    <a:gd name="T2" fmla="*/ 6 w 22"/>
                    <a:gd name="T3" fmla="*/ 7 h 32"/>
                    <a:gd name="T4" fmla="*/ 0 w 22"/>
                    <a:gd name="T5" fmla="*/ 22 h 32"/>
                    <a:gd name="T6" fmla="*/ 14 w 22"/>
                    <a:gd name="T7" fmla="*/ 32 h 32"/>
                    <a:gd name="T8" fmla="*/ 18 w 22"/>
                    <a:gd name="T9" fmla="*/ 27 h 32"/>
                    <a:gd name="T10" fmla="*/ 11 w 22"/>
                    <a:gd name="T11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2">
                      <a:moveTo>
                        <a:pt x="11" y="0"/>
                      </a:moveTo>
                      <a:cubicBezTo>
                        <a:pt x="12" y="7"/>
                        <a:pt x="6" y="7"/>
                        <a:pt x="6" y="7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14" y="32"/>
                        <a:pt x="14" y="32"/>
                        <a:pt x="14" y="32"/>
                      </a:cubicBezTo>
                      <a:cubicBezTo>
                        <a:pt x="16" y="30"/>
                        <a:pt x="17" y="28"/>
                        <a:pt x="18" y="27"/>
                      </a:cubicBezTo>
                      <a:cubicBezTo>
                        <a:pt x="22" y="17"/>
                        <a:pt x="11" y="0"/>
                        <a:pt x="11" y="0"/>
                      </a:cubicBezTo>
                      <a:close/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square" lIns="91440" tIns="45720" rIns="91440" bIns="45720" anchor="ctr">
                  <a:normAutofit fontScale="40000" lnSpcReduction="20000"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72" name="ïSľiḓê">
                  <a:extLst>
                    <a:ext uri="{FF2B5EF4-FFF2-40B4-BE49-F238E27FC236}">
                      <a16:creationId xmlns="" xmlns:a16="http://schemas.microsoft.com/office/drawing/2014/main" id="{9F18CEA3-90DD-4F5F-97E4-58CEE82BE431}"/>
                    </a:ext>
                  </a:extLst>
                </p:cNvPr>
                <p:cNvSpPr/>
                <p:nvPr/>
              </p:nvSpPr>
              <p:spPr bwMode="auto">
                <a:xfrm>
                  <a:off x="5090999" y="1643063"/>
                  <a:ext cx="2847975" cy="2911475"/>
                </a:xfrm>
                <a:custGeom>
                  <a:avLst/>
                  <a:gdLst>
                    <a:gd name="T0" fmla="*/ 0 w 500"/>
                    <a:gd name="T1" fmla="*/ 338 h 511"/>
                    <a:gd name="T2" fmla="*/ 440 w 500"/>
                    <a:gd name="T3" fmla="*/ 14 h 511"/>
                    <a:gd name="T4" fmla="*/ 500 w 500"/>
                    <a:gd name="T5" fmla="*/ 59 h 511"/>
                    <a:gd name="T6" fmla="*/ 227 w 500"/>
                    <a:gd name="T7" fmla="*/ 511 h 511"/>
                    <a:gd name="T8" fmla="*/ 0 w 500"/>
                    <a:gd name="T9" fmla="*/ 338 h 5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0" h="511">
                      <a:moveTo>
                        <a:pt x="0" y="338"/>
                      </a:moveTo>
                      <a:cubicBezTo>
                        <a:pt x="440" y="14"/>
                        <a:pt x="440" y="14"/>
                        <a:pt x="440" y="14"/>
                      </a:cubicBezTo>
                      <a:cubicBezTo>
                        <a:pt x="440" y="14"/>
                        <a:pt x="491" y="0"/>
                        <a:pt x="500" y="59"/>
                      </a:cubicBezTo>
                      <a:cubicBezTo>
                        <a:pt x="227" y="511"/>
                        <a:pt x="227" y="511"/>
                        <a:pt x="227" y="511"/>
                      </a:cubicBezTo>
                      <a:lnTo>
                        <a:pt x="0" y="338"/>
                      </a:ln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73" name="ïṧļïḋé">
                  <a:extLst>
                    <a:ext uri="{FF2B5EF4-FFF2-40B4-BE49-F238E27FC236}">
                      <a16:creationId xmlns="" xmlns:a16="http://schemas.microsoft.com/office/drawing/2014/main" id="{CE524FDF-A5ED-40CD-BA12-F150A8986B57}"/>
                    </a:ext>
                  </a:extLst>
                </p:cNvPr>
                <p:cNvSpPr/>
                <p:nvPr/>
              </p:nvSpPr>
              <p:spPr bwMode="auto">
                <a:xfrm>
                  <a:off x="6195899" y="1836738"/>
                  <a:ext cx="1743075" cy="2717800"/>
                </a:xfrm>
                <a:custGeom>
                  <a:avLst/>
                  <a:gdLst>
                    <a:gd name="T0" fmla="*/ 0 w 306"/>
                    <a:gd name="T1" fmla="*/ 414 h 477"/>
                    <a:gd name="T2" fmla="*/ 12 w 306"/>
                    <a:gd name="T3" fmla="*/ 461 h 477"/>
                    <a:gd name="T4" fmla="*/ 33 w 306"/>
                    <a:gd name="T5" fmla="*/ 477 h 477"/>
                    <a:gd name="T6" fmla="*/ 306 w 306"/>
                    <a:gd name="T7" fmla="*/ 25 h 477"/>
                    <a:gd name="T8" fmla="*/ 298 w 306"/>
                    <a:gd name="T9" fmla="*/ 0 h 477"/>
                    <a:gd name="T10" fmla="*/ 0 w 306"/>
                    <a:gd name="T11" fmla="*/ 414 h 4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06" h="477">
                      <a:moveTo>
                        <a:pt x="0" y="414"/>
                      </a:moveTo>
                      <a:cubicBezTo>
                        <a:pt x="12" y="461"/>
                        <a:pt x="12" y="461"/>
                        <a:pt x="12" y="461"/>
                      </a:cubicBezTo>
                      <a:cubicBezTo>
                        <a:pt x="33" y="477"/>
                        <a:pt x="33" y="477"/>
                        <a:pt x="33" y="477"/>
                      </a:cubicBezTo>
                      <a:cubicBezTo>
                        <a:pt x="306" y="25"/>
                        <a:pt x="306" y="25"/>
                        <a:pt x="306" y="25"/>
                      </a:cubicBezTo>
                      <a:cubicBezTo>
                        <a:pt x="304" y="14"/>
                        <a:pt x="302" y="7"/>
                        <a:pt x="298" y="0"/>
                      </a:cubicBezTo>
                      <a:lnTo>
                        <a:pt x="0" y="414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74" name="ïŝ1íḋe">
                  <a:extLst>
                    <a:ext uri="{FF2B5EF4-FFF2-40B4-BE49-F238E27FC236}">
                      <a16:creationId xmlns="" xmlns:a16="http://schemas.microsoft.com/office/drawing/2014/main" id="{D7F44AB8-71FA-49F6-A00F-49127D0AF276}"/>
                    </a:ext>
                  </a:extLst>
                </p:cNvPr>
                <p:cNvSpPr/>
                <p:nvPr/>
              </p:nvSpPr>
              <p:spPr bwMode="auto">
                <a:xfrm>
                  <a:off x="5090998" y="1693863"/>
                  <a:ext cx="2693988" cy="2092325"/>
                </a:xfrm>
                <a:custGeom>
                  <a:avLst/>
                  <a:gdLst>
                    <a:gd name="T0" fmla="*/ 473 w 473"/>
                    <a:gd name="T1" fmla="*/ 8 h 367"/>
                    <a:gd name="T2" fmla="*/ 440 w 473"/>
                    <a:gd name="T3" fmla="*/ 5 h 367"/>
                    <a:gd name="T4" fmla="*/ 0 w 473"/>
                    <a:gd name="T5" fmla="*/ 329 h 367"/>
                    <a:gd name="T6" fmla="*/ 51 w 473"/>
                    <a:gd name="T7" fmla="*/ 367 h 367"/>
                    <a:gd name="T8" fmla="*/ 114 w 473"/>
                    <a:gd name="T9" fmla="*/ 355 h 367"/>
                    <a:gd name="T10" fmla="*/ 473 w 473"/>
                    <a:gd name="T11" fmla="*/ 8 h 3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73" h="367">
                      <a:moveTo>
                        <a:pt x="473" y="8"/>
                      </a:moveTo>
                      <a:cubicBezTo>
                        <a:pt x="457" y="0"/>
                        <a:pt x="440" y="5"/>
                        <a:pt x="440" y="5"/>
                      </a:cubicBezTo>
                      <a:cubicBezTo>
                        <a:pt x="0" y="329"/>
                        <a:pt x="0" y="329"/>
                        <a:pt x="0" y="329"/>
                      </a:cubicBezTo>
                      <a:cubicBezTo>
                        <a:pt x="51" y="367"/>
                        <a:pt x="51" y="367"/>
                        <a:pt x="51" y="367"/>
                      </a:cubicBezTo>
                      <a:cubicBezTo>
                        <a:pt x="114" y="355"/>
                        <a:pt x="114" y="355"/>
                        <a:pt x="114" y="355"/>
                      </a:cubicBezTo>
                      <a:cubicBezTo>
                        <a:pt x="473" y="8"/>
                        <a:pt x="473" y="8"/>
                        <a:pt x="473" y="8"/>
                      </a:cubicBez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75" name="ïṩḻïďé">
                  <a:extLst>
                    <a:ext uri="{FF2B5EF4-FFF2-40B4-BE49-F238E27FC236}">
                      <a16:creationId xmlns="" xmlns:a16="http://schemas.microsoft.com/office/drawing/2014/main" id="{FFC502FF-702F-403F-B67F-B0899D0A8198}"/>
                    </a:ext>
                  </a:extLst>
                </p:cNvPr>
                <p:cNvSpPr/>
                <p:nvPr/>
              </p:nvSpPr>
              <p:spPr bwMode="auto">
                <a:xfrm>
                  <a:off x="4822712" y="3335338"/>
                  <a:ext cx="1560513" cy="1549400"/>
                </a:xfrm>
                <a:custGeom>
                  <a:avLst/>
                  <a:gdLst>
                    <a:gd name="T0" fmla="*/ 0 w 274"/>
                    <a:gd name="T1" fmla="*/ 156 h 272"/>
                    <a:gd name="T2" fmla="*/ 47 w 274"/>
                    <a:gd name="T3" fmla="*/ 41 h 272"/>
                    <a:gd name="T4" fmla="*/ 161 w 274"/>
                    <a:gd name="T5" fmla="*/ 67 h 272"/>
                    <a:gd name="T6" fmla="*/ 241 w 274"/>
                    <a:gd name="T7" fmla="*/ 151 h 272"/>
                    <a:gd name="T8" fmla="*/ 274 w 274"/>
                    <a:gd name="T9" fmla="*/ 214 h 272"/>
                    <a:gd name="T10" fmla="*/ 146 w 274"/>
                    <a:gd name="T11" fmla="*/ 272 h 272"/>
                    <a:gd name="T12" fmla="*/ 0 w 274"/>
                    <a:gd name="T13" fmla="*/ 156 h 2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4" h="272">
                      <a:moveTo>
                        <a:pt x="0" y="156"/>
                      </a:moveTo>
                      <a:cubicBezTo>
                        <a:pt x="0" y="156"/>
                        <a:pt x="41" y="65"/>
                        <a:pt x="47" y="41"/>
                      </a:cubicBezTo>
                      <a:cubicBezTo>
                        <a:pt x="47" y="41"/>
                        <a:pt x="116" y="0"/>
                        <a:pt x="161" y="67"/>
                      </a:cubicBezTo>
                      <a:cubicBezTo>
                        <a:pt x="161" y="67"/>
                        <a:pt x="255" y="55"/>
                        <a:pt x="241" y="151"/>
                      </a:cubicBezTo>
                      <a:cubicBezTo>
                        <a:pt x="241" y="151"/>
                        <a:pt x="274" y="164"/>
                        <a:pt x="274" y="214"/>
                      </a:cubicBezTo>
                      <a:cubicBezTo>
                        <a:pt x="274" y="214"/>
                        <a:pt x="203" y="249"/>
                        <a:pt x="146" y="272"/>
                      </a:cubicBezTo>
                      <a:lnTo>
                        <a:pt x="0" y="156"/>
                      </a:ln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76" name="isḷîḍè">
                  <a:extLst>
                    <a:ext uri="{FF2B5EF4-FFF2-40B4-BE49-F238E27FC236}">
                      <a16:creationId xmlns="" xmlns:a16="http://schemas.microsoft.com/office/drawing/2014/main" id="{42C824C7-8853-4F04-872D-60E39E5E3660}"/>
                    </a:ext>
                  </a:extLst>
                </p:cNvPr>
                <p:cNvSpPr/>
                <p:nvPr/>
              </p:nvSpPr>
              <p:spPr bwMode="auto">
                <a:xfrm>
                  <a:off x="4862399" y="3414713"/>
                  <a:ext cx="838200" cy="860425"/>
                </a:xfrm>
                <a:custGeom>
                  <a:avLst/>
                  <a:gdLst>
                    <a:gd name="T0" fmla="*/ 47 w 147"/>
                    <a:gd name="T1" fmla="*/ 31 h 151"/>
                    <a:gd name="T2" fmla="*/ 147 w 147"/>
                    <a:gd name="T3" fmla="*/ 57 h 151"/>
                    <a:gd name="T4" fmla="*/ 63 w 147"/>
                    <a:gd name="T5" fmla="*/ 151 h 151"/>
                    <a:gd name="T6" fmla="*/ 0 w 147"/>
                    <a:gd name="T7" fmla="*/ 141 h 151"/>
                    <a:gd name="T8" fmla="*/ 47 w 147"/>
                    <a:gd name="T9" fmla="*/ 31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7" h="151">
                      <a:moveTo>
                        <a:pt x="47" y="31"/>
                      </a:moveTo>
                      <a:cubicBezTo>
                        <a:pt x="47" y="31"/>
                        <a:pt x="104" y="0"/>
                        <a:pt x="147" y="57"/>
                      </a:cubicBezTo>
                      <a:cubicBezTo>
                        <a:pt x="63" y="151"/>
                        <a:pt x="63" y="151"/>
                        <a:pt x="63" y="151"/>
                      </a:cubicBezTo>
                      <a:cubicBezTo>
                        <a:pt x="0" y="141"/>
                        <a:pt x="0" y="141"/>
                        <a:pt x="0" y="141"/>
                      </a:cubicBezTo>
                      <a:lnTo>
                        <a:pt x="47" y="31"/>
                      </a:ln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77" name="í$liḋe">
                  <a:extLst>
                    <a:ext uri="{FF2B5EF4-FFF2-40B4-BE49-F238E27FC236}">
                      <a16:creationId xmlns="" xmlns:a16="http://schemas.microsoft.com/office/drawing/2014/main" id="{2013D445-E225-462E-955E-ECEA37D420F1}"/>
                    </a:ext>
                  </a:extLst>
                </p:cNvPr>
                <p:cNvSpPr/>
                <p:nvPr/>
              </p:nvSpPr>
              <p:spPr bwMode="auto">
                <a:xfrm>
                  <a:off x="5511687" y="4217988"/>
                  <a:ext cx="849313" cy="666750"/>
                </a:xfrm>
                <a:custGeom>
                  <a:avLst/>
                  <a:gdLst>
                    <a:gd name="T0" fmla="*/ 116 w 149"/>
                    <a:gd name="T1" fmla="*/ 0 h 117"/>
                    <a:gd name="T2" fmla="*/ 145 w 149"/>
                    <a:gd name="T3" fmla="*/ 63 h 117"/>
                    <a:gd name="T4" fmla="*/ 25 w 149"/>
                    <a:gd name="T5" fmla="*/ 117 h 117"/>
                    <a:gd name="T6" fmla="*/ 0 w 149"/>
                    <a:gd name="T7" fmla="*/ 54 h 117"/>
                    <a:gd name="T8" fmla="*/ 116 w 149"/>
                    <a:gd name="T9" fmla="*/ 0 h 1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117">
                      <a:moveTo>
                        <a:pt x="116" y="0"/>
                      </a:moveTo>
                      <a:cubicBezTo>
                        <a:pt x="116" y="0"/>
                        <a:pt x="149" y="19"/>
                        <a:pt x="145" y="63"/>
                      </a:cubicBezTo>
                      <a:cubicBezTo>
                        <a:pt x="25" y="117"/>
                        <a:pt x="25" y="117"/>
                        <a:pt x="25" y="117"/>
                      </a:cubicBezTo>
                      <a:cubicBezTo>
                        <a:pt x="0" y="54"/>
                        <a:pt x="0" y="54"/>
                        <a:pt x="0" y="54"/>
                      </a:cubicBez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78" name="ísḷîḓè">
                  <a:extLst>
                    <a:ext uri="{FF2B5EF4-FFF2-40B4-BE49-F238E27FC236}">
                      <a16:creationId xmlns="" xmlns:a16="http://schemas.microsoft.com/office/drawing/2014/main" id="{5E22827B-1B05-4B2C-8CBC-6236B8BFC608}"/>
                    </a:ext>
                  </a:extLst>
                </p:cNvPr>
                <p:cNvSpPr/>
                <p:nvPr/>
              </p:nvSpPr>
              <p:spPr bwMode="auto">
                <a:xfrm>
                  <a:off x="4516324" y="4081463"/>
                  <a:ext cx="1138238" cy="1139825"/>
                </a:xfrm>
                <a:custGeom>
                  <a:avLst/>
                  <a:gdLst>
                    <a:gd name="T0" fmla="*/ 0 w 200"/>
                    <a:gd name="T1" fmla="*/ 200 h 200"/>
                    <a:gd name="T2" fmla="*/ 200 w 200"/>
                    <a:gd name="T3" fmla="*/ 141 h 200"/>
                    <a:gd name="T4" fmla="*/ 54 w 200"/>
                    <a:gd name="T5" fmla="*/ 25 h 200"/>
                    <a:gd name="T6" fmla="*/ 0 w 200"/>
                    <a:gd name="T7" fmla="*/ 200 h 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0" h="200">
                      <a:moveTo>
                        <a:pt x="0" y="200"/>
                      </a:moveTo>
                      <a:cubicBezTo>
                        <a:pt x="200" y="141"/>
                        <a:pt x="200" y="141"/>
                        <a:pt x="200" y="141"/>
                      </a:cubicBezTo>
                      <a:cubicBezTo>
                        <a:pt x="169" y="0"/>
                        <a:pt x="54" y="25"/>
                        <a:pt x="54" y="25"/>
                      </a:cubicBezTo>
                      <a:lnTo>
                        <a:pt x="0" y="20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79" name="ïṧlíḓè">
                  <a:extLst>
                    <a:ext uri="{FF2B5EF4-FFF2-40B4-BE49-F238E27FC236}">
                      <a16:creationId xmlns="" xmlns:a16="http://schemas.microsoft.com/office/drawing/2014/main" id="{07454F27-57F1-4C81-8323-32EABFE7F0AC}"/>
                    </a:ext>
                  </a:extLst>
                </p:cNvPr>
                <p:cNvSpPr/>
                <p:nvPr/>
              </p:nvSpPr>
              <p:spPr bwMode="auto">
                <a:xfrm>
                  <a:off x="4571887" y="4206875"/>
                  <a:ext cx="655638" cy="912813"/>
                </a:xfrm>
                <a:custGeom>
                  <a:avLst/>
                  <a:gdLst>
                    <a:gd name="T0" fmla="*/ 115 w 115"/>
                    <a:gd name="T1" fmla="*/ 12 h 160"/>
                    <a:gd name="T2" fmla="*/ 115 w 115"/>
                    <a:gd name="T3" fmla="*/ 12 h 160"/>
                    <a:gd name="T4" fmla="*/ 51 w 115"/>
                    <a:gd name="T5" fmla="*/ 2 h 160"/>
                    <a:gd name="T6" fmla="*/ 0 w 115"/>
                    <a:gd name="T7" fmla="*/ 160 h 160"/>
                    <a:gd name="T8" fmla="*/ 115 w 115"/>
                    <a:gd name="T9" fmla="*/ 12 h 1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5" h="160">
                      <a:moveTo>
                        <a:pt x="115" y="12"/>
                      </a:moveTo>
                      <a:cubicBezTo>
                        <a:pt x="115" y="12"/>
                        <a:pt x="115" y="12"/>
                        <a:pt x="115" y="12"/>
                      </a:cubicBezTo>
                      <a:cubicBezTo>
                        <a:pt x="88" y="0"/>
                        <a:pt x="63" y="1"/>
                        <a:pt x="51" y="2"/>
                      </a:cubicBezTo>
                      <a:cubicBezTo>
                        <a:pt x="0" y="160"/>
                        <a:pt x="0" y="160"/>
                        <a:pt x="0" y="160"/>
                      </a:cubicBezTo>
                      <a:lnTo>
                        <a:pt x="115" y="12"/>
                      </a:lnTo>
                      <a:close/>
                    </a:path>
                  </a:pathLst>
                </a:custGeom>
                <a:solidFill>
                  <a:srgbClr val="4239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80" name="îSḷidè">
                  <a:extLst>
                    <a:ext uri="{FF2B5EF4-FFF2-40B4-BE49-F238E27FC236}">
                      <a16:creationId xmlns="" xmlns:a16="http://schemas.microsoft.com/office/drawing/2014/main" id="{2E848558-1E34-4E58-A9ED-86443444835B}"/>
                    </a:ext>
                  </a:extLst>
                </p:cNvPr>
                <p:cNvSpPr/>
                <p:nvPr/>
              </p:nvSpPr>
              <p:spPr bwMode="auto">
                <a:xfrm>
                  <a:off x="5711712" y="1739899"/>
                  <a:ext cx="2073275" cy="1976438"/>
                </a:xfrm>
                <a:custGeom>
                  <a:avLst/>
                  <a:gdLst>
                    <a:gd name="T0" fmla="*/ 1306 w 1306"/>
                    <a:gd name="T1" fmla="*/ 0 h 1245"/>
                    <a:gd name="T2" fmla="*/ 18 w 1306"/>
                    <a:gd name="T3" fmla="*/ 1245 h 1245"/>
                    <a:gd name="T4" fmla="*/ 0 w 1306"/>
                    <a:gd name="T5" fmla="*/ 1220 h 1245"/>
                    <a:gd name="T6" fmla="*/ 1306 w 1306"/>
                    <a:gd name="T7" fmla="*/ 0 h 1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06" h="1245">
                      <a:moveTo>
                        <a:pt x="1306" y="0"/>
                      </a:moveTo>
                      <a:lnTo>
                        <a:pt x="18" y="1245"/>
                      </a:lnTo>
                      <a:lnTo>
                        <a:pt x="0" y="1220"/>
                      </a:lnTo>
                      <a:lnTo>
                        <a:pt x="1306" y="0"/>
                      </a:lnTo>
                      <a:close/>
                    </a:path>
                  </a:pathLst>
                </a:custGeom>
                <a:solidFill>
                  <a:schemeClr val="bg1">
                    <a:alpha val="20000"/>
                  </a:schemeClr>
                </a:solidFill>
                <a:ln>
                  <a:noFill/>
                </a:ln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81" name="iṧ1îḓé">
                  <a:extLst>
                    <a:ext uri="{FF2B5EF4-FFF2-40B4-BE49-F238E27FC236}">
                      <a16:creationId xmlns="" xmlns:a16="http://schemas.microsoft.com/office/drawing/2014/main" id="{5CB669E9-ED49-44DF-B63E-F180AA51B1C3}"/>
                    </a:ext>
                  </a:extLst>
                </p:cNvPr>
                <p:cNvSpPr/>
                <p:nvPr/>
              </p:nvSpPr>
              <p:spPr bwMode="auto">
                <a:xfrm>
                  <a:off x="6195899" y="1836738"/>
                  <a:ext cx="1697038" cy="2359025"/>
                </a:xfrm>
                <a:custGeom>
                  <a:avLst/>
                  <a:gdLst>
                    <a:gd name="T0" fmla="*/ 1069 w 1069"/>
                    <a:gd name="T1" fmla="*/ 0 h 1486"/>
                    <a:gd name="T2" fmla="*/ 0 w 1069"/>
                    <a:gd name="T3" fmla="*/ 1486 h 1486"/>
                    <a:gd name="T4" fmla="*/ 4 w 1069"/>
                    <a:gd name="T5" fmla="*/ 1450 h 1486"/>
                    <a:gd name="T6" fmla="*/ 1069 w 1069"/>
                    <a:gd name="T7" fmla="*/ 0 h 14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69" h="1486">
                      <a:moveTo>
                        <a:pt x="1069" y="0"/>
                      </a:moveTo>
                      <a:lnTo>
                        <a:pt x="0" y="1486"/>
                      </a:lnTo>
                      <a:lnTo>
                        <a:pt x="4" y="1450"/>
                      </a:lnTo>
                      <a:lnTo>
                        <a:pt x="1069" y="0"/>
                      </a:lnTo>
                      <a:close/>
                    </a:path>
                  </a:pathLst>
                </a:custGeom>
                <a:solidFill>
                  <a:schemeClr val="bg1">
                    <a:alpha val="20000"/>
                  </a:schemeClr>
                </a:solidFill>
                <a:ln>
                  <a:noFill/>
                </a:ln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82" name="iSľiḍe">
                  <a:extLst>
                    <a:ext uri="{FF2B5EF4-FFF2-40B4-BE49-F238E27FC236}">
                      <a16:creationId xmlns="" xmlns:a16="http://schemas.microsoft.com/office/drawing/2014/main" id="{7652AA99-CC23-4269-B32D-8A489EB703A9}"/>
                    </a:ext>
                  </a:extLst>
                </p:cNvPr>
                <p:cNvSpPr/>
                <p:nvPr/>
              </p:nvSpPr>
              <p:spPr bwMode="auto">
                <a:xfrm>
                  <a:off x="5090999" y="1722438"/>
                  <a:ext cx="2506663" cy="1846263"/>
                </a:xfrm>
                <a:custGeom>
                  <a:avLst/>
                  <a:gdLst>
                    <a:gd name="T0" fmla="*/ 1579 w 1579"/>
                    <a:gd name="T1" fmla="*/ 0 h 1163"/>
                    <a:gd name="T2" fmla="*/ 0 w 1579"/>
                    <a:gd name="T3" fmla="*/ 1163 h 1163"/>
                    <a:gd name="T4" fmla="*/ 57 w 1579"/>
                    <a:gd name="T5" fmla="*/ 1138 h 1163"/>
                    <a:gd name="T6" fmla="*/ 1579 w 1579"/>
                    <a:gd name="T7" fmla="*/ 0 h 11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579" h="1163">
                      <a:moveTo>
                        <a:pt x="1579" y="0"/>
                      </a:moveTo>
                      <a:lnTo>
                        <a:pt x="0" y="1163"/>
                      </a:lnTo>
                      <a:lnTo>
                        <a:pt x="57" y="1138"/>
                      </a:lnTo>
                      <a:lnTo>
                        <a:pt x="1579" y="0"/>
                      </a:lnTo>
                      <a:close/>
                    </a:path>
                  </a:pathLst>
                </a:custGeom>
                <a:solidFill>
                  <a:schemeClr val="bg1">
                    <a:alpha val="20000"/>
                  </a:schemeClr>
                </a:solidFill>
                <a:ln>
                  <a:noFill/>
                </a:ln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/>
                </a:p>
              </p:txBody>
            </p:sp>
          </p:grpSp>
        </p:grpSp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96F42F65-9DD5-4DE5-A52D-722D74DDF68F}"/>
                </a:ext>
              </a:extLst>
            </p:cNvPr>
            <p:cNvCxnSpPr/>
            <p:nvPr/>
          </p:nvCxnSpPr>
          <p:spPr>
            <a:xfrm>
              <a:off x="4241557" y="1130300"/>
              <a:ext cx="0" cy="500380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6" name="îSḻíḋè">
              <a:extLst>
                <a:ext uri="{FF2B5EF4-FFF2-40B4-BE49-F238E27FC236}">
                  <a16:creationId xmlns="" xmlns:a16="http://schemas.microsoft.com/office/drawing/2014/main" id="{06BA6E4F-DCC5-41D1-B0C0-2B318023AA6B}"/>
                </a:ext>
              </a:extLst>
            </p:cNvPr>
            <p:cNvGrpSpPr/>
            <p:nvPr/>
          </p:nvGrpSpPr>
          <p:grpSpPr>
            <a:xfrm>
              <a:off x="4612611" y="1996910"/>
              <a:ext cx="3210103" cy="1537357"/>
              <a:chOff x="660400" y="1387401"/>
              <a:chExt cx="3210103" cy="1537357"/>
            </a:xfrm>
          </p:grpSpPr>
          <p:sp>
            <p:nvSpPr>
              <p:cNvPr id="62" name="îšļïďe">
                <a:extLst>
                  <a:ext uri="{FF2B5EF4-FFF2-40B4-BE49-F238E27FC236}">
                    <a16:creationId xmlns="" xmlns:a16="http://schemas.microsoft.com/office/drawing/2014/main" id="{B16A8B91-ED4B-442A-83FA-31802D5760A5}"/>
                  </a:ext>
                </a:extLst>
              </p:cNvPr>
              <p:cNvSpPr/>
              <p:nvPr/>
            </p:nvSpPr>
            <p:spPr bwMode="auto">
              <a:xfrm>
                <a:off x="2065472" y="1387401"/>
                <a:ext cx="399958" cy="319275"/>
              </a:xfrm>
              <a:custGeom>
                <a:avLst/>
                <a:gdLst>
                  <a:gd name="connsiteX0" fmla="*/ 208357 w 539466"/>
                  <a:gd name="connsiteY0" fmla="*/ 395115 h 430641"/>
                  <a:gd name="connsiteX1" fmla="*/ 203511 w 539466"/>
                  <a:gd name="connsiteY1" fmla="*/ 422567 h 430641"/>
                  <a:gd name="connsiteX2" fmla="*/ 331109 w 539466"/>
                  <a:gd name="connsiteY2" fmla="*/ 422567 h 430641"/>
                  <a:gd name="connsiteX3" fmla="*/ 318188 w 539466"/>
                  <a:gd name="connsiteY3" fmla="*/ 395115 h 430641"/>
                  <a:gd name="connsiteX4" fmla="*/ 30688 w 539466"/>
                  <a:gd name="connsiteY4" fmla="*/ 354745 h 430641"/>
                  <a:gd name="connsiteX5" fmla="*/ 22612 w 539466"/>
                  <a:gd name="connsiteY5" fmla="*/ 385427 h 430641"/>
                  <a:gd name="connsiteX6" fmla="*/ 518469 w 539466"/>
                  <a:gd name="connsiteY6" fmla="*/ 385427 h 430641"/>
                  <a:gd name="connsiteX7" fmla="*/ 508778 w 539466"/>
                  <a:gd name="connsiteY7" fmla="*/ 354745 h 430641"/>
                  <a:gd name="connsiteX8" fmla="*/ 22612 w 539466"/>
                  <a:gd name="connsiteY8" fmla="*/ 340212 h 430641"/>
                  <a:gd name="connsiteX9" fmla="*/ 515239 w 539466"/>
                  <a:gd name="connsiteY9" fmla="*/ 340212 h 430641"/>
                  <a:gd name="connsiteX10" fmla="*/ 528160 w 539466"/>
                  <a:gd name="connsiteY10" fmla="*/ 349901 h 430641"/>
                  <a:gd name="connsiteX11" fmla="*/ 537851 w 539466"/>
                  <a:gd name="connsiteY11" fmla="*/ 388656 h 430641"/>
                  <a:gd name="connsiteX12" fmla="*/ 539466 w 539466"/>
                  <a:gd name="connsiteY12" fmla="*/ 393501 h 430641"/>
                  <a:gd name="connsiteX13" fmla="*/ 539466 w 539466"/>
                  <a:gd name="connsiteY13" fmla="*/ 417723 h 430641"/>
                  <a:gd name="connsiteX14" fmla="*/ 526545 w 539466"/>
                  <a:gd name="connsiteY14" fmla="*/ 430641 h 430641"/>
                  <a:gd name="connsiteX15" fmla="*/ 12921 w 539466"/>
                  <a:gd name="connsiteY15" fmla="*/ 430641 h 430641"/>
                  <a:gd name="connsiteX16" fmla="*/ 0 w 539466"/>
                  <a:gd name="connsiteY16" fmla="*/ 417723 h 430641"/>
                  <a:gd name="connsiteX17" fmla="*/ 0 w 539466"/>
                  <a:gd name="connsiteY17" fmla="*/ 393501 h 430641"/>
                  <a:gd name="connsiteX18" fmla="*/ 1615 w 539466"/>
                  <a:gd name="connsiteY18" fmla="*/ 388656 h 430641"/>
                  <a:gd name="connsiteX19" fmla="*/ 9691 w 539466"/>
                  <a:gd name="connsiteY19" fmla="*/ 349901 h 430641"/>
                  <a:gd name="connsiteX20" fmla="*/ 22612 w 539466"/>
                  <a:gd name="connsiteY20" fmla="*/ 340212 h 430641"/>
                  <a:gd name="connsiteX21" fmla="*/ 339174 w 539466"/>
                  <a:gd name="connsiteY21" fmla="*/ 171013 h 430641"/>
                  <a:gd name="connsiteX22" fmla="*/ 340789 w 539466"/>
                  <a:gd name="connsiteY22" fmla="*/ 171013 h 430641"/>
                  <a:gd name="connsiteX23" fmla="*/ 416685 w 539466"/>
                  <a:gd name="connsiteY23" fmla="*/ 191945 h 430641"/>
                  <a:gd name="connsiteX24" fmla="*/ 418299 w 539466"/>
                  <a:gd name="connsiteY24" fmla="*/ 191945 h 430641"/>
                  <a:gd name="connsiteX25" fmla="*/ 418299 w 539466"/>
                  <a:gd name="connsiteY25" fmla="*/ 193556 h 430641"/>
                  <a:gd name="connsiteX26" fmla="*/ 418299 w 539466"/>
                  <a:gd name="connsiteY26" fmla="*/ 195166 h 430641"/>
                  <a:gd name="connsiteX27" fmla="*/ 389233 w 539466"/>
                  <a:gd name="connsiteY27" fmla="*/ 204827 h 430641"/>
                  <a:gd name="connsiteX28" fmla="*/ 429603 w 539466"/>
                  <a:gd name="connsiteY28" fmla="*/ 245081 h 430641"/>
                  <a:gd name="connsiteX29" fmla="*/ 429603 w 539466"/>
                  <a:gd name="connsiteY29" fmla="*/ 246691 h 430641"/>
                  <a:gd name="connsiteX30" fmla="*/ 416685 w 539466"/>
                  <a:gd name="connsiteY30" fmla="*/ 261183 h 430641"/>
                  <a:gd name="connsiteX31" fmla="*/ 413455 w 539466"/>
                  <a:gd name="connsiteY31" fmla="*/ 261183 h 430641"/>
                  <a:gd name="connsiteX32" fmla="*/ 373085 w 539466"/>
                  <a:gd name="connsiteY32" fmla="*/ 220929 h 430641"/>
                  <a:gd name="connsiteX33" fmla="*/ 368240 w 539466"/>
                  <a:gd name="connsiteY33" fmla="*/ 254742 h 430641"/>
                  <a:gd name="connsiteX34" fmla="*/ 366626 w 539466"/>
                  <a:gd name="connsiteY34" fmla="*/ 254742 h 430641"/>
                  <a:gd name="connsiteX35" fmla="*/ 365011 w 539466"/>
                  <a:gd name="connsiteY35" fmla="*/ 253132 h 430641"/>
                  <a:gd name="connsiteX36" fmla="*/ 339174 w 539466"/>
                  <a:gd name="connsiteY36" fmla="*/ 172623 h 430641"/>
                  <a:gd name="connsiteX37" fmla="*/ 339174 w 539466"/>
                  <a:gd name="connsiteY37" fmla="*/ 171013 h 430641"/>
                  <a:gd name="connsiteX38" fmla="*/ 50166 w 539466"/>
                  <a:gd name="connsiteY38" fmla="*/ 40313 h 430641"/>
                  <a:gd name="connsiteX39" fmla="*/ 50166 w 539466"/>
                  <a:gd name="connsiteY39" fmla="*/ 293479 h 430641"/>
                  <a:gd name="connsiteX40" fmla="*/ 491114 w 539466"/>
                  <a:gd name="connsiteY40" fmla="*/ 293479 h 430641"/>
                  <a:gd name="connsiteX41" fmla="*/ 491114 w 539466"/>
                  <a:gd name="connsiteY41" fmla="*/ 40313 h 430641"/>
                  <a:gd name="connsiteX42" fmla="*/ 30783 w 539466"/>
                  <a:gd name="connsiteY42" fmla="*/ 0 h 430641"/>
                  <a:gd name="connsiteX43" fmla="*/ 510497 w 539466"/>
                  <a:gd name="connsiteY43" fmla="*/ 0 h 430641"/>
                  <a:gd name="connsiteX44" fmla="*/ 529879 w 539466"/>
                  <a:gd name="connsiteY44" fmla="*/ 20963 h 430641"/>
                  <a:gd name="connsiteX45" fmla="*/ 529879 w 539466"/>
                  <a:gd name="connsiteY45" fmla="*/ 312829 h 430641"/>
                  <a:gd name="connsiteX46" fmla="*/ 510497 w 539466"/>
                  <a:gd name="connsiteY46" fmla="*/ 332179 h 430641"/>
                  <a:gd name="connsiteX47" fmla="*/ 30783 w 539466"/>
                  <a:gd name="connsiteY47" fmla="*/ 332179 h 430641"/>
                  <a:gd name="connsiteX48" fmla="*/ 11401 w 539466"/>
                  <a:gd name="connsiteY48" fmla="*/ 312829 h 430641"/>
                  <a:gd name="connsiteX49" fmla="*/ 11401 w 539466"/>
                  <a:gd name="connsiteY49" fmla="*/ 20963 h 430641"/>
                  <a:gd name="connsiteX50" fmla="*/ 30783 w 539466"/>
                  <a:gd name="connsiteY50" fmla="*/ 0 h 430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</a:cxnLst>
                <a:rect l="l" t="t" r="r" b="b"/>
                <a:pathLst>
                  <a:path w="539466" h="430641">
                    <a:moveTo>
                      <a:pt x="208357" y="395115"/>
                    </a:moveTo>
                    <a:lnTo>
                      <a:pt x="203511" y="422567"/>
                    </a:lnTo>
                    <a:lnTo>
                      <a:pt x="331109" y="422567"/>
                    </a:lnTo>
                    <a:lnTo>
                      <a:pt x="318188" y="395115"/>
                    </a:lnTo>
                    <a:close/>
                    <a:moveTo>
                      <a:pt x="30688" y="354745"/>
                    </a:moveTo>
                    <a:lnTo>
                      <a:pt x="22612" y="385427"/>
                    </a:lnTo>
                    <a:lnTo>
                      <a:pt x="518469" y="385427"/>
                    </a:lnTo>
                    <a:lnTo>
                      <a:pt x="508778" y="354745"/>
                    </a:lnTo>
                    <a:close/>
                    <a:moveTo>
                      <a:pt x="22612" y="340212"/>
                    </a:moveTo>
                    <a:lnTo>
                      <a:pt x="515239" y="340212"/>
                    </a:lnTo>
                    <a:cubicBezTo>
                      <a:pt x="521699" y="340212"/>
                      <a:pt x="526545" y="343442"/>
                      <a:pt x="528160" y="349901"/>
                    </a:cubicBezTo>
                    <a:lnTo>
                      <a:pt x="537851" y="388656"/>
                    </a:lnTo>
                    <a:cubicBezTo>
                      <a:pt x="539466" y="390271"/>
                      <a:pt x="539466" y="391886"/>
                      <a:pt x="539466" y="393501"/>
                    </a:cubicBezTo>
                    <a:lnTo>
                      <a:pt x="539466" y="417723"/>
                    </a:lnTo>
                    <a:cubicBezTo>
                      <a:pt x="539466" y="425797"/>
                      <a:pt x="533005" y="430641"/>
                      <a:pt x="526545" y="430641"/>
                    </a:cubicBezTo>
                    <a:lnTo>
                      <a:pt x="12921" y="430641"/>
                    </a:lnTo>
                    <a:cubicBezTo>
                      <a:pt x="6461" y="430641"/>
                      <a:pt x="0" y="425797"/>
                      <a:pt x="0" y="417723"/>
                    </a:cubicBezTo>
                    <a:lnTo>
                      <a:pt x="0" y="393501"/>
                    </a:lnTo>
                    <a:cubicBezTo>
                      <a:pt x="0" y="391886"/>
                      <a:pt x="0" y="390271"/>
                      <a:pt x="1615" y="388656"/>
                    </a:cubicBezTo>
                    <a:lnTo>
                      <a:pt x="9691" y="349901"/>
                    </a:lnTo>
                    <a:cubicBezTo>
                      <a:pt x="11306" y="343442"/>
                      <a:pt x="17767" y="340212"/>
                      <a:pt x="22612" y="340212"/>
                    </a:cubicBezTo>
                    <a:close/>
                    <a:moveTo>
                      <a:pt x="339174" y="171013"/>
                    </a:moveTo>
                    <a:cubicBezTo>
                      <a:pt x="340789" y="171013"/>
                      <a:pt x="340789" y="171013"/>
                      <a:pt x="340789" y="171013"/>
                    </a:cubicBezTo>
                    <a:lnTo>
                      <a:pt x="416685" y="191945"/>
                    </a:lnTo>
                    <a:cubicBezTo>
                      <a:pt x="416685" y="191945"/>
                      <a:pt x="418299" y="191945"/>
                      <a:pt x="418299" y="191945"/>
                    </a:cubicBezTo>
                    <a:cubicBezTo>
                      <a:pt x="418299" y="191945"/>
                      <a:pt x="418299" y="193556"/>
                      <a:pt x="418299" y="193556"/>
                    </a:cubicBezTo>
                    <a:cubicBezTo>
                      <a:pt x="418299" y="193556"/>
                      <a:pt x="418299" y="193556"/>
                      <a:pt x="418299" y="195166"/>
                    </a:cubicBezTo>
                    <a:lnTo>
                      <a:pt x="389233" y="204827"/>
                    </a:lnTo>
                    <a:lnTo>
                      <a:pt x="429603" y="245081"/>
                    </a:lnTo>
                    <a:cubicBezTo>
                      <a:pt x="429603" y="245081"/>
                      <a:pt x="429603" y="246691"/>
                      <a:pt x="429603" y="246691"/>
                    </a:cubicBezTo>
                    <a:lnTo>
                      <a:pt x="416685" y="261183"/>
                    </a:lnTo>
                    <a:cubicBezTo>
                      <a:pt x="415070" y="261183"/>
                      <a:pt x="413455" y="261183"/>
                      <a:pt x="413455" y="261183"/>
                    </a:cubicBezTo>
                    <a:lnTo>
                      <a:pt x="373085" y="220929"/>
                    </a:lnTo>
                    <a:lnTo>
                      <a:pt x="368240" y="254742"/>
                    </a:lnTo>
                    <a:cubicBezTo>
                      <a:pt x="366626" y="254742"/>
                      <a:pt x="366626" y="254742"/>
                      <a:pt x="366626" y="254742"/>
                    </a:cubicBezTo>
                    <a:cubicBezTo>
                      <a:pt x="365011" y="254742"/>
                      <a:pt x="365011" y="254742"/>
                      <a:pt x="365011" y="253132"/>
                    </a:cubicBezTo>
                    <a:lnTo>
                      <a:pt x="339174" y="172623"/>
                    </a:lnTo>
                    <a:cubicBezTo>
                      <a:pt x="339174" y="172623"/>
                      <a:pt x="339174" y="172623"/>
                      <a:pt x="339174" y="171013"/>
                    </a:cubicBezTo>
                    <a:close/>
                    <a:moveTo>
                      <a:pt x="50166" y="40313"/>
                    </a:moveTo>
                    <a:lnTo>
                      <a:pt x="50166" y="293479"/>
                    </a:lnTo>
                    <a:lnTo>
                      <a:pt x="491114" y="293479"/>
                    </a:lnTo>
                    <a:lnTo>
                      <a:pt x="491114" y="40313"/>
                    </a:lnTo>
                    <a:close/>
                    <a:moveTo>
                      <a:pt x="30783" y="0"/>
                    </a:moveTo>
                    <a:lnTo>
                      <a:pt x="510497" y="0"/>
                    </a:lnTo>
                    <a:cubicBezTo>
                      <a:pt x="521803" y="0"/>
                      <a:pt x="529879" y="9675"/>
                      <a:pt x="529879" y="20963"/>
                    </a:cubicBezTo>
                    <a:lnTo>
                      <a:pt x="529879" y="312829"/>
                    </a:lnTo>
                    <a:cubicBezTo>
                      <a:pt x="529879" y="324116"/>
                      <a:pt x="521803" y="332179"/>
                      <a:pt x="510497" y="332179"/>
                    </a:cubicBezTo>
                    <a:lnTo>
                      <a:pt x="30783" y="332179"/>
                    </a:lnTo>
                    <a:cubicBezTo>
                      <a:pt x="19477" y="332179"/>
                      <a:pt x="11401" y="324116"/>
                      <a:pt x="11401" y="312829"/>
                    </a:cubicBezTo>
                    <a:lnTo>
                      <a:pt x="11401" y="20963"/>
                    </a:lnTo>
                    <a:cubicBezTo>
                      <a:pt x="11401" y="9675"/>
                      <a:pt x="19477" y="0"/>
                      <a:pt x="307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wrap="square" lIns="91440" tIns="45720" rIns="91440" bIns="45720" anchor="ctr">
                <a:normAutofit fontScale="92500" lnSpcReduction="20000"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  <p:grpSp>
            <p:nvGrpSpPr>
              <p:cNvPr id="63" name="iŝḻïḓè">
                <a:extLst>
                  <a:ext uri="{FF2B5EF4-FFF2-40B4-BE49-F238E27FC236}">
                    <a16:creationId xmlns="" xmlns:a16="http://schemas.microsoft.com/office/drawing/2014/main" id="{4EEEBC06-7667-40CF-A52D-41F8B624818A}"/>
                  </a:ext>
                </a:extLst>
              </p:cNvPr>
              <p:cNvGrpSpPr/>
              <p:nvPr/>
            </p:nvGrpSpPr>
            <p:grpSpPr>
              <a:xfrm>
                <a:off x="660400" y="1852920"/>
                <a:ext cx="3210103" cy="1071838"/>
                <a:chOff x="1163789" y="2274621"/>
                <a:chExt cx="1436954" cy="973612"/>
              </a:xfrm>
            </p:grpSpPr>
            <p:sp>
              <p:nvSpPr>
                <p:cNvPr id="64" name="ísḷîde">
                  <a:extLst>
                    <a:ext uri="{FF2B5EF4-FFF2-40B4-BE49-F238E27FC236}">
                      <a16:creationId xmlns="" xmlns:a16="http://schemas.microsoft.com/office/drawing/2014/main" id="{27C32D46-1485-47A5-8A2D-339EB94EDC3C}"/>
                    </a:ext>
                  </a:extLst>
                </p:cNvPr>
                <p:cNvSpPr/>
                <p:nvPr/>
              </p:nvSpPr>
              <p:spPr bwMode="auto">
                <a:xfrm>
                  <a:off x="1163789" y="2716427"/>
                  <a:ext cx="1436954" cy="531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>
                    <a:lnSpc>
                      <a:spcPct val="120000"/>
                    </a:lnSpc>
                  </a:pPr>
                  <a:r>
                    <a:rPr lang="en-US" altLang="zh-CN" sz="11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Copy paste fonts. Choose the only option to retain text……</a:t>
                  </a:r>
                </a:p>
              </p:txBody>
            </p:sp>
            <p:sp>
              <p:nvSpPr>
                <p:cNvPr id="65" name="íṧľídè">
                  <a:extLst>
                    <a:ext uri="{FF2B5EF4-FFF2-40B4-BE49-F238E27FC236}">
                      <a16:creationId xmlns="" xmlns:a16="http://schemas.microsoft.com/office/drawing/2014/main" id="{1AD5C640-E8F4-4C78-BD02-22B0EC0D515C}"/>
                    </a:ext>
                  </a:extLst>
                </p:cNvPr>
                <p:cNvSpPr txBox="1"/>
                <p:nvPr/>
              </p:nvSpPr>
              <p:spPr bwMode="auto">
                <a:xfrm>
                  <a:off x="1163789" y="2274621"/>
                  <a:ext cx="1436954" cy="44180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</a:pPr>
                  <a:r>
                    <a:rPr lang="en-US" altLang="zh-CN" sz="1600" b="1" dirty="0"/>
                    <a:t>Text here</a:t>
                  </a:r>
                </a:p>
              </p:txBody>
            </p:sp>
          </p:grpSp>
        </p:grpSp>
        <p:grpSp>
          <p:nvGrpSpPr>
            <p:cNvPr id="27" name="íṩḷiḋê">
              <a:extLst>
                <a:ext uri="{FF2B5EF4-FFF2-40B4-BE49-F238E27FC236}">
                  <a16:creationId xmlns="" xmlns:a16="http://schemas.microsoft.com/office/drawing/2014/main" id="{26F56112-8B39-41E9-BEFC-D9617153274A}"/>
                </a:ext>
              </a:extLst>
            </p:cNvPr>
            <p:cNvGrpSpPr/>
            <p:nvPr/>
          </p:nvGrpSpPr>
          <p:grpSpPr>
            <a:xfrm>
              <a:off x="4612611" y="3730132"/>
              <a:ext cx="3210103" cy="1537357"/>
              <a:chOff x="660400" y="1387401"/>
              <a:chExt cx="3210103" cy="1537357"/>
            </a:xfrm>
          </p:grpSpPr>
          <p:sp>
            <p:nvSpPr>
              <p:cNvPr id="58" name="îṩ1ïdè">
                <a:extLst>
                  <a:ext uri="{FF2B5EF4-FFF2-40B4-BE49-F238E27FC236}">
                    <a16:creationId xmlns="" xmlns:a16="http://schemas.microsoft.com/office/drawing/2014/main" id="{F40DD98F-00BB-4194-9393-24C451AA49A9}"/>
                  </a:ext>
                </a:extLst>
              </p:cNvPr>
              <p:cNvSpPr/>
              <p:nvPr/>
            </p:nvSpPr>
            <p:spPr bwMode="auto">
              <a:xfrm>
                <a:off x="2065472" y="1387401"/>
                <a:ext cx="399958" cy="319275"/>
              </a:xfrm>
              <a:custGeom>
                <a:avLst/>
                <a:gdLst>
                  <a:gd name="connsiteX0" fmla="*/ 208357 w 539466"/>
                  <a:gd name="connsiteY0" fmla="*/ 395115 h 430641"/>
                  <a:gd name="connsiteX1" fmla="*/ 203511 w 539466"/>
                  <a:gd name="connsiteY1" fmla="*/ 422567 h 430641"/>
                  <a:gd name="connsiteX2" fmla="*/ 331109 w 539466"/>
                  <a:gd name="connsiteY2" fmla="*/ 422567 h 430641"/>
                  <a:gd name="connsiteX3" fmla="*/ 318188 w 539466"/>
                  <a:gd name="connsiteY3" fmla="*/ 395115 h 430641"/>
                  <a:gd name="connsiteX4" fmla="*/ 30688 w 539466"/>
                  <a:gd name="connsiteY4" fmla="*/ 354745 h 430641"/>
                  <a:gd name="connsiteX5" fmla="*/ 22612 w 539466"/>
                  <a:gd name="connsiteY5" fmla="*/ 385427 h 430641"/>
                  <a:gd name="connsiteX6" fmla="*/ 518469 w 539466"/>
                  <a:gd name="connsiteY6" fmla="*/ 385427 h 430641"/>
                  <a:gd name="connsiteX7" fmla="*/ 508778 w 539466"/>
                  <a:gd name="connsiteY7" fmla="*/ 354745 h 430641"/>
                  <a:gd name="connsiteX8" fmla="*/ 22612 w 539466"/>
                  <a:gd name="connsiteY8" fmla="*/ 340212 h 430641"/>
                  <a:gd name="connsiteX9" fmla="*/ 515239 w 539466"/>
                  <a:gd name="connsiteY9" fmla="*/ 340212 h 430641"/>
                  <a:gd name="connsiteX10" fmla="*/ 528160 w 539466"/>
                  <a:gd name="connsiteY10" fmla="*/ 349901 h 430641"/>
                  <a:gd name="connsiteX11" fmla="*/ 537851 w 539466"/>
                  <a:gd name="connsiteY11" fmla="*/ 388656 h 430641"/>
                  <a:gd name="connsiteX12" fmla="*/ 539466 w 539466"/>
                  <a:gd name="connsiteY12" fmla="*/ 393501 h 430641"/>
                  <a:gd name="connsiteX13" fmla="*/ 539466 w 539466"/>
                  <a:gd name="connsiteY13" fmla="*/ 417723 h 430641"/>
                  <a:gd name="connsiteX14" fmla="*/ 526545 w 539466"/>
                  <a:gd name="connsiteY14" fmla="*/ 430641 h 430641"/>
                  <a:gd name="connsiteX15" fmla="*/ 12921 w 539466"/>
                  <a:gd name="connsiteY15" fmla="*/ 430641 h 430641"/>
                  <a:gd name="connsiteX16" fmla="*/ 0 w 539466"/>
                  <a:gd name="connsiteY16" fmla="*/ 417723 h 430641"/>
                  <a:gd name="connsiteX17" fmla="*/ 0 w 539466"/>
                  <a:gd name="connsiteY17" fmla="*/ 393501 h 430641"/>
                  <a:gd name="connsiteX18" fmla="*/ 1615 w 539466"/>
                  <a:gd name="connsiteY18" fmla="*/ 388656 h 430641"/>
                  <a:gd name="connsiteX19" fmla="*/ 9691 w 539466"/>
                  <a:gd name="connsiteY19" fmla="*/ 349901 h 430641"/>
                  <a:gd name="connsiteX20" fmla="*/ 22612 w 539466"/>
                  <a:gd name="connsiteY20" fmla="*/ 340212 h 430641"/>
                  <a:gd name="connsiteX21" fmla="*/ 339174 w 539466"/>
                  <a:gd name="connsiteY21" fmla="*/ 171013 h 430641"/>
                  <a:gd name="connsiteX22" fmla="*/ 340789 w 539466"/>
                  <a:gd name="connsiteY22" fmla="*/ 171013 h 430641"/>
                  <a:gd name="connsiteX23" fmla="*/ 416685 w 539466"/>
                  <a:gd name="connsiteY23" fmla="*/ 191945 h 430641"/>
                  <a:gd name="connsiteX24" fmla="*/ 418299 w 539466"/>
                  <a:gd name="connsiteY24" fmla="*/ 191945 h 430641"/>
                  <a:gd name="connsiteX25" fmla="*/ 418299 w 539466"/>
                  <a:gd name="connsiteY25" fmla="*/ 193556 h 430641"/>
                  <a:gd name="connsiteX26" fmla="*/ 418299 w 539466"/>
                  <a:gd name="connsiteY26" fmla="*/ 195166 h 430641"/>
                  <a:gd name="connsiteX27" fmla="*/ 389233 w 539466"/>
                  <a:gd name="connsiteY27" fmla="*/ 204827 h 430641"/>
                  <a:gd name="connsiteX28" fmla="*/ 429603 w 539466"/>
                  <a:gd name="connsiteY28" fmla="*/ 245081 h 430641"/>
                  <a:gd name="connsiteX29" fmla="*/ 429603 w 539466"/>
                  <a:gd name="connsiteY29" fmla="*/ 246691 h 430641"/>
                  <a:gd name="connsiteX30" fmla="*/ 416685 w 539466"/>
                  <a:gd name="connsiteY30" fmla="*/ 261183 h 430641"/>
                  <a:gd name="connsiteX31" fmla="*/ 413455 w 539466"/>
                  <a:gd name="connsiteY31" fmla="*/ 261183 h 430641"/>
                  <a:gd name="connsiteX32" fmla="*/ 373085 w 539466"/>
                  <a:gd name="connsiteY32" fmla="*/ 220929 h 430641"/>
                  <a:gd name="connsiteX33" fmla="*/ 368240 w 539466"/>
                  <a:gd name="connsiteY33" fmla="*/ 254742 h 430641"/>
                  <a:gd name="connsiteX34" fmla="*/ 366626 w 539466"/>
                  <a:gd name="connsiteY34" fmla="*/ 254742 h 430641"/>
                  <a:gd name="connsiteX35" fmla="*/ 365011 w 539466"/>
                  <a:gd name="connsiteY35" fmla="*/ 253132 h 430641"/>
                  <a:gd name="connsiteX36" fmla="*/ 339174 w 539466"/>
                  <a:gd name="connsiteY36" fmla="*/ 172623 h 430641"/>
                  <a:gd name="connsiteX37" fmla="*/ 339174 w 539466"/>
                  <a:gd name="connsiteY37" fmla="*/ 171013 h 430641"/>
                  <a:gd name="connsiteX38" fmla="*/ 50166 w 539466"/>
                  <a:gd name="connsiteY38" fmla="*/ 40313 h 430641"/>
                  <a:gd name="connsiteX39" fmla="*/ 50166 w 539466"/>
                  <a:gd name="connsiteY39" fmla="*/ 293479 h 430641"/>
                  <a:gd name="connsiteX40" fmla="*/ 491114 w 539466"/>
                  <a:gd name="connsiteY40" fmla="*/ 293479 h 430641"/>
                  <a:gd name="connsiteX41" fmla="*/ 491114 w 539466"/>
                  <a:gd name="connsiteY41" fmla="*/ 40313 h 430641"/>
                  <a:gd name="connsiteX42" fmla="*/ 30783 w 539466"/>
                  <a:gd name="connsiteY42" fmla="*/ 0 h 430641"/>
                  <a:gd name="connsiteX43" fmla="*/ 510497 w 539466"/>
                  <a:gd name="connsiteY43" fmla="*/ 0 h 430641"/>
                  <a:gd name="connsiteX44" fmla="*/ 529879 w 539466"/>
                  <a:gd name="connsiteY44" fmla="*/ 20963 h 430641"/>
                  <a:gd name="connsiteX45" fmla="*/ 529879 w 539466"/>
                  <a:gd name="connsiteY45" fmla="*/ 312829 h 430641"/>
                  <a:gd name="connsiteX46" fmla="*/ 510497 w 539466"/>
                  <a:gd name="connsiteY46" fmla="*/ 332179 h 430641"/>
                  <a:gd name="connsiteX47" fmla="*/ 30783 w 539466"/>
                  <a:gd name="connsiteY47" fmla="*/ 332179 h 430641"/>
                  <a:gd name="connsiteX48" fmla="*/ 11401 w 539466"/>
                  <a:gd name="connsiteY48" fmla="*/ 312829 h 430641"/>
                  <a:gd name="connsiteX49" fmla="*/ 11401 w 539466"/>
                  <a:gd name="connsiteY49" fmla="*/ 20963 h 430641"/>
                  <a:gd name="connsiteX50" fmla="*/ 30783 w 539466"/>
                  <a:gd name="connsiteY50" fmla="*/ 0 h 430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</a:cxnLst>
                <a:rect l="l" t="t" r="r" b="b"/>
                <a:pathLst>
                  <a:path w="539466" h="430641">
                    <a:moveTo>
                      <a:pt x="208357" y="395115"/>
                    </a:moveTo>
                    <a:lnTo>
                      <a:pt x="203511" y="422567"/>
                    </a:lnTo>
                    <a:lnTo>
                      <a:pt x="331109" y="422567"/>
                    </a:lnTo>
                    <a:lnTo>
                      <a:pt x="318188" y="395115"/>
                    </a:lnTo>
                    <a:close/>
                    <a:moveTo>
                      <a:pt x="30688" y="354745"/>
                    </a:moveTo>
                    <a:lnTo>
                      <a:pt x="22612" y="385427"/>
                    </a:lnTo>
                    <a:lnTo>
                      <a:pt x="518469" y="385427"/>
                    </a:lnTo>
                    <a:lnTo>
                      <a:pt x="508778" y="354745"/>
                    </a:lnTo>
                    <a:close/>
                    <a:moveTo>
                      <a:pt x="22612" y="340212"/>
                    </a:moveTo>
                    <a:lnTo>
                      <a:pt x="515239" y="340212"/>
                    </a:lnTo>
                    <a:cubicBezTo>
                      <a:pt x="521699" y="340212"/>
                      <a:pt x="526545" y="343442"/>
                      <a:pt x="528160" y="349901"/>
                    </a:cubicBezTo>
                    <a:lnTo>
                      <a:pt x="537851" y="388656"/>
                    </a:lnTo>
                    <a:cubicBezTo>
                      <a:pt x="539466" y="390271"/>
                      <a:pt x="539466" y="391886"/>
                      <a:pt x="539466" y="393501"/>
                    </a:cubicBezTo>
                    <a:lnTo>
                      <a:pt x="539466" y="417723"/>
                    </a:lnTo>
                    <a:cubicBezTo>
                      <a:pt x="539466" y="425797"/>
                      <a:pt x="533005" y="430641"/>
                      <a:pt x="526545" y="430641"/>
                    </a:cubicBezTo>
                    <a:lnTo>
                      <a:pt x="12921" y="430641"/>
                    </a:lnTo>
                    <a:cubicBezTo>
                      <a:pt x="6461" y="430641"/>
                      <a:pt x="0" y="425797"/>
                      <a:pt x="0" y="417723"/>
                    </a:cubicBezTo>
                    <a:lnTo>
                      <a:pt x="0" y="393501"/>
                    </a:lnTo>
                    <a:cubicBezTo>
                      <a:pt x="0" y="391886"/>
                      <a:pt x="0" y="390271"/>
                      <a:pt x="1615" y="388656"/>
                    </a:cubicBezTo>
                    <a:lnTo>
                      <a:pt x="9691" y="349901"/>
                    </a:lnTo>
                    <a:cubicBezTo>
                      <a:pt x="11306" y="343442"/>
                      <a:pt x="17767" y="340212"/>
                      <a:pt x="22612" y="340212"/>
                    </a:cubicBezTo>
                    <a:close/>
                    <a:moveTo>
                      <a:pt x="339174" y="171013"/>
                    </a:moveTo>
                    <a:cubicBezTo>
                      <a:pt x="340789" y="171013"/>
                      <a:pt x="340789" y="171013"/>
                      <a:pt x="340789" y="171013"/>
                    </a:cubicBezTo>
                    <a:lnTo>
                      <a:pt x="416685" y="191945"/>
                    </a:lnTo>
                    <a:cubicBezTo>
                      <a:pt x="416685" y="191945"/>
                      <a:pt x="418299" y="191945"/>
                      <a:pt x="418299" y="191945"/>
                    </a:cubicBezTo>
                    <a:cubicBezTo>
                      <a:pt x="418299" y="191945"/>
                      <a:pt x="418299" y="193556"/>
                      <a:pt x="418299" y="193556"/>
                    </a:cubicBezTo>
                    <a:cubicBezTo>
                      <a:pt x="418299" y="193556"/>
                      <a:pt x="418299" y="193556"/>
                      <a:pt x="418299" y="195166"/>
                    </a:cubicBezTo>
                    <a:lnTo>
                      <a:pt x="389233" y="204827"/>
                    </a:lnTo>
                    <a:lnTo>
                      <a:pt x="429603" y="245081"/>
                    </a:lnTo>
                    <a:cubicBezTo>
                      <a:pt x="429603" y="245081"/>
                      <a:pt x="429603" y="246691"/>
                      <a:pt x="429603" y="246691"/>
                    </a:cubicBezTo>
                    <a:lnTo>
                      <a:pt x="416685" y="261183"/>
                    </a:lnTo>
                    <a:cubicBezTo>
                      <a:pt x="415070" y="261183"/>
                      <a:pt x="413455" y="261183"/>
                      <a:pt x="413455" y="261183"/>
                    </a:cubicBezTo>
                    <a:lnTo>
                      <a:pt x="373085" y="220929"/>
                    </a:lnTo>
                    <a:lnTo>
                      <a:pt x="368240" y="254742"/>
                    </a:lnTo>
                    <a:cubicBezTo>
                      <a:pt x="366626" y="254742"/>
                      <a:pt x="366626" y="254742"/>
                      <a:pt x="366626" y="254742"/>
                    </a:cubicBezTo>
                    <a:cubicBezTo>
                      <a:pt x="365011" y="254742"/>
                      <a:pt x="365011" y="254742"/>
                      <a:pt x="365011" y="253132"/>
                    </a:cubicBezTo>
                    <a:lnTo>
                      <a:pt x="339174" y="172623"/>
                    </a:lnTo>
                    <a:cubicBezTo>
                      <a:pt x="339174" y="172623"/>
                      <a:pt x="339174" y="172623"/>
                      <a:pt x="339174" y="171013"/>
                    </a:cubicBezTo>
                    <a:close/>
                    <a:moveTo>
                      <a:pt x="50166" y="40313"/>
                    </a:moveTo>
                    <a:lnTo>
                      <a:pt x="50166" y="293479"/>
                    </a:lnTo>
                    <a:lnTo>
                      <a:pt x="491114" y="293479"/>
                    </a:lnTo>
                    <a:lnTo>
                      <a:pt x="491114" y="40313"/>
                    </a:lnTo>
                    <a:close/>
                    <a:moveTo>
                      <a:pt x="30783" y="0"/>
                    </a:moveTo>
                    <a:lnTo>
                      <a:pt x="510497" y="0"/>
                    </a:lnTo>
                    <a:cubicBezTo>
                      <a:pt x="521803" y="0"/>
                      <a:pt x="529879" y="9675"/>
                      <a:pt x="529879" y="20963"/>
                    </a:cubicBezTo>
                    <a:lnTo>
                      <a:pt x="529879" y="312829"/>
                    </a:lnTo>
                    <a:cubicBezTo>
                      <a:pt x="529879" y="324116"/>
                      <a:pt x="521803" y="332179"/>
                      <a:pt x="510497" y="332179"/>
                    </a:cubicBezTo>
                    <a:lnTo>
                      <a:pt x="30783" y="332179"/>
                    </a:lnTo>
                    <a:cubicBezTo>
                      <a:pt x="19477" y="332179"/>
                      <a:pt x="11401" y="324116"/>
                      <a:pt x="11401" y="312829"/>
                    </a:cubicBezTo>
                    <a:lnTo>
                      <a:pt x="11401" y="20963"/>
                    </a:lnTo>
                    <a:cubicBezTo>
                      <a:pt x="11401" y="9675"/>
                      <a:pt x="19477" y="0"/>
                      <a:pt x="307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wrap="square" lIns="91440" tIns="45720" rIns="91440" bIns="45720" anchor="ctr">
                <a:normAutofit fontScale="92500" lnSpcReduction="20000"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  <p:grpSp>
            <p:nvGrpSpPr>
              <p:cNvPr id="59" name="iṡlîḑé">
                <a:extLst>
                  <a:ext uri="{FF2B5EF4-FFF2-40B4-BE49-F238E27FC236}">
                    <a16:creationId xmlns="" xmlns:a16="http://schemas.microsoft.com/office/drawing/2014/main" id="{3E3763ED-A55E-4366-8145-69B08E8BF238}"/>
                  </a:ext>
                </a:extLst>
              </p:cNvPr>
              <p:cNvGrpSpPr/>
              <p:nvPr/>
            </p:nvGrpSpPr>
            <p:grpSpPr>
              <a:xfrm>
                <a:off x="660400" y="1852920"/>
                <a:ext cx="3210103" cy="1071838"/>
                <a:chOff x="1163789" y="2274621"/>
                <a:chExt cx="1436954" cy="973612"/>
              </a:xfrm>
            </p:grpSpPr>
            <p:sp>
              <p:nvSpPr>
                <p:cNvPr id="60" name="iṧlíḍé">
                  <a:extLst>
                    <a:ext uri="{FF2B5EF4-FFF2-40B4-BE49-F238E27FC236}">
                      <a16:creationId xmlns="" xmlns:a16="http://schemas.microsoft.com/office/drawing/2014/main" id="{E63EAA6D-A413-456D-8244-D0B78BD7E632}"/>
                    </a:ext>
                  </a:extLst>
                </p:cNvPr>
                <p:cNvSpPr/>
                <p:nvPr/>
              </p:nvSpPr>
              <p:spPr bwMode="auto">
                <a:xfrm>
                  <a:off x="1163789" y="2716427"/>
                  <a:ext cx="1436954" cy="531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>
                    <a:lnSpc>
                      <a:spcPct val="120000"/>
                    </a:lnSpc>
                  </a:pPr>
                  <a:r>
                    <a:rPr lang="en-US" altLang="zh-CN" sz="11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Copy paste fonts. Choose the only option to retain text……</a:t>
                  </a:r>
                </a:p>
              </p:txBody>
            </p:sp>
            <p:sp>
              <p:nvSpPr>
                <p:cNvPr id="61" name="ïṣliďê">
                  <a:extLst>
                    <a:ext uri="{FF2B5EF4-FFF2-40B4-BE49-F238E27FC236}">
                      <a16:creationId xmlns="" xmlns:a16="http://schemas.microsoft.com/office/drawing/2014/main" id="{ADD8751C-7A79-4A5B-9634-FF1AEBA97DAE}"/>
                    </a:ext>
                  </a:extLst>
                </p:cNvPr>
                <p:cNvSpPr txBox="1"/>
                <p:nvPr/>
              </p:nvSpPr>
              <p:spPr bwMode="auto">
                <a:xfrm>
                  <a:off x="1163789" y="2274621"/>
                  <a:ext cx="1436954" cy="44180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</a:pPr>
                  <a:r>
                    <a:rPr lang="en-US" altLang="zh-CN" sz="1600" b="1" dirty="0"/>
                    <a:t>Text here</a:t>
                  </a:r>
                </a:p>
              </p:txBody>
            </p:sp>
          </p:grpSp>
        </p:grpSp>
        <p:cxnSp>
          <p:nvCxnSpPr>
            <p:cNvPr id="28" name="直接连接符 27">
              <a:extLst>
                <a:ext uri="{FF2B5EF4-FFF2-40B4-BE49-F238E27FC236}">
                  <a16:creationId xmlns="" xmlns:a16="http://schemas.microsoft.com/office/drawing/2014/main" id="{DE6C4C75-6FA1-4FA5-8E42-A6A470E2F044}"/>
                </a:ext>
              </a:extLst>
            </p:cNvPr>
            <p:cNvCxnSpPr>
              <a:cxnSpLocks/>
            </p:cNvCxnSpPr>
            <p:nvPr/>
          </p:nvCxnSpPr>
          <p:spPr>
            <a:xfrm>
              <a:off x="4612611" y="3632200"/>
              <a:ext cx="3210103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prstDash val="dash"/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9" name="iṧ1iḍê">
              <a:extLst>
                <a:ext uri="{FF2B5EF4-FFF2-40B4-BE49-F238E27FC236}">
                  <a16:creationId xmlns="" xmlns:a16="http://schemas.microsoft.com/office/drawing/2014/main" id="{EFDDE847-0A2C-4363-9145-B344A74635FD}"/>
                </a:ext>
              </a:extLst>
            </p:cNvPr>
            <p:cNvGrpSpPr/>
            <p:nvPr/>
          </p:nvGrpSpPr>
          <p:grpSpPr>
            <a:xfrm>
              <a:off x="660400" y="1996910"/>
              <a:ext cx="3210103" cy="1537357"/>
              <a:chOff x="660400" y="1387401"/>
              <a:chExt cx="3210103" cy="1537357"/>
            </a:xfrm>
          </p:grpSpPr>
          <p:sp>
            <p:nvSpPr>
              <p:cNvPr id="54" name="ïṧ1îḑê">
                <a:extLst>
                  <a:ext uri="{FF2B5EF4-FFF2-40B4-BE49-F238E27FC236}">
                    <a16:creationId xmlns="" xmlns:a16="http://schemas.microsoft.com/office/drawing/2014/main" id="{0D149665-68D8-40A6-AF64-9298E8FF3363}"/>
                  </a:ext>
                </a:extLst>
              </p:cNvPr>
              <p:cNvSpPr/>
              <p:nvPr/>
            </p:nvSpPr>
            <p:spPr bwMode="auto">
              <a:xfrm>
                <a:off x="2065472" y="1387401"/>
                <a:ext cx="399958" cy="319275"/>
              </a:xfrm>
              <a:custGeom>
                <a:avLst/>
                <a:gdLst>
                  <a:gd name="connsiteX0" fmla="*/ 208357 w 539466"/>
                  <a:gd name="connsiteY0" fmla="*/ 395115 h 430641"/>
                  <a:gd name="connsiteX1" fmla="*/ 203511 w 539466"/>
                  <a:gd name="connsiteY1" fmla="*/ 422567 h 430641"/>
                  <a:gd name="connsiteX2" fmla="*/ 331109 w 539466"/>
                  <a:gd name="connsiteY2" fmla="*/ 422567 h 430641"/>
                  <a:gd name="connsiteX3" fmla="*/ 318188 w 539466"/>
                  <a:gd name="connsiteY3" fmla="*/ 395115 h 430641"/>
                  <a:gd name="connsiteX4" fmla="*/ 30688 w 539466"/>
                  <a:gd name="connsiteY4" fmla="*/ 354745 h 430641"/>
                  <a:gd name="connsiteX5" fmla="*/ 22612 w 539466"/>
                  <a:gd name="connsiteY5" fmla="*/ 385427 h 430641"/>
                  <a:gd name="connsiteX6" fmla="*/ 518469 w 539466"/>
                  <a:gd name="connsiteY6" fmla="*/ 385427 h 430641"/>
                  <a:gd name="connsiteX7" fmla="*/ 508778 w 539466"/>
                  <a:gd name="connsiteY7" fmla="*/ 354745 h 430641"/>
                  <a:gd name="connsiteX8" fmla="*/ 22612 w 539466"/>
                  <a:gd name="connsiteY8" fmla="*/ 340212 h 430641"/>
                  <a:gd name="connsiteX9" fmla="*/ 515239 w 539466"/>
                  <a:gd name="connsiteY9" fmla="*/ 340212 h 430641"/>
                  <a:gd name="connsiteX10" fmla="*/ 528160 w 539466"/>
                  <a:gd name="connsiteY10" fmla="*/ 349901 h 430641"/>
                  <a:gd name="connsiteX11" fmla="*/ 537851 w 539466"/>
                  <a:gd name="connsiteY11" fmla="*/ 388656 h 430641"/>
                  <a:gd name="connsiteX12" fmla="*/ 539466 w 539466"/>
                  <a:gd name="connsiteY12" fmla="*/ 393501 h 430641"/>
                  <a:gd name="connsiteX13" fmla="*/ 539466 w 539466"/>
                  <a:gd name="connsiteY13" fmla="*/ 417723 h 430641"/>
                  <a:gd name="connsiteX14" fmla="*/ 526545 w 539466"/>
                  <a:gd name="connsiteY14" fmla="*/ 430641 h 430641"/>
                  <a:gd name="connsiteX15" fmla="*/ 12921 w 539466"/>
                  <a:gd name="connsiteY15" fmla="*/ 430641 h 430641"/>
                  <a:gd name="connsiteX16" fmla="*/ 0 w 539466"/>
                  <a:gd name="connsiteY16" fmla="*/ 417723 h 430641"/>
                  <a:gd name="connsiteX17" fmla="*/ 0 w 539466"/>
                  <a:gd name="connsiteY17" fmla="*/ 393501 h 430641"/>
                  <a:gd name="connsiteX18" fmla="*/ 1615 w 539466"/>
                  <a:gd name="connsiteY18" fmla="*/ 388656 h 430641"/>
                  <a:gd name="connsiteX19" fmla="*/ 9691 w 539466"/>
                  <a:gd name="connsiteY19" fmla="*/ 349901 h 430641"/>
                  <a:gd name="connsiteX20" fmla="*/ 22612 w 539466"/>
                  <a:gd name="connsiteY20" fmla="*/ 340212 h 430641"/>
                  <a:gd name="connsiteX21" fmla="*/ 339174 w 539466"/>
                  <a:gd name="connsiteY21" fmla="*/ 171013 h 430641"/>
                  <a:gd name="connsiteX22" fmla="*/ 340789 w 539466"/>
                  <a:gd name="connsiteY22" fmla="*/ 171013 h 430641"/>
                  <a:gd name="connsiteX23" fmla="*/ 416685 w 539466"/>
                  <a:gd name="connsiteY23" fmla="*/ 191945 h 430641"/>
                  <a:gd name="connsiteX24" fmla="*/ 418299 w 539466"/>
                  <a:gd name="connsiteY24" fmla="*/ 191945 h 430641"/>
                  <a:gd name="connsiteX25" fmla="*/ 418299 w 539466"/>
                  <a:gd name="connsiteY25" fmla="*/ 193556 h 430641"/>
                  <a:gd name="connsiteX26" fmla="*/ 418299 w 539466"/>
                  <a:gd name="connsiteY26" fmla="*/ 195166 h 430641"/>
                  <a:gd name="connsiteX27" fmla="*/ 389233 w 539466"/>
                  <a:gd name="connsiteY27" fmla="*/ 204827 h 430641"/>
                  <a:gd name="connsiteX28" fmla="*/ 429603 w 539466"/>
                  <a:gd name="connsiteY28" fmla="*/ 245081 h 430641"/>
                  <a:gd name="connsiteX29" fmla="*/ 429603 w 539466"/>
                  <a:gd name="connsiteY29" fmla="*/ 246691 h 430641"/>
                  <a:gd name="connsiteX30" fmla="*/ 416685 w 539466"/>
                  <a:gd name="connsiteY30" fmla="*/ 261183 h 430641"/>
                  <a:gd name="connsiteX31" fmla="*/ 413455 w 539466"/>
                  <a:gd name="connsiteY31" fmla="*/ 261183 h 430641"/>
                  <a:gd name="connsiteX32" fmla="*/ 373085 w 539466"/>
                  <a:gd name="connsiteY32" fmla="*/ 220929 h 430641"/>
                  <a:gd name="connsiteX33" fmla="*/ 368240 w 539466"/>
                  <a:gd name="connsiteY33" fmla="*/ 254742 h 430641"/>
                  <a:gd name="connsiteX34" fmla="*/ 366626 w 539466"/>
                  <a:gd name="connsiteY34" fmla="*/ 254742 h 430641"/>
                  <a:gd name="connsiteX35" fmla="*/ 365011 w 539466"/>
                  <a:gd name="connsiteY35" fmla="*/ 253132 h 430641"/>
                  <a:gd name="connsiteX36" fmla="*/ 339174 w 539466"/>
                  <a:gd name="connsiteY36" fmla="*/ 172623 h 430641"/>
                  <a:gd name="connsiteX37" fmla="*/ 339174 w 539466"/>
                  <a:gd name="connsiteY37" fmla="*/ 171013 h 430641"/>
                  <a:gd name="connsiteX38" fmla="*/ 50166 w 539466"/>
                  <a:gd name="connsiteY38" fmla="*/ 40313 h 430641"/>
                  <a:gd name="connsiteX39" fmla="*/ 50166 w 539466"/>
                  <a:gd name="connsiteY39" fmla="*/ 293479 h 430641"/>
                  <a:gd name="connsiteX40" fmla="*/ 491114 w 539466"/>
                  <a:gd name="connsiteY40" fmla="*/ 293479 h 430641"/>
                  <a:gd name="connsiteX41" fmla="*/ 491114 w 539466"/>
                  <a:gd name="connsiteY41" fmla="*/ 40313 h 430641"/>
                  <a:gd name="connsiteX42" fmla="*/ 30783 w 539466"/>
                  <a:gd name="connsiteY42" fmla="*/ 0 h 430641"/>
                  <a:gd name="connsiteX43" fmla="*/ 510497 w 539466"/>
                  <a:gd name="connsiteY43" fmla="*/ 0 h 430641"/>
                  <a:gd name="connsiteX44" fmla="*/ 529879 w 539466"/>
                  <a:gd name="connsiteY44" fmla="*/ 20963 h 430641"/>
                  <a:gd name="connsiteX45" fmla="*/ 529879 w 539466"/>
                  <a:gd name="connsiteY45" fmla="*/ 312829 h 430641"/>
                  <a:gd name="connsiteX46" fmla="*/ 510497 w 539466"/>
                  <a:gd name="connsiteY46" fmla="*/ 332179 h 430641"/>
                  <a:gd name="connsiteX47" fmla="*/ 30783 w 539466"/>
                  <a:gd name="connsiteY47" fmla="*/ 332179 h 430641"/>
                  <a:gd name="connsiteX48" fmla="*/ 11401 w 539466"/>
                  <a:gd name="connsiteY48" fmla="*/ 312829 h 430641"/>
                  <a:gd name="connsiteX49" fmla="*/ 11401 w 539466"/>
                  <a:gd name="connsiteY49" fmla="*/ 20963 h 430641"/>
                  <a:gd name="connsiteX50" fmla="*/ 30783 w 539466"/>
                  <a:gd name="connsiteY50" fmla="*/ 0 h 430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</a:cxnLst>
                <a:rect l="l" t="t" r="r" b="b"/>
                <a:pathLst>
                  <a:path w="539466" h="430641">
                    <a:moveTo>
                      <a:pt x="208357" y="395115"/>
                    </a:moveTo>
                    <a:lnTo>
                      <a:pt x="203511" y="422567"/>
                    </a:lnTo>
                    <a:lnTo>
                      <a:pt x="331109" y="422567"/>
                    </a:lnTo>
                    <a:lnTo>
                      <a:pt x="318188" y="395115"/>
                    </a:lnTo>
                    <a:close/>
                    <a:moveTo>
                      <a:pt x="30688" y="354745"/>
                    </a:moveTo>
                    <a:lnTo>
                      <a:pt x="22612" y="385427"/>
                    </a:lnTo>
                    <a:lnTo>
                      <a:pt x="518469" y="385427"/>
                    </a:lnTo>
                    <a:lnTo>
                      <a:pt x="508778" y="354745"/>
                    </a:lnTo>
                    <a:close/>
                    <a:moveTo>
                      <a:pt x="22612" y="340212"/>
                    </a:moveTo>
                    <a:lnTo>
                      <a:pt x="515239" y="340212"/>
                    </a:lnTo>
                    <a:cubicBezTo>
                      <a:pt x="521699" y="340212"/>
                      <a:pt x="526545" y="343442"/>
                      <a:pt x="528160" y="349901"/>
                    </a:cubicBezTo>
                    <a:lnTo>
                      <a:pt x="537851" y="388656"/>
                    </a:lnTo>
                    <a:cubicBezTo>
                      <a:pt x="539466" y="390271"/>
                      <a:pt x="539466" y="391886"/>
                      <a:pt x="539466" y="393501"/>
                    </a:cubicBezTo>
                    <a:lnTo>
                      <a:pt x="539466" y="417723"/>
                    </a:lnTo>
                    <a:cubicBezTo>
                      <a:pt x="539466" y="425797"/>
                      <a:pt x="533005" y="430641"/>
                      <a:pt x="526545" y="430641"/>
                    </a:cubicBezTo>
                    <a:lnTo>
                      <a:pt x="12921" y="430641"/>
                    </a:lnTo>
                    <a:cubicBezTo>
                      <a:pt x="6461" y="430641"/>
                      <a:pt x="0" y="425797"/>
                      <a:pt x="0" y="417723"/>
                    </a:cubicBezTo>
                    <a:lnTo>
                      <a:pt x="0" y="393501"/>
                    </a:lnTo>
                    <a:cubicBezTo>
                      <a:pt x="0" y="391886"/>
                      <a:pt x="0" y="390271"/>
                      <a:pt x="1615" y="388656"/>
                    </a:cubicBezTo>
                    <a:lnTo>
                      <a:pt x="9691" y="349901"/>
                    </a:lnTo>
                    <a:cubicBezTo>
                      <a:pt x="11306" y="343442"/>
                      <a:pt x="17767" y="340212"/>
                      <a:pt x="22612" y="340212"/>
                    </a:cubicBezTo>
                    <a:close/>
                    <a:moveTo>
                      <a:pt x="339174" y="171013"/>
                    </a:moveTo>
                    <a:cubicBezTo>
                      <a:pt x="340789" y="171013"/>
                      <a:pt x="340789" y="171013"/>
                      <a:pt x="340789" y="171013"/>
                    </a:cubicBezTo>
                    <a:lnTo>
                      <a:pt x="416685" y="191945"/>
                    </a:lnTo>
                    <a:cubicBezTo>
                      <a:pt x="416685" y="191945"/>
                      <a:pt x="418299" y="191945"/>
                      <a:pt x="418299" y="191945"/>
                    </a:cubicBezTo>
                    <a:cubicBezTo>
                      <a:pt x="418299" y="191945"/>
                      <a:pt x="418299" y="193556"/>
                      <a:pt x="418299" y="193556"/>
                    </a:cubicBezTo>
                    <a:cubicBezTo>
                      <a:pt x="418299" y="193556"/>
                      <a:pt x="418299" y="193556"/>
                      <a:pt x="418299" y="195166"/>
                    </a:cubicBezTo>
                    <a:lnTo>
                      <a:pt x="389233" y="204827"/>
                    </a:lnTo>
                    <a:lnTo>
                      <a:pt x="429603" y="245081"/>
                    </a:lnTo>
                    <a:cubicBezTo>
                      <a:pt x="429603" y="245081"/>
                      <a:pt x="429603" y="246691"/>
                      <a:pt x="429603" y="246691"/>
                    </a:cubicBezTo>
                    <a:lnTo>
                      <a:pt x="416685" y="261183"/>
                    </a:lnTo>
                    <a:cubicBezTo>
                      <a:pt x="415070" y="261183"/>
                      <a:pt x="413455" y="261183"/>
                      <a:pt x="413455" y="261183"/>
                    </a:cubicBezTo>
                    <a:lnTo>
                      <a:pt x="373085" y="220929"/>
                    </a:lnTo>
                    <a:lnTo>
                      <a:pt x="368240" y="254742"/>
                    </a:lnTo>
                    <a:cubicBezTo>
                      <a:pt x="366626" y="254742"/>
                      <a:pt x="366626" y="254742"/>
                      <a:pt x="366626" y="254742"/>
                    </a:cubicBezTo>
                    <a:cubicBezTo>
                      <a:pt x="365011" y="254742"/>
                      <a:pt x="365011" y="254742"/>
                      <a:pt x="365011" y="253132"/>
                    </a:cubicBezTo>
                    <a:lnTo>
                      <a:pt x="339174" y="172623"/>
                    </a:lnTo>
                    <a:cubicBezTo>
                      <a:pt x="339174" y="172623"/>
                      <a:pt x="339174" y="172623"/>
                      <a:pt x="339174" y="171013"/>
                    </a:cubicBezTo>
                    <a:close/>
                    <a:moveTo>
                      <a:pt x="50166" y="40313"/>
                    </a:moveTo>
                    <a:lnTo>
                      <a:pt x="50166" y="293479"/>
                    </a:lnTo>
                    <a:lnTo>
                      <a:pt x="491114" y="293479"/>
                    </a:lnTo>
                    <a:lnTo>
                      <a:pt x="491114" y="40313"/>
                    </a:lnTo>
                    <a:close/>
                    <a:moveTo>
                      <a:pt x="30783" y="0"/>
                    </a:moveTo>
                    <a:lnTo>
                      <a:pt x="510497" y="0"/>
                    </a:lnTo>
                    <a:cubicBezTo>
                      <a:pt x="521803" y="0"/>
                      <a:pt x="529879" y="9675"/>
                      <a:pt x="529879" y="20963"/>
                    </a:cubicBezTo>
                    <a:lnTo>
                      <a:pt x="529879" y="312829"/>
                    </a:lnTo>
                    <a:cubicBezTo>
                      <a:pt x="529879" y="324116"/>
                      <a:pt x="521803" y="332179"/>
                      <a:pt x="510497" y="332179"/>
                    </a:cubicBezTo>
                    <a:lnTo>
                      <a:pt x="30783" y="332179"/>
                    </a:lnTo>
                    <a:cubicBezTo>
                      <a:pt x="19477" y="332179"/>
                      <a:pt x="11401" y="324116"/>
                      <a:pt x="11401" y="312829"/>
                    </a:cubicBezTo>
                    <a:lnTo>
                      <a:pt x="11401" y="20963"/>
                    </a:lnTo>
                    <a:cubicBezTo>
                      <a:pt x="11401" y="9675"/>
                      <a:pt x="19477" y="0"/>
                      <a:pt x="30783" y="0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wrap="square" lIns="91440" tIns="45720" rIns="91440" bIns="45720" anchor="ctr">
                <a:normAutofit fontScale="92500" lnSpcReduction="20000"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  <p:grpSp>
            <p:nvGrpSpPr>
              <p:cNvPr id="55" name="îṥḻïḍé">
                <a:extLst>
                  <a:ext uri="{FF2B5EF4-FFF2-40B4-BE49-F238E27FC236}">
                    <a16:creationId xmlns="" xmlns:a16="http://schemas.microsoft.com/office/drawing/2014/main" id="{7FBF6382-B634-470A-A778-F83ADE8D955B}"/>
                  </a:ext>
                </a:extLst>
              </p:cNvPr>
              <p:cNvGrpSpPr/>
              <p:nvPr/>
            </p:nvGrpSpPr>
            <p:grpSpPr>
              <a:xfrm>
                <a:off x="660400" y="1852920"/>
                <a:ext cx="3210103" cy="1071838"/>
                <a:chOff x="1163789" y="2274621"/>
                <a:chExt cx="1436954" cy="973612"/>
              </a:xfrm>
            </p:grpSpPr>
            <p:sp>
              <p:nvSpPr>
                <p:cNvPr id="56" name="îṩḷiḋe">
                  <a:extLst>
                    <a:ext uri="{FF2B5EF4-FFF2-40B4-BE49-F238E27FC236}">
                      <a16:creationId xmlns="" xmlns:a16="http://schemas.microsoft.com/office/drawing/2014/main" id="{63CFEF31-6E67-4324-856D-17436068CCA9}"/>
                    </a:ext>
                  </a:extLst>
                </p:cNvPr>
                <p:cNvSpPr/>
                <p:nvPr/>
              </p:nvSpPr>
              <p:spPr bwMode="auto">
                <a:xfrm>
                  <a:off x="1163789" y="2716427"/>
                  <a:ext cx="1436954" cy="531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>
                    <a:lnSpc>
                      <a:spcPct val="120000"/>
                    </a:lnSpc>
                  </a:pPr>
                  <a:r>
                    <a:rPr lang="en-US" altLang="zh-CN" sz="11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Copy paste fonts. Choose the only option to retain text……</a:t>
                  </a:r>
                </a:p>
              </p:txBody>
            </p:sp>
            <p:sp>
              <p:nvSpPr>
                <p:cNvPr id="57" name="iṧḻïḑê">
                  <a:extLst>
                    <a:ext uri="{FF2B5EF4-FFF2-40B4-BE49-F238E27FC236}">
                      <a16:creationId xmlns="" xmlns:a16="http://schemas.microsoft.com/office/drawing/2014/main" id="{B29AFF1D-C1AC-48A3-972E-9C38F4E4F230}"/>
                    </a:ext>
                  </a:extLst>
                </p:cNvPr>
                <p:cNvSpPr txBox="1"/>
                <p:nvPr/>
              </p:nvSpPr>
              <p:spPr bwMode="auto">
                <a:xfrm>
                  <a:off x="1163789" y="2274621"/>
                  <a:ext cx="1436954" cy="44180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</a:pPr>
                  <a:r>
                    <a:rPr lang="en-US" altLang="zh-CN" sz="1600" b="1" dirty="0"/>
                    <a:t>Text here</a:t>
                  </a:r>
                </a:p>
              </p:txBody>
            </p:sp>
          </p:grpSp>
        </p:grpSp>
        <p:grpSp>
          <p:nvGrpSpPr>
            <p:cNvPr id="30" name="îṩḻîḑê">
              <a:extLst>
                <a:ext uri="{FF2B5EF4-FFF2-40B4-BE49-F238E27FC236}">
                  <a16:creationId xmlns="" xmlns:a16="http://schemas.microsoft.com/office/drawing/2014/main" id="{1323B50E-0B87-4E65-B120-5D722BE7C048}"/>
                </a:ext>
              </a:extLst>
            </p:cNvPr>
            <p:cNvGrpSpPr/>
            <p:nvPr/>
          </p:nvGrpSpPr>
          <p:grpSpPr>
            <a:xfrm>
              <a:off x="660400" y="3730132"/>
              <a:ext cx="3210103" cy="1537357"/>
              <a:chOff x="660400" y="1387401"/>
              <a:chExt cx="3210103" cy="1537357"/>
            </a:xfrm>
          </p:grpSpPr>
          <p:sp>
            <p:nvSpPr>
              <p:cNvPr id="50" name="ïṥḷiďe">
                <a:extLst>
                  <a:ext uri="{FF2B5EF4-FFF2-40B4-BE49-F238E27FC236}">
                    <a16:creationId xmlns="" xmlns:a16="http://schemas.microsoft.com/office/drawing/2014/main" id="{70B2B2EA-FE81-4C5C-B3F5-10162490B850}"/>
                  </a:ext>
                </a:extLst>
              </p:cNvPr>
              <p:cNvSpPr/>
              <p:nvPr/>
            </p:nvSpPr>
            <p:spPr bwMode="auto">
              <a:xfrm>
                <a:off x="2065472" y="1387401"/>
                <a:ext cx="399958" cy="319275"/>
              </a:xfrm>
              <a:custGeom>
                <a:avLst/>
                <a:gdLst>
                  <a:gd name="connsiteX0" fmla="*/ 208357 w 539466"/>
                  <a:gd name="connsiteY0" fmla="*/ 395115 h 430641"/>
                  <a:gd name="connsiteX1" fmla="*/ 203511 w 539466"/>
                  <a:gd name="connsiteY1" fmla="*/ 422567 h 430641"/>
                  <a:gd name="connsiteX2" fmla="*/ 331109 w 539466"/>
                  <a:gd name="connsiteY2" fmla="*/ 422567 h 430641"/>
                  <a:gd name="connsiteX3" fmla="*/ 318188 w 539466"/>
                  <a:gd name="connsiteY3" fmla="*/ 395115 h 430641"/>
                  <a:gd name="connsiteX4" fmla="*/ 30688 w 539466"/>
                  <a:gd name="connsiteY4" fmla="*/ 354745 h 430641"/>
                  <a:gd name="connsiteX5" fmla="*/ 22612 w 539466"/>
                  <a:gd name="connsiteY5" fmla="*/ 385427 h 430641"/>
                  <a:gd name="connsiteX6" fmla="*/ 518469 w 539466"/>
                  <a:gd name="connsiteY6" fmla="*/ 385427 h 430641"/>
                  <a:gd name="connsiteX7" fmla="*/ 508778 w 539466"/>
                  <a:gd name="connsiteY7" fmla="*/ 354745 h 430641"/>
                  <a:gd name="connsiteX8" fmla="*/ 22612 w 539466"/>
                  <a:gd name="connsiteY8" fmla="*/ 340212 h 430641"/>
                  <a:gd name="connsiteX9" fmla="*/ 515239 w 539466"/>
                  <a:gd name="connsiteY9" fmla="*/ 340212 h 430641"/>
                  <a:gd name="connsiteX10" fmla="*/ 528160 w 539466"/>
                  <a:gd name="connsiteY10" fmla="*/ 349901 h 430641"/>
                  <a:gd name="connsiteX11" fmla="*/ 537851 w 539466"/>
                  <a:gd name="connsiteY11" fmla="*/ 388656 h 430641"/>
                  <a:gd name="connsiteX12" fmla="*/ 539466 w 539466"/>
                  <a:gd name="connsiteY12" fmla="*/ 393501 h 430641"/>
                  <a:gd name="connsiteX13" fmla="*/ 539466 w 539466"/>
                  <a:gd name="connsiteY13" fmla="*/ 417723 h 430641"/>
                  <a:gd name="connsiteX14" fmla="*/ 526545 w 539466"/>
                  <a:gd name="connsiteY14" fmla="*/ 430641 h 430641"/>
                  <a:gd name="connsiteX15" fmla="*/ 12921 w 539466"/>
                  <a:gd name="connsiteY15" fmla="*/ 430641 h 430641"/>
                  <a:gd name="connsiteX16" fmla="*/ 0 w 539466"/>
                  <a:gd name="connsiteY16" fmla="*/ 417723 h 430641"/>
                  <a:gd name="connsiteX17" fmla="*/ 0 w 539466"/>
                  <a:gd name="connsiteY17" fmla="*/ 393501 h 430641"/>
                  <a:gd name="connsiteX18" fmla="*/ 1615 w 539466"/>
                  <a:gd name="connsiteY18" fmla="*/ 388656 h 430641"/>
                  <a:gd name="connsiteX19" fmla="*/ 9691 w 539466"/>
                  <a:gd name="connsiteY19" fmla="*/ 349901 h 430641"/>
                  <a:gd name="connsiteX20" fmla="*/ 22612 w 539466"/>
                  <a:gd name="connsiteY20" fmla="*/ 340212 h 430641"/>
                  <a:gd name="connsiteX21" fmla="*/ 339174 w 539466"/>
                  <a:gd name="connsiteY21" fmla="*/ 171013 h 430641"/>
                  <a:gd name="connsiteX22" fmla="*/ 340789 w 539466"/>
                  <a:gd name="connsiteY22" fmla="*/ 171013 h 430641"/>
                  <a:gd name="connsiteX23" fmla="*/ 416685 w 539466"/>
                  <a:gd name="connsiteY23" fmla="*/ 191945 h 430641"/>
                  <a:gd name="connsiteX24" fmla="*/ 418299 w 539466"/>
                  <a:gd name="connsiteY24" fmla="*/ 191945 h 430641"/>
                  <a:gd name="connsiteX25" fmla="*/ 418299 w 539466"/>
                  <a:gd name="connsiteY25" fmla="*/ 193556 h 430641"/>
                  <a:gd name="connsiteX26" fmla="*/ 418299 w 539466"/>
                  <a:gd name="connsiteY26" fmla="*/ 195166 h 430641"/>
                  <a:gd name="connsiteX27" fmla="*/ 389233 w 539466"/>
                  <a:gd name="connsiteY27" fmla="*/ 204827 h 430641"/>
                  <a:gd name="connsiteX28" fmla="*/ 429603 w 539466"/>
                  <a:gd name="connsiteY28" fmla="*/ 245081 h 430641"/>
                  <a:gd name="connsiteX29" fmla="*/ 429603 w 539466"/>
                  <a:gd name="connsiteY29" fmla="*/ 246691 h 430641"/>
                  <a:gd name="connsiteX30" fmla="*/ 416685 w 539466"/>
                  <a:gd name="connsiteY30" fmla="*/ 261183 h 430641"/>
                  <a:gd name="connsiteX31" fmla="*/ 413455 w 539466"/>
                  <a:gd name="connsiteY31" fmla="*/ 261183 h 430641"/>
                  <a:gd name="connsiteX32" fmla="*/ 373085 w 539466"/>
                  <a:gd name="connsiteY32" fmla="*/ 220929 h 430641"/>
                  <a:gd name="connsiteX33" fmla="*/ 368240 w 539466"/>
                  <a:gd name="connsiteY33" fmla="*/ 254742 h 430641"/>
                  <a:gd name="connsiteX34" fmla="*/ 366626 w 539466"/>
                  <a:gd name="connsiteY34" fmla="*/ 254742 h 430641"/>
                  <a:gd name="connsiteX35" fmla="*/ 365011 w 539466"/>
                  <a:gd name="connsiteY35" fmla="*/ 253132 h 430641"/>
                  <a:gd name="connsiteX36" fmla="*/ 339174 w 539466"/>
                  <a:gd name="connsiteY36" fmla="*/ 172623 h 430641"/>
                  <a:gd name="connsiteX37" fmla="*/ 339174 w 539466"/>
                  <a:gd name="connsiteY37" fmla="*/ 171013 h 430641"/>
                  <a:gd name="connsiteX38" fmla="*/ 50166 w 539466"/>
                  <a:gd name="connsiteY38" fmla="*/ 40313 h 430641"/>
                  <a:gd name="connsiteX39" fmla="*/ 50166 w 539466"/>
                  <a:gd name="connsiteY39" fmla="*/ 293479 h 430641"/>
                  <a:gd name="connsiteX40" fmla="*/ 491114 w 539466"/>
                  <a:gd name="connsiteY40" fmla="*/ 293479 h 430641"/>
                  <a:gd name="connsiteX41" fmla="*/ 491114 w 539466"/>
                  <a:gd name="connsiteY41" fmla="*/ 40313 h 430641"/>
                  <a:gd name="connsiteX42" fmla="*/ 30783 w 539466"/>
                  <a:gd name="connsiteY42" fmla="*/ 0 h 430641"/>
                  <a:gd name="connsiteX43" fmla="*/ 510497 w 539466"/>
                  <a:gd name="connsiteY43" fmla="*/ 0 h 430641"/>
                  <a:gd name="connsiteX44" fmla="*/ 529879 w 539466"/>
                  <a:gd name="connsiteY44" fmla="*/ 20963 h 430641"/>
                  <a:gd name="connsiteX45" fmla="*/ 529879 w 539466"/>
                  <a:gd name="connsiteY45" fmla="*/ 312829 h 430641"/>
                  <a:gd name="connsiteX46" fmla="*/ 510497 w 539466"/>
                  <a:gd name="connsiteY46" fmla="*/ 332179 h 430641"/>
                  <a:gd name="connsiteX47" fmla="*/ 30783 w 539466"/>
                  <a:gd name="connsiteY47" fmla="*/ 332179 h 430641"/>
                  <a:gd name="connsiteX48" fmla="*/ 11401 w 539466"/>
                  <a:gd name="connsiteY48" fmla="*/ 312829 h 430641"/>
                  <a:gd name="connsiteX49" fmla="*/ 11401 w 539466"/>
                  <a:gd name="connsiteY49" fmla="*/ 20963 h 430641"/>
                  <a:gd name="connsiteX50" fmla="*/ 30783 w 539466"/>
                  <a:gd name="connsiteY50" fmla="*/ 0 h 430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</a:cxnLst>
                <a:rect l="l" t="t" r="r" b="b"/>
                <a:pathLst>
                  <a:path w="539466" h="430641">
                    <a:moveTo>
                      <a:pt x="208357" y="395115"/>
                    </a:moveTo>
                    <a:lnTo>
                      <a:pt x="203511" y="422567"/>
                    </a:lnTo>
                    <a:lnTo>
                      <a:pt x="331109" y="422567"/>
                    </a:lnTo>
                    <a:lnTo>
                      <a:pt x="318188" y="395115"/>
                    </a:lnTo>
                    <a:close/>
                    <a:moveTo>
                      <a:pt x="30688" y="354745"/>
                    </a:moveTo>
                    <a:lnTo>
                      <a:pt x="22612" y="385427"/>
                    </a:lnTo>
                    <a:lnTo>
                      <a:pt x="518469" y="385427"/>
                    </a:lnTo>
                    <a:lnTo>
                      <a:pt x="508778" y="354745"/>
                    </a:lnTo>
                    <a:close/>
                    <a:moveTo>
                      <a:pt x="22612" y="340212"/>
                    </a:moveTo>
                    <a:lnTo>
                      <a:pt x="515239" y="340212"/>
                    </a:lnTo>
                    <a:cubicBezTo>
                      <a:pt x="521699" y="340212"/>
                      <a:pt x="526545" y="343442"/>
                      <a:pt x="528160" y="349901"/>
                    </a:cubicBezTo>
                    <a:lnTo>
                      <a:pt x="537851" y="388656"/>
                    </a:lnTo>
                    <a:cubicBezTo>
                      <a:pt x="539466" y="390271"/>
                      <a:pt x="539466" y="391886"/>
                      <a:pt x="539466" y="393501"/>
                    </a:cubicBezTo>
                    <a:lnTo>
                      <a:pt x="539466" y="417723"/>
                    </a:lnTo>
                    <a:cubicBezTo>
                      <a:pt x="539466" y="425797"/>
                      <a:pt x="533005" y="430641"/>
                      <a:pt x="526545" y="430641"/>
                    </a:cubicBezTo>
                    <a:lnTo>
                      <a:pt x="12921" y="430641"/>
                    </a:lnTo>
                    <a:cubicBezTo>
                      <a:pt x="6461" y="430641"/>
                      <a:pt x="0" y="425797"/>
                      <a:pt x="0" y="417723"/>
                    </a:cubicBezTo>
                    <a:lnTo>
                      <a:pt x="0" y="393501"/>
                    </a:lnTo>
                    <a:cubicBezTo>
                      <a:pt x="0" y="391886"/>
                      <a:pt x="0" y="390271"/>
                      <a:pt x="1615" y="388656"/>
                    </a:cubicBezTo>
                    <a:lnTo>
                      <a:pt x="9691" y="349901"/>
                    </a:lnTo>
                    <a:cubicBezTo>
                      <a:pt x="11306" y="343442"/>
                      <a:pt x="17767" y="340212"/>
                      <a:pt x="22612" y="340212"/>
                    </a:cubicBezTo>
                    <a:close/>
                    <a:moveTo>
                      <a:pt x="339174" y="171013"/>
                    </a:moveTo>
                    <a:cubicBezTo>
                      <a:pt x="340789" y="171013"/>
                      <a:pt x="340789" y="171013"/>
                      <a:pt x="340789" y="171013"/>
                    </a:cubicBezTo>
                    <a:lnTo>
                      <a:pt x="416685" y="191945"/>
                    </a:lnTo>
                    <a:cubicBezTo>
                      <a:pt x="416685" y="191945"/>
                      <a:pt x="418299" y="191945"/>
                      <a:pt x="418299" y="191945"/>
                    </a:cubicBezTo>
                    <a:cubicBezTo>
                      <a:pt x="418299" y="191945"/>
                      <a:pt x="418299" y="193556"/>
                      <a:pt x="418299" y="193556"/>
                    </a:cubicBezTo>
                    <a:cubicBezTo>
                      <a:pt x="418299" y="193556"/>
                      <a:pt x="418299" y="193556"/>
                      <a:pt x="418299" y="195166"/>
                    </a:cubicBezTo>
                    <a:lnTo>
                      <a:pt x="389233" y="204827"/>
                    </a:lnTo>
                    <a:lnTo>
                      <a:pt x="429603" y="245081"/>
                    </a:lnTo>
                    <a:cubicBezTo>
                      <a:pt x="429603" y="245081"/>
                      <a:pt x="429603" y="246691"/>
                      <a:pt x="429603" y="246691"/>
                    </a:cubicBezTo>
                    <a:lnTo>
                      <a:pt x="416685" y="261183"/>
                    </a:lnTo>
                    <a:cubicBezTo>
                      <a:pt x="415070" y="261183"/>
                      <a:pt x="413455" y="261183"/>
                      <a:pt x="413455" y="261183"/>
                    </a:cubicBezTo>
                    <a:lnTo>
                      <a:pt x="373085" y="220929"/>
                    </a:lnTo>
                    <a:lnTo>
                      <a:pt x="368240" y="254742"/>
                    </a:lnTo>
                    <a:cubicBezTo>
                      <a:pt x="366626" y="254742"/>
                      <a:pt x="366626" y="254742"/>
                      <a:pt x="366626" y="254742"/>
                    </a:cubicBezTo>
                    <a:cubicBezTo>
                      <a:pt x="365011" y="254742"/>
                      <a:pt x="365011" y="254742"/>
                      <a:pt x="365011" y="253132"/>
                    </a:cubicBezTo>
                    <a:lnTo>
                      <a:pt x="339174" y="172623"/>
                    </a:lnTo>
                    <a:cubicBezTo>
                      <a:pt x="339174" y="172623"/>
                      <a:pt x="339174" y="172623"/>
                      <a:pt x="339174" y="171013"/>
                    </a:cubicBezTo>
                    <a:close/>
                    <a:moveTo>
                      <a:pt x="50166" y="40313"/>
                    </a:moveTo>
                    <a:lnTo>
                      <a:pt x="50166" y="293479"/>
                    </a:lnTo>
                    <a:lnTo>
                      <a:pt x="491114" y="293479"/>
                    </a:lnTo>
                    <a:lnTo>
                      <a:pt x="491114" y="40313"/>
                    </a:lnTo>
                    <a:close/>
                    <a:moveTo>
                      <a:pt x="30783" y="0"/>
                    </a:moveTo>
                    <a:lnTo>
                      <a:pt x="510497" y="0"/>
                    </a:lnTo>
                    <a:cubicBezTo>
                      <a:pt x="521803" y="0"/>
                      <a:pt x="529879" y="9675"/>
                      <a:pt x="529879" y="20963"/>
                    </a:cubicBezTo>
                    <a:lnTo>
                      <a:pt x="529879" y="312829"/>
                    </a:lnTo>
                    <a:cubicBezTo>
                      <a:pt x="529879" y="324116"/>
                      <a:pt x="521803" y="332179"/>
                      <a:pt x="510497" y="332179"/>
                    </a:cubicBezTo>
                    <a:lnTo>
                      <a:pt x="30783" y="332179"/>
                    </a:lnTo>
                    <a:cubicBezTo>
                      <a:pt x="19477" y="332179"/>
                      <a:pt x="11401" y="324116"/>
                      <a:pt x="11401" y="312829"/>
                    </a:cubicBezTo>
                    <a:lnTo>
                      <a:pt x="11401" y="20963"/>
                    </a:lnTo>
                    <a:cubicBezTo>
                      <a:pt x="11401" y="9675"/>
                      <a:pt x="19477" y="0"/>
                      <a:pt x="30783" y="0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wrap="square" lIns="91440" tIns="45720" rIns="91440" bIns="45720" anchor="ctr">
                <a:normAutofit fontScale="92500" lnSpcReduction="20000"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  <p:grpSp>
            <p:nvGrpSpPr>
              <p:cNvPr id="51" name="íṥ1íḓê">
                <a:extLst>
                  <a:ext uri="{FF2B5EF4-FFF2-40B4-BE49-F238E27FC236}">
                    <a16:creationId xmlns="" xmlns:a16="http://schemas.microsoft.com/office/drawing/2014/main" id="{EE85CD61-2890-4348-AF64-34B402BF134A}"/>
                  </a:ext>
                </a:extLst>
              </p:cNvPr>
              <p:cNvGrpSpPr/>
              <p:nvPr/>
            </p:nvGrpSpPr>
            <p:grpSpPr>
              <a:xfrm>
                <a:off x="660400" y="1852920"/>
                <a:ext cx="3210103" cy="1071838"/>
                <a:chOff x="1163789" y="2274621"/>
                <a:chExt cx="1436954" cy="973612"/>
              </a:xfrm>
            </p:grpSpPr>
            <p:sp>
              <p:nvSpPr>
                <p:cNvPr id="52" name="ïsļiḑé">
                  <a:extLst>
                    <a:ext uri="{FF2B5EF4-FFF2-40B4-BE49-F238E27FC236}">
                      <a16:creationId xmlns="" xmlns:a16="http://schemas.microsoft.com/office/drawing/2014/main" id="{E459DA2B-4A9E-4AA0-AD1D-FEC6A4279FA3}"/>
                    </a:ext>
                  </a:extLst>
                </p:cNvPr>
                <p:cNvSpPr/>
                <p:nvPr/>
              </p:nvSpPr>
              <p:spPr bwMode="auto">
                <a:xfrm>
                  <a:off x="1163789" y="2716427"/>
                  <a:ext cx="1436954" cy="531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>
                    <a:lnSpc>
                      <a:spcPct val="120000"/>
                    </a:lnSpc>
                  </a:pPr>
                  <a:r>
                    <a:rPr lang="en-US" altLang="zh-CN" sz="11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Copy paste fonts. Choose the only option to retain text……</a:t>
                  </a:r>
                </a:p>
              </p:txBody>
            </p:sp>
            <p:sp>
              <p:nvSpPr>
                <p:cNvPr id="53" name="ïśḻîḑè">
                  <a:extLst>
                    <a:ext uri="{FF2B5EF4-FFF2-40B4-BE49-F238E27FC236}">
                      <a16:creationId xmlns="" xmlns:a16="http://schemas.microsoft.com/office/drawing/2014/main" id="{D47A18D2-BA18-4824-B227-70AAEFB9D5AE}"/>
                    </a:ext>
                  </a:extLst>
                </p:cNvPr>
                <p:cNvSpPr txBox="1"/>
                <p:nvPr/>
              </p:nvSpPr>
              <p:spPr bwMode="auto">
                <a:xfrm>
                  <a:off x="1163789" y="2274621"/>
                  <a:ext cx="1436954" cy="44180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</a:pPr>
                  <a:r>
                    <a:rPr lang="en-US" altLang="zh-CN" sz="1600" b="1" dirty="0"/>
                    <a:t>Text here</a:t>
                  </a:r>
                </a:p>
              </p:txBody>
            </p:sp>
          </p:grpSp>
        </p:grpSp>
        <p:cxnSp>
          <p:nvCxnSpPr>
            <p:cNvPr id="49" name="直接连接符 48">
              <a:extLst>
                <a:ext uri="{FF2B5EF4-FFF2-40B4-BE49-F238E27FC236}">
                  <a16:creationId xmlns="" xmlns:a16="http://schemas.microsoft.com/office/drawing/2014/main" id="{1541A635-CDD0-4BE5-86B6-E35AC3F5A6F0}"/>
                </a:ext>
              </a:extLst>
            </p:cNvPr>
            <p:cNvCxnSpPr>
              <a:cxnSpLocks/>
            </p:cNvCxnSpPr>
            <p:nvPr/>
          </p:nvCxnSpPr>
          <p:spPr>
            <a:xfrm>
              <a:off x="660400" y="3632200"/>
              <a:ext cx="3210103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prstDash val="dash"/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7162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1099031" y="3144763"/>
            <a:ext cx="5419185" cy="895350"/>
          </a:xfrm>
        </p:spPr>
        <p:txBody>
          <a:bodyPr/>
          <a:lstStyle/>
          <a:p>
            <a:r>
              <a:rPr lang="en-US" altLang="zh-CN"/>
              <a:t>Section Header Here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1100147" y="4040113"/>
            <a:ext cx="5419185" cy="1015623"/>
          </a:xfrm>
        </p:spPr>
        <p:txBody>
          <a:bodyPr/>
          <a:lstStyle/>
          <a:p>
            <a:pPr lvl="0"/>
            <a:r>
              <a:rPr lang="en-US" altLang="zh-CN"/>
              <a:t>Supporting text here.</a:t>
            </a:r>
          </a:p>
          <a:p>
            <a:pPr lvl="0"/>
            <a:r>
              <a:rPr lang="en-US" altLang="zh-CN"/>
              <a:t>When you copy &amp; paste, choose "keep text only" option.</a:t>
            </a:r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04F69230-F3A6-4586-9371-A858F4763E9F}"/>
              </a:ext>
            </a:extLst>
          </p:cNvPr>
          <p:cNvSpPr txBox="1"/>
          <p:nvPr/>
        </p:nvSpPr>
        <p:spPr>
          <a:xfrm>
            <a:off x="1212106" y="2610664"/>
            <a:ext cx="1023516" cy="889909"/>
          </a:xfrm>
          <a:prstGeom prst="rect">
            <a:avLst/>
          </a:prstGeom>
          <a:noFill/>
          <a:ln w="117475">
            <a:noFill/>
          </a:ln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pc="1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/03</a:t>
            </a:r>
            <a:endParaRPr lang="zh-CN" altLang="en-US" spc="1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712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5A56F34-943B-4203-B6C6-2FF6C3A5B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8B63A2D2-E6C5-4CE4-A15B-9264951B8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 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3FFCBCB-07DC-4797-82F6-3E2F323BD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16</a:t>
            </a:fld>
            <a:endParaRPr lang="zh-CN" altLang="en-US"/>
          </a:p>
        </p:txBody>
      </p:sp>
      <p:grpSp>
        <p:nvGrpSpPr>
          <p:cNvPr id="5" name="fe7db89f-b838-43b3-9433-d1bf0805016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8F5E2ADA-4567-42F3-A92D-464D9DD90054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70719" y="2079000"/>
            <a:ext cx="10850563" cy="3847537"/>
            <a:chOff x="670719" y="2079000"/>
            <a:chExt cx="10850563" cy="3847537"/>
          </a:xfrm>
        </p:grpSpPr>
        <p:sp>
          <p:nvSpPr>
            <p:cNvPr id="6" name="íSļîḑe">
              <a:extLst>
                <a:ext uri="{FF2B5EF4-FFF2-40B4-BE49-F238E27FC236}">
                  <a16:creationId xmlns="" xmlns:a16="http://schemas.microsoft.com/office/drawing/2014/main" id="{59B9E886-B710-40DC-8420-5AFBBF1CF8E3}"/>
                </a:ext>
              </a:extLst>
            </p:cNvPr>
            <p:cNvSpPr/>
            <p:nvPr/>
          </p:nvSpPr>
          <p:spPr>
            <a:xfrm rot="5400000">
              <a:off x="4940516" y="1780130"/>
              <a:ext cx="690630" cy="3472365"/>
            </a:xfrm>
            <a:prstGeom prst="leftBracket">
              <a:avLst>
                <a:gd name="adj" fmla="val 429983"/>
              </a:avLst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ŝ1íďé">
              <a:extLst>
                <a:ext uri="{FF2B5EF4-FFF2-40B4-BE49-F238E27FC236}">
                  <a16:creationId xmlns="" xmlns:a16="http://schemas.microsoft.com/office/drawing/2014/main" id="{018D910B-D2C6-47B7-AE53-00789B9BC876}"/>
                </a:ext>
              </a:extLst>
            </p:cNvPr>
            <p:cNvSpPr/>
            <p:nvPr/>
          </p:nvSpPr>
          <p:spPr>
            <a:xfrm flipV="1">
              <a:off x="4336463" y="2135937"/>
              <a:ext cx="1899019" cy="881691"/>
            </a:xfrm>
            <a:custGeom>
              <a:avLst/>
              <a:gdLst/>
              <a:ahLst/>
              <a:cxnLst/>
              <a:rect l="l" t="t" r="r" b="b"/>
              <a:pathLst>
                <a:path w="1343204" h="644411">
                  <a:moveTo>
                    <a:pt x="0" y="644411"/>
                  </a:moveTo>
                  <a:lnTo>
                    <a:pt x="1343204" y="644411"/>
                  </a:lnTo>
                  <a:lnTo>
                    <a:pt x="1343204" y="187211"/>
                  </a:lnTo>
                  <a:lnTo>
                    <a:pt x="750417" y="187211"/>
                  </a:lnTo>
                  <a:lnTo>
                    <a:pt x="671602" y="0"/>
                  </a:lnTo>
                  <a:lnTo>
                    <a:pt x="592788" y="187211"/>
                  </a:lnTo>
                  <a:lnTo>
                    <a:pt x="0" y="18721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S1íḑè">
              <a:extLst>
                <a:ext uri="{FF2B5EF4-FFF2-40B4-BE49-F238E27FC236}">
                  <a16:creationId xmlns="" xmlns:a16="http://schemas.microsoft.com/office/drawing/2014/main" id="{87430261-9CDB-466A-984A-E740D2DEFCF0}"/>
                </a:ext>
              </a:extLst>
            </p:cNvPr>
            <p:cNvSpPr/>
            <p:nvPr/>
          </p:nvSpPr>
          <p:spPr>
            <a:xfrm>
              <a:off x="1811524" y="3645024"/>
              <a:ext cx="8744147" cy="1763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ŝḻîḋê">
              <a:extLst>
                <a:ext uri="{FF2B5EF4-FFF2-40B4-BE49-F238E27FC236}">
                  <a16:creationId xmlns="" xmlns:a16="http://schemas.microsoft.com/office/drawing/2014/main" id="{8BE8FFDD-5F63-4C45-AC51-EBF2CEF621A6}"/>
                </a:ext>
              </a:extLst>
            </p:cNvPr>
            <p:cNvSpPr/>
            <p:nvPr/>
          </p:nvSpPr>
          <p:spPr>
            <a:xfrm>
              <a:off x="3549651" y="3645024"/>
              <a:ext cx="3478510" cy="1945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ľïḑe">
              <a:extLst>
                <a:ext uri="{FF2B5EF4-FFF2-40B4-BE49-F238E27FC236}">
                  <a16:creationId xmlns="" xmlns:a16="http://schemas.microsoft.com/office/drawing/2014/main" id="{8F2B0478-0E58-496E-A6FD-D5705913D8C7}"/>
                </a:ext>
              </a:extLst>
            </p:cNvPr>
            <p:cNvSpPr/>
            <p:nvPr/>
          </p:nvSpPr>
          <p:spPr>
            <a:xfrm>
              <a:off x="1648685" y="3570351"/>
              <a:ext cx="325677" cy="32567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îṣḷíḍé">
              <a:extLst>
                <a:ext uri="{FF2B5EF4-FFF2-40B4-BE49-F238E27FC236}">
                  <a16:creationId xmlns="" xmlns:a16="http://schemas.microsoft.com/office/drawing/2014/main" id="{C3EEEDD0-CD02-43E2-8D14-509D635868A6}"/>
                </a:ext>
              </a:extLst>
            </p:cNvPr>
            <p:cNvSpPr/>
            <p:nvPr/>
          </p:nvSpPr>
          <p:spPr>
            <a:xfrm>
              <a:off x="1721349" y="3643015"/>
              <a:ext cx="180349" cy="18034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îṣ1iďe">
              <a:extLst>
                <a:ext uri="{FF2B5EF4-FFF2-40B4-BE49-F238E27FC236}">
                  <a16:creationId xmlns="" xmlns:a16="http://schemas.microsoft.com/office/drawing/2014/main" id="{C44116F2-4ADF-4F5F-9BC3-D09D10ACB48A}"/>
                </a:ext>
              </a:extLst>
            </p:cNvPr>
            <p:cNvSpPr/>
            <p:nvPr/>
          </p:nvSpPr>
          <p:spPr>
            <a:xfrm>
              <a:off x="3386811" y="3570351"/>
              <a:ext cx="325677" cy="3256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ṥľïḑé">
              <a:extLst>
                <a:ext uri="{FF2B5EF4-FFF2-40B4-BE49-F238E27FC236}">
                  <a16:creationId xmlns="" xmlns:a16="http://schemas.microsoft.com/office/drawing/2014/main" id="{1C2E4400-96D0-4204-9358-0ADC1F38F061}"/>
                </a:ext>
              </a:extLst>
            </p:cNvPr>
            <p:cNvSpPr/>
            <p:nvPr/>
          </p:nvSpPr>
          <p:spPr>
            <a:xfrm>
              <a:off x="3459475" y="3643015"/>
              <a:ext cx="180349" cy="18034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ṣ1ïḓé">
              <a:extLst>
                <a:ext uri="{FF2B5EF4-FFF2-40B4-BE49-F238E27FC236}">
                  <a16:creationId xmlns="" xmlns:a16="http://schemas.microsoft.com/office/drawing/2014/main" id="{AF64F61F-811F-4B7C-9256-2B121419095B}"/>
                </a:ext>
              </a:extLst>
            </p:cNvPr>
            <p:cNvSpPr/>
            <p:nvPr/>
          </p:nvSpPr>
          <p:spPr>
            <a:xfrm>
              <a:off x="5124938" y="3570351"/>
              <a:ext cx="325677" cy="3256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îṧḷîḋè">
              <a:extLst>
                <a:ext uri="{FF2B5EF4-FFF2-40B4-BE49-F238E27FC236}">
                  <a16:creationId xmlns="" xmlns:a16="http://schemas.microsoft.com/office/drawing/2014/main" id="{D0544DF1-3965-48D5-B76A-0EA78963926A}"/>
                </a:ext>
              </a:extLst>
            </p:cNvPr>
            <p:cNvSpPr/>
            <p:nvPr/>
          </p:nvSpPr>
          <p:spPr>
            <a:xfrm>
              <a:off x="5197602" y="3643015"/>
              <a:ext cx="180349" cy="18034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ś1ïďè">
              <a:extLst>
                <a:ext uri="{FF2B5EF4-FFF2-40B4-BE49-F238E27FC236}">
                  <a16:creationId xmlns="" xmlns:a16="http://schemas.microsoft.com/office/drawing/2014/main" id="{44012A02-2968-4878-9AE6-264785FB71ED}"/>
                </a:ext>
              </a:extLst>
            </p:cNvPr>
            <p:cNvSpPr/>
            <p:nvPr/>
          </p:nvSpPr>
          <p:spPr>
            <a:xfrm>
              <a:off x="6863064" y="3570351"/>
              <a:ext cx="325677" cy="3256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iṣḷíḓe">
              <a:extLst>
                <a:ext uri="{FF2B5EF4-FFF2-40B4-BE49-F238E27FC236}">
                  <a16:creationId xmlns="" xmlns:a16="http://schemas.microsoft.com/office/drawing/2014/main" id="{97215C7E-992C-44DB-941E-502F6BC509A2}"/>
                </a:ext>
              </a:extLst>
            </p:cNvPr>
            <p:cNvSpPr/>
            <p:nvPr/>
          </p:nvSpPr>
          <p:spPr>
            <a:xfrm>
              <a:off x="6935728" y="3643015"/>
              <a:ext cx="180349" cy="18034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iśḷïḍé">
              <a:extLst>
                <a:ext uri="{FF2B5EF4-FFF2-40B4-BE49-F238E27FC236}">
                  <a16:creationId xmlns="" xmlns:a16="http://schemas.microsoft.com/office/drawing/2014/main" id="{A5180C2E-B50C-4288-9260-73AB4C7A4959}"/>
                </a:ext>
              </a:extLst>
            </p:cNvPr>
            <p:cNvSpPr/>
            <p:nvPr/>
          </p:nvSpPr>
          <p:spPr>
            <a:xfrm>
              <a:off x="8601190" y="3570351"/>
              <a:ext cx="325677" cy="32567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íṩļïḋê">
              <a:extLst>
                <a:ext uri="{FF2B5EF4-FFF2-40B4-BE49-F238E27FC236}">
                  <a16:creationId xmlns="" xmlns:a16="http://schemas.microsoft.com/office/drawing/2014/main" id="{75ED1C8F-EB42-44AF-8DE8-B7E561E76436}"/>
                </a:ext>
              </a:extLst>
            </p:cNvPr>
            <p:cNvSpPr/>
            <p:nvPr/>
          </p:nvSpPr>
          <p:spPr>
            <a:xfrm>
              <a:off x="8673854" y="3643015"/>
              <a:ext cx="180349" cy="18034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iŝḻiḓé">
              <a:extLst>
                <a:ext uri="{FF2B5EF4-FFF2-40B4-BE49-F238E27FC236}">
                  <a16:creationId xmlns="" xmlns:a16="http://schemas.microsoft.com/office/drawing/2014/main" id="{BF51966E-AE15-4E7B-9810-B025F742BDA2}"/>
                </a:ext>
              </a:extLst>
            </p:cNvPr>
            <p:cNvSpPr/>
            <p:nvPr/>
          </p:nvSpPr>
          <p:spPr>
            <a:xfrm>
              <a:off x="10339318" y="3570351"/>
              <a:ext cx="325677" cy="32567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ïSlîḍé">
              <a:extLst>
                <a:ext uri="{FF2B5EF4-FFF2-40B4-BE49-F238E27FC236}">
                  <a16:creationId xmlns="" xmlns:a16="http://schemas.microsoft.com/office/drawing/2014/main" id="{FB032A03-44EC-4A91-98A7-0DB65BC9960E}"/>
                </a:ext>
              </a:extLst>
            </p:cNvPr>
            <p:cNvSpPr/>
            <p:nvPr/>
          </p:nvSpPr>
          <p:spPr>
            <a:xfrm>
              <a:off x="10411983" y="3643015"/>
              <a:ext cx="180349" cy="18034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ï$ļiḓê">
              <a:extLst>
                <a:ext uri="{FF2B5EF4-FFF2-40B4-BE49-F238E27FC236}">
                  <a16:creationId xmlns="" xmlns:a16="http://schemas.microsoft.com/office/drawing/2014/main" id="{253CCF8B-D3EA-4026-93F7-DCF124F18684}"/>
                </a:ext>
              </a:extLst>
            </p:cNvPr>
            <p:cNvSpPr txBox="1"/>
            <p:nvPr/>
          </p:nvSpPr>
          <p:spPr>
            <a:xfrm>
              <a:off x="10027279" y="4010236"/>
              <a:ext cx="949756" cy="328098"/>
            </a:xfrm>
            <a:prstGeom prst="rect">
              <a:avLst/>
            </a:prstGeom>
          </p:spPr>
          <p:txBody>
            <a:bodyPr wrap="none" lIns="90000" tIns="46800" rIns="90000" bIns="46800" anchor="ctr">
              <a:normAutofit lnSpcReduction="10000"/>
            </a:bodyPr>
            <a:lstStyle/>
            <a:p>
              <a:pPr algn="ctr"/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2015</a:t>
              </a:r>
            </a:p>
          </p:txBody>
        </p:sp>
        <p:sp>
          <p:nvSpPr>
            <p:cNvPr id="23" name="ïsḻiḓè">
              <a:extLst>
                <a:ext uri="{FF2B5EF4-FFF2-40B4-BE49-F238E27FC236}">
                  <a16:creationId xmlns="" xmlns:a16="http://schemas.microsoft.com/office/drawing/2014/main" id="{3481ED71-D2D1-4CED-86F4-289784C34B59}"/>
                </a:ext>
              </a:extLst>
            </p:cNvPr>
            <p:cNvSpPr txBox="1"/>
            <p:nvPr/>
          </p:nvSpPr>
          <p:spPr>
            <a:xfrm>
              <a:off x="1336646" y="4010236"/>
              <a:ext cx="949756" cy="328098"/>
            </a:xfrm>
            <a:prstGeom prst="rect">
              <a:avLst/>
            </a:prstGeom>
          </p:spPr>
          <p:txBody>
            <a:bodyPr wrap="none" lIns="90000" tIns="46800" rIns="90000" bIns="46800" anchor="ctr">
              <a:normAutofit lnSpcReduction="10000"/>
            </a:bodyPr>
            <a:lstStyle/>
            <a:p>
              <a:pPr algn="ctr"/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2017</a:t>
              </a:r>
            </a:p>
          </p:txBody>
        </p:sp>
        <p:sp>
          <p:nvSpPr>
            <p:cNvPr id="24" name="îŝľiḋê">
              <a:extLst>
                <a:ext uri="{FF2B5EF4-FFF2-40B4-BE49-F238E27FC236}">
                  <a16:creationId xmlns="" xmlns:a16="http://schemas.microsoft.com/office/drawing/2014/main" id="{F7333E02-CFB3-441F-94AD-CA61D6E94F7C}"/>
                </a:ext>
              </a:extLst>
            </p:cNvPr>
            <p:cNvSpPr txBox="1"/>
            <p:nvPr/>
          </p:nvSpPr>
          <p:spPr>
            <a:xfrm>
              <a:off x="3074772" y="4010236"/>
              <a:ext cx="949756" cy="328098"/>
            </a:xfrm>
            <a:prstGeom prst="rect">
              <a:avLst/>
            </a:prstGeom>
          </p:spPr>
          <p:txBody>
            <a:bodyPr wrap="none" lIns="90000" tIns="46800" rIns="90000" bIns="46800" anchor="ctr">
              <a:normAutofit lnSpcReduction="10000"/>
            </a:bodyPr>
            <a:lstStyle/>
            <a:p>
              <a:pPr algn="ctr"/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2011</a:t>
              </a:r>
            </a:p>
          </p:txBody>
        </p:sp>
        <p:sp>
          <p:nvSpPr>
            <p:cNvPr id="25" name="ïş1iďe">
              <a:extLst>
                <a:ext uri="{FF2B5EF4-FFF2-40B4-BE49-F238E27FC236}">
                  <a16:creationId xmlns="" xmlns:a16="http://schemas.microsoft.com/office/drawing/2014/main" id="{1B6C9E11-089D-4FD0-9D4C-E8C71AB6DEF9}"/>
                </a:ext>
              </a:extLst>
            </p:cNvPr>
            <p:cNvSpPr txBox="1"/>
            <p:nvPr/>
          </p:nvSpPr>
          <p:spPr>
            <a:xfrm>
              <a:off x="4812898" y="4010236"/>
              <a:ext cx="949756" cy="328098"/>
            </a:xfrm>
            <a:prstGeom prst="rect">
              <a:avLst/>
            </a:prstGeom>
          </p:spPr>
          <p:txBody>
            <a:bodyPr wrap="none" lIns="90000" tIns="46800" rIns="90000" bIns="46800" anchor="ctr">
              <a:normAutofit lnSpcReduction="10000"/>
            </a:bodyPr>
            <a:lstStyle/>
            <a:p>
              <a:pPr algn="ctr"/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2018</a:t>
              </a:r>
            </a:p>
          </p:txBody>
        </p:sp>
        <p:sp>
          <p:nvSpPr>
            <p:cNvPr id="26" name="íšḷiḑê">
              <a:extLst>
                <a:ext uri="{FF2B5EF4-FFF2-40B4-BE49-F238E27FC236}">
                  <a16:creationId xmlns="" xmlns:a16="http://schemas.microsoft.com/office/drawing/2014/main" id="{F6D98E28-EDED-4663-AEFA-6E9129D3FF3B}"/>
                </a:ext>
              </a:extLst>
            </p:cNvPr>
            <p:cNvSpPr txBox="1"/>
            <p:nvPr/>
          </p:nvSpPr>
          <p:spPr>
            <a:xfrm>
              <a:off x="6551024" y="4010236"/>
              <a:ext cx="949756" cy="328098"/>
            </a:xfrm>
            <a:prstGeom prst="rect">
              <a:avLst/>
            </a:prstGeom>
          </p:spPr>
          <p:txBody>
            <a:bodyPr wrap="none" lIns="90000" tIns="46800" rIns="90000" bIns="46800" anchor="ctr">
              <a:normAutofit lnSpcReduction="10000"/>
            </a:bodyPr>
            <a:lstStyle/>
            <a:p>
              <a:pPr algn="ctr"/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2013</a:t>
              </a:r>
            </a:p>
          </p:txBody>
        </p:sp>
        <p:sp>
          <p:nvSpPr>
            <p:cNvPr id="27" name="îṥḻide">
              <a:extLst>
                <a:ext uri="{FF2B5EF4-FFF2-40B4-BE49-F238E27FC236}">
                  <a16:creationId xmlns="" xmlns:a16="http://schemas.microsoft.com/office/drawing/2014/main" id="{6E0BCECC-6C42-4675-A09C-9CBA73EB1820}"/>
                </a:ext>
              </a:extLst>
            </p:cNvPr>
            <p:cNvSpPr txBox="1"/>
            <p:nvPr/>
          </p:nvSpPr>
          <p:spPr>
            <a:xfrm>
              <a:off x="8289150" y="4010236"/>
              <a:ext cx="949756" cy="328098"/>
            </a:xfrm>
            <a:prstGeom prst="rect">
              <a:avLst/>
            </a:prstGeom>
          </p:spPr>
          <p:txBody>
            <a:bodyPr wrap="none" lIns="90000" tIns="46800" rIns="90000" bIns="46800" anchor="ctr">
              <a:normAutofit lnSpcReduction="10000"/>
            </a:bodyPr>
            <a:lstStyle/>
            <a:p>
              <a:pPr algn="ctr"/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2014</a:t>
              </a:r>
            </a:p>
          </p:txBody>
        </p:sp>
        <p:cxnSp>
          <p:nvCxnSpPr>
            <p:cNvPr id="28" name="直接连接符 27">
              <a:extLst>
                <a:ext uri="{FF2B5EF4-FFF2-40B4-BE49-F238E27FC236}">
                  <a16:creationId xmlns="" xmlns:a16="http://schemas.microsoft.com/office/drawing/2014/main" id="{F668D8A5-8DC4-4651-A0C2-66AC5356E819}"/>
                </a:ext>
              </a:extLst>
            </p:cNvPr>
            <p:cNvCxnSpPr/>
            <p:nvPr/>
          </p:nvCxnSpPr>
          <p:spPr>
            <a:xfrm>
              <a:off x="1811523" y="2969927"/>
              <a:ext cx="0" cy="600424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>
              <a:extLst>
                <a:ext uri="{FF2B5EF4-FFF2-40B4-BE49-F238E27FC236}">
                  <a16:creationId xmlns="" xmlns:a16="http://schemas.microsoft.com/office/drawing/2014/main" id="{519517C4-CDD6-41AA-8CF1-BA870F4BC7A8}"/>
                </a:ext>
              </a:extLst>
            </p:cNvPr>
            <p:cNvCxnSpPr/>
            <p:nvPr/>
          </p:nvCxnSpPr>
          <p:spPr>
            <a:xfrm>
              <a:off x="8762084" y="2969927"/>
              <a:ext cx="0" cy="600424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>
              <a:extLst>
                <a:ext uri="{FF2B5EF4-FFF2-40B4-BE49-F238E27FC236}">
                  <a16:creationId xmlns="" xmlns:a16="http://schemas.microsoft.com/office/drawing/2014/main" id="{D5B44257-6D18-4A47-8281-7328B785D954}"/>
                </a:ext>
              </a:extLst>
            </p:cNvPr>
            <p:cNvCxnSpPr/>
            <p:nvPr/>
          </p:nvCxnSpPr>
          <p:spPr>
            <a:xfrm>
              <a:off x="10502156" y="2969927"/>
              <a:ext cx="0" cy="600424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iśḷîďe">
              <a:extLst>
                <a:ext uri="{FF2B5EF4-FFF2-40B4-BE49-F238E27FC236}">
                  <a16:creationId xmlns="" xmlns:a16="http://schemas.microsoft.com/office/drawing/2014/main" id="{4D777240-0F76-4D5E-96FF-500E209016E3}"/>
                </a:ext>
              </a:extLst>
            </p:cNvPr>
            <p:cNvSpPr txBox="1"/>
            <p:nvPr/>
          </p:nvSpPr>
          <p:spPr bwMode="auto">
            <a:xfrm>
              <a:off x="670719" y="4813919"/>
              <a:ext cx="10850563" cy="1112618"/>
            </a:xfrm>
            <a:prstGeom prst="rect">
              <a:avLst/>
            </a:prstGeom>
          </p:spPr>
          <p:txBody>
            <a:bodyPr wrap="square" lIns="90000" tIns="46800" rIns="90000" bIns="46800" anchor="t" anchorCtr="1">
              <a:norm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400" dirty="0"/>
                <a:t>Unified fonts make reading more fluent.</a:t>
              </a:r>
            </a:p>
            <a:p>
              <a:pPr algn="ctr">
                <a:lnSpc>
                  <a:spcPct val="150000"/>
                </a:lnSpc>
              </a:pPr>
              <a:r>
                <a:rPr lang="en-US" altLang="zh-CN" sz="1400" b="1" dirty="0"/>
                <a:t>Theme color makes PPT more convenient to change.</a:t>
              </a:r>
            </a:p>
            <a:p>
              <a:pPr algn="ctr">
                <a:lnSpc>
                  <a:spcPct val="150000"/>
                </a:lnSpc>
              </a:pPr>
              <a:r>
                <a:rPr lang="en-US" altLang="zh-CN" sz="1400" dirty="0"/>
                <a:t>Adjust the spacing to adapt to Chinese typesetting, use the reference line in PPT.</a:t>
              </a:r>
              <a:endParaRPr lang="en-US" altLang="zh-CN" sz="1400" b="1" dirty="0"/>
            </a:p>
          </p:txBody>
        </p:sp>
        <p:sp>
          <p:nvSpPr>
            <p:cNvPr id="32" name="isḻíḍe">
              <a:extLst>
                <a:ext uri="{FF2B5EF4-FFF2-40B4-BE49-F238E27FC236}">
                  <a16:creationId xmlns="" xmlns:a16="http://schemas.microsoft.com/office/drawing/2014/main" id="{49644ED8-2BBA-4430-83F8-708742F67187}"/>
                </a:ext>
              </a:extLst>
            </p:cNvPr>
            <p:cNvSpPr/>
            <p:nvPr/>
          </p:nvSpPr>
          <p:spPr>
            <a:xfrm>
              <a:off x="7907329" y="2079000"/>
              <a:ext cx="1709510" cy="660499"/>
            </a:xfrm>
            <a:prstGeom prst="rect">
              <a:avLst/>
            </a:prstGeom>
          </p:spPr>
          <p:txBody>
            <a:bodyPr wrap="square" lIns="90000" tIns="46800" rIns="90000" bIns="46800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33" name="iṧḷíḓè">
              <a:extLst>
                <a:ext uri="{FF2B5EF4-FFF2-40B4-BE49-F238E27FC236}">
                  <a16:creationId xmlns="" xmlns:a16="http://schemas.microsoft.com/office/drawing/2014/main" id="{D61EBC2F-DE1C-4BC9-A05E-55907EE669C7}"/>
                </a:ext>
              </a:extLst>
            </p:cNvPr>
            <p:cNvSpPr/>
            <p:nvPr/>
          </p:nvSpPr>
          <p:spPr>
            <a:xfrm>
              <a:off x="9647401" y="2079000"/>
              <a:ext cx="1709510" cy="660499"/>
            </a:xfrm>
            <a:prstGeom prst="rect">
              <a:avLst/>
            </a:prstGeom>
          </p:spPr>
          <p:txBody>
            <a:bodyPr wrap="square" lIns="90000" tIns="46800" rIns="90000" bIns="46800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34" name="îŝľíḓê">
              <a:extLst>
                <a:ext uri="{FF2B5EF4-FFF2-40B4-BE49-F238E27FC236}">
                  <a16:creationId xmlns="" xmlns:a16="http://schemas.microsoft.com/office/drawing/2014/main" id="{823D75F0-A6E4-43BB-B21B-B4907EED0F84}"/>
                </a:ext>
              </a:extLst>
            </p:cNvPr>
            <p:cNvSpPr/>
            <p:nvPr/>
          </p:nvSpPr>
          <p:spPr>
            <a:xfrm>
              <a:off x="955106" y="2079000"/>
              <a:ext cx="1709510" cy="660499"/>
            </a:xfrm>
            <a:prstGeom prst="rect">
              <a:avLst/>
            </a:prstGeom>
          </p:spPr>
          <p:txBody>
            <a:bodyPr wrap="square" lIns="90000" tIns="46800" rIns="90000" bIns="46800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35" name="iṧľiḋe">
              <a:extLst>
                <a:ext uri="{FF2B5EF4-FFF2-40B4-BE49-F238E27FC236}">
                  <a16:creationId xmlns="" xmlns:a16="http://schemas.microsoft.com/office/drawing/2014/main" id="{823D75F0-A6E4-43BB-B21B-B4907EED0F84}"/>
                </a:ext>
              </a:extLst>
            </p:cNvPr>
            <p:cNvSpPr/>
            <p:nvPr/>
          </p:nvSpPr>
          <p:spPr>
            <a:xfrm>
              <a:off x="4431217" y="2135937"/>
              <a:ext cx="1709510" cy="660499"/>
            </a:xfrm>
            <a:prstGeom prst="rect">
              <a:avLst/>
            </a:prstGeom>
          </p:spPr>
          <p:txBody>
            <a:bodyPr wrap="square" lIns="90000" tIns="46800" rIns="90000" bIns="46800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</a:rPr>
                <a:t>Copy paste fonts. Choose the only option to retain text.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8519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5A56F34-943B-4203-B6C6-2FF6C3A5B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8B63A2D2-E6C5-4CE4-A15B-9264951B8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 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3FFCBCB-07DC-4797-82F6-3E2F323BD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17</a:t>
            </a:fld>
            <a:endParaRPr lang="zh-CN" altLang="en-US"/>
          </a:p>
        </p:txBody>
      </p:sp>
      <p:grpSp>
        <p:nvGrpSpPr>
          <p:cNvPr id="133" name="183786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C7467016-DEDD-4DFB-9391-577DECE16742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60400" y="-36000"/>
            <a:ext cx="10968213" cy="6170638"/>
            <a:chOff x="660400" y="-36000"/>
            <a:chExt cx="10968211" cy="6170637"/>
          </a:xfrm>
        </p:grpSpPr>
        <p:grpSp>
          <p:nvGrpSpPr>
            <p:cNvPr id="134" name="íŝľíďé">
              <a:extLst>
                <a:ext uri="{FF2B5EF4-FFF2-40B4-BE49-F238E27FC236}">
                  <a16:creationId xmlns="" xmlns:a16="http://schemas.microsoft.com/office/drawing/2014/main" id="{EE1BBB66-20F0-4A5B-9EB3-F0C8B3D2599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928392" y="-36000"/>
              <a:ext cx="6700219" cy="3699953"/>
              <a:chOff x="4097" y="203"/>
              <a:chExt cx="2959" cy="1634"/>
            </a:xfrm>
            <a:solidFill>
              <a:schemeClr val="bg1">
                <a:lumMod val="95000"/>
              </a:schemeClr>
            </a:solidFill>
          </p:grpSpPr>
          <p:sp>
            <p:nvSpPr>
              <p:cNvPr id="163" name="ïṧḻiḑè">
                <a:extLst>
                  <a:ext uri="{FF2B5EF4-FFF2-40B4-BE49-F238E27FC236}">
                    <a16:creationId xmlns="" xmlns:a16="http://schemas.microsoft.com/office/drawing/2014/main" id="{3C76AC84-EFCE-4C41-B777-4966B4A400E7}"/>
                  </a:ext>
                </a:extLst>
              </p:cNvPr>
              <p:cNvSpPr/>
              <p:nvPr/>
            </p:nvSpPr>
            <p:spPr bwMode="auto">
              <a:xfrm>
                <a:off x="5345" y="237"/>
                <a:ext cx="1711" cy="1353"/>
              </a:xfrm>
              <a:custGeom>
                <a:avLst/>
                <a:gdLst>
                  <a:gd name="T0" fmla="*/ 996 w 1711"/>
                  <a:gd name="T1" fmla="*/ 0 h 1353"/>
                  <a:gd name="T2" fmla="*/ 1085 w 1711"/>
                  <a:gd name="T3" fmla="*/ 83 h 1353"/>
                  <a:gd name="T4" fmla="*/ 1128 w 1711"/>
                  <a:gd name="T5" fmla="*/ 137 h 1353"/>
                  <a:gd name="T6" fmla="*/ 1204 w 1711"/>
                  <a:gd name="T7" fmla="*/ 138 h 1353"/>
                  <a:gd name="T8" fmla="*/ 1249 w 1711"/>
                  <a:gd name="T9" fmla="*/ 194 h 1353"/>
                  <a:gd name="T10" fmla="*/ 1404 w 1711"/>
                  <a:gd name="T11" fmla="*/ 201 h 1353"/>
                  <a:gd name="T12" fmla="*/ 1478 w 1711"/>
                  <a:gd name="T13" fmla="*/ 244 h 1353"/>
                  <a:gd name="T14" fmla="*/ 1558 w 1711"/>
                  <a:gd name="T15" fmla="*/ 251 h 1353"/>
                  <a:gd name="T16" fmla="*/ 1681 w 1711"/>
                  <a:gd name="T17" fmla="*/ 305 h 1353"/>
                  <a:gd name="T18" fmla="*/ 1667 w 1711"/>
                  <a:gd name="T19" fmla="*/ 338 h 1353"/>
                  <a:gd name="T20" fmla="*/ 1502 w 1711"/>
                  <a:gd name="T21" fmla="*/ 432 h 1353"/>
                  <a:gd name="T22" fmla="*/ 1433 w 1711"/>
                  <a:gd name="T23" fmla="*/ 480 h 1353"/>
                  <a:gd name="T24" fmla="*/ 1274 w 1711"/>
                  <a:gd name="T25" fmla="*/ 503 h 1353"/>
                  <a:gd name="T26" fmla="*/ 1199 w 1711"/>
                  <a:gd name="T27" fmla="*/ 700 h 1353"/>
                  <a:gd name="T28" fmla="*/ 1176 w 1711"/>
                  <a:gd name="T29" fmla="*/ 696 h 1353"/>
                  <a:gd name="T30" fmla="*/ 1139 w 1711"/>
                  <a:gd name="T31" fmla="*/ 749 h 1353"/>
                  <a:gd name="T32" fmla="*/ 1019 w 1711"/>
                  <a:gd name="T33" fmla="*/ 895 h 1353"/>
                  <a:gd name="T34" fmla="*/ 978 w 1711"/>
                  <a:gd name="T35" fmla="*/ 940 h 1353"/>
                  <a:gd name="T36" fmla="*/ 975 w 1711"/>
                  <a:gd name="T37" fmla="*/ 1014 h 1353"/>
                  <a:gd name="T38" fmla="*/ 923 w 1711"/>
                  <a:gd name="T39" fmla="*/ 917 h 1353"/>
                  <a:gd name="T40" fmla="*/ 808 w 1711"/>
                  <a:gd name="T41" fmla="*/ 941 h 1353"/>
                  <a:gd name="T42" fmla="*/ 694 w 1711"/>
                  <a:gd name="T43" fmla="*/ 835 h 1353"/>
                  <a:gd name="T44" fmla="*/ 567 w 1711"/>
                  <a:gd name="T45" fmla="*/ 827 h 1353"/>
                  <a:gd name="T46" fmla="*/ 634 w 1711"/>
                  <a:gd name="T47" fmla="*/ 857 h 1353"/>
                  <a:gd name="T48" fmla="*/ 487 w 1711"/>
                  <a:gd name="T49" fmla="*/ 900 h 1353"/>
                  <a:gd name="T50" fmla="*/ 472 w 1711"/>
                  <a:gd name="T51" fmla="*/ 924 h 1353"/>
                  <a:gd name="T52" fmla="*/ 530 w 1711"/>
                  <a:gd name="T53" fmla="*/ 1028 h 1353"/>
                  <a:gd name="T54" fmla="*/ 431 w 1711"/>
                  <a:gd name="T55" fmla="*/ 1224 h 1353"/>
                  <a:gd name="T56" fmla="*/ 299 w 1711"/>
                  <a:gd name="T57" fmla="*/ 1353 h 1353"/>
                  <a:gd name="T58" fmla="*/ 216 w 1711"/>
                  <a:gd name="T59" fmla="*/ 1056 h 1353"/>
                  <a:gd name="T60" fmla="*/ 118 w 1711"/>
                  <a:gd name="T61" fmla="*/ 1009 h 1353"/>
                  <a:gd name="T62" fmla="*/ 6 w 1711"/>
                  <a:gd name="T63" fmla="*/ 862 h 1353"/>
                  <a:gd name="T64" fmla="*/ 167 w 1711"/>
                  <a:gd name="T65" fmla="*/ 721 h 1353"/>
                  <a:gd name="T66" fmla="*/ 316 w 1711"/>
                  <a:gd name="T67" fmla="*/ 757 h 1353"/>
                  <a:gd name="T68" fmla="*/ 416 w 1711"/>
                  <a:gd name="T69" fmla="*/ 733 h 1353"/>
                  <a:gd name="T70" fmla="*/ 349 w 1711"/>
                  <a:gd name="T71" fmla="*/ 711 h 1353"/>
                  <a:gd name="T72" fmla="*/ 247 w 1711"/>
                  <a:gd name="T73" fmla="*/ 635 h 1353"/>
                  <a:gd name="T74" fmla="*/ 249 w 1711"/>
                  <a:gd name="T75" fmla="*/ 709 h 1353"/>
                  <a:gd name="T76" fmla="*/ 150 w 1711"/>
                  <a:gd name="T77" fmla="*/ 689 h 1353"/>
                  <a:gd name="T78" fmla="*/ 131 w 1711"/>
                  <a:gd name="T79" fmla="*/ 653 h 1353"/>
                  <a:gd name="T80" fmla="*/ 129 w 1711"/>
                  <a:gd name="T81" fmla="*/ 576 h 1353"/>
                  <a:gd name="T82" fmla="*/ 209 w 1711"/>
                  <a:gd name="T83" fmla="*/ 484 h 1353"/>
                  <a:gd name="T84" fmla="*/ 265 w 1711"/>
                  <a:gd name="T85" fmla="*/ 504 h 1353"/>
                  <a:gd name="T86" fmla="*/ 345 w 1711"/>
                  <a:gd name="T87" fmla="*/ 455 h 1353"/>
                  <a:gd name="T88" fmla="*/ 318 w 1711"/>
                  <a:gd name="T89" fmla="*/ 411 h 1353"/>
                  <a:gd name="T90" fmla="*/ 287 w 1711"/>
                  <a:gd name="T91" fmla="*/ 385 h 1353"/>
                  <a:gd name="T92" fmla="*/ 279 w 1711"/>
                  <a:gd name="T93" fmla="*/ 486 h 1353"/>
                  <a:gd name="T94" fmla="*/ 185 w 1711"/>
                  <a:gd name="T95" fmla="*/ 409 h 1353"/>
                  <a:gd name="T96" fmla="*/ 474 w 1711"/>
                  <a:gd name="T97" fmla="*/ 274 h 1353"/>
                  <a:gd name="T98" fmla="*/ 502 w 1711"/>
                  <a:gd name="T99" fmla="*/ 260 h 1353"/>
                  <a:gd name="T100" fmla="*/ 637 w 1711"/>
                  <a:gd name="T101" fmla="*/ 213 h 1353"/>
                  <a:gd name="T102" fmla="*/ 745 w 1711"/>
                  <a:gd name="T103" fmla="*/ 159 h 1353"/>
                  <a:gd name="T104" fmla="*/ 757 w 1711"/>
                  <a:gd name="T105" fmla="*/ 268 h 1353"/>
                  <a:gd name="T106" fmla="*/ 825 w 1711"/>
                  <a:gd name="T107" fmla="*/ 201 h 1353"/>
                  <a:gd name="T108" fmla="*/ 854 w 1711"/>
                  <a:gd name="T109" fmla="*/ 112 h 1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11" h="1353">
                    <a:moveTo>
                      <a:pt x="854" y="112"/>
                    </a:moveTo>
                    <a:lnTo>
                      <a:pt x="882" y="76"/>
                    </a:lnTo>
                    <a:lnTo>
                      <a:pt x="912" y="61"/>
                    </a:lnTo>
                    <a:lnTo>
                      <a:pt x="960" y="50"/>
                    </a:lnTo>
                    <a:lnTo>
                      <a:pt x="996" y="0"/>
                    </a:lnTo>
                    <a:lnTo>
                      <a:pt x="1021" y="10"/>
                    </a:lnTo>
                    <a:lnTo>
                      <a:pt x="1022" y="42"/>
                    </a:lnTo>
                    <a:lnTo>
                      <a:pt x="1049" y="33"/>
                    </a:lnTo>
                    <a:lnTo>
                      <a:pt x="1080" y="51"/>
                    </a:lnTo>
                    <a:lnTo>
                      <a:pt x="1085" y="83"/>
                    </a:lnTo>
                    <a:lnTo>
                      <a:pt x="1022" y="149"/>
                    </a:lnTo>
                    <a:lnTo>
                      <a:pt x="1076" y="122"/>
                    </a:lnTo>
                    <a:lnTo>
                      <a:pt x="1083" y="142"/>
                    </a:lnTo>
                    <a:lnTo>
                      <a:pt x="1101" y="131"/>
                    </a:lnTo>
                    <a:lnTo>
                      <a:pt x="1128" y="137"/>
                    </a:lnTo>
                    <a:lnTo>
                      <a:pt x="1125" y="146"/>
                    </a:lnTo>
                    <a:lnTo>
                      <a:pt x="1164" y="147"/>
                    </a:lnTo>
                    <a:lnTo>
                      <a:pt x="1164" y="130"/>
                    </a:lnTo>
                    <a:lnTo>
                      <a:pt x="1191" y="140"/>
                    </a:lnTo>
                    <a:lnTo>
                      <a:pt x="1204" y="138"/>
                    </a:lnTo>
                    <a:lnTo>
                      <a:pt x="1217" y="169"/>
                    </a:lnTo>
                    <a:lnTo>
                      <a:pt x="1209" y="182"/>
                    </a:lnTo>
                    <a:lnTo>
                      <a:pt x="1228" y="207"/>
                    </a:lnTo>
                    <a:lnTo>
                      <a:pt x="1242" y="179"/>
                    </a:lnTo>
                    <a:lnTo>
                      <a:pt x="1249" y="194"/>
                    </a:lnTo>
                    <a:lnTo>
                      <a:pt x="1298" y="192"/>
                    </a:lnTo>
                    <a:lnTo>
                      <a:pt x="1312" y="156"/>
                    </a:lnTo>
                    <a:lnTo>
                      <a:pt x="1380" y="173"/>
                    </a:lnTo>
                    <a:lnTo>
                      <a:pt x="1386" y="189"/>
                    </a:lnTo>
                    <a:lnTo>
                      <a:pt x="1404" y="201"/>
                    </a:lnTo>
                    <a:lnTo>
                      <a:pt x="1407" y="210"/>
                    </a:lnTo>
                    <a:lnTo>
                      <a:pt x="1458" y="206"/>
                    </a:lnTo>
                    <a:lnTo>
                      <a:pt x="1468" y="225"/>
                    </a:lnTo>
                    <a:lnTo>
                      <a:pt x="1465" y="234"/>
                    </a:lnTo>
                    <a:lnTo>
                      <a:pt x="1478" y="244"/>
                    </a:lnTo>
                    <a:lnTo>
                      <a:pt x="1487" y="236"/>
                    </a:lnTo>
                    <a:lnTo>
                      <a:pt x="1523" y="241"/>
                    </a:lnTo>
                    <a:lnTo>
                      <a:pt x="1532" y="235"/>
                    </a:lnTo>
                    <a:lnTo>
                      <a:pt x="1544" y="254"/>
                    </a:lnTo>
                    <a:lnTo>
                      <a:pt x="1558" y="251"/>
                    </a:lnTo>
                    <a:lnTo>
                      <a:pt x="1554" y="230"/>
                    </a:lnTo>
                    <a:lnTo>
                      <a:pt x="1569" y="234"/>
                    </a:lnTo>
                    <a:lnTo>
                      <a:pt x="1601" y="234"/>
                    </a:lnTo>
                    <a:lnTo>
                      <a:pt x="1676" y="288"/>
                    </a:lnTo>
                    <a:lnTo>
                      <a:pt x="1681" y="305"/>
                    </a:lnTo>
                    <a:lnTo>
                      <a:pt x="1690" y="297"/>
                    </a:lnTo>
                    <a:lnTo>
                      <a:pt x="1711" y="314"/>
                    </a:lnTo>
                    <a:lnTo>
                      <a:pt x="1699" y="334"/>
                    </a:lnTo>
                    <a:lnTo>
                      <a:pt x="1691" y="353"/>
                    </a:lnTo>
                    <a:lnTo>
                      <a:pt x="1667" y="338"/>
                    </a:lnTo>
                    <a:lnTo>
                      <a:pt x="1634" y="337"/>
                    </a:lnTo>
                    <a:lnTo>
                      <a:pt x="1629" y="375"/>
                    </a:lnTo>
                    <a:lnTo>
                      <a:pt x="1625" y="389"/>
                    </a:lnTo>
                    <a:lnTo>
                      <a:pt x="1553" y="429"/>
                    </a:lnTo>
                    <a:lnTo>
                      <a:pt x="1502" y="432"/>
                    </a:lnTo>
                    <a:lnTo>
                      <a:pt x="1494" y="463"/>
                    </a:lnTo>
                    <a:lnTo>
                      <a:pt x="1496" y="488"/>
                    </a:lnTo>
                    <a:lnTo>
                      <a:pt x="1441" y="561"/>
                    </a:lnTo>
                    <a:lnTo>
                      <a:pt x="1428" y="533"/>
                    </a:lnTo>
                    <a:lnTo>
                      <a:pt x="1433" y="480"/>
                    </a:lnTo>
                    <a:lnTo>
                      <a:pt x="1493" y="403"/>
                    </a:lnTo>
                    <a:lnTo>
                      <a:pt x="1466" y="413"/>
                    </a:lnTo>
                    <a:lnTo>
                      <a:pt x="1426" y="443"/>
                    </a:lnTo>
                    <a:lnTo>
                      <a:pt x="1321" y="444"/>
                    </a:lnTo>
                    <a:lnTo>
                      <a:pt x="1274" y="503"/>
                    </a:lnTo>
                    <a:lnTo>
                      <a:pt x="1305" y="523"/>
                    </a:lnTo>
                    <a:lnTo>
                      <a:pt x="1298" y="602"/>
                    </a:lnTo>
                    <a:lnTo>
                      <a:pt x="1253" y="660"/>
                    </a:lnTo>
                    <a:lnTo>
                      <a:pt x="1230" y="663"/>
                    </a:lnTo>
                    <a:lnTo>
                      <a:pt x="1199" y="700"/>
                    </a:lnTo>
                    <a:lnTo>
                      <a:pt x="1223" y="725"/>
                    </a:lnTo>
                    <a:lnTo>
                      <a:pt x="1194" y="758"/>
                    </a:lnTo>
                    <a:lnTo>
                      <a:pt x="1189" y="744"/>
                    </a:lnTo>
                    <a:lnTo>
                      <a:pt x="1187" y="725"/>
                    </a:lnTo>
                    <a:lnTo>
                      <a:pt x="1176" y="696"/>
                    </a:lnTo>
                    <a:lnTo>
                      <a:pt x="1148" y="705"/>
                    </a:lnTo>
                    <a:lnTo>
                      <a:pt x="1147" y="682"/>
                    </a:lnTo>
                    <a:lnTo>
                      <a:pt x="1121" y="711"/>
                    </a:lnTo>
                    <a:lnTo>
                      <a:pt x="1144" y="728"/>
                    </a:lnTo>
                    <a:lnTo>
                      <a:pt x="1139" y="749"/>
                    </a:lnTo>
                    <a:lnTo>
                      <a:pt x="1153" y="782"/>
                    </a:lnTo>
                    <a:lnTo>
                      <a:pt x="1140" y="816"/>
                    </a:lnTo>
                    <a:lnTo>
                      <a:pt x="1091" y="862"/>
                    </a:lnTo>
                    <a:lnTo>
                      <a:pt x="1038" y="876"/>
                    </a:lnTo>
                    <a:lnTo>
                      <a:pt x="1019" y="895"/>
                    </a:lnTo>
                    <a:lnTo>
                      <a:pt x="1047" y="931"/>
                    </a:lnTo>
                    <a:lnTo>
                      <a:pt x="1047" y="957"/>
                    </a:lnTo>
                    <a:lnTo>
                      <a:pt x="1014" y="980"/>
                    </a:lnTo>
                    <a:lnTo>
                      <a:pt x="1001" y="960"/>
                    </a:lnTo>
                    <a:lnTo>
                      <a:pt x="978" y="940"/>
                    </a:lnTo>
                    <a:lnTo>
                      <a:pt x="965" y="966"/>
                    </a:lnTo>
                    <a:lnTo>
                      <a:pt x="984" y="993"/>
                    </a:lnTo>
                    <a:lnTo>
                      <a:pt x="1001" y="1016"/>
                    </a:lnTo>
                    <a:lnTo>
                      <a:pt x="1008" y="1040"/>
                    </a:lnTo>
                    <a:lnTo>
                      <a:pt x="975" y="1014"/>
                    </a:lnTo>
                    <a:lnTo>
                      <a:pt x="973" y="995"/>
                    </a:lnTo>
                    <a:lnTo>
                      <a:pt x="958" y="983"/>
                    </a:lnTo>
                    <a:lnTo>
                      <a:pt x="953" y="913"/>
                    </a:lnTo>
                    <a:lnTo>
                      <a:pt x="932" y="919"/>
                    </a:lnTo>
                    <a:lnTo>
                      <a:pt x="923" y="917"/>
                    </a:lnTo>
                    <a:lnTo>
                      <a:pt x="920" y="893"/>
                    </a:lnTo>
                    <a:lnTo>
                      <a:pt x="903" y="863"/>
                    </a:lnTo>
                    <a:lnTo>
                      <a:pt x="870" y="881"/>
                    </a:lnTo>
                    <a:lnTo>
                      <a:pt x="816" y="915"/>
                    </a:lnTo>
                    <a:lnTo>
                      <a:pt x="808" y="941"/>
                    </a:lnTo>
                    <a:lnTo>
                      <a:pt x="786" y="984"/>
                    </a:lnTo>
                    <a:lnTo>
                      <a:pt x="773" y="965"/>
                    </a:lnTo>
                    <a:lnTo>
                      <a:pt x="745" y="879"/>
                    </a:lnTo>
                    <a:lnTo>
                      <a:pt x="726" y="875"/>
                    </a:lnTo>
                    <a:lnTo>
                      <a:pt x="694" y="835"/>
                    </a:lnTo>
                    <a:lnTo>
                      <a:pt x="619" y="832"/>
                    </a:lnTo>
                    <a:lnTo>
                      <a:pt x="614" y="820"/>
                    </a:lnTo>
                    <a:lnTo>
                      <a:pt x="547" y="791"/>
                    </a:lnTo>
                    <a:lnTo>
                      <a:pt x="547" y="811"/>
                    </a:lnTo>
                    <a:lnTo>
                      <a:pt x="567" y="827"/>
                    </a:lnTo>
                    <a:lnTo>
                      <a:pt x="568" y="841"/>
                    </a:lnTo>
                    <a:lnTo>
                      <a:pt x="594" y="844"/>
                    </a:lnTo>
                    <a:lnTo>
                      <a:pt x="606" y="832"/>
                    </a:lnTo>
                    <a:lnTo>
                      <a:pt x="610" y="839"/>
                    </a:lnTo>
                    <a:lnTo>
                      <a:pt x="634" y="857"/>
                    </a:lnTo>
                    <a:lnTo>
                      <a:pt x="628" y="879"/>
                    </a:lnTo>
                    <a:lnTo>
                      <a:pt x="577" y="915"/>
                    </a:lnTo>
                    <a:lnTo>
                      <a:pt x="515" y="946"/>
                    </a:lnTo>
                    <a:lnTo>
                      <a:pt x="497" y="926"/>
                    </a:lnTo>
                    <a:lnTo>
                      <a:pt x="487" y="900"/>
                    </a:lnTo>
                    <a:lnTo>
                      <a:pt x="455" y="846"/>
                    </a:lnTo>
                    <a:lnTo>
                      <a:pt x="434" y="810"/>
                    </a:lnTo>
                    <a:lnTo>
                      <a:pt x="425" y="824"/>
                    </a:lnTo>
                    <a:lnTo>
                      <a:pt x="452" y="872"/>
                    </a:lnTo>
                    <a:lnTo>
                      <a:pt x="472" y="924"/>
                    </a:lnTo>
                    <a:lnTo>
                      <a:pt x="495" y="941"/>
                    </a:lnTo>
                    <a:lnTo>
                      <a:pt x="512" y="965"/>
                    </a:lnTo>
                    <a:lnTo>
                      <a:pt x="551" y="956"/>
                    </a:lnTo>
                    <a:lnTo>
                      <a:pt x="566" y="966"/>
                    </a:lnTo>
                    <a:lnTo>
                      <a:pt x="530" y="1028"/>
                    </a:lnTo>
                    <a:lnTo>
                      <a:pt x="467" y="1103"/>
                    </a:lnTo>
                    <a:lnTo>
                      <a:pt x="480" y="1138"/>
                    </a:lnTo>
                    <a:lnTo>
                      <a:pt x="481" y="1173"/>
                    </a:lnTo>
                    <a:lnTo>
                      <a:pt x="453" y="1199"/>
                    </a:lnTo>
                    <a:lnTo>
                      <a:pt x="431" y="1224"/>
                    </a:lnTo>
                    <a:lnTo>
                      <a:pt x="436" y="1253"/>
                    </a:lnTo>
                    <a:lnTo>
                      <a:pt x="415" y="1275"/>
                    </a:lnTo>
                    <a:lnTo>
                      <a:pt x="403" y="1303"/>
                    </a:lnTo>
                    <a:lnTo>
                      <a:pt x="356" y="1351"/>
                    </a:lnTo>
                    <a:lnTo>
                      <a:pt x="299" y="1353"/>
                    </a:lnTo>
                    <a:lnTo>
                      <a:pt x="273" y="1293"/>
                    </a:lnTo>
                    <a:lnTo>
                      <a:pt x="263" y="1242"/>
                    </a:lnTo>
                    <a:lnTo>
                      <a:pt x="240" y="1202"/>
                    </a:lnTo>
                    <a:lnTo>
                      <a:pt x="252" y="1120"/>
                    </a:lnTo>
                    <a:lnTo>
                      <a:pt x="216" y="1056"/>
                    </a:lnTo>
                    <a:lnTo>
                      <a:pt x="223" y="1018"/>
                    </a:lnTo>
                    <a:lnTo>
                      <a:pt x="189" y="1012"/>
                    </a:lnTo>
                    <a:lnTo>
                      <a:pt x="179" y="999"/>
                    </a:lnTo>
                    <a:lnTo>
                      <a:pt x="136" y="1016"/>
                    </a:lnTo>
                    <a:lnTo>
                      <a:pt x="118" y="1009"/>
                    </a:lnTo>
                    <a:lnTo>
                      <a:pt x="81" y="1016"/>
                    </a:lnTo>
                    <a:lnTo>
                      <a:pt x="37" y="989"/>
                    </a:lnTo>
                    <a:lnTo>
                      <a:pt x="0" y="928"/>
                    </a:lnTo>
                    <a:lnTo>
                      <a:pt x="8" y="887"/>
                    </a:lnTo>
                    <a:lnTo>
                      <a:pt x="6" y="862"/>
                    </a:lnTo>
                    <a:lnTo>
                      <a:pt x="61" y="795"/>
                    </a:lnTo>
                    <a:lnTo>
                      <a:pt x="89" y="752"/>
                    </a:lnTo>
                    <a:lnTo>
                      <a:pt x="96" y="735"/>
                    </a:lnTo>
                    <a:lnTo>
                      <a:pt x="126" y="742"/>
                    </a:lnTo>
                    <a:lnTo>
                      <a:pt x="167" y="721"/>
                    </a:lnTo>
                    <a:lnTo>
                      <a:pt x="230" y="724"/>
                    </a:lnTo>
                    <a:lnTo>
                      <a:pt x="235" y="745"/>
                    </a:lnTo>
                    <a:lnTo>
                      <a:pt x="269" y="769"/>
                    </a:lnTo>
                    <a:lnTo>
                      <a:pt x="299" y="788"/>
                    </a:lnTo>
                    <a:lnTo>
                      <a:pt x="316" y="757"/>
                    </a:lnTo>
                    <a:lnTo>
                      <a:pt x="351" y="777"/>
                    </a:lnTo>
                    <a:lnTo>
                      <a:pt x="392" y="780"/>
                    </a:lnTo>
                    <a:lnTo>
                      <a:pt x="429" y="775"/>
                    </a:lnTo>
                    <a:lnTo>
                      <a:pt x="440" y="731"/>
                    </a:lnTo>
                    <a:lnTo>
                      <a:pt x="416" y="733"/>
                    </a:lnTo>
                    <a:lnTo>
                      <a:pt x="386" y="730"/>
                    </a:lnTo>
                    <a:lnTo>
                      <a:pt x="368" y="706"/>
                    </a:lnTo>
                    <a:lnTo>
                      <a:pt x="354" y="689"/>
                    </a:lnTo>
                    <a:lnTo>
                      <a:pt x="339" y="688"/>
                    </a:lnTo>
                    <a:lnTo>
                      <a:pt x="349" y="711"/>
                    </a:lnTo>
                    <a:lnTo>
                      <a:pt x="329" y="728"/>
                    </a:lnTo>
                    <a:lnTo>
                      <a:pt x="310" y="697"/>
                    </a:lnTo>
                    <a:lnTo>
                      <a:pt x="304" y="663"/>
                    </a:lnTo>
                    <a:lnTo>
                      <a:pt x="256" y="627"/>
                    </a:lnTo>
                    <a:lnTo>
                      <a:pt x="247" y="635"/>
                    </a:lnTo>
                    <a:lnTo>
                      <a:pt x="285" y="678"/>
                    </a:lnTo>
                    <a:lnTo>
                      <a:pt x="296" y="692"/>
                    </a:lnTo>
                    <a:lnTo>
                      <a:pt x="285" y="700"/>
                    </a:lnTo>
                    <a:lnTo>
                      <a:pt x="269" y="731"/>
                    </a:lnTo>
                    <a:lnTo>
                      <a:pt x="249" y="709"/>
                    </a:lnTo>
                    <a:lnTo>
                      <a:pt x="268" y="688"/>
                    </a:lnTo>
                    <a:lnTo>
                      <a:pt x="227" y="646"/>
                    </a:lnTo>
                    <a:lnTo>
                      <a:pt x="195" y="656"/>
                    </a:lnTo>
                    <a:lnTo>
                      <a:pt x="178" y="651"/>
                    </a:lnTo>
                    <a:lnTo>
                      <a:pt x="150" y="689"/>
                    </a:lnTo>
                    <a:lnTo>
                      <a:pt x="134" y="716"/>
                    </a:lnTo>
                    <a:lnTo>
                      <a:pt x="90" y="721"/>
                    </a:lnTo>
                    <a:lnTo>
                      <a:pt x="74" y="714"/>
                    </a:lnTo>
                    <a:lnTo>
                      <a:pt x="71" y="654"/>
                    </a:lnTo>
                    <a:lnTo>
                      <a:pt x="131" y="653"/>
                    </a:lnTo>
                    <a:lnTo>
                      <a:pt x="129" y="617"/>
                    </a:lnTo>
                    <a:lnTo>
                      <a:pt x="105" y="598"/>
                    </a:lnTo>
                    <a:lnTo>
                      <a:pt x="117" y="588"/>
                    </a:lnTo>
                    <a:lnTo>
                      <a:pt x="132" y="590"/>
                    </a:lnTo>
                    <a:lnTo>
                      <a:pt x="129" y="576"/>
                    </a:lnTo>
                    <a:lnTo>
                      <a:pt x="157" y="570"/>
                    </a:lnTo>
                    <a:lnTo>
                      <a:pt x="179" y="547"/>
                    </a:lnTo>
                    <a:lnTo>
                      <a:pt x="186" y="530"/>
                    </a:lnTo>
                    <a:lnTo>
                      <a:pt x="214" y="522"/>
                    </a:lnTo>
                    <a:lnTo>
                      <a:pt x="209" y="484"/>
                    </a:lnTo>
                    <a:lnTo>
                      <a:pt x="230" y="463"/>
                    </a:lnTo>
                    <a:lnTo>
                      <a:pt x="233" y="485"/>
                    </a:lnTo>
                    <a:lnTo>
                      <a:pt x="222" y="503"/>
                    </a:lnTo>
                    <a:lnTo>
                      <a:pt x="232" y="519"/>
                    </a:lnTo>
                    <a:lnTo>
                      <a:pt x="265" y="504"/>
                    </a:lnTo>
                    <a:lnTo>
                      <a:pt x="269" y="512"/>
                    </a:lnTo>
                    <a:lnTo>
                      <a:pt x="298" y="507"/>
                    </a:lnTo>
                    <a:lnTo>
                      <a:pt x="326" y="461"/>
                    </a:lnTo>
                    <a:lnTo>
                      <a:pt x="337" y="474"/>
                    </a:lnTo>
                    <a:lnTo>
                      <a:pt x="345" y="455"/>
                    </a:lnTo>
                    <a:lnTo>
                      <a:pt x="332" y="443"/>
                    </a:lnTo>
                    <a:lnTo>
                      <a:pt x="377" y="433"/>
                    </a:lnTo>
                    <a:lnTo>
                      <a:pt x="379" y="417"/>
                    </a:lnTo>
                    <a:lnTo>
                      <a:pt x="336" y="427"/>
                    </a:lnTo>
                    <a:lnTo>
                      <a:pt x="318" y="411"/>
                    </a:lnTo>
                    <a:lnTo>
                      <a:pt x="317" y="381"/>
                    </a:lnTo>
                    <a:lnTo>
                      <a:pt x="353" y="329"/>
                    </a:lnTo>
                    <a:lnTo>
                      <a:pt x="326" y="325"/>
                    </a:lnTo>
                    <a:lnTo>
                      <a:pt x="318" y="342"/>
                    </a:lnTo>
                    <a:lnTo>
                      <a:pt x="287" y="385"/>
                    </a:lnTo>
                    <a:lnTo>
                      <a:pt x="277" y="405"/>
                    </a:lnTo>
                    <a:lnTo>
                      <a:pt x="297" y="423"/>
                    </a:lnTo>
                    <a:lnTo>
                      <a:pt x="294" y="442"/>
                    </a:lnTo>
                    <a:lnTo>
                      <a:pt x="279" y="450"/>
                    </a:lnTo>
                    <a:lnTo>
                      <a:pt x="279" y="486"/>
                    </a:lnTo>
                    <a:lnTo>
                      <a:pt x="250" y="495"/>
                    </a:lnTo>
                    <a:lnTo>
                      <a:pt x="241" y="470"/>
                    </a:lnTo>
                    <a:lnTo>
                      <a:pt x="232" y="441"/>
                    </a:lnTo>
                    <a:lnTo>
                      <a:pt x="198" y="458"/>
                    </a:lnTo>
                    <a:lnTo>
                      <a:pt x="185" y="409"/>
                    </a:lnTo>
                    <a:lnTo>
                      <a:pt x="225" y="359"/>
                    </a:lnTo>
                    <a:lnTo>
                      <a:pt x="289" y="226"/>
                    </a:lnTo>
                    <a:lnTo>
                      <a:pt x="401" y="210"/>
                    </a:lnTo>
                    <a:lnTo>
                      <a:pt x="410" y="238"/>
                    </a:lnTo>
                    <a:lnTo>
                      <a:pt x="474" y="274"/>
                    </a:lnTo>
                    <a:lnTo>
                      <a:pt x="485" y="302"/>
                    </a:lnTo>
                    <a:lnTo>
                      <a:pt x="436" y="316"/>
                    </a:lnTo>
                    <a:lnTo>
                      <a:pt x="433" y="347"/>
                    </a:lnTo>
                    <a:lnTo>
                      <a:pt x="505" y="312"/>
                    </a:lnTo>
                    <a:lnTo>
                      <a:pt x="502" y="260"/>
                    </a:lnTo>
                    <a:lnTo>
                      <a:pt x="528" y="272"/>
                    </a:lnTo>
                    <a:lnTo>
                      <a:pt x="538" y="295"/>
                    </a:lnTo>
                    <a:lnTo>
                      <a:pt x="590" y="264"/>
                    </a:lnTo>
                    <a:lnTo>
                      <a:pt x="632" y="235"/>
                    </a:lnTo>
                    <a:lnTo>
                      <a:pt x="637" y="213"/>
                    </a:lnTo>
                    <a:lnTo>
                      <a:pt x="667" y="238"/>
                    </a:lnTo>
                    <a:lnTo>
                      <a:pt x="710" y="254"/>
                    </a:lnTo>
                    <a:lnTo>
                      <a:pt x="694" y="211"/>
                    </a:lnTo>
                    <a:lnTo>
                      <a:pt x="713" y="163"/>
                    </a:lnTo>
                    <a:lnTo>
                      <a:pt x="745" y="159"/>
                    </a:lnTo>
                    <a:lnTo>
                      <a:pt x="736" y="202"/>
                    </a:lnTo>
                    <a:lnTo>
                      <a:pt x="743" y="253"/>
                    </a:lnTo>
                    <a:lnTo>
                      <a:pt x="714" y="316"/>
                    </a:lnTo>
                    <a:lnTo>
                      <a:pt x="724" y="321"/>
                    </a:lnTo>
                    <a:lnTo>
                      <a:pt x="757" y="268"/>
                    </a:lnTo>
                    <a:lnTo>
                      <a:pt x="746" y="220"/>
                    </a:lnTo>
                    <a:lnTo>
                      <a:pt x="764" y="171"/>
                    </a:lnTo>
                    <a:lnTo>
                      <a:pt x="781" y="173"/>
                    </a:lnTo>
                    <a:lnTo>
                      <a:pt x="802" y="178"/>
                    </a:lnTo>
                    <a:lnTo>
                      <a:pt x="825" y="201"/>
                    </a:lnTo>
                    <a:lnTo>
                      <a:pt x="836" y="189"/>
                    </a:lnTo>
                    <a:lnTo>
                      <a:pt x="813" y="168"/>
                    </a:lnTo>
                    <a:lnTo>
                      <a:pt x="809" y="136"/>
                    </a:lnTo>
                    <a:lnTo>
                      <a:pt x="860" y="126"/>
                    </a:lnTo>
                    <a:lnTo>
                      <a:pt x="854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64" name="îSḷiḍé">
                <a:extLst>
                  <a:ext uri="{FF2B5EF4-FFF2-40B4-BE49-F238E27FC236}">
                    <a16:creationId xmlns="" xmlns:a16="http://schemas.microsoft.com/office/drawing/2014/main" id="{9A9C7AB5-2497-407F-B8FA-7A454E29EAF1}"/>
                  </a:ext>
                </a:extLst>
              </p:cNvPr>
              <p:cNvSpPr/>
              <p:nvPr/>
            </p:nvSpPr>
            <p:spPr bwMode="auto">
              <a:xfrm>
                <a:off x="5922" y="264"/>
                <a:ext cx="136" cy="190"/>
              </a:xfrm>
              <a:custGeom>
                <a:avLst/>
                <a:gdLst>
                  <a:gd name="T0" fmla="*/ 23 w 136"/>
                  <a:gd name="T1" fmla="*/ 190 h 190"/>
                  <a:gd name="T2" fmla="*/ 7 w 136"/>
                  <a:gd name="T3" fmla="*/ 174 h 190"/>
                  <a:gd name="T4" fmla="*/ 0 w 136"/>
                  <a:gd name="T5" fmla="*/ 131 h 190"/>
                  <a:gd name="T6" fmla="*/ 67 w 136"/>
                  <a:gd name="T7" fmla="*/ 28 h 190"/>
                  <a:gd name="T8" fmla="*/ 133 w 136"/>
                  <a:gd name="T9" fmla="*/ 0 h 190"/>
                  <a:gd name="T10" fmla="*/ 136 w 136"/>
                  <a:gd name="T11" fmla="*/ 15 h 190"/>
                  <a:gd name="T12" fmla="*/ 84 w 136"/>
                  <a:gd name="T13" fmla="*/ 51 h 190"/>
                  <a:gd name="T14" fmla="*/ 31 w 136"/>
                  <a:gd name="T15" fmla="*/ 146 h 190"/>
                  <a:gd name="T16" fmla="*/ 36 w 136"/>
                  <a:gd name="T17" fmla="*/ 185 h 190"/>
                  <a:gd name="T18" fmla="*/ 23 w 136"/>
                  <a:gd name="T19" fmla="*/ 19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6" h="190">
                    <a:moveTo>
                      <a:pt x="23" y="190"/>
                    </a:moveTo>
                    <a:lnTo>
                      <a:pt x="7" y="174"/>
                    </a:lnTo>
                    <a:lnTo>
                      <a:pt x="0" y="131"/>
                    </a:lnTo>
                    <a:lnTo>
                      <a:pt x="67" y="28"/>
                    </a:lnTo>
                    <a:lnTo>
                      <a:pt x="133" y="0"/>
                    </a:lnTo>
                    <a:lnTo>
                      <a:pt x="136" y="15"/>
                    </a:lnTo>
                    <a:lnTo>
                      <a:pt x="84" y="51"/>
                    </a:lnTo>
                    <a:lnTo>
                      <a:pt x="31" y="146"/>
                    </a:lnTo>
                    <a:lnTo>
                      <a:pt x="36" y="185"/>
                    </a:lnTo>
                    <a:lnTo>
                      <a:pt x="23" y="19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65" name="îS1ïdé">
                <a:extLst>
                  <a:ext uri="{FF2B5EF4-FFF2-40B4-BE49-F238E27FC236}">
                    <a16:creationId xmlns="" xmlns:a16="http://schemas.microsoft.com/office/drawing/2014/main" id="{55B44407-9BBF-4A50-AE3A-75E10AB7A8B0}"/>
                  </a:ext>
                </a:extLst>
              </p:cNvPr>
              <p:cNvSpPr/>
              <p:nvPr/>
            </p:nvSpPr>
            <p:spPr bwMode="auto">
              <a:xfrm>
                <a:off x="5720" y="857"/>
                <a:ext cx="122" cy="61"/>
              </a:xfrm>
              <a:custGeom>
                <a:avLst/>
                <a:gdLst>
                  <a:gd name="T0" fmla="*/ 122 w 122"/>
                  <a:gd name="T1" fmla="*/ 53 h 61"/>
                  <a:gd name="T2" fmla="*/ 102 w 122"/>
                  <a:gd name="T3" fmla="*/ 35 h 61"/>
                  <a:gd name="T4" fmla="*/ 70 w 122"/>
                  <a:gd name="T5" fmla="*/ 14 h 61"/>
                  <a:gd name="T6" fmla="*/ 45 w 122"/>
                  <a:gd name="T7" fmla="*/ 20 h 61"/>
                  <a:gd name="T8" fmla="*/ 47 w 122"/>
                  <a:gd name="T9" fmla="*/ 2 h 61"/>
                  <a:gd name="T10" fmla="*/ 20 w 122"/>
                  <a:gd name="T11" fmla="*/ 0 h 61"/>
                  <a:gd name="T12" fmla="*/ 0 w 122"/>
                  <a:gd name="T13" fmla="*/ 49 h 61"/>
                  <a:gd name="T14" fmla="*/ 26 w 122"/>
                  <a:gd name="T15" fmla="*/ 59 h 61"/>
                  <a:gd name="T16" fmla="*/ 64 w 122"/>
                  <a:gd name="T17" fmla="*/ 52 h 61"/>
                  <a:gd name="T18" fmla="*/ 84 w 122"/>
                  <a:gd name="T19" fmla="*/ 61 h 61"/>
                  <a:gd name="T20" fmla="*/ 122 w 122"/>
                  <a:gd name="T21" fmla="*/ 53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2" h="61">
                    <a:moveTo>
                      <a:pt x="122" y="53"/>
                    </a:moveTo>
                    <a:lnTo>
                      <a:pt x="102" y="35"/>
                    </a:lnTo>
                    <a:lnTo>
                      <a:pt x="70" y="14"/>
                    </a:lnTo>
                    <a:lnTo>
                      <a:pt x="45" y="20"/>
                    </a:lnTo>
                    <a:lnTo>
                      <a:pt x="47" y="2"/>
                    </a:lnTo>
                    <a:lnTo>
                      <a:pt x="20" y="0"/>
                    </a:lnTo>
                    <a:lnTo>
                      <a:pt x="0" y="49"/>
                    </a:lnTo>
                    <a:lnTo>
                      <a:pt x="26" y="59"/>
                    </a:lnTo>
                    <a:lnTo>
                      <a:pt x="64" y="52"/>
                    </a:lnTo>
                    <a:lnTo>
                      <a:pt x="84" y="61"/>
                    </a:lnTo>
                    <a:lnTo>
                      <a:pt x="122" y="5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66" name="îś1ïḑè">
                <a:extLst>
                  <a:ext uri="{FF2B5EF4-FFF2-40B4-BE49-F238E27FC236}">
                    <a16:creationId xmlns="" xmlns:a16="http://schemas.microsoft.com/office/drawing/2014/main" id="{D8053591-C932-4BF0-BBC7-B65C72A64CA8}"/>
                  </a:ext>
                </a:extLst>
              </p:cNvPr>
              <p:cNvSpPr/>
              <p:nvPr/>
            </p:nvSpPr>
            <p:spPr bwMode="auto">
              <a:xfrm>
                <a:off x="5875" y="845"/>
                <a:ext cx="66" cy="115"/>
              </a:xfrm>
              <a:custGeom>
                <a:avLst/>
                <a:gdLst>
                  <a:gd name="T0" fmla="*/ 55 w 66"/>
                  <a:gd name="T1" fmla="*/ 115 h 115"/>
                  <a:gd name="T2" fmla="*/ 61 w 66"/>
                  <a:gd name="T3" fmla="*/ 93 h 115"/>
                  <a:gd name="T4" fmla="*/ 36 w 66"/>
                  <a:gd name="T5" fmla="*/ 38 h 115"/>
                  <a:gd name="T6" fmla="*/ 66 w 66"/>
                  <a:gd name="T7" fmla="*/ 22 h 115"/>
                  <a:gd name="T8" fmla="*/ 50 w 66"/>
                  <a:gd name="T9" fmla="*/ 0 h 115"/>
                  <a:gd name="T10" fmla="*/ 14 w 66"/>
                  <a:gd name="T11" fmla="*/ 8 h 115"/>
                  <a:gd name="T12" fmla="*/ 0 w 66"/>
                  <a:gd name="T13" fmla="*/ 31 h 115"/>
                  <a:gd name="T14" fmla="*/ 24 w 66"/>
                  <a:gd name="T15" fmla="*/ 80 h 115"/>
                  <a:gd name="T16" fmla="*/ 21 w 66"/>
                  <a:gd name="T17" fmla="*/ 107 h 115"/>
                  <a:gd name="T18" fmla="*/ 55 w 66"/>
                  <a:gd name="T19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6" h="115">
                    <a:moveTo>
                      <a:pt x="55" y="115"/>
                    </a:moveTo>
                    <a:lnTo>
                      <a:pt x="61" y="93"/>
                    </a:lnTo>
                    <a:lnTo>
                      <a:pt x="36" y="38"/>
                    </a:lnTo>
                    <a:lnTo>
                      <a:pt x="66" y="22"/>
                    </a:lnTo>
                    <a:lnTo>
                      <a:pt x="50" y="0"/>
                    </a:lnTo>
                    <a:lnTo>
                      <a:pt x="14" y="8"/>
                    </a:lnTo>
                    <a:lnTo>
                      <a:pt x="0" y="31"/>
                    </a:lnTo>
                    <a:lnTo>
                      <a:pt x="24" y="80"/>
                    </a:lnTo>
                    <a:lnTo>
                      <a:pt x="21" y="107"/>
                    </a:lnTo>
                    <a:lnTo>
                      <a:pt x="55" y="1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70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67" name="işḻídê">
                <a:extLst>
                  <a:ext uri="{FF2B5EF4-FFF2-40B4-BE49-F238E27FC236}">
                    <a16:creationId xmlns="" xmlns:a16="http://schemas.microsoft.com/office/drawing/2014/main" id="{4C02170E-36B0-4FAA-ACF6-90C4282CC594}"/>
                  </a:ext>
                </a:extLst>
              </p:cNvPr>
              <p:cNvSpPr/>
              <p:nvPr/>
            </p:nvSpPr>
            <p:spPr bwMode="auto">
              <a:xfrm>
                <a:off x="6659" y="758"/>
                <a:ext cx="28" cy="102"/>
              </a:xfrm>
              <a:custGeom>
                <a:avLst/>
                <a:gdLst>
                  <a:gd name="T0" fmla="*/ 13 w 28"/>
                  <a:gd name="T1" fmla="*/ 0 h 102"/>
                  <a:gd name="T2" fmla="*/ 17 w 28"/>
                  <a:gd name="T3" fmla="*/ 15 h 102"/>
                  <a:gd name="T4" fmla="*/ 18 w 28"/>
                  <a:gd name="T5" fmla="*/ 43 h 102"/>
                  <a:gd name="T6" fmla="*/ 28 w 28"/>
                  <a:gd name="T7" fmla="*/ 63 h 102"/>
                  <a:gd name="T8" fmla="*/ 14 w 28"/>
                  <a:gd name="T9" fmla="*/ 63 h 102"/>
                  <a:gd name="T10" fmla="*/ 15 w 28"/>
                  <a:gd name="T11" fmla="*/ 82 h 102"/>
                  <a:gd name="T12" fmla="*/ 20 w 28"/>
                  <a:gd name="T13" fmla="*/ 100 h 102"/>
                  <a:gd name="T14" fmla="*/ 10 w 28"/>
                  <a:gd name="T15" fmla="*/ 94 h 102"/>
                  <a:gd name="T16" fmla="*/ 0 w 28"/>
                  <a:gd name="T17" fmla="*/ 102 h 102"/>
                  <a:gd name="T18" fmla="*/ 7 w 28"/>
                  <a:gd name="T19" fmla="*/ 36 h 102"/>
                  <a:gd name="T20" fmla="*/ 4 w 28"/>
                  <a:gd name="T21" fmla="*/ 10 h 102"/>
                  <a:gd name="T22" fmla="*/ 13 w 28"/>
                  <a:gd name="T23" fmla="*/ 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8" h="102">
                    <a:moveTo>
                      <a:pt x="13" y="0"/>
                    </a:moveTo>
                    <a:lnTo>
                      <a:pt x="17" y="15"/>
                    </a:lnTo>
                    <a:lnTo>
                      <a:pt x="18" y="43"/>
                    </a:lnTo>
                    <a:lnTo>
                      <a:pt x="28" y="63"/>
                    </a:lnTo>
                    <a:lnTo>
                      <a:pt x="14" y="63"/>
                    </a:lnTo>
                    <a:lnTo>
                      <a:pt x="15" y="82"/>
                    </a:lnTo>
                    <a:lnTo>
                      <a:pt x="20" y="100"/>
                    </a:lnTo>
                    <a:lnTo>
                      <a:pt x="10" y="94"/>
                    </a:lnTo>
                    <a:lnTo>
                      <a:pt x="0" y="102"/>
                    </a:lnTo>
                    <a:lnTo>
                      <a:pt x="7" y="36"/>
                    </a:lnTo>
                    <a:lnTo>
                      <a:pt x="4" y="10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625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68" name="íṡļiḍê">
                <a:extLst>
                  <a:ext uri="{FF2B5EF4-FFF2-40B4-BE49-F238E27FC236}">
                    <a16:creationId xmlns="" xmlns:a16="http://schemas.microsoft.com/office/drawing/2014/main" id="{760482A0-CF49-41A4-945E-D5EE1C11B2D9}"/>
                  </a:ext>
                </a:extLst>
              </p:cNvPr>
              <p:cNvSpPr/>
              <p:nvPr/>
            </p:nvSpPr>
            <p:spPr bwMode="auto">
              <a:xfrm>
                <a:off x="6646" y="868"/>
                <a:ext cx="46" cy="43"/>
              </a:xfrm>
              <a:custGeom>
                <a:avLst/>
                <a:gdLst>
                  <a:gd name="T0" fmla="*/ 14 w 46"/>
                  <a:gd name="T1" fmla="*/ 0 h 43"/>
                  <a:gd name="T2" fmla="*/ 32 w 46"/>
                  <a:gd name="T3" fmla="*/ 10 h 43"/>
                  <a:gd name="T4" fmla="*/ 46 w 46"/>
                  <a:gd name="T5" fmla="*/ 12 h 43"/>
                  <a:gd name="T6" fmla="*/ 46 w 46"/>
                  <a:gd name="T7" fmla="*/ 31 h 43"/>
                  <a:gd name="T8" fmla="*/ 31 w 46"/>
                  <a:gd name="T9" fmla="*/ 36 h 43"/>
                  <a:gd name="T10" fmla="*/ 12 w 46"/>
                  <a:gd name="T11" fmla="*/ 34 h 43"/>
                  <a:gd name="T12" fmla="*/ 11 w 46"/>
                  <a:gd name="T13" fmla="*/ 43 h 43"/>
                  <a:gd name="T14" fmla="*/ 0 w 46"/>
                  <a:gd name="T15" fmla="*/ 32 h 43"/>
                  <a:gd name="T16" fmla="*/ 11 w 46"/>
                  <a:gd name="T17" fmla="*/ 19 h 43"/>
                  <a:gd name="T18" fmla="*/ 14 w 46"/>
                  <a:gd name="T1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3">
                    <a:moveTo>
                      <a:pt x="14" y="0"/>
                    </a:moveTo>
                    <a:lnTo>
                      <a:pt x="32" y="10"/>
                    </a:lnTo>
                    <a:lnTo>
                      <a:pt x="46" y="12"/>
                    </a:lnTo>
                    <a:lnTo>
                      <a:pt x="46" y="31"/>
                    </a:lnTo>
                    <a:lnTo>
                      <a:pt x="31" y="36"/>
                    </a:lnTo>
                    <a:lnTo>
                      <a:pt x="12" y="34"/>
                    </a:lnTo>
                    <a:lnTo>
                      <a:pt x="11" y="43"/>
                    </a:lnTo>
                    <a:lnTo>
                      <a:pt x="0" y="32"/>
                    </a:lnTo>
                    <a:lnTo>
                      <a:pt x="11" y="19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69" name="íṡļîḋe">
                <a:extLst>
                  <a:ext uri="{FF2B5EF4-FFF2-40B4-BE49-F238E27FC236}">
                    <a16:creationId xmlns="" xmlns:a16="http://schemas.microsoft.com/office/drawing/2014/main" id="{2548B481-7464-4046-89ED-9AF034396BED}"/>
                  </a:ext>
                </a:extLst>
              </p:cNvPr>
              <p:cNvSpPr/>
              <p:nvPr/>
            </p:nvSpPr>
            <p:spPr bwMode="auto">
              <a:xfrm>
                <a:off x="6562" y="993"/>
                <a:ext cx="19" cy="31"/>
              </a:xfrm>
              <a:custGeom>
                <a:avLst/>
                <a:gdLst>
                  <a:gd name="T0" fmla="*/ 7 w 19"/>
                  <a:gd name="T1" fmla="*/ 31 h 31"/>
                  <a:gd name="T2" fmla="*/ 19 w 19"/>
                  <a:gd name="T3" fmla="*/ 12 h 31"/>
                  <a:gd name="T4" fmla="*/ 17 w 19"/>
                  <a:gd name="T5" fmla="*/ 0 h 31"/>
                  <a:gd name="T6" fmla="*/ 6 w 19"/>
                  <a:gd name="T7" fmla="*/ 0 h 31"/>
                  <a:gd name="T8" fmla="*/ 0 w 19"/>
                  <a:gd name="T9" fmla="*/ 5 h 31"/>
                  <a:gd name="T10" fmla="*/ 1 w 19"/>
                  <a:gd name="T11" fmla="*/ 11 h 31"/>
                  <a:gd name="T12" fmla="*/ 7 w 19"/>
                  <a:gd name="T13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31">
                    <a:moveTo>
                      <a:pt x="7" y="31"/>
                    </a:moveTo>
                    <a:lnTo>
                      <a:pt x="19" y="12"/>
                    </a:lnTo>
                    <a:lnTo>
                      <a:pt x="17" y="0"/>
                    </a:lnTo>
                    <a:lnTo>
                      <a:pt x="6" y="0"/>
                    </a:lnTo>
                    <a:lnTo>
                      <a:pt x="0" y="5"/>
                    </a:lnTo>
                    <a:lnTo>
                      <a:pt x="1" y="11"/>
                    </a:lnTo>
                    <a:lnTo>
                      <a:pt x="7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70" name="ïŝľiḑè">
                <a:extLst>
                  <a:ext uri="{FF2B5EF4-FFF2-40B4-BE49-F238E27FC236}">
                    <a16:creationId xmlns="" xmlns:a16="http://schemas.microsoft.com/office/drawing/2014/main" id="{01E71914-CAAF-40FA-82B2-A39CF8F7FAE2}"/>
                  </a:ext>
                </a:extLst>
              </p:cNvPr>
              <p:cNvSpPr/>
              <p:nvPr/>
            </p:nvSpPr>
            <p:spPr bwMode="auto">
              <a:xfrm>
                <a:off x="6573" y="913"/>
                <a:ext cx="89" cy="90"/>
              </a:xfrm>
              <a:custGeom>
                <a:avLst/>
                <a:gdLst>
                  <a:gd name="T0" fmla="*/ 75 w 89"/>
                  <a:gd name="T1" fmla="*/ 0 h 90"/>
                  <a:gd name="T2" fmla="*/ 89 w 89"/>
                  <a:gd name="T3" fmla="*/ 11 h 90"/>
                  <a:gd name="T4" fmla="*/ 86 w 89"/>
                  <a:gd name="T5" fmla="*/ 33 h 90"/>
                  <a:gd name="T6" fmla="*/ 80 w 89"/>
                  <a:gd name="T7" fmla="*/ 53 h 90"/>
                  <a:gd name="T8" fmla="*/ 68 w 89"/>
                  <a:gd name="T9" fmla="*/ 68 h 90"/>
                  <a:gd name="T10" fmla="*/ 47 w 89"/>
                  <a:gd name="T11" fmla="*/ 69 h 90"/>
                  <a:gd name="T12" fmla="*/ 42 w 89"/>
                  <a:gd name="T13" fmla="*/ 82 h 90"/>
                  <a:gd name="T14" fmla="*/ 15 w 89"/>
                  <a:gd name="T15" fmla="*/ 90 h 90"/>
                  <a:gd name="T16" fmla="*/ 15 w 89"/>
                  <a:gd name="T17" fmla="*/ 77 h 90"/>
                  <a:gd name="T18" fmla="*/ 0 w 89"/>
                  <a:gd name="T19" fmla="*/ 73 h 90"/>
                  <a:gd name="T20" fmla="*/ 18 w 89"/>
                  <a:gd name="T21" fmla="*/ 58 h 90"/>
                  <a:gd name="T22" fmla="*/ 39 w 89"/>
                  <a:gd name="T23" fmla="*/ 63 h 90"/>
                  <a:gd name="T24" fmla="*/ 44 w 89"/>
                  <a:gd name="T25" fmla="*/ 45 h 90"/>
                  <a:gd name="T26" fmla="*/ 53 w 89"/>
                  <a:gd name="T27" fmla="*/ 43 h 90"/>
                  <a:gd name="T28" fmla="*/ 71 w 89"/>
                  <a:gd name="T29" fmla="*/ 30 h 90"/>
                  <a:gd name="T30" fmla="*/ 73 w 89"/>
                  <a:gd name="T31" fmla="*/ 13 h 90"/>
                  <a:gd name="T32" fmla="*/ 75 w 89"/>
                  <a:gd name="T33" fmla="*/ 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9" h="90">
                    <a:moveTo>
                      <a:pt x="75" y="0"/>
                    </a:moveTo>
                    <a:lnTo>
                      <a:pt x="89" y="11"/>
                    </a:lnTo>
                    <a:lnTo>
                      <a:pt x="86" y="33"/>
                    </a:lnTo>
                    <a:lnTo>
                      <a:pt x="80" y="53"/>
                    </a:lnTo>
                    <a:lnTo>
                      <a:pt x="68" y="68"/>
                    </a:lnTo>
                    <a:lnTo>
                      <a:pt x="47" y="69"/>
                    </a:lnTo>
                    <a:lnTo>
                      <a:pt x="42" y="82"/>
                    </a:lnTo>
                    <a:lnTo>
                      <a:pt x="15" y="90"/>
                    </a:lnTo>
                    <a:lnTo>
                      <a:pt x="15" y="77"/>
                    </a:lnTo>
                    <a:lnTo>
                      <a:pt x="0" y="73"/>
                    </a:lnTo>
                    <a:lnTo>
                      <a:pt x="18" y="58"/>
                    </a:lnTo>
                    <a:lnTo>
                      <a:pt x="39" y="63"/>
                    </a:lnTo>
                    <a:lnTo>
                      <a:pt x="44" y="45"/>
                    </a:lnTo>
                    <a:lnTo>
                      <a:pt x="53" y="43"/>
                    </a:lnTo>
                    <a:lnTo>
                      <a:pt x="71" y="30"/>
                    </a:lnTo>
                    <a:lnTo>
                      <a:pt x="73" y="13"/>
                    </a:lnTo>
                    <a:lnTo>
                      <a:pt x="7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475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71" name="îṡḷiďê">
                <a:extLst>
                  <a:ext uri="{FF2B5EF4-FFF2-40B4-BE49-F238E27FC236}">
                    <a16:creationId xmlns="" xmlns:a16="http://schemas.microsoft.com/office/drawing/2014/main" id="{585941F3-0959-46C1-991F-852D0109FD61}"/>
                  </a:ext>
                </a:extLst>
              </p:cNvPr>
              <p:cNvSpPr/>
              <p:nvPr/>
            </p:nvSpPr>
            <p:spPr bwMode="auto">
              <a:xfrm>
                <a:off x="6479" y="1066"/>
                <a:ext cx="19" cy="33"/>
              </a:xfrm>
              <a:custGeom>
                <a:avLst/>
                <a:gdLst>
                  <a:gd name="T0" fmla="*/ 15 w 19"/>
                  <a:gd name="T1" fmla="*/ 0 h 33"/>
                  <a:gd name="T2" fmla="*/ 5 w 19"/>
                  <a:gd name="T3" fmla="*/ 14 h 33"/>
                  <a:gd name="T4" fmla="*/ 0 w 19"/>
                  <a:gd name="T5" fmla="*/ 33 h 33"/>
                  <a:gd name="T6" fmla="*/ 13 w 19"/>
                  <a:gd name="T7" fmla="*/ 29 h 33"/>
                  <a:gd name="T8" fmla="*/ 19 w 19"/>
                  <a:gd name="T9" fmla="*/ 17 h 33"/>
                  <a:gd name="T10" fmla="*/ 15 w 19"/>
                  <a:gd name="T11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33">
                    <a:moveTo>
                      <a:pt x="15" y="0"/>
                    </a:moveTo>
                    <a:lnTo>
                      <a:pt x="5" y="14"/>
                    </a:lnTo>
                    <a:lnTo>
                      <a:pt x="0" y="33"/>
                    </a:lnTo>
                    <a:lnTo>
                      <a:pt x="13" y="29"/>
                    </a:lnTo>
                    <a:lnTo>
                      <a:pt x="19" y="17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72" name="îS1îdé">
                <a:extLst>
                  <a:ext uri="{FF2B5EF4-FFF2-40B4-BE49-F238E27FC236}">
                    <a16:creationId xmlns="" xmlns:a16="http://schemas.microsoft.com/office/drawing/2014/main" id="{28AE0E35-E12E-4E41-901B-0DD03643CC18}"/>
                  </a:ext>
                </a:extLst>
              </p:cNvPr>
              <p:cNvSpPr/>
              <p:nvPr/>
            </p:nvSpPr>
            <p:spPr bwMode="auto">
              <a:xfrm>
                <a:off x="6388" y="1119"/>
                <a:ext cx="19" cy="14"/>
              </a:xfrm>
              <a:custGeom>
                <a:avLst/>
                <a:gdLst>
                  <a:gd name="T0" fmla="*/ 19 w 19"/>
                  <a:gd name="T1" fmla="*/ 0 h 14"/>
                  <a:gd name="T2" fmla="*/ 0 w 19"/>
                  <a:gd name="T3" fmla="*/ 0 h 14"/>
                  <a:gd name="T4" fmla="*/ 1 w 19"/>
                  <a:gd name="T5" fmla="*/ 14 h 14"/>
                  <a:gd name="T6" fmla="*/ 19 w 19"/>
                  <a:gd name="T7" fmla="*/ 14 h 14"/>
                  <a:gd name="T8" fmla="*/ 19 w 19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4">
                    <a:moveTo>
                      <a:pt x="19" y="0"/>
                    </a:moveTo>
                    <a:lnTo>
                      <a:pt x="0" y="0"/>
                    </a:lnTo>
                    <a:lnTo>
                      <a:pt x="1" y="14"/>
                    </a:lnTo>
                    <a:lnTo>
                      <a:pt x="19" y="14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73" name="íṡ1ïḓê">
                <a:extLst>
                  <a:ext uri="{FF2B5EF4-FFF2-40B4-BE49-F238E27FC236}">
                    <a16:creationId xmlns="" xmlns:a16="http://schemas.microsoft.com/office/drawing/2014/main" id="{605E8799-F450-460D-BBAE-35AB36EF43E4}"/>
                  </a:ext>
                </a:extLst>
              </p:cNvPr>
              <p:cNvSpPr/>
              <p:nvPr/>
            </p:nvSpPr>
            <p:spPr bwMode="auto">
              <a:xfrm>
                <a:off x="6482" y="1127"/>
                <a:ext cx="21" cy="55"/>
              </a:xfrm>
              <a:custGeom>
                <a:avLst/>
                <a:gdLst>
                  <a:gd name="T0" fmla="*/ 17 w 21"/>
                  <a:gd name="T1" fmla="*/ 0 h 55"/>
                  <a:gd name="T2" fmla="*/ 6 w 21"/>
                  <a:gd name="T3" fmla="*/ 5 h 55"/>
                  <a:gd name="T4" fmla="*/ 0 w 21"/>
                  <a:gd name="T5" fmla="*/ 23 h 55"/>
                  <a:gd name="T6" fmla="*/ 8 w 21"/>
                  <a:gd name="T7" fmla="*/ 55 h 55"/>
                  <a:gd name="T8" fmla="*/ 17 w 21"/>
                  <a:gd name="T9" fmla="*/ 44 h 55"/>
                  <a:gd name="T10" fmla="*/ 17 w 21"/>
                  <a:gd name="T11" fmla="*/ 27 h 55"/>
                  <a:gd name="T12" fmla="*/ 21 w 21"/>
                  <a:gd name="T13" fmla="*/ 19 h 55"/>
                  <a:gd name="T14" fmla="*/ 17 w 21"/>
                  <a:gd name="T1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55">
                    <a:moveTo>
                      <a:pt x="17" y="0"/>
                    </a:moveTo>
                    <a:lnTo>
                      <a:pt x="6" y="5"/>
                    </a:lnTo>
                    <a:lnTo>
                      <a:pt x="0" y="23"/>
                    </a:lnTo>
                    <a:lnTo>
                      <a:pt x="8" y="55"/>
                    </a:lnTo>
                    <a:lnTo>
                      <a:pt x="17" y="44"/>
                    </a:lnTo>
                    <a:lnTo>
                      <a:pt x="17" y="27"/>
                    </a:lnTo>
                    <a:lnTo>
                      <a:pt x="21" y="19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74" name="iṡļiḍé">
                <a:extLst>
                  <a:ext uri="{FF2B5EF4-FFF2-40B4-BE49-F238E27FC236}">
                    <a16:creationId xmlns="" xmlns:a16="http://schemas.microsoft.com/office/drawing/2014/main" id="{05149519-53B3-4470-907B-54FFBD561CDB}"/>
                  </a:ext>
                </a:extLst>
              </p:cNvPr>
              <p:cNvSpPr/>
              <p:nvPr/>
            </p:nvSpPr>
            <p:spPr bwMode="auto">
              <a:xfrm>
                <a:off x="6504" y="1175"/>
                <a:ext cx="14" cy="14"/>
              </a:xfrm>
              <a:custGeom>
                <a:avLst/>
                <a:gdLst>
                  <a:gd name="T0" fmla="*/ 8 w 14"/>
                  <a:gd name="T1" fmla="*/ 0 h 14"/>
                  <a:gd name="T2" fmla="*/ 14 w 14"/>
                  <a:gd name="T3" fmla="*/ 9 h 14"/>
                  <a:gd name="T4" fmla="*/ 4 w 14"/>
                  <a:gd name="T5" fmla="*/ 14 h 14"/>
                  <a:gd name="T6" fmla="*/ 0 w 14"/>
                  <a:gd name="T7" fmla="*/ 4 h 14"/>
                  <a:gd name="T8" fmla="*/ 8 w 14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8" y="0"/>
                    </a:moveTo>
                    <a:lnTo>
                      <a:pt x="14" y="9"/>
                    </a:lnTo>
                    <a:lnTo>
                      <a:pt x="4" y="14"/>
                    </a:lnTo>
                    <a:lnTo>
                      <a:pt x="0" y="4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75" name="ïş1idê">
                <a:extLst>
                  <a:ext uri="{FF2B5EF4-FFF2-40B4-BE49-F238E27FC236}">
                    <a16:creationId xmlns="" xmlns:a16="http://schemas.microsoft.com/office/drawing/2014/main" id="{14D789B7-C2D5-4875-8CC3-B4A46A03DD91}"/>
                  </a:ext>
                </a:extLst>
              </p:cNvPr>
              <p:cNvSpPr/>
              <p:nvPr/>
            </p:nvSpPr>
            <p:spPr bwMode="auto">
              <a:xfrm>
                <a:off x="6497" y="1189"/>
                <a:ext cx="11" cy="13"/>
              </a:xfrm>
              <a:custGeom>
                <a:avLst/>
                <a:gdLst>
                  <a:gd name="T0" fmla="*/ 0 w 11"/>
                  <a:gd name="T1" fmla="*/ 0 h 13"/>
                  <a:gd name="T2" fmla="*/ 11 w 11"/>
                  <a:gd name="T3" fmla="*/ 4 h 13"/>
                  <a:gd name="T4" fmla="*/ 1 w 11"/>
                  <a:gd name="T5" fmla="*/ 13 h 13"/>
                  <a:gd name="T6" fmla="*/ 0 w 11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3">
                    <a:moveTo>
                      <a:pt x="0" y="0"/>
                    </a:moveTo>
                    <a:lnTo>
                      <a:pt x="11" y="4"/>
                    </a:lnTo>
                    <a:lnTo>
                      <a:pt x="1" y="1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76" name="ïSľîḓé">
                <a:extLst>
                  <a:ext uri="{FF2B5EF4-FFF2-40B4-BE49-F238E27FC236}">
                    <a16:creationId xmlns="" xmlns:a16="http://schemas.microsoft.com/office/drawing/2014/main" id="{5E86F441-8E7B-4C3A-BA1C-079E195C5C83}"/>
                  </a:ext>
                </a:extLst>
              </p:cNvPr>
              <p:cNvSpPr/>
              <p:nvPr/>
            </p:nvSpPr>
            <p:spPr bwMode="auto">
              <a:xfrm>
                <a:off x="6498" y="1199"/>
                <a:ext cx="25" cy="19"/>
              </a:xfrm>
              <a:custGeom>
                <a:avLst/>
                <a:gdLst>
                  <a:gd name="T0" fmla="*/ 3 w 20"/>
                  <a:gd name="T1" fmla="*/ 7 h 15"/>
                  <a:gd name="T2" fmla="*/ 10 w 20"/>
                  <a:gd name="T3" fmla="*/ 0 h 15"/>
                  <a:gd name="T4" fmla="*/ 20 w 20"/>
                  <a:gd name="T5" fmla="*/ 4 h 15"/>
                  <a:gd name="T6" fmla="*/ 12 w 20"/>
                  <a:gd name="T7" fmla="*/ 14 h 15"/>
                  <a:gd name="T8" fmla="*/ 0 w 20"/>
                  <a:gd name="T9" fmla="*/ 15 h 15"/>
                  <a:gd name="T10" fmla="*/ 3 w 20"/>
                  <a:gd name="T11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5">
                    <a:moveTo>
                      <a:pt x="3" y="7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4"/>
                      <a:pt x="15" y="15"/>
                      <a:pt x="12" y="14"/>
                    </a:cubicBezTo>
                    <a:cubicBezTo>
                      <a:pt x="9" y="13"/>
                      <a:pt x="0" y="15"/>
                      <a:pt x="0" y="15"/>
                    </a:cubicBezTo>
                    <a:lnTo>
                      <a:pt x="3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77" name="iśľîḓè">
                <a:extLst>
                  <a:ext uri="{FF2B5EF4-FFF2-40B4-BE49-F238E27FC236}">
                    <a16:creationId xmlns="" xmlns:a16="http://schemas.microsoft.com/office/drawing/2014/main" id="{73A3F47B-A5B8-4897-A729-BF4C04C331E4}"/>
                  </a:ext>
                </a:extLst>
              </p:cNvPr>
              <p:cNvSpPr/>
              <p:nvPr/>
            </p:nvSpPr>
            <p:spPr bwMode="auto">
              <a:xfrm>
                <a:off x="6497" y="1208"/>
                <a:ext cx="39" cy="32"/>
              </a:xfrm>
              <a:custGeom>
                <a:avLst/>
                <a:gdLst>
                  <a:gd name="T0" fmla="*/ 35 w 39"/>
                  <a:gd name="T1" fmla="*/ 0 h 32"/>
                  <a:gd name="T2" fmla="*/ 39 w 39"/>
                  <a:gd name="T3" fmla="*/ 18 h 32"/>
                  <a:gd name="T4" fmla="*/ 33 w 39"/>
                  <a:gd name="T5" fmla="*/ 29 h 32"/>
                  <a:gd name="T6" fmla="*/ 25 w 39"/>
                  <a:gd name="T7" fmla="*/ 32 h 32"/>
                  <a:gd name="T8" fmla="*/ 19 w 39"/>
                  <a:gd name="T9" fmla="*/ 18 h 32"/>
                  <a:gd name="T10" fmla="*/ 0 w 39"/>
                  <a:gd name="T11" fmla="*/ 24 h 32"/>
                  <a:gd name="T12" fmla="*/ 7 w 39"/>
                  <a:gd name="T13" fmla="*/ 17 h 32"/>
                  <a:gd name="T14" fmla="*/ 26 w 39"/>
                  <a:gd name="T15" fmla="*/ 13 h 32"/>
                  <a:gd name="T16" fmla="*/ 35 w 39"/>
                  <a:gd name="T17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32">
                    <a:moveTo>
                      <a:pt x="35" y="0"/>
                    </a:moveTo>
                    <a:lnTo>
                      <a:pt x="39" y="18"/>
                    </a:lnTo>
                    <a:lnTo>
                      <a:pt x="33" y="29"/>
                    </a:lnTo>
                    <a:lnTo>
                      <a:pt x="25" y="32"/>
                    </a:lnTo>
                    <a:lnTo>
                      <a:pt x="19" y="18"/>
                    </a:lnTo>
                    <a:lnTo>
                      <a:pt x="0" y="24"/>
                    </a:lnTo>
                    <a:lnTo>
                      <a:pt x="7" y="17"/>
                    </a:lnTo>
                    <a:lnTo>
                      <a:pt x="26" y="13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78" name="ïšliḋê">
                <a:extLst>
                  <a:ext uri="{FF2B5EF4-FFF2-40B4-BE49-F238E27FC236}">
                    <a16:creationId xmlns="" xmlns:a16="http://schemas.microsoft.com/office/drawing/2014/main" id="{88307479-1011-4630-A22D-7FD71C256497}"/>
                  </a:ext>
                </a:extLst>
              </p:cNvPr>
              <p:cNvSpPr/>
              <p:nvPr/>
            </p:nvSpPr>
            <p:spPr bwMode="auto">
              <a:xfrm>
                <a:off x="6459" y="1193"/>
                <a:ext cx="20" cy="28"/>
              </a:xfrm>
              <a:custGeom>
                <a:avLst/>
                <a:gdLst>
                  <a:gd name="T0" fmla="*/ 18 w 20"/>
                  <a:gd name="T1" fmla="*/ 0 h 28"/>
                  <a:gd name="T2" fmla="*/ 14 w 20"/>
                  <a:gd name="T3" fmla="*/ 14 h 28"/>
                  <a:gd name="T4" fmla="*/ 0 w 20"/>
                  <a:gd name="T5" fmla="*/ 25 h 28"/>
                  <a:gd name="T6" fmla="*/ 9 w 20"/>
                  <a:gd name="T7" fmla="*/ 28 h 28"/>
                  <a:gd name="T8" fmla="*/ 20 w 20"/>
                  <a:gd name="T9" fmla="*/ 9 h 28"/>
                  <a:gd name="T10" fmla="*/ 18 w 20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8">
                    <a:moveTo>
                      <a:pt x="18" y="0"/>
                    </a:moveTo>
                    <a:lnTo>
                      <a:pt x="14" y="14"/>
                    </a:lnTo>
                    <a:lnTo>
                      <a:pt x="0" y="25"/>
                    </a:lnTo>
                    <a:lnTo>
                      <a:pt x="9" y="28"/>
                    </a:lnTo>
                    <a:lnTo>
                      <a:pt x="20" y="9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79" name="ïšḻíďe">
                <a:extLst>
                  <a:ext uri="{FF2B5EF4-FFF2-40B4-BE49-F238E27FC236}">
                    <a16:creationId xmlns="" xmlns:a16="http://schemas.microsoft.com/office/drawing/2014/main" id="{C897B3AE-CEBE-42E9-9D7D-886D016C20E5}"/>
                  </a:ext>
                </a:extLst>
              </p:cNvPr>
              <p:cNvSpPr/>
              <p:nvPr/>
            </p:nvSpPr>
            <p:spPr bwMode="auto">
              <a:xfrm>
                <a:off x="6277" y="1237"/>
                <a:ext cx="90" cy="98"/>
              </a:xfrm>
              <a:custGeom>
                <a:avLst/>
                <a:gdLst>
                  <a:gd name="T0" fmla="*/ 0 w 90"/>
                  <a:gd name="T1" fmla="*/ 0 h 98"/>
                  <a:gd name="T2" fmla="*/ 17 w 90"/>
                  <a:gd name="T3" fmla="*/ 6 h 98"/>
                  <a:gd name="T4" fmla="*/ 30 w 90"/>
                  <a:gd name="T5" fmla="*/ 18 h 98"/>
                  <a:gd name="T6" fmla="*/ 71 w 90"/>
                  <a:gd name="T7" fmla="*/ 50 h 98"/>
                  <a:gd name="T8" fmla="*/ 90 w 90"/>
                  <a:gd name="T9" fmla="*/ 86 h 98"/>
                  <a:gd name="T10" fmla="*/ 82 w 90"/>
                  <a:gd name="T11" fmla="*/ 98 h 98"/>
                  <a:gd name="T12" fmla="*/ 37 w 90"/>
                  <a:gd name="T13" fmla="*/ 51 h 98"/>
                  <a:gd name="T14" fmla="*/ 21 w 90"/>
                  <a:gd name="T15" fmla="*/ 32 h 98"/>
                  <a:gd name="T16" fmla="*/ 0 w 90"/>
                  <a:gd name="T17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0" h="98">
                    <a:moveTo>
                      <a:pt x="0" y="0"/>
                    </a:moveTo>
                    <a:lnTo>
                      <a:pt x="17" y="6"/>
                    </a:lnTo>
                    <a:lnTo>
                      <a:pt x="30" y="18"/>
                    </a:lnTo>
                    <a:lnTo>
                      <a:pt x="71" y="50"/>
                    </a:lnTo>
                    <a:lnTo>
                      <a:pt x="90" y="86"/>
                    </a:lnTo>
                    <a:lnTo>
                      <a:pt x="82" y="98"/>
                    </a:lnTo>
                    <a:lnTo>
                      <a:pt x="37" y="51"/>
                    </a:lnTo>
                    <a:lnTo>
                      <a:pt x="21" y="3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5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80" name="îś1ide">
                <a:extLst>
                  <a:ext uri="{FF2B5EF4-FFF2-40B4-BE49-F238E27FC236}">
                    <a16:creationId xmlns="" xmlns:a16="http://schemas.microsoft.com/office/drawing/2014/main" id="{2F1F1A29-B8A6-4F41-940C-207A4E4ACC68}"/>
                  </a:ext>
                </a:extLst>
              </p:cNvPr>
              <p:cNvSpPr/>
              <p:nvPr/>
            </p:nvSpPr>
            <p:spPr bwMode="auto">
              <a:xfrm>
                <a:off x="6390" y="1230"/>
                <a:ext cx="87" cy="91"/>
              </a:xfrm>
              <a:custGeom>
                <a:avLst/>
                <a:gdLst>
                  <a:gd name="T0" fmla="*/ 61 w 87"/>
                  <a:gd name="T1" fmla="*/ 72 h 91"/>
                  <a:gd name="T2" fmla="*/ 83 w 87"/>
                  <a:gd name="T3" fmla="*/ 51 h 91"/>
                  <a:gd name="T4" fmla="*/ 75 w 87"/>
                  <a:gd name="T5" fmla="*/ 42 h 91"/>
                  <a:gd name="T6" fmla="*/ 70 w 87"/>
                  <a:gd name="T7" fmla="*/ 29 h 91"/>
                  <a:gd name="T8" fmla="*/ 80 w 87"/>
                  <a:gd name="T9" fmla="*/ 21 h 91"/>
                  <a:gd name="T10" fmla="*/ 87 w 87"/>
                  <a:gd name="T11" fmla="*/ 15 h 91"/>
                  <a:gd name="T12" fmla="*/ 73 w 87"/>
                  <a:gd name="T13" fmla="*/ 9 h 91"/>
                  <a:gd name="T14" fmla="*/ 65 w 87"/>
                  <a:gd name="T15" fmla="*/ 0 h 91"/>
                  <a:gd name="T16" fmla="*/ 50 w 87"/>
                  <a:gd name="T17" fmla="*/ 18 h 91"/>
                  <a:gd name="T18" fmla="*/ 18 w 87"/>
                  <a:gd name="T19" fmla="*/ 44 h 91"/>
                  <a:gd name="T20" fmla="*/ 5 w 87"/>
                  <a:gd name="T21" fmla="*/ 42 h 91"/>
                  <a:gd name="T22" fmla="*/ 0 w 87"/>
                  <a:gd name="T23" fmla="*/ 53 h 91"/>
                  <a:gd name="T24" fmla="*/ 5 w 87"/>
                  <a:gd name="T25" fmla="*/ 72 h 91"/>
                  <a:gd name="T26" fmla="*/ 12 w 87"/>
                  <a:gd name="T27" fmla="*/ 82 h 91"/>
                  <a:gd name="T28" fmla="*/ 40 w 87"/>
                  <a:gd name="T29" fmla="*/ 85 h 91"/>
                  <a:gd name="T30" fmla="*/ 61 w 87"/>
                  <a:gd name="T31" fmla="*/ 91 h 91"/>
                  <a:gd name="T32" fmla="*/ 61 w 87"/>
                  <a:gd name="T33" fmla="*/ 7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7" h="91">
                    <a:moveTo>
                      <a:pt x="61" y="72"/>
                    </a:moveTo>
                    <a:lnTo>
                      <a:pt x="83" y="51"/>
                    </a:lnTo>
                    <a:lnTo>
                      <a:pt x="75" y="42"/>
                    </a:lnTo>
                    <a:lnTo>
                      <a:pt x="70" y="29"/>
                    </a:lnTo>
                    <a:lnTo>
                      <a:pt x="80" y="21"/>
                    </a:lnTo>
                    <a:lnTo>
                      <a:pt x="87" y="15"/>
                    </a:lnTo>
                    <a:lnTo>
                      <a:pt x="73" y="9"/>
                    </a:lnTo>
                    <a:lnTo>
                      <a:pt x="65" y="0"/>
                    </a:lnTo>
                    <a:lnTo>
                      <a:pt x="50" y="18"/>
                    </a:lnTo>
                    <a:lnTo>
                      <a:pt x="18" y="44"/>
                    </a:lnTo>
                    <a:lnTo>
                      <a:pt x="5" y="42"/>
                    </a:lnTo>
                    <a:lnTo>
                      <a:pt x="0" y="53"/>
                    </a:lnTo>
                    <a:lnTo>
                      <a:pt x="5" y="72"/>
                    </a:lnTo>
                    <a:lnTo>
                      <a:pt x="12" y="82"/>
                    </a:lnTo>
                    <a:lnTo>
                      <a:pt x="40" y="85"/>
                    </a:lnTo>
                    <a:lnTo>
                      <a:pt x="61" y="91"/>
                    </a:lnTo>
                    <a:lnTo>
                      <a:pt x="61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475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81" name="ïṩḻiḑe">
                <a:extLst>
                  <a:ext uri="{FF2B5EF4-FFF2-40B4-BE49-F238E27FC236}">
                    <a16:creationId xmlns="" xmlns:a16="http://schemas.microsoft.com/office/drawing/2014/main" id="{FE438AFA-BE74-4DEB-8442-6FCC63462396}"/>
                  </a:ext>
                </a:extLst>
              </p:cNvPr>
              <p:cNvSpPr/>
              <p:nvPr/>
            </p:nvSpPr>
            <p:spPr bwMode="auto">
              <a:xfrm>
                <a:off x="6474" y="1273"/>
                <a:ext cx="51" cy="62"/>
              </a:xfrm>
              <a:custGeom>
                <a:avLst/>
                <a:gdLst>
                  <a:gd name="T0" fmla="*/ 39 w 40"/>
                  <a:gd name="T1" fmla="*/ 0 h 49"/>
                  <a:gd name="T2" fmla="*/ 32 w 40"/>
                  <a:gd name="T3" fmla="*/ 6 h 49"/>
                  <a:gd name="T4" fmla="*/ 10 w 40"/>
                  <a:gd name="T5" fmla="*/ 6 h 49"/>
                  <a:gd name="T6" fmla="*/ 2 w 40"/>
                  <a:gd name="T7" fmla="*/ 20 h 49"/>
                  <a:gd name="T8" fmla="*/ 0 w 40"/>
                  <a:gd name="T9" fmla="*/ 38 h 49"/>
                  <a:gd name="T10" fmla="*/ 0 w 40"/>
                  <a:gd name="T11" fmla="*/ 49 h 49"/>
                  <a:gd name="T12" fmla="*/ 9 w 40"/>
                  <a:gd name="T13" fmla="*/ 48 h 49"/>
                  <a:gd name="T14" fmla="*/ 9 w 40"/>
                  <a:gd name="T15" fmla="*/ 32 h 49"/>
                  <a:gd name="T16" fmla="*/ 17 w 40"/>
                  <a:gd name="T17" fmla="*/ 43 h 49"/>
                  <a:gd name="T18" fmla="*/ 24 w 40"/>
                  <a:gd name="T19" fmla="*/ 42 h 49"/>
                  <a:gd name="T20" fmla="*/ 17 w 40"/>
                  <a:gd name="T21" fmla="*/ 24 h 49"/>
                  <a:gd name="T22" fmla="*/ 29 w 40"/>
                  <a:gd name="T23" fmla="*/ 15 h 49"/>
                  <a:gd name="T24" fmla="*/ 22 w 40"/>
                  <a:gd name="T25" fmla="*/ 13 h 49"/>
                  <a:gd name="T26" fmla="*/ 13 w 40"/>
                  <a:gd name="T27" fmla="*/ 21 h 49"/>
                  <a:gd name="T28" fmla="*/ 14 w 40"/>
                  <a:gd name="T29" fmla="*/ 12 h 49"/>
                  <a:gd name="T30" fmla="*/ 38 w 40"/>
                  <a:gd name="T31" fmla="*/ 11 h 49"/>
                  <a:gd name="T32" fmla="*/ 39 w 40"/>
                  <a:gd name="T33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0" h="49">
                    <a:moveTo>
                      <a:pt x="39" y="0"/>
                    </a:moveTo>
                    <a:cubicBezTo>
                      <a:pt x="32" y="6"/>
                      <a:pt x="32" y="6"/>
                      <a:pt x="32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17" y="43"/>
                      <a:pt x="17" y="43"/>
                      <a:pt x="17" y="43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35" y="9"/>
                      <a:pt x="38" y="11"/>
                    </a:cubicBezTo>
                    <a:cubicBezTo>
                      <a:pt x="40" y="12"/>
                      <a:pt x="39" y="0"/>
                      <a:pt x="3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82" name="iṧļíḓè">
                <a:extLst>
                  <a:ext uri="{FF2B5EF4-FFF2-40B4-BE49-F238E27FC236}">
                    <a16:creationId xmlns="" xmlns:a16="http://schemas.microsoft.com/office/drawing/2014/main" id="{ABDD0B14-CFA1-48F5-BB8C-4043378CC0FF}"/>
                  </a:ext>
                </a:extLst>
              </p:cNvPr>
              <p:cNvSpPr/>
              <p:nvPr/>
            </p:nvSpPr>
            <p:spPr bwMode="auto">
              <a:xfrm>
                <a:off x="6361" y="1337"/>
                <a:ext cx="81" cy="24"/>
              </a:xfrm>
              <a:custGeom>
                <a:avLst/>
                <a:gdLst>
                  <a:gd name="T0" fmla="*/ 0 w 81"/>
                  <a:gd name="T1" fmla="*/ 7 h 24"/>
                  <a:gd name="T2" fmla="*/ 8 w 81"/>
                  <a:gd name="T3" fmla="*/ 0 h 24"/>
                  <a:gd name="T4" fmla="*/ 24 w 81"/>
                  <a:gd name="T5" fmla="*/ 2 h 24"/>
                  <a:gd name="T6" fmla="*/ 34 w 81"/>
                  <a:gd name="T7" fmla="*/ 7 h 24"/>
                  <a:gd name="T8" fmla="*/ 46 w 81"/>
                  <a:gd name="T9" fmla="*/ 3 h 24"/>
                  <a:gd name="T10" fmla="*/ 57 w 81"/>
                  <a:gd name="T11" fmla="*/ 11 h 24"/>
                  <a:gd name="T12" fmla="*/ 75 w 81"/>
                  <a:gd name="T13" fmla="*/ 15 h 24"/>
                  <a:gd name="T14" fmla="*/ 81 w 81"/>
                  <a:gd name="T15" fmla="*/ 24 h 24"/>
                  <a:gd name="T16" fmla="*/ 69 w 81"/>
                  <a:gd name="T17" fmla="*/ 21 h 24"/>
                  <a:gd name="T18" fmla="*/ 44 w 81"/>
                  <a:gd name="T19" fmla="*/ 19 h 24"/>
                  <a:gd name="T20" fmla="*/ 33 w 81"/>
                  <a:gd name="T21" fmla="*/ 19 h 24"/>
                  <a:gd name="T22" fmla="*/ 9 w 81"/>
                  <a:gd name="T23" fmla="*/ 11 h 24"/>
                  <a:gd name="T24" fmla="*/ 0 w 81"/>
                  <a:gd name="T25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24">
                    <a:moveTo>
                      <a:pt x="0" y="7"/>
                    </a:moveTo>
                    <a:lnTo>
                      <a:pt x="8" y="0"/>
                    </a:lnTo>
                    <a:lnTo>
                      <a:pt x="24" y="2"/>
                    </a:lnTo>
                    <a:lnTo>
                      <a:pt x="34" y="7"/>
                    </a:lnTo>
                    <a:lnTo>
                      <a:pt x="46" y="3"/>
                    </a:lnTo>
                    <a:lnTo>
                      <a:pt x="57" y="11"/>
                    </a:lnTo>
                    <a:lnTo>
                      <a:pt x="75" y="15"/>
                    </a:lnTo>
                    <a:lnTo>
                      <a:pt x="81" y="24"/>
                    </a:lnTo>
                    <a:lnTo>
                      <a:pt x="69" y="21"/>
                    </a:lnTo>
                    <a:lnTo>
                      <a:pt x="44" y="19"/>
                    </a:lnTo>
                    <a:lnTo>
                      <a:pt x="33" y="19"/>
                    </a:lnTo>
                    <a:lnTo>
                      <a:pt x="9" y="11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83" name="îṩḷiḍé">
                <a:extLst>
                  <a:ext uri="{FF2B5EF4-FFF2-40B4-BE49-F238E27FC236}">
                    <a16:creationId xmlns="" xmlns:a16="http://schemas.microsoft.com/office/drawing/2014/main" id="{2C8359F9-367C-49A9-B22B-260AC367CF4D}"/>
                  </a:ext>
                </a:extLst>
              </p:cNvPr>
              <p:cNvSpPr/>
              <p:nvPr/>
            </p:nvSpPr>
            <p:spPr bwMode="auto">
              <a:xfrm>
                <a:off x="6511" y="1354"/>
                <a:ext cx="30" cy="21"/>
              </a:xfrm>
              <a:custGeom>
                <a:avLst/>
                <a:gdLst>
                  <a:gd name="T0" fmla="*/ 30 w 30"/>
                  <a:gd name="T1" fmla="*/ 3 h 21"/>
                  <a:gd name="T2" fmla="*/ 20 w 30"/>
                  <a:gd name="T3" fmla="*/ 0 h 21"/>
                  <a:gd name="T4" fmla="*/ 2 w 30"/>
                  <a:gd name="T5" fmla="*/ 13 h 21"/>
                  <a:gd name="T6" fmla="*/ 0 w 30"/>
                  <a:gd name="T7" fmla="*/ 21 h 21"/>
                  <a:gd name="T8" fmla="*/ 14 w 30"/>
                  <a:gd name="T9" fmla="*/ 17 h 21"/>
                  <a:gd name="T10" fmla="*/ 21 w 30"/>
                  <a:gd name="T11" fmla="*/ 10 h 21"/>
                  <a:gd name="T12" fmla="*/ 30 w 30"/>
                  <a:gd name="T13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21">
                    <a:moveTo>
                      <a:pt x="30" y="3"/>
                    </a:moveTo>
                    <a:lnTo>
                      <a:pt x="20" y="0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14" y="17"/>
                    </a:lnTo>
                    <a:lnTo>
                      <a:pt x="21" y="10"/>
                    </a:lnTo>
                    <a:lnTo>
                      <a:pt x="3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84" name="îşļíde">
                <a:extLst>
                  <a:ext uri="{FF2B5EF4-FFF2-40B4-BE49-F238E27FC236}">
                    <a16:creationId xmlns="" xmlns:a16="http://schemas.microsoft.com/office/drawing/2014/main" id="{4E86B89D-28F1-49FC-B10D-B9BC2EAC4DC2}"/>
                  </a:ext>
                </a:extLst>
              </p:cNvPr>
              <p:cNvSpPr/>
              <p:nvPr/>
            </p:nvSpPr>
            <p:spPr bwMode="auto">
              <a:xfrm>
                <a:off x="6480" y="1354"/>
                <a:ext cx="27" cy="10"/>
              </a:xfrm>
              <a:custGeom>
                <a:avLst/>
                <a:gdLst>
                  <a:gd name="T0" fmla="*/ 26 w 27"/>
                  <a:gd name="T1" fmla="*/ 0 h 10"/>
                  <a:gd name="T2" fmla="*/ 19 w 27"/>
                  <a:gd name="T3" fmla="*/ 3 h 10"/>
                  <a:gd name="T4" fmla="*/ 2 w 27"/>
                  <a:gd name="T5" fmla="*/ 3 h 10"/>
                  <a:gd name="T6" fmla="*/ 0 w 27"/>
                  <a:gd name="T7" fmla="*/ 7 h 10"/>
                  <a:gd name="T8" fmla="*/ 14 w 27"/>
                  <a:gd name="T9" fmla="*/ 10 h 10"/>
                  <a:gd name="T10" fmla="*/ 27 w 27"/>
                  <a:gd name="T11" fmla="*/ 3 h 10"/>
                  <a:gd name="T12" fmla="*/ 26 w 27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0">
                    <a:moveTo>
                      <a:pt x="26" y="0"/>
                    </a:moveTo>
                    <a:lnTo>
                      <a:pt x="19" y="3"/>
                    </a:lnTo>
                    <a:lnTo>
                      <a:pt x="2" y="3"/>
                    </a:lnTo>
                    <a:lnTo>
                      <a:pt x="0" y="7"/>
                    </a:lnTo>
                    <a:lnTo>
                      <a:pt x="14" y="10"/>
                    </a:lnTo>
                    <a:lnTo>
                      <a:pt x="27" y="3"/>
                    </a:lnTo>
                    <a:lnTo>
                      <a:pt x="2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85" name="ïṣ1íďè">
                <a:extLst>
                  <a:ext uri="{FF2B5EF4-FFF2-40B4-BE49-F238E27FC236}">
                    <a16:creationId xmlns="" xmlns:a16="http://schemas.microsoft.com/office/drawing/2014/main" id="{C017B6CC-96E7-4018-BC6B-EF27E2AA3039}"/>
                  </a:ext>
                </a:extLst>
              </p:cNvPr>
              <p:cNvSpPr/>
              <p:nvPr/>
            </p:nvSpPr>
            <p:spPr bwMode="auto">
              <a:xfrm>
                <a:off x="6451" y="1356"/>
                <a:ext cx="19" cy="7"/>
              </a:xfrm>
              <a:custGeom>
                <a:avLst/>
                <a:gdLst>
                  <a:gd name="T0" fmla="*/ 19 w 19"/>
                  <a:gd name="T1" fmla="*/ 0 h 7"/>
                  <a:gd name="T2" fmla="*/ 0 w 19"/>
                  <a:gd name="T3" fmla="*/ 0 h 7"/>
                  <a:gd name="T4" fmla="*/ 6 w 19"/>
                  <a:gd name="T5" fmla="*/ 7 h 7"/>
                  <a:gd name="T6" fmla="*/ 19 w 19"/>
                  <a:gd name="T7" fmla="*/ 5 h 7"/>
                  <a:gd name="T8" fmla="*/ 19 w 19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">
                    <a:moveTo>
                      <a:pt x="19" y="0"/>
                    </a:moveTo>
                    <a:lnTo>
                      <a:pt x="0" y="0"/>
                    </a:lnTo>
                    <a:lnTo>
                      <a:pt x="6" y="7"/>
                    </a:lnTo>
                    <a:lnTo>
                      <a:pt x="19" y="5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86" name="îS1íḓe">
                <a:extLst>
                  <a:ext uri="{FF2B5EF4-FFF2-40B4-BE49-F238E27FC236}">
                    <a16:creationId xmlns="" xmlns:a16="http://schemas.microsoft.com/office/drawing/2014/main" id="{61FA4A7E-EFDD-4737-AA28-9AE7E74F15EF}"/>
                  </a:ext>
                </a:extLst>
              </p:cNvPr>
              <p:cNvSpPr/>
              <p:nvPr/>
            </p:nvSpPr>
            <p:spPr bwMode="auto">
              <a:xfrm>
                <a:off x="6479" y="1370"/>
                <a:ext cx="10" cy="7"/>
              </a:xfrm>
              <a:custGeom>
                <a:avLst/>
                <a:gdLst>
                  <a:gd name="T0" fmla="*/ 0 w 10"/>
                  <a:gd name="T1" fmla="*/ 0 h 7"/>
                  <a:gd name="T2" fmla="*/ 0 w 10"/>
                  <a:gd name="T3" fmla="*/ 5 h 7"/>
                  <a:gd name="T4" fmla="*/ 10 w 10"/>
                  <a:gd name="T5" fmla="*/ 7 h 7"/>
                  <a:gd name="T6" fmla="*/ 6 w 10"/>
                  <a:gd name="T7" fmla="*/ 3 h 7"/>
                  <a:gd name="T8" fmla="*/ 0 w 10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7">
                    <a:moveTo>
                      <a:pt x="0" y="0"/>
                    </a:moveTo>
                    <a:lnTo>
                      <a:pt x="0" y="5"/>
                    </a:lnTo>
                    <a:lnTo>
                      <a:pt x="10" y="7"/>
                    </a:lnTo>
                    <a:lnTo>
                      <a:pt x="6" y="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87" name="îṣliďé">
                <a:extLst>
                  <a:ext uri="{FF2B5EF4-FFF2-40B4-BE49-F238E27FC236}">
                    <a16:creationId xmlns="" xmlns:a16="http://schemas.microsoft.com/office/drawing/2014/main" id="{086D61A7-F8E9-444C-B98F-7AC106823F95}"/>
                  </a:ext>
                </a:extLst>
              </p:cNvPr>
              <p:cNvSpPr/>
              <p:nvPr/>
            </p:nvSpPr>
            <p:spPr bwMode="auto">
              <a:xfrm>
                <a:off x="6548" y="1306"/>
                <a:ext cx="24" cy="14"/>
              </a:xfrm>
              <a:custGeom>
                <a:avLst/>
                <a:gdLst>
                  <a:gd name="T0" fmla="*/ 0 w 24"/>
                  <a:gd name="T1" fmla="*/ 11 h 14"/>
                  <a:gd name="T2" fmla="*/ 14 w 24"/>
                  <a:gd name="T3" fmla="*/ 10 h 14"/>
                  <a:gd name="T4" fmla="*/ 24 w 24"/>
                  <a:gd name="T5" fmla="*/ 14 h 14"/>
                  <a:gd name="T6" fmla="*/ 17 w 24"/>
                  <a:gd name="T7" fmla="*/ 0 h 14"/>
                  <a:gd name="T8" fmla="*/ 0 w 24"/>
                  <a:gd name="T9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0" y="11"/>
                    </a:moveTo>
                    <a:lnTo>
                      <a:pt x="14" y="10"/>
                    </a:lnTo>
                    <a:lnTo>
                      <a:pt x="24" y="14"/>
                    </a:lnTo>
                    <a:lnTo>
                      <a:pt x="17" y="0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88" name="iṥ1îďé">
                <a:extLst>
                  <a:ext uri="{FF2B5EF4-FFF2-40B4-BE49-F238E27FC236}">
                    <a16:creationId xmlns="" xmlns:a16="http://schemas.microsoft.com/office/drawing/2014/main" id="{E8305BDF-50CB-4BD2-9EB1-14B0EF0BF489}"/>
                  </a:ext>
                </a:extLst>
              </p:cNvPr>
              <p:cNvSpPr/>
              <p:nvPr/>
            </p:nvSpPr>
            <p:spPr bwMode="auto">
              <a:xfrm>
                <a:off x="6544" y="1265"/>
                <a:ext cx="21" cy="26"/>
              </a:xfrm>
              <a:custGeom>
                <a:avLst/>
                <a:gdLst>
                  <a:gd name="T0" fmla="*/ 1 w 21"/>
                  <a:gd name="T1" fmla="*/ 26 h 26"/>
                  <a:gd name="T2" fmla="*/ 0 w 21"/>
                  <a:gd name="T3" fmla="*/ 8 h 26"/>
                  <a:gd name="T4" fmla="*/ 9 w 21"/>
                  <a:gd name="T5" fmla="*/ 0 h 26"/>
                  <a:gd name="T6" fmla="*/ 10 w 21"/>
                  <a:gd name="T7" fmla="*/ 12 h 26"/>
                  <a:gd name="T8" fmla="*/ 21 w 21"/>
                  <a:gd name="T9" fmla="*/ 9 h 26"/>
                  <a:gd name="T10" fmla="*/ 7 w 21"/>
                  <a:gd name="T11" fmla="*/ 17 h 26"/>
                  <a:gd name="T12" fmla="*/ 1 w 21"/>
                  <a:gd name="T1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26">
                    <a:moveTo>
                      <a:pt x="1" y="26"/>
                    </a:moveTo>
                    <a:lnTo>
                      <a:pt x="0" y="8"/>
                    </a:lnTo>
                    <a:lnTo>
                      <a:pt x="9" y="0"/>
                    </a:lnTo>
                    <a:lnTo>
                      <a:pt x="10" y="12"/>
                    </a:lnTo>
                    <a:lnTo>
                      <a:pt x="21" y="9"/>
                    </a:lnTo>
                    <a:lnTo>
                      <a:pt x="7" y="17"/>
                    </a:lnTo>
                    <a:lnTo>
                      <a:pt x="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89" name="íṣḻíḑe">
                <a:extLst>
                  <a:ext uri="{FF2B5EF4-FFF2-40B4-BE49-F238E27FC236}">
                    <a16:creationId xmlns="" xmlns:a16="http://schemas.microsoft.com/office/drawing/2014/main" id="{6F9C8BCE-09BF-4F39-B98E-73631E9FF94B}"/>
                  </a:ext>
                </a:extLst>
              </p:cNvPr>
              <p:cNvSpPr/>
              <p:nvPr/>
            </p:nvSpPr>
            <p:spPr bwMode="auto">
              <a:xfrm>
                <a:off x="6430" y="1376"/>
                <a:ext cx="328" cy="263"/>
              </a:xfrm>
              <a:custGeom>
                <a:avLst/>
                <a:gdLst>
                  <a:gd name="T0" fmla="*/ 152 w 259"/>
                  <a:gd name="T1" fmla="*/ 12 h 207"/>
                  <a:gd name="T2" fmla="*/ 129 w 259"/>
                  <a:gd name="T3" fmla="*/ 8 h 207"/>
                  <a:gd name="T4" fmla="*/ 108 w 259"/>
                  <a:gd name="T5" fmla="*/ 14 h 207"/>
                  <a:gd name="T6" fmla="*/ 102 w 259"/>
                  <a:gd name="T7" fmla="*/ 30 h 207"/>
                  <a:gd name="T8" fmla="*/ 95 w 259"/>
                  <a:gd name="T9" fmla="*/ 27 h 207"/>
                  <a:gd name="T10" fmla="*/ 87 w 259"/>
                  <a:gd name="T11" fmla="*/ 21 h 207"/>
                  <a:gd name="T12" fmla="*/ 76 w 259"/>
                  <a:gd name="T13" fmla="*/ 29 h 207"/>
                  <a:gd name="T14" fmla="*/ 64 w 259"/>
                  <a:gd name="T15" fmla="*/ 45 h 207"/>
                  <a:gd name="T16" fmla="*/ 59 w 259"/>
                  <a:gd name="T17" fmla="*/ 41 h 207"/>
                  <a:gd name="T18" fmla="*/ 53 w 259"/>
                  <a:gd name="T19" fmla="*/ 53 h 207"/>
                  <a:gd name="T20" fmla="*/ 34 w 259"/>
                  <a:gd name="T21" fmla="*/ 64 h 207"/>
                  <a:gd name="T22" fmla="*/ 12 w 259"/>
                  <a:gd name="T23" fmla="*/ 74 h 207"/>
                  <a:gd name="T24" fmla="*/ 0 w 259"/>
                  <a:gd name="T25" fmla="*/ 81 h 207"/>
                  <a:gd name="T26" fmla="*/ 1 w 259"/>
                  <a:gd name="T27" fmla="*/ 109 h 207"/>
                  <a:gd name="T28" fmla="*/ 13 w 259"/>
                  <a:gd name="T29" fmla="*/ 141 h 207"/>
                  <a:gd name="T30" fmla="*/ 10 w 259"/>
                  <a:gd name="T31" fmla="*/ 165 h 207"/>
                  <a:gd name="T32" fmla="*/ 15 w 259"/>
                  <a:gd name="T33" fmla="*/ 175 h 207"/>
                  <a:gd name="T34" fmla="*/ 43 w 259"/>
                  <a:gd name="T35" fmla="*/ 168 h 207"/>
                  <a:gd name="T36" fmla="*/ 66 w 259"/>
                  <a:gd name="T37" fmla="*/ 164 h 207"/>
                  <a:gd name="T38" fmla="*/ 96 w 259"/>
                  <a:gd name="T39" fmla="*/ 150 h 207"/>
                  <a:gd name="T40" fmla="*/ 130 w 259"/>
                  <a:gd name="T41" fmla="*/ 152 h 207"/>
                  <a:gd name="T42" fmla="*/ 140 w 259"/>
                  <a:gd name="T43" fmla="*/ 170 h 207"/>
                  <a:gd name="T44" fmla="*/ 155 w 259"/>
                  <a:gd name="T45" fmla="*/ 163 h 207"/>
                  <a:gd name="T46" fmla="*/ 158 w 259"/>
                  <a:gd name="T47" fmla="*/ 175 h 207"/>
                  <a:gd name="T48" fmla="*/ 163 w 259"/>
                  <a:gd name="T49" fmla="*/ 178 h 207"/>
                  <a:gd name="T50" fmla="*/ 169 w 259"/>
                  <a:gd name="T51" fmla="*/ 193 h 207"/>
                  <a:gd name="T52" fmla="*/ 188 w 259"/>
                  <a:gd name="T53" fmla="*/ 201 h 207"/>
                  <a:gd name="T54" fmla="*/ 204 w 259"/>
                  <a:gd name="T55" fmla="*/ 201 h 207"/>
                  <a:gd name="T56" fmla="*/ 215 w 259"/>
                  <a:gd name="T57" fmla="*/ 207 h 207"/>
                  <a:gd name="T58" fmla="*/ 231 w 259"/>
                  <a:gd name="T59" fmla="*/ 198 h 207"/>
                  <a:gd name="T60" fmla="*/ 241 w 259"/>
                  <a:gd name="T61" fmla="*/ 182 h 207"/>
                  <a:gd name="T62" fmla="*/ 256 w 259"/>
                  <a:gd name="T63" fmla="*/ 153 h 207"/>
                  <a:gd name="T64" fmla="*/ 259 w 259"/>
                  <a:gd name="T65" fmla="*/ 112 h 207"/>
                  <a:gd name="T66" fmla="*/ 244 w 259"/>
                  <a:gd name="T67" fmla="*/ 87 h 207"/>
                  <a:gd name="T68" fmla="*/ 226 w 259"/>
                  <a:gd name="T69" fmla="*/ 62 h 207"/>
                  <a:gd name="T70" fmla="*/ 212 w 259"/>
                  <a:gd name="T71" fmla="*/ 44 h 207"/>
                  <a:gd name="T72" fmla="*/ 208 w 259"/>
                  <a:gd name="T73" fmla="*/ 34 h 207"/>
                  <a:gd name="T74" fmla="*/ 202 w 259"/>
                  <a:gd name="T75" fmla="*/ 24 h 207"/>
                  <a:gd name="T76" fmla="*/ 196 w 259"/>
                  <a:gd name="T77" fmla="*/ 20 h 207"/>
                  <a:gd name="T78" fmla="*/ 190 w 259"/>
                  <a:gd name="T79" fmla="*/ 0 h 207"/>
                  <a:gd name="T80" fmla="*/ 182 w 259"/>
                  <a:gd name="T81" fmla="*/ 12 h 207"/>
                  <a:gd name="T82" fmla="*/ 182 w 259"/>
                  <a:gd name="T83" fmla="*/ 20 h 207"/>
                  <a:gd name="T84" fmla="*/ 180 w 259"/>
                  <a:gd name="T85" fmla="*/ 40 h 207"/>
                  <a:gd name="T86" fmla="*/ 171 w 259"/>
                  <a:gd name="T87" fmla="*/ 44 h 207"/>
                  <a:gd name="T88" fmla="*/ 154 w 259"/>
                  <a:gd name="T89" fmla="*/ 35 h 207"/>
                  <a:gd name="T90" fmla="*/ 144 w 259"/>
                  <a:gd name="T91" fmla="*/ 29 h 207"/>
                  <a:gd name="T92" fmla="*/ 152 w 259"/>
                  <a:gd name="T93" fmla="*/ 12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59" h="207">
                    <a:moveTo>
                      <a:pt x="152" y="12"/>
                    </a:moveTo>
                    <a:cubicBezTo>
                      <a:pt x="129" y="8"/>
                      <a:pt x="129" y="8"/>
                      <a:pt x="129" y="8"/>
                    </a:cubicBezTo>
                    <a:cubicBezTo>
                      <a:pt x="108" y="14"/>
                      <a:pt x="108" y="14"/>
                      <a:pt x="108" y="14"/>
                    </a:cubicBezTo>
                    <a:cubicBezTo>
                      <a:pt x="102" y="30"/>
                      <a:pt x="102" y="30"/>
                      <a:pt x="102" y="30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87" y="21"/>
                      <a:pt x="87" y="21"/>
                      <a:pt x="87" y="21"/>
                    </a:cubicBezTo>
                    <a:cubicBezTo>
                      <a:pt x="76" y="29"/>
                      <a:pt x="76" y="29"/>
                      <a:pt x="76" y="29"/>
                    </a:cubicBezTo>
                    <a:cubicBezTo>
                      <a:pt x="64" y="45"/>
                      <a:pt x="64" y="45"/>
                      <a:pt x="64" y="45"/>
                    </a:cubicBezTo>
                    <a:cubicBezTo>
                      <a:pt x="59" y="41"/>
                      <a:pt x="59" y="41"/>
                      <a:pt x="59" y="41"/>
                    </a:cubicBezTo>
                    <a:cubicBezTo>
                      <a:pt x="53" y="53"/>
                      <a:pt x="53" y="53"/>
                      <a:pt x="53" y="53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12" y="74"/>
                      <a:pt x="12" y="74"/>
                      <a:pt x="12" y="74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1" y="109"/>
                      <a:pt x="1" y="109"/>
                      <a:pt x="1" y="109"/>
                    </a:cubicBezTo>
                    <a:cubicBezTo>
                      <a:pt x="13" y="141"/>
                      <a:pt x="13" y="141"/>
                      <a:pt x="13" y="141"/>
                    </a:cubicBezTo>
                    <a:cubicBezTo>
                      <a:pt x="10" y="165"/>
                      <a:pt x="10" y="165"/>
                      <a:pt x="10" y="165"/>
                    </a:cubicBezTo>
                    <a:cubicBezTo>
                      <a:pt x="15" y="175"/>
                      <a:pt x="15" y="175"/>
                      <a:pt x="15" y="175"/>
                    </a:cubicBezTo>
                    <a:cubicBezTo>
                      <a:pt x="15" y="175"/>
                      <a:pt x="37" y="173"/>
                      <a:pt x="43" y="168"/>
                    </a:cubicBezTo>
                    <a:cubicBezTo>
                      <a:pt x="49" y="164"/>
                      <a:pt x="66" y="164"/>
                      <a:pt x="66" y="164"/>
                    </a:cubicBezTo>
                    <a:cubicBezTo>
                      <a:pt x="96" y="150"/>
                      <a:pt x="96" y="150"/>
                      <a:pt x="96" y="150"/>
                    </a:cubicBezTo>
                    <a:cubicBezTo>
                      <a:pt x="130" y="152"/>
                      <a:pt x="130" y="152"/>
                      <a:pt x="130" y="152"/>
                    </a:cubicBezTo>
                    <a:cubicBezTo>
                      <a:pt x="140" y="170"/>
                      <a:pt x="140" y="170"/>
                      <a:pt x="140" y="170"/>
                    </a:cubicBezTo>
                    <a:cubicBezTo>
                      <a:pt x="155" y="163"/>
                      <a:pt x="155" y="163"/>
                      <a:pt x="155" y="163"/>
                    </a:cubicBezTo>
                    <a:cubicBezTo>
                      <a:pt x="158" y="175"/>
                      <a:pt x="158" y="175"/>
                      <a:pt x="158" y="175"/>
                    </a:cubicBezTo>
                    <a:cubicBezTo>
                      <a:pt x="163" y="178"/>
                      <a:pt x="163" y="178"/>
                      <a:pt x="163" y="178"/>
                    </a:cubicBezTo>
                    <a:cubicBezTo>
                      <a:pt x="169" y="193"/>
                      <a:pt x="169" y="193"/>
                      <a:pt x="169" y="193"/>
                    </a:cubicBezTo>
                    <a:cubicBezTo>
                      <a:pt x="188" y="201"/>
                      <a:pt x="188" y="201"/>
                      <a:pt x="188" y="201"/>
                    </a:cubicBezTo>
                    <a:cubicBezTo>
                      <a:pt x="204" y="201"/>
                      <a:pt x="204" y="201"/>
                      <a:pt x="204" y="201"/>
                    </a:cubicBezTo>
                    <a:cubicBezTo>
                      <a:pt x="215" y="207"/>
                      <a:pt x="215" y="207"/>
                      <a:pt x="215" y="207"/>
                    </a:cubicBezTo>
                    <a:cubicBezTo>
                      <a:pt x="231" y="198"/>
                      <a:pt x="231" y="198"/>
                      <a:pt x="231" y="198"/>
                    </a:cubicBezTo>
                    <a:cubicBezTo>
                      <a:pt x="241" y="182"/>
                      <a:pt x="241" y="182"/>
                      <a:pt x="241" y="182"/>
                    </a:cubicBezTo>
                    <a:cubicBezTo>
                      <a:pt x="256" y="153"/>
                      <a:pt x="256" y="153"/>
                      <a:pt x="256" y="153"/>
                    </a:cubicBezTo>
                    <a:cubicBezTo>
                      <a:pt x="259" y="112"/>
                      <a:pt x="259" y="112"/>
                      <a:pt x="259" y="112"/>
                    </a:cubicBezTo>
                    <a:cubicBezTo>
                      <a:pt x="244" y="87"/>
                      <a:pt x="244" y="87"/>
                      <a:pt x="244" y="87"/>
                    </a:cubicBezTo>
                    <a:cubicBezTo>
                      <a:pt x="226" y="62"/>
                      <a:pt x="226" y="62"/>
                      <a:pt x="226" y="62"/>
                    </a:cubicBezTo>
                    <a:cubicBezTo>
                      <a:pt x="212" y="44"/>
                      <a:pt x="212" y="44"/>
                      <a:pt x="212" y="44"/>
                    </a:cubicBezTo>
                    <a:cubicBezTo>
                      <a:pt x="208" y="34"/>
                      <a:pt x="208" y="34"/>
                      <a:pt x="208" y="34"/>
                    </a:cubicBezTo>
                    <a:cubicBezTo>
                      <a:pt x="202" y="24"/>
                      <a:pt x="202" y="24"/>
                      <a:pt x="202" y="24"/>
                    </a:cubicBezTo>
                    <a:cubicBezTo>
                      <a:pt x="196" y="20"/>
                      <a:pt x="196" y="20"/>
                      <a:pt x="196" y="20"/>
                    </a:cubicBezTo>
                    <a:cubicBezTo>
                      <a:pt x="190" y="0"/>
                      <a:pt x="190" y="0"/>
                      <a:pt x="190" y="0"/>
                    </a:cubicBezTo>
                    <a:cubicBezTo>
                      <a:pt x="182" y="12"/>
                      <a:pt x="182" y="12"/>
                      <a:pt x="182" y="12"/>
                    </a:cubicBezTo>
                    <a:cubicBezTo>
                      <a:pt x="182" y="20"/>
                      <a:pt x="182" y="20"/>
                      <a:pt x="182" y="20"/>
                    </a:cubicBezTo>
                    <a:cubicBezTo>
                      <a:pt x="180" y="40"/>
                      <a:pt x="180" y="40"/>
                      <a:pt x="180" y="40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54" y="35"/>
                      <a:pt x="154" y="35"/>
                      <a:pt x="154" y="35"/>
                    </a:cubicBezTo>
                    <a:cubicBezTo>
                      <a:pt x="144" y="29"/>
                      <a:pt x="144" y="29"/>
                      <a:pt x="144" y="29"/>
                    </a:cubicBezTo>
                    <a:lnTo>
                      <a:pt x="152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90" name="íṣľîḋe">
                <a:extLst>
                  <a:ext uri="{FF2B5EF4-FFF2-40B4-BE49-F238E27FC236}">
                    <a16:creationId xmlns="" xmlns:a16="http://schemas.microsoft.com/office/drawing/2014/main" id="{F2357A4D-CEAC-45EF-A728-907BDB3046B8}"/>
                  </a:ext>
                </a:extLst>
              </p:cNvPr>
              <p:cNvSpPr/>
              <p:nvPr/>
            </p:nvSpPr>
            <p:spPr bwMode="auto">
              <a:xfrm>
                <a:off x="6688" y="1654"/>
                <a:ext cx="31" cy="34"/>
              </a:xfrm>
              <a:custGeom>
                <a:avLst/>
                <a:gdLst>
                  <a:gd name="T0" fmla="*/ 0 w 31"/>
                  <a:gd name="T1" fmla="*/ 0 h 34"/>
                  <a:gd name="T2" fmla="*/ 16 w 31"/>
                  <a:gd name="T3" fmla="*/ 5 h 34"/>
                  <a:gd name="T4" fmla="*/ 26 w 31"/>
                  <a:gd name="T5" fmla="*/ 0 h 34"/>
                  <a:gd name="T6" fmla="*/ 31 w 31"/>
                  <a:gd name="T7" fmla="*/ 11 h 34"/>
                  <a:gd name="T8" fmla="*/ 26 w 31"/>
                  <a:gd name="T9" fmla="*/ 28 h 34"/>
                  <a:gd name="T10" fmla="*/ 17 w 31"/>
                  <a:gd name="T11" fmla="*/ 34 h 34"/>
                  <a:gd name="T12" fmla="*/ 5 w 31"/>
                  <a:gd name="T13" fmla="*/ 24 h 34"/>
                  <a:gd name="T14" fmla="*/ 0 w 31"/>
                  <a:gd name="T15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34">
                    <a:moveTo>
                      <a:pt x="0" y="0"/>
                    </a:moveTo>
                    <a:lnTo>
                      <a:pt x="16" y="5"/>
                    </a:lnTo>
                    <a:lnTo>
                      <a:pt x="26" y="0"/>
                    </a:lnTo>
                    <a:lnTo>
                      <a:pt x="31" y="11"/>
                    </a:lnTo>
                    <a:lnTo>
                      <a:pt x="26" y="28"/>
                    </a:lnTo>
                    <a:lnTo>
                      <a:pt x="17" y="34"/>
                    </a:lnTo>
                    <a:lnTo>
                      <a:pt x="5" y="2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91" name="iṧḷiḓê">
                <a:extLst>
                  <a:ext uri="{FF2B5EF4-FFF2-40B4-BE49-F238E27FC236}">
                    <a16:creationId xmlns="" xmlns:a16="http://schemas.microsoft.com/office/drawing/2014/main" id="{822BED98-351B-4049-8EAC-DD83C584BFEF}"/>
                  </a:ext>
                </a:extLst>
              </p:cNvPr>
              <p:cNvSpPr/>
              <p:nvPr/>
            </p:nvSpPr>
            <p:spPr bwMode="auto">
              <a:xfrm>
                <a:off x="6917" y="1589"/>
                <a:ext cx="48" cy="76"/>
              </a:xfrm>
              <a:custGeom>
                <a:avLst/>
                <a:gdLst>
                  <a:gd name="T0" fmla="*/ 0 w 38"/>
                  <a:gd name="T1" fmla="*/ 3 h 60"/>
                  <a:gd name="T2" fmla="*/ 10 w 38"/>
                  <a:gd name="T3" fmla="*/ 15 h 60"/>
                  <a:gd name="T4" fmla="*/ 14 w 38"/>
                  <a:gd name="T5" fmla="*/ 24 h 60"/>
                  <a:gd name="T6" fmla="*/ 5 w 38"/>
                  <a:gd name="T7" fmla="*/ 39 h 60"/>
                  <a:gd name="T8" fmla="*/ 14 w 38"/>
                  <a:gd name="T9" fmla="*/ 46 h 60"/>
                  <a:gd name="T10" fmla="*/ 11 w 38"/>
                  <a:gd name="T11" fmla="*/ 54 h 60"/>
                  <a:gd name="T12" fmla="*/ 18 w 38"/>
                  <a:gd name="T13" fmla="*/ 60 h 60"/>
                  <a:gd name="T14" fmla="*/ 27 w 38"/>
                  <a:gd name="T15" fmla="*/ 50 h 60"/>
                  <a:gd name="T16" fmla="*/ 30 w 38"/>
                  <a:gd name="T17" fmla="*/ 40 h 60"/>
                  <a:gd name="T18" fmla="*/ 35 w 38"/>
                  <a:gd name="T19" fmla="*/ 39 h 60"/>
                  <a:gd name="T20" fmla="*/ 38 w 38"/>
                  <a:gd name="T21" fmla="*/ 27 h 60"/>
                  <a:gd name="T22" fmla="*/ 29 w 38"/>
                  <a:gd name="T23" fmla="*/ 29 h 60"/>
                  <a:gd name="T24" fmla="*/ 20 w 38"/>
                  <a:gd name="T25" fmla="*/ 18 h 60"/>
                  <a:gd name="T26" fmla="*/ 15 w 38"/>
                  <a:gd name="T27" fmla="*/ 17 h 60"/>
                  <a:gd name="T28" fmla="*/ 0 w 38"/>
                  <a:gd name="T29" fmla="*/ 3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8" h="60">
                    <a:moveTo>
                      <a:pt x="0" y="3"/>
                    </a:moveTo>
                    <a:cubicBezTo>
                      <a:pt x="10" y="15"/>
                      <a:pt x="10" y="15"/>
                      <a:pt x="10" y="15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5" y="39"/>
                      <a:pt x="5" y="39"/>
                      <a:pt x="5" y="39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1" y="54"/>
                      <a:pt x="11" y="54"/>
                      <a:pt x="11" y="54"/>
                    </a:cubicBezTo>
                    <a:cubicBezTo>
                      <a:pt x="18" y="60"/>
                      <a:pt x="18" y="60"/>
                      <a:pt x="18" y="6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29" y="29"/>
                      <a:pt x="29" y="29"/>
                      <a:pt x="29" y="29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5" y="17"/>
                      <a:pt x="9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325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92" name="ísḷíḑê">
                <a:extLst>
                  <a:ext uri="{FF2B5EF4-FFF2-40B4-BE49-F238E27FC236}">
                    <a16:creationId xmlns="" xmlns:a16="http://schemas.microsoft.com/office/drawing/2014/main" id="{898D8F1A-C011-4B27-9411-153F9BAAB6CA}"/>
                  </a:ext>
                </a:extLst>
              </p:cNvPr>
              <p:cNvSpPr/>
              <p:nvPr/>
            </p:nvSpPr>
            <p:spPr bwMode="auto">
              <a:xfrm>
                <a:off x="6867" y="1659"/>
                <a:ext cx="64" cy="64"/>
              </a:xfrm>
              <a:custGeom>
                <a:avLst/>
                <a:gdLst>
                  <a:gd name="T0" fmla="*/ 64 w 64"/>
                  <a:gd name="T1" fmla="*/ 13 h 64"/>
                  <a:gd name="T2" fmla="*/ 41 w 64"/>
                  <a:gd name="T3" fmla="*/ 34 h 64"/>
                  <a:gd name="T4" fmla="*/ 37 w 64"/>
                  <a:gd name="T5" fmla="*/ 48 h 64"/>
                  <a:gd name="T6" fmla="*/ 26 w 64"/>
                  <a:gd name="T7" fmla="*/ 64 h 64"/>
                  <a:gd name="T8" fmla="*/ 0 w 64"/>
                  <a:gd name="T9" fmla="*/ 56 h 64"/>
                  <a:gd name="T10" fmla="*/ 13 w 64"/>
                  <a:gd name="T11" fmla="*/ 29 h 64"/>
                  <a:gd name="T12" fmla="*/ 31 w 64"/>
                  <a:gd name="T13" fmla="*/ 19 h 64"/>
                  <a:gd name="T14" fmla="*/ 45 w 64"/>
                  <a:gd name="T15" fmla="*/ 0 h 64"/>
                  <a:gd name="T16" fmla="*/ 59 w 64"/>
                  <a:gd name="T17" fmla="*/ 0 h 64"/>
                  <a:gd name="T18" fmla="*/ 64 w 64"/>
                  <a:gd name="T19" fmla="*/ 1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64" y="13"/>
                    </a:moveTo>
                    <a:lnTo>
                      <a:pt x="41" y="34"/>
                    </a:lnTo>
                    <a:lnTo>
                      <a:pt x="37" y="48"/>
                    </a:lnTo>
                    <a:lnTo>
                      <a:pt x="26" y="64"/>
                    </a:lnTo>
                    <a:lnTo>
                      <a:pt x="0" y="56"/>
                    </a:lnTo>
                    <a:lnTo>
                      <a:pt x="13" y="29"/>
                    </a:lnTo>
                    <a:lnTo>
                      <a:pt x="31" y="19"/>
                    </a:lnTo>
                    <a:lnTo>
                      <a:pt x="45" y="0"/>
                    </a:lnTo>
                    <a:lnTo>
                      <a:pt x="59" y="0"/>
                    </a:lnTo>
                    <a:lnTo>
                      <a:pt x="64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93" name="íṡ1idè">
                <a:extLst>
                  <a:ext uri="{FF2B5EF4-FFF2-40B4-BE49-F238E27FC236}">
                    <a16:creationId xmlns="" xmlns:a16="http://schemas.microsoft.com/office/drawing/2014/main" id="{15C13CE7-A77C-4477-A01F-4D786E8180E3}"/>
                  </a:ext>
                </a:extLst>
              </p:cNvPr>
              <p:cNvSpPr/>
              <p:nvPr/>
            </p:nvSpPr>
            <p:spPr bwMode="auto">
              <a:xfrm>
                <a:off x="6573" y="1291"/>
                <a:ext cx="170" cy="85"/>
              </a:xfrm>
              <a:custGeom>
                <a:avLst/>
                <a:gdLst>
                  <a:gd name="T0" fmla="*/ 35 w 170"/>
                  <a:gd name="T1" fmla="*/ 24 h 85"/>
                  <a:gd name="T2" fmla="*/ 28 w 170"/>
                  <a:gd name="T3" fmla="*/ 19 h 85"/>
                  <a:gd name="T4" fmla="*/ 28 w 170"/>
                  <a:gd name="T5" fmla="*/ 0 h 85"/>
                  <a:gd name="T6" fmla="*/ 5 w 170"/>
                  <a:gd name="T7" fmla="*/ 2 h 85"/>
                  <a:gd name="T8" fmla="*/ 0 w 170"/>
                  <a:gd name="T9" fmla="*/ 7 h 85"/>
                  <a:gd name="T10" fmla="*/ 9 w 170"/>
                  <a:gd name="T11" fmla="*/ 15 h 85"/>
                  <a:gd name="T12" fmla="*/ 18 w 170"/>
                  <a:gd name="T13" fmla="*/ 18 h 85"/>
                  <a:gd name="T14" fmla="*/ 9 w 170"/>
                  <a:gd name="T15" fmla="*/ 25 h 85"/>
                  <a:gd name="T16" fmla="*/ 15 w 170"/>
                  <a:gd name="T17" fmla="*/ 30 h 85"/>
                  <a:gd name="T18" fmla="*/ 28 w 170"/>
                  <a:gd name="T19" fmla="*/ 30 h 85"/>
                  <a:gd name="T20" fmla="*/ 56 w 170"/>
                  <a:gd name="T21" fmla="*/ 40 h 85"/>
                  <a:gd name="T22" fmla="*/ 63 w 170"/>
                  <a:gd name="T23" fmla="*/ 52 h 85"/>
                  <a:gd name="T24" fmla="*/ 56 w 170"/>
                  <a:gd name="T25" fmla="*/ 66 h 85"/>
                  <a:gd name="T26" fmla="*/ 73 w 170"/>
                  <a:gd name="T27" fmla="*/ 65 h 85"/>
                  <a:gd name="T28" fmla="*/ 86 w 170"/>
                  <a:gd name="T29" fmla="*/ 73 h 85"/>
                  <a:gd name="T30" fmla="*/ 106 w 170"/>
                  <a:gd name="T31" fmla="*/ 68 h 85"/>
                  <a:gd name="T32" fmla="*/ 112 w 170"/>
                  <a:gd name="T33" fmla="*/ 59 h 85"/>
                  <a:gd name="T34" fmla="*/ 129 w 170"/>
                  <a:gd name="T35" fmla="*/ 70 h 85"/>
                  <a:gd name="T36" fmla="*/ 134 w 170"/>
                  <a:gd name="T37" fmla="*/ 82 h 85"/>
                  <a:gd name="T38" fmla="*/ 170 w 170"/>
                  <a:gd name="T39" fmla="*/ 85 h 85"/>
                  <a:gd name="T40" fmla="*/ 166 w 170"/>
                  <a:gd name="T41" fmla="*/ 75 h 85"/>
                  <a:gd name="T42" fmla="*/ 134 w 170"/>
                  <a:gd name="T43" fmla="*/ 54 h 85"/>
                  <a:gd name="T44" fmla="*/ 139 w 170"/>
                  <a:gd name="T45" fmla="*/ 43 h 85"/>
                  <a:gd name="T46" fmla="*/ 122 w 170"/>
                  <a:gd name="T47" fmla="*/ 37 h 85"/>
                  <a:gd name="T48" fmla="*/ 105 w 170"/>
                  <a:gd name="T49" fmla="*/ 25 h 85"/>
                  <a:gd name="T50" fmla="*/ 60 w 170"/>
                  <a:gd name="T51" fmla="*/ 9 h 85"/>
                  <a:gd name="T52" fmla="*/ 35 w 170"/>
                  <a:gd name="T53" fmla="*/ 2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70" h="85">
                    <a:moveTo>
                      <a:pt x="35" y="24"/>
                    </a:moveTo>
                    <a:lnTo>
                      <a:pt x="28" y="19"/>
                    </a:lnTo>
                    <a:lnTo>
                      <a:pt x="28" y="0"/>
                    </a:lnTo>
                    <a:lnTo>
                      <a:pt x="5" y="2"/>
                    </a:lnTo>
                    <a:lnTo>
                      <a:pt x="0" y="7"/>
                    </a:lnTo>
                    <a:lnTo>
                      <a:pt x="9" y="15"/>
                    </a:lnTo>
                    <a:lnTo>
                      <a:pt x="18" y="18"/>
                    </a:lnTo>
                    <a:lnTo>
                      <a:pt x="9" y="25"/>
                    </a:lnTo>
                    <a:lnTo>
                      <a:pt x="15" y="30"/>
                    </a:lnTo>
                    <a:lnTo>
                      <a:pt x="28" y="30"/>
                    </a:lnTo>
                    <a:lnTo>
                      <a:pt x="56" y="40"/>
                    </a:lnTo>
                    <a:lnTo>
                      <a:pt x="63" y="52"/>
                    </a:lnTo>
                    <a:lnTo>
                      <a:pt x="56" y="66"/>
                    </a:lnTo>
                    <a:lnTo>
                      <a:pt x="73" y="65"/>
                    </a:lnTo>
                    <a:lnTo>
                      <a:pt x="86" y="73"/>
                    </a:lnTo>
                    <a:lnTo>
                      <a:pt x="106" y="68"/>
                    </a:lnTo>
                    <a:lnTo>
                      <a:pt x="112" y="59"/>
                    </a:lnTo>
                    <a:lnTo>
                      <a:pt x="129" y="70"/>
                    </a:lnTo>
                    <a:lnTo>
                      <a:pt x="134" y="82"/>
                    </a:lnTo>
                    <a:lnTo>
                      <a:pt x="170" y="85"/>
                    </a:lnTo>
                    <a:lnTo>
                      <a:pt x="166" y="75"/>
                    </a:lnTo>
                    <a:lnTo>
                      <a:pt x="134" y="54"/>
                    </a:lnTo>
                    <a:lnTo>
                      <a:pt x="139" y="43"/>
                    </a:lnTo>
                    <a:lnTo>
                      <a:pt x="122" y="37"/>
                    </a:lnTo>
                    <a:lnTo>
                      <a:pt x="105" y="25"/>
                    </a:lnTo>
                    <a:lnTo>
                      <a:pt x="60" y="9"/>
                    </a:lnTo>
                    <a:lnTo>
                      <a:pt x="35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94" name="iṩḷîḓè">
                <a:extLst>
                  <a:ext uri="{FF2B5EF4-FFF2-40B4-BE49-F238E27FC236}">
                    <a16:creationId xmlns="" xmlns:a16="http://schemas.microsoft.com/office/drawing/2014/main" id="{D8D44E0D-35E8-422B-8F06-29F63AE083A3}"/>
                  </a:ext>
                </a:extLst>
              </p:cNvPr>
              <p:cNvSpPr/>
              <p:nvPr/>
            </p:nvSpPr>
            <p:spPr bwMode="auto">
              <a:xfrm>
                <a:off x="6725" y="1323"/>
                <a:ext cx="29" cy="16"/>
              </a:xfrm>
              <a:custGeom>
                <a:avLst/>
                <a:gdLst>
                  <a:gd name="T0" fmla="*/ 0 w 29"/>
                  <a:gd name="T1" fmla="*/ 10 h 16"/>
                  <a:gd name="T2" fmla="*/ 12 w 29"/>
                  <a:gd name="T3" fmla="*/ 10 h 16"/>
                  <a:gd name="T4" fmla="*/ 19 w 29"/>
                  <a:gd name="T5" fmla="*/ 0 h 16"/>
                  <a:gd name="T6" fmla="*/ 29 w 29"/>
                  <a:gd name="T7" fmla="*/ 5 h 16"/>
                  <a:gd name="T8" fmla="*/ 18 w 29"/>
                  <a:gd name="T9" fmla="*/ 15 h 16"/>
                  <a:gd name="T10" fmla="*/ 1 w 29"/>
                  <a:gd name="T11" fmla="*/ 16 h 16"/>
                  <a:gd name="T12" fmla="*/ 0 w 29"/>
                  <a:gd name="T13" fmla="*/ 1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16">
                    <a:moveTo>
                      <a:pt x="0" y="10"/>
                    </a:moveTo>
                    <a:lnTo>
                      <a:pt x="12" y="10"/>
                    </a:lnTo>
                    <a:lnTo>
                      <a:pt x="19" y="0"/>
                    </a:lnTo>
                    <a:lnTo>
                      <a:pt x="29" y="5"/>
                    </a:lnTo>
                    <a:lnTo>
                      <a:pt x="18" y="15"/>
                    </a:lnTo>
                    <a:lnTo>
                      <a:pt x="1" y="16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95" name="î$ľïde">
                <a:extLst>
                  <a:ext uri="{FF2B5EF4-FFF2-40B4-BE49-F238E27FC236}">
                    <a16:creationId xmlns="" xmlns:a16="http://schemas.microsoft.com/office/drawing/2014/main" id="{8A01C518-7A61-4B00-A26A-DBA001C8705D}"/>
                  </a:ext>
                </a:extLst>
              </p:cNvPr>
              <p:cNvSpPr/>
              <p:nvPr/>
            </p:nvSpPr>
            <p:spPr bwMode="auto">
              <a:xfrm>
                <a:off x="6148" y="1207"/>
                <a:ext cx="18" cy="32"/>
              </a:xfrm>
              <a:custGeom>
                <a:avLst/>
                <a:gdLst>
                  <a:gd name="T0" fmla="*/ 9 w 18"/>
                  <a:gd name="T1" fmla="*/ 0 h 32"/>
                  <a:gd name="T2" fmla="*/ 18 w 18"/>
                  <a:gd name="T3" fmla="*/ 23 h 32"/>
                  <a:gd name="T4" fmla="*/ 9 w 18"/>
                  <a:gd name="T5" fmla="*/ 32 h 32"/>
                  <a:gd name="T6" fmla="*/ 0 w 18"/>
                  <a:gd name="T7" fmla="*/ 18 h 32"/>
                  <a:gd name="T8" fmla="*/ 9 w 18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2">
                    <a:moveTo>
                      <a:pt x="9" y="0"/>
                    </a:moveTo>
                    <a:lnTo>
                      <a:pt x="18" y="23"/>
                    </a:lnTo>
                    <a:lnTo>
                      <a:pt x="9" y="32"/>
                    </a:lnTo>
                    <a:lnTo>
                      <a:pt x="0" y="18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96" name="îšľide">
                <a:extLst>
                  <a:ext uri="{FF2B5EF4-FFF2-40B4-BE49-F238E27FC236}">
                    <a16:creationId xmlns="" xmlns:a16="http://schemas.microsoft.com/office/drawing/2014/main" id="{C79BABCF-1466-4103-A96D-884F3362B5E0}"/>
                  </a:ext>
                </a:extLst>
              </p:cNvPr>
              <p:cNvSpPr/>
              <p:nvPr/>
            </p:nvSpPr>
            <p:spPr bwMode="auto">
              <a:xfrm>
                <a:off x="5846" y="1385"/>
                <a:ext cx="60" cy="119"/>
              </a:xfrm>
              <a:custGeom>
                <a:avLst/>
                <a:gdLst>
                  <a:gd name="T0" fmla="*/ 46 w 60"/>
                  <a:gd name="T1" fmla="*/ 0 h 119"/>
                  <a:gd name="T2" fmla="*/ 34 w 60"/>
                  <a:gd name="T3" fmla="*/ 26 h 119"/>
                  <a:gd name="T4" fmla="*/ 4 w 60"/>
                  <a:gd name="T5" fmla="*/ 42 h 119"/>
                  <a:gd name="T6" fmla="*/ 3 w 60"/>
                  <a:gd name="T7" fmla="*/ 63 h 119"/>
                  <a:gd name="T8" fmla="*/ 0 w 60"/>
                  <a:gd name="T9" fmla="*/ 86 h 119"/>
                  <a:gd name="T10" fmla="*/ 5 w 60"/>
                  <a:gd name="T11" fmla="*/ 113 h 119"/>
                  <a:gd name="T12" fmla="*/ 20 w 60"/>
                  <a:gd name="T13" fmla="*/ 119 h 119"/>
                  <a:gd name="T14" fmla="*/ 33 w 60"/>
                  <a:gd name="T15" fmla="*/ 113 h 119"/>
                  <a:gd name="T16" fmla="*/ 60 w 60"/>
                  <a:gd name="T17" fmla="*/ 32 h 119"/>
                  <a:gd name="T18" fmla="*/ 46 w 60"/>
                  <a:gd name="T19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119">
                    <a:moveTo>
                      <a:pt x="46" y="0"/>
                    </a:moveTo>
                    <a:lnTo>
                      <a:pt x="34" y="26"/>
                    </a:lnTo>
                    <a:lnTo>
                      <a:pt x="4" y="42"/>
                    </a:lnTo>
                    <a:lnTo>
                      <a:pt x="3" y="63"/>
                    </a:lnTo>
                    <a:lnTo>
                      <a:pt x="0" y="86"/>
                    </a:lnTo>
                    <a:lnTo>
                      <a:pt x="5" y="113"/>
                    </a:lnTo>
                    <a:lnTo>
                      <a:pt x="20" y="119"/>
                    </a:lnTo>
                    <a:lnTo>
                      <a:pt x="33" y="113"/>
                    </a:lnTo>
                    <a:lnTo>
                      <a:pt x="60" y="32"/>
                    </a:lnTo>
                    <a:lnTo>
                      <a:pt x="4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775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97" name="îsḷíḋê">
                <a:extLst>
                  <a:ext uri="{FF2B5EF4-FFF2-40B4-BE49-F238E27FC236}">
                    <a16:creationId xmlns="" xmlns:a16="http://schemas.microsoft.com/office/drawing/2014/main" id="{8006C1BC-4518-4E3E-BEB3-1CE09180C40F}"/>
                  </a:ext>
                </a:extLst>
              </p:cNvPr>
              <p:cNvSpPr/>
              <p:nvPr/>
            </p:nvSpPr>
            <p:spPr bwMode="auto">
              <a:xfrm>
                <a:off x="5752" y="1286"/>
                <a:ext cx="19" cy="29"/>
              </a:xfrm>
              <a:custGeom>
                <a:avLst/>
                <a:gdLst>
                  <a:gd name="T0" fmla="*/ 18 w 19"/>
                  <a:gd name="T1" fmla="*/ 0 h 29"/>
                  <a:gd name="T2" fmla="*/ 1 w 19"/>
                  <a:gd name="T3" fmla="*/ 4 h 29"/>
                  <a:gd name="T4" fmla="*/ 0 w 19"/>
                  <a:gd name="T5" fmla="*/ 19 h 29"/>
                  <a:gd name="T6" fmla="*/ 8 w 19"/>
                  <a:gd name="T7" fmla="*/ 29 h 29"/>
                  <a:gd name="T8" fmla="*/ 19 w 19"/>
                  <a:gd name="T9" fmla="*/ 9 h 29"/>
                  <a:gd name="T10" fmla="*/ 18 w 19"/>
                  <a:gd name="T11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29">
                    <a:moveTo>
                      <a:pt x="18" y="0"/>
                    </a:moveTo>
                    <a:lnTo>
                      <a:pt x="1" y="4"/>
                    </a:lnTo>
                    <a:lnTo>
                      <a:pt x="0" y="19"/>
                    </a:lnTo>
                    <a:lnTo>
                      <a:pt x="8" y="29"/>
                    </a:lnTo>
                    <a:lnTo>
                      <a:pt x="19" y="9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98" name="ïş1ide">
                <a:extLst>
                  <a:ext uri="{FF2B5EF4-FFF2-40B4-BE49-F238E27FC236}">
                    <a16:creationId xmlns="" xmlns:a16="http://schemas.microsoft.com/office/drawing/2014/main" id="{F4B384CE-36C4-4C35-9979-13BACA1C67D3}"/>
                  </a:ext>
                </a:extLst>
              </p:cNvPr>
              <p:cNvSpPr/>
              <p:nvPr/>
            </p:nvSpPr>
            <p:spPr bwMode="auto">
              <a:xfrm>
                <a:off x="5290" y="538"/>
                <a:ext cx="98" cy="71"/>
              </a:xfrm>
              <a:custGeom>
                <a:avLst/>
                <a:gdLst>
                  <a:gd name="T0" fmla="*/ 98 w 98"/>
                  <a:gd name="T1" fmla="*/ 36 h 71"/>
                  <a:gd name="T2" fmla="*/ 55 w 98"/>
                  <a:gd name="T3" fmla="*/ 71 h 71"/>
                  <a:gd name="T4" fmla="*/ 17 w 98"/>
                  <a:gd name="T5" fmla="*/ 47 h 71"/>
                  <a:gd name="T6" fmla="*/ 17 w 98"/>
                  <a:gd name="T7" fmla="*/ 28 h 71"/>
                  <a:gd name="T8" fmla="*/ 0 w 98"/>
                  <a:gd name="T9" fmla="*/ 24 h 71"/>
                  <a:gd name="T10" fmla="*/ 9 w 98"/>
                  <a:gd name="T11" fmla="*/ 0 h 71"/>
                  <a:gd name="T12" fmla="*/ 31 w 98"/>
                  <a:gd name="T13" fmla="*/ 14 h 71"/>
                  <a:gd name="T14" fmla="*/ 77 w 98"/>
                  <a:gd name="T15" fmla="*/ 8 h 71"/>
                  <a:gd name="T16" fmla="*/ 98 w 98"/>
                  <a:gd name="T17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71">
                    <a:moveTo>
                      <a:pt x="98" y="36"/>
                    </a:moveTo>
                    <a:lnTo>
                      <a:pt x="55" y="71"/>
                    </a:lnTo>
                    <a:lnTo>
                      <a:pt x="17" y="47"/>
                    </a:lnTo>
                    <a:lnTo>
                      <a:pt x="17" y="28"/>
                    </a:lnTo>
                    <a:lnTo>
                      <a:pt x="0" y="24"/>
                    </a:lnTo>
                    <a:lnTo>
                      <a:pt x="9" y="0"/>
                    </a:lnTo>
                    <a:lnTo>
                      <a:pt x="31" y="14"/>
                    </a:lnTo>
                    <a:lnTo>
                      <a:pt x="77" y="8"/>
                    </a:lnTo>
                    <a:lnTo>
                      <a:pt x="98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99" name="iśļïḑé">
                <a:extLst>
                  <a:ext uri="{FF2B5EF4-FFF2-40B4-BE49-F238E27FC236}">
                    <a16:creationId xmlns="" xmlns:a16="http://schemas.microsoft.com/office/drawing/2014/main" id="{28C1D0C0-8F55-4044-8390-3A161DA6F047}"/>
                  </a:ext>
                </a:extLst>
              </p:cNvPr>
              <p:cNvSpPr/>
              <p:nvPr/>
            </p:nvSpPr>
            <p:spPr bwMode="auto">
              <a:xfrm>
                <a:off x="5441" y="687"/>
                <a:ext cx="63" cy="114"/>
              </a:xfrm>
              <a:custGeom>
                <a:avLst/>
                <a:gdLst>
                  <a:gd name="T0" fmla="*/ 16 w 49"/>
                  <a:gd name="T1" fmla="*/ 0 h 90"/>
                  <a:gd name="T2" fmla="*/ 4 w 49"/>
                  <a:gd name="T3" fmla="*/ 5 h 90"/>
                  <a:gd name="T4" fmla="*/ 0 w 49"/>
                  <a:gd name="T5" fmla="*/ 28 h 90"/>
                  <a:gd name="T6" fmla="*/ 19 w 49"/>
                  <a:gd name="T7" fmla="*/ 58 h 90"/>
                  <a:gd name="T8" fmla="*/ 3 w 49"/>
                  <a:gd name="T9" fmla="*/ 70 h 90"/>
                  <a:gd name="T10" fmla="*/ 3 w 49"/>
                  <a:gd name="T11" fmla="*/ 90 h 90"/>
                  <a:gd name="T12" fmla="*/ 28 w 49"/>
                  <a:gd name="T13" fmla="*/ 90 h 90"/>
                  <a:gd name="T14" fmla="*/ 47 w 49"/>
                  <a:gd name="T15" fmla="*/ 83 h 90"/>
                  <a:gd name="T16" fmla="*/ 49 w 49"/>
                  <a:gd name="T17" fmla="*/ 69 h 90"/>
                  <a:gd name="T18" fmla="*/ 34 w 49"/>
                  <a:gd name="T19" fmla="*/ 49 h 90"/>
                  <a:gd name="T20" fmla="*/ 21 w 49"/>
                  <a:gd name="T21" fmla="*/ 30 h 90"/>
                  <a:gd name="T22" fmla="*/ 26 w 49"/>
                  <a:gd name="T23" fmla="*/ 12 h 90"/>
                  <a:gd name="T24" fmla="*/ 19 w 49"/>
                  <a:gd name="T25" fmla="*/ 12 h 90"/>
                  <a:gd name="T26" fmla="*/ 16 w 49"/>
                  <a:gd name="T27" fmla="*/ 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9" h="90">
                    <a:moveTo>
                      <a:pt x="16" y="0"/>
                    </a:moveTo>
                    <a:cubicBezTo>
                      <a:pt x="12" y="0"/>
                      <a:pt x="4" y="5"/>
                      <a:pt x="4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3" y="70"/>
                      <a:pt x="3" y="70"/>
                      <a:pt x="3" y="70"/>
                    </a:cubicBezTo>
                    <a:cubicBezTo>
                      <a:pt x="3" y="90"/>
                      <a:pt x="3" y="90"/>
                      <a:pt x="3" y="90"/>
                    </a:cubicBezTo>
                    <a:cubicBezTo>
                      <a:pt x="28" y="90"/>
                      <a:pt x="28" y="90"/>
                      <a:pt x="28" y="90"/>
                    </a:cubicBezTo>
                    <a:cubicBezTo>
                      <a:pt x="47" y="83"/>
                      <a:pt x="47" y="83"/>
                      <a:pt x="47" y="83"/>
                    </a:cubicBezTo>
                    <a:cubicBezTo>
                      <a:pt x="49" y="69"/>
                      <a:pt x="49" y="69"/>
                      <a:pt x="49" y="6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19" y="12"/>
                      <a:pt x="19" y="12"/>
                      <a:pt x="19" y="12"/>
                    </a:cubicBezTo>
                    <a:lnTo>
                      <a:pt x="1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70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200" name="íṩḻíḍé">
                <a:extLst>
                  <a:ext uri="{FF2B5EF4-FFF2-40B4-BE49-F238E27FC236}">
                    <a16:creationId xmlns="" xmlns:a16="http://schemas.microsoft.com/office/drawing/2014/main" id="{8FF8902E-D52E-48C7-989B-A16F4B71976B}"/>
                  </a:ext>
                </a:extLst>
              </p:cNvPr>
              <p:cNvSpPr/>
              <p:nvPr/>
            </p:nvSpPr>
            <p:spPr bwMode="auto">
              <a:xfrm>
                <a:off x="5406" y="737"/>
                <a:ext cx="35" cy="52"/>
              </a:xfrm>
              <a:custGeom>
                <a:avLst/>
                <a:gdLst>
                  <a:gd name="T0" fmla="*/ 23 w 35"/>
                  <a:gd name="T1" fmla="*/ 0 h 52"/>
                  <a:gd name="T2" fmla="*/ 35 w 35"/>
                  <a:gd name="T3" fmla="*/ 0 h 52"/>
                  <a:gd name="T4" fmla="*/ 33 w 35"/>
                  <a:gd name="T5" fmla="*/ 19 h 52"/>
                  <a:gd name="T6" fmla="*/ 25 w 35"/>
                  <a:gd name="T7" fmla="*/ 46 h 52"/>
                  <a:gd name="T8" fmla="*/ 0 w 35"/>
                  <a:gd name="T9" fmla="*/ 52 h 52"/>
                  <a:gd name="T10" fmla="*/ 4 w 35"/>
                  <a:gd name="T11" fmla="*/ 22 h 52"/>
                  <a:gd name="T12" fmla="*/ 5 w 35"/>
                  <a:gd name="T13" fmla="*/ 8 h 52"/>
                  <a:gd name="T14" fmla="*/ 23 w 35"/>
                  <a:gd name="T15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52">
                    <a:moveTo>
                      <a:pt x="23" y="0"/>
                    </a:moveTo>
                    <a:lnTo>
                      <a:pt x="35" y="0"/>
                    </a:lnTo>
                    <a:lnTo>
                      <a:pt x="33" y="19"/>
                    </a:lnTo>
                    <a:lnTo>
                      <a:pt x="25" y="46"/>
                    </a:lnTo>
                    <a:lnTo>
                      <a:pt x="0" y="52"/>
                    </a:lnTo>
                    <a:lnTo>
                      <a:pt x="4" y="22"/>
                    </a:lnTo>
                    <a:lnTo>
                      <a:pt x="5" y="8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201" name="íś1îḓé">
                <a:extLst>
                  <a:ext uri="{FF2B5EF4-FFF2-40B4-BE49-F238E27FC236}">
                    <a16:creationId xmlns="" xmlns:a16="http://schemas.microsoft.com/office/drawing/2014/main" id="{C4A89109-7FDB-440E-96F1-89B14EFCBBBA}"/>
                  </a:ext>
                </a:extLst>
              </p:cNvPr>
              <p:cNvSpPr/>
              <p:nvPr/>
            </p:nvSpPr>
            <p:spPr bwMode="auto">
              <a:xfrm>
                <a:off x="5554" y="904"/>
                <a:ext cx="16" cy="35"/>
              </a:xfrm>
              <a:custGeom>
                <a:avLst/>
                <a:gdLst>
                  <a:gd name="T0" fmla="*/ 13 w 16"/>
                  <a:gd name="T1" fmla="*/ 0 h 35"/>
                  <a:gd name="T2" fmla="*/ 16 w 16"/>
                  <a:gd name="T3" fmla="*/ 15 h 35"/>
                  <a:gd name="T4" fmla="*/ 8 w 16"/>
                  <a:gd name="T5" fmla="*/ 35 h 35"/>
                  <a:gd name="T6" fmla="*/ 0 w 16"/>
                  <a:gd name="T7" fmla="*/ 20 h 35"/>
                  <a:gd name="T8" fmla="*/ 13 w 16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5">
                    <a:moveTo>
                      <a:pt x="13" y="0"/>
                    </a:moveTo>
                    <a:lnTo>
                      <a:pt x="16" y="15"/>
                    </a:lnTo>
                    <a:lnTo>
                      <a:pt x="8" y="35"/>
                    </a:lnTo>
                    <a:lnTo>
                      <a:pt x="0" y="20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202" name="íslïḍê">
                <a:extLst>
                  <a:ext uri="{FF2B5EF4-FFF2-40B4-BE49-F238E27FC236}">
                    <a16:creationId xmlns="" xmlns:a16="http://schemas.microsoft.com/office/drawing/2014/main" id="{2691677E-A6E3-4860-BC38-29B4AE7B2BAA}"/>
                  </a:ext>
                </a:extLst>
              </p:cNvPr>
              <p:cNvSpPr/>
              <p:nvPr/>
            </p:nvSpPr>
            <p:spPr bwMode="auto">
              <a:xfrm>
                <a:off x="4872" y="212"/>
                <a:ext cx="464" cy="455"/>
              </a:xfrm>
              <a:custGeom>
                <a:avLst/>
                <a:gdLst>
                  <a:gd name="T0" fmla="*/ 0 w 366"/>
                  <a:gd name="T1" fmla="*/ 4 h 359"/>
                  <a:gd name="T2" fmla="*/ 22 w 366"/>
                  <a:gd name="T3" fmla="*/ 15 h 359"/>
                  <a:gd name="T4" fmla="*/ 53 w 366"/>
                  <a:gd name="T5" fmla="*/ 25 h 359"/>
                  <a:gd name="T6" fmla="*/ 47 w 366"/>
                  <a:gd name="T7" fmla="*/ 32 h 359"/>
                  <a:gd name="T8" fmla="*/ 21 w 366"/>
                  <a:gd name="T9" fmla="*/ 38 h 359"/>
                  <a:gd name="T10" fmla="*/ 30 w 366"/>
                  <a:gd name="T11" fmla="*/ 46 h 359"/>
                  <a:gd name="T12" fmla="*/ 46 w 366"/>
                  <a:gd name="T13" fmla="*/ 71 h 359"/>
                  <a:gd name="T14" fmla="*/ 59 w 366"/>
                  <a:gd name="T15" fmla="*/ 60 h 359"/>
                  <a:gd name="T16" fmla="*/ 74 w 366"/>
                  <a:gd name="T17" fmla="*/ 58 h 359"/>
                  <a:gd name="T18" fmla="*/ 104 w 366"/>
                  <a:gd name="T19" fmla="*/ 74 h 359"/>
                  <a:gd name="T20" fmla="*/ 119 w 366"/>
                  <a:gd name="T21" fmla="*/ 105 h 359"/>
                  <a:gd name="T22" fmla="*/ 124 w 366"/>
                  <a:gd name="T23" fmla="*/ 160 h 359"/>
                  <a:gd name="T24" fmla="*/ 142 w 366"/>
                  <a:gd name="T25" fmla="*/ 186 h 359"/>
                  <a:gd name="T26" fmla="*/ 133 w 366"/>
                  <a:gd name="T27" fmla="*/ 213 h 359"/>
                  <a:gd name="T28" fmla="*/ 141 w 366"/>
                  <a:gd name="T29" fmla="*/ 231 h 359"/>
                  <a:gd name="T30" fmla="*/ 132 w 366"/>
                  <a:gd name="T31" fmla="*/ 285 h 359"/>
                  <a:gd name="T32" fmla="*/ 173 w 366"/>
                  <a:gd name="T33" fmla="*/ 347 h 359"/>
                  <a:gd name="T34" fmla="*/ 202 w 366"/>
                  <a:gd name="T35" fmla="*/ 359 h 359"/>
                  <a:gd name="T36" fmla="*/ 223 w 366"/>
                  <a:gd name="T37" fmla="*/ 296 h 359"/>
                  <a:gd name="T38" fmla="*/ 240 w 366"/>
                  <a:gd name="T39" fmla="*/ 267 h 359"/>
                  <a:gd name="T40" fmla="*/ 279 w 366"/>
                  <a:gd name="T41" fmla="*/ 237 h 359"/>
                  <a:gd name="T42" fmla="*/ 345 w 366"/>
                  <a:gd name="T43" fmla="*/ 192 h 359"/>
                  <a:gd name="T44" fmla="*/ 341 w 366"/>
                  <a:gd name="T45" fmla="*/ 159 h 359"/>
                  <a:gd name="T46" fmla="*/ 353 w 366"/>
                  <a:gd name="T47" fmla="*/ 120 h 359"/>
                  <a:gd name="T48" fmla="*/ 357 w 366"/>
                  <a:gd name="T49" fmla="*/ 64 h 359"/>
                  <a:gd name="T50" fmla="*/ 349 w 366"/>
                  <a:gd name="T51" fmla="*/ 48 h 359"/>
                  <a:gd name="T52" fmla="*/ 366 w 366"/>
                  <a:gd name="T53" fmla="*/ 45 h 359"/>
                  <a:gd name="T54" fmla="*/ 360 w 366"/>
                  <a:gd name="T55" fmla="*/ 22 h 359"/>
                  <a:gd name="T56" fmla="*/ 346 w 366"/>
                  <a:gd name="T57" fmla="*/ 0 h 359"/>
                  <a:gd name="T58" fmla="*/ 0 w 366"/>
                  <a:gd name="T59" fmla="*/ 4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6" h="359">
                    <a:moveTo>
                      <a:pt x="0" y="4"/>
                    </a:moveTo>
                    <a:cubicBezTo>
                      <a:pt x="22" y="15"/>
                      <a:pt x="22" y="15"/>
                      <a:pt x="22" y="15"/>
                    </a:cubicBezTo>
                    <a:cubicBezTo>
                      <a:pt x="53" y="25"/>
                      <a:pt x="53" y="25"/>
                      <a:pt x="53" y="25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21" y="38"/>
                      <a:pt x="21" y="38"/>
                      <a:pt x="21" y="38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46" y="71"/>
                      <a:pt x="46" y="71"/>
                      <a:pt x="46" y="71"/>
                    </a:cubicBezTo>
                    <a:cubicBezTo>
                      <a:pt x="59" y="60"/>
                      <a:pt x="59" y="60"/>
                      <a:pt x="59" y="60"/>
                    </a:cubicBezTo>
                    <a:cubicBezTo>
                      <a:pt x="74" y="58"/>
                      <a:pt x="74" y="58"/>
                      <a:pt x="74" y="58"/>
                    </a:cubicBezTo>
                    <a:cubicBezTo>
                      <a:pt x="104" y="74"/>
                      <a:pt x="104" y="74"/>
                      <a:pt x="104" y="74"/>
                    </a:cubicBezTo>
                    <a:cubicBezTo>
                      <a:pt x="119" y="105"/>
                      <a:pt x="119" y="105"/>
                      <a:pt x="119" y="105"/>
                    </a:cubicBezTo>
                    <a:cubicBezTo>
                      <a:pt x="124" y="160"/>
                      <a:pt x="124" y="160"/>
                      <a:pt x="124" y="160"/>
                    </a:cubicBezTo>
                    <a:cubicBezTo>
                      <a:pt x="142" y="186"/>
                      <a:pt x="142" y="186"/>
                      <a:pt x="142" y="186"/>
                    </a:cubicBezTo>
                    <a:cubicBezTo>
                      <a:pt x="133" y="213"/>
                      <a:pt x="133" y="213"/>
                      <a:pt x="133" y="213"/>
                    </a:cubicBezTo>
                    <a:cubicBezTo>
                      <a:pt x="141" y="231"/>
                      <a:pt x="141" y="231"/>
                      <a:pt x="141" y="231"/>
                    </a:cubicBezTo>
                    <a:cubicBezTo>
                      <a:pt x="132" y="285"/>
                      <a:pt x="132" y="285"/>
                      <a:pt x="132" y="285"/>
                    </a:cubicBezTo>
                    <a:cubicBezTo>
                      <a:pt x="173" y="347"/>
                      <a:pt x="173" y="347"/>
                      <a:pt x="173" y="347"/>
                    </a:cubicBezTo>
                    <a:cubicBezTo>
                      <a:pt x="202" y="359"/>
                      <a:pt x="202" y="359"/>
                      <a:pt x="202" y="359"/>
                    </a:cubicBezTo>
                    <a:cubicBezTo>
                      <a:pt x="223" y="296"/>
                      <a:pt x="223" y="296"/>
                      <a:pt x="223" y="296"/>
                    </a:cubicBezTo>
                    <a:cubicBezTo>
                      <a:pt x="240" y="267"/>
                      <a:pt x="240" y="267"/>
                      <a:pt x="240" y="267"/>
                    </a:cubicBezTo>
                    <a:cubicBezTo>
                      <a:pt x="240" y="267"/>
                      <a:pt x="275" y="240"/>
                      <a:pt x="279" y="237"/>
                    </a:cubicBezTo>
                    <a:cubicBezTo>
                      <a:pt x="284" y="235"/>
                      <a:pt x="345" y="192"/>
                      <a:pt x="345" y="192"/>
                    </a:cubicBezTo>
                    <a:cubicBezTo>
                      <a:pt x="341" y="159"/>
                      <a:pt x="341" y="159"/>
                      <a:pt x="341" y="159"/>
                    </a:cubicBezTo>
                    <a:cubicBezTo>
                      <a:pt x="353" y="120"/>
                      <a:pt x="353" y="120"/>
                      <a:pt x="353" y="120"/>
                    </a:cubicBezTo>
                    <a:cubicBezTo>
                      <a:pt x="357" y="64"/>
                      <a:pt x="357" y="64"/>
                      <a:pt x="357" y="64"/>
                    </a:cubicBezTo>
                    <a:cubicBezTo>
                      <a:pt x="349" y="48"/>
                      <a:pt x="349" y="48"/>
                      <a:pt x="349" y="48"/>
                    </a:cubicBezTo>
                    <a:cubicBezTo>
                      <a:pt x="366" y="45"/>
                      <a:pt x="366" y="45"/>
                      <a:pt x="366" y="45"/>
                    </a:cubicBezTo>
                    <a:cubicBezTo>
                      <a:pt x="360" y="22"/>
                      <a:pt x="360" y="22"/>
                      <a:pt x="360" y="22"/>
                    </a:cubicBezTo>
                    <a:cubicBezTo>
                      <a:pt x="346" y="0"/>
                      <a:pt x="346" y="0"/>
                      <a:pt x="346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03" name="îŝlïḓê">
                <a:extLst>
                  <a:ext uri="{FF2B5EF4-FFF2-40B4-BE49-F238E27FC236}">
                    <a16:creationId xmlns="" xmlns:a16="http://schemas.microsoft.com/office/drawing/2014/main" id="{5EF0CAFF-3968-4C97-9B7C-AE96DF006432}"/>
                  </a:ext>
                </a:extLst>
              </p:cNvPr>
              <p:cNvSpPr/>
              <p:nvPr/>
            </p:nvSpPr>
            <p:spPr bwMode="auto">
              <a:xfrm>
                <a:off x="4536" y="221"/>
                <a:ext cx="44" cy="34"/>
              </a:xfrm>
              <a:custGeom>
                <a:avLst/>
                <a:gdLst>
                  <a:gd name="T0" fmla="*/ 44 w 44"/>
                  <a:gd name="T1" fmla="*/ 0 h 34"/>
                  <a:gd name="T2" fmla="*/ 0 w 44"/>
                  <a:gd name="T3" fmla="*/ 3 h 34"/>
                  <a:gd name="T4" fmla="*/ 38 w 44"/>
                  <a:gd name="T5" fmla="*/ 34 h 34"/>
                  <a:gd name="T6" fmla="*/ 44 w 44"/>
                  <a:gd name="T7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4" h="34">
                    <a:moveTo>
                      <a:pt x="44" y="0"/>
                    </a:moveTo>
                    <a:lnTo>
                      <a:pt x="0" y="3"/>
                    </a:lnTo>
                    <a:lnTo>
                      <a:pt x="38" y="34"/>
                    </a:lnTo>
                    <a:lnTo>
                      <a:pt x="4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204" name="íṥ1íďê">
                <a:extLst>
                  <a:ext uri="{FF2B5EF4-FFF2-40B4-BE49-F238E27FC236}">
                    <a16:creationId xmlns="" xmlns:a16="http://schemas.microsoft.com/office/drawing/2014/main" id="{89CDAD35-DC6F-4E6B-87BC-092B9EEE50D2}"/>
                  </a:ext>
                </a:extLst>
              </p:cNvPr>
              <p:cNvSpPr/>
              <p:nvPr/>
            </p:nvSpPr>
            <p:spPr bwMode="auto">
              <a:xfrm>
                <a:off x="4741" y="203"/>
                <a:ext cx="114" cy="81"/>
              </a:xfrm>
              <a:custGeom>
                <a:avLst/>
                <a:gdLst>
                  <a:gd name="T0" fmla="*/ 0 w 114"/>
                  <a:gd name="T1" fmla="*/ 0 h 81"/>
                  <a:gd name="T2" fmla="*/ 26 w 114"/>
                  <a:gd name="T3" fmla="*/ 28 h 81"/>
                  <a:gd name="T4" fmla="*/ 0 w 114"/>
                  <a:gd name="T5" fmla="*/ 52 h 81"/>
                  <a:gd name="T6" fmla="*/ 20 w 114"/>
                  <a:gd name="T7" fmla="*/ 81 h 81"/>
                  <a:gd name="T8" fmla="*/ 92 w 114"/>
                  <a:gd name="T9" fmla="*/ 80 h 81"/>
                  <a:gd name="T10" fmla="*/ 102 w 114"/>
                  <a:gd name="T11" fmla="*/ 33 h 81"/>
                  <a:gd name="T12" fmla="*/ 114 w 114"/>
                  <a:gd name="T13" fmla="*/ 14 h 81"/>
                  <a:gd name="T14" fmla="*/ 0 w 114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81">
                    <a:moveTo>
                      <a:pt x="0" y="0"/>
                    </a:moveTo>
                    <a:lnTo>
                      <a:pt x="26" y="28"/>
                    </a:lnTo>
                    <a:lnTo>
                      <a:pt x="0" y="52"/>
                    </a:lnTo>
                    <a:lnTo>
                      <a:pt x="20" y="81"/>
                    </a:lnTo>
                    <a:lnTo>
                      <a:pt x="92" y="80"/>
                    </a:lnTo>
                    <a:lnTo>
                      <a:pt x="102" y="33"/>
                    </a:lnTo>
                    <a:lnTo>
                      <a:pt x="114" y="1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205" name="îṧlîďé">
                <a:extLst>
                  <a:ext uri="{FF2B5EF4-FFF2-40B4-BE49-F238E27FC236}">
                    <a16:creationId xmlns="" xmlns:a16="http://schemas.microsoft.com/office/drawing/2014/main" id="{B29ED4F9-AE18-4C13-AD2C-5636995A16A4}"/>
                  </a:ext>
                </a:extLst>
              </p:cNvPr>
              <p:cNvSpPr/>
              <p:nvPr/>
            </p:nvSpPr>
            <p:spPr bwMode="auto">
              <a:xfrm>
                <a:off x="4471" y="246"/>
                <a:ext cx="148" cy="89"/>
              </a:xfrm>
              <a:custGeom>
                <a:avLst/>
                <a:gdLst>
                  <a:gd name="T0" fmla="*/ 34 w 148"/>
                  <a:gd name="T1" fmla="*/ 0 h 89"/>
                  <a:gd name="T2" fmla="*/ 14 w 148"/>
                  <a:gd name="T3" fmla="*/ 25 h 89"/>
                  <a:gd name="T4" fmla="*/ 0 w 148"/>
                  <a:gd name="T5" fmla="*/ 43 h 89"/>
                  <a:gd name="T6" fmla="*/ 37 w 148"/>
                  <a:gd name="T7" fmla="*/ 66 h 89"/>
                  <a:gd name="T8" fmla="*/ 70 w 148"/>
                  <a:gd name="T9" fmla="*/ 89 h 89"/>
                  <a:gd name="T10" fmla="*/ 98 w 148"/>
                  <a:gd name="T11" fmla="*/ 88 h 89"/>
                  <a:gd name="T12" fmla="*/ 148 w 148"/>
                  <a:gd name="T13" fmla="*/ 76 h 89"/>
                  <a:gd name="T14" fmla="*/ 143 w 148"/>
                  <a:gd name="T15" fmla="*/ 51 h 89"/>
                  <a:gd name="T16" fmla="*/ 118 w 148"/>
                  <a:gd name="T17" fmla="*/ 19 h 89"/>
                  <a:gd name="T18" fmla="*/ 107 w 148"/>
                  <a:gd name="T19" fmla="*/ 32 h 89"/>
                  <a:gd name="T20" fmla="*/ 115 w 148"/>
                  <a:gd name="T21" fmla="*/ 60 h 89"/>
                  <a:gd name="T22" fmla="*/ 90 w 148"/>
                  <a:gd name="T23" fmla="*/ 55 h 89"/>
                  <a:gd name="T24" fmla="*/ 66 w 148"/>
                  <a:gd name="T25" fmla="*/ 22 h 89"/>
                  <a:gd name="T26" fmla="*/ 61 w 148"/>
                  <a:gd name="T27" fmla="*/ 4 h 89"/>
                  <a:gd name="T28" fmla="*/ 34 w 148"/>
                  <a:gd name="T29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48" h="89">
                    <a:moveTo>
                      <a:pt x="34" y="0"/>
                    </a:moveTo>
                    <a:lnTo>
                      <a:pt x="14" y="25"/>
                    </a:lnTo>
                    <a:lnTo>
                      <a:pt x="0" y="43"/>
                    </a:lnTo>
                    <a:lnTo>
                      <a:pt x="37" y="66"/>
                    </a:lnTo>
                    <a:lnTo>
                      <a:pt x="70" y="89"/>
                    </a:lnTo>
                    <a:lnTo>
                      <a:pt x="98" y="88"/>
                    </a:lnTo>
                    <a:lnTo>
                      <a:pt x="148" y="76"/>
                    </a:lnTo>
                    <a:lnTo>
                      <a:pt x="143" y="51"/>
                    </a:lnTo>
                    <a:lnTo>
                      <a:pt x="118" y="19"/>
                    </a:lnTo>
                    <a:lnTo>
                      <a:pt x="107" y="32"/>
                    </a:lnTo>
                    <a:lnTo>
                      <a:pt x="115" y="60"/>
                    </a:lnTo>
                    <a:lnTo>
                      <a:pt x="90" y="55"/>
                    </a:lnTo>
                    <a:lnTo>
                      <a:pt x="66" y="22"/>
                    </a:lnTo>
                    <a:lnTo>
                      <a:pt x="61" y="4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475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206" name="i$ļidê">
                <a:extLst>
                  <a:ext uri="{FF2B5EF4-FFF2-40B4-BE49-F238E27FC236}">
                    <a16:creationId xmlns="" xmlns:a16="http://schemas.microsoft.com/office/drawing/2014/main" id="{48D48834-7A52-40AE-AE5A-EE299363785B}"/>
                  </a:ext>
                </a:extLst>
              </p:cNvPr>
              <p:cNvSpPr/>
              <p:nvPr/>
            </p:nvSpPr>
            <p:spPr bwMode="auto">
              <a:xfrm>
                <a:off x="4627" y="271"/>
                <a:ext cx="53" cy="46"/>
              </a:xfrm>
              <a:custGeom>
                <a:avLst/>
                <a:gdLst>
                  <a:gd name="T0" fmla="*/ 30 w 53"/>
                  <a:gd name="T1" fmla="*/ 0 h 46"/>
                  <a:gd name="T2" fmla="*/ 53 w 53"/>
                  <a:gd name="T3" fmla="*/ 7 h 46"/>
                  <a:gd name="T4" fmla="*/ 48 w 53"/>
                  <a:gd name="T5" fmla="*/ 46 h 46"/>
                  <a:gd name="T6" fmla="*/ 19 w 53"/>
                  <a:gd name="T7" fmla="*/ 46 h 46"/>
                  <a:gd name="T8" fmla="*/ 0 w 53"/>
                  <a:gd name="T9" fmla="*/ 13 h 46"/>
                  <a:gd name="T10" fmla="*/ 30 w 53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46">
                    <a:moveTo>
                      <a:pt x="30" y="0"/>
                    </a:moveTo>
                    <a:lnTo>
                      <a:pt x="53" y="7"/>
                    </a:lnTo>
                    <a:lnTo>
                      <a:pt x="48" y="46"/>
                    </a:lnTo>
                    <a:lnTo>
                      <a:pt x="19" y="46"/>
                    </a:lnTo>
                    <a:lnTo>
                      <a:pt x="0" y="13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207" name="ïślíḓe">
                <a:extLst>
                  <a:ext uri="{FF2B5EF4-FFF2-40B4-BE49-F238E27FC236}">
                    <a16:creationId xmlns="" xmlns:a16="http://schemas.microsoft.com/office/drawing/2014/main" id="{3DAB3F03-C88C-4110-8BA7-67523D0A79F9}"/>
                  </a:ext>
                </a:extLst>
              </p:cNvPr>
              <p:cNvSpPr/>
              <p:nvPr/>
            </p:nvSpPr>
            <p:spPr bwMode="auto">
              <a:xfrm>
                <a:off x="4690" y="257"/>
                <a:ext cx="130" cy="92"/>
              </a:xfrm>
              <a:custGeom>
                <a:avLst/>
                <a:gdLst>
                  <a:gd name="T0" fmla="*/ 0 w 130"/>
                  <a:gd name="T1" fmla="*/ 0 h 92"/>
                  <a:gd name="T2" fmla="*/ 13 w 130"/>
                  <a:gd name="T3" fmla="*/ 32 h 92"/>
                  <a:gd name="T4" fmla="*/ 32 w 130"/>
                  <a:gd name="T5" fmla="*/ 60 h 92"/>
                  <a:gd name="T6" fmla="*/ 32 w 130"/>
                  <a:gd name="T7" fmla="*/ 92 h 92"/>
                  <a:gd name="T8" fmla="*/ 129 w 130"/>
                  <a:gd name="T9" fmla="*/ 89 h 92"/>
                  <a:gd name="T10" fmla="*/ 130 w 130"/>
                  <a:gd name="T11" fmla="*/ 56 h 92"/>
                  <a:gd name="T12" fmla="*/ 84 w 130"/>
                  <a:gd name="T13" fmla="*/ 55 h 92"/>
                  <a:gd name="T14" fmla="*/ 50 w 130"/>
                  <a:gd name="T15" fmla="*/ 40 h 92"/>
                  <a:gd name="T16" fmla="*/ 40 w 130"/>
                  <a:gd name="T17" fmla="*/ 13 h 92"/>
                  <a:gd name="T18" fmla="*/ 0 w 130"/>
                  <a:gd name="T19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0" h="92">
                    <a:moveTo>
                      <a:pt x="0" y="0"/>
                    </a:moveTo>
                    <a:lnTo>
                      <a:pt x="13" y="32"/>
                    </a:lnTo>
                    <a:lnTo>
                      <a:pt x="32" y="60"/>
                    </a:lnTo>
                    <a:lnTo>
                      <a:pt x="32" y="92"/>
                    </a:lnTo>
                    <a:lnTo>
                      <a:pt x="129" y="89"/>
                    </a:lnTo>
                    <a:lnTo>
                      <a:pt x="130" y="56"/>
                    </a:lnTo>
                    <a:lnTo>
                      <a:pt x="84" y="55"/>
                    </a:lnTo>
                    <a:lnTo>
                      <a:pt x="50" y="40"/>
                    </a:lnTo>
                    <a:lnTo>
                      <a:pt x="40" y="1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475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208" name="ïsḻîḋê">
                <a:extLst>
                  <a:ext uri="{FF2B5EF4-FFF2-40B4-BE49-F238E27FC236}">
                    <a16:creationId xmlns="" xmlns:a16="http://schemas.microsoft.com/office/drawing/2014/main" id="{0818C2F1-BA92-4D06-9E41-477A3AA3E7F0}"/>
                  </a:ext>
                </a:extLst>
              </p:cNvPr>
              <p:cNvSpPr/>
              <p:nvPr/>
            </p:nvSpPr>
            <p:spPr bwMode="auto">
              <a:xfrm>
                <a:off x="4665" y="212"/>
                <a:ext cx="50" cy="34"/>
              </a:xfrm>
              <a:custGeom>
                <a:avLst/>
                <a:gdLst>
                  <a:gd name="T0" fmla="*/ 0 w 50"/>
                  <a:gd name="T1" fmla="*/ 0 h 34"/>
                  <a:gd name="T2" fmla="*/ 28 w 50"/>
                  <a:gd name="T3" fmla="*/ 24 h 34"/>
                  <a:gd name="T4" fmla="*/ 50 w 50"/>
                  <a:gd name="T5" fmla="*/ 34 h 34"/>
                  <a:gd name="T6" fmla="*/ 50 w 50"/>
                  <a:gd name="T7" fmla="*/ 3 h 34"/>
                  <a:gd name="T8" fmla="*/ 0 w 50"/>
                  <a:gd name="T9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34">
                    <a:moveTo>
                      <a:pt x="0" y="0"/>
                    </a:moveTo>
                    <a:lnTo>
                      <a:pt x="28" y="24"/>
                    </a:lnTo>
                    <a:lnTo>
                      <a:pt x="50" y="34"/>
                    </a:lnTo>
                    <a:lnTo>
                      <a:pt x="50" y="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209" name="îṡļidê">
                <a:extLst>
                  <a:ext uri="{FF2B5EF4-FFF2-40B4-BE49-F238E27FC236}">
                    <a16:creationId xmlns="" xmlns:a16="http://schemas.microsoft.com/office/drawing/2014/main" id="{0C6F0530-0909-4C0B-A47C-5FBC4B0E3F12}"/>
                  </a:ext>
                </a:extLst>
              </p:cNvPr>
              <p:cNvSpPr/>
              <p:nvPr/>
            </p:nvSpPr>
            <p:spPr bwMode="auto">
              <a:xfrm>
                <a:off x="4446" y="346"/>
                <a:ext cx="88" cy="87"/>
              </a:xfrm>
              <a:custGeom>
                <a:avLst/>
                <a:gdLst>
                  <a:gd name="T0" fmla="*/ 15 w 88"/>
                  <a:gd name="T1" fmla="*/ 78 h 87"/>
                  <a:gd name="T2" fmla="*/ 0 w 88"/>
                  <a:gd name="T3" fmla="*/ 46 h 87"/>
                  <a:gd name="T4" fmla="*/ 10 w 88"/>
                  <a:gd name="T5" fmla="*/ 0 h 87"/>
                  <a:gd name="T6" fmla="*/ 59 w 88"/>
                  <a:gd name="T7" fmla="*/ 5 h 87"/>
                  <a:gd name="T8" fmla="*/ 88 w 88"/>
                  <a:gd name="T9" fmla="*/ 21 h 87"/>
                  <a:gd name="T10" fmla="*/ 58 w 88"/>
                  <a:gd name="T11" fmla="*/ 52 h 87"/>
                  <a:gd name="T12" fmla="*/ 36 w 88"/>
                  <a:gd name="T13" fmla="*/ 87 h 87"/>
                  <a:gd name="T14" fmla="*/ 15 w 88"/>
                  <a:gd name="T15" fmla="*/ 78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8" h="87">
                    <a:moveTo>
                      <a:pt x="15" y="78"/>
                    </a:moveTo>
                    <a:lnTo>
                      <a:pt x="0" y="46"/>
                    </a:lnTo>
                    <a:lnTo>
                      <a:pt x="10" y="0"/>
                    </a:lnTo>
                    <a:lnTo>
                      <a:pt x="59" y="5"/>
                    </a:lnTo>
                    <a:lnTo>
                      <a:pt x="88" y="21"/>
                    </a:lnTo>
                    <a:lnTo>
                      <a:pt x="58" y="52"/>
                    </a:lnTo>
                    <a:lnTo>
                      <a:pt x="36" y="87"/>
                    </a:lnTo>
                    <a:lnTo>
                      <a:pt x="15" y="7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210" name="îSľíďê">
                <a:extLst>
                  <a:ext uri="{FF2B5EF4-FFF2-40B4-BE49-F238E27FC236}">
                    <a16:creationId xmlns="" xmlns:a16="http://schemas.microsoft.com/office/drawing/2014/main" id="{9A12A8A6-12E3-4096-AE20-F22E5F0D7357}"/>
                  </a:ext>
                </a:extLst>
              </p:cNvPr>
              <p:cNvSpPr/>
              <p:nvPr/>
            </p:nvSpPr>
            <p:spPr bwMode="auto">
              <a:xfrm>
                <a:off x="4504" y="368"/>
                <a:ext cx="145" cy="126"/>
              </a:xfrm>
              <a:custGeom>
                <a:avLst/>
                <a:gdLst>
                  <a:gd name="T0" fmla="*/ 120 w 145"/>
                  <a:gd name="T1" fmla="*/ 5 h 126"/>
                  <a:gd name="T2" fmla="*/ 120 w 145"/>
                  <a:gd name="T3" fmla="*/ 60 h 126"/>
                  <a:gd name="T4" fmla="*/ 145 w 145"/>
                  <a:gd name="T5" fmla="*/ 95 h 126"/>
                  <a:gd name="T6" fmla="*/ 140 w 145"/>
                  <a:gd name="T7" fmla="*/ 118 h 126"/>
                  <a:gd name="T8" fmla="*/ 96 w 145"/>
                  <a:gd name="T9" fmla="*/ 123 h 126"/>
                  <a:gd name="T10" fmla="*/ 43 w 145"/>
                  <a:gd name="T11" fmla="*/ 126 h 126"/>
                  <a:gd name="T12" fmla="*/ 13 w 145"/>
                  <a:gd name="T13" fmla="*/ 99 h 126"/>
                  <a:gd name="T14" fmla="*/ 22 w 145"/>
                  <a:gd name="T15" fmla="*/ 81 h 126"/>
                  <a:gd name="T16" fmla="*/ 0 w 145"/>
                  <a:gd name="T17" fmla="*/ 58 h 126"/>
                  <a:gd name="T18" fmla="*/ 35 w 145"/>
                  <a:gd name="T19" fmla="*/ 10 h 126"/>
                  <a:gd name="T20" fmla="*/ 56 w 145"/>
                  <a:gd name="T21" fmla="*/ 30 h 126"/>
                  <a:gd name="T22" fmla="*/ 89 w 145"/>
                  <a:gd name="T23" fmla="*/ 13 h 126"/>
                  <a:gd name="T24" fmla="*/ 103 w 145"/>
                  <a:gd name="T25" fmla="*/ 0 h 126"/>
                  <a:gd name="T26" fmla="*/ 120 w 145"/>
                  <a:gd name="T27" fmla="*/ 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5" h="126">
                    <a:moveTo>
                      <a:pt x="120" y="5"/>
                    </a:moveTo>
                    <a:lnTo>
                      <a:pt x="120" y="60"/>
                    </a:lnTo>
                    <a:lnTo>
                      <a:pt x="145" y="95"/>
                    </a:lnTo>
                    <a:lnTo>
                      <a:pt x="140" y="118"/>
                    </a:lnTo>
                    <a:lnTo>
                      <a:pt x="96" y="123"/>
                    </a:lnTo>
                    <a:lnTo>
                      <a:pt x="43" y="126"/>
                    </a:lnTo>
                    <a:lnTo>
                      <a:pt x="13" y="99"/>
                    </a:lnTo>
                    <a:lnTo>
                      <a:pt x="22" y="81"/>
                    </a:lnTo>
                    <a:lnTo>
                      <a:pt x="0" y="58"/>
                    </a:lnTo>
                    <a:lnTo>
                      <a:pt x="35" y="10"/>
                    </a:lnTo>
                    <a:lnTo>
                      <a:pt x="56" y="30"/>
                    </a:lnTo>
                    <a:lnTo>
                      <a:pt x="89" y="13"/>
                    </a:lnTo>
                    <a:lnTo>
                      <a:pt x="103" y="0"/>
                    </a:lnTo>
                    <a:lnTo>
                      <a:pt x="120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8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211" name="íŝlîďe">
                <a:extLst>
                  <a:ext uri="{FF2B5EF4-FFF2-40B4-BE49-F238E27FC236}">
                    <a16:creationId xmlns="" xmlns:a16="http://schemas.microsoft.com/office/drawing/2014/main" id="{3B1667E3-856F-4C5A-8DA3-F491BA1B409C}"/>
                  </a:ext>
                </a:extLst>
              </p:cNvPr>
              <p:cNvSpPr/>
              <p:nvPr/>
            </p:nvSpPr>
            <p:spPr bwMode="auto">
              <a:xfrm>
                <a:off x="4744" y="368"/>
                <a:ext cx="231" cy="265"/>
              </a:xfrm>
              <a:custGeom>
                <a:avLst/>
                <a:gdLst>
                  <a:gd name="T0" fmla="*/ 195 w 231"/>
                  <a:gd name="T1" fmla="*/ 265 h 265"/>
                  <a:gd name="T2" fmla="*/ 162 w 231"/>
                  <a:gd name="T3" fmla="*/ 250 h 265"/>
                  <a:gd name="T4" fmla="*/ 141 w 231"/>
                  <a:gd name="T5" fmla="*/ 227 h 265"/>
                  <a:gd name="T6" fmla="*/ 97 w 231"/>
                  <a:gd name="T7" fmla="*/ 214 h 265"/>
                  <a:gd name="T8" fmla="*/ 104 w 231"/>
                  <a:gd name="T9" fmla="*/ 204 h 265"/>
                  <a:gd name="T10" fmla="*/ 130 w 231"/>
                  <a:gd name="T11" fmla="*/ 197 h 265"/>
                  <a:gd name="T12" fmla="*/ 137 w 231"/>
                  <a:gd name="T13" fmla="*/ 150 h 265"/>
                  <a:gd name="T14" fmla="*/ 101 w 231"/>
                  <a:gd name="T15" fmla="*/ 104 h 265"/>
                  <a:gd name="T16" fmla="*/ 33 w 231"/>
                  <a:gd name="T17" fmla="*/ 99 h 265"/>
                  <a:gd name="T18" fmla="*/ 4 w 231"/>
                  <a:gd name="T19" fmla="*/ 77 h 265"/>
                  <a:gd name="T20" fmla="*/ 0 w 231"/>
                  <a:gd name="T21" fmla="*/ 44 h 265"/>
                  <a:gd name="T22" fmla="*/ 20 w 231"/>
                  <a:gd name="T23" fmla="*/ 0 h 265"/>
                  <a:gd name="T24" fmla="*/ 42 w 231"/>
                  <a:gd name="T25" fmla="*/ 0 h 265"/>
                  <a:gd name="T26" fmla="*/ 91 w 231"/>
                  <a:gd name="T27" fmla="*/ 2 h 265"/>
                  <a:gd name="T28" fmla="*/ 135 w 231"/>
                  <a:gd name="T29" fmla="*/ 53 h 265"/>
                  <a:gd name="T30" fmla="*/ 189 w 231"/>
                  <a:gd name="T31" fmla="*/ 101 h 265"/>
                  <a:gd name="T32" fmla="*/ 172 w 231"/>
                  <a:gd name="T33" fmla="*/ 126 h 265"/>
                  <a:gd name="T34" fmla="*/ 231 w 231"/>
                  <a:gd name="T35" fmla="*/ 167 h 265"/>
                  <a:gd name="T36" fmla="*/ 226 w 231"/>
                  <a:gd name="T37" fmla="*/ 207 h 265"/>
                  <a:gd name="T38" fmla="*/ 190 w 231"/>
                  <a:gd name="T39" fmla="*/ 204 h 265"/>
                  <a:gd name="T40" fmla="*/ 210 w 231"/>
                  <a:gd name="T41" fmla="*/ 226 h 265"/>
                  <a:gd name="T42" fmla="*/ 212 w 231"/>
                  <a:gd name="T43" fmla="*/ 249 h 265"/>
                  <a:gd name="T44" fmla="*/ 195 w 231"/>
                  <a:gd name="T45" fmla="*/ 265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31" h="265">
                    <a:moveTo>
                      <a:pt x="195" y="265"/>
                    </a:moveTo>
                    <a:lnTo>
                      <a:pt x="162" y="250"/>
                    </a:lnTo>
                    <a:lnTo>
                      <a:pt x="141" y="227"/>
                    </a:lnTo>
                    <a:lnTo>
                      <a:pt x="97" y="214"/>
                    </a:lnTo>
                    <a:lnTo>
                      <a:pt x="104" y="204"/>
                    </a:lnTo>
                    <a:lnTo>
                      <a:pt x="130" y="197"/>
                    </a:lnTo>
                    <a:lnTo>
                      <a:pt x="137" y="150"/>
                    </a:lnTo>
                    <a:lnTo>
                      <a:pt x="101" y="104"/>
                    </a:lnTo>
                    <a:lnTo>
                      <a:pt x="33" y="99"/>
                    </a:lnTo>
                    <a:lnTo>
                      <a:pt x="4" y="77"/>
                    </a:lnTo>
                    <a:lnTo>
                      <a:pt x="0" y="44"/>
                    </a:lnTo>
                    <a:lnTo>
                      <a:pt x="20" y="0"/>
                    </a:lnTo>
                    <a:lnTo>
                      <a:pt x="42" y="0"/>
                    </a:lnTo>
                    <a:lnTo>
                      <a:pt x="91" y="2"/>
                    </a:lnTo>
                    <a:lnTo>
                      <a:pt x="135" y="53"/>
                    </a:lnTo>
                    <a:lnTo>
                      <a:pt x="189" y="101"/>
                    </a:lnTo>
                    <a:lnTo>
                      <a:pt x="172" y="126"/>
                    </a:lnTo>
                    <a:lnTo>
                      <a:pt x="231" y="167"/>
                    </a:lnTo>
                    <a:lnTo>
                      <a:pt x="226" y="207"/>
                    </a:lnTo>
                    <a:lnTo>
                      <a:pt x="190" y="204"/>
                    </a:lnTo>
                    <a:lnTo>
                      <a:pt x="210" y="226"/>
                    </a:lnTo>
                    <a:lnTo>
                      <a:pt x="212" y="249"/>
                    </a:lnTo>
                    <a:lnTo>
                      <a:pt x="195" y="2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12" name="íṥḷídé">
                <a:extLst>
                  <a:ext uri="{FF2B5EF4-FFF2-40B4-BE49-F238E27FC236}">
                    <a16:creationId xmlns="" xmlns:a16="http://schemas.microsoft.com/office/drawing/2014/main" id="{CE500FAD-57DB-46C6-A340-F703E3D31FAD}"/>
                  </a:ext>
                </a:extLst>
              </p:cNvPr>
              <p:cNvSpPr/>
              <p:nvPr/>
            </p:nvSpPr>
            <p:spPr bwMode="auto">
              <a:xfrm>
                <a:off x="4097" y="363"/>
                <a:ext cx="1103" cy="1474"/>
              </a:xfrm>
              <a:custGeom>
                <a:avLst/>
                <a:gdLst>
                  <a:gd name="T0" fmla="*/ 629 w 1103"/>
                  <a:gd name="T1" fmla="*/ 34 h 1474"/>
                  <a:gd name="T2" fmla="*/ 671 w 1103"/>
                  <a:gd name="T3" fmla="*/ 153 h 1474"/>
                  <a:gd name="T4" fmla="*/ 709 w 1103"/>
                  <a:gd name="T5" fmla="*/ 85 h 1474"/>
                  <a:gd name="T6" fmla="*/ 703 w 1103"/>
                  <a:gd name="T7" fmla="*/ 185 h 1474"/>
                  <a:gd name="T8" fmla="*/ 607 w 1103"/>
                  <a:gd name="T9" fmla="*/ 294 h 1474"/>
                  <a:gd name="T10" fmla="*/ 711 w 1103"/>
                  <a:gd name="T11" fmla="*/ 378 h 1474"/>
                  <a:gd name="T12" fmla="*/ 739 w 1103"/>
                  <a:gd name="T13" fmla="*/ 415 h 1474"/>
                  <a:gd name="T14" fmla="*/ 749 w 1103"/>
                  <a:gd name="T15" fmla="*/ 330 h 1474"/>
                  <a:gd name="T16" fmla="*/ 770 w 1103"/>
                  <a:gd name="T17" fmla="*/ 265 h 1474"/>
                  <a:gd name="T18" fmla="*/ 815 w 1103"/>
                  <a:gd name="T19" fmla="*/ 313 h 1474"/>
                  <a:gd name="T20" fmla="*/ 855 w 1103"/>
                  <a:gd name="T21" fmla="*/ 297 h 1474"/>
                  <a:gd name="T22" fmla="*/ 909 w 1103"/>
                  <a:gd name="T23" fmla="*/ 382 h 1474"/>
                  <a:gd name="T24" fmla="*/ 955 w 1103"/>
                  <a:gd name="T25" fmla="*/ 470 h 1474"/>
                  <a:gd name="T26" fmla="*/ 900 w 1103"/>
                  <a:gd name="T27" fmla="*/ 473 h 1474"/>
                  <a:gd name="T28" fmla="*/ 840 w 1103"/>
                  <a:gd name="T29" fmla="*/ 448 h 1474"/>
                  <a:gd name="T30" fmla="*/ 892 w 1103"/>
                  <a:gd name="T31" fmla="*/ 485 h 1474"/>
                  <a:gd name="T32" fmla="*/ 850 w 1103"/>
                  <a:gd name="T33" fmla="*/ 505 h 1474"/>
                  <a:gd name="T34" fmla="*/ 765 w 1103"/>
                  <a:gd name="T35" fmla="*/ 595 h 1474"/>
                  <a:gd name="T36" fmla="*/ 720 w 1103"/>
                  <a:gd name="T37" fmla="*/ 670 h 1474"/>
                  <a:gd name="T38" fmla="*/ 705 w 1103"/>
                  <a:gd name="T39" fmla="*/ 674 h 1474"/>
                  <a:gd name="T40" fmla="*/ 607 w 1103"/>
                  <a:gd name="T41" fmla="*/ 671 h 1474"/>
                  <a:gd name="T42" fmla="*/ 626 w 1103"/>
                  <a:gd name="T43" fmla="*/ 767 h 1474"/>
                  <a:gd name="T44" fmla="*/ 662 w 1103"/>
                  <a:gd name="T45" fmla="*/ 769 h 1474"/>
                  <a:gd name="T46" fmla="*/ 701 w 1103"/>
                  <a:gd name="T47" fmla="*/ 816 h 1474"/>
                  <a:gd name="T48" fmla="*/ 744 w 1103"/>
                  <a:gd name="T49" fmla="*/ 847 h 1474"/>
                  <a:gd name="T50" fmla="*/ 803 w 1103"/>
                  <a:gd name="T51" fmla="*/ 824 h 1474"/>
                  <a:gd name="T52" fmla="*/ 881 w 1103"/>
                  <a:gd name="T53" fmla="*/ 835 h 1474"/>
                  <a:gd name="T54" fmla="*/ 947 w 1103"/>
                  <a:gd name="T55" fmla="*/ 878 h 1474"/>
                  <a:gd name="T56" fmla="*/ 1026 w 1103"/>
                  <a:gd name="T57" fmla="*/ 943 h 1474"/>
                  <a:gd name="T58" fmla="*/ 1070 w 1103"/>
                  <a:gd name="T59" fmla="*/ 1034 h 1474"/>
                  <a:gd name="T60" fmla="*/ 1006 w 1103"/>
                  <a:gd name="T61" fmla="*/ 1130 h 1474"/>
                  <a:gd name="T62" fmla="*/ 944 w 1103"/>
                  <a:gd name="T63" fmla="*/ 1230 h 1474"/>
                  <a:gd name="T64" fmla="*/ 916 w 1103"/>
                  <a:gd name="T65" fmla="*/ 1266 h 1474"/>
                  <a:gd name="T66" fmla="*/ 833 w 1103"/>
                  <a:gd name="T67" fmla="*/ 1356 h 1474"/>
                  <a:gd name="T68" fmla="*/ 826 w 1103"/>
                  <a:gd name="T69" fmla="*/ 1405 h 1474"/>
                  <a:gd name="T70" fmla="*/ 837 w 1103"/>
                  <a:gd name="T71" fmla="*/ 1474 h 1474"/>
                  <a:gd name="T72" fmla="*/ 789 w 1103"/>
                  <a:gd name="T73" fmla="*/ 1295 h 1474"/>
                  <a:gd name="T74" fmla="*/ 752 w 1103"/>
                  <a:gd name="T75" fmla="*/ 1036 h 1474"/>
                  <a:gd name="T76" fmla="*/ 751 w 1103"/>
                  <a:gd name="T77" fmla="*/ 894 h 1474"/>
                  <a:gd name="T78" fmla="*/ 687 w 1103"/>
                  <a:gd name="T79" fmla="*/ 845 h 1474"/>
                  <a:gd name="T80" fmla="*/ 521 w 1103"/>
                  <a:gd name="T81" fmla="*/ 774 h 1474"/>
                  <a:gd name="T82" fmla="*/ 448 w 1103"/>
                  <a:gd name="T83" fmla="*/ 652 h 1474"/>
                  <a:gd name="T84" fmla="*/ 463 w 1103"/>
                  <a:gd name="T85" fmla="*/ 716 h 1474"/>
                  <a:gd name="T86" fmla="*/ 369 w 1103"/>
                  <a:gd name="T87" fmla="*/ 577 h 1474"/>
                  <a:gd name="T88" fmla="*/ 278 w 1103"/>
                  <a:gd name="T89" fmla="*/ 341 h 1474"/>
                  <a:gd name="T90" fmla="*/ 138 w 1103"/>
                  <a:gd name="T91" fmla="*/ 311 h 1474"/>
                  <a:gd name="T92" fmla="*/ 132 w 1103"/>
                  <a:gd name="T93" fmla="*/ 327 h 1474"/>
                  <a:gd name="T94" fmla="*/ 87 w 1103"/>
                  <a:gd name="T95" fmla="*/ 330 h 1474"/>
                  <a:gd name="T96" fmla="*/ 28 w 1103"/>
                  <a:gd name="T97" fmla="*/ 296 h 1474"/>
                  <a:gd name="T98" fmla="*/ 53 w 1103"/>
                  <a:gd name="T99" fmla="*/ 217 h 1474"/>
                  <a:gd name="T100" fmla="*/ 0 w 1103"/>
                  <a:gd name="T101" fmla="*/ 204 h 1474"/>
                  <a:gd name="T102" fmla="*/ 58 w 1103"/>
                  <a:gd name="T103" fmla="*/ 189 h 1474"/>
                  <a:gd name="T104" fmla="*/ 10 w 1103"/>
                  <a:gd name="T105" fmla="*/ 142 h 1474"/>
                  <a:gd name="T106" fmla="*/ 95 w 1103"/>
                  <a:gd name="T107" fmla="*/ 71 h 1474"/>
                  <a:gd name="T108" fmla="*/ 207 w 1103"/>
                  <a:gd name="T109" fmla="*/ 101 h 1474"/>
                  <a:gd name="T110" fmla="*/ 278 w 1103"/>
                  <a:gd name="T111" fmla="*/ 109 h 1474"/>
                  <a:gd name="T112" fmla="*/ 365 w 1103"/>
                  <a:gd name="T113" fmla="*/ 112 h 1474"/>
                  <a:gd name="T114" fmla="*/ 448 w 1103"/>
                  <a:gd name="T115" fmla="*/ 145 h 1474"/>
                  <a:gd name="T116" fmla="*/ 500 w 1103"/>
                  <a:gd name="T117" fmla="*/ 151 h 1474"/>
                  <a:gd name="T118" fmla="*/ 545 w 1103"/>
                  <a:gd name="T119" fmla="*/ 156 h 1474"/>
                  <a:gd name="T120" fmla="*/ 581 w 1103"/>
                  <a:gd name="T121" fmla="*/ 106 h 1474"/>
                  <a:gd name="T122" fmla="*/ 592 w 1103"/>
                  <a:gd name="T123" fmla="*/ 95 h 1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03" h="1474">
                    <a:moveTo>
                      <a:pt x="602" y="0"/>
                    </a:moveTo>
                    <a:lnTo>
                      <a:pt x="644" y="0"/>
                    </a:lnTo>
                    <a:lnTo>
                      <a:pt x="629" y="34"/>
                    </a:lnTo>
                    <a:lnTo>
                      <a:pt x="612" y="52"/>
                    </a:lnTo>
                    <a:lnTo>
                      <a:pt x="628" y="100"/>
                    </a:lnTo>
                    <a:lnTo>
                      <a:pt x="671" y="153"/>
                    </a:lnTo>
                    <a:lnTo>
                      <a:pt x="684" y="120"/>
                    </a:lnTo>
                    <a:lnTo>
                      <a:pt x="687" y="78"/>
                    </a:lnTo>
                    <a:lnTo>
                      <a:pt x="709" y="85"/>
                    </a:lnTo>
                    <a:lnTo>
                      <a:pt x="719" y="124"/>
                    </a:lnTo>
                    <a:lnTo>
                      <a:pt x="727" y="156"/>
                    </a:lnTo>
                    <a:lnTo>
                      <a:pt x="703" y="185"/>
                    </a:lnTo>
                    <a:lnTo>
                      <a:pt x="680" y="186"/>
                    </a:lnTo>
                    <a:lnTo>
                      <a:pt x="648" y="232"/>
                    </a:lnTo>
                    <a:lnTo>
                      <a:pt x="607" y="294"/>
                    </a:lnTo>
                    <a:lnTo>
                      <a:pt x="626" y="343"/>
                    </a:lnTo>
                    <a:lnTo>
                      <a:pt x="680" y="369"/>
                    </a:lnTo>
                    <a:lnTo>
                      <a:pt x="711" y="378"/>
                    </a:lnTo>
                    <a:lnTo>
                      <a:pt x="711" y="407"/>
                    </a:lnTo>
                    <a:lnTo>
                      <a:pt x="733" y="429"/>
                    </a:lnTo>
                    <a:lnTo>
                      <a:pt x="739" y="415"/>
                    </a:lnTo>
                    <a:lnTo>
                      <a:pt x="732" y="386"/>
                    </a:lnTo>
                    <a:lnTo>
                      <a:pt x="756" y="362"/>
                    </a:lnTo>
                    <a:lnTo>
                      <a:pt x="749" y="330"/>
                    </a:lnTo>
                    <a:lnTo>
                      <a:pt x="748" y="308"/>
                    </a:lnTo>
                    <a:lnTo>
                      <a:pt x="749" y="258"/>
                    </a:lnTo>
                    <a:lnTo>
                      <a:pt x="770" y="265"/>
                    </a:lnTo>
                    <a:lnTo>
                      <a:pt x="788" y="259"/>
                    </a:lnTo>
                    <a:lnTo>
                      <a:pt x="799" y="283"/>
                    </a:lnTo>
                    <a:lnTo>
                      <a:pt x="815" y="313"/>
                    </a:lnTo>
                    <a:lnTo>
                      <a:pt x="832" y="332"/>
                    </a:lnTo>
                    <a:lnTo>
                      <a:pt x="845" y="320"/>
                    </a:lnTo>
                    <a:lnTo>
                      <a:pt x="855" y="297"/>
                    </a:lnTo>
                    <a:lnTo>
                      <a:pt x="865" y="310"/>
                    </a:lnTo>
                    <a:lnTo>
                      <a:pt x="881" y="354"/>
                    </a:lnTo>
                    <a:lnTo>
                      <a:pt x="909" y="382"/>
                    </a:lnTo>
                    <a:lnTo>
                      <a:pt x="932" y="416"/>
                    </a:lnTo>
                    <a:lnTo>
                      <a:pt x="933" y="448"/>
                    </a:lnTo>
                    <a:lnTo>
                      <a:pt x="955" y="470"/>
                    </a:lnTo>
                    <a:lnTo>
                      <a:pt x="952" y="489"/>
                    </a:lnTo>
                    <a:lnTo>
                      <a:pt x="930" y="484"/>
                    </a:lnTo>
                    <a:lnTo>
                      <a:pt x="900" y="473"/>
                    </a:lnTo>
                    <a:lnTo>
                      <a:pt x="923" y="429"/>
                    </a:lnTo>
                    <a:lnTo>
                      <a:pt x="907" y="440"/>
                    </a:lnTo>
                    <a:lnTo>
                      <a:pt x="840" y="448"/>
                    </a:lnTo>
                    <a:lnTo>
                      <a:pt x="860" y="459"/>
                    </a:lnTo>
                    <a:lnTo>
                      <a:pt x="862" y="485"/>
                    </a:lnTo>
                    <a:lnTo>
                      <a:pt x="892" y="485"/>
                    </a:lnTo>
                    <a:lnTo>
                      <a:pt x="898" y="497"/>
                    </a:lnTo>
                    <a:lnTo>
                      <a:pt x="845" y="523"/>
                    </a:lnTo>
                    <a:lnTo>
                      <a:pt x="850" y="505"/>
                    </a:lnTo>
                    <a:lnTo>
                      <a:pt x="805" y="539"/>
                    </a:lnTo>
                    <a:lnTo>
                      <a:pt x="800" y="550"/>
                    </a:lnTo>
                    <a:lnTo>
                      <a:pt x="765" y="595"/>
                    </a:lnTo>
                    <a:lnTo>
                      <a:pt x="763" y="609"/>
                    </a:lnTo>
                    <a:lnTo>
                      <a:pt x="722" y="646"/>
                    </a:lnTo>
                    <a:lnTo>
                      <a:pt x="720" y="670"/>
                    </a:lnTo>
                    <a:lnTo>
                      <a:pt x="728" y="702"/>
                    </a:lnTo>
                    <a:lnTo>
                      <a:pt x="719" y="711"/>
                    </a:lnTo>
                    <a:lnTo>
                      <a:pt x="705" y="674"/>
                    </a:lnTo>
                    <a:lnTo>
                      <a:pt x="663" y="664"/>
                    </a:lnTo>
                    <a:lnTo>
                      <a:pt x="645" y="674"/>
                    </a:lnTo>
                    <a:lnTo>
                      <a:pt x="607" y="671"/>
                    </a:lnTo>
                    <a:lnTo>
                      <a:pt x="588" y="704"/>
                    </a:lnTo>
                    <a:lnTo>
                      <a:pt x="593" y="756"/>
                    </a:lnTo>
                    <a:lnTo>
                      <a:pt x="626" y="767"/>
                    </a:lnTo>
                    <a:lnTo>
                      <a:pt x="643" y="746"/>
                    </a:lnTo>
                    <a:lnTo>
                      <a:pt x="671" y="742"/>
                    </a:lnTo>
                    <a:lnTo>
                      <a:pt x="662" y="769"/>
                    </a:lnTo>
                    <a:lnTo>
                      <a:pt x="661" y="796"/>
                    </a:lnTo>
                    <a:lnTo>
                      <a:pt x="687" y="791"/>
                    </a:lnTo>
                    <a:lnTo>
                      <a:pt x="701" y="816"/>
                    </a:lnTo>
                    <a:lnTo>
                      <a:pt x="703" y="840"/>
                    </a:lnTo>
                    <a:lnTo>
                      <a:pt x="711" y="850"/>
                    </a:lnTo>
                    <a:lnTo>
                      <a:pt x="744" y="847"/>
                    </a:lnTo>
                    <a:lnTo>
                      <a:pt x="751" y="855"/>
                    </a:lnTo>
                    <a:lnTo>
                      <a:pt x="777" y="831"/>
                    </a:lnTo>
                    <a:lnTo>
                      <a:pt x="803" y="824"/>
                    </a:lnTo>
                    <a:lnTo>
                      <a:pt x="810" y="828"/>
                    </a:lnTo>
                    <a:lnTo>
                      <a:pt x="853" y="840"/>
                    </a:lnTo>
                    <a:lnTo>
                      <a:pt x="881" y="835"/>
                    </a:lnTo>
                    <a:lnTo>
                      <a:pt x="897" y="858"/>
                    </a:lnTo>
                    <a:lnTo>
                      <a:pt x="914" y="869"/>
                    </a:lnTo>
                    <a:lnTo>
                      <a:pt x="947" y="878"/>
                    </a:lnTo>
                    <a:lnTo>
                      <a:pt x="974" y="902"/>
                    </a:lnTo>
                    <a:lnTo>
                      <a:pt x="977" y="925"/>
                    </a:lnTo>
                    <a:lnTo>
                      <a:pt x="1026" y="943"/>
                    </a:lnTo>
                    <a:lnTo>
                      <a:pt x="1086" y="966"/>
                    </a:lnTo>
                    <a:lnTo>
                      <a:pt x="1103" y="984"/>
                    </a:lnTo>
                    <a:lnTo>
                      <a:pt x="1070" y="1034"/>
                    </a:lnTo>
                    <a:lnTo>
                      <a:pt x="1063" y="1088"/>
                    </a:lnTo>
                    <a:lnTo>
                      <a:pt x="1043" y="1118"/>
                    </a:lnTo>
                    <a:lnTo>
                      <a:pt x="1006" y="1130"/>
                    </a:lnTo>
                    <a:lnTo>
                      <a:pt x="990" y="1155"/>
                    </a:lnTo>
                    <a:lnTo>
                      <a:pt x="979" y="1179"/>
                    </a:lnTo>
                    <a:lnTo>
                      <a:pt x="944" y="1230"/>
                    </a:lnTo>
                    <a:lnTo>
                      <a:pt x="918" y="1235"/>
                    </a:lnTo>
                    <a:lnTo>
                      <a:pt x="923" y="1247"/>
                    </a:lnTo>
                    <a:lnTo>
                      <a:pt x="916" y="1266"/>
                    </a:lnTo>
                    <a:lnTo>
                      <a:pt x="875" y="1286"/>
                    </a:lnTo>
                    <a:lnTo>
                      <a:pt x="860" y="1316"/>
                    </a:lnTo>
                    <a:lnTo>
                      <a:pt x="833" y="1356"/>
                    </a:lnTo>
                    <a:lnTo>
                      <a:pt x="847" y="1366"/>
                    </a:lnTo>
                    <a:lnTo>
                      <a:pt x="841" y="1387"/>
                    </a:lnTo>
                    <a:lnTo>
                      <a:pt x="826" y="1405"/>
                    </a:lnTo>
                    <a:lnTo>
                      <a:pt x="827" y="1433"/>
                    </a:lnTo>
                    <a:lnTo>
                      <a:pt x="859" y="1466"/>
                    </a:lnTo>
                    <a:lnTo>
                      <a:pt x="837" y="1474"/>
                    </a:lnTo>
                    <a:lnTo>
                      <a:pt x="807" y="1461"/>
                    </a:lnTo>
                    <a:lnTo>
                      <a:pt x="780" y="1409"/>
                    </a:lnTo>
                    <a:lnTo>
                      <a:pt x="789" y="1295"/>
                    </a:lnTo>
                    <a:lnTo>
                      <a:pt x="782" y="1257"/>
                    </a:lnTo>
                    <a:lnTo>
                      <a:pt x="814" y="1076"/>
                    </a:lnTo>
                    <a:lnTo>
                      <a:pt x="752" y="1036"/>
                    </a:lnTo>
                    <a:lnTo>
                      <a:pt x="725" y="963"/>
                    </a:lnTo>
                    <a:lnTo>
                      <a:pt x="727" y="930"/>
                    </a:lnTo>
                    <a:lnTo>
                      <a:pt x="751" y="894"/>
                    </a:lnTo>
                    <a:lnTo>
                      <a:pt x="743" y="859"/>
                    </a:lnTo>
                    <a:lnTo>
                      <a:pt x="722" y="866"/>
                    </a:lnTo>
                    <a:lnTo>
                      <a:pt x="687" y="845"/>
                    </a:lnTo>
                    <a:lnTo>
                      <a:pt x="662" y="816"/>
                    </a:lnTo>
                    <a:lnTo>
                      <a:pt x="609" y="798"/>
                    </a:lnTo>
                    <a:lnTo>
                      <a:pt x="521" y="774"/>
                    </a:lnTo>
                    <a:lnTo>
                      <a:pt x="507" y="723"/>
                    </a:lnTo>
                    <a:lnTo>
                      <a:pt x="458" y="647"/>
                    </a:lnTo>
                    <a:lnTo>
                      <a:pt x="448" y="652"/>
                    </a:lnTo>
                    <a:lnTo>
                      <a:pt x="469" y="697"/>
                    </a:lnTo>
                    <a:lnTo>
                      <a:pt x="487" y="730"/>
                    </a:lnTo>
                    <a:lnTo>
                      <a:pt x="463" y="716"/>
                    </a:lnTo>
                    <a:lnTo>
                      <a:pt x="448" y="687"/>
                    </a:lnTo>
                    <a:lnTo>
                      <a:pt x="421" y="635"/>
                    </a:lnTo>
                    <a:lnTo>
                      <a:pt x="369" y="577"/>
                    </a:lnTo>
                    <a:lnTo>
                      <a:pt x="366" y="496"/>
                    </a:lnTo>
                    <a:lnTo>
                      <a:pt x="336" y="440"/>
                    </a:lnTo>
                    <a:lnTo>
                      <a:pt x="278" y="341"/>
                    </a:lnTo>
                    <a:lnTo>
                      <a:pt x="212" y="301"/>
                    </a:lnTo>
                    <a:lnTo>
                      <a:pt x="162" y="294"/>
                    </a:lnTo>
                    <a:lnTo>
                      <a:pt x="138" y="311"/>
                    </a:lnTo>
                    <a:lnTo>
                      <a:pt x="138" y="289"/>
                    </a:lnTo>
                    <a:lnTo>
                      <a:pt x="116" y="312"/>
                    </a:lnTo>
                    <a:lnTo>
                      <a:pt x="132" y="327"/>
                    </a:lnTo>
                    <a:lnTo>
                      <a:pt x="19" y="392"/>
                    </a:lnTo>
                    <a:lnTo>
                      <a:pt x="40" y="368"/>
                    </a:lnTo>
                    <a:lnTo>
                      <a:pt x="87" y="330"/>
                    </a:lnTo>
                    <a:lnTo>
                      <a:pt x="70" y="321"/>
                    </a:lnTo>
                    <a:lnTo>
                      <a:pt x="53" y="321"/>
                    </a:lnTo>
                    <a:lnTo>
                      <a:pt x="28" y="296"/>
                    </a:lnTo>
                    <a:lnTo>
                      <a:pt x="21" y="261"/>
                    </a:lnTo>
                    <a:lnTo>
                      <a:pt x="58" y="240"/>
                    </a:lnTo>
                    <a:lnTo>
                      <a:pt x="53" y="217"/>
                    </a:lnTo>
                    <a:lnTo>
                      <a:pt x="44" y="227"/>
                    </a:lnTo>
                    <a:lnTo>
                      <a:pt x="28" y="225"/>
                    </a:lnTo>
                    <a:lnTo>
                      <a:pt x="0" y="204"/>
                    </a:lnTo>
                    <a:lnTo>
                      <a:pt x="29" y="180"/>
                    </a:lnTo>
                    <a:lnTo>
                      <a:pt x="47" y="195"/>
                    </a:lnTo>
                    <a:lnTo>
                      <a:pt x="58" y="189"/>
                    </a:lnTo>
                    <a:lnTo>
                      <a:pt x="47" y="174"/>
                    </a:lnTo>
                    <a:lnTo>
                      <a:pt x="35" y="161"/>
                    </a:lnTo>
                    <a:lnTo>
                      <a:pt x="10" y="142"/>
                    </a:lnTo>
                    <a:lnTo>
                      <a:pt x="34" y="127"/>
                    </a:lnTo>
                    <a:lnTo>
                      <a:pt x="63" y="81"/>
                    </a:lnTo>
                    <a:lnTo>
                      <a:pt x="95" y="71"/>
                    </a:lnTo>
                    <a:lnTo>
                      <a:pt x="132" y="87"/>
                    </a:lnTo>
                    <a:lnTo>
                      <a:pt x="156" y="92"/>
                    </a:lnTo>
                    <a:lnTo>
                      <a:pt x="207" y="101"/>
                    </a:lnTo>
                    <a:lnTo>
                      <a:pt x="245" y="119"/>
                    </a:lnTo>
                    <a:lnTo>
                      <a:pt x="261" y="128"/>
                    </a:lnTo>
                    <a:lnTo>
                      <a:pt x="278" y="109"/>
                    </a:lnTo>
                    <a:lnTo>
                      <a:pt x="299" y="106"/>
                    </a:lnTo>
                    <a:lnTo>
                      <a:pt x="333" y="99"/>
                    </a:lnTo>
                    <a:lnTo>
                      <a:pt x="365" y="112"/>
                    </a:lnTo>
                    <a:lnTo>
                      <a:pt x="398" y="119"/>
                    </a:lnTo>
                    <a:lnTo>
                      <a:pt x="430" y="127"/>
                    </a:lnTo>
                    <a:lnTo>
                      <a:pt x="448" y="145"/>
                    </a:lnTo>
                    <a:lnTo>
                      <a:pt x="442" y="155"/>
                    </a:lnTo>
                    <a:lnTo>
                      <a:pt x="481" y="148"/>
                    </a:lnTo>
                    <a:lnTo>
                      <a:pt x="500" y="151"/>
                    </a:lnTo>
                    <a:lnTo>
                      <a:pt x="491" y="142"/>
                    </a:lnTo>
                    <a:lnTo>
                      <a:pt x="520" y="138"/>
                    </a:lnTo>
                    <a:lnTo>
                      <a:pt x="545" y="156"/>
                    </a:lnTo>
                    <a:lnTo>
                      <a:pt x="574" y="150"/>
                    </a:lnTo>
                    <a:lnTo>
                      <a:pt x="568" y="125"/>
                    </a:lnTo>
                    <a:lnTo>
                      <a:pt x="581" y="106"/>
                    </a:lnTo>
                    <a:lnTo>
                      <a:pt x="604" y="131"/>
                    </a:lnTo>
                    <a:lnTo>
                      <a:pt x="610" y="118"/>
                    </a:lnTo>
                    <a:lnTo>
                      <a:pt x="592" y="95"/>
                    </a:lnTo>
                    <a:lnTo>
                      <a:pt x="599" y="65"/>
                    </a:lnTo>
                    <a:lnTo>
                      <a:pt x="60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13" name="îSḻiḍé">
                <a:extLst>
                  <a:ext uri="{FF2B5EF4-FFF2-40B4-BE49-F238E27FC236}">
                    <a16:creationId xmlns="" xmlns:a16="http://schemas.microsoft.com/office/drawing/2014/main" id="{D3973AC8-E325-43A6-8CC8-94FCCB888CEE}"/>
                  </a:ext>
                </a:extLst>
              </p:cNvPr>
              <p:cNvSpPr/>
              <p:nvPr/>
            </p:nvSpPr>
            <p:spPr bwMode="auto">
              <a:xfrm>
                <a:off x="4642" y="364"/>
                <a:ext cx="45" cy="72"/>
              </a:xfrm>
              <a:custGeom>
                <a:avLst/>
                <a:gdLst>
                  <a:gd name="T0" fmla="*/ 23 w 45"/>
                  <a:gd name="T1" fmla="*/ 0 h 72"/>
                  <a:gd name="T2" fmla="*/ 15 w 45"/>
                  <a:gd name="T3" fmla="*/ 20 h 72"/>
                  <a:gd name="T4" fmla="*/ 0 w 45"/>
                  <a:gd name="T5" fmla="*/ 27 h 72"/>
                  <a:gd name="T6" fmla="*/ 12 w 45"/>
                  <a:gd name="T7" fmla="*/ 39 h 72"/>
                  <a:gd name="T8" fmla="*/ 33 w 45"/>
                  <a:gd name="T9" fmla="*/ 72 h 72"/>
                  <a:gd name="T10" fmla="*/ 38 w 45"/>
                  <a:gd name="T11" fmla="*/ 51 h 72"/>
                  <a:gd name="T12" fmla="*/ 45 w 45"/>
                  <a:gd name="T13" fmla="*/ 20 h 72"/>
                  <a:gd name="T14" fmla="*/ 23 w 45"/>
                  <a:gd name="T15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72">
                    <a:moveTo>
                      <a:pt x="23" y="0"/>
                    </a:moveTo>
                    <a:lnTo>
                      <a:pt x="15" y="20"/>
                    </a:lnTo>
                    <a:lnTo>
                      <a:pt x="0" y="27"/>
                    </a:lnTo>
                    <a:lnTo>
                      <a:pt x="12" y="39"/>
                    </a:lnTo>
                    <a:lnTo>
                      <a:pt x="33" y="72"/>
                    </a:lnTo>
                    <a:lnTo>
                      <a:pt x="38" y="51"/>
                    </a:lnTo>
                    <a:lnTo>
                      <a:pt x="45" y="20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214" name="ïšļídé">
                <a:extLst>
                  <a:ext uri="{FF2B5EF4-FFF2-40B4-BE49-F238E27FC236}">
                    <a16:creationId xmlns="" xmlns:a16="http://schemas.microsoft.com/office/drawing/2014/main" id="{92DF85BD-8BEA-42BA-AF31-624C6CC60F48}"/>
                  </a:ext>
                </a:extLst>
              </p:cNvPr>
              <p:cNvSpPr/>
              <p:nvPr/>
            </p:nvSpPr>
            <p:spPr bwMode="auto">
              <a:xfrm>
                <a:off x="4794" y="1090"/>
                <a:ext cx="70" cy="28"/>
              </a:xfrm>
              <a:custGeom>
                <a:avLst/>
                <a:gdLst>
                  <a:gd name="T0" fmla="*/ 0 w 70"/>
                  <a:gd name="T1" fmla="*/ 10 h 28"/>
                  <a:gd name="T2" fmla="*/ 12 w 70"/>
                  <a:gd name="T3" fmla="*/ 0 h 28"/>
                  <a:gd name="T4" fmla="*/ 49 w 70"/>
                  <a:gd name="T5" fmla="*/ 9 h 28"/>
                  <a:gd name="T6" fmla="*/ 70 w 70"/>
                  <a:gd name="T7" fmla="*/ 28 h 28"/>
                  <a:gd name="T8" fmla="*/ 47 w 70"/>
                  <a:gd name="T9" fmla="*/ 24 h 28"/>
                  <a:gd name="T10" fmla="*/ 0 w 70"/>
                  <a:gd name="T11" fmla="*/ 1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0" h="28">
                    <a:moveTo>
                      <a:pt x="0" y="10"/>
                    </a:moveTo>
                    <a:lnTo>
                      <a:pt x="12" y="0"/>
                    </a:lnTo>
                    <a:lnTo>
                      <a:pt x="49" y="9"/>
                    </a:lnTo>
                    <a:lnTo>
                      <a:pt x="70" y="28"/>
                    </a:lnTo>
                    <a:lnTo>
                      <a:pt x="47" y="24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215" name="iş1îḑê">
                <a:extLst>
                  <a:ext uri="{FF2B5EF4-FFF2-40B4-BE49-F238E27FC236}">
                    <a16:creationId xmlns="" xmlns:a16="http://schemas.microsoft.com/office/drawing/2014/main" id="{8902F273-3F74-473F-83DB-A5C3D396D06E}"/>
                  </a:ext>
                </a:extLst>
              </p:cNvPr>
              <p:cNvSpPr/>
              <p:nvPr/>
            </p:nvSpPr>
            <p:spPr bwMode="auto">
              <a:xfrm>
                <a:off x="4879" y="1118"/>
                <a:ext cx="61" cy="19"/>
              </a:xfrm>
              <a:custGeom>
                <a:avLst/>
                <a:gdLst>
                  <a:gd name="T0" fmla="*/ 0 w 48"/>
                  <a:gd name="T1" fmla="*/ 13 h 15"/>
                  <a:gd name="T2" fmla="*/ 6 w 48"/>
                  <a:gd name="T3" fmla="*/ 1 h 15"/>
                  <a:gd name="T4" fmla="*/ 36 w 48"/>
                  <a:gd name="T5" fmla="*/ 2 h 15"/>
                  <a:gd name="T6" fmla="*/ 48 w 48"/>
                  <a:gd name="T7" fmla="*/ 15 h 15"/>
                  <a:gd name="T8" fmla="*/ 18 w 48"/>
                  <a:gd name="T9" fmla="*/ 12 h 15"/>
                  <a:gd name="T10" fmla="*/ 0 w 48"/>
                  <a:gd name="T11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15">
                    <a:moveTo>
                      <a:pt x="0" y="13"/>
                    </a:moveTo>
                    <a:cubicBezTo>
                      <a:pt x="0" y="13"/>
                      <a:pt x="1" y="0"/>
                      <a:pt x="6" y="1"/>
                    </a:cubicBezTo>
                    <a:cubicBezTo>
                      <a:pt x="12" y="2"/>
                      <a:pt x="36" y="2"/>
                      <a:pt x="36" y="2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18" y="12"/>
                      <a:pt x="18" y="12"/>
                      <a:pt x="18" y="12"/>
                    </a:cubicBezTo>
                    <a:lnTo>
                      <a:pt x="0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216" name="íṥlíďê">
                <a:extLst>
                  <a:ext uri="{FF2B5EF4-FFF2-40B4-BE49-F238E27FC236}">
                    <a16:creationId xmlns="" xmlns:a16="http://schemas.microsoft.com/office/drawing/2014/main" id="{B1517BA7-DCAA-43E4-80DA-D4641643CF78}"/>
                  </a:ext>
                </a:extLst>
              </p:cNvPr>
              <p:cNvSpPr/>
              <p:nvPr/>
            </p:nvSpPr>
            <p:spPr bwMode="auto">
              <a:xfrm>
                <a:off x="4841" y="1130"/>
                <a:ext cx="19" cy="11"/>
              </a:xfrm>
              <a:custGeom>
                <a:avLst/>
                <a:gdLst>
                  <a:gd name="T0" fmla="*/ 4 w 19"/>
                  <a:gd name="T1" fmla="*/ 0 h 11"/>
                  <a:gd name="T2" fmla="*/ 18 w 19"/>
                  <a:gd name="T3" fmla="*/ 2 h 11"/>
                  <a:gd name="T4" fmla="*/ 19 w 19"/>
                  <a:gd name="T5" fmla="*/ 11 h 11"/>
                  <a:gd name="T6" fmla="*/ 0 w 19"/>
                  <a:gd name="T7" fmla="*/ 8 h 11"/>
                  <a:gd name="T8" fmla="*/ 4 w 19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1">
                    <a:moveTo>
                      <a:pt x="4" y="0"/>
                    </a:moveTo>
                    <a:lnTo>
                      <a:pt x="18" y="2"/>
                    </a:lnTo>
                    <a:lnTo>
                      <a:pt x="19" y="11"/>
                    </a:lnTo>
                    <a:lnTo>
                      <a:pt x="0" y="8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217" name="ï$lïḍé">
                <a:extLst>
                  <a:ext uri="{FF2B5EF4-FFF2-40B4-BE49-F238E27FC236}">
                    <a16:creationId xmlns="" xmlns:a16="http://schemas.microsoft.com/office/drawing/2014/main" id="{FED21632-C7E5-453D-8E4C-833D2BDD8E96}"/>
                  </a:ext>
                </a:extLst>
              </p:cNvPr>
              <p:cNvSpPr/>
              <p:nvPr/>
            </p:nvSpPr>
            <p:spPr bwMode="auto">
              <a:xfrm>
                <a:off x="5601" y="212"/>
                <a:ext cx="45" cy="62"/>
              </a:xfrm>
              <a:custGeom>
                <a:avLst/>
                <a:gdLst>
                  <a:gd name="T0" fmla="*/ 45 w 45"/>
                  <a:gd name="T1" fmla="*/ 0 h 62"/>
                  <a:gd name="T2" fmla="*/ 36 w 45"/>
                  <a:gd name="T3" fmla="*/ 34 h 62"/>
                  <a:gd name="T4" fmla="*/ 29 w 45"/>
                  <a:gd name="T5" fmla="*/ 62 h 62"/>
                  <a:gd name="T6" fmla="*/ 4 w 45"/>
                  <a:gd name="T7" fmla="*/ 29 h 62"/>
                  <a:gd name="T8" fmla="*/ 0 w 45"/>
                  <a:gd name="T9" fmla="*/ 9 h 62"/>
                  <a:gd name="T10" fmla="*/ 45 w 45"/>
                  <a:gd name="T11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62">
                    <a:moveTo>
                      <a:pt x="45" y="0"/>
                    </a:moveTo>
                    <a:lnTo>
                      <a:pt x="36" y="34"/>
                    </a:lnTo>
                    <a:lnTo>
                      <a:pt x="29" y="62"/>
                    </a:lnTo>
                    <a:lnTo>
                      <a:pt x="4" y="29"/>
                    </a:lnTo>
                    <a:lnTo>
                      <a:pt x="0" y="9"/>
                    </a:lnTo>
                    <a:lnTo>
                      <a:pt x="4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218" name="i$liḍe">
                <a:extLst>
                  <a:ext uri="{FF2B5EF4-FFF2-40B4-BE49-F238E27FC236}">
                    <a16:creationId xmlns="" xmlns:a16="http://schemas.microsoft.com/office/drawing/2014/main" id="{851D33FC-C77A-4B8D-85AA-8A270600402E}"/>
                  </a:ext>
                </a:extLst>
              </p:cNvPr>
              <p:cNvSpPr/>
              <p:nvPr/>
            </p:nvSpPr>
            <p:spPr bwMode="auto">
              <a:xfrm>
                <a:off x="6699" y="311"/>
                <a:ext cx="40" cy="25"/>
              </a:xfrm>
              <a:custGeom>
                <a:avLst/>
                <a:gdLst>
                  <a:gd name="T0" fmla="*/ 40 w 40"/>
                  <a:gd name="T1" fmla="*/ 14 h 25"/>
                  <a:gd name="T2" fmla="*/ 0 w 40"/>
                  <a:gd name="T3" fmla="*/ 0 h 25"/>
                  <a:gd name="T4" fmla="*/ 6 w 40"/>
                  <a:gd name="T5" fmla="*/ 15 h 25"/>
                  <a:gd name="T6" fmla="*/ 24 w 40"/>
                  <a:gd name="T7" fmla="*/ 25 h 25"/>
                  <a:gd name="T8" fmla="*/ 40 w 40"/>
                  <a:gd name="T9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5">
                    <a:moveTo>
                      <a:pt x="40" y="14"/>
                    </a:moveTo>
                    <a:lnTo>
                      <a:pt x="0" y="0"/>
                    </a:lnTo>
                    <a:lnTo>
                      <a:pt x="6" y="15"/>
                    </a:lnTo>
                    <a:lnTo>
                      <a:pt x="24" y="25"/>
                    </a:lnTo>
                    <a:lnTo>
                      <a:pt x="40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219" name="iṥḷîḍe">
                <a:extLst>
                  <a:ext uri="{FF2B5EF4-FFF2-40B4-BE49-F238E27FC236}">
                    <a16:creationId xmlns="" xmlns:a16="http://schemas.microsoft.com/office/drawing/2014/main" id="{49627E9D-F8EA-419A-A9CD-1B40D55726C1}"/>
                  </a:ext>
                </a:extLst>
              </p:cNvPr>
              <p:cNvSpPr/>
              <p:nvPr/>
            </p:nvSpPr>
            <p:spPr bwMode="auto">
              <a:xfrm>
                <a:off x="6620" y="288"/>
                <a:ext cx="54" cy="49"/>
              </a:xfrm>
              <a:custGeom>
                <a:avLst/>
                <a:gdLst>
                  <a:gd name="T0" fmla="*/ 38 w 54"/>
                  <a:gd name="T1" fmla="*/ 2 h 49"/>
                  <a:gd name="T2" fmla="*/ 18 w 54"/>
                  <a:gd name="T3" fmla="*/ 0 h 49"/>
                  <a:gd name="T4" fmla="*/ 0 w 54"/>
                  <a:gd name="T5" fmla="*/ 29 h 49"/>
                  <a:gd name="T6" fmla="*/ 20 w 54"/>
                  <a:gd name="T7" fmla="*/ 49 h 49"/>
                  <a:gd name="T8" fmla="*/ 54 w 54"/>
                  <a:gd name="T9" fmla="*/ 42 h 49"/>
                  <a:gd name="T10" fmla="*/ 38 w 54"/>
                  <a:gd name="T11" fmla="*/ 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49">
                    <a:moveTo>
                      <a:pt x="38" y="2"/>
                    </a:moveTo>
                    <a:lnTo>
                      <a:pt x="18" y="0"/>
                    </a:lnTo>
                    <a:lnTo>
                      <a:pt x="0" y="29"/>
                    </a:lnTo>
                    <a:lnTo>
                      <a:pt x="20" y="49"/>
                    </a:lnTo>
                    <a:lnTo>
                      <a:pt x="54" y="42"/>
                    </a:lnTo>
                    <a:lnTo>
                      <a:pt x="38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</p:grpSp>
        <p:sp>
          <p:nvSpPr>
            <p:cNvPr id="135" name="íşļîḑê">
              <a:extLst>
                <a:ext uri="{FF2B5EF4-FFF2-40B4-BE49-F238E27FC236}">
                  <a16:creationId xmlns="" xmlns:a16="http://schemas.microsoft.com/office/drawing/2014/main" id="{2D971122-F3BA-4085-86B0-9C8D41464C8D}"/>
                </a:ext>
              </a:extLst>
            </p:cNvPr>
            <p:cNvSpPr/>
            <p:nvPr/>
          </p:nvSpPr>
          <p:spPr>
            <a:xfrm>
              <a:off x="10198031" y="1112481"/>
              <a:ext cx="381070" cy="381068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 fontScale="77500" lnSpcReduction="20000"/>
            </a:bodyPr>
            <a:lstStyle/>
            <a:p>
              <a:pPr algn="ctr"/>
              <a:endParaRPr/>
            </a:p>
          </p:txBody>
        </p:sp>
        <p:sp>
          <p:nvSpPr>
            <p:cNvPr id="136" name="iṣ1îďé">
              <a:extLst>
                <a:ext uri="{FF2B5EF4-FFF2-40B4-BE49-F238E27FC236}">
                  <a16:creationId xmlns="" xmlns:a16="http://schemas.microsoft.com/office/drawing/2014/main" id="{D4FBA5F1-9E0F-499A-8C8D-78293CB77FA5}"/>
                </a:ext>
              </a:extLst>
            </p:cNvPr>
            <p:cNvSpPr/>
            <p:nvPr/>
          </p:nvSpPr>
          <p:spPr>
            <a:xfrm>
              <a:off x="10494738" y="2748158"/>
              <a:ext cx="281912" cy="281912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 fontScale="40000" lnSpcReduction="20000"/>
            </a:bodyPr>
            <a:lstStyle/>
            <a:p>
              <a:pPr algn="ctr"/>
              <a:endParaRPr/>
            </a:p>
          </p:txBody>
        </p:sp>
        <p:sp>
          <p:nvSpPr>
            <p:cNvPr id="137" name="iṡ1ïde">
              <a:extLst>
                <a:ext uri="{FF2B5EF4-FFF2-40B4-BE49-F238E27FC236}">
                  <a16:creationId xmlns="" xmlns:a16="http://schemas.microsoft.com/office/drawing/2014/main" id="{1E929BE7-A67A-48D5-A276-C912D79E0195}"/>
                </a:ext>
              </a:extLst>
            </p:cNvPr>
            <p:cNvSpPr/>
            <p:nvPr/>
          </p:nvSpPr>
          <p:spPr>
            <a:xfrm>
              <a:off x="6951454" y="2517901"/>
              <a:ext cx="281912" cy="281912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 fontScale="40000" lnSpcReduction="20000"/>
            </a:bodyPr>
            <a:lstStyle/>
            <a:p>
              <a:pPr algn="ctr"/>
              <a:endParaRPr/>
            </a:p>
          </p:txBody>
        </p:sp>
        <p:sp>
          <p:nvSpPr>
            <p:cNvPr id="138" name="íSļïḋê">
              <a:extLst>
                <a:ext uri="{FF2B5EF4-FFF2-40B4-BE49-F238E27FC236}">
                  <a16:creationId xmlns="" xmlns:a16="http://schemas.microsoft.com/office/drawing/2014/main" id="{DE2F8F85-F4F0-4B7A-B364-AEFDB19ADFC1}"/>
                </a:ext>
              </a:extLst>
            </p:cNvPr>
            <p:cNvSpPr/>
            <p:nvPr/>
          </p:nvSpPr>
          <p:spPr>
            <a:xfrm>
              <a:off x="6022263" y="1655914"/>
              <a:ext cx="281912" cy="281912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 fontScale="40000" lnSpcReduction="20000"/>
            </a:bodyPr>
            <a:lstStyle/>
            <a:p>
              <a:pPr algn="ctr"/>
              <a:endParaRPr/>
            </a:p>
          </p:txBody>
        </p:sp>
        <p:sp>
          <p:nvSpPr>
            <p:cNvPr id="139" name="íšľïḑê">
              <a:extLst>
                <a:ext uri="{FF2B5EF4-FFF2-40B4-BE49-F238E27FC236}">
                  <a16:creationId xmlns="" xmlns:a16="http://schemas.microsoft.com/office/drawing/2014/main" id="{51BC752F-8697-4B5F-8E7C-4AF0C5E5D53C}"/>
                </a:ext>
              </a:extLst>
            </p:cNvPr>
            <p:cNvSpPr/>
            <p:nvPr/>
          </p:nvSpPr>
          <p:spPr>
            <a:xfrm>
              <a:off x="5864173" y="875763"/>
              <a:ext cx="281912" cy="281912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 fontScale="40000" lnSpcReduction="20000"/>
            </a:bodyPr>
            <a:lstStyle/>
            <a:p>
              <a:pPr algn="ctr"/>
              <a:endParaRPr/>
            </a:p>
          </p:txBody>
        </p:sp>
        <p:sp>
          <p:nvSpPr>
            <p:cNvPr id="140" name="íŝ1iďê">
              <a:extLst>
                <a:ext uri="{FF2B5EF4-FFF2-40B4-BE49-F238E27FC236}">
                  <a16:creationId xmlns="" xmlns:a16="http://schemas.microsoft.com/office/drawing/2014/main" id="{F3235C2F-0FF6-4EC3-B824-53F5905260B5}"/>
                </a:ext>
              </a:extLst>
            </p:cNvPr>
            <p:cNvSpPr/>
            <p:nvPr/>
          </p:nvSpPr>
          <p:spPr>
            <a:xfrm>
              <a:off x="9556717" y="1214126"/>
              <a:ext cx="203589" cy="203589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 fontScale="25000" lnSpcReduction="20000"/>
            </a:bodyPr>
            <a:lstStyle/>
            <a:p>
              <a:pPr algn="ctr"/>
              <a:endParaRPr/>
            </a:p>
          </p:txBody>
        </p:sp>
        <p:sp>
          <p:nvSpPr>
            <p:cNvPr id="141" name="í$ļíḓê">
              <a:extLst>
                <a:ext uri="{FF2B5EF4-FFF2-40B4-BE49-F238E27FC236}">
                  <a16:creationId xmlns="" xmlns:a16="http://schemas.microsoft.com/office/drawing/2014/main" id="{174F4650-738E-43E0-81BC-D625737BC46D}"/>
                </a:ext>
              </a:extLst>
            </p:cNvPr>
            <p:cNvSpPr/>
            <p:nvPr/>
          </p:nvSpPr>
          <p:spPr>
            <a:xfrm>
              <a:off x="8337869" y="843290"/>
              <a:ext cx="203589" cy="203589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 fontScale="25000" lnSpcReduction="20000"/>
            </a:bodyPr>
            <a:lstStyle/>
            <a:p>
              <a:pPr algn="ctr"/>
              <a:endParaRPr/>
            </a:p>
          </p:txBody>
        </p:sp>
        <p:sp>
          <p:nvSpPr>
            <p:cNvPr id="142" name="îṡľîďe">
              <a:extLst>
                <a:ext uri="{FF2B5EF4-FFF2-40B4-BE49-F238E27FC236}">
                  <a16:creationId xmlns="" xmlns:a16="http://schemas.microsoft.com/office/drawing/2014/main" id="{BE85DD5A-D784-4114-B6C8-37D7746C846F}"/>
                </a:ext>
              </a:extLst>
            </p:cNvPr>
            <p:cNvSpPr/>
            <p:nvPr/>
          </p:nvSpPr>
          <p:spPr>
            <a:xfrm>
              <a:off x="10018778" y="1626627"/>
              <a:ext cx="203589" cy="203589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 fontScale="25000" lnSpcReduction="20000"/>
            </a:bodyPr>
            <a:lstStyle/>
            <a:p>
              <a:pPr algn="ctr"/>
              <a:endParaRPr/>
            </a:p>
          </p:txBody>
        </p:sp>
        <p:sp>
          <p:nvSpPr>
            <p:cNvPr id="143" name="i$ľíḋè">
              <a:extLst>
                <a:ext uri="{FF2B5EF4-FFF2-40B4-BE49-F238E27FC236}">
                  <a16:creationId xmlns="" xmlns:a16="http://schemas.microsoft.com/office/drawing/2014/main" id="{8124FCE5-FD06-4519-864F-69C400B80EB4}"/>
                </a:ext>
              </a:extLst>
            </p:cNvPr>
            <p:cNvSpPr/>
            <p:nvPr/>
          </p:nvSpPr>
          <p:spPr>
            <a:xfrm>
              <a:off x="8260828" y="2861668"/>
              <a:ext cx="203589" cy="203589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 fontScale="25000" lnSpcReduction="20000"/>
            </a:bodyPr>
            <a:lstStyle/>
            <a:p>
              <a:pPr algn="ctr"/>
              <a:endParaRPr/>
            </a:p>
          </p:txBody>
        </p:sp>
        <p:sp>
          <p:nvSpPr>
            <p:cNvPr id="144" name="îṡļîḋê">
              <a:extLst>
                <a:ext uri="{FF2B5EF4-FFF2-40B4-BE49-F238E27FC236}">
                  <a16:creationId xmlns="" xmlns:a16="http://schemas.microsoft.com/office/drawing/2014/main" id="{F59BD39D-CAF2-4705-88E3-2BDE12405A5E}"/>
                </a:ext>
              </a:extLst>
            </p:cNvPr>
            <p:cNvSpPr/>
            <p:nvPr/>
          </p:nvSpPr>
          <p:spPr>
            <a:xfrm>
              <a:off x="9634254" y="2253557"/>
              <a:ext cx="203589" cy="203589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 fontScale="25000" lnSpcReduction="20000"/>
            </a:bodyPr>
            <a:lstStyle/>
            <a:p>
              <a:pPr algn="ctr"/>
              <a:endParaRPr/>
            </a:p>
          </p:txBody>
        </p:sp>
        <p:cxnSp>
          <p:nvCxnSpPr>
            <p:cNvPr id="145" name="直接连接符 144">
              <a:extLst>
                <a:ext uri="{FF2B5EF4-FFF2-40B4-BE49-F238E27FC236}">
                  <a16:creationId xmlns="" xmlns:a16="http://schemas.microsoft.com/office/drawing/2014/main" id="{540F740C-0AC8-4E40-BD59-72B67E0A3E12}"/>
                </a:ext>
              </a:extLst>
            </p:cNvPr>
            <p:cNvCxnSpPr/>
            <p:nvPr/>
          </p:nvCxnSpPr>
          <p:spPr>
            <a:xfrm>
              <a:off x="670718" y="4319892"/>
              <a:ext cx="10850563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" name="ís1iḍe">
              <a:extLst>
                <a:ext uri="{FF2B5EF4-FFF2-40B4-BE49-F238E27FC236}">
                  <a16:creationId xmlns="" xmlns:a16="http://schemas.microsoft.com/office/drawing/2014/main" id="{C0AA4903-322F-4A43-ACCD-0DFB42F09247}"/>
                </a:ext>
              </a:extLst>
            </p:cNvPr>
            <p:cNvSpPr txBox="1"/>
            <p:nvPr/>
          </p:nvSpPr>
          <p:spPr>
            <a:xfrm>
              <a:off x="673099" y="1510965"/>
              <a:ext cx="4714958" cy="58192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ctr" anchorCtr="0">
              <a:normAutofit fontScale="70000" lnSpcReduction="20000"/>
            </a:bodyPr>
            <a:lstStyle/>
            <a:p>
              <a:pPr marL="0" marR="0" lvl="0" indent="0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defRPr/>
              </a:pPr>
              <a:r>
                <a:rPr kumimoji="0" lang="en-US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Unified fonts make reading more fluent.</a:t>
              </a:r>
            </a:p>
          </p:txBody>
        </p:sp>
        <p:sp>
          <p:nvSpPr>
            <p:cNvPr id="147" name="îşľiḑê">
              <a:extLst>
                <a:ext uri="{FF2B5EF4-FFF2-40B4-BE49-F238E27FC236}">
                  <a16:creationId xmlns="" xmlns:a16="http://schemas.microsoft.com/office/drawing/2014/main" id="{360106DC-8FC7-43E8-967D-7292AF870A0F}"/>
                </a:ext>
              </a:extLst>
            </p:cNvPr>
            <p:cNvSpPr txBox="1"/>
            <p:nvPr/>
          </p:nvSpPr>
          <p:spPr>
            <a:xfrm>
              <a:off x="673101" y="2092891"/>
              <a:ext cx="4714956" cy="9207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rmAutofit/>
            </a:bodyPr>
            <a:lstStyle/>
            <a:p>
              <a:pPr marL="0" marR="0" lvl="0" indent="0" defTabSz="913765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defRPr/>
              </a:pPr>
              <a:r>
                <a:rPr kumimoji="0" lang="en-US" sz="11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Theme color makes PPT more convenient to change.</a:t>
              </a:r>
            </a:p>
            <a:p>
              <a:pPr marL="0" marR="0" lvl="0" indent="0" defTabSz="913765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defRPr/>
              </a:pPr>
              <a:r>
                <a:rPr kumimoji="0" lang="en-US" sz="11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Adjust the spacing to adapt to Chinese typesetting, use the reference line in PPT.</a:t>
              </a:r>
            </a:p>
          </p:txBody>
        </p:sp>
        <p:grpSp>
          <p:nvGrpSpPr>
            <p:cNvPr id="148" name="íS1íḍe">
              <a:extLst>
                <a:ext uri="{FF2B5EF4-FFF2-40B4-BE49-F238E27FC236}">
                  <a16:creationId xmlns="" xmlns:a16="http://schemas.microsoft.com/office/drawing/2014/main" id="{53B5EC6A-D0EB-4FAB-BF3D-9B59554F0038}"/>
                </a:ext>
              </a:extLst>
            </p:cNvPr>
            <p:cNvGrpSpPr/>
            <p:nvPr/>
          </p:nvGrpSpPr>
          <p:grpSpPr>
            <a:xfrm>
              <a:off x="1879650" y="3936183"/>
              <a:ext cx="767418" cy="767418"/>
              <a:chOff x="1025999" y="1411000"/>
              <a:chExt cx="767418" cy="767418"/>
            </a:xfrm>
          </p:grpSpPr>
          <p:sp>
            <p:nvSpPr>
              <p:cNvPr id="161" name="î$ľîḋê">
                <a:extLst>
                  <a:ext uri="{FF2B5EF4-FFF2-40B4-BE49-F238E27FC236}">
                    <a16:creationId xmlns="" xmlns:a16="http://schemas.microsoft.com/office/drawing/2014/main" id="{7CA4B05D-ED4C-4634-966D-39F5DFD9564D}"/>
                  </a:ext>
                </a:extLst>
              </p:cNvPr>
              <p:cNvSpPr/>
              <p:nvPr/>
            </p:nvSpPr>
            <p:spPr bwMode="auto">
              <a:xfrm>
                <a:off x="1025999" y="1411000"/>
                <a:ext cx="767418" cy="767418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bg1">
                    <a:lumMod val="75000"/>
                  </a:schemeClr>
                </a:solidFill>
                <a:round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62" name="îṧḻíďè">
                <a:extLst>
                  <a:ext uri="{FF2B5EF4-FFF2-40B4-BE49-F238E27FC236}">
                    <a16:creationId xmlns="" xmlns:a16="http://schemas.microsoft.com/office/drawing/2014/main" id="{5AA6E2A3-FD14-4B00-AA22-36790FCA7470}"/>
                  </a:ext>
                </a:extLst>
              </p:cNvPr>
              <p:cNvSpPr/>
              <p:nvPr/>
            </p:nvSpPr>
            <p:spPr bwMode="auto">
              <a:xfrm>
                <a:off x="1203096" y="1592753"/>
                <a:ext cx="413225" cy="403914"/>
              </a:xfrm>
              <a:custGeom>
                <a:avLst/>
                <a:gdLst>
                  <a:gd name="connsiteX0" fmla="*/ 163904 w 607933"/>
                  <a:gd name="connsiteY0" fmla="*/ 368072 h 594235"/>
                  <a:gd name="connsiteX1" fmla="*/ 194698 w 607933"/>
                  <a:gd name="connsiteY1" fmla="*/ 416677 h 594235"/>
                  <a:gd name="connsiteX2" fmla="*/ 52648 w 607933"/>
                  <a:gd name="connsiteY2" fmla="*/ 475202 h 594235"/>
                  <a:gd name="connsiteX3" fmla="*/ 303966 w 607933"/>
                  <a:gd name="connsiteY3" fmla="*/ 542654 h 594235"/>
                  <a:gd name="connsiteX4" fmla="*/ 555285 w 607933"/>
                  <a:gd name="connsiteY4" fmla="*/ 475202 h 594235"/>
                  <a:gd name="connsiteX5" fmla="*/ 412242 w 607933"/>
                  <a:gd name="connsiteY5" fmla="*/ 416677 h 594235"/>
                  <a:gd name="connsiteX6" fmla="*/ 444030 w 607933"/>
                  <a:gd name="connsiteY6" fmla="*/ 368072 h 594235"/>
                  <a:gd name="connsiteX7" fmla="*/ 607933 w 607933"/>
                  <a:gd name="connsiteY7" fmla="*/ 475202 h 594235"/>
                  <a:gd name="connsiteX8" fmla="*/ 303966 w 607933"/>
                  <a:gd name="connsiteY8" fmla="*/ 594235 h 594235"/>
                  <a:gd name="connsiteX9" fmla="*/ 0 w 607933"/>
                  <a:gd name="connsiteY9" fmla="*/ 475202 h 594235"/>
                  <a:gd name="connsiteX10" fmla="*/ 163904 w 607933"/>
                  <a:gd name="connsiteY10" fmla="*/ 368072 h 594235"/>
                  <a:gd name="connsiteX11" fmla="*/ 304444 w 607933"/>
                  <a:gd name="connsiteY11" fmla="*/ 119134 h 594235"/>
                  <a:gd name="connsiteX12" fmla="*/ 368550 w 607933"/>
                  <a:gd name="connsiteY12" fmla="*/ 183559 h 594235"/>
                  <a:gd name="connsiteX13" fmla="*/ 304444 w 607933"/>
                  <a:gd name="connsiteY13" fmla="*/ 247984 h 594235"/>
                  <a:gd name="connsiteX14" fmla="*/ 240338 w 607933"/>
                  <a:gd name="connsiteY14" fmla="*/ 183559 h 594235"/>
                  <a:gd name="connsiteX15" fmla="*/ 304444 w 607933"/>
                  <a:gd name="connsiteY15" fmla="*/ 119134 h 594235"/>
                  <a:gd name="connsiteX16" fmla="*/ 304941 w 607933"/>
                  <a:gd name="connsiteY16" fmla="*/ 78375 h 594235"/>
                  <a:gd name="connsiteX17" fmla="*/ 198655 w 607933"/>
                  <a:gd name="connsiteY17" fmla="*/ 183536 h 594235"/>
                  <a:gd name="connsiteX18" fmla="*/ 304941 w 607933"/>
                  <a:gd name="connsiteY18" fmla="*/ 288698 h 594235"/>
                  <a:gd name="connsiteX19" fmla="*/ 410234 w 607933"/>
                  <a:gd name="connsiteY19" fmla="*/ 183536 h 594235"/>
                  <a:gd name="connsiteX20" fmla="*/ 304941 w 607933"/>
                  <a:gd name="connsiteY20" fmla="*/ 78375 h 594235"/>
                  <a:gd name="connsiteX21" fmla="*/ 304941 w 607933"/>
                  <a:gd name="connsiteY21" fmla="*/ 0 h 594235"/>
                  <a:gd name="connsiteX22" fmla="*/ 482747 w 607933"/>
                  <a:gd name="connsiteY22" fmla="*/ 178576 h 594235"/>
                  <a:gd name="connsiteX23" fmla="*/ 338714 w 607933"/>
                  <a:gd name="connsiteY23" fmla="*/ 454376 h 594235"/>
                  <a:gd name="connsiteX24" fmla="*/ 304941 w 607933"/>
                  <a:gd name="connsiteY24" fmla="*/ 472234 h 594235"/>
                  <a:gd name="connsiteX25" fmla="*/ 270175 w 607933"/>
                  <a:gd name="connsiteY25" fmla="*/ 454376 h 594235"/>
                  <a:gd name="connsiteX26" fmla="*/ 126142 w 607933"/>
                  <a:gd name="connsiteY26" fmla="*/ 178576 h 594235"/>
                  <a:gd name="connsiteX27" fmla="*/ 304941 w 607933"/>
                  <a:gd name="connsiteY27" fmla="*/ 0 h 5942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607933" h="594235">
                    <a:moveTo>
                      <a:pt x="163904" y="368072"/>
                    </a:moveTo>
                    <a:cubicBezTo>
                      <a:pt x="173837" y="383943"/>
                      <a:pt x="183771" y="399814"/>
                      <a:pt x="194698" y="416677"/>
                    </a:cubicBezTo>
                    <a:cubicBezTo>
                      <a:pt x="100329" y="430564"/>
                      <a:pt x="52648" y="460323"/>
                      <a:pt x="52648" y="475202"/>
                    </a:cubicBezTo>
                    <a:cubicBezTo>
                      <a:pt x="52648" y="495041"/>
                      <a:pt x="138076" y="542654"/>
                      <a:pt x="303966" y="542654"/>
                    </a:cubicBezTo>
                    <a:cubicBezTo>
                      <a:pt x="469857" y="542654"/>
                      <a:pt x="555285" y="495041"/>
                      <a:pt x="555285" y="475202"/>
                    </a:cubicBezTo>
                    <a:cubicBezTo>
                      <a:pt x="555285" y="460323"/>
                      <a:pt x="506611" y="430564"/>
                      <a:pt x="412242" y="416677"/>
                    </a:cubicBezTo>
                    <a:cubicBezTo>
                      <a:pt x="424162" y="399814"/>
                      <a:pt x="434096" y="383943"/>
                      <a:pt x="444030" y="368072"/>
                    </a:cubicBezTo>
                    <a:cubicBezTo>
                      <a:pt x="536412" y="385927"/>
                      <a:pt x="607933" y="421637"/>
                      <a:pt x="607933" y="475202"/>
                    </a:cubicBezTo>
                    <a:cubicBezTo>
                      <a:pt x="607933" y="553565"/>
                      <a:pt x="454956" y="594235"/>
                      <a:pt x="303966" y="594235"/>
                    </a:cubicBezTo>
                    <a:cubicBezTo>
                      <a:pt x="152977" y="594235"/>
                      <a:pt x="0" y="553565"/>
                      <a:pt x="0" y="475202"/>
                    </a:cubicBezTo>
                    <a:cubicBezTo>
                      <a:pt x="0" y="421637"/>
                      <a:pt x="70528" y="385927"/>
                      <a:pt x="163904" y="368072"/>
                    </a:cubicBezTo>
                    <a:close/>
                    <a:moveTo>
                      <a:pt x="304444" y="119134"/>
                    </a:moveTo>
                    <a:cubicBezTo>
                      <a:pt x="339849" y="119134"/>
                      <a:pt x="368550" y="147978"/>
                      <a:pt x="368550" y="183559"/>
                    </a:cubicBezTo>
                    <a:cubicBezTo>
                      <a:pt x="368550" y="219140"/>
                      <a:pt x="339849" y="247984"/>
                      <a:pt x="304444" y="247984"/>
                    </a:cubicBezTo>
                    <a:cubicBezTo>
                      <a:pt x="269039" y="247984"/>
                      <a:pt x="240338" y="219140"/>
                      <a:pt x="240338" y="183559"/>
                    </a:cubicBezTo>
                    <a:cubicBezTo>
                      <a:pt x="240338" y="147978"/>
                      <a:pt x="269039" y="119134"/>
                      <a:pt x="304444" y="119134"/>
                    </a:cubicBezTo>
                    <a:close/>
                    <a:moveTo>
                      <a:pt x="304941" y="78375"/>
                    </a:moveTo>
                    <a:cubicBezTo>
                      <a:pt x="246335" y="78375"/>
                      <a:pt x="198655" y="125003"/>
                      <a:pt x="198655" y="183536"/>
                    </a:cubicBezTo>
                    <a:cubicBezTo>
                      <a:pt x="198655" y="242070"/>
                      <a:pt x="246335" y="288698"/>
                      <a:pt x="304941" y="288698"/>
                    </a:cubicBezTo>
                    <a:cubicBezTo>
                      <a:pt x="362554" y="288698"/>
                      <a:pt x="410234" y="242070"/>
                      <a:pt x="410234" y="183536"/>
                    </a:cubicBezTo>
                    <a:cubicBezTo>
                      <a:pt x="410234" y="125003"/>
                      <a:pt x="362554" y="78375"/>
                      <a:pt x="304941" y="78375"/>
                    </a:cubicBezTo>
                    <a:close/>
                    <a:moveTo>
                      <a:pt x="304941" y="0"/>
                    </a:moveTo>
                    <a:cubicBezTo>
                      <a:pt x="403281" y="0"/>
                      <a:pt x="482747" y="80359"/>
                      <a:pt x="482747" y="178576"/>
                    </a:cubicBezTo>
                    <a:cubicBezTo>
                      <a:pt x="482747" y="249014"/>
                      <a:pt x="391361" y="383938"/>
                      <a:pt x="338714" y="454376"/>
                    </a:cubicBezTo>
                    <a:cubicBezTo>
                      <a:pt x="330768" y="465289"/>
                      <a:pt x="317854" y="472234"/>
                      <a:pt x="304941" y="472234"/>
                    </a:cubicBezTo>
                    <a:cubicBezTo>
                      <a:pt x="291035" y="472234"/>
                      <a:pt x="278121" y="465289"/>
                      <a:pt x="270175" y="454376"/>
                    </a:cubicBezTo>
                    <a:cubicBezTo>
                      <a:pt x="217528" y="383938"/>
                      <a:pt x="126142" y="249014"/>
                      <a:pt x="126142" y="178576"/>
                    </a:cubicBezTo>
                    <a:cubicBezTo>
                      <a:pt x="126142" y="80359"/>
                      <a:pt x="205608" y="0"/>
                      <a:pt x="3049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49" name="îṧlîḑê">
              <a:extLst>
                <a:ext uri="{FF2B5EF4-FFF2-40B4-BE49-F238E27FC236}">
                  <a16:creationId xmlns="" xmlns:a16="http://schemas.microsoft.com/office/drawing/2014/main" id="{4ECA169E-2E24-4364-8B27-01B1467B2453}"/>
                </a:ext>
              </a:extLst>
            </p:cNvPr>
            <p:cNvGrpSpPr/>
            <p:nvPr/>
          </p:nvGrpSpPr>
          <p:grpSpPr>
            <a:xfrm>
              <a:off x="5705940" y="3936183"/>
              <a:ext cx="767418" cy="767418"/>
              <a:chOff x="1025999" y="1411000"/>
              <a:chExt cx="767418" cy="767418"/>
            </a:xfrm>
          </p:grpSpPr>
          <p:sp>
            <p:nvSpPr>
              <p:cNvPr id="159" name="îšľîḓé">
                <a:extLst>
                  <a:ext uri="{FF2B5EF4-FFF2-40B4-BE49-F238E27FC236}">
                    <a16:creationId xmlns="" xmlns:a16="http://schemas.microsoft.com/office/drawing/2014/main" id="{F02EA370-A4BF-40B3-92F4-318BDB068BF0}"/>
                  </a:ext>
                </a:extLst>
              </p:cNvPr>
              <p:cNvSpPr/>
              <p:nvPr/>
            </p:nvSpPr>
            <p:spPr bwMode="auto">
              <a:xfrm>
                <a:off x="1025999" y="1411000"/>
                <a:ext cx="767418" cy="767418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bg1">
                    <a:lumMod val="75000"/>
                  </a:schemeClr>
                </a:solidFill>
                <a:round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60" name="íṣḻïḓé">
                <a:extLst>
                  <a:ext uri="{FF2B5EF4-FFF2-40B4-BE49-F238E27FC236}">
                    <a16:creationId xmlns="" xmlns:a16="http://schemas.microsoft.com/office/drawing/2014/main" id="{D86FF15D-6AB0-4CB2-A3C4-FC4CF40D1F53}"/>
                  </a:ext>
                </a:extLst>
              </p:cNvPr>
              <p:cNvSpPr/>
              <p:nvPr/>
            </p:nvSpPr>
            <p:spPr bwMode="auto">
              <a:xfrm>
                <a:off x="1203096" y="1592753"/>
                <a:ext cx="413225" cy="403914"/>
              </a:xfrm>
              <a:custGeom>
                <a:avLst/>
                <a:gdLst>
                  <a:gd name="connsiteX0" fmla="*/ 163904 w 607933"/>
                  <a:gd name="connsiteY0" fmla="*/ 368072 h 594235"/>
                  <a:gd name="connsiteX1" fmla="*/ 194698 w 607933"/>
                  <a:gd name="connsiteY1" fmla="*/ 416677 h 594235"/>
                  <a:gd name="connsiteX2" fmla="*/ 52648 w 607933"/>
                  <a:gd name="connsiteY2" fmla="*/ 475202 h 594235"/>
                  <a:gd name="connsiteX3" fmla="*/ 303966 w 607933"/>
                  <a:gd name="connsiteY3" fmla="*/ 542654 h 594235"/>
                  <a:gd name="connsiteX4" fmla="*/ 555285 w 607933"/>
                  <a:gd name="connsiteY4" fmla="*/ 475202 h 594235"/>
                  <a:gd name="connsiteX5" fmla="*/ 412242 w 607933"/>
                  <a:gd name="connsiteY5" fmla="*/ 416677 h 594235"/>
                  <a:gd name="connsiteX6" fmla="*/ 444030 w 607933"/>
                  <a:gd name="connsiteY6" fmla="*/ 368072 h 594235"/>
                  <a:gd name="connsiteX7" fmla="*/ 607933 w 607933"/>
                  <a:gd name="connsiteY7" fmla="*/ 475202 h 594235"/>
                  <a:gd name="connsiteX8" fmla="*/ 303966 w 607933"/>
                  <a:gd name="connsiteY8" fmla="*/ 594235 h 594235"/>
                  <a:gd name="connsiteX9" fmla="*/ 0 w 607933"/>
                  <a:gd name="connsiteY9" fmla="*/ 475202 h 594235"/>
                  <a:gd name="connsiteX10" fmla="*/ 163904 w 607933"/>
                  <a:gd name="connsiteY10" fmla="*/ 368072 h 594235"/>
                  <a:gd name="connsiteX11" fmla="*/ 304444 w 607933"/>
                  <a:gd name="connsiteY11" fmla="*/ 119134 h 594235"/>
                  <a:gd name="connsiteX12" fmla="*/ 368550 w 607933"/>
                  <a:gd name="connsiteY12" fmla="*/ 183559 h 594235"/>
                  <a:gd name="connsiteX13" fmla="*/ 304444 w 607933"/>
                  <a:gd name="connsiteY13" fmla="*/ 247984 h 594235"/>
                  <a:gd name="connsiteX14" fmla="*/ 240338 w 607933"/>
                  <a:gd name="connsiteY14" fmla="*/ 183559 h 594235"/>
                  <a:gd name="connsiteX15" fmla="*/ 304444 w 607933"/>
                  <a:gd name="connsiteY15" fmla="*/ 119134 h 594235"/>
                  <a:gd name="connsiteX16" fmla="*/ 304941 w 607933"/>
                  <a:gd name="connsiteY16" fmla="*/ 78375 h 594235"/>
                  <a:gd name="connsiteX17" fmla="*/ 198655 w 607933"/>
                  <a:gd name="connsiteY17" fmla="*/ 183536 h 594235"/>
                  <a:gd name="connsiteX18" fmla="*/ 304941 w 607933"/>
                  <a:gd name="connsiteY18" fmla="*/ 288698 h 594235"/>
                  <a:gd name="connsiteX19" fmla="*/ 410234 w 607933"/>
                  <a:gd name="connsiteY19" fmla="*/ 183536 h 594235"/>
                  <a:gd name="connsiteX20" fmla="*/ 304941 w 607933"/>
                  <a:gd name="connsiteY20" fmla="*/ 78375 h 594235"/>
                  <a:gd name="connsiteX21" fmla="*/ 304941 w 607933"/>
                  <a:gd name="connsiteY21" fmla="*/ 0 h 594235"/>
                  <a:gd name="connsiteX22" fmla="*/ 482747 w 607933"/>
                  <a:gd name="connsiteY22" fmla="*/ 178576 h 594235"/>
                  <a:gd name="connsiteX23" fmla="*/ 338714 w 607933"/>
                  <a:gd name="connsiteY23" fmla="*/ 454376 h 594235"/>
                  <a:gd name="connsiteX24" fmla="*/ 304941 w 607933"/>
                  <a:gd name="connsiteY24" fmla="*/ 472234 h 594235"/>
                  <a:gd name="connsiteX25" fmla="*/ 270175 w 607933"/>
                  <a:gd name="connsiteY25" fmla="*/ 454376 h 594235"/>
                  <a:gd name="connsiteX26" fmla="*/ 126142 w 607933"/>
                  <a:gd name="connsiteY26" fmla="*/ 178576 h 594235"/>
                  <a:gd name="connsiteX27" fmla="*/ 304941 w 607933"/>
                  <a:gd name="connsiteY27" fmla="*/ 0 h 5942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607933" h="594235">
                    <a:moveTo>
                      <a:pt x="163904" y="368072"/>
                    </a:moveTo>
                    <a:cubicBezTo>
                      <a:pt x="173837" y="383943"/>
                      <a:pt x="183771" y="399814"/>
                      <a:pt x="194698" y="416677"/>
                    </a:cubicBezTo>
                    <a:cubicBezTo>
                      <a:pt x="100329" y="430564"/>
                      <a:pt x="52648" y="460323"/>
                      <a:pt x="52648" y="475202"/>
                    </a:cubicBezTo>
                    <a:cubicBezTo>
                      <a:pt x="52648" y="495041"/>
                      <a:pt x="138076" y="542654"/>
                      <a:pt x="303966" y="542654"/>
                    </a:cubicBezTo>
                    <a:cubicBezTo>
                      <a:pt x="469857" y="542654"/>
                      <a:pt x="555285" y="495041"/>
                      <a:pt x="555285" y="475202"/>
                    </a:cubicBezTo>
                    <a:cubicBezTo>
                      <a:pt x="555285" y="460323"/>
                      <a:pt x="506611" y="430564"/>
                      <a:pt x="412242" y="416677"/>
                    </a:cubicBezTo>
                    <a:cubicBezTo>
                      <a:pt x="424162" y="399814"/>
                      <a:pt x="434096" y="383943"/>
                      <a:pt x="444030" y="368072"/>
                    </a:cubicBezTo>
                    <a:cubicBezTo>
                      <a:pt x="536412" y="385927"/>
                      <a:pt x="607933" y="421637"/>
                      <a:pt x="607933" y="475202"/>
                    </a:cubicBezTo>
                    <a:cubicBezTo>
                      <a:pt x="607933" y="553565"/>
                      <a:pt x="454956" y="594235"/>
                      <a:pt x="303966" y="594235"/>
                    </a:cubicBezTo>
                    <a:cubicBezTo>
                      <a:pt x="152977" y="594235"/>
                      <a:pt x="0" y="553565"/>
                      <a:pt x="0" y="475202"/>
                    </a:cubicBezTo>
                    <a:cubicBezTo>
                      <a:pt x="0" y="421637"/>
                      <a:pt x="70528" y="385927"/>
                      <a:pt x="163904" y="368072"/>
                    </a:cubicBezTo>
                    <a:close/>
                    <a:moveTo>
                      <a:pt x="304444" y="119134"/>
                    </a:moveTo>
                    <a:cubicBezTo>
                      <a:pt x="339849" y="119134"/>
                      <a:pt x="368550" y="147978"/>
                      <a:pt x="368550" y="183559"/>
                    </a:cubicBezTo>
                    <a:cubicBezTo>
                      <a:pt x="368550" y="219140"/>
                      <a:pt x="339849" y="247984"/>
                      <a:pt x="304444" y="247984"/>
                    </a:cubicBezTo>
                    <a:cubicBezTo>
                      <a:pt x="269039" y="247984"/>
                      <a:pt x="240338" y="219140"/>
                      <a:pt x="240338" y="183559"/>
                    </a:cubicBezTo>
                    <a:cubicBezTo>
                      <a:pt x="240338" y="147978"/>
                      <a:pt x="269039" y="119134"/>
                      <a:pt x="304444" y="119134"/>
                    </a:cubicBezTo>
                    <a:close/>
                    <a:moveTo>
                      <a:pt x="304941" y="78375"/>
                    </a:moveTo>
                    <a:cubicBezTo>
                      <a:pt x="246335" y="78375"/>
                      <a:pt x="198655" y="125003"/>
                      <a:pt x="198655" y="183536"/>
                    </a:cubicBezTo>
                    <a:cubicBezTo>
                      <a:pt x="198655" y="242070"/>
                      <a:pt x="246335" y="288698"/>
                      <a:pt x="304941" y="288698"/>
                    </a:cubicBezTo>
                    <a:cubicBezTo>
                      <a:pt x="362554" y="288698"/>
                      <a:pt x="410234" y="242070"/>
                      <a:pt x="410234" y="183536"/>
                    </a:cubicBezTo>
                    <a:cubicBezTo>
                      <a:pt x="410234" y="125003"/>
                      <a:pt x="362554" y="78375"/>
                      <a:pt x="304941" y="78375"/>
                    </a:cubicBezTo>
                    <a:close/>
                    <a:moveTo>
                      <a:pt x="304941" y="0"/>
                    </a:moveTo>
                    <a:cubicBezTo>
                      <a:pt x="403281" y="0"/>
                      <a:pt x="482747" y="80359"/>
                      <a:pt x="482747" y="178576"/>
                    </a:cubicBezTo>
                    <a:cubicBezTo>
                      <a:pt x="482747" y="249014"/>
                      <a:pt x="391361" y="383938"/>
                      <a:pt x="338714" y="454376"/>
                    </a:cubicBezTo>
                    <a:cubicBezTo>
                      <a:pt x="330768" y="465289"/>
                      <a:pt x="317854" y="472234"/>
                      <a:pt x="304941" y="472234"/>
                    </a:cubicBezTo>
                    <a:cubicBezTo>
                      <a:pt x="291035" y="472234"/>
                      <a:pt x="278121" y="465289"/>
                      <a:pt x="270175" y="454376"/>
                    </a:cubicBezTo>
                    <a:cubicBezTo>
                      <a:pt x="217528" y="383938"/>
                      <a:pt x="126142" y="249014"/>
                      <a:pt x="126142" y="178576"/>
                    </a:cubicBezTo>
                    <a:cubicBezTo>
                      <a:pt x="126142" y="80359"/>
                      <a:pt x="205608" y="0"/>
                      <a:pt x="3049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50" name="îśḻíḑê">
              <a:extLst>
                <a:ext uri="{FF2B5EF4-FFF2-40B4-BE49-F238E27FC236}">
                  <a16:creationId xmlns="" xmlns:a16="http://schemas.microsoft.com/office/drawing/2014/main" id="{DE81D6F3-68A6-4AAF-9CB5-7E929F1DC345}"/>
                </a:ext>
              </a:extLst>
            </p:cNvPr>
            <p:cNvGrpSpPr/>
            <p:nvPr/>
          </p:nvGrpSpPr>
          <p:grpSpPr>
            <a:xfrm>
              <a:off x="9532230" y="3936183"/>
              <a:ext cx="767418" cy="767418"/>
              <a:chOff x="1025999" y="1411000"/>
              <a:chExt cx="767418" cy="767418"/>
            </a:xfrm>
          </p:grpSpPr>
          <p:sp>
            <p:nvSpPr>
              <p:cNvPr id="157" name="ïṣḻidê">
                <a:extLst>
                  <a:ext uri="{FF2B5EF4-FFF2-40B4-BE49-F238E27FC236}">
                    <a16:creationId xmlns="" xmlns:a16="http://schemas.microsoft.com/office/drawing/2014/main" id="{FD8D3259-32F9-4562-BF31-23F76F0E5D56}"/>
                  </a:ext>
                </a:extLst>
              </p:cNvPr>
              <p:cNvSpPr/>
              <p:nvPr/>
            </p:nvSpPr>
            <p:spPr bwMode="auto">
              <a:xfrm>
                <a:off x="1025999" y="1411000"/>
                <a:ext cx="767418" cy="767418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bg1">
                    <a:lumMod val="75000"/>
                  </a:schemeClr>
                </a:solidFill>
                <a:round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58" name="îşļîḓe">
                <a:extLst>
                  <a:ext uri="{FF2B5EF4-FFF2-40B4-BE49-F238E27FC236}">
                    <a16:creationId xmlns="" xmlns:a16="http://schemas.microsoft.com/office/drawing/2014/main" id="{D2C59A1D-4312-4990-BF9E-7976AF80E0B7}"/>
                  </a:ext>
                </a:extLst>
              </p:cNvPr>
              <p:cNvSpPr/>
              <p:nvPr/>
            </p:nvSpPr>
            <p:spPr bwMode="auto">
              <a:xfrm>
                <a:off x="1203096" y="1592753"/>
                <a:ext cx="413225" cy="403914"/>
              </a:xfrm>
              <a:custGeom>
                <a:avLst/>
                <a:gdLst>
                  <a:gd name="connsiteX0" fmla="*/ 163904 w 607933"/>
                  <a:gd name="connsiteY0" fmla="*/ 368072 h 594235"/>
                  <a:gd name="connsiteX1" fmla="*/ 194698 w 607933"/>
                  <a:gd name="connsiteY1" fmla="*/ 416677 h 594235"/>
                  <a:gd name="connsiteX2" fmla="*/ 52648 w 607933"/>
                  <a:gd name="connsiteY2" fmla="*/ 475202 h 594235"/>
                  <a:gd name="connsiteX3" fmla="*/ 303966 w 607933"/>
                  <a:gd name="connsiteY3" fmla="*/ 542654 h 594235"/>
                  <a:gd name="connsiteX4" fmla="*/ 555285 w 607933"/>
                  <a:gd name="connsiteY4" fmla="*/ 475202 h 594235"/>
                  <a:gd name="connsiteX5" fmla="*/ 412242 w 607933"/>
                  <a:gd name="connsiteY5" fmla="*/ 416677 h 594235"/>
                  <a:gd name="connsiteX6" fmla="*/ 444030 w 607933"/>
                  <a:gd name="connsiteY6" fmla="*/ 368072 h 594235"/>
                  <a:gd name="connsiteX7" fmla="*/ 607933 w 607933"/>
                  <a:gd name="connsiteY7" fmla="*/ 475202 h 594235"/>
                  <a:gd name="connsiteX8" fmla="*/ 303966 w 607933"/>
                  <a:gd name="connsiteY8" fmla="*/ 594235 h 594235"/>
                  <a:gd name="connsiteX9" fmla="*/ 0 w 607933"/>
                  <a:gd name="connsiteY9" fmla="*/ 475202 h 594235"/>
                  <a:gd name="connsiteX10" fmla="*/ 163904 w 607933"/>
                  <a:gd name="connsiteY10" fmla="*/ 368072 h 594235"/>
                  <a:gd name="connsiteX11" fmla="*/ 304444 w 607933"/>
                  <a:gd name="connsiteY11" fmla="*/ 119134 h 594235"/>
                  <a:gd name="connsiteX12" fmla="*/ 368550 w 607933"/>
                  <a:gd name="connsiteY12" fmla="*/ 183559 h 594235"/>
                  <a:gd name="connsiteX13" fmla="*/ 304444 w 607933"/>
                  <a:gd name="connsiteY13" fmla="*/ 247984 h 594235"/>
                  <a:gd name="connsiteX14" fmla="*/ 240338 w 607933"/>
                  <a:gd name="connsiteY14" fmla="*/ 183559 h 594235"/>
                  <a:gd name="connsiteX15" fmla="*/ 304444 w 607933"/>
                  <a:gd name="connsiteY15" fmla="*/ 119134 h 594235"/>
                  <a:gd name="connsiteX16" fmla="*/ 304941 w 607933"/>
                  <a:gd name="connsiteY16" fmla="*/ 78375 h 594235"/>
                  <a:gd name="connsiteX17" fmla="*/ 198655 w 607933"/>
                  <a:gd name="connsiteY17" fmla="*/ 183536 h 594235"/>
                  <a:gd name="connsiteX18" fmla="*/ 304941 w 607933"/>
                  <a:gd name="connsiteY18" fmla="*/ 288698 h 594235"/>
                  <a:gd name="connsiteX19" fmla="*/ 410234 w 607933"/>
                  <a:gd name="connsiteY19" fmla="*/ 183536 h 594235"/>
                  <a:gd name="connsiteX20" fmla="*/ 304941 w 607933"/>
                  <a:gd name="connsiteY20" fmla="*/ 78375 h 594235"/>
                  <a:gd name="connsiteX21" fmla="*/ 304941 w 607933"/>
                  <a:gd name="connsiteY21" fmla="*/ 0 h 594235"/>
                  <a:gd name="connsiteX22" fmla="*/ 482747 w 607933"/>
                  <a:gd name="connsiteY22" fmla="*/ 178576 h 594235"/>
                  <a:gd name="connsiteX23" fmla="*/ 338714 w 607933"/>
                  <a:gd name="connsiteY23" fmla="*/ 454376 h 594235"/>
                  <a:gd name="connsiteX24" fmla="*/ 304941 w 607933"/>
                  <a:gd name="connsiteY24" fmla="*/ 472234 h 594235"/>
                  <a:gd name="connsiteX25" fmla="*/ 270175 w 607933"/>
                  <a:gd name="connsiteY25" fmla="*/ 454376 h 594235"/>
                  <a:gd name="connsiteX26" fmla="*/ 126142 w 607933"/>
                  <a:gd name="connsiteY26" fmla="*/ 178576 h 594235"/>
                  <a:gd name="connsiteX27" fmla="*/ 304941 w 607933"/>
                  <a:gd name="connsiteY27" fmla="*/ 0 h 5942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607933" h="594235">
                    <a:moveTo>
                      <a:pt x="163904" y="368072"/>
                    </a:moveTo>
                    <a:cubicBezTo>
                      <a:pt x="173837" y="383943"/>
                      <a:pt x="183771" y="399814"/>
                      <a:pt x="194698" y="416677"/>
                    </a:cubicBezTo>
                    <a:cubicBezTo>
                      <a:pt x="100329" y="430564"/>
                      <a:pt x="52648" y="460323"/>
                      <a:pt x="52648" y="475202"/>
                    </a:cubicBezTo>
                    <a:cubicBezTo>
                      <a:pt x="52648" y="495041"/>
                      <a:pt x="138076" y="542654"/>
                      <a:pt x="303966" y="542654"/>
                    </a:cubicBezTo>
                    <a:cubicBezTo>
                      <a:pt x="469857" y="542654"/>
                      <a:pt x="555285" y="495041"/>
                      <a:pt x="555285" y="475202"/>
                    </a:cubicBezTo>
                    <a:cubicBezTo>
                      <a:pt x="555285" y="460323"/>
                      <a:pt x="506611" y="430564"/>
                      <a:pt x="412242" y="416677"/>
                    </a:cubicBezTo>
                    <a:cubicBezTo>
                      <a:pt x="424162" y="399814"/>
                      <a:pt x="434096" y="383943"/>
                      <a:pt x="444030" y="368072"/>
                    </a:cubicBezTo>
                    <a:cubicBezTo>
                      <a:pt x="536412" y="385927"/>
                      <a:pt x="607933" y="421637"/>
                      <a:pt x="607933" y="475202"/>
                    </a:cubicBezTo>
                    <a:cubicBezTo>
                      <a:pt x="607933" y="553565"/>
                      <a:pt x="454956" y="594235"/>
                      <a:pt x="303966" y="594235"/>
                    </a:cubicBezTo>
                    <a:cubicBezTo>
                      <a:pt x="152977" y="594235"/>
                      <a:pt x="0" y="553565"/>
                      <a:pt x="0" y="475202"/>
                    </a:cubicBezTo>
                    <a:cubicBezTo>
                      <a:pt x="0" y="421637"/>
                      <a:pt x="70528" y="385927"/>
                      <a:pt x="163904" y="368072"/>
                    </a:cubicBezTo>
                    <a:close/>
                    <a:moveTo>
                      <a:pt x="304444" y="119134"/>
                    </a:moveTo>
                    <a:cubicBezTo>
                      <a:pt x="339849" y="119134"/>
                      <a:pt x="368550" y="147978"/>
                      <a:pt x="368550" y="183559"/>
                    </a:cubicBezTo>
                    <a:cubicBezTo>
                      <a:pt x="368550" y="219140"/>
                      <a:pt x="339849" y="247984"/>
                      <a:pt x="304444" y="247984"/>
                    </a:cubicBezTo>
                    <a:cubicBezTo>
                      <a:pt x="269039" y="247984"/>
                      <a:pt x="240338" y="219140"/>
                      <a:pt x="240338" y="183559"/>
                    </a:cubicBezTo>
                    <a:cubicBezTo>
                      <a:pt x="240338" y="147978"/>
                      <a:pt x="269039" y="119134"/>
                      <a:pt x="304444" y="119134"/>
                    </a:cubicBezTo>
                    <a:close/>
                    <a:moveTo>
                      <a:pt x="304941" y="78375"/>
                    </a:moveTo>
                    <a:cubicBezTo>
                      <a:pt x="246335" y="78375"/>
                      <a:pt x="198655" y="125003"/>
                      <a:pt x="198655" y="183536"/>
                    </a:cubicBezTo>
                    <a:cubicBezTo>
                      <a:pt x="198655" y="242070"/>
                      <a:pt x="246335" y="288698"/>
                      <a:pt x="304941" y="288698"/>
                    </a:cubicBezTo>
                    <a:cubicBezTo>
                      <a:pt x="362554" y="288698"/>
                      <a:pt x="410234" y="242070"/>
                      <a:pt x="410234" y="183536"/>
                    </a:cubicBezTo>
                    <a:cubicBezTo>
                      <a:pt x="410234" y="125003"/>
                      <a:pt x="362554" y="78375"/>
                      <a:pt x="304941" y="78375"/>
                    </a:cubicBezTo>
                    <a:close/>
                    <a:moveTo>
                      <a:pt x="304941" y="0"/>
                    </a:moveTo>
                    <a:cubicBezTo>
                      <a:pt x="403281" y="0"/>
                      <a:pt x="482747" y="80359"/>
                      <a:pt x="482747" y="178576"/>
                    </a:cubicBezTo>
                    <a:cubicBezTo>
                      <a:pt x="482747" y="249014"/>
                      <a:pt x="391361" y="383938"/>
                      <a:pt x="338714" y="454376"/>
                    </a:cubicBezTo>
                    <a:cubicBezTo>
                      <a:pt x="330768" y="465289"/>
                      <a:pt x="317854" y="472234"/>
                      <a:pt x="304941" y="472234"/>
                    </a:cubicBezTo>
                    <a:cubicBezTo>
                      <a:pt x="291035" y="472234"/>
                      <a:pt x="278121" y="465289"/>
                      <a:pt x="270175" y="454376"/>
                    </a:cubicBezTo>
                    <a:cubicBezTo>
                      <a:pt x="217528" y="383938"/>
                      <a:pt x="126142" y="249014"/>
                      <a:pt x="126142" y="178576"/>
                    </a:cubicBezTo>
                    <a:cubicBezTo>
                      <a:pt x="126142" y="80359"/>
                      <a:pt x="205608" y="0"/>
                      <a:pt x="3049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151" name="iš1îḋé">
              <a:extLst>
                <a:ext uri="{FF2B5EF4-FFF2-40B4-BE49-F238E27FC236}">
                  <a16:creationId xmlns="" xmlns:a16="http://schemas.microsoft.com/office/drawing/2014/main" id="{AA40D468-8922-4F8A-94C2-8BCE25C456B8}"/>
                </a:ext>
              </a:extLst>
            </p:cNvPr>
            <p:cNvSpPr/>
            <p:nvPr/>
          </p:nvSpPr>
          <p:spPr bwMode="auto">
            <a:xfrm>
              <a:off x="4486690" y="5361650"/>
              <a:ext cx="3205919" cy="772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30000"/>
                </a:lnSpc>
                <a:spcBef>
                  <a:spcPct val="0"/>
                </a:spcBef>
              </a:pPr>
              <a:r>
                <a:rPr lang="en-US" altLang="zh-CN" sz="1100" dirty="0"/>
                <a:t>Copy paste fonts. Choose the only option to retain text. </a:t>
              </a:r>
            </a:p>
            <a:p>
              <a:pPr algn="ctr">
                <a:lnSpc>
                  <a:spcPct val="130000"/>
                </a:lnSpc>
                <a:spcBef>
                  <a:spcPct val="0"/>
                </a:spcBef>
              </a:pPr>
              <a:r>
                <a:rPr lang="en-US" altLang="zh-CN" sz="1100" dirty="0"/>
                <a:t>……</a:t>
              </a:r>
            </a:p>
          </p:txBody>
        </p:sp>
        <p:sp>
          <p:nvSpPr>
            <p:cNvPr id="152" name="ïslîḍé">
              <a:extLst>
                <a:ext uri="{FF2B5EF4-FFF2-40B4-BE49-F238E27FC236}">
                  <a16:creationId xmlns="" xmlns:a16="http://schemas.microsoft.com/office/drawing/2014/main" id="{3434DC10-7331-4024-923E-B03E92F6469E}"/>
                </a:ext>
              </a:extLst>
            </p:cNvPr>
            <p:cNvSpPr txBox="1"/>
            <p:nvPr/>
          </p:nvSpPr>
          <p:spPr bwMode="auto">
            <a:xfrm>
              <a:off x="4486690" y="4875271"/>
              <a:ext cx="3205919" cy="48637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zh-CN" sz="1600" b="1" i="1" dirty="0"/>
                <a:t>Text here</a:t>
              </a:r>
            </a:p>
          </p:txBody>
        </p:sp>
        <p:sp>
          <p:nvSpPr>
            <p:cNvPr id="153" name="îšlïḓê">
              <a:extLst>
                <a:ext uri="{FF2B5EF4-FFF2-40B4-BE49-F238E27FC236}">
                  <a16:creationId xmlns="" xmlns:a16="http://schemas.microsoft.com/office/drawing/2014/main" id="{CCDE6CFA-2F65-4061-9B9B-DA292C316667}"/>
                </a:ext>
              </a:extLst>
            </p:cNvPr>
            <p:cNvSpPr/>
            <p:nvPr/>
          </p:nvSpPr>
          <p:spPr bwMode="auto">
            <a:xfrm>
              <a:off x="8312980" y="5361650"/>
              <a:ext cx="3205919" cy="772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30000"/>
                </a:lnSpc>
                <a:spcBef>
                  <a:spcPct val="0"/>
                </a:spcBef>
              </a:pPr>
              <a:r>
                <a:rPr lang="en-US" altLang="zh-CN" sz="1100" dirty="0"/>
                <a:t>Copy paste fonts. Choose the only option to retain text. </a:t>
              </a:r>
            </a:p>
            <a:p>
              <a:pPr algn="ctr">
                <a:lnSpc>
                  <a:spcPct val="130000"/>
                </a:lnSpc>
                <a:spcBef>
                  <a:spcPct val="0"/>
                </a:spcBef>
              </a:pPr>
              <a:r>
                <a:rPr lang="en-US" altLang="zh-CN" sz="1100" dirty="0"/>
                <a:t>……</a:t>
              </a:r>
            </a:p>
          </p:txBody>
        </p:sp>
        <p:sp>
          <p:nvSpPr>
            <p:cNvPr id="154" name="ïşľîďé">
              <a:extLst>
                <a:ext uri="{FF2B5EF4-FFF2-40B4-BE49-F238E27FC236}">
                  <a16:creationId xmlns="" xmlns:a16="http://schemas.microsoft.com/office/drawing/2014/main" id="{ED3F441D-FF99-4875-98D2-48BB188439AE}"/>
                </a:ext>
              </a:extLst>
            </p:cNvPr>
            <p:cNvSpPr txBox="1"/>
            <p:nvPr/>
          </p:nvSpPr>
          <p:spPr bwMode="auto">
            <a:xfrm>
              <a:off x="8312980" y="4875271"/>
              <a:ext cx="3205919" cy="48637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zh-CN" sz="1600" b="1" i="1" dirty="0"/>
                <a:t>Text here</a:t>
              </a:r>
            </a:p>
          </p:txBody>
        </p:sp>
        <p:sp>
          <p:nvSpPr>
            <p:cNvPr id="155" name="ïṡḷiḑê">
              <a:extLst>
                <a:ext uri="{FF2B5EF4-FFF2-40B4-BE49-F238E27FC236}">
                  <a16:creationId xmlns="" xmlns:a16="http://schemas.microsoft.com/office/drawing/2014/main" id="{4494E7BF-ED92-4626-AE52-748CAC3C7EDA}"/>
                </a:ext>
              </a:extLst>
            </p:cNvPr>
            <p:cNvSpPr/>
            <p:nvPr/>
          </p:nvSpPr>
          <p:spPr bwMode="auto">
            <a:xfrm>
              <a:off x="660400" y="5361650"/>
              <a:ext cx="3205919" cy="772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30000"/>
                </a:lnSpc>
                <a:spcBef>
                  <a:spcPct val="0"/>
                </a:spcBef>
              </a:pPr>
              <a:r>
                <a:rPr lang="en-US" altLang="zh-CN" sz="1100" dirty="0"/>
                <a:t>Copy paste fonts. Choose the only option to retain text. </a:t>
              </a:r>
            </a:p>
            <a:p>
              <a:pPr algn="ctr">
                <a:lnSpc>
                  <a:spcPct val="130000"/>
                </a:lnSpc>
                <a:spcBef>
                  <a:spcPct val="0"/>
                </a:spcBef>
              </a:pPr>
              <a:r>
                <a:rPr lang="en-US" altLang="zh-CN" sz="1100" dirty="0"/>
                <a:t>……</a:t>
              </a:r>
            </a:p>
          </p:txBody>
        </p:sp>
        <p:sp>
          <p:nvSpPr>
            <p:cNvPr id="156" name="îS1íḓê">
              <a:extLst>
                <a:ext uri="{FF2B5EF4-FFF2-40B4-BE49-F238E27FC236}">
                  <a16:creationId xmlns="" xmlns:a16="http://schemas.microsoft.com/office/drawing/2014/main" id="{7953822E-F0C4-4375-8659-B8240727C3AD}"/>
                </a:ext>
              </a:extLst>
            </p:cNvPr>
            <p:cNvSpPr txBox="1"/>
            <p:nvPr/>
          </p:nvSpPr>
          <p:spPr bwMode="auto">
            <a:xfrm>
              <a:off x="660400" y="4875271"/>
              <a:ext cx="3205919" cy="48637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zh-CN" sz="1600" b="1" i="1" dirty="0"/>
                <a:t>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0827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5A56F34-943B-4203-B6C6-2FF6C3A5B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8B63A2D2-E6C5-4CE4-A15B-9264951B8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 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3FFCBCB-07DC-4797-82F6-3E2F323BD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18</a:t>
            </a:fld>
            <a:endParaRPr lang="zh-CN" altLang="en-US"/>
          </a:p>
        </p:txBody>
      </p:sp>
      <p:grpSp>
        <p:nvGrpSpPr>
          <p:cNvPr id="60" name="20635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74656" y="1380962"/>
            <a:ext cx="10842688" cy="4502475"/>
            <a:chOff x="673100" y="1141604"/>
            <a:chExt cx="10842688" cy="4502475"/>
          </a:xfrm>
        </p:grpSpPr>
        <p:grpSp>
          <p:nvGrpSpPr>
            <p:cNvPr id="62" name="îṥḻïďé">
              <a:extLst>
                <a:ext uri="{FF2B5EF4-FFF2-40B4-BE49-F238E27FC236}">
                  <a16:creationId xmlns="" xmlns:a16="http://schemas.microsoft.com/office/drawing/2014/main" id="{65DCAAEE-2DCC-49A7-96FC-0C060049203B}"/>
                </a:ext>
              </a:extLst>
            </p:cNvPr>
            <p:cNvGrpSpPr/>
            <p:nvPr/>
          </p:nvGrpSpPr>
          <p:grpSpPr>
            <a:xfrm>
              <a:off x="6315055" y="2803281"/>
              <a:ext cx="1610231" cy="1253191"/>
              <a:chOff x="6340900" y="2729465"/>
              <a:chExt cx="1800195" cy="1401034"/>
            </a:xfrm>
            <a:solidFill>
              <a:schemeClr val="accent1"/>
            </a:solidFill>
          </p:grpSpPr>
          <p:sp>
            <p:nvSpPr>
              <p:cNvPr id="96" name="ïSľïḍé">
                <a:extLst>
                  <a:ext uri="{FF2B5EF4-FFF2-40B4-BE49-F238E27FC236}">
                    <a16:creationId xmlns="" xmlns:a16="http://schemas.microsoft.com/office/drawing/2014/main" id="{3C5A6A77-D6FD-450B-9F9D-2D5C9690966F}"/>
                  </a:ext>
                </a:extLst>
              </p:cNvPr>
              <p:cNvSpPr/>
              <p:nvPr/>
            </p:nvSpPr>
            <p:spPr>
              <a:xfrm rot="5400000">
                <a:off x="6755137" y="2973716"/>
                <a:ext cx="1020158" cy="938165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97" name="işḻîḓé">
                <a:extLst>
                  <a:ext uri="{FF2B5EF4-FFF2-40B4-BE49-F238E27FC236}">
                    <a16:creationId xmlns="" xmlns:a16="http://schemas.microsoft.com/office/drawing/2014/main" id="{5B77B3D6-378C-4613-8A3B-050F99FE63C2}"/>
                  </a:ext>
                </a:extLst>
              </p:cNvPr>
              <p:cNvSpPr/>
              <p:nvPr/>
            </p:nvSpPr>
            <p:spPr>
              <a:xfrm>
                <a:off x="7440578" y="2729465"/>
                <a:ext cx="700517" cy="1401034"/>
              </a:xfrm>
              <a:custGeom>
                <a:avLst/>
                <a:gdLst>
                  <a:gd name="connsiteX0" fmla="*/ 0 w 868680"/>
                  <a:gd name="connsiteY0" fmla="*/ 0 h 1737360"/>
                  <a:gd name="connsiteX1" fmla="*/ 868680 w 868680"/>
                  <a:gd name="connsiteY1" fmla="*/ 868680 h 1737360"/>
                  <a:gd name="connsiteX2" fmla="*/ 0 w 868680"/>
                  <a:gd name="connsiteY2" fmla="*/ 1737360 h 1737360"/>
                  <a:gd name="connsiteX3" fmla="*/ 0 w 868680"/>
                  <a:gd name="connsiteY3" fmla="*/ 1173480 h 1737360"/>
                  <a:gd name="connsiteX4" fmla="*/ 304800 w 868680"/>
                  <a:gd name="connsiteY4" fmla="*/ 868680 h 1737360"/>
                  <a:gd name="connsiteX5" fmla="*/ 0 w 868680"/>
                  <a:gd name="connsiteY5" fmla="*/ 563880 h 1737360"/>
                  <a:gd name="connsiteX6" fmla="*/ 0 w 868680"/>
                  <a:gd name="connsiteY6" fmla="*/ 0 h 17373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68680" h="1737360">
                    <a:moveTo>
                      <a:pt x="0" y="0"/>
                    </a:moveTo>
                    <a:cubicBezTo>
                      <a:pt x="479759" y="0"/>
                      <a:pt x="868680" y="388921"/>
                      <a:pt x="868680" y="868680"/>
                    </a:cubicBezTo>
                    <a:cubicBezTo>
                      <a:pt x="868680" y="1348439"/>
                      <a:pt x="479759" y="1737360"/>
                      <a:pt x="0" y="1737360"/>
                    </a:cubicBezTo>
                    <a:lnTo>
                      <a:pt x="0" y="1173480"/>
                    </a:lnTo>
                    <a:cubicBezTo>
                      <a:pt x="168336" y="1173480"/>
                      <a:pt x="304800" y="1037016"/>
                      <a:pt x="304800" y="868680"/>
                    </a:cubicBezTo>
                    <a:cubicBezTo>
                      <a:pt x="304800" y="700344"/>
                      <a:pt x="168336" y="563880"/>
                      <a:pt x="0" y="56388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98" name="íS1iḓé">
                <a:extLst>
                  <a:ext uri="{FF2B5EF4-FFF2-40B4-BE49-F238E27FC236}">
                    <a16:creationId xmlns="" xmlns:a16="http://schemas.microsoft.com/office/drawing/2014/main" id="{9FA65CD4-FBFB-459A-B1BA-D917BB5FBE57}"/>
                  </a:ext>
                </a:extLst>
              </p:cNvPr>
              <p:cNvSpPr/>
              <p:nvPr/>
            </p:nvSpPr>
            <p:spPr>
              <a:xfrm>
                <a:off x="6340900" y="2729465"/>
                <a:ext cx="1099678" cy="455234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99" name="i$líďê">
                <a:extLst>
                  <a:ext uri="{FF2B5EF4-FFF2-40B4-BE49-F238E27FC236}">
                    <a16:creationId xmlns="" xmlns:a16="http://schemas.microsoft.com/office/drawing/2014/main" id="{890FE1FF-A77C-4BE7-8AAF-AFF4CAAD07EF}"/>
                  </a:ext>
                </a:extLst>
              </p:cNvPr>
              <p:cNvSpPr/>
              <p:nvPr/>
            </p:nvSpPr>
            <p:spPr>
              <a:xfrm>
                <a:off x="6797285" y="3675265"/>
                <a:ext cx="643292" cy="455234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63" name="ïṡļiďè">
              <a:extLst>
                <a:ext uri="{FF2B5EF4-FFF2-40B4-BE49-F238E27FC236}">
                  <a16:creationId xmlns="" xmlns:a16="http://schemas.microsoft.com/office/drawing/2014/main" id="{3B34F72E-8FE6-4BF2-AF6E-7CBC5FD14065}"/>
                </a:ext>
              </a:extLst>
            </p:cNvPr>
            <p:cNvGrpSpPr/>
            <p:nvPr/>
          </p:nvGrpSpPr>
          <p:grpSpPr>
            <a:xfrm>
              <a:off x="4266709" y="2803281"/>
              <a:ext cx="1608515" cy="1253191"/>
              <a:chOff x="4050905" y="2729465"/>
              <a:chExt cx="1798278" cy="1401034"/>
            </a:xfrm>
            <a:solidFill>
              <a:schemeClr val="accent1"/>
            </a:solidFill>
          </p:grpSpPr>
          <p:sp>
            <p:nvSpPr>
              <p:cNvPr id="92" name="iSḻïďé">
                <a:extLst>
                  <a:ext uri="{FF2B5EF4-FFF2-40B4-BE49-F238E27FC236}">
                    <a16:creationId xmlns="" xmlns:a16="http://schemas.microsoft.com/office/drawing/2014/main" id="{3C7A5895-ED21-44EE-B38A-6F69F039D7AE}"/>
                  </a:ext>
                </a:extLst>
              </p:cNvPr>
              <p:cNvSpPr/>
              <p:nvPr/>
            </p:nvSpPr>
            <p:spPr>
              <a:xfrm rot="10800000">
                <a:off x="4050905" y="2729465"/>
                <a:ext cx="700517" cy="1401034"/>
              </a:xfrm>
              <a:custGeom>
                <a:avLst/>
                <a:gdLst>
                  <a:gd name="connsiteX0" fmla="*/ 0 w 868680"/>
                  <a:gd name="connsiteY0" fmla="*/ 0 h 1737360"/>
                  <a:gd name="connsiteX1" fmla="*/ 868680 w 868680"/>
                  <a:gd name="connsiteY1" fmla="*/ 868680 h 1737360"/>
                  <a:gd name="connsiteX2" fmla="*/ 0 w 868680"/>
                  <a:gd name="connsiteY2" fmla="*/ 1737360 h 1737360"/>
                  <a:gd name="connsiteX3" fmla="*/ 0 w 868680"/>
                  <a:gd name="connsiteY3" fmla="*/ 1173480 h 1737360"/>
                  <a:gd name="connsiteX4" fmla="*/ 304800 w 868680"/>
                  <a:gd name="connsiteY4" fmla="*/ 868680 h 1737360"/>
                  <a:gd name="connsiteX5" fmla="*/ 0 w 868680"/>
                  <a:gd name="connsiteY5" fmla="*/ 563880 h 1737360"/>
                  <a:gd name="connsiteX6" fmla="*/ 0 w 868680"/>
                  <a:gd name="connsiteY6" fmla="*/ 0 h 17373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68680" h="1737360">
                    <a:moveTo>
                      <a:pt x="0" y="0"/>
                    </a:moveTo>
                    <a:cubicBezTo>
                      <a:pt x="479759" y="0"/>
                      <a:pt x="868680" y="388921"/>
                      <a:pt x="868680" y="868680"/>
                    </a:cubicBezTo>
                    <a:cubicBezTo>
                      <a:pt x="868680" y="1348439"/>
                      <a:pt x="479759" y="1737360"/>
                      <a:pt x="0" y="1737360"/>
                    </a:cubicBezTo>
                    <a:lnTo>
                      <a:pt x="0" y="1173480"/>
                    </a:lnTo>
                    <a:cubicBezTo>
                      <a:pt x="168336" y="1173480"/>
                      <a:pt x="304800" y="1037016"/>
                      <a:pt x="304800" y="868680"/>
                    </a:cubicBezTo>
                    <a:cubicBezTo>
                      <a:pt x="304800" y="700344"/>
                      <a:pt x="168336" y="563880"/>
                      <a:pt x="0" y="56388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>
                  <a:solidFill>
                    <a:schemeClr val="tx1"/>
                  </a:solidFill>
                </a:endParaRPr>
              </a:p>
            </p:txBody>
          </p:sp>
          <p:sp>
            <p:nvSpPr>
              <p:cNvPr id="93" name="íSļïḋê">
                <a:extLst>
                  <a:ext uri="{FF2B5EF4-FFF2-40B4-BE49-F238E27FC236}">
                    <a16:creationId xmlns="" xmlns:a16="http://schemas.microsoft.com/office/drawing/2014/main" id="{2312462D-D53A-4249-A914-EC8724E85B61}"/>
                  </a:ext>
                </a:extLst>
              </p:cNvPr>
              <p:cNvSpPr/>
              <p:nvPr/>
            </p:nvSpPr>
            <p:spPr>
              <a:xfrm rot="10800000">
                <a:off x="4751422" y="3675264"/>
                <a:ext cx="1097761" cy="455234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>
                  <a:solidFill>
                    <a:schemeClr val="tx1"/>
                  </a:solidFill>
                </a:endParaRPr>
              </a:p>
            </p:txBody>
          </p:sp>
          <p:sp>
            <p:nvSpPr>
              <p:cNvPr id="94" name="íšľíďe">
                <a:extLst>
                  <a:ext uri="{FF2B5EF4-FFF2-40B4-BE49-F238E27FC236}">
                    <a16:creationId xmlns="" xmlns:a16="http://schemas.microsoft.com/office/drawing/2014/main" id="{17D339CB-668A-442C-BD78-D52F65C155BE}"/>
                  </a:ext>
                </a:extLst>
              </p:cNvPr>
              <p:cNvSpPr/>
              <p:nvPr/>
            </p:nvSpPr>
            <p:spPr>
              <a:xfrm rot="10800000">
                <a:off x="4751423" y="2729465"/>
                <a:ext cx="643292" cy="455234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>
                  <a:solidFill>
                    <a:schemeClr val="tx1"/>
                  </a:solidFill>
                </a:endParaRPr>
              </a:p>
            </p:txBody>
          </p:sp>
          <p:sp>
            <p:nvSpPr>
              <p:cNvPr id="95" name="íSḻïḍé">
                <a:extLst>
                  <a:ext uri="{FF2B5EF4-FFF2-40B4-BE49-F238E27FC236}">
                    <a16:creationId xmlns="" xmlns:a16="http://schemas.microsoft.com/office/drawing/2014/main" id="{B0AF525E-5076-4B9D-BEB6-C8466E663BC9}"/>
                  </a:ext>
                </a:extLst>
              </p:cNvPr>
              <p:cNvSpPr/>
              <p:nvPr/>
            </p:nvSpPr>
            <p:spPr>
              <a:xfrm rot="5400000">
                <a:off x="4415362" y="2973717"/>
                <a:ext cx="1020158" cy="93816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64" name="išļiďè">
              <a:extLst>
                <a:ext uri="{FF2B5EF4-FFF2-40B4-BE49-F238E27FC236}">
                  <a16:creationId xmlns="" xmlns:a16="http://schemas.microsoft.com/office/drawing/2014/main" id="{693F7E2E-D412-416D-8C3F-A7194B8C10A8}"/>
                </a:ext>
              </a:extLst>
            </p:cNvPr>
            <p:cNvGrpSpPr/>
            <p:nvPr/>
          </p:nvGrpSpPr>
          <p:grpSpPr>
            <a:xfrm>
              <a:off x="5469061" y="1600199"/>
              <a:ext cx="1253193" cy="1609599"/>
              <a:chOff x="5395099" y="1384451"/>
              <a:chExt cx="1401036" cy="1799487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88" name="işľïḋe">
                <a:extLst>
                  <a:ext uri="{FF2B5EF4-FFF2-40B4-BE49-F238E27FC236}">
                    <a16:creationId xmlns="" xmlns:a16="http://schemas.microsoft.com/office/drawing/2014/main" id="{2169C96E-4273-4CB1-AFB0-417910420AB5}"/>
                  </a:ext>
                </a:extLst>
              </p:cNvPr>
              <p:cNvSpPr/>
              <p:nvPr/>
            </p:nvSpPr>
            <p:spPr>
              <a:xfrm rot="5400000" flipH="1" flipV="1">
                <a:off x="5745359" y="1034192"/>
                <a:ext cx="700517" cy="1401035"/>
              </a:xfrm>
              <a:custGeom>
                <a:avLst/>
                <a:gdLst>
                  <a:gd name="connsiteX0" fmla="*/ 0 w 868680"/>
                  <a:gd name="connsiteY0" fmla="*/ 0 h 1737360"/>
                  <a:gd name="connsiteX1" fmla="*/ 868680 w 868680"/>
                  <a:gd name="connsiteY1" fmla="*/ 868680 h 1737360"/>
                  <a:gd name="connsiteX2" fmla="*/ 0 w 868680"/>
                  <a:gd name="connsiteY2" fmla="*/ 1737360 h 1737360"/>
                  <a:gd name="connsiteX3" fmla="*/ 0 w 868680"/>
                  <a:gd name="connsiteY3" fmla="*/ 1173480 h 1737360"/>
                  <a:gd name="connsiteX4" fmla="*/ 304800 w 868680"/>
                  <a:gd name="connsiteY4" fmla="*/ 868680 h 1737360"/>
                  <a:gd name="connsiteX5" fmla="*/ 0 w 868680"/>
                  <a:gd name="connsiteY5" fmla="*/ 563880 h 1737360"/>
                  <a:gd name="connsiteX6" fmla="*/ 0 w 868680"/>
                  <a:gd name="connsiteY6" fmla="*/ 0 h 17373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68680" h="1737360">
                    <a:moveTo>
                      <a:pt x="0" y="0"/>
                    </a:moveTo>
                    <a:cubicBezTo>
                      <a:pt x="479759" y="0"/>
                      <a:pt x="868680" y="388921"/>
                      <a:pt x="868680" y="868680"/>
                    </a:cubicBezTo>
                    <a:cubicBezTo>
                      <a:pt x="868680" y="1348439"/>
                      <a:pt x="479759" y="1737360"/>
                      <a:pt x="0" y="1737360"/>
                    </a:cubicBezTo>
                    <a:lnTo>
                      <a:pt x="0" y="1173480"/>
                    </a:lnTo>
                    <a:cubicBezTo>
                      <a:pt x="168336" y="1173480"/>
                      <a:pt x="304800" y="1037016"/>
                      <a:pt x="304800" y="868680"/>
                    </a:cubicBezTo>
                    <a:cubicBezTo>
                      <a:pt x="304800" y="700344"/>
                      <a:pt x="168336" y="563880"/>
                      <a:pt x="0" y="56388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89" name="íṩlíḑè">
                <a:extLst>
                  <a:ext uri="{FF2B5EF4-FFF2-40B4-BE49-F238E27FC236}">
                    <a16:creationId xmlns="" xmlns:a16="http://schemas.microsoft.com/office/drawing/2014/main" id="{B94450C6-3B7C-496A-BD3A-B7329BA0CF61}"/>
                  </a:ext>
                </a:extLst>
              </p:cNvPr>
              <p:cNvSpPr/>
              <p:nvPr/>
            </p:nvSpPr>
            <p:spPr>
              <a:xfrm rot="5400000" flipH="1" flipV="1">
                <a:off x="5073231" y="2406836"/>
                <a:ext cx="1098970" cy="455234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90" name="îṡḻíḋé">
                <a:extLst>
                  <a:ext uri="{FF2B5EF4-FFF2-40B4-BE49-F238E27FC236}">
                    <a16:creationId xmlns="" xmlns:a16="http://schemas.microsoft.com/office/drawing/2014/main" id="{29EA4030-7E50-4FC0-90DF-2C1054AB2A12}"/>
                  </a:ext>
                </a:extLst>
              </p:cNvPr>
              <p:cNvSpPr/>
              <p:nvPr/>
            </p:nvSpPr>
            <p:spPr>
              <a:xfrm rot="5400000" flipH="1" flipV="1">
                <a:off x="6246871" y="2178998"/>
                <a:ext cx="643292" cy="455234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91" name="ïṩḷiḑê">
                <a:extLst>
                  <a:ext uri="{FF2B5EF4-FFF2-40B4-BE49-F238E27FC236}">
                    <a16:creationId xmlns="" xmlns:a16="http://schemas.microsoft.com/office/drawing/2014/main" id="{75E35484-9C0F-4D7A-A39A-B592C315F741}"/>
                  </a:ext>
                </a:extLst>
              </p:cNvPr>
              <p:cNvSpPr/>
              <p:nvPr/>
            </p:nvSpPr>
            <p:spPr>
              <a:xfrm rot="5400000">
                <a:off x="5598795" y="1749703"/>
                <a:ext cx="1020158" cy="938165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65" name="îS1îde">
              <a:extLst>
                <a:ext uri="{FF2B5EF4-FFF2-40B4-BE49-F238E27FC236}">
                  <a16:creationId xmlns="" xmlns:a16="http://schemas.microsoft.com/office/drawing/2014/main" id="{151BE3E4-A93C-44BE-BE21-9B90286736CB}"/>
                </a:ext>
              </a:extLst>
            </p:cNvPr>
            <p:cNvGrpSpPr/>
            <p:nvPr/>
          </p:nvGrpSpPr>
          <p:grpSpPr>
            <a:xfrm>
              <a:off x="5469062" y="3648599"/>
              <a:ext cx="1253192" cy="1609202"/>
              <a:chOff x="5395100" y="3674506"/>
              <a:chExt cx="1401035" cy="1799043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84" name="íṧlidê">
                <a:extLst>
                  <a:ext uri="{FF2B5EF4-FFF2-40B4-BE49-F238E27FC236}">
                    <a16:creationId xmlns="" xmlns:a16="http://schemas.microsoft.com/office/drawing/2014/main" id="{C7B9D371-EEB1-48BE-A878-A78A2A770838}"/>
                  </a:ext>
                </a:extLst>
              </p:cNvPr>
              <p:cNvSpPr/>
              <p:nvPr/>
            </p:nvSpPr>
            <p:spPr>
              <a:xfrm rot="5400000">
                <a:off x="5745359" y="4422773"/>
                <a:ext cx="700517" cy="1401035"/>
              </a:xfrm>
              <a:custGeom>
                <a:avLst/>
                <a:gdLst>
                  <a:gd name="connsiteX0" fmla="*/ 0 w 868680"/>
                  <a:gd name="connsiteY0" fmla="*/ 0 h 1737360"/>
                  <a:gd name="connsiteX1" fmla="*/ 868680 w 868680"/>
                  <a:gd name="connsiteY1" fmla="*/ 868680 h 1737360"/>
                  <a:gd name="connsiteX2" fmla="*/ 0 w 868680"/>
                  <a:gd name="connsiteY2" fmla="*/ 1737360 h 1737360"/>
                  <a:gd name="connsiteX3" fmla="*/ 0 w 868680"/>
                  <a:gd name="connsiteY3" fmla="*/ 1173480 h 1737360"/>
                  <a:gd name="connsiteX4" fmla="*/ 304800 w 868680"/>
                  <a:gd name="connsiteY4" fmla="*/ 868680 h 1737360"/>
                  <a:gd name="connsiteX5" fmla="*/ 0 w 868680"/>
                  <a:gd name="connsiteY5" fmla="*/ 563880 h 1737360"/>
                  <a:gd name="connsiteX6" fmla="*/ 0 w 868680"/>
                  <a:gd name="connsiteY6" fmla="*/ 0 h 17373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68680" h="1737360">
                    <a:moveTo>
                      <a:pt x="0" y="0"/>
                    </a:moveTo>
                    <a:cubicBezTo>
                      <a:pt x="479759" y="0"/>
                      <a:pt x="868680" y="388921"/>
                      <a:pt x="868680" y="868680"/>
                    </a:cubicBezTo>
                    <a:cubicBezTo>
                      <a:pt x="868680" y="1348439"/>
                      <a:pt x="479759" y="1737360"/>
                      <a:pt x="0" y="1737360"/>
                    </a:cubicBezTo>
                    <a:lnTo>
                      <a:pt x="0" y="1173480"/>
                    </a:lnTo>
                    <a:cubicBezTo>
                      <a:pt x="168336" y="1173480"/>
                      <a:pt x="304800" y="1037016"/>
                      <a:pt x="304800" y="868680"/>
                    </a:cubicBezTo>
                    <a:cubicBezTo>
                      <a:pt x="304800" y="700344"/>
                      <a:pt x="168336" y="563880"/>
                      <a:pt x="0" y="56388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85" name="iṡļiḑe">
                <a:extLst>
                  <a:ext uri="{FF2B5EF4-FFF2-40B4-BE49-F238E27FC236}">
                    <a16:creationId xmlns="" xmlns:a16="http://schemas.microsoft.com/office/drawing/2014/main" id="{B6F59471-9F39-466E-955F-8F5E1C95A927}"/>
                  </a:ext>
                </a:extLst>
              </p:cNvPr>
              <p:cNvSpPr/>
              <p:nvPr/>
            </p:nvSpPr>
            <p:spPr>
              <a:xfrm rot="5400000">
                <a:off x="6019255" y="3996152"/>
                <a:ext cx="1098525" cy="455234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86" name="iśḻíḍê">
                <a:extLst>
                  <a:ext uri="{FF2B5EF4-FFF2-40B4-BE49-F238E27FC236}">
                    <a16:creationId xmlns="" xmlns:a16="http://schemas.microsoft.com/office/drawing/2014/main" id="{FE53A399-F58D-4A2C-B7CF-0E878E01411F}"/>
                  </a:ext>
                </a:extLst>
              </p:cNvPr>
              <p:cNvSpPr/>
              <p:nvPr/>
            </p:nvSpPr>
            <p:spPr>
              <a:xfrm rot="5400000">
                <a:off x="5301071" y="4223768"/>
                <a:ext cx="643292" cy="455234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87" name="îsliḓé">
                <a:extLst>
                  <a:ext uri="{FF2B5EF4-FFF2-40B4-BE49-F238E27FC236}">
                    <a16:creationId xmlns="" xmlns:a16="http://schemas.microsoft.com/office/drawing/2014/main" id="{A8035B00-AB25-4386-AC8D-700C84DD040C}"/>
                  </a:ext>
                </a:extLst>
              </p:cNvPr>
              <p:cNvSpPr/>
              <p:nvPr/>
            </p:nvSpPr>
            <p:spPr>
              <a:xfrm rot="5400000">
                <a:off x="5598795" y="4170735"/>
                <a:ext cx="1020158" cy="938165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  <p:sp>
          <p:nvSpPr>
            <p:cNvPr id="66" name="isḷiďê">
              <a:extLst>
                <a:ext uri="{FF2B5EF4-FFF2-40B4-BE49-F238E27FC236}">
                  <a16:creationId xmlns="" xmlns:a16="http://schemas.microsoft.com/office/drawing/2014/main" id="{E83890AB-93D8-4638-B318-D87BE0132D19}"/>
                </a:ext>
              </a:extLst>
            </p:cNvPr>
            <p:cNvSpPr/>
            <p:nvPr/>
          </p:nvSpPr>
          <p:spPr bwMode="auto">
            <a:xfrm>
              <a:off x="4765150" y="3239283"/>
              <a:ext cx="390823" cy="306003"/>
            </a:xfrm>
            <a:custGeom>
              <a:avLst/>
              <a:gdLst>
                <a:gd name="connsiteX0" fmla="*/ 474067 w 538647"/>
                <a:gd name="connsiteY0" fmla="*/ 243115 h 421745"/>
                <a:gd name="connsiteX1" fmla="*/ 532189 w 538647"/>
                <a:gd name="connsiteY1" fmla="*/ 243115 h 421745"/>
                <a:gd name="connsiteX2" fmla="*/ 538647 w 538647"/>
                <a:gd name="connsiteY2" fmla="*/ 251724 h 421745"/>
                <a:gd name="connsiteX3" fmla="*/ 538647 w 538647"/>
                <a:gd name="connsiteY3" fmla="*/ 415289 h 421745"/>
                <a:gd name="connsiteX4" fmla="*/ 532189 w 538647"/>
                <a:gd name="connsiteY4" fmla="*/ 421745 h 421745"/>
                <a:gd name="connsiteX5" fmla="*/ 474067 w 538647"/>
                <a:gd name="connsiteY5" fmla="*/ 421745 h 421745"/>
                <a:gd name="connsiteX6" fmla="*/ 467609 w 538647"/>
                <a:gd name="connsiteY6" fmla="*/ 415289 h 421745"/>
                <a:gd name="connsiteX7" fmla="*/ 467609 w 538647"/>
                <a:gd name="connsiteY7" fmla="*/ 251724 h 421745"/>
                <a:gd name="connsiteX8" fmla="*/ 474067 w 538647"/>
                <a:gd name="connsiteY8" fmla="*/ 243115 h 421745"/>
                <a:gd name="connsiteX9" fmla="*/ 8601 w 538647"/>
                <a:gd name="connsiteY9" fmla="*/ 243115 h 421745"/>
                <a:gd name="connsiteX10" fmla="*/ 64506 w 538647"/>
                <a:gd name="connsiteY10" fmla="*/ 243115 h 421745"/>
                <a:gd name="connsiteX11" fmla="*/ 73107 w 538647"/>
                <a:gd name="connsiteY11" fmla="*/ 251724 h 421745"/>
                <a:gd name="connsiteX12" fmla="*/ 73107 w 538647"/>
                <a:gd name="connsiteY12" fmla="*/ 415289 h 421745"/>
                <a:gd name="connsiteX13" fmla="*/ 64506 w 538647"/>
                <a:gd name="connsiteY13" fmla="*/ 421745 h 421745"/>
                <a:gd name="connsiteX14" fmla="*/ 8601 w 538647"/>
                <a:gd name="connsiteY14" fmla="*/ 421745 h 421745"/>
                <a:gd name="connsiteX15" fmla="*/ 0 w 538647"/>
                <a:gd name="connsiteY15" fmla="*/ 415289 h 421745"/>
                <a:gd name="connsiteX16" fmla="*/ 0 w 538647"/>
                <a:gd name="connsiteY16" fmla="*/ 251724 h 421745"/>
                <a:gd name="connsiteX17" fmla="*/ 8601 w 538647"/>
                <a:gd name="connsiteY17" fmla="*/ 243115 h 421745"/>
                <a:gd name="connsiteX18" fmla="*/ 230607 w 538647"/>
                <a:gd name="connsiteY18" fmla="*/ 206562 h 421745"/>
                <a:gd name="connsiteX19" fmla="*/ 286577 w 538647"/>
                <a:gd name="connsiteY19" fmla="*/ 206562 h 421745"/>
                <a:gd name="connsiteX20" fmla="*/ 295187 w 538647"/>
                <a:gd name="connsiteY20" fmla="*/ 215169 h 421745"/>
                <a:gd name="connsiteX21" fmla="*/ 295187 w 538647"/>
                <a:gd name="connsiteY21" fmla="*/ 415290 h 421745"/>
                <a:gd name="connsiteX22" fmla="*/ 286577 w 538647"/>
                <a:gd name="connsiteY22" fmla="*/ 421745 h 421745"/>
                <a:gd name="connsiteX23" fmla="*/ 230607 w 538647"/>
                <a:gd name="connsiteY23" fmla="*/ 421745 h 421745"/>
                <a:gd name="connsiteX24" fmla="*/ 224149 w 538647"/>
                <a:gd name="connsiteY24" fmla="*/ 415290 h 421745"/>
                <a:gd name="connsiteX25" fmla="*/ 224149 w 538647"/>
                <a:gd name="connsiteY25" fmla="*/ 215169 h 421745"/>
                <a:gd name="connsiteX26" fmla="*/ 230607 w 538647"/>
                <a:gd name="connsiteY26" fmla="*/ 206562 h 421745"/>
                <a:gd name="connsiteX27" fmla="*/ 353445 w 538647"/>
                <a:gd name="connsiteY27" fmla="*/ 148628 h 421745"/>
                <a:gd name="connsiteX28" fmla="*/ 409350 w 538647"/>
                <a:gd name="connsiteY28" fmla="*/ 148628 h 421745"/>
                <a:gd name="connsiteX29" fmla="*/ 417951 w 538647"/>
                <a:gd name="connsiteY29" fmla="*/ 157230 h 421745"/>
                <a:gd name="connsiteX30" fmla="*/ 417951 w 538647"/>
                <a:gd name="connsiteY30" fmla="*/ 415293 h 421745"/>
                <a:gd name="connsiteX31" fmla="*/ 409350 w 538647"/>
                <a:gd name="connsiteY31" fmla="*/ 421745 h 421745"/>
                <a:gd name="connsiteX32" fmla="*/ 353445 w 538647"/>
                <a:gd name="connsiteY32" fmla="*/ 421745 h 421745"/>
                <a:gd name="connsiteX33" fmla="*/ 344844 w 538647"/>
                <a:gd name="connsiteY33" fmla="*/ 415293 h 421745"/>
                <a:gd name="connsiteX34" fmla="*/ 344844 w 538647"/>
                <a:gd name="connsiteY34" fmla="*/ 157230 h 421745"/>
                <a:gd name="connsiteX35" fmla="*/ 353445 w 538647"/>
                <a:gd name="connsiteY35" fmla="*/ 148628 h 421745"/>
                <a:gd name="connsiteX36" fmla="*/ 111980 w 538647"/>
                <a:gd name="connsiteY36" fmla="*/ 148628 h 421745"/>
                <a:gd name="connsiteX37" fmla="*/ 170102 w 538647"/>
                <a:gd name="connsiteY37" fmla="*/ 148628 h 421745"/>
                <a:gd name="connsiteX38" fmla="*/ 176560 w 538647"/>
                <a:gd name="connsiteY38" fmla="*/ 157230 h 421745"/>
                <a:gd name="connsiteX39" fmla="*/ 176560 w 538647"/>
                <a:gd name="connsiteY39" fmla="*/ 415293 h 421745"/>
                <a:gd name="connsiteX40" fmla="*/ 170102 w 538647"/>
                <a:gd name="connsiteY40" fmla="*/ 421745 h 421745"/>
                <a:gd name="connsiteX41" fmla="*/ 111980 w 538647"/>
                <a:gd name="connsiteY41" fmla="*/ 421745 h 421745"/>
                <a:gd name="connsiteX42" fmla="*/ 105522 w 538647"/>
                <a:gd name="connsiteY42" fmla="*/ 415293 h 421745"/>
                <a:gd name="connsiteX43" fmla="*/ 105522 w 538647"/>
                <a:gd name="connsiteY43" fmla="*/ 157230 h 421745"/>
                <a:gd name="connsiteX44" fmla="*/ 111980 w 538647"/>
                <a:gd name="connsiteY44" fmla="*/ 148628 h 421745"/>
                <a:gd name="connsiteX45" fmla="*/ 142224 w 538647"/>
                <a:gd name="connsiteY45" fmla="*/ 0 h 421745"/>
                <a:gd name="connsiteX46" fmla="*/ 172373 w 538647"/>
                <a:gd name="connsiteY46" fmla="*/ 30141 h 421745"/>
                <a:gd name="connsiteX47" fmla="*/ 234825 w 538647"/>
                <a:gd name="connsiteY47" fmla="*/ 66741 h 421745"/>
                <a:gd name="connsiteX48" fmla="*/ 254207 w 538647"/>
                <a:gd name="connsiteY48" fmla="*/ 60283 h 421745"/>
                <a:gd name="connsiteX49" fmla="*/ 277896 w 538647"/>
                <a:gd name="connsiteY49" fmla="*/ 73200 h 421745"/>
                <a:gd name="connsiteX50" fmla="*/ 357576 w 538647"/>
                <a:gd name="connsiteY50" fmla="*/ 49518 h 421745"/>
                <a:gd name="connsiteX51" fmla="*/ 387725 w 538647"/>
                <a:gd name="connsiteY51" fmla="*/ 21530 h 421745"/>
                <a:gd name="connsiteX52" fmla="*/ 417874 w 538647"/>
                <a:gd name="connsiteY52" fmla="*/ 51671 h 421745"/>
                <a:gd name="connsiteX53" fmla="*/ 417874 w 538647"/>
                <a:gd name="connsiteY53" fmla="*/ 58130 h 421745"/>
                <a:gd name="connsiteX54" fmla="*/ 484633 w 538647"/>
                <a:gd name="connsiteY54" fmla="*/ 103341 h 421745"/>
                <a:gd name="connsiteX55" fmla="*/ 504015 w 538647"/>
                <a:gd name="connsiteY55" fmla="*/ 99036 h 421745"/>
                <a:gd name="connsiteX56" fmla="*/ 534164 w 538647"/>
                <a:gd name="connsiteY56" fmla="*/ 129177 h 421745"/>
                <a:gd name="connsiteX57" fmla="*/ 504015 w 538647"/>
                <a:gd name="connsiteY57" fmla="*/ 159318 h 421745"/>
                <a:gd name="connsiteX58" fmla="*/ 473866 w 538647"/>
                <a:gd name="connsiteY58" fmla="*/ 129177 h 421745"/>
                <a:gd name="connsiteX59" fmla="*/ 473866 w 538647"/>
                <a:gd name="connsiteY59" fmla="*/ 120565 h 421745"/>
                <a:gd name="connsiteX60" fmla="*/ 407107 w 538647"/>
                <a:gd name="connsiteY60" fmla="*/ 75353 h 421745"/>
                <a:gd name="connsiteX61" fmla="*/ 387725 w 538647"/>
                <a:gd name="connsiteY61" fmla="*/ 81812 h 421745"/>
                <a:gd name="connsiteX62" fmla="*/ 364036 w 538647"/>
                <a:gd name="connsiteY62" fmla="*/ 68894 h 421745"/>
                <a:gd name="connsiteX63" fmla="*/ 282203 w 538647"/>
                <a:gd name="connsiteY63" fmla="*/ 92577 h 421745"/>
                <a:gd name="connsiteX64" fmla="*/ 254207 w 538647"/>
                <a:gd name="connsiteY64" fmla="*/ 120565 h 421745"/>
                <a:gd name="connsiteX65" fmla="*/ 224058 w 538647"/>
                <a:gd name="connsiteY65" fmla="*/ 90424 h 421745"/>
                <a:gd name="connsiteX66" fmla="*/ 224058 w 538647"/>
                <a:gd name="connsiteY66" fmla="*/ 83965 h 421745"/>
                <a:gd name="connsiteX67" fmla="*/ 163759 w 538647"/>
                <a:gd name="connsiteY67" fmla="*/ 49518 h 421745"/>
                <a:gd name="connsiteX68" fmla="*/ 142224 w 538647"/>
                <a:gd name="connsiteY68" fmla="*/ 60283 h 421745"/>
                <a:gd name="connsiteX69" fmla="*/ 129303 w 538647"/>
                <a:gd name="connsiteY69" fmla="*/ 58130 h 421745"/>
                <a:gd name="connsiteX70" fmla="*/ 64697 w 538647"/>
                <a:gd name="connsiteY70" fmla="*/ 103341 h 421745"/>
                <a:gd name="connsiteX71" fmla="*/ 66851 w 538647"/>
                <a:gd name="connsiteY71" fmla="*/ 111953 h 421745"/>
                <a:gd name="connsiteX72" fmla="*/ 36702 w 538647"/>
                <a:gd name="connsiteY72" fmla="*/ 142095 h 421745"/>
                <a:gd name="connsiteX73" fmla="*/ 6552 w 538647"/>
                <a:gd name="connsiteY73" fmla="*/ 111953 h 421745"/>
                <a:gd name="connsiteX74" fmla="*/ 36702 w 538647"/>
                <a:gd name="connsiteY74" fmla="*/ 81812 h 421745"/>
                <a:gd name="connsiteX75" fmla="*/ 53930 w 538647"/>
                <a:gd name="connsiteY75" fmla="*/ 86118 h 421745"/>
                <a:gd name="connsiteX76" fmla="*/ 114228 w 538647"/>
                <a:gd name="connsiteY76" fmla="*/ 43059 h 421745"/>
                <a:gd name="connsiteX77" fmla="*/ 112075 w 538647"/>
                <a:gd name="connsiteY77" fmla="*/ 30141 h 421745"/>
                <a:gd name="connsiteX78" fmla="*/ 142224 w 538647"/>
                <a:gd name="connsiteY78" fmla="*/ 0 h 421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538647" h="421745">
                  <a:moveTo>
                    <a:pt x="474067" y="243115"/>
                  </a:moveTo>
                  <a:lnTo>
                    <a:pt x="532189" y="243115"/>
                  </a:lnTo>
                  <a:cubicBezTo>
                    <a:pt x="536495" y="243115"/>
                    <a:pt x="538647" y="247419"/>
                    <a:pt x="538647" y="251724"/>
                  </a:cubicBezTo>
                  <a:lnTo>
                    <a:pt x="538647" y="415289"/>
                  </a:lnTo>
                  <a:cubicBezTo>
                    <a:pt x="538647" y="419593"/>
                    <a:pt x="536495" y="421745"/>
                    <a:pt x="532189" y="421745"/>
                  </a:cubicBezTo>
                  <a:lnTo>
                    <a:pt x="474067" y="421745"/>
                  </a:lnTo>
                  <a:cubicBezTo>
                    <a:pt x="469762" y="421745"/>
                    <a:pt x="467609" y="419593"/>
                    <a:pt x="467609" y="415289"/>
                  </a:cubicBezTo>
                  <a:lnTo>
                    <a:pt x="467609" y="251724"/>
                  </a:lnTo>
                  <a:cubicBezTo>
                    <a:pt x="467609" y="247419"/>
                    <a:pt x="469762" y="243115"/>
                    <a:pt x="474067" y="243115"/>
                  </a:cubicBezTo>
                  <a:close/>
                  <a:moveTo>
                    <a:pt x="8601" y="243115"/>
                  </a:moveTo>
                  <a:lnTo>
                    <a:pt x="64506" y="243115"/>
                  </a:lnTo>
                  <a:cubicBezTo>
                    <a:pt x="68807" y="243115"/>
                    <a:pt x="73107" y="247419"/>
                    <a:pt x="73107" y="251724"/>
                  </a:cubicBezTo>
                  <a:lnTo>
                    <a:pt x="73107" y="415289"/>
                  </a:lnTo>
                  <a:cubicBezTo>
                    <a:pt x="73107" y="419593"/>
                    <a:pt x="68807" y="421745"/>
                    <a:pt x="64506" y="421745"/>
                  </a:cubicBezTo>
                  <a:lnTo>
                    <a:pt x="8601" y="421745"/>
                  </a:lnTo>
                  <a:cubicBezTo>
                    <a:pt x="4300" y="421745"/>
                    <a:pt x="0" y="419593"/>
                    <a:pt x="0" y="415289"/>
                  </a:cubicBezTo>
                  <a:lnTo>
                    <a:pt x="0" y="251724"/>
                  </a:lnTo>
                  <a:cubicBezTo>
                    <a:pt x="0" y="247419"/>
                    <a:pt x="4300" y="243115"/>
                    <a:pt x="8601" y="243115"/>
                  </a:cubicBezTo>
                  <a:close/>
                  <a:moveTo>
                    <a:pt x="230607" y="206562"/>
                  </a:moveTo>
                  <a:lnTo>
                    <a:pt x="286577" y="206562"/>
                  </a:lnTo>
                  <a:cubicBezTo>
                    <a:pt x="290882" y="206562"/>
                    <a:pt x="295187" y="210866"/>
                    <a:pt x="295187" y="215169"/>
                  </a:cubicBezTo>
                  <a:lnTo>
                    <a:pt x="295187" y="415290"/>
                  </a:lnTo>
                  <a:cubicBezTo>
                    <a:pt x="295187" y="419593"/>
                    <a:pt x="290882" y="421745"/>
                    <a:pt x="286577" y="421745"/>
                  </a:cubicBezTo>
                  <a:lnTo>
                    <a:pt x="230607" y="421745"/>
                  </a:lnTo>
                  <a:cubicBezTo>
                    <a:pt x="226302" y="421745"/>
                    <a:pt x="224149" y="419593"/>
                    <a:pt x="224149" y="415290"/>
                  </a:cubicBezTo>
                  <a:lnTo>
                    <a:pt x="224149" y="215169"/>
                  </a:lnTo>
                  <a:cubicBezTo>
                    <a:pt x="224149" y="210866"/>
                    <a:pt x="226302" y="206562"/>
                    <a:pt x="230607" y="206562"/>
                  </a:cubicBezTo>
                  <a:close/>
                  <a:moveTo>
                    <a:pt x="353445" y="148628"/>
                  </a:moveTo>
                  <a:lnTo>
                    <a:pt x="409350" y="148628"/>
                  </a:lnTo>
                  <a:cubicBezTo>
                    <a:pt x="413651" y="148628"/>
                    <a:pt x="417951" y="152929"/>
                    <a:pt x="417951" y="157230"/>
                  </a:cubicBezTo>
                  <a:lnTo>
                    <a:pt x="417951" y="415293"/>
                  </a:lnTo>
                  <a:cubicBezTo>
                    <a:pt x="417951" y="419595"/>
                    <a:pt x="413651" y="421745"/>
                    <a:pt x="409350" y="421745"/>
                  </a:cubicBezTo>
                  <a:lnTo>
                    <a:pt x="353445" y="421745"/>
                  </a:lnTo>
                  <a:cubicBezTo>
                    <a:pt x="349145" y="421745"/>
                    <a:pt x="344844" y="419595"/>
                    <a:pt x="344844" y="415293"/>
                  </a:cubicBezTo>
                  <a:lnTo>
                    <a:pt x="344844" y="157230"/>
                  </a:lnTo>
                  <a:cubicBezTo>
                    <a:pt x="344844" y="152929"/>
                    <a:pt x="349145" y="148628"/>
                    <a:pt x="353445" y="148628"/>
                  </a:cubicBezTo>
                  <a:close/>
                  <a:moveTo>
                    <a:pt x="111980" y="148628"/>
                  </a:moveTo>
                  <a:lnTo>
                    <a:pt x="170102" y="148628"/>
                  </a:lnTo>
                  <a:cubicBezTo>
                    <a:pt x="174408" y="148628"/>
                    <a:pt x="176560" y="152929"/>
                    <a:pt x="176560" y="157230"/>
                  </a:cubicBezTo>
                  <a:lnTo>
                    <a:pt x="176560" y="415293"/>
                  </a:lnTo>
                  <a:cubicBezTo>
                    <a:pt x="176560" y="419595"/>
                    <a:pt x="174408" y="421745"/>
                    <a:pt x="170102" y="421745"/>
                  </a:cubicBezTo>
                  <a:lnTo>
                    <a:pt x="111980" y="421745"/>
                  </a:lnTo>
                  <a:cubicBezTo>
                    <a:pt x="107675" y="421745"/>
                    <a:pt x="105522" y="419595"/>
                    <a:pt x="105522" y="415293"/>
                  </a:cubicBezTo>
                  <a:lnTo>
                    <a:pt x="105522" y="157230"/>
                  </a:lnTo>
                  <a:cubicBezTo>
                    <a:pt x="105522" y="152929"/>
                    <a:pt x="107675" y="148628"/>
                    <a:pt x="111980" y="148628"/>
                  </a:cubicBezTo>
                  <a:close/>
                  <a:moveTo>
                    <a:pt x="142224" y="0"/>
                  </a:moveTo>
                  <a:cubicBezTo>
                    <a:pt x="157299" y="0"/>
                    <a:pt x="172373" y="12918"/>
                    <a:pt x="172373" y="30141"/>
                  </a:cubicBezTo>
                  <a:lnTo>
                    <a:pt x="234825" y="66741"/>
                  </a:lnTo>
                  <a:cubicBezTo>
                    <a:pt x="239132" y="62435"/>
                    <a:pt x="245593" y="60283"/>
                    <a:pt x="254207" y="60283"/>
                  </a:cubicBezTo>
                  <a:cubicBezTo>
                    <a:pt x="262821" y="60283"/>
                    <a:pt x="271435" y="64588"/>
                    <a:pt x="277896" y="73200"/>
                  </a:cubicBezTo>
                  <a:lnTo>
                    <a:pt x="357576" y="49518"/>
                  </a:lnTo>
                  <a:cubicBezTo>
                    <a:pt x="359729" y="32294"/>
                    <a:pt x="372650" y="21530"/>
                    <a:pt x="387725" y="21530"/>
                  </a:cubicBezTo>
                  <a:cubicBezTo>
                    <a:pt x="404953" y="21530"/>
                    <a:pt x="417874" y="34447"/>
                    <a:pt x="417874" y="51671"/>
                  </a:cubicBezTo>
                  <a:cubicBezTo>
                    <a:pt x="417874" y="53824"/>
                    <a:pt x="417874" y="55977"/>
                    <a:pt x="417874" y="58130"/>
                  </a:cubicBezTo>
                  <a:lnTo>
                    <a:pt x="484633" y="103341"/>
                  </a:lnTo>
                  <a:cubicBezTo>
                    <a:pt x="491094" y="101189"/>
                    <a:pt x="495401" y="99036"/>
                    <a:pt x="504015" y="99036"/>
                  </a:cubicBezTo>
                  <a:cubicBezTo>
                    <a:pt x="519090" y="99036"/>
                    <a:pt x="534164" y="111953"/>
                    <a:pt x="534164" y="129177"/>
                  </a:cubicBezTo>
                  <a:cubicBezTo>
                    <a:pt x="534164" y="144247"/>
                    <a:pt x="519090" y="159318"/>
                    <a:pt x="504015" y="159318"/>
                  </a:cubicBezTo>
                  <a:cubicBezTo>
                    <a:pt x="486787" y="159318"/>
                    <a:pt x="473866" y="144247"/>
                    <a:pt x="473866" y="129177"/>
                  </a:cubicBezTo>
                  <a:cubicBezTo>
                    <a:pt x="473866" y="127024"/>
                    <a:pt x="473866" y="122718"/>
                    <a:pt x="473866" y="120565"/>
                  </a:cubicBezTo>
                  <a:lnTo>
                    <a:pt x="407107" y="75353"/>
                  </a:lnTo>
                  <a:cubicBezTo>
                    <a:pt x="400646" y="79659"/>
                    <a:pt x="394186" y="81812"/>
                    <a:pt x="387725" y="81812"/>
                  </a:cubicBezTo>
                  <a:cubicBezTo>
                    <a:pt x="379111" y="81812"/>
                    <a:pt x="370497" y="75353"/>
                    <a:pt x="364036" y="68894"/>
                  </a:cubicBezTo>
                  <a:lnTo>
                    <a:pt x="282203" y="92577"/>
                  </a:lnTo>
                  <a:cubicBezTo>
                    <a:pt x="282203" y="107647"/>
                    <a:pt x="269281" y="120565"/>
                    <a:pt x="254207" y="120565"/>
                  </a:cubicBezTo>
                  <a:cubicBezTo>
                    <a:pt x="236979" y="120565"/>
                    <a:pt x="224058" y="107647"/>
                    <a:pt x="224058" y="90424"/>
                  </a:cubicBezTo>
                  <a:cubicBezTo>
                    <a:pt x="224058" y="88271"/>
                    <a:pt x="224058" y="86118"/>
                    <a:pt x="224058" y="83965"/>
                  </a:cubicBezTo>
                  <a:lnTo>
                    <a:pt x="163759" y="49518"/>
                  </a:lnTo>
                  <a:cubicBezTo>
                    <a:pt x="157299" y="55977"/>
                    <a:pt x="150838" y="60283"/>
                    <a:pt x="142224" y="60283"/>
                  </a:cubicBezTo>
                  <a:cubicBezTo>
                    <a:pt x="135763" y="60283"/>
                    <a:pt x="131456" y="58130"/>
                    <a:pt x="129303" y="58130"/>
                  </a:cubicBezTo>
                  <a:lnTo>
                    <a:pt x="64697" y="103341"/>
                  </a:lnTo>
                  <a:cubicBezTo>
                    <a:pt x="66851" y="105494"/>
                    <a:pt x="66851" y="107647"/>
                    <a:pt x="66851" y="111953"/>
                  </a:cubicBezTo>
                  <a:cubicBezTo>
                    <a:pt x="66851" y="127024"/>
                    <a:pt x="53930" y="142095"/>
                    <a:pt x="36702" y="142095"/>
                  </a:cubicBezTo>
                  <a:cubicBezTo>
                    <a:pt x="19473" y="142095"/>
                    <a:pt x="6552" y="127024"/>
                    <a:pt x="6552" y="111953"/>
                  </a:cubicBezTo>
                  <a:cubicBezTo>
                    <a:pt x="6552" y="94730"/>
                    <a:pt x="19473" y="81812"/>
                    <a:pt x="36702" y="81812"/>
                  </a:cubicBezTo>
                  <a:cubicBezTo>
                    <a:pt x="43162" y="81812"/>
                    <a:pt x="47469" y="83965"/>
                    <a:pt x="53930" y="86118"/>
                  </a:cubicBezTo>
                  <a:lnTo>
                    <a:pt x="114228" y="43059"/>
                  </a:lnTo>
                  <a:cubicBezTo>
                    <a:pt x="112075" y="38753"/>
                    <a:pt x="112075" y="34447"/>
                    <a:pt x="112075" y="30141"/>
                  </a:cubicBezTo>
                  <a:cubicBezTo>
                    <a:pt x="112075" y="12918"/>
                    <a:pt x="124996" y="0"/>
                    <a:pt x="1422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wrap="square" lIns="91440" tIns="45720" rIns="91440" bIns="45720" anchor="ctr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7" name="ïşľîḓè">
              <a:extLst>
                <a:ext uri="{FF2B5EF4-FFF2-40B4-BE49-F238E27FC236}">
                  <a16:creationId xmlns="" xmlns:a16="http://schemas.microsoft.com/office/drawing/2014/main" id="{B09DE16A-6600-426D-A898-E743F7D71F92}"/>
                </a:ext>
              </a:extLst>
            </p:cNvPr>
            <p:cNvSpPr/>
            <p:nvPr/>
          </p:nvSpPr>
          <p:spPr bwMode="auto">
            <a:xfrm>
              <a:off x="5837134" y="1991166"/>
              <a:ext cx="490015" cy="471257"/>
            </a:xfrm>
            <a:custGeom>
              <a:avLst/>
              <a:gdLst>
                <a:gd name="connsiteX0" fmla="*/ 61288 w 609549"/>
                <a:gd name="connsiteY0" fmla="*/ 383285 h 586216"/>
                <a:gd name="connsiteX1" fmla="*/ 71162 w 609549"/>
                <a:gd name="connsiteY1" fmla="*/ 387101 h 586216"/>
                <a:gd name="connsiteX2" fmla="*/ 120018 w 609549"/>
                <a:gd name="connsiteY2" fmla="*/ 435892 h 586216"/>
                <a:gd name="connsiteX3" fmla="*/ 120018 w 609549"/>
                <a:gd name="connsiteY3" fmla="*/ 454200 h 586216"/>
                <a:gd name="connsiteX4" fmla="*/ 56639 w 609549"/>
                <a:gd name="connsiteY4" fmla="*/ 517543 h 586216"/>
                <a:gd name="connsiteX5" fmla="*/ 35592 w 609549"/>
                <a:gd name="connsiteY5" fmla="*/ 513644 h 586216"/>
                <a:gd name="connsiteX6" fmla="*/ 51877 w 609549"/>
                <a:gd name="connsiteY6" fmla="*/ 388099 h 586216"/>
                <a:gd name="connsiteX7" fmla="*/ 61288 w 609549"/>
                <a:gd name="connsiteY7" fmla="*/ 383285 h 586216"/>
                <a:gd name="connsiteX8" fmla="*/ 235245 w 609549"/>
                <a:gd name="connsiteY8" fmla="*/ 302810 h 586216"/>
                <a:gd name="connsiteX9" fmla="*/ 306042 w 609549"/>
                <a:gd name="connsiteY9" fmla="*/ 373466 h 586216"/>
                <a:gd name="connsiteX10" fmla="*/ 258717 w 609549"/>
                <a:gd name="connsiteY10" fmla="*/ 420680 h 586216"/>
                <a:gd name="connsiteX11" fmla="*/ 230246 w 609549"/>
                <a:gd name="connsiteY11" fmla="*/ 550152 h 586216"/>
                <a:gd name="connsiteX12" fmla="*/ 92223 w 609549"/>
                <a:gd name="connsiteY12" fmla="*/ 575305 h 586216"/>
                <a:gd name="connsiteX13" fmla="*/ 88748 w 609549"/>
                <a:gd name="connsiteY13" fmla="*/ 556143 h 586216"/>
                <a:gd name="connsiteX14" fmla="*/ 165115 w 609549"/>
                <a:gd name="connsiteY14" fmla="*/ 479877 h 586216"/>
                <a:gd name="connsiteX15" fmla="*/ 165115 w 609549"/>
                <a:gd name="connsiteY15" fmla="*/ 446308 h 586216"/>
                <a:gd name="connsiteX16" fmla="*/ 88700 w 609549"/>
                <a:gd name="connsiteY16" fmla="*/ 369995 h 586216"/>
                <a:gd name="connsiteX17" fmla="*/ 92128 w 609549"/>
                <a:gd name="connsiteY17" fmla="*/ 350976 h 586216"/>
                <a:gd name="connsiteX18" fmla="*/ 189111 w 609549"/>
                <a:gd name="connsiteY18" fmla="*/ 348884 h 586216"/>
                <a:gd name="connsiteX19" fmla="*/ 257958 w 609549"/>
                <a:gd name="connsiteY19" fmla="*/ 161679 h 586216"/>
                <a:gd name="connsiteX20" fmla="*/ 317251 w 609549"/>
                <a:gd name="connsiteY20" fmla="*/ 220879 h 586216"/>
                <a:gd name="connsiteX21" fmla="*/ 388070 w 609549"/>
                <a:gd name="connsiteY21" fmla="*/ 291586 h 586216"/>
                <a:gd name="connsiteX22" fmla="*/ 604906 w 609549"/>
                <a:gd name="connsiteY22" fmla="*/ 508130 h 586216"/>
                <a:gd name="connsiteX23" fmla="*/ 604906 w 609549"/>
                <a:gd name="connsiteY23" fmla="*/ 530526 h 586216"/>
                <a:gd name="connsiteX24" fmla="*/ 556567 w 609549"/>
                <a:gd name="connsiteY24" fmla="*/ 578789 h 586216"/>
                <a:gd name="connsiteX25" fmla="*/ 545327 w 609549"/>
                <a:gd name="connsiteY25" fmla="*/ 583449 h 586216"/>
                <a:gd name="connsiteX26" fmla="*/ 534135 w 609549"/>
                <a:gd name="connsiteY26" fmla="*/ 578789 h 586216"/>
                <a:gd name="connsiteX27" fmla="*/ 317251 w 609549"/>
                <a:gd name="connsiteY27" fmla="*/ 362293 h 586216"/>
                <a:gd name="connsiteX28" fmla="*/ 246481 w 609549"/>
                <a:gd name="connsiteY28" fmla="*/ 291586 h 586216"/>
                <a:gd name="connsiteX29" fmla="*/ 187140 w 609549"/>
                <a:gd name="connsiteY29" fmla="*/ 232339 h 586216"/>
                <a:gd name="connsiteX30" fmla="*/ 58606 w 609549"/>
                <a:gd name="connsiteY30" fmla="*/ 160814 h 586216"/>
                <a:gd name="connsiteX31" fmla="*/ 126401 w 609549"/>
                <a:gd name="connsiteY31" fmla="*/ 228498 h 586216"/>
                <a:gd name="connsiteX32" fmla="*/ 111975 w 609549"/>
                <a:gd name="connsiteY32" fmla="*/ 242899 h 586216"/>
                <a:gd name="connsiteX33" fmla="*/ 119307 w 609549"/>
                <a:gd name="connsiteY33" fmla="*/ 250219 h 586216"/>
                <a:gd name="connsiteX34" fmla="*/ 119307 w 609549"/>
                <a:gd name="connsiteY34" fmla="*/ 277692 h 586216"/>
                <a:gd name="connsiteX35" fmla="*/ 115641 w 609549"/>
                <a:gd name="connsiteY35" fmla="*/ 281352 h 586216"/>
                <a:gd name="connsiteX36" fmla="*/ 88123 w 609549"/>
                <a:gd name="connsiteY36" fmla="*/ 281352 h 586216"/>
                <a:gd name="connsiteX37" fmla="*/ 5712 w 609549"/>
                <a:gd name="connsiteY37" fmla="*/ 199029 h 586216"/>
                <a:gd name="connsiteX38" fmla="*/ 5712 w 609549"/>
                <a:gd name="connsiteY38" fmla="*/ 171604 h 586216"/>
                <a:gd name="connsiteX39" fmla="*/ 9378 w 609549"/>
                <a:gd name="connsiteY39" fmla="*/ 167944 h 586216"/>
                <a:gd name="connsiteX40" fmla="*/ 36849 w 609549"/>
                <a:gd name="connsiteY40" fmla="*/ 167944 h 586216"/>
                <a:gd name="connsiteX41" fmla="*/ 44180 w 609549"/>
                <a:gd name="connsiteY41" fmla="*/ 175264 h 586216"/>
                <a:gd name="connsiteX42" fmla="*/ 585775 w 609549"/>
                <a:gd name="connsiteY42" fmla="*/ 66370 h 586216"/>
                <a:gd name="connsiteX43" fmla="*/ 595263 w 609549"/>
                <a:gd name="connsiteY43" fmla="*/ 73839 h 586216"/>
                <a:gd name="connsiteX44" fmla="*/ 578978 w 609549"/>
                <a:gd name="connsiteY44" fmla="*/ 199341 h 586216"/>
                <a:gd name="connsiteX45" fmla="*/ 559693 w 609549"/>
                <a:gd name="connsiteY45" fmla="*/ 200387 h 586216"/>
                <a:gd name="connsiteX46" fmla="*/ 510789 w 609549"/>
                <a:gd name="connsiteY46" fmla="*/ 151612 h 586216"/>
                <a:gd name="connsiteX47" fmla="*/ 510789 w 609549"/>
                <a:gd name="connsiteY47" fmla="*/ 133262 h 586216"/>
                <a:gd name="connsiteX48" fmla="*/ 574216 w 609549"/>
                <a:gd name="connsiteY48" fmla="*/ 69988 h 586216"/>
                <a:gd name="connsiteX49" fmla="*/ 585775 w 609549"/>
                <a:gd name="connsiteY49" fmla="*/ 66370 h 586216"/>
                <a:gd name="connsiteX50" fmla="*/ 158702 w 609549"/>
                <a:gd name="connsiteY50" fmla="*/ 26758 h 586216"/>
                <a:gd name="connsiteX51" fmla="*/ 172463 w 609549"/>
                <a:gd name="connsiteY51" fmla="*/ 32464 h 586216"/>
                <a:gd name="connsiteX52" fmla="*/ 179701 w 609549"/>
                <a:gd name="connsiteY52" fmla="*/ 39691 h 586216"/>
                <a:gd name="connsiteX53" fmla="*/ 246935 w 609549"/>
                <a:gd name="connsiteY53" fmla="*/ 106831 h 586216"/>
                <a:gd name="connsiteX54" fmla="*/ 254886 w 609549"/>
                <a:gd name="connsiteY54" fmla="*/ 114819 h 586216"/>
                <a:gd name="connsiteX55" fmla="*/ 257600 w 609549"/>
                <a:gd name="connsiteY55" fmla="*/ 138879 h 586216"/>
                <a:gd name="connsiteX56" fmla="*/ 254886 w 609549"/>
                <a:gd name="connsiteY56" fmla="*/ 142255 h 586216"/>
                <a:gd name="connsiteX57" fmla="*/ 252315 w 609549"/>
                <a:gd name="connsiteY57" fmla="*/ 144823 h 586216"/>
                <a:gd name="connsiteX58" fmla="*/ 246696 w 609549"/>
                <a:gd name="connsiteY58" fmla="*/ 150434 h 586216"/>
                <a:gd name="connsiteX59" fmla="*/ 175892 w 609549"/>
                <a:gd name="connsiteY59" fmla="*/ 221140 h 586216"/>
                <a:gd name="connsiteX60" fmla="*/ 172463 w 609549"/>
                <a:gd name="connsiteY60" fmla="*/ 224611 h 586216"/>
                <a:gd name="connsiteX61" fmla="*/ 170130 w 609549"/>
                <a:gd name="connsiteY61" fmla="*/ 226560 h 586216"/>
                <a:gd name="connsiteX62" fmla="*/ 162274 w 609549"/>
                <a:gd name="connsiteY62" fmla="*/ 229936 h 586216"/>
                <a:gd name="connsiteX63" fmla="*/ 158702 w 609549"/>
                <a:gd name="connsiteY63" fmla="*/ 230269 h 586216"/>
                <a:gd name="connsiteX64" fmla="*/ 144942 w 609549"/>
                <a:gd name="connsiteY64" fmla="*/ 224611 h 586216"/>
                <a:gd name="connsiteX65" fmla="*/ 137609 w 609549"/>
                <a:gd name="connsiteY65" fmla="*/ 217288 h 586216"/>
                <a:gd name="connsiteX66" fmla="*/ 69804 w 609549"/>
                <a:gd name="connsiteY66" fmla="*/ 149578 h 586216"/>
                <a:gd name="connsiteX67" fmla="*/ 62519 w 609549"/>
                <a:gd name="connsiteY67" fmla="*/ 142255 h 586216"/>
                <a:gd name="connsiteX68" fmla="*/ 62519 w 609549"/>
                <a:gd name="connsiteY68" fmla="*/ 114819 h 586216"/>
                <a:gd name="connsiteX69" fmla="*/ 144942 w 609549"/>
                <a:gd name="connsiteY69" fmla="*/ 32464 h 586216"/>
                <a:gd name="connsiteX70" fmla="*/ 158702 w 609549"/>
                <a:gd name="connsiteY70" fmla="*/ 26758 h 586216"/>
                <a:gd name="connsiteX71" fmla="*/ 254809 w 609549"/>
                <a:gd name="connsiteY71" fmla="*/ 6542 h 586216"/>
                <a:gd name="connsiteX72" fmla="*/ 321015 w 609549"/>
                <a:gd name="connsiteY72" fmla="*/ 29913 h 586216"/>
                <a:gd name="connsiteX73" fmla="*/ 260017 w 609549"/>
                <a:gd name="connsiteY73" fmla="*/ 97465 h 586216"/>
                <a:gd name="connsiteX74" fmla="*/ 193067 w 609549"/>
                <a:gd name="connsiteY74" fmla="*/ 30626 h 586216"/>
                <a:gd name="connsiteX75" fmla="*/ 254809 w 609549"/>
                <a:gd name="connsiteY75" fmla="*/ 6542 h 586216"/>
                <a:gd name="connsiteX76" fmla="*/ 503105 w 609549"/>
                <a:gd name="connsiteY76" fmla="*/ 953 h 586216"/>
                <a:gd name="connsiteX77" fmla="*/ 538560 w 609549"/>
                <a:gd name="connsiteY77" fmla="*/ 10911 h 586216"/>
                <a:gd name="connsiteX78" fmla="*/ 542083 w 609549"/>
                <a:gd name="connsiteY78" fmla="*/ 30073 h 586216"/>
                <a:gd name="connsiteX79" fmla="*/ 465709 w 609549"/>
                <a:gd name="connsiteY79" fmla="*/ 106341 h 586216"/>
                <a:gd name="connsiteX80" fmla="*/ 465709 w 609549"/>
                <a:gd name="connsiteY80" fmla="*/ 139911 h 586216"/>
                <a:gd name="connsiteX81" fmla="*/ 542131 w 609549"/>
                <a:gd name="connsiteY81" fmla="*/ 216227 h 586216"/>
                <a:gd name="connsiteX82" fmla="*/ 538655 w 609549"/>
                <a:gd name="connsiteY82" fmla="*/ 235246 h 586216"/>
                <a:gd name="connsiteX83" fmla="*/ 442187 w 609549"/>
                <a:gd name="connsiteY83" fmla="*/ 237528 h 586216"/>
                <a:gd name="connsiteX84" fmla="*/ 399238 w 609549"/>
                <a:gd name="connsiteY84" fmla="*/ 280370 h 586216"/>
                <a:gd name="connsiteX85" fmla="*/ 328482 w 609549"/>
                <a:gd name="connsiteY85" fmla="*/ 209712 h 586216"/>
                <a:gd name="connsiteX86" fmla="*/ 372240 w 609549"/>
                <a:gd name="connsiteY86" fmla="*/ 166015 h 586216"/>
                <a:gd name="connsiteX87" fmla="*/ 400571 w 609549"/>
                <a:gd name="connsiteY87" fmla="*/ 36064 h 586216"/>
                <a:gd name="connsiteX88" fmla="*/ 503105 w 609549"/>
                <a:gd name="connsiteY88" fmla="*/ 953 h 586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609549" h="586216">
                  <a:moveTo>
                    <a:pt x="61288" y="383285"/>
                  </a:moveTo>
                  <a:cubicBezTo>
                    <a:pt x="64829" y="383106"/>
                    <a:pt x="68448" y="384367"/>
                    <a:pt x="71162" y="387101"/>
                  </a:cubicBezTo>
                  <a:lnTo>
                    <a:pt x="120018" y="435892"/>
                  </a:lnTo>
                  <a:cubicBezTo>
                    <a:pt x="125113" y="440933"/>
                    <a:pt x="125113" y="449160"/>
                    <a:pt x="120018" y="454200"/>
                  </a:cubicBezTo>
                  <a:lnTo>
                    <a:pt x="56639" y="517543"/>
                  </a:lnTo>
                  <a:cubicBezTo>
                    <a:pt x="50211" y="523963"/>
                    <a:pt x="39211" y="522013"/>
                    <a:pt x="35592" y="513644"/>
                  </a:cubicBezTo>
                  <a:cubicBezTo>
                    <a:pt x="17783" y="472794"/>
                    <a:pt x="23211" y="424288"/>
                    <a:pt x="51877" y="388099"/>
                  </a:cubicBezTo>
                  <a:cubicBezTo>
                    <a:pt x="54282" y="385079"/>
                    <a:pt x="57746" y="383463"/>
                    <a:pt x="61288" y="383285"/>
                  </a:cubicBezTo>
                  <a:close/>
                  <a:moveTo>
                    <a:pt x="235245" y="302810"/>
                  </a:moveTo>
                  <a:lnTo>
                    <a:pt x="306042" y="373466"/>
                  </a:lnTo>
                  <a:lnTo>
                    <a:pt x="258717" y="420680"/>
                  </a:lnTo>
                  <a:cubicBezTo>
                    <a:pt x="274667" y="464329"/>
                    <a:pt x="265192" y="515300"/>
                    <a:pt x="230246" y="550152"/>
                  </a:cubicBezTo>
                  <a:cubicBezTo>
                    <a:pt x="192919" y="587430"/>
                    <a:pt x="137644" y="595798"/>
                    <a:pt x="92223" y="575305"/>
                  </a:cubicBezTo>
                  <a:cubicBezTo>
                    <a:pt x="84701" y="571882"/>
                    <a:pt x="82892" y="561992"/>
                    <a:pt x="88748" y="556143"/>
                  </a:cubicBezTo>
                  <a:lnTo>
                    <a:pt x="165115" y="479877"/>
                  </a:lnTo>
                  <a:cubicBezTo>
                    <a:pt x="174399" y="470605"/>
                    <a:pt x="174399" y="455580"/>
                    <a:pt x="165115" y="446308"/>
                  </a:cubicBezTo>
                  <a:lnTo>
                    <a:pt x="88700" y="369995"/>
                  </a:lnTo>
                  <a:cubicBezTo>
                    <a:pt x="82844" y="364194"/>
                    <a:pt x="84653" y="354399"/>
                    <a:pt x="92128" y="350976"/>
                  </a:cubicBezTo>
                  <a:cubicBezTo>
                    <a:pt x="122789" y="337092"/>
                    <a:pt x="157973" y="336379"/>
                    <a:pt x="189111" y="348884"/>
                  </a:cubicBezTo>
                  <a:close/>
                  <a:moveTo>
                    <a:pt x="257958" y="161679"/>
                  </a:moveTo>
                  <a:lnTo>
                    <a:pt x="317251" y="220879"/>
                  </a:lnTo>
                  <a:lnTo>
                    <a:pt x="388070" y="291586"/>
                  </a:lnTo>
                  <a:lnTo>
                    <a:pt x="604906" y="508130"/>
                  </a:lnTo>
                  <a:cubicBezTo>
                    <a:pt x="611097" y="514311"/>
                    <a:pt x="611097" y="524344"/>
                    <a:pt x="604906" y="530526"/>
                  </a:cubicBezTo>
                  <a:lnTo>
                    <a:pt x="556567" y="578789"/>
                  </a:lnTo>
                  <a:cubicBezTo>
                    <a:pt x="553471" y="581880"/>
                    <a:pt x="549423" y="583449"/>
                    <a:pt x="545327" y="583449"/>
                  </a:cubicBezTo>
                  <a:cubicBezTo>
                    <a:pt x="541279" y="583449"/>
                    <a:pt x="537231" y="581880"/>
                    <a:pt x="534135" y="578789"/>
                  </a:cubicBezTo>
                  <a:lnTo>
                    <a:pt x="317251" y="362293"/>
                  </a:lnTo>
                  <a:lnTo>
                    <a:pt x="246481" y="291586"/>
                  </a:lnTo>
                  <a:lnTo>
                    <a:pt x="187140" y="232339"/>
                  </a:lnTo>
                  <a:close/>
                  <a:moveTo>
                    <a:pt x="58606" y="160814"/>
                  </a:moveTo>
                  <a:lnTo>
                    <a:pt x="126401" y="228498"/>
                  </a:lnTo>
                  <a:lnTo>
                    <a:pt x="111975" y="242899"/>
                  </a:lnTo>
                  <a:lnTo>
                    <a:pt x="119307" y="250219"/>
                  </a:lnTo>
                  <a:cubicBezTo>
                    <a:pt x="126877" y="257824"/>
                    <a:pt x="126877" y="270087"/>
                    <a:pt x="119307" y="277692"/>
                  </a:cubicBezTo>
                  <a:lnTo>
                    <a:pt x="115641" y="281352"/>
                  </a:lnTo>
                  <a:cubicBezTo>
                    <a:pt x="108024" y="288909"/>
                    <a:pt x="95741" y="288909"/>
                    <a:pt x="88123" y="281352"/>
                  </a:cubicBezTo>
                  <a:lnTo>
                    <a:pt x="5712" y="199029"/>
                  </a:lnTo>
                  <a:cubicBezTo>
                    <a:pt x="-1905" y="191424"/>
                    <a:pt x="-1905" y="179161"/>
                    <a:pt x="5712" y="171604"/>
                  </a:cubicBezTo>
                  <a:lnTo>
                    <a:pt x="9378" y="167944"/>
                  </a:lnTo>
                  <a:cubicBezTo>
                    <a:pt x="16948" y="160339"/>
                    <a:pt x="29231" y="160339"/>
                    <a:pt x="36849" y="167944"/>
                  </a:cubicBezTo>
                  <a:lnTo>
                    <a:pt x="44180" y="175264"/>
                  </a:lnTo>
                  <a:close/>
                  <a:moveTo>
                    <a:pt x="585775" y="66370"/>
                  </a:moveTo>
                  <a:cubicBezTo>
                    <a:pt x="589775" y="67101"/>
                    <a:pt x="593430" y="69680"/>
                    <a:pt x="595263" y="73839"/>
                  </a:cubicBezTo>
                  <a:cubicBezTo>
                    <a:pt x="613072" y="114675"/>
                    <a:pt x="607644" y="163212"/>
                    <a:pt x="578978" y="199341"/>
                  </a:cubicBezTo>
                  <a:cubicBezTo>
                    <a:pt x="574168" y="205379"/>
                    <a:pt x="565121" y="205854"/>
                    <a:pt x="559693" y="200387"/>
                  </a:cubicBezTo>
                  <a:lnTo>
                    <a:pt x="510789" y="151612"/>
                  </a:lnTo>
                  <a:cubicBezTo>
                    <a:pt x="505742" y="146526"/>
                    <a:pt x="505742" y="138349"/>
                    <a:pt x="510789" y="133262"/>
                  </a:cubicBezTo>
                  <a:lnTo>
                    <a:pt x="574216" y="69988"/>
                  </a:lnTo>
                  <a:cubicBezTo>
                    <a:pt x="577430" y="66756"/>
                    <a:pt x="581775" y="65639"/>
                    <a:pt x="585775" y="66370"/>
                  </a:cubicBezTo>
                  <a:close/>
                  <a:moveTo>
                    <a:pt x="158702" y="26758"/>
                  </a:moveTo>
                  <a:cubicBezTo>
                    <a:pt x="163655" y="26758"/>
                    <a:pt x="168654" y="28660"/>
                    <a:pt x="172463" y="32464"/>
                  </a:cubicBezTo>
                  <a:lnTo>
                    <a:pt x="179701" y="39691"/>
                  </a:lnTo>
                  <a:lnTo>
                    <a:pt x="246935" y="106831"/>
                  </a:lnTo>
                  <a:lnTo>
                    <a:pt x="254886" y="114819"/>
                  </a:lnTo>
                  <a:cubicBezTo>
                    <a:pt x="261457" y="121334"/>
                    <a:pt x="262362" y="131414"/>
                    <a:pt x="257600" y="138879"/>
                  </a:cubicBezTo>
                  <a:cubicBezTo>
                    <a:pt x="256839" y="140068"/>
                    <a:pt x="255934" y="141209"/>
                    <a:pt x="254886" y="142255"/>
                  </a:cubicBezTo>
                  <a:lnTo>
                    <a:pt x="252315" y="144823"/>
                  </a:lnTo>
                  <a:lnTo>
                    <a:pt x="246696" y="150434"/>
                  </a:lnTo>
                  <a:lnTo>
                    <a:pt x="175892" y="221140"/>
                  </a:lnTo>
                  <a:lnTo>
                    <a:pt x="172463" y="224611"/>
                  </a:lnTo>
                  <a:cubicBezTo>
                    <a:pt x="171702" y="225324"/>
                    <a:pt x="170940" y="225990"/>
                    <a:pt x="170130" y="226560"/>
                  </a:cubicBezTo>
                  <a:cubicBezTo>
                    <a:pt x="167749" y="228319"/>
                    <a:pt x="165083" y="229413"/>
                    <a:pt x="162274" y="229936"/>
                  </a:cubicBezTo>
                  <a:cubicBezTo>
                    <a:pt x="161083" y="230174"/>
                    <a:pt x="159893" y="230269"/>
                    <a:pt x="158702" y="230269"/>
                  </a:cubicBezTo>
                  <a:cubicBezTo>
                    <a:pt x="153703" y="230269"/>
                    <a:pt x="148751" y="228367"/>
                    <a:pt x="144942" y="224611"/>
                  </a:cubicBezTo>
                  <a:lnTo>
                    <a:pt x="137609" y="217288"/>
                  </a:lnTo>
                  <a:lnTo>
                    <a:pt x="69804" y="149578"/>
                  </a:lnTo>
                  <a:lnTo>
                    <a:pt x="62519" y="142255"/>
                  </a:lnTo>
                  <a:cubicBezTo>
                    <a:pt x="54900" y="134647"/>
                    <a:pt x="54900" y="122380"/>
                    <a:pt x="62519" y="114819"/>
                  </a:cubicBezTo>
                  <a:lnTo>
                    <a:pt x="144942" y="32464"/>
                  </a:lnTo>
                  <a:cubicBezTo>
                    <a:pt x="148751" y="28660"/>
                    <a:pt x="153750" y="26758"/>
                    <a:pt x="158702" y="26758"/>
                  </a:cubicBezTo>
                  <a:close/>
                  <a:moveTo>
                    <a:pt x="254809" y="6542"/>
                  </a:moveTo>
                  <a:cubicBezTo>
                    <a:pt x="277279" y="4029"/>
                    <a:pt x="300492" y="9424"/>
                    <a:pt x="321015" y="29913"/>
                  </a:cubicBezTo>
                  <a:cubicBezTo>
                    <a:pt x="380347" y="89193"/>
                    <a:pt x="337205" y="46124"/>
                    <a:pt x="260017" y="97465"/>
                  </a:cubicBezTo>
                  <a:lnTo>
                    <a:pt x="193067" y="30626"/>
                  </a:lnTo>
                  <a:cubicBezTo>
                    <a:pt x="210614" y="19479"/>
                    <a:pt x="232340" y="9056"/>
                    <a:pt x="254809" y="6542"/>
                  </a:cubicBezTo>
                  <a:close/>
                  <a:moveTo>
                    <a:pt x="503105" y="953"/>
                  </a:moveTo>
                  <a:cubicBezTo>
                    <a:pt x="515252" y="2468"/>
                    <a:pt x="527216" y="5788"/>
                    <a:pt x="538560" y="10911"/>
                  </a:cubicBezTo>
                  <a:cubicBezTo>
                    <a:pt x="546131" y="14334"/>
                    <a:pt x="547940" y="24224"/>
                    <a:pt x="542083" y="30073"/>
                  </a:cubicBezTo>
                  <a:lnTo>
                    <a:pt x="465709" y="106341"/>
                  </a:lnTo>
                  <a:cubicBezTo>
                    <a:pt x="456424" y="115613"/>
                    <a:pt x="456424" y="130639"/>
                    <a:pt x="465709" y="139911"/>
                  </a:cubicBezTo>
                  <a:lnTo>
                    <a:pt x="542131" y="216227"/>
                  </a:lnTo>
                  <a:cubicBezTo>
                    <a:pt x="547940" y="222028"/>
                    <a:pt x="546178" y="231823"/>
                    <a:pt x="538655" y="235246"/>
                  </a:cubicBezTo>
                  <a:cubicBezTo>
                    <a:pt x="508181" y="249035"/>
                    <a:pt x="473184" y="249844"/>
                    <a:pt x="442187" y="237528"/>
                  </a:cubicBezTo>
                  <a:lnTo>
                    <a:pt x="399238" y="280370"/>
                  </a:lnTo>
                  <a:lnTo>
                    <a:pt x="328482" y="209712"/>
                  </a:lnTo>
                  <a:lnTo>
                    <a:pt x="372240" y="166015"/>
                  </a:lnTo>
                  <a:cubicBezTo>
                    <a:pt x="356051" y="122270"/>
                    <a:pt x="365527" y="71060"/>
                    <a:pt x="400571" y="36064"/>
                  </a:cubicBezTo>
                  <a:cubicBezTo>
                    <a:pt x="428569" y="8106"/>
                    <a:pt x="466664" y="-3592"/>
                    <a:pt x="503105" y="95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8" name="ïśľíḋè">
              <a:extLst>
                <a:ext uri="{FF2B5EF4-FFF2-40B4-BE49-F238E27FC236}">
                  <a16:creationId xmlns="" xmlns:a16="http://schemas.microsoft.com/office/drawing/2014/main" id="{DBB923DA-0CF1-42EB-AAE5-49FBDC4AA564}"/>
                </a:ext>
              </a:extLst>
            </p:cNvPr>
            <p:cNvSpPr/>
            <p:nvPr/>
          </p:nvSpPr>
          <p:spPr bwMode="auto">
            <a:xfrm>
              <a:off x="5872231" y="4437047"/>
              <a:ext cx="419820" cy="379204"/>
            </a:xfrm>
            <a:custGeom>
              <a:avLst/>
              <a:gdLst>
                <a:gd name="connsiteX0" fmla="*/ 0 w 609050"/>
                <a:gd name="connsiteY0" fmla="*/ 411255 h 550128"/>
                <a:gd name="connsiteX1" fmla="*/ 25953 w 609050"/>
                <a:gd name="connsiteY1" fmla="*/ 426310 h 550128"/>
                <a:gd name="connsiteX2" fmla="*/ 202989 w 609050"/>
                <a:gd name="connsiteY2" fmla="*/ 463367 h 550128"/>
                <a:gd name="connsiteX3" fmla="*/ 219808 w 609050"/>
                <a:gd name="connsiteY3" fmla="*/ 462933 h 550128"/>
                <a:gd name="connsiteX4" fmla="*/ 251707 w 609050"/>
                <a:gd name="connsiteY4" fmla="*/ 518375 h 550128"/>
                <a:gd name="connsiteX5" fmla="*/ 202989 w 609050"/>
                <a:gd name="connsiteY5" fmla="*/ 521125 h 550128"/>
                <a:gd name="connsiteX6" fmla="*/ 0 w 609050"/>
                <a:gd name="connsiteY6" fmla="*/ 434416 h 550128"/>
                <a:gd name="connsiteX7" fmla="*/ 0 w 609050"/>
                <a:gd name="connsiteY7" fmla="*/ 295387 h 550128"/>
                <a:gd name="connsiteX8" fmla="*/ 25960 w 609050"/>
                <a:gd name="connsiteY8" fmla="*/ 310451 h 550128"/>
                <a:gd name="connsiteX9" fmla="*/ 203040 w 609050"/>
                <a:gd name="connsiteY9" fmla="*/ 347531 h 550128"/>
                <a:gd name="connsiteX10" fmla="*/ 204781 w 609050"/>
                <a:gd name="connsiteY10" fmla="*/ 347531 h 550128"/>
                <a:gd name="connsiteX11" fmla="*/ 203040 w 609050"/>
                <a:gd name="connsiteY11" fmla="*/ 376355 h 550128"/>
                <a:gd name="connsiteX12" fmla="*/ 204781 w 609050"/>
                <a:gd name="connsiteY12" fmla="*/ 405469 h 550128"/>
                <a:gd name="connsiteX13" fmla="*/ 203040 w 609050"/>
                <a:gd name="connsiteY13" fmla="*/ 405469 h 550128"/>
                <a:gd name="connsiteX14" fmla="*/ 0 w 609050"/>
                <a:gd name="connsiteY14" fmla="*/ 318562 h 550128"/>
                <a:gd name="connsiteX15" fmla="*/ 435036 w 609050"/>
                <a:gd name="connsiteY15" fmla="*/ 202593 h 550128"/>
                <a:gd name="connsiteX16" fmla="*/ 609050 w 609050"/>
                <a:gd name="connsiteY16" fmla="*/ 376361 h 550128"/>
                <a:gd name="connsiteX17" fmla="*/ 435036 w 609050"/>
                <a:gd name="connsiteY17" fmla="*/ 550128 h 550128"/>
                <a:gd name="connsiteX18" fmla="*/ 317721 w 609050"/>
                <a:gd name="connsiteY18" fmla="*/ 504659 h 550128"/>
                <a:gd name="connsiteX19" fmla="*/ 280888 w 609050"/>
                <a:gd name="connsiteY19" fmla="*/ 457018 h 550128"/>
                <a:gd name="connsiteX20" fmla="*/ 262761 w 609050"/>
                <a:gd name="connsiteY20" fmla="*/ 401267 h 550128"/>
                <a:gd name="connsiteX21" fmla="*/ 261021 w 609050"/>
                <a:gd name="connsiteY21" fmla="*/ 376361 h 550128"/>
                <a:gd name="connsiteX22" fmla="*/ 264067 w 609050"/>
                <a:gd name="connsiteY22" fmla="*/ 343634 h 550128"/>
                <a:gd name="connsiteX23" fmla="*/ 290024 w 609050"/>
                <a:gd name="connsiteY23" fmla="*/ 280499 h 550128"/>
                <a:gd name="connsiteX24" fmla="*/ 405888 w 609050"/>
                <a:gd name="connsiteY24" fmla="*/ 205055 h 550128"/>
                <a:gd name="connsiteX25" fmla="*/ 435036 w 609050"/>
                <a:gd name="connsiteY25" fmla="*/ 202593 h 550128"/>
                <a:gd name="connsiteX26" fmla="*/ 0 w 609050"/>
                <a:gd name="connsiteY26" fmla="*/ 179589 h 550128"/>
                <a:gd name="connsiteX27" fmla="*/ 25955 w 609050"/>
                <a:gd name="connsiteY27" fmla="*/ 194643 h 550128"/>
                <a:gd name="connsiteX28" fmla="*/ 203003 w 609050"/>
                <a:gd name="connsiteY28" fmla="*/ 231699 h 550128"/>
                <a:gd name="connsiteX29" fmla="*/ 256364 w 609050"/>
                <a:gd name="connsiteY29" fmla="*/ 228804 h 550128"/>
                <a:gd name="connsiteX30" fmla="*/ 219968 w 609050"/>
                <a:gd name="connsiteY30" fmla="*/ 289166 h 550128"/>
                <a:gd name="connsiteX31" fmla="*/ 203003 w 609050"/>
                <a:gd name="connsiteY31" fmla="*/ 289600 h 550128"/>
                <a:gd name="connsiteX32" fmla="*/ 0 w 609050"/>
                <a:gd name="connsiteY32" fmla="*/ 202749 h 550128"/>
                <a:gd name="connsiteX33" fmla="*/ 203017 w 609050"/>
                <a:gd name="connsiteY33" fmla="*/ 0 h 550128"/>
                <a:gd name="connsiteX34" fmla="*/ 406034 w 609050"/>
                <a:gd name="connsiteY34" fmla="*/ 86902 h 550128"/>
                <a:gd name="connsiteX35" fmla="*/ 203017 w 609050"/>
                <a:gd name="connsiteY35" fmla="*/ 173804 h 550128"/>
                <a:gd name="connsiteX36" fmla="*/ 0 w 609050"/>
                <a:gd name="connsiteY36" fmla="*/ 86902 h 550128"/>
                <a:gd name="connsiteX37" fmla="*/ 203017 w 609050"/>
                <a:gd name="connsiteY37" fmla="*/ 0 h 550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609050" h="550128">
                  <a:moveTo>
                    <a:pt x="0" y="411255"/>
                  </a:moveTo>
                  <a:cubicBezTo>
                    <a:pt x="7974" y="416611"/>
                    <a:pt x="16529" y="421677"/>
                    <a:pt x="25953" y="426310"/>
                  </a:cubicBezTo>
                  <a:cubicBezTo>
                    <a:pt x="73656" y="450194"/>
                    <a:pt x="136583" y="463367"/>
                    <a:pt x="202989" y="463367"/>
                  </a:cubicBezTo>
                  <a:cubicBezTo>
                    <a:pt x="208644" y="463367"/>
                    <a:pt x="214154" y="463222"/>
                    <a:pt x="219808" y="462933"/>
                  </a:cubicBezTo>
                  <a:cubicBezTo>
                    <a:pt x="227783" y="483054"/>
                    <a:pt x="238657" y="501583"/>
                    <a:pt x="251707" y="518375"/>
                  </a:cubicBezTo>
                  <a:cubicBezTo>
                    <a:pt x="236193" y="520256"/>
                    <a:pt x="219953" y="521125"/>
                    <a:pt x="202989" y="521125"/>
                  </a:cubicBezTo>
                  <a:cubicBezTo>
                    <a:pt x="86850" y="521125"/>
                    <a:pt x="0" y="475382"/>
                    <a:pt x="0" y="434416"/>
                  </a:cubicBezTo>
                  <a:close/>
                  <a:moveTo>
                    <a:pt x="0" y="295387"/>
                  </a:moveTo>
                  <a:cubicBezTo>
                    <a:pt x="7976" y="300746"/>
                    <a:pt x="16533" y="305816"/>
                    <a:pt x="25960" y="310451"/>
                  </a:cubicBezTo>
                  <a:cubicBezTo>
                    <a:pt x="73675" y="334350"/>
                    <a:pt x="136617" y="347531"/>
                    <a:pt x="203040" y="347531"/>
                  </a:cubicBezTo>
                  <a:cubicBezTo>
                    <a:pt x="203621" y="347531"/>
                    <a:pt x="204201" y="347531"/>
                    <a:pt x="204781" y="347531"/>
                  </a:cubicBezTo>
                  <a:cubicBezTo>
                    <a:pt x="203621" y="356946"/>
                    <a:pt x="203040" y="366651"/>
                    <a:pt x="203040" y="376355"/>
                  </a:cubicBezTo>
                  <a:cubicBezTo>
                    <a:pt x="203040" y="386205"/>
                    <a:pt x="203621" y="395909"/>
                    <a:pt x="204781" y="405469"/>
                  </a:cubicBezTo>
                  <a:cubicBezTo>
                    <a:pt x="204201" y="405469"/>
                    <a:pt x="203621" y="405469"/>
                    <a:pt x="203040" y="405469"/>
                  </a:cubicBezTo>
                  <a:cubicBezTo>
                    <a:pt x="86872" y="405469"/>
                    <a:pt x="0" y="359553"/>
                    <a:pt x="0" y="318562"/>
                  </a:cubicBezTo>
                  <a:close/>
                  <a:moveTo>
                    <a:pt x="435036" y="202593"/>
                  </a:moveTo>
                  <a:cubicBezTo>
                    <a:pt x="530889" y="202593"/>
                    <a:pt x="609050" y="280644"/>
                    <a:pt x="609050" y="376361"/>
                  </a:cubicBezTo>
                  <a:cubicBezTo>
                    <a:pt x="609050" y="472222"/>
                    <a:pt x="530889" y="550128"/>
                    <a:pt x="435036" y="550128"/>
                  </a:cubicBezTo>
                  <a:cubicBezTo>
                    <a:pt x="389792" y="550128"/>
                    <a:pt x="348754" y="532896"/>
                    <a:pt x="317721" y="504659"/>
                  </a:cubicBezTo>
                  <a:cubicBezTo>
                    <a:pt x="302785" y="491192"/>
                    <a:pt x="290314" y="474974"/>
                    <a:pt x="280888" y="457018"/>
                  </a:cubicBezTo>
                  <a:cubicBezTo>
                    <a:pt x="271897" y="439930"/>
                    <a:pt x="265517" y="421106"/>
                    <a:pt x="262761" y="401267"/>
                  </a:cubicBezTo>
                  <a:cubicBezTo>
                    <a:pt x="261601" y="393158"/>
                    <a:pt x="261021" y="384904"/>
                    <a:pt x="261021" y="376361"/>
                  </a:cubicBezTo>
                  <a:cubicBezTo>
                    <a:pt x="261021" y="365210"/>
                    <a:pt x="262036" y="354350"/>
                    <a:pt x="264067" y="343634"/>
                  </a:cubicBezTo>
                  <a:cubicBezTo>
                    <a:pt x="268417" y="320755"/>
                    <a:pt x="277408" y="299324"/>
                    <a:pt x="290024" y="280499"/>
                  </a:cubicBezTo>
                  <a:cubicBezTo>
                    <a:pt x="316126" y="241256"/>
                    <a:pt x="357599" y="213309"/>
                    <a:pt x="405888" y="205055"/>
                  </a:cubicBezTo>
                  <a:cubicBezTo>
                    <a:pt x="415314" y="203462"/>
                    <a:pt x="425030" y="202593"/>
                    <a:pt x="435036" y="202593"/>
                  </a:cubicBezTo>
                  <a:close/>
                  <a:moveTo>
                    <a:pt x="0" y="179589"/>
                  </a:moveTo>
                  <a:cubicBezTo>
                    <a:pt x="7975" y="184945"/>
                    <a:pt x="16530" y="190011"/>
                    <a:pt x="25955" y="194643"/>
                  </a:cubicBezTo>
                  <a:cubicBezTo>
                    <a:pt x="73661" y="218527"/>
                    <a:pt x="136592" y="231699"/>
                    <a:pt x="203003" y="231699"/>
                  </a:cubicBezTo>
                  <a:cubicBezTo>
                    <a:pt x="221128" y="231699"/>
                    <a:pt x="238963" y="230686"/>
                    <a:pt x="256364" y="228804"/>
                  </a:cubicBezTo>
                  <a:cubicBezTo>
                    <a:pt x="241284" y="246754"/>
                    <a:pt x="228958" y="267164"/>
                    <a:pt x="219968" y="289166"/>
                  </a:cubicBezTo>
                  <a:cubicBezTo>
                    <a:pt x="214458" y="289455"/>
                    <a:pt x="208658" y="289600"/>
                    <a:pt x="203003" y="289600"/>
                  </a:cubicBezTo>
                  <a:cubicBezTo>
                    <a:pt x="86856" y="289600"/>
                    <a:pt x="0" y="243714"/>
                    <a:pt x="0" y="202749"/>
                  </a:cubicBezTo>
                  <a:close/>
                  <a:moveTo>
                    <a:pt x="203017" y="0"/>
                  </a:moveTo>
                  <a:cubicBezTo>
                    <a:pt x="315140" y="0"/>
                    <a:pt x="406034" y="38907"/>
                    <a:pt x="406034" y="86902"/>
                  </a:cubicBezTo>
                  <a:cubicBezTo>
                    <a:pt x="406034" y="134897"/>
                    <a:pt x="315140" y="173804"/>
                    <a:pt x="203017" y="173804"/>
                  </a:cubicBezTo>
                  <a:cubicBezTo>
                    <a:pt x="90894" y="173804"/>
                    <a:pt x="0" y="134897"/>
                    <a:pt x="0" y="86902"/>
                  </a:cubicBezTo>
                  <a:cubicBezTo>
                    <a:pt x="0" y="38907"/>
                    <a:pt x="90894" y="0"/>
                    <a:pt x="20301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9" name="îṥḷïdê">
              <a:extLst>
                <a:ext uri="{FF2B5EF4-FFF2-40B4-BE49-F238E27FC236}">
                  <a16:creationId xmlns="" xmlns:a16="http://schemas.microsoft.com/office/drawing/2014/main" id="{2DA514BF-37CE-4B71-A466-E025C94D3364}"/>
                </a:ext>
              </a:extLst>
            </p:cNvPr>
            <p:cNvSpPr/>
            <p:nvPr/>
          </p:nvSpPr>
          <p:spPr bwMode="auto">
            <a:xfrm>
              <a:off x="7115857" y="3236432"/>
              <a:ext cx="460321" cy="335066"/>
            </a:xfrm>
            <a:custGeom>
              <a:avLst/>
              <a:gdLst>
                <a:gd name="connsiteX0" fmla="*/ 189238 w 605028"/>
                <a:gd name="connsiteY0" fmla="*/ 283560 h 440399"/>
                <a:gd name="connsiteX1" fmla="*/ 188139 w 605028"/>
                <a:gd name="connsiteY1" fmla="*/ 285479 h 440399"/>
                <a:gd name="connsiteX2" fmla="*/ 186217 w 605028"/>
                <a:gd name="connsiteY2" fmla="*/ 306044 h 440399"/>
                <a:gd name="connsiteX3" fmla="*/ 223292 w 605028"/>
                <a:gd name="connsiteY3" fmla="*/ 392689 h 440399"/>
                <a:gd name="connsiteX4" fmla="*/ 224390 w 605028"/>
                <a:gd name="connsiteY4" fmla="*/ 389673 h 440399"/>
                <a:gd name="connsiteX5" fmla="*/ 223567 w 605028"/>
                <a:gd name="connsiteY5" fmla="*/ 380899 h 440399"/>
                <a:gd name="connsiteX6" fmla="*/ 226587 w 605028"/>
                <a:gd name="connsiteY6" fmla="*/ 371576 h 440399"/>
                <a:gd name="connsiteX7" fmla="*/ 231531 w 605028"/>
                <a:gd name="connsiteY7" fmla="*/ 360883 h 440399"/>
                <a:gd name="connsiteX8" fmla="*/ 236749 w 605028"/>
                <a:gd name="connsiteY8" fmla="*/ 342237 h 440399"/>
                <a:gd name="connsiteX9" fmla="*/ 240319 w 605028"/>
                <a:gd name="connsiteY9" fmla="*/ 331544 h 440399"/>
                <a:gd name="connsiteX10" fmla="*/ 236749 w 605028"/>
                <a:gd name="connsiteY10" fmla="*/ 321673 h 440399"/>
                <a:gd name="connsiteX11" fmla="*/ 226038 w 605028"/>
                <a:gd name="connsiteY11" fmla="*/ 315915 h 440399"/>
                <a:gd name="connsiteX12" fmla="*/ 215877 w 605028"/>
                <a:gd name="connsiteY12" fmla="*/ 309882 h 440399"/>
                <a:gd name="connsiteX13" fmla="*/ 205166 w 605028"/>
                <a:gd name="connsiteY13" fmla="*/ 296995 h 440399"/>
                <a:gd name="connsiteX14" fmla="*/ 200498 w 605028"/>
                <a:gd name="connsiteY14" fmla="*/ 291237 h 440399"/>
                <a:gd name="connsiteX15" fmla="*/ 193906 w 605028"/>
                <a:gd name="connsiteY15" fmla="*/ 286576 h 440399"/>
                <a:gd name="connsiteX16" fmla="*/ 394076 w 605028"/>
                <a:gd name="connsiteY16" fmla="*/ 242957 h 440399"/>
                <a:gd name="connsiteX17" fmla="*/ 402304 w 605028"/>
                <a:gd name="connsiteY17" fmla="*/ 250082 h 440399"/>
                <a:gd name="connsiteX18" fmla="*/ 405046 w 605028"/>
                <a:gd name="connsiteY18" fmla="*/ 252001 h 440399"/>
                <a:gd name="connsiteX19" fmla="*/ 400658 w 605028"/>
                <a:gd name="connsiteY19" fmla="*/ 254741 h 440399"/>
                <a:gd name="connsiteX20" fmla="*/ 392979 w 605028"/>
                <a:gd name="connsiteY20" fmla="*/ 244875 h 440399"/>
                <a:gd name="connsiteX21" fmla="*/ 228510 w 605028"/>
                <a:gd name="connsiteY21" fmla="*/ 215011 h 440399"/>
                <a:gd name="connsiteX22" fmla="*/ 218349 w 605028"/>
                <a:gd name="connsiteY22" fmla="*/ 224608 h 440399"/>
                <a:gd name="connsiteX23" fmla="*/ 221919 w 605028"/>
                <a:gd name="connsiteY23" fmla="*/ 223237 h 440399"/>
                <a:gd name="connsiteX24" fmla="*/ 228510 w 605028"/>
                <a:gd name="connsiteY24" fmla="*/ 215011 h 440399"/>
                <a:gd name="connsiteX25" fmla="*/ 243889 w 605028"/>
                <a:gd name="connsiteY25" fmla="*/ 203769 h 440399"/>
                <a:gd name="connsiteX26" fmla="*/ 228785 w 605028"/>
                <a:gd name="connsiteY26" fmla="*/ 214737 h 440399"/>
                <a:gd name="connsiteX27" fmla="*/ 243615 w 605028"/>
                <a:gd name="connsiteY27" fmla="*/ 209253 h 440399"/>
                <a:gd name="connsiteX28" fmla="*/ 317490 w 605028"/>
                <a:gd name="connsiteY28" fmla="*/ 187043 h 440399"/>
                <a:gd name="connsiteX29" fmla="*/ 319687 w 605028"/>
                <a:gd name="connsiteY29" fmla="*/ 200479 h 440399"/>
                <a:gd name="connsiteX30" fmla="*/ 332870 w 605028"/>
                <a:gd name="connsiteY30" fmla="*/ 198011 h 440399"/>
                <a:gd name="connsiteX31" fmla="*/ 322708 w 605028"/>
                <a:gd name="connsiteY31" fmla="*/ 207882 h 440399"/>
                <a:gd name="connsiteX32" fmla="*/ 308977 w 605028"/>
                <a:gd name="connsiteY32" fmla="*/ 212543 h 440399"/>
                <a:gd name="connsiteX33" fmla="*/ 301836 w 605028"/>
                <a:gd name="connsiteY33" fmla="*/ 211446 h 440399"/>
                <a:gd name="connsiteX34" fmla="*/ 305956 w 605028"/>
                <a:gd name="connsiteY34" fmla="*/ 216656 h 440399"/>
                <a:gd name="connsiteX35" fmla="*/ 307878 w 605028"/>
                <a:gd name="connsiteY35" fmla="*/ 222688 h 440399"/>
                <a:gd name="connsiteX36" fmla="*/ 298266 w 605028"/>
                <a:gd name="connsiteY36" fmla="*/ 222688 h 440399"/>
                <a:gd name="connsiteX37" fmla="*/ 297168 w 605028"/>
                <a:gd name="connsiteY37" fmla="*/ 233108 h 440399"/>
                <a:gd name="connsiteX38" fmla="*/ 300738 w 605028"/>
                <a:gd name="connsiteY38" fmla="*/ 233108 h 440399"/>
                <a:gd name="connsiteX39" fmla="*/ 313096 w 605028"/>
                <a:gd name="connsiteY39" fmla="*/ 227898 h 440399"/>
                <a:gd name="connsiteX40" fmla="*/ 318040 w 605028"/>
                <a:gd name="connsiteY40" fmla="*/ 221866 h 440399"/>
                <a:gd name="connsiteX41" fmla="*/ 327926 w 605028"/>
                <a:gd name="connsiteY41" fmla="*/ 220221 h 440399"/>
                <a:gd name="connsiteX42" fmla="*/ 332321 w 605028"/>
                <a:gd name="connsiteY42" fmla="*/ 225979 h 440399"/>
                <a:gd name="connsiteX43" fmla="*/ 338637 w 605028"/>
                <a:gd name="connsiteY43" fmla="*/ 230366 h 440399"/>
                <a:gd name="connsiteX44" fmla="*/ 338088 w 605028"/>
                <a:gd name="connsiteY44" fmla="*/ 233656 h 440399"/>
                <a:gd name="connsiteX45" fmla="*/ 340010 w 605028"/>
                <a:gd name="connsiteY45" fmla="*/ 226801 h 440399"/>
                <a:gd name="connsiteX46" fmla="*/ 332321 w 605028"/>
                <a:gd name="connsiteY46" fmla="*/ 218576 h 440399"/>
                <a:gd name="connsiteX47" fmla="*/ 344130 w 605028"/>
                <a:gd name="connsiteY47" fmla="*/ 224334 h 440399"/>
                <a:gd name="connsiteX48" fmla="*/ 348798 w 605028"/>
                <a:gd name="connsiteY48" fmla="*/ 233108 h 440399"/>
                <a:gd name="connsiteX49" fmla="*/ 354291 w 605028"/>
                <a:gd name="connsiteY49" fmla="*/ 231463 h 440399"/>
                <a:gd name="connsiteX50" fmla="*/ 349348 w 605028"/>
                <a:gd name="connsiteY50" fmla="*/ 226801 h 440399"/>
                <a:gd name="connsiteX51" fmla="*/ 353742 w 605028"/>
                <a:gd name="connsiteY51" fmla="*/ 225430 h 440399"/>
                <a:gd name="connsiteX52" fmla="*/ 368572 w 605028"/>
                <a:gd name="connsiteY52" fmla="*/ 232011 h 440399"/>
                <a:gd name="connsiteX53" fmla="*/ 373241 w 605028"/>
                <a:gd name="connsiteY53" fmla="*/ 242979 h 440399"/>
                <a:gd name="connsiteX54" fmla="*/ 352369 w 605028"/>
                <a:gd name="connsiteY54" fmla="*/ 239689 h 440399"/>
                <a:gd name="connsiteX55" fmla="*/ 348249 w 605028"/>
                <a:gd name="connsiteY55" fmla="*/ 244350 h 440399"/>
                <a:gd name="connsiteX56" fmla="*/ 334518 w 605028"/>
                <a:gd name="connsiteY56" fmla="*/ 240785 h 440399"/>
                <a:gd name="connsiteX57" fmla="*/ 333419 w 605028"/>
                <a:gd name="connsiteY57" fmla="*/ 233108 h 440399"/>
                <a:gd name="connsiteX58" fmla="*/ 320786 w 605028"/>
                <a:gd name="connsiteY58" fmla="*/ 234205 h 440399"/>
                <a:gd name="connsiteX59" fmla="*/ 303484 w 605028"/>
                <a:gd name="connsiteY59" fmla="*/ 237221 h 440399"/>
                <a:gd name="connsiteX60" fmla="*/ 294696 w 605028"/>
                <a:gd name="connsiteY60" fmla="*/ 247914 h 440399"/>
                <a:gd name="connsiteX61" fmla="*/ 281514 w 605028"/>
                <a:gd name="connsiteY61" fmla="*/ 263543 h 440399"/>
                <a:gd name="connsiteX62" fmla="*/ 280415 w 605028"/>
                <a:gd name="connsiteY62" fmla="*/ 276431 h 440399"/>
                <a:gd name="connsiteX63" fmla="*/ 288105 w 605028"/>
                <a:gd name="connsiteY63" fmla="*/ 289866 h 440399"/>
                <a:gd name="connsiteX64" fmla="*/ 304308 w 605028"/>
                <a:gd name="connsiteY64" fmla="*/ 297544 h 440399"/>
                <a:gd name="connsiteX65" fmla="*/ 326828 w 605028"/>
                <a:gd name="connsiteY65" fmla="*/ 294802 h 440399"/>
                <a:gd name="connsiteX66" fmla="*/ 336989 w 605028"/>
                <a:gd name="connsiteY66" fmla="*/ 298915 h 440399"/>
                <a:gd name="connsiteX67" fmla="*/ 338912 w 605028"/>
                <a:gd name="connsiteY67" fmla="*/ 306318 h 440399"/>
                <a:gd name="connsiteX68" fmla="*/ 342482 w 605028"/>
                <a:gd name="connsiteY68" fmla="*/ 320028 h 440399"/>
                <a:gd name="connsiteX69" fmla="*/ 346601 w 605028"/>
                <a:gd name="connsiteY69" fmla="*/ 337028 h 440399"/>
                <a:gd name="connsiteX70" fmla="*/ 343580 w 605028"/>
                <a:gd name="connsiteY70" fmla="*/ 352108 h 440399"/>
                <a:gd name="connsiteX71" fmla="*/ 349622 w 605028"/>
                <a:gd name="connsiteY71" fmla="*/ 375963 h 440399"/>
                <a:gd name="connsiteX72" fmla="*/ 376811 w 605028"/>
                <a:gd name="connsiteY72" fmla="*/ 363899 h 440399"/>
                <a:gd name="connsiteX73" fmla="*/ 383402 w 605028"/>
                <a:gd name="connsiteY73" fmla="*/ 357866 h 440399"/>
                <a:gd name="connsiteX74" fmla="*/ 387521 w 605028"/>
                <a:gd name="connsiteY74" fmla="*/ 347995 h 440399"/>
                <a:gd name="connsiteX75" fmla="*/ 395486 w 605028"/>
                <a:gd name="connsiteY75" fmla="*/ 328802 h 440399"/>
                <a:gd name="connsiteX76" fmla="*/ 397134 w 605028"/>
                <a:gd name="connsiteY76" fmla="*/ 313995 h 440399"/>
                <a:gd name="connsiteX77" fmla="*/ 407844 w 605028"/>
                <a:gd name="connsiteY77" fmla="*/ 281914 h 440399"/>
                <a:gd name="connsiteX78" fmla="*/ 400154 w 605028"/>
                <a:gd name="connsiteY78" fmla="*/ 282463 h 440399"/>
                <a:gd name="connsiteX79" fmla="*/ 376262 w 605028"/>
                <a:gd name="connsiteY79" fmla="*/ 249011 h 440399"/>
                <a:gd name="connsiteX80" fmla="*/ 399056 w 605028"/>
                <a:gd name="connsiteY80" fmla="*/ 278898 h 440399"/>
                <a:gd name="connsiteX81" fmla="*/ 408393 w 605028"/>
                <a:gd name="connsiteY81" fmla="*/ 268753 h 440399"/>
                <a:gd name="connsiteX82" fmla="*/ 405922 w 605028"/>
                <a:gd name="connsiteY82" fmla="*/ 252301 h 440399"/>
                <a:gd name="connsiteX83" fmla="*/ 412513 w 605028"/>
                <a:gd name="connsiteY83" fmla="*/ 251479 h 440399"/>
                <a:gd name="connsiteX84" fmla="*/ 317490 w 605028"/>
                <a:gd name="connsiteY84" fmla="*/ 187043 h 440399"/>
                <a:gd name="connsiteX85" fmla="*/ 306505 w 605028"/>
                <a:gd name="connsiteY85" fmla="*/ 174156 h 440399"/>
                <a:gd name="connsiteX86" fmla="*/ 332321 w 605028"/>
                <a:gd name="connsiteY86" fmla="*/ 176624 h 440399"/>
                <a:gd name="connsiteX87" fmla="*/ 334518 w 605028"/>
                <a:gd name="connsiteY87" fmla="*/ 177172 h 440399"/>
                <a:gd name="connsiteX88" fmla="*/ 344954 w 605028"/>
                <a:gd name="connsiteY88" fmla="*/ 179640 h 440399"/>
                <a:gd name="connsiteX89" fmla="*/ 347151 w 605028"/>
                <a:gd name="connsiteY89" fmla="*/ 180188 h 440399"/>
                <a:gd name="connsiteX90" fmla="*/ 357861 w 605028"/>
                <a:gd name="connsiteY90" fmla="*/ 184301 h 440399"/>
                <a:gd name="connsiteX91" fmla="*/ 358685 w 605028"/>
                <a:gd name="connsiteY91" fmla="*/ 184575 h 440399"/>
                <a:gd name="connsiteX92" fmla="*/ 439976 w 605028"/>
                <a:gd name="connsiteY92" fmla="*/ 307140 h 440399"/>
                <a:gd name="connsiteX93" fmla="*/ 306780 w 605028"/>
                <a:gd name="connsiteY93" fmla="*/ 440399 h 440399"/>
                <a:gd name="connsiteX94" fmla="*/ 266958 w 605028"/>
                <a:gd name="connsiteY94" fmla="*/ 434367 h 440399"/>
                <a:gd name="connsiteX95" fmla="*/ 173309 w 605028"/>
                <a:gd name="connsiteY95" fmla="*/ 307140 h 440399"/>
                <a:gd name="connsiteX96" fmla="*/ 183745 w 605028"/>
                <a:gd name="connsiteY96" fmla="*/ 255318 h 440399"/>
                <a:gd name="connsiteX97" fmla="*/ 189238 w 605028"/>
                <a:gd name="connsiteY97" fmla="*/ 243801 h 440399"/>
                <a:gd name="connsiteX98" fmla="*/ 189512 w 605028"/>
                <a:gd name="connsiteY98" fmla="*/ 243527 h 440399"/>
                <a:gd name="connsiteX99" fmla="*/ 196103 w 605028"/>
                <a:gd name="connsiteY99" fmla="*/ 232834 h 440399"/>
                <a:gd name="connsiteX100" fmla="*/ 254325 w 605028"/>
                <a:gd name="connsiteY100" fmla="*/ 184850 h 440399"/>
                <a:gd name="connsiteX101" fmla="*/ 255973 w 605028"/>
                <a:gd name="connsiteY101" fmla="*/ 184027 h 440399"/>
                <a:gd name="connsiteX102" fmla="*/ 266134 w 605028"/>
                <a:gd name="connsiteY102" fmla="*/ 180462 h 440399"/>
                <a:gd name="connsiteX103" fmla="*/ 268606 w 605028"/>
                <a:gd name="connsiteY103" fmla="*/ 179640 h 440399"/>
                <a:gd name="connsiteX104" fmla="*/ 278493 w 605028"/>
                <a:gd name="connsiteY104" fmla="*/ 177172 h 440399"/>
                <a:gd name="connsiteX105" fmla="*/ 281239 w 605028"/>
                <a:gd name="connsiteY105" fmla="*/ 176624 h 440399"/>
                <a:gd name="connsiteX106" fmla="*/ 306505 w 605028"/>
                <a:gd name="connsiteY106" fmla="*/ 174156 h 440399"/>
                <a:gd name="connsiteX107" fmla="*/ 365543 w 605028"/>
                <a:gd name="connsiteY107" fmla="*/ 0 h 440399"/>
                <a:gd name="connsiteX108" fmla="*/ 485560 w 605028"/>
                <a:gd name="connsiteY108" fmla="*/ 127776 h 440399"/>
                <a:gd name="connsiteX109" fmla="*/ 486659 w 605028"/>
                <a:gd name="connsiteY109" fmla="*/ 127776 h 440399"/>
                <a:gd name="connsiteX110" fmla="*/ 563283 w 605028"/>
                <a:gd name="connsiteY110" fmla="*/ 192761 h 440399"/>
                <a:gd name="connsiteX111" fmla="*/ 605028 w 605028"/>
                <a:gd name="connsiteY111" fmla="*/ 249520 h 440399"/>
                <a:gd name="connsiteX112" fmla="*/ 555593 w 605028"/>
                <a:gd name="connsiteY112" fmla="*/ 307101 h 440399"/>
                <a:gd name="connsiteX113" fmla="*/ 460568 w 605028"/>
                <a:gd name="connsiteY113" fmla="*/ 307101 h 440399"/>
                <a:gd name="connsiteX114" fmla="*/ 306496 w 605028"/>
                <a:gd name="connsiteY114" fmla="*/ 153550 h 440399"/>
                <a:gd name="connsiteX115" fmla="*/ 152699 w 605028"/>
                <a:gd name="connsiteY115" fmla="*/ 307101 h 440399"/>
                <a:gd name="connsiteX116" fmla="*/ 49435 w 605028"/>
                <a:gd name="connsiteY116" fmla="*/ 307101 h 440399"/>
                <a:gd name="connsiteX117" fmla="*/ 0 w 605028"/>
                <a:gd name="connsiteY117" fmla="*/ 249520 h 440399"/>
                <a:gd name="connsiteX118" fmla="*/ 49435 w 605028"/>
                <a:gd name="connsiteY118" fmla="*/ 191938 h 440399"/>
                <a:gd name="connsiteX119" fmla="*/ 119468 w 605028"/>
                <a:gd name="connsiteY119" fmla="*/ 110502 h 440399"/>
                <a:gd name="connsiteX120" fmla="*/ 144185 w 605028"/>
                <a:gd name="connsiteY120" fmla="*/ 115985 h 440399"/>
                <a:gd name="connsiteX121" fmla="*/ 224929 w 605028"/>
                <a:gd name="connsiteY121" fmla="*/ 24404 h 440399"/>
                <a:gd name="connsiteX122" fmla="*/ 276286 w 605028"/>
                <a:gd name="connsiteY122" fmla="*/ 46339 h 440399"/>
                <a:gd name="connsiteX123" fmla="*/ 365543 w 605028"/>
                <a:gd name="connsiteY123" fmla="*/ 0 h 440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</a:cxnLst>
              <a:rect l="l" t="t" r="r" b="b"/>
              <a:pathLst>
                <a:path w="605028" h="440399">
                  <a:moveTo>
                    <a:pt x="189238" y="283560"/>
                  </a:moveTo>
                  <a:cubicBezTo>
                    <a:pt x="189238" y="283560"/>
                    <a:pt x="188688" y="284382"/>
                    <a:pt x="188139" y="285479"/>
                  </a:cubicBezTo>
                  <a:cubicBezTo>
                    <a:pt x="186766" y="292334"/>
                    <a:pt x="186217" y="299189"/>
                    <a:pt x="186217" y="306044"/>
                  </a:cubicBezTo>
                  <a:cubicBezTo>
                    <a:pt x="186217" y="340044"/>
                    <a:pt x="200498" y="371028"/>
                    <a:pt x="223292" y="392689"/>
                  </a:cubicBezTo>
                  <a:cubicBezTo>
                    <a:pt x="223567" y="391592"/>
                    <a:pt x="223841" y="390496"/>
                    <a:pt x="224390" y="389673"/>
                  </a:cubicBezTo>
                  <a:cubicBezTo>
                    <a:pt x="224390" y="389673"/>
                    <a:pt x="226587" y="385012"/>
                    <a:pt x="223567" y="380899"/>
                  </a:cubicBezTo>
                  <a:cubicBezTo>
                    <a:pt x="223567" y="380899"/>
                    <a:pt x="226587" y="376786"/>
                    <a:pt x="226587" y="371576"/>
                  </a:cubicBezTo>
                  <a:cubicBezTo>
                    <a:pt x="226587" y="371576"/>
                    <a:pt x="223567" y="362254"/>
                    <a:pt x="231531" y="360883"/>
                  </a:cubicBezTo>
                  <a:cubicBezTo>
                    <a:pt x="231531" y="360883"/>
                    <a:pt x="242241" y="360883"/>
                    <a:pt x="236749" y="342237"/>
                  </a:cubicBezTo>
                  <a:cubicBezTo>
                    <a:pt x="236749" y="342237"/>
                    <a:pt x="236200" y="337028"/>
                    <a:pt x="240319" y="331544"/>
                  </a:cubicBezTo>
                  <a:cubicBezTo>
                    <a:pt x="240319" y="331544"/>
                    <a:pt x="244439" y="320576"/>
                    <a:pt x="236749" y="321673"/>
                  </a:cubicBezTo>
                  <a:cubicBezTo>
                    <a:pt x="236749" y="321673"/>
                    <a:pt x="235101" y="315915"/>
                    <a:pt x="226038" y="315915"/>
                  </a:cubicBezTo>
                  <a:cubicBezTo>
                    <a:pt x="226038" y="315915"/>
                    <a:pt x="220820" y="309882"/>
                    <a:pt x="215877" y="309882"/>
                  </a:cubicBezTo>
                  <a:cubicBezTo>
                    <a:pt x="215877" y="309882"/>
                    <a:pt x="214229" y="293431"/>
                    <a:pt x="205166" y="296995"/>
                  </a:cubicBezTo>
                  <a:cubicBezTo>
                    <a:pt x="205166" y="296995"/>
                    <a:pt x="204068" y="290689"/>
                    <a:pt x="200498" y="291237"/>
                  </a:cubicBezTo>
                  <a:cubicBezTo>
                    <a:pt x="200498" y="291237"/>
                    <a:pt x="198026" y="284656"/>
                    <a:pt x="193906" y="286576"/>
                  </a:cubicBezTo>
                  <a:close/>
                  <a:moveTo>
                    <a:pt x="394076" y="242957"/>
                  </a:moveTo>
                  <a:cubicBezTo>
                    <a:pt x="396544" y="245972"/>
                    <a:pt x="402304" y="250082"/>
                    <a:pt x="402304" y="250082"/>
                  </a:cubicBezTo>
                  <a:cubicBezTo>
                    <a:pt x="403126" y="251178"/>
                    <a:pt x="404223" y="251726"/>
                    <a:pt x="405046" y="252001"/>
                  </a:cubicBezTo>
                  <a:lnTo>
                    <a:pt x="400658" y="254741"/>
                  </a:lnTo>
                  <a:lnTo>
                    <a:pt x="392979" y="244875"/>
                  </a:lnTo>
                  <a:close/>
                  <a:moveTo>
                    <a:pt x="228510" y="215011"/>
                  </a:moveTo>
                  <a:cubicBezTo>
                    <a:pt x="224940" y="218027"/>
                    <a:pt x="221644" y="221317"/>
                    <a:pt x="218349" y="224608"/>
                  </a:cubicBezTo>
                  <a:cubicBezTo>
                    <a:pt x="219722" y="224059"/>
                    <a:pt x="220820" y="223511"/>
                    <a:pt x="221919" y="223237"/>
                  </a:cubicBezTo>
                  <a:cubicBezTo>
                    <a:pt x="221919" y="223237"/>
                    <a:pt x="233179" y="222140"/>
                    <a:pt x="228510" y="215011"/>
                  </a:cubicBezTo>
                  <a:close/>
                  <a:moveTo>
                    <a:pt x="243889" y="203769"/>
                  </a:moveTo>
                  <a:cubicBezTo>
                    <a:pt x="238671" y="207059"/>
                    <a:pt x="233453" y="210898"/>
                    <a:pt x="228785" y="214737"/>
                  </a:cubicBezTo>
                  <a:cubicBezTo>
                    <a:pt x="231531" y="215011"/>
                    <a:pt x="242791" y="215834"/>
                    <a:pt x="243615" y="209253"/>
                  </a:cubicBezTo>
                  <a:close/>
                  <a:moveTo>
                    <a:pt x="317490" y="187043"/>
                  </a:moveTo>
                  <a:cubicBezTo>
                    <a:pt x="307878" y="196366"/>
                    <a:pt x="319687" y="200479"/>
                    <a:pt x="319687" y="200479"/>
                  </a:cubicBezTo>
                  <a:cubicBezTo>
                    <a:pt x="323807" y="203221"/>
                    <a:pt x="332870" y="198011"/>
                    <a:pt x="332870" y="198011"/>
                  </a:cubicBezTo>
                  <a:cubicBezTo>
                    <a:pt x="336440" y="202124"/>
                    <a:pt x="322708" y="207882"/>
                    <a:pt x="322708" y="207882"/>
                  </a:cubicBezTo>
                  <a:cubicBezTo>
                    <a:pt x="315019" y="208430"/>
                    <a:pt x="308977" y="212543"/>
                    <a:pt x="308977" y="212543"/>
                  </a:cubicBezTo>
                  <a:cubicBezTo>
                    <a:pt x="305407" y="207334"/>
                    <a:pt x="301836" y="211446"/>
                    <a:pt x="301836" y="211446"/>
                  </a:cubicBezTo>
                  <a:cubicBezTo>
                    <a:pt x="298816" y="215011"/>
                    <a:pt x="305956" y="216656"/>
                    <a:pt x="305956" y="216656"/>
                  </a:cubicBezTo>
                  <a:cubicBezTo>
                    <a:pt x="310625" y="217753"/>
                    <a:pt x="309526" y="220769"/>
                    <a:pt x="307878" y="222688"/>
                  </a:cubicBezTo>
                  <a:cubicBezTo>
                    <a:pt x="305956" y="224334"/>
                    <a:pt x="298266" y="222688"/>
                    <a:pt x="298266" y="222688"/>
                  </a:cubicBezTo>
                  <a:cubicBezTo>
                    <a:pt x="294147" y="224882"/>
                    <a:pt x="297168" y="233108"/>
                    <a:pt x="297168" y="233108"/>
                  </a:cubicBezTo>
                  <a:lnTo>
                    <a:pt x="300738" y="233108"/>
                  </a:lnTo>
                  <a:cubicBezTo>
                    <a:pt x="312547" y="236672"/>
                    <a:pt x="313096" y="227898"/>
                    <a:pt x="313096" y="227898"/>
                  </a:cubicBezTo>
                  <a:cubicBezTo>
                    <a:pt x="316667" y="227898"/>
                    <a:pt x="318040" y="221866"/>
                    <a:pt x="318040" y="221866"/>
                  </a:cubicBezTo>
                  <a:cubicBezTo>
                    <a:pt x="320786" y="224882"/>
                    <a:pt x="327926" y="220221"/>
                    <a:pt x="327926" y="220221"/>
                  </a:cubicBezTo>
                  <a:cubicBezTo>
                    <a:pt x="328750" y="222688"/>
                    <a:pt x="332321" y="225979"/>
                    <a:pt x="332321" y="225979"/>
                  </a:cubicBezTo>
                  <a:cubicBezTo>
                    <a:pt x="337539" y="227898"/>
                    <a:pt x="338637" y="230366"/>
                    <a:pt x="338637" y="230366"/>
                  </a:cubicBezTo>
                  <a:cubicBezTo>
                    <a:pt x="333419" y="231463"/>
                    <a:pt x="338088" y="233656"/>
                    <a:pt x="338088" y="233656"/>
                  </a:cubicBezTo>
                  <a:cubicBezTo>
                    <a:pt x="345228" y="230640"/>
                    <a:pt x="340010" y="226801"/>
                    <a:pt x="340010" y="226801"/>
                  </a:cubicBezTo>
                  <a:cubicBezTo>
                    <a:pt x="326279" y="220221"/>
                    <a:pt x="332321" y="218576"/>
                    <a:pt x="332321" y="218576"/>
                  </a:cubicBezTo>
                  <a:cubicBezTo>
                    <a:pt x="334518" y="222688"/>
                    <a:pt x="344130" y="224334"/>
                    <a:pt x="344130" y="224334"/>
                  </a:cubicBezTo>
                  <a:cubicBezTo>
                    <a:pt x="345228" y="232011"/>
                    <a:pt x="348798" y="233108"/>
                    <a:pt x="348798" y="233108"/>
                  </a:cubicBezTo>
                  <a:cubicBezTo>
                    <a:pt x="353192" y="235027"/>
                    <a:pt x="354291" y="231463"/>
                    <a:pt x="354291" y="231463"/>
                  </a:cubicBezTo>
                  <a:cubicBezTo>
                    <a:pt x="350172" y="230366"/>
                    <a:pt x="349348" y="226801"/>
                    <a:pt x="349348" y="226801"/>
                  </a:cubicBezTo>
                  <a:cubicBezTo>
                    <a:pt x="348249" y="223237"/>
                    <a:pt x="353742" y="225430"/>
                    <a:pt x="353742" y="225430"/>
                  </a:cubicBezTo>
                  <a:cubicBezTo>
                    <a:pt x="358410" y="232559"/>
                    <a:pt x="368572" y="232011"/>
                    <a:pt x="368572" y="232011"/>
                  </a:cubicBezTo>
                  <a:cubicBezTo>
                    <a:pt x="375163" y="231463"/>
                    <a:pt x="373241" y="242979"/>
                    <a:pt x="373241" y="242979"/>
                  </a:cubicBezTo>
                  <a:cubicBezTo>
                    <a:pt x="366100" y="247914"/>
                    <a:pt x="352369" y="239689"/>
                    <a:pt x="352369" y="239689"/>
                  </a:cubicBezTo>
                  <a:cubicBezTo>
                    <a:pt x="353742" y="243801"/>
                    <a:pt x="348249" y="244350"/>
                    <a:pt x="348249" y="244350"/>
                  </a:cubicBezTo>
                  <a:cubicBezTo>
                    <a:pt x="342757" y="237769"/>
                    <a:pt x="334518" y="240785"/>
                    <a:pt x="334518" y="240785"/>
                  </a:cubicBezTo>
                  <a:cubicBezTo>
                    <a:pt x="336440" y="237769"/>
                    <a:pt x="333419" y="233108"/>
                    <a:pt x="333419" y="233108"/>
                  </a:cubicBezTo>
                  <a:cubicBezTo>
                    <a:pt x="328750" y="232011"/>
                    <a:pt x="320786" y="234205"/>
                    <a:pt x="320786" y="234205"/>
                  </a:cubicBezTo>
                  <a:cubicBezTo>
                    <a:pt x="315019" y="236672"/>
                    <a:pt x="303484" y="237221"/>
                    <a:pt x="303484" y="237221"/>
                  </a:cubicBezTo>
                  <a:cubicBezTo>
                    <a:pt x="298266" y="237221"/>
                    <a:pt x="294696" y="247914"/>
                    <a:pt x="294696" y="247914"/>
                  </a:cubicBezTo>
                  <a:cubicBezTo>
                    <a:pt x="282612" y="253124"/>
                    <a:pt x="281514" y="263543"/>
                    <a:pt x="281514" y="263543"/>
                  </a:cubicBezTo>
                  <a:cubicBezTo>
                    <a:pt x="281514" y="270124"/>
                    <a:pt x="280415" y="276431"/>
                    <a:pt x="280415" y="276431"/>
                  </a:cubicBezTo>
                  <a:cubicBezTo>
                    <a:pt x="276021" y="283011"/>
                    <a:pt x="288105" y="289866"/>
                    <a:pt x="288105" y="289866"/>
                  </a:cubicBezTo>
                  <a:cubicBezTo>
                    <a:pt x="295245" y="303576"/>
                    <a:pt x="304034" y="297544"/>
                    <a:pt x="304308" y="297544"/>
                  </a:cubicBezTo>
                  <a:cubicBezTo>
                    <a:pt x="311449" y="300560"/>
                    <a:pt x="326828" y="294802"/>
                    <a:pt x="326828" y="294802"/>
                  </a:cubicBezTo>
                  <a:cubicBezTo>
                    <a:pt x="328750" y="300560"/>
                    <a:pt x="336989" y="298915"/>
                    <a:pt x="336989" y="298915"/>
                  </a:cubicBezTo>
                  <a:cubicBezTo>
                    <a:pt x="340010" y="300560"/>
                    <a:pt x="338912" y="306318"/>
                    <a:pt x="338912" y="306318"/>
                  </a:cubicBezTo>
                  <a:cubicBezTo>
                    <a:pt x="334518" y="313447"/>
                    <a:pt x="342482" y="320028"/>
                    <a:pt x="342482" y="320028"/>
                  </a:cubicBezTo>
                  <a:cubicBezTo>
                    <a:pt x="354291" y="333463"/>
                    <a:pt x="346601" y="337028"/>
                    <a:pt x="346601" y="337028"/>
                  </a:cubicBezTo>
                  <a:cubicBezTo>
                    <a:pt x="338088" y="345253"/>
                    <a:pt x="343580" y="352108"/>
                    <a:pt x="343580" y="352108"/>
                  </a:cubicBezTo>
                  <a:cubicBezTo>
                    <a:pt x="349622" y="364995"/>
                    <a:pt x="349622" y="375963"/>
                    <a:pt x="349622" y="375963"/>
                  </a:cubicBezTo>
                  <a:cubicBezTo>
                    <a:pt x="369670" y="378979"/>
                    <a:pt x="376811" y="363899"/>
                    <a:pt x="376811" y="363899"/>
                  </a:cubicBezTo>
                  <a:cubicBezTo>
                    <a:pt x="383402" y="363899"/>
                    <a:pt x="383402" y="357866"/>
                    <a:pt x="383402" y="357866"/>
                  </a:cubicBezTo>
                  <a:cubicBezTo>
                    <a:pt x="383402" y="351012"/>
                    <a:pt x="387521" y="347995"/>
                    <a:pt x="387521" y="347995"/>
                  </a:cubicBezTo>
                  <a:cubicBezTo>
                    <a:pt x="397134" y="341689"/>
                    <a:pt x="395486" y="328802"/>
                    <a:pt x="395486" y="328802"/>
                  </a:cubicBezTo>
                  <a:cubicBezTo>
                    <a:pt x="394113" y="321124"/>
                    <a:pt x="397134" y="313995"/>
                    <a:pt x="397134" y="313995"/>
                  </a:cubicBezTo>
                  <a:cubicBezTo>
                    <a:pt x="408393" y="301108"/>
                    <a:pt x="407844" y="281914"/>
                    <a:pt x="407844" y="281914"/>
                  </a:cubicBezTo>
                  <a:cubicBezTo>
                    <a:pt x="403175" y="284108"/>
                    <a:pt x="400154" y="282463"/>
                    <a:pt x="400154" y="282463"/>
                  </a:cubicBezTo>
                  <a:cubicBezTo>
                    <a:pt x="389444" y="271769"/>
                    <a:pt x="376262" y="249011"/>
                    <a:pt x="376262" y="249011"/>
                  </a:cubicBezTo>
                  <a:cubicBezTo>
                    <a:pt x="388895" y="254221"/>
                    <a:pt x="399056" y="278898"/>
                    <a:pt x="399056" y="278898"/>
                  </a:cubicBezTo>
                  <a:cubicBezTo>
                    <a:pt x="406196" y="275334"/>
                    <a:pt x="408393" y="268753"/>
                    <a:pt x="408393" y="268753"/>
                  </a:cubicBezTo>
                  <a:cubicBezTo>
                    <a:pt x="415259" y="262721"/>
                    <a:pt x="407844" y="254221"/>
                    <a:pt x="405922" y="252301"/>
                  </a:cubicBezTo>
                  <a:cubicBezTo>
                    <a:pt x="408119" y="252850"/>
                    <a:pt x="410590" y="252027"/>
                    <a:pt x="412513" y="251479"/>
                  </a:cubicBezTo>
                  <a:cubicBezTo>
                    <a:pt x="394113" y="216108"/>
                    <a:pt x="358960" y="191156"/>
                    <a:pt x="317490" y="187043"/>
                  </a:cubicBezTo>
                  <a:close/>
                  <a:moveTo>
                    <a:pt x="306505" y="174156"/>
                  </a:moveTo>
                  <a:cubicBezTo>
                    <a:pt x="315293" y="174156"/>
                    <a:pt x="323807" y="174979"/>
                    <a:pt x="332321" y="176624"/>
                  </a:cubicBezTo>
                  <a:cubicBezTo>
                    <a:pt x="333144" y="176624"/>
                    <a:pt x="333968" y="176898"/>
                    <a:pt x="334518" y="177172"/>
                  </a:cubicBezTo>
                  <a:cubicBezTo>
                    <a:pt x="338088" y="177721"/>
                    <a:pt x="341658" y="178817"/>
                    <a:pt x="344954" y="179640"/>
                  </a:cubicBezTo>
                  <a:cubicBezTo>
                    <a:pt x="345777" y="179914"/>
                    <a:pt x="346327" y="180188"/>
                    <a:pt x="347151" y="180188"/>
                  </a:cubicBezTo>
                  <a:cubicBezTo>
                    <a:pt x="350721" y="181559"/>
                    <a:pt x="354291" y="182656"/>
                    <a:pt x="357861" y="184301"/>
                  </a:cubicBezTo>
                  <a:cubicBezTo>
                    <a:pt x="358136" y="184301"/>
                    <a:pt x="358410" y="184575"/>
                    <a:pt x="358685" y="184575"/>
                  </a:cubicBezTo>
                  <a:cubicBezTo>
                    <a:pt x="406471" y="204866"/>
                    <a:pt x="439976" y="252027"/>
                    <a:pt x="439976" y="307140"/>
                  </a:cubicBezTo>
                  <a:cubicBezTo>
                    <a:pt x="439976" y="380625"/>
                    <a:pt x="380381" y="440399"/>
                    <a:pt x="306780" y="440399"/>
                  </a:cubicBezTo>
                  <a:cubicBezTo>
                    <a:pt x="292774" y="440399"/>
                    <a:pt x="279591" y="438205"/>
                    <a:pt x="266958" y="434367"/>
                  </a:cubicBezTo>
                  <a:cubicBezTo>
                    <a:pt x="212581" y="417367"/>
                    <a:pt x="173309" y="366915"/>
                    <a:pt x="173309" y="307140"/>
                  </a:cubicBezTo>
                  <a:cubicBezTo>
                    <a:pt x="173309" y="288769"/>
                    <a:pt x="176879" y="271221"/>
                    <a:pt x="183745" y="255318"/>
                  </a:cubicBezTo>
                  <a:cubicBezTo>
                    <a:pt x="185393" y="251479"/>
                    <a:pt x="187315" y="247640"/>
                    <a:pt x="189238" y="243801"/>
                  </a:cubicBezTo>
                  <a:cubicBezTo>
                    <a:pt x="189238" y="243801"/>
                    <a:pt x="189238" y="243801"/>
                    <a:pt x="189512" y="243527"/>
                  </a:cubicBezTo>
                  <a:cubicBezTo>
                    <a:pt x="191435" y="239963"/>
                    <a:pt x="193632" y="236398"/>
                    <a:pt x="196103" y="232834"/>
                  </a:cubicBezTo>
                  <a:cubicBezTo>
                    <a:pt x="210384" y="211721"/>
                    <a:pt x="230432" y="194721"/>
                    <a:pt x="254325" y="184850"/>
                  </a:cubicBezTo>
                  <a:cubicBezTo>
                    <a:pt x="254874" y="184575"/>
                    <a:pt x="255424" y="184301"/>
                    <a:pt x="255973" y="184027"/>
                  </a:cubicBezTo>
                  <a:cubicBezTo>
                    <a:pt x="259269" y="182656"/>
                    <a:pt x="262564" y="181559"/>
                    <a:pt x="266134" y="180462"/>
                  </a:cubicBezTo>
                  <a:cubicBezTo>
                    <a:pt x="266958" y="180188"/>
                    <a:pt x="267782" y="179914"/>
                    <a:pt x="268606" y="179640"/>
                  </a:cubicBezTo>
                  <a:cubicBezTo>
                    <a:pt x="271902" y="178543"/>
                    <a:pt x="275197" y="177721"/>
                    <a:pt x="278493" y="177172"/>
                  </a:cubicBezTo>
                  <a:cubicBezTo>
                    <a:pt x="279317" y="176898"/>
                    <a:pt x="280415" y="176624"/>
                    <a:pt x="281239" y="176624"/>
                  </a:cubicBezTo>
                  <a:cubicBezTo>
                    <a:pt x="289478" y="174979"/>
                    <a:pt x="297992" y="174156"/>
                    <a:pt x="306505" y="174156"/>
                  </a:cubicBezTo>
                  <a:close/>
                  <a:moveTo>
                    <a:pt x="365543" y="0"/>
                  </a:moveTo>
                  <a:cubicBezTo>
                    <a:pt x="428436" y="0"/>
                    <a:pt x="479793" y="56210"/>
                    <a:pt x="485560" y="127776"/>
                  </a:cubicBezTo>
                  <a:cubicBezTo>
                    <a:pt x="486110" y="127776"/>
                    <a:pt x="486384" y="127776"/>
                    <a:pt x="486659" y="127776"/>
                  </a:cubicBezTo>
                  <a:cubicBezTo>
                    <a:pt x="522637" y="127776"/>
                    <a:pt x="552847" y="155196"/>
                    <a:pt x="563283" y="192761"/>
                  </a:cubicBezTo>
                  <a:cubicBezTo>
                    <a:pt x="586902" y="197148"/>
                    <a:pt x="605028" y="220729"/>
                    <a:pt x="605028" y="249520"/>
                  </a:cubicBezTo>
                  <a:cubicBezTo>
                    <a:pt x="605028" y="281326"/>
                    <a:pt x="583057" y="307101"/>
                    <a:pt x="555593" y="307101"/>
                  </a:cubicBezTo>
                  <a:lnTo>
                    <a:pt x="460568" y="307101"/>
                  </a:lnTo>
                  <a:cubicBezTo>
                    <a:pt x="460568" y="222374"/>
                    <a:pt x="391359" y="153550"/>
                    <a:pt x="306496" y="153550"/>
                  </a:cubicBezTo>
                  <a:cubicBezTo>
                    <a:pt x="221633" y="153550"/>
                    <a:pt x="152699" y="222374"/>
                    <a:pt x="152699" y="307101"/>
                  </a:cubicBezTo>
                  <a:lnTo>
                    <a:pt x="49435" y="307101"/>
                  </a:lnTo>
                  <a:cubicBezTo>
                    <a:pt x="22246" y="307101"/>
                    <a:pt x="0" y="281326"/>
                    <a:pt x="0" y="249520"/>
                  </a:cubicBezTo>
                  <a:cubicBezTo>
                    <a:pt x="0" y="217713"/>
                    <a:pt x="22246" y="191938"/>
                    <a:pt x="49435" y="191938"/>
                  </a:cubicBezTo>
                  <a:cubicBezTo>
                    <a:pt x="49435" y="146970"/>
                    <a:pt x="80744" y="110502"/>
                    <a:pt x="119468" y="110502"/>
                  </a:cubicBezTo>
                  <a:cubicBezTo>
                    <a:pt x="128256" y="110502"/>
                    <a:pt x="136495" y="112695"/>
                    <a:pt x="144185" y="115985"/>
                  </a:cubicBezTo>
                  <a:cubicBezTo>
                    <a:pt x="145284" y="65259"/>
                    <a:pt x="180987" y="24404"/>
                    <a:pt x="224929" y="24404"/>
                  </a:cubicBezTo>
                  <a:cubicBezTo>
                    <a:pt x="244428" y="24404"/>
                    <a:pt x="262280" y="32904"/>
                    <a:pt x="276286" y="46339"/>
                  </a:cubicBezTo>
                  <a:cubicBezTo>
                    <a:pt x="298257" y="18097"/>
                    <a:pt x="330115" y="0"/>
                    <a:pt x="3655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wrap="square" lIns="91440" tIns="45720" rIns="91440" bIns="45720" anchor="ctr">
              <a:normAutofit fontScale="92500"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0" name="ïṣ1ïḑé">
              <a:extLst>
                <a:ext uri="{FF2B5EF4-FFF2-40B4-BE49-F238E27FC236}">
                  <a16:creationId xmlns="" xmlns:a16="http://schemas.microsoft.com/office/drawing/2014/main" id="{96EE0735-F336-4180-8D7A-2798FF1C7668}"/>
                </a:ext>
              </a:extLst>
            </p:cNvPr>
            <p:cNvSpPr txBox="1"/>
            <p:nvPr/>
          </p:nvSpPr>
          <p:spPr>
            <a:xfrm>
              <a:off x="673100" y="3236432"/>
              <a:ext cx="3476492" cy="69043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rmAutofit/>
            </a:bodyPr>
            <a:lstStyle/>
            <a:p>
              <a:pPr>
                <a:lnSpc>
                  <a:spcPct val="150000"/>
                </a:lnSpc>
                <a:buSzPct val="25000"/>
              </a:pPr>
              <a:r>
                <a:rPr lang="en-US" sz="1200" dirty="0"/>
                <a:t>Copy paste fonts. Choose the only option to retain text.…</a:t>
              </a:r>
              <a:r>
                <a:rPr lang="de-DE" sz="1200" dirty="0"/>
                <a:t>..</a:t>
              </a:r>
            </a:p>
          </p:txBody>
        </p:sp>
        <p:sp>
          <p:nvSpPr>
            <p:cNvPr id="71" name="îś1ïďê">
              <a:extLst>
                <a:ext uri="{FF2B5EF4-FFF2-40B4-BE49-F238E27FC236}">
                  <a16:creationId xmlns="" xmlns:a16="http://schemas.microsoft.com/office/drawing/2014/main" id="{81D3F9AA-6682-4F0D-BDBB-6DA193247EAC}"/>
                </a:ext>
              </a:extLst>
            </p:cNvPr>
            <p:cNvSpPr txBox="1"/>
            <p:nvPr/>
          </p:nvSpPr>
          <p:spPr>
            <a:xfrm>
              <a:off x="673100" y="2843920"/>
              <a:ext cx="3476492" cy="3925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ctr" anchorCtr="0">
              <a:normAutofit/>
            </a:bodyPr>
            <a:lstStyle/>
            <a:p>
              <a:pPr>
                <a:buSzPct val="25000"/>
              </a:pPr>
              <a:r>
                <a:rPr lang="de-DE" b="1" dirty="0"/>
                <a:t>Text here</a:t>
              </a:r>
            </a:p>
          </p:txBody>
        </p:sp>
        <p:sp>
          <p:nvSpPr>
            <p:cNvPr id="72" name="işľîḋé">
              <a:extLst>
                <a:ext uri="{FF2B5EF4-FFF2-40B4-BE49-F238E27FC236}">
                  <a16:creationId xmlns="" xmlns:a16="http://schemas.microsoft.com/office/drawing/2014/main" id="{A2E12779-5FD4-4020-AF0D-A69BCF35C3A3}"/>
                </a:ext>
              </a:extLst>
            </p:cNvPr>
            <p:cNvSpPr txBox="1"/>
            <p:nvPr/>
          </p:nvSpPr>
          <p:spPr>
            <a:xfrm>
              <a:off x="3782862" y="2934751"/>
              <a:ext cx="366730" cy="275048"/>
            </a:xfrm>
            <a:prstGeom prst="rect">
              <a:avLst/>
            </a:prstGeom>
            <a:noFill/>
          </p:spPr>
          <p:txBody>
            <a:bodyPr wrap="none" lIns="91440" tIns="45720" rIns="91440" bIns="45720" anchor="ctr" anchorCtr="0">
              <a:prstTxWarp prst="textPlain">
                <a:avLst/>
              </a:prstTxWarp>
              <a:normAutofit fontScale="25000" lnSpcReduction="20000"/>
            </a:bodyPr>
            <a:lstStyle/>
            <a:p>
              <a:r>
                <a:rPr lang="en-US" sz="6000" dirty="0">
                  <a:solidFill>
                    <a:schemeClr val="accent1">
                      <a:lumMod val="100000"/>
                    </a:schemeClr>
                  </a:solidFill>
                  <a:latin typeface="Impact" panose="020B0806030902050204" pitchFamily="34" charset="0"/>
                </a:rPr>
                <a:t>60%</a:t>
              </a:r>
            </a:p>
          </p:txBody>
        </p:sp>
        <p:cxnSp>
          <p:nvCxnSpPr>
            <p:cNvPr id="73" name="直接连接符 72">
              <a:extLst>
                <a:ext uri="{FF2B5EF4-FFF2-40B4-BE49-F238E27FC236}">
                  <a16:creationId xmlns="" xmlns:a16="http://schemas.microsoft.com/office/drawing/2014/main" id="{38C07D3D-AF85-4159-A7B7-B79D04F94308}"/>
                </a:ext>
              </a:extLst>
            </p:cNvPr>
            <p:cNvCxnSpPr/>
            <p:nvPr/>
          </p:nvCxnSpPr>
          <p:spPr>
            <a:xfrm>
              <a:off x="673100" y="3236432"/>
              <a:ext cx="347649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îṣļíḍe">
              <a:extLst>
                <a:ext uri="{FF2B5EF4-FFF2-40B4-BE49-F238E27FC236}">
                  <a16:creationId xmlns="" xmlns:a16="http://schemas.microsoft.com/office/drawing/2014/main" id="{C972A3EB-2873-4E5C-9F08-CF23625C7D24}"/>
                </a:ext>
              </a:extLst>
            </p:cNvPr>
            <p:cNvSpPr txBox="1"/>
            <p:nvPr/>
          </p:nvSpPr>
          <p:spPr>
            <a:xfrm>
              <a:off x="8039296" y="3236432"/>
              <a:ext cx="3476492" cy="69043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rmAutofit/>
            </a:bodyPr>
            <a:lstStyle/>
            <a:p>
              <a:pPr algn="r">
                <a:lnSpc>
                  <a:spcPct val="150000"/>
                </a:lnSpc>
                <a:buSzPct val="25000"/>
              </a:pPr>
              <a:r>
                <a:rPr lang="en-US" sz="1200" dirty="0"/>
                <a:t>Copy paste fonts. Choose the only option to retain text.…</a:t>
              </a:r>
              <a:r>
                <a:rPr lang="de-DE" sz="1200" dirty="0"/>
                <a:t>..</a:t>
              </a:r>
            </a:p>
          </p:txBody>
        </p:sp>
        <p:sp>
          <p:nvSpPr>
            <p:cNvPr id="75" name="íśḻïḋe">
              <a:extLst>
                <a:ext uri="{FF2B5EF4-FFF2-40B4-BE49-F238E27FC236}">
                  <a16:creationId xmlns="" xmlns:a16="http://schemas.microsoft.com/office/drawing/2014/main" id="{85E7EDBC-991D-44D6-9B89-7D49B88F5C2D}"/>
                </a:ext>
              </a:extLst>
            </p:cNvPr>
            <p:cNvSpPr txBox="1"/>
            <p:nvPr/>
          </p:nvSpPr>
          <p:spPr>
            <a:xfrm>
              <a:off x="8039296" y="2843920"/>
              <a:ext cx="3476492" cy="3925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ctr" anchorCtr="0">
              <a:normAutofit/>
            </a:bodyPr>
            <a:lstStyle/>
            <a:p>
              <a:pPr algn="r">
                <a:buSzPct val="25000"/>
              </a:pPr>
              <a:r>
                <a:rPr lang="de-DE" b="1" dirty="0"/>
                <a:t>Text here</a:t>
              </a:r>
            </a:p>
          </p:txBody>
        </p:sp>
        <p:cxnSp>
          <p:nvCxnSpPr>
            <p:cNvPr id="76" name="直接连接符 75">
              <a:extLst>
                <a:ext uri="{FF2B5EF4-FFF2-40B4-BE49-F238E27FC236}">
                  <a16:creationId xmlns="" xmlns:a16="http://schemas.microsoft.com/office/drawing/2014/main" id="{0FC003D6-D0F2-402A-A028-47B15A7D5D00}"/>
                </a:ext>
              </a:extLst>
            </p:cNvPr>
            <p:cNvCxnSpPr/>
            <p:nvPr/>
          </p:nvCxnSpPr>
          <p:spPr>
            <a:xfrm>
              <a:off x="8039296" y="3236432"/>
              <a:ext cx="347649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ïś1ïḍè">
              <a:extLst>
                <a:ext uri="{FF2B5EF4-FFF2-40B4-BE49-F238E27FC236}">
                  <a16:creationId xmlns="" xmlns:a16="http://schemas.microsoft.com/office/drawing/2014/main" id="{2E055905-94FB-4B5F-8846-1D19D06AF5B1}"/>
                </a:ext>
              </a:extLst>
            </p:cNvPr>
            <p:cNvSpPr txBox="1"/>
            <p:nvPr/>
          </p:nvSpPr>
          <p:spPr>
            <a:xfrm>
              <a:off x="8043631" y="2934751"/>
              <a:ext cx="366730" cy="275048"/>
            </a:xfrm>
            <a:prstGeom prst="rect">
              <a:avLst/>
            </a:prstGeom>
            <a:noFill/>
          </p:spPr>
          <p:txBody>
            <a:bodyPr wrap="none" lIns="91440" tIns="45720" rIns="91440" bIns="45720" anchor="ctr" anchorCtr="0">
              <a:prstTxWarp prst="textPlain">
                <a:avLst/>
              </a:prstTxWarp>
              <a:normAutofit fontScale="25000" lnSpcReduction="20000"/>
            </a:bodyPr>
            <a:lstStyle/>
            <a:p>
              <a:r>
                <a:rPr lang="en-US" sz="6000" dirty="0">
                  <a:solidFill>
                    <a:schemeClr val="accent1">
                      <a:lumMod val="100000"/>
                    </a:schemeClr>
                  </a:solidFill>
                  <a:latin typeface="Impact" panose="020B0806030902050204" pitchFamily="34" charset="0"/>
                </a:rPr>
                <a:t>40%</a:t>
              </a:r>
            </a:p>
          </p:txBody>
        </p:sp>
        <p:grpSp>
          <p:nvGrpSpPr>
            <p:cNvPr id="78" name="ïŝḻîḍê">
              <a:extLst>
                <a:ext uri="{FF2B5EF4-FFF2-40B4-BE49-F238E27FC236}">
                  <a16:creationId xmlns="" xmlns:a16="http://schemas.microsoft.com/office/drawing/2014/main" id="{BF18FC5D-AE4F-4114-B42D-81B010025B23}"/>
                </a:ext>
              </a:extLst>
            </p:cNvPr>
            <p:cNvGrpSpPr/>
            <p:nvPr/>
          </p:nvGrpSpPr>
          <p:grpSpPr>
            <a:xfrm>
              <a:off x="6806873" y="4626649"/>
              <a:ext cx="3044761" cy="1017430"/>
              <a:chOff x="8661000" y="1781570"/>
              <a:chExt cx="2295000" cy="1017430"/>
            </a:xfrm>
          </p:grpSpPr>
          <p:sp>
            <p:nvSpPr>
              <p:cNvPr id="82" name="ïşľïdè">
                <a:extLst>
                  <a:ext uri="{FF2B5EF4-FFF2-40B4-BE49-F238E27FC236}">
                    <a16:creationId xmlns="" xmlns:a16="http://schemas.microsoft.com/office/drawing/2014/main" id="{BDDD760D-A55A-4E6E-AC7A-234174FD54C6}"/>
                  </a:ext>
                </a:extLst>
              </p:cNvPr>
              <p:cNvSpPr txBox="1"/>
              <p:nvPr/>
            </p:nvSpPr>
            <p:spPr>
              <a:xfrm>
                <a:off x="8661000" y="1781570"/>
                <a:ext cx="2295000" cy="39251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rmAutofit/>
              </a:bodyPr>
              <a:lstStyle/>
              <a:p>
                <a:pPr>
                  <a:buSzPct val="25000"/>
                </a:pPr>
                <a:r>
                  <a:rPr lang="de-DE" b="1" dirty="0"/>
                  <a:t>Text here</a:t>
                </a:r>
              </a:p>
            </p:txBody>
          </p:sp>
          <p:sp>
            <p:nvSpPr>
              <p:cNvPr id="83" name="ísľíḋè">
                <a:extLst>
                  <a:ext uri="{FF2B5EF4-FFF2-40B4-BE49-F238E27FC236}">
                    <a16:creationId xmlns="" xmlns:a16="http://schemas.microsoft.com/office/drawing/2014/main" id="{4B5F5574-39DF-470D-9340-73BD7AFB63BA}"/>
                  </a:ext>
                </a:extLst>
              </p:cNvPr>
              <p:cNvSpPr txBox="1"/>
              <p:nvPr/>
            </p:nvSpPr>
            <p:spPr>
              <a:xfrm>
                <a:off x="8661000" y="2174082"/>
                <a:ext cx="2295000" cy="62491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rmAutofit lnSpcReduction="10000"/>
              </a:bodyPr>
              <a:lstStyle/>
              <a:p>
                <a:pPr>
                  <a:lnSpc>
                    <a:spcPct val="150000"/>
                  </a:lnSpc>
                  <a:buSzPct val="25000"/>
                </a:pPr>
                <a:r>
                  <a:rPr lang="en-US" sz="1200" dirty="0"/>
                  <a:t>Copy paste fonts. Choose the only option to retain text.…</a:t>
                </a:r>
                <a:r>
                  <a:rPr lang="de-DE" sz="1200" dirty="0"/>
                  <a:t>.</a:t>
                </a:r>
              </a:p>
            </p:txBody>
          </p:sp>
        </p:grpSp>
        <p:grpSp>
          <p:nvGrpSpPr>
            <p:cNvPr id="79" name="iŝļidé">
              <a:extLst>
                <a:ext uri="{FF2B5EF4-FFF2-40B4-BE49-F238E27FC236}">
                  <a16:creationId xmlns="" xmlns:a16="http://schemas.microsoft.com/office/drawing/2014/main" id="{D1D13DCD-DF7B-4DBB-B8CC-349E40C78BF6}"/>
                </a:ext>
              </a:extLst>
            </p:cNvPr>
            <p:cNvGrpSpPr/>
            <p:nvPr/>
          </p:nvGrpSpPr>
          <p:grpSpPr>
            <a:xfrm>
              <a:off x="2339502" y="1141604"/>
              <a:ext cx="3044761" cy="1017430"/>
              <a:chOff x="8661000" y="1781570"/>
              <a:chExt cx="2295000" cy="1017430"/>
            </a:xfrm>
          </p:grpSpPr>
          <p:sp>
            <p:nvSpPr>
              <p:cNvPr id="80" name="ïSliḋè">
                <a:extLst>
                  <a:ext uri="{FF2B5EF4-FFF2-40B4-BE49-F238E27FC236}">
                    <a16:creationId xmlns="" xmlns:a16="http://schemas.microsoft.com/office/drawing/2014/main" id="{DD511D1F-07C1-48F1-8062-143D67BB5289}"/>
                  </a:ext>
                </a:extLst>
              </p:cNvPr>
              <p:cNvSpPr txBox="1"/>
              <p:nvPr/>
            </p:nvSpPr>
            <p:spPr>
              <a:xfrm>
                <a:off x="8661000" y="1781570"/>
                <a:ext cx="2295000" cy="39251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rmAutofit/>
              </a:bodyPr>
              <a:lstStyle/>
              <a:p>
                <a:pPr algn="r">
                  <a:buSzPct val="25000"/>
                </a:pPr>
                <a:r>
                  <a:rPr lang="de-DE" b="1" dirty="0"/>
                  <a:t>Text here</a:t>
                </a:r>
              </a:p>
            </p:txBody>
          </p:sp>
          <p:sp>
            <p:nvSpPr>
              <p:cNvPr id="81" name="íṡliḍè">
                <a:extLst>
                  <a:ext uri="{FF2B5EF4-FFF2-40B4-BE49-F238E27FC236}">
                    <a16:creationId xmlns="" xmlns:a16="http://schemas.microsoft.com/office/drawing/2014/main" id="{C9B7E5EA-8AB0-4E5D-A61E-0260098D89B4}"/>
                  </a:ext>
                </a:extLst>
              </p:cNvPr>
              <p:cNvSpPr txBox="1"/>
              <p:nvPr/>
            </p:nvSpPr>
            <p:spPr>
              <a:xfrm>
                <a:off x="8661000" y="2174082"/>
                <a:ext cx="2295000" cy="62491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rmAutofit lnSpcReduction="10000"/>
              </a:bodyPr>
              <a:lstStyle/>
              <a:p>
                <a:pPr algn="r">
                  <a:lnSpc>
                    <a:spcPct val="150000"/>
                  </a:lnSpc>
                  <a:buSzPct val="25000"/>
                </a:pPr>
                <a:r>
                  <a:rPr lang="en-US" sz="1200" dirty="0"/>
                  <a:t>Copy paste fonts. Choose the only option to retain text.…</a:t>
                </a:r>
                <a:r>
                  <a:rPr lang="de-DE" sz="1200" dirty="0"/>
                  <a:t>.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14425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5A56F34-943B-4203-B6C6-2FF6C3A5B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8B63A2D2-E6C5-4CE4-A15B-9264951B8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 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3FFCBCB-07DC-4797-82F6-3E2F323BD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19</a:t>
            </a:fld>
            <a:endParaRPr lang="zh-CN" altLang="en-US"/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EE9BA1B4-CE1C-4195-8C5E-6140483F6BFA}"/>
              </a:ext>
            </a:extLst>
          </p:cNvPr>
          <p:cNvGrpSpPr/>
          <p:nvPr/>
        </p:nvGrpSpPr>
        <p:grpSpPr>
          <a:xfrm>
            <a:off x="1" y="1130300"/>
            <a:ext cx="12191999" cy="5003802"/>
            <a:chOff x="1" y="1130300"/>
            <a:chExt cx="12191999" cy="5003802"/>
          </a:xfrm>
        </p:grpSpPr>
        <p:sp>
          <p:nvSpPr>
            <p:cNvPr id="6" name="ís1íḍe">
              <a:extLst>
                <a:ext uri="{FF2B5EF4-FFF2-40B4-BE49-F238E27FC236}">
                  <a16:creationId xmlns="" xmlns:a16="http://schemas.microsoft.com/office/drawing/2014/main" id="{5BE36EC4-230B-40C2-9E84-ECEBFE7B0C8B}"/>
                </a:ext>
              </a:extLst>
            </p:cNvPr>
            <p:cNvSpPr>
              <a:spLocks/>
            </p:cNvSpPr>
            <p:nvPr/>
          </p:nvSpPr>
          <p:spPr>
            <a:xfrm>
              <a:off x="1" y="2421539"/>
              <a:ext cx="12191999" cy="2026875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BA160C5D-A93B-408F-BADC-6E69914668AD}"/>
                </a:ext>
              </a:extLst>
            </p:cNvPr>
            <p:cNvGrpSpPr/>
            <p:nvPr/>
          </p:nvGrpSpPr>
          <p:grpSpPr>
            <a:xfrm>
              <a:off x="4507297" y="1130300"/>
              <a:ext cx="3177406" cy="2668609"/>
              <a:chOff x="661209" y="1130300"/>
              <a:chExt cx="3499792" cy="2939371"/>
            </a:xfrm>
          </p:grpSpPr>
          <p:sp>
            <p:nvSpPr>
              <p:cNvPr id="27" name="Freeform 1">
                <a:extLst>
                  <a:ext uri="{FF2B5EF4-FFF2-40B4-BE49-F238E27FC236}">
                    <a16:creationId xmlns="" xmlns:a16="http://schemas.microsoft.com/office/drawing/2014/main" id="{2928FA31-C969-432F-BA80-25027F2A73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7179" y="4050990"/>
                <a:ext cx="1285721" cy="18681"/>
              </a:xfrm>
              <a:custGeom>
                <a:avLst/>
                <a:gdLst>
                  <a:gd name="T0" fmla="*/ 6776 w 6981"/>
                  <a:gd name="T1" fmla="*/ 0 h 103"/>
                  <a:gd name="T2" fmla="*/ 6776 w 6981"/>
                  <a:gd name="T3" fmla="*/ 0 h 103"/>
                  <a:gd name="T4" fmla="*/ 203 w 6981"/>
                  <a:gd name="T5" fmla="*/ 0 h 103"/>
                  <a:gd name="T6" fmla="*/ 0 w 6981"/>
                  <a:gd name="T7" fmla="*/ 46 h 103"/>
                  <a:gd name="T8" fmla="*/ 0 w 6981"/>
                  <a:gd name="T9" fmla="*/ 55 h 103"/>
                  <a:gd name="T10" fmla="*/ 203 w 6981"/>
                  <a:gd name="T11" fmla="*/ 102 h 103"/>
                  <a:gd name="T12" fmla="*/ 6776 w 6981"/>
                  <a:gd name="T13" fmla="*/ 102 h 103"/>
                  <a:gd name="T14" fmla="*/ 6980 w 6981"/>
                  <a:gd name="T15" fmla="*/ 55 h 103"/>
                  <a:gd name="T16" fmla="*/ 6980 w 6981"/>
                  <a:gd name="T17" fmla="*/ 46 h 103"/>
                  <a:gd name="T18" fmla="*/ 6776 w 6981"/>
                  <a:gd name="T19" fmla="*/ 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81" h="103">
                    <a:moveTo>
                      <a:pt x="6776" y="0"/>
                    </a:moveTo>
                    <a:lnTo>
                      <a:pt x="6776" y="0"/>
                    </a:lnTo>
                    <a:cubicBezTo>
                      <a:pt x="203" y="0"/>
                      <a:pt x="203" y="0"/>
                      <a:pt x="203" y="0"/>
                    </a:cubicBezTo>
                    <a:cubicBezTo>
                      <a:pt x="92" y="0"/>
                      <a:pt x="0" y="18"/>
                      <a:pt x="0" y="46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83"/>
                      <a:pt x="92" y="102"/>
                      <a:pt x="203" y="102"/>
                    </a:cubicBezTo>
                    <a:cubicBezTo>
                      <a:pt x="6776" y="102"/>
                      <a:pt x="6776" y="102"/>
                      <a:pt x="6776" y="102"/>
                    </a:cubicBezTo>
                    <a:cubicBezTo>
                      <a:pt x="6887" y="102"/>
                      <a:pt x="6980" y="83"/>
                      <a:pt x="6980" y="55"/>
                    </a:cubicBezTo>
                    <a:cubicBezTo>
                      <a:pt x="6980" y="46"/>
                      <a:pt x="6980" y="46"/>
                      <a:pt x="6980" y="46"/>
                    </a:cubicBezTo>
                    <a:cubicBezTo>
                      <a:pt x="6980" y="18"/>
                      <a:pt x="6887" y="0"/>
                      <a:pt x="6776" y="0"/>
                    </a:cubicBezTo>
                  </a:path>
                </a:pathLst>
              </a:custGeom>
              <a:solidFill>
                <a:srgbClr val="BCBD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8" name="Freeform 3">
                <a:extLst>
                  <a:ext uri="{FF2B5EF4-FFF2-40B4-BE49-F238E27FC236}">
                    <a16:creationId xmlns="" xmlns:a16="http://schemas.microsoft.com/office/drawing/2014/main" id="{A50AF6B7-1657-4C9D-A497-E8C60F972B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7179" y="3635140"/>
                <a:ext cx="1285721" cy="426408"/>
              </a:xfrm>
              <a:custGeom>
                <a:avLst/>
                <a:gdLst>
                  <a:gd name="T0" fmla="*/ 6924 w 6981"/>
                  <a:gd name="T1" fmla="*/ 2138 h 2315"/>
                  <a:gd name="T2" fmla="*/ 6924 w 6981"/>
                  <a:gd name="T3" fmla="*/ 2138 h 2315"/>
                  <a:gd name="T4" fmla="*/ 6249 w 6981"/>
                  <a:gd name="T5" fmla="*/ 2000 h 2315"/>
                  <a:gd name="T6" fmla="*/ 6036 w 6981"/>
                  <a:gd name="T7" fmla="*/ 1712 h 2315"/>
                  <a:gd name="T8" fmla="*/ 5897 w 6981"/>
                  <a:gd name="T9" fmla="*/ 0 h 2315"/>
                  <a:gd name="T10" fmla="*/ 1074 w 6981"/>
                  <a:gd name="T11" fmla="*/ 0 h 2315"/>
                  <a:gd name="T12" fmla="*/ 944 w 6981"/>
                  <a:gd name="T13" fmla="*/ 1712 h 2315"/>
                  <a:gd name="T14" fmla="*/ 731 w 6981"/>
                  <a:gd name="T15" fmla="*/ 2000 h 2315"/>
                  <a:gd name="T16" fmla="*/ 37 w 6981"/>
                  <a:gd name="T17" fmla="*/ 2148 h 2315"/>
                  <a:gd name="T18" fmla="*/ 0 w 6981"/>
                  <a:gd name="T19" fmla="*/ 2185 h 2315"/>
                  <a:gd name="T20" fmla="*/ 0 w 6981"/>
                  <a:gd name="T21" fmla="*/ 2314 h 2315"/>
                  <a:gd name="T22" fmla="*/ 18 w 6981"/>
                  <a:gd name="T23" fmla="*/ 2314 h 2315"/>
                  <a:gd name="T24" fmla="*/ 6961 w 6981"/>
                  <a:gd name="T25" fmla="*/ 2314 h 2315"/>
                  <a:gd name="T26" fmla="*/ 6980 w 6981"/>
                  <a:gd name="T27" fmla="*/ 2314 h 2315"/>
                  <a:gd name="T28" fmla="*/ 6980 w 6981"/>
                  <a:gd name="T29" fmla="*/ 2185 h 2315"/>
                  <a:gd name="T30" fmla="*/ 6924 w 6981"/>
                  <a:gd name="T31" fmla="*/ 2138 h 2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981" h="2315">
                    <a:moveTo>
                      <a:pt x="6924" y="2138"/>
                    </a:moveTo>
                    <a:lnTo>
                      <a:pt x="6924" y="2138"/>
                    </a:lnTo>
                    <a:cubicBezTo>
                      <a:pt x="6795" y="2111"/>
                      <a:pt x="6443" y="2037"/>
                      <a:pt x="6249" y="2000"/>
                    </a:cubicBezTo>
                    <a:cubicBezTo>
                      <a:pt x="6008" y="1944"/>
                      <a:pt x="6036" y="1712"/>
                      <a:pt x="6036" y="1712"/>
                    </a:cubicBezTo>
                    <a:cubicBezTo>
                      <a:pt x="5897" y="0"/>
                      <a:pt x="5897" y="0"/>
                      <a:pt x="5897" y="0"/>
                    </a:cubicBezTo>
                    <a:cubicBezTo>
                      <a:pt x="1074" y="0"/>
                      <a:pt x="1074" y="0"/>
                      <a:pt x="1074" y="0"/>
                    </a:cubicBezTo>
                    <a:cubicBezTo>
                      <a:pt x="944" y="1712"/>
                      <a:pt x="944" y="1712"/>
                      <a:pt x="944" y="1712"/>
                    </a:cubicBezTo>
                    <a:cubicBezTo>
                      <a:pt x="944" y="1712"/>
                      <a:pt x="972" y="1944"/>
                      <a:pt x="731" y="2000"/>
                    </a:cubicBezTo>
                    <a:cubicBezTo>
                      <a:pt x="527" y="2046"/>
                      <a:pt x="148" y="2120"/>
                      <a:pt x="37" y="2148"/>
                    </a:cubicBezTo>
                    <a:cubicBezTo>
                      <a:pt x="0" y="2157"/>
                      <a:pt x="0" y="2185"/>
                      <a:pt x="0" y="2185"/>
                    </a:cubicBezTo>
                    <a:cubicBezTo>
                      <a:pt x="0" y="2314"/>
                      <a:pt x="0" y="2314"/>
                      <a:pt x="0" y="2314"/>
                    </a:cubicBezTo>
                    <a:cubicBezTo>
                      <a:pt x="18" y="2314"/>
                      <a:pt x="18" y="2314"/>
                      <a:pt x="18" y="2314"/>
                    </a:cubicBezTo>
                    <a:cubicBezTo>
                      <a:pt x="6961" y="2314"/>
                      <a:pt x="6961" y="2314"/>
                      <a:pt x="6961" y="2314"/>
                    </a:cubicBezTo>
                    <a:cubicBezTo>
                      <a:pt x="6980" y="2314"/>
                      <a:pt x="6980" y="2314"/>
                      <a:pt x="6980" y="2314"/>
                    </a:cubicBezTo>
                    <a:cubicBezTo>
                      <a:pt x="6980" y="2185"/>
                      <a:pt x="6980" y="2185"/>
                      <a:pt x="6980" y="2185"/>
                    </a:cubicBezTo>
                    <a:cubicBezTo>
                      <a:pt x="6980" y="2185"/>
                      <a:pt x="6980" y="2157"/>
                      <a:pt x="6924" y="2138"/>
                    </a:cubicBezTo>
                  </a:path>
                </a:pathLst>
              </a:custGeom>
              <a:solidFill>
                <a:srgbClr val="EAEAEA"/>
              </a:solidFill>
              <a:ln>
                <a:noFill/>
              </a:ln>
              <a:effectLst>
                <a:reflection blurRad="6350" stA="23000" endPos="55000" dir="5400000" sy="-100000" algn="bl" rotWithShape="0"/>
              </a:effectLst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9" name="组合 28">
                <a:extLst>
                  <a:ext uri="{FF2B5EF4-FFF2-40B4-BE49-F238E27FC236}">
                    <a16:creationId xmlns="" xmlns:a16="http://schemas.microsoft.com/office/drawing/2014/main" id="{6B2B4765-8F19-4DAC-A3EC-0F40ABE45BEF}"/>
                  </a:ext>
                </a:extLst>
              </p:cNvPr>
              <p:cNvGrpSpPr/>
              <p:nvPr/>
            </p:nvGrpSpPr>
            <p:grpSpPr>
              <a:xfrm>
                <a:off x="661209" y="1130300"/>
                <a:ext cx="3499792" cy="2505653"/>
                <a:chOff x="661209" y="1130300"/>
                <a:chExt cx="3499792" cy="2505653"/>
              </a:xfrm>
            </p:grpSpPr>
            <p:sp>
              <p:nvSpPr>
                <p:cNvPr id="32" name="Freeform 2">
                  <a:extLst>
                    <a:ext uri="{FF2B5EF4-FFF2-40B4-BE49-F238E27FC236}">
                      <a16:creationId xmlns="" xmlns:a16="http://schemas.microsoft.com/office/drawing/2014/main" id="{58599F1E-37BA-42A4-B2F2-2AB5F0FD3CC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61209" y="1130300"/>
                  <a:ext cx="3499792" cy="2118231"/>
                </a:xfrm>
                <a:custGeom>
                  <a:avLst/>
                  <a:gdLst>
                    <a:gd name="T0" fmla="*/ 18999 w 19000"/>
                    <a:gd name="T1" fmla="*/ 11499 h 11500"/>
                    <a:gd name="T2" fmla="*/ 18999 w 19000"/>
                    <a:gd name="T3" fmla="*/ 11499 h 11500"/>
                    <a:gd name="T4" fmla="*/ 18999 w 19000"/>
                    <a:gd name="T5" fmla="*/ 630 h 11500"/>
                    <a:gd name="T6" fmla="*/ 18369 w 19000"/>
                    <a:gd name="T7" fmla="*/ 0 h 11500"/>
                    <a:gd name="T8" fmla="*/ 630 w 19000"/>
                    <a:gd name="T9" fmla="*/ 0 h 11500"/>
                    <a:gd name="T10" fmla="*/ 0 w 19000"/>
                    <a:gd name="T11" fmla="*/ 630 h 11500"/>
                    <a:gd name="T12" fmla="*/ 0 w 19000"/>
                    <a:gd name="T13" fmla="*/ 11499 h 11500"/>
                    <a:gd name="T14" fmla="*/ 18999 w 19000"/>
                    <a:gd name="T15" fmla="*/ 11499 h 115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9000" h="11500">
                      <a:moveTo>
                        <a:pt x="18999" y="11499"/>
                      </a:moveTo>
                      <a:lnTo>
                        <a:pt x="18999" y="11499"/>
                      </a:lnTo>
                      <a:cubicBezTo>
                        <a:pt x="18999" y="630"/>
                        <a:pt x="18999" y="630"/>
                        <a:pt x="18999" y="630"/>
                      </a:cubicBezTo>
                      <a:cubicBezTo>
                        <a:pt x="18999" y="287"/>
                        <a:pt x="18712" y="0"/>
                        <a:pt x="18369" y="0"/>
                      </a:cubicBezTo>
                      <a:cubicBezTo>
                        <a:pt x="630" y="0"/>
                        <a:pt x="630" y="0"/>
                        <a:pt x="630" y="0"/>
                      </a:cubicBezTo>
                      <a:cubicBezTo>
                        <a:pt x="278" y="0"/>
                        <a:pt x="0" y="287"/>
                        <a:pt x="0" y="630"/>
                      </a:cubicBezTo>
                      <a:cubicBezTo>
                        <a:pt x="0" y="11499"/>
                        <a:pt x="0" y="11499"/>
                        <a:pt x="0" y="11499"/>
                      </a:cubicBezTo>
                      <a:lnTo>
                        <a:pt x="18999" y="11499"/>
                      </a:lnTo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3" name="Freeform 4">
                  <a:extLst>
                    <a:ext uri="{FF2B5EF4-FFF2-40B4-BE49-F238E27FC236}">
                      <a16:creationId xmlns="" xmlns:a16="http://schemas.microsoft.com/office/drawing/2014/main" id="{BE9C2D53-6FB2-42FD-99D4-08F41DE1FD6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61209" y="3248531"/>
                  <a:ext cx="3499792" cy="387422"/>
                </a:xfrm>
                <a:custGeom>
                  <a:avLst/>
                  <a:gdLst>
                    <a:gd name="T0" fmla="*/ 0 w 19000"/>
                    <a:gd name="T1" fmla="*/ 0 h 2103"/>
                    <a:gd name="T2" fmla="*/ 0 w 19000"/>
                    <a:gd name="T3" fmla="*/ 0 h 2103"/>
                    <a:gd name="T4" fmla="*/ 0 w 19000"/>
                    <a:gd name="T5" fmla="*/ 1472 h 2103"/>
                    <a:gd name="T6" fmla="*/ 630 w 19000"/>
                    <a:gd name="T7" fmla="*/ 2102 h 2103"/>
                    <a:gd name="T8" fmla="*/ 18369 w 19000"/>
                    <a:gd name="T9" fmla="*/ 2102 h 2103"/>
                    <a:gd name="T10" fmla="*/ 18999 w 19000"/>
                    <a:gd name="T11" fmla="*/ 1472 h 2103"/>
                    <a:gd name="T12" fmla="*/ 18999 w 19000"/>
                    <a:gd name="T13" fmla="*/ 0 h 2103"/>
                    <a:gd name="T14" fmla="*/ 0 w 19000"/>
                    <a:gd name="T15" fmla="*/ 0 h 21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9000" h="2103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0" y="1472"/>
                        <a:pt x="0" y="1472"/>
                        <a:pt x="0" y="1472"/>
                      </a:cubicBezTo>
                      <a:cubicBezTo>
                        <a:pt x="0" y="1824"/>
                        <a:pt x="278" y="2102"/>
                        <a:pt x="630" y="2102"/>
                      </a:cubicBezTo>
                      <a:cubicBezTo>
                        <a:pt x="18369" y="2102"/>
                        <a:pt x="18369" y="2102"/>
                        <a:pt x="18369" y="2102"/>
                      </a:cubicBezTo>
                      <a:cubicBezTo>
                        <a:pt x="18712" y="2102"/>
                        <a:pt x="18999" y="1824"/>
                        <a:pt x="18999" y="1472"/>
                      </a:cubicBezTo>
                      <a:cubicBezTo>
                        <a:pt x="18999" y="0"/>
                        <a:pt x="18999" y="0"/>
                        <a:pt x="18999" y="0"/>
                      </a:cubicBezTo>
                      <a:lnTo>
                        <a:pt x="0" y="0"/>
                      </a:lnTo>
                    </a:path>
                  </a:pathLst>
                </a:custGeom>
                <a:solidFill>
                  <a:srgbClr val="F4F4F4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0" name="Freeform 5">
                <a:extLst>
                  <a:ext uri="{FF2B5EF4-FFF2-40B4-BE49-F238E27FC236}">
                    <a16:creationId xmlns="" xmlns:a16="http://schemas.microsoft.com/office/drawing/2014/main" id="{26BB0D13-EAC3-44E8-BA59-478FD1282B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7179" y="4030685"/>
                <a:ext cx="1285721" cy="30864"/>
              </a:xfrm>
              <a:custGeom>
                <a:avLst/>
                <a:gdLst>
                  <a:gd name="T0" fmla="*/ 6943 w 6981"/>
                  <a:gd name="T1" fmla="*/ 0 h 167"/>
                  <a:gd name="T2" fmla="*/ 6943 w 6981"/>
                  <a:gd name="T3" fmla="*/ 0 h 167"/>
                  <a:gd name="T4" fmla="*/ 27 w 6981"/>
                  <a:gd name="T5" fmla="*/ 0 h 167"/>
                  <a:gd name="T6" fmla="*/ 0 w 6981"/>
                  <a:gd name="T7" fmla="*/ 37 h 167"/>
                  <a:gd name="T8" fmla="*/ 0 w 6981"/>
                  <a:gd name="T9" fmla="*/ 166 h 167"/>
                  <a:gd name="T10" fmla="*/ 18 w 6981"/>
                  <a:gd name="T11" fmla="*/ 166 h 167"/>
                  <a:gd name="T12" fmla="*/ 6961 w 6981"/>
                  <a:gd name="T13" fmla="*/ 166 h 167"/>
                  <a:gd name="T14" fmla="*/ 6980 w 6981"/>
                  <a:gd name="T15" fmla="*/ 166 h 167"/>
                  <a:gd name="T16" fmla="*/ 6980 w 6981"/>
                  <a:gd name="T17" fmla="*/ 37 h 167"/>
                  <a:gd name="T18" fmla="*/ 6943 w 6981"/>
                  <a:gd name="T19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81" h="167">
                    <a:moveTo>
                      <a:pt x="6943" y="0"/>
                    </a:moveTo>
                    <a:lnTo>
                      <a:pt x="6943" y="0"/>
                    </a:lnTo>
                    <a:cubicBezTo>
                      <a:pt x="27" y="0"/>
                      <a:pt x="27" y="0"/>
                      <a:pt x="27" y="0"/>
                    </a:cubicBezTo>
                    <a:cubicBezTo>
                      <a:pt x="0" y="9"/>
                      <a:pt x="0" y="37"/>
                      <a:pt x="0" y="37"/>
                    </a:cubicBezTo>
                    <a:cubicBezTo>
                      <a:pt x="0" y="166"/>
                      <a:pt x="0" y="166"/>
                      <a:pt x="0" y="166"/>
                    </a:cubicBezTo>
                    <a:cubicBezTo>
                      <a:pt x="18" y="166"/>
                      <a:pt x="18" y="166"/>
                      <a:pt x="18" y="166"/>
                    </a:cubicBezTo>
                    <a:cubicBezTo>
                      <a:pt x="6961" y="166"/>
                      <a:pt x="6961" y="166"/>
                      <a:pt x="6961" y="166"/>
                    </a:cubicBezTo>
                    <a:cubicBezTo>
                      <a:pt x="6980" y="166"/>
                      <a:pt x="6980" y="166"/>
                      <a:pt x="6980" y="166"/>
                    </a:cubicBezTo>
                    <a:cubicBezTo>
                      <a:pt x="6980" y="37"/>
                      <a:pt x="6980" y="37"/>
                      <a:pt x="6980" y="37"/>
                    </a:cubicBezTo>
                    <a:cubicBezTo>
                      <a:pt x="6980" y="37"/>
                      <a:pt x="6980" y="18"/>
                      <a:pt x="6943" y="0"/>
                    </a:cubicBezTo>
                  </a:path>
                </a:pathLst>
              </a:custGeom>
              <a:solidFill>
                <a:srgbClr val="D1D2D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1" name="Freeform 6">
                <a:extLst>
                  <a:ext uri="{FF2B5EF4-FFF2-40B4-BE49-F238E27FC236}">
                    <a16:creationId xmlns="" xmlns:a16="http://schemas.microsoft.com/office/drawing/2014/main" id="{50D46635-2D3F-4CA2-90F7-279B57CED6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25274" y="1283807"/>
                <a:ext cx="3170037" cy="1795785"/>
              </a:xfrm>
              <a:custGeom>
                <a:avLst/>
                <a:gdLst>
                  <a:gd name="T0" fmla="*/ 17212 w 17213"/>
                  <a:gd name="T1" fmla="*/ 9749 h 9750"/>
                  <a:gd name="T2" fmla="*/ 0 w 17213"/>
                  <a:gd name="T3" fmla="*/ 9749 h 9750"/>
                  <a:gd name="T4" fmla="*/ 0 w 17213"/>
                  <a:gd name="T5" fmla="*/ 0 h 9750"/>
                  <a:gd name="T6" fmla="*/ 17212 w 17213"/>
                  <a:gd name="T7" fmla="*/ 0 h 9750"/>
                  <a:gd name="T8" fmla="*/ 17212 w 17213"/>
                  <a:gd name="T9" fmla="*/ 9749 h 97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213" h="9750">
                    <a:moveTo>
                      <a:pt x="17212" y="9749"/>
                    </a:moveTo>
                    <a:lnTo>
                      <a:pt x="0" y="9749"/>
                    </a:lnTo>
                    <a:lnTo>
                      <a:pt x="0" y="0"/>
                    </a:lnTo>
                    <a:lnTo>
                      <a:pt x="17212" y="0"/>
                    </a:lnTo>
                    <a:lnTo>
                      <a:pt x="17212" y="9749"/>
                    </a:lnTo>
                  </a:path>
                </a:pathLst>
              </a:custGeom>
              <a:blipFill>
                <a:blip r:embed="rId2"/>
                <a:stretch>
                  <a:fillRect l="-3" t="-10586" r="-3" b="-10420"/>
                </a:stretch>
              </a:blipFill>
              <a:ln w="6350" cap="flat" cmpd="sng" algn="ctr">
                <a:solidFill>
                  <a:schemeClr val="tx1"/>
                </a:solidFill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US">
                  <a:solidFill>
                    <a:schemeClr val="lt1"/>
                  </a:solidFill>
                </a:endParaRP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337C50F1-0184-4738-A61B-C62440BA45AA}"/>
                </a:ext>
              </a:extLst>
            </p:cNvPr>
            <p:cNvGrpSpPr/>
            <p:nvPr/>
          </p:nvGrpSpPr>
          <p:grpSpPr>
            <a:xfrm>
              <a:off x="1839577" y="4041319"/>
              <a:ext cx="836894" cy="836894"/>
              <a:chOff x="7043444" y="1148015"/>
              <a:chExt cx="1297072" cy="1297072"/>
            </a:xfrm>
          </p:grpSpPr>
          <p:sp>
            <p:nvSpPr>
              <p:cNvPr id="25" name="Oval 5">
                <a:extLst>
                  <a:ext uri="{FF2B5EF4-FFF2-40B4-BE49-F238E27FC236}">
                    <a16:creationId xmlns="" xmlns:a16="http://schemas.microsoft.com/office/drawing/2014/main" id="{EB6D5067-3632-4C29-918A-3D9D9EE1E6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43444" y="1148015"/>
                <a:ext cx="1297072" cy="1297072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bg1">
                    <a:lumMod val="85000"/>
                  </a:schemeClr>
                </a:solidFill>
              </a:ln>
              <a:effectLst/>
              <a:extLst/>
            </p:spPr>
            <p:txBody>
              <a:bodyPr lIns="0" tIns="0" rIns="0" bIns="0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3200"/>
              </a:p>
            </p:txBody>
          </p:sp>
          <p:sp>
            <p:nvSpPr>
              <p:cNvPr id="26" name="bank_289176">
                <a:extLst>
                  <a:ext uri="{FF2B5EF4-FFF2-40B4-BE49-F238E27FC236}">
                    <a16:creationId xmlns="" xmlns:a16="http://schemas.microsoft.com/office/drawing/2014/main" id="{B6C611F6-705C-436C-A3F9-C07B2EB63C0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7442648" y="1556431"/>
                <a:ext cx="498672" cy="480241"/>
              </a:xfrm>
              <a:custGeom>
                <a:avLst/>
                <a:gdLst>
                  <a:gd name="connsiteX0" fmla="*/ 216243 w 609050"/>
                  <a:gd name="connsiteY0" fmla="*/ 412730 h 586540"/>
                  <a:gd name="connsiteX1" fmla="*/ 216243 w 609050"/>
                  <a:gd name="connsiteY1" fmla="*/ 456594 h 586540"/>
                  <a:gd name="connsiteX2" fmla="*/ 293953 w 609050"/>
                  <a:gd name="connsiteY2" fmla="*/ 456594 h 586540"/>
                  <a:gd name="connsiteX3" fmla="*/ 293953 w 609050"/>
                  <a:gd name="connsiteY3" fmla="*/ 412730 h 586540"/>
                  <a:gd name="connsiteX4" fmla="*/ 69884 w 609050"/>
                  <a:gd name="connsiteY4" fmla="*/ 412730 h 586540"/>
                  <a:gd name="connsiteX5" fmla="*/ 69884 w 609050"/>
                  <a:gd name="connsiteY5" fmla="*/ 456594 h 586540"/>
                  <a:gd name="connsiteX6" fmla="*/ 147595 w 609050"/>
                  <a:gd name="connsiteY6" fmla="*/ 456594 h 586540"/>
                  <a:gd name="connsiteX7" fmla="*/ 147595 w 609050"/>
                  <a:gd name="connsiteY7" fmla="*/ 412730 h 586540"/>
                  <a:gd name="connsiteX8" fmla="*/ 460769 w 609050"/>
                  <a:gd name="connsiteY8" fmla="*/ 376268 h 586540"/>
                  <a:gd name="connsiteX9" fmla="*/ 460769 w 609050"/>
                  <a:gd name="connsiteY9" fmla="*/ 414786 h 586540"/>
                  <a:gd name="connsiteX10" fmla="*/ 555916 w 609050"/>
                  <a:gd name="connsiteY10" fmla="*/ 414786 h 586540"/>
                  <a:gd name="connsiteX11" fmla="*/ 555916 w 609050"/>
                  <a:gd name="connsiteY11" fmla="*/ 376268 h 586540"/>
                  <a:gd name="connsiteX12" fmla="*/ 216243 w 609050"/>
                  <a:gd name="connsiteY12" fmla="*/ 339670 h 586540"/>
                  <a:gd name="connsiteX13" fmla="*/ 216243 w 609050"/>
                  <a:gd name="connsiteY13" fmla="*/ 383533 h 586540"/>
                  <a:gd name="connsiteX14" fmla="*/ 293953 w 609050"/>
                  <a:gd name="connsiteY14" fmla="*/ 383533 h 586540"/>
                  <a:gd name="connsiteX15" fmla="*/ 293953 w 609050"/>
                  <a:gd name="connsiteY15" fmla="*/ 339670 h 586540"/>
                  <a:gd name="connsiteX16" fmla="*/ 69884 w 609050"/>
                  <a:gd name="connsiteY16" fmla="*/ 339670 h 586540"/>
                  <a:gd name="connsiteX17" fmla="*/ 69884 w 609050"/>
                  <a:gd name="connsiteY17" fmla="*/ 383533 h 586540"/>
                  <a:gd name="connsiteX18" fmla="*/ 147595 w 609050"/>
                  <a:gd name="connsiteY18" fmla="*/ 383533 h 586540"/>
                  <a:gd name="connsiteX19" fmla="*/ 147595 w 609050"/>
                  <a:gd name="connsiteY19" fmla="*/ 339670 h 586540"/>
                  <a:gd name="connsiteX20" fmla="*/ 460769 w 609050"/>
                  <a:gd name="connsiteY20" fmla="*/ 303071 h 586540"/>
                  <a:gd name="connsiteX21" fmla="*/ 460769 w 609050"/>
                  <a:gd name="connsiteY21" fmla="*/ 341726 h 586540"/>
                  <a:gd name="connsiteX22" fmla="*/ 555916 w 609050"/>
                  <a:gd name="connsiteY22" fmla="*/ 341726 h 586540"/>
                  <a:gd name="connsiteX23" fmla="*/ 555916 w 609050"/>
                  <a:gd name="connsiteY23" fmla="*/ 303071 h 586540"/>
                  <a:gd name="connsiteX24" fmla="*/ 216243 w 609050"/>
                  <a:gd name="connsiteY24" fmla="*/ 266609 h 586540"/>
                  <a:gd name="connsiteX25" fmla="*/ 216243 w 609050"/>
                  <a:gd name="connsiteY25" fmla="*/ 310473 h 586540"/>
                  <a:gd name="connsiteX26" fmla="*/ 293953 w 609050"/>
                  <a:gd name="connsiteY26" fmla="*/ 310473 h 586540"/>
                  <a:gd name="connsiteX27" fmla="*/ 293953 w 609050"/>
                  <a:gd name="connsiteY27" fmla="*/ 266609 h 586540"/>
                  <a:gd name="connsiteX28" fmla="*/ 69884 w 609050"/>
                  <a:gd name="connsiteY28" fmla="*/ 266609 h 586540"/>
                  <a:gd name="connsiteX29" fmla="*/ 69884 w 609050"/>
                  <a:gd name="connsiteY29" fmla="*/ 310473 h 586540"/>
                  <a:gd name="connsiteX30" fmla="*/ 147595 w 609050"/>
                  <a:gd name="connsiteY30" fmla="*/ 310473 h 586540"/>
                  <a:gd name="connsiteX31" fmla="*/ 147595 w 609050"/>
                  <a:gd name="connsiteY31" fmla="*/ 266609 h 586540"/>
                  <a:gd name="connsiteX32" fmla="*/ 460769 w 609050"/>
                  <a:gd name="connsiteY32" fmla="*/ 230010 h 586540"/>
                  <a:gd name="connsiteX33" fmla="*/ 460769 w 609050"/>
                  <a:gd name="connsiteY33" fmla="*/ 268528 h 586540"/>
                  <a:gd name="connsiteX34" fmla="*/ 555916 w 609050"/>
                  <a:gd name="connsiteY34" fmla="*/ 268528 h 586540"/>
                  <a:gd name="connsiteX35" fmla="*/ 555916 w 609050"/>
                  <a:gd name="connsiteY35" fmla="*/ 230010 h 586540"/>
                  <a:gd name="connsiteX36" fmla="*/ 216243 w 609050"/>
                  <a:gd name="connsiteY36" fmla="*/ 193549 h 586540"/>
                  <a:gd name="connsiteX37" fmla="*/ 216243 w 609050"/>
                  <a:gd name="connsiteY37" fmla="*/ 237412 h 586540"/>
                  <a:gd name="connsiteX38" fmla="*/ 293953 w 609050"/>
                  <a:gd name="connsiteY38" fmla="*/ 237412 h 586540"/>
                  <a:gd name="connsiteX39" fmla="*/ 293953 w 609050"/>
                  <a:gd name="connsiteY39" fmla="*/ 193549 h 586540"/>
                  <a:gd name="connsiteX40" fmla="*/ 69884 w 609050"/>
                  <a:gd name="connsiteY40" fmla="*/ 193549 h 586540"/>
                  <a:gd name="connsiteX41" fmla="*/ 69884 w 609050"/>
                  <a:gd name="connsiteY41" fmla="*/ 237412 h 586540"/>
                  <a:gd name="connsiteX42" fmla="*/ 147595 w 609050"/>
                  <a:gd name="connsiteY42" fmla="*/ 237412 h 586540"/>
                  <a:gd name="connsiteX43" fmla="*/ 147595 w 609050"/>
                  <a:gd name="connsiteY43" fmla="*/ 193549 h 586540"/>
                  <a:gd name="connsiteX44" fmla="*/ 460769 w 609050"/>
                  <a:gd name="connsiteY44" fmla="*/ 156950 h 586540"/>
                  <a:gd name="connsiteX45" fmla="*/ 460769 w 609050"/>
                  <a:gd name="connsiteY45" fmla="*/ 195468 h 586540"/>
                  <a:gd name="connsiteX46" fmla="*/ 555916 w 609050"/>
                  <a:gd name="connsiteY46" fmla="*/ 195468 h 586540"/>
                  <a:gd name="connsiteX47" fmla="*/ 555916 w 609050"/>
                  <a:gd name="connsiteY47" fmla="*/ 156950 h 586540"/>
                  <a:gd name="connsiteX48" fmla="*/ 192926 w 609050"/>
                  <a:gd name="connsiteY48" fmla="*/ 96251 h 586540"/>
                  <a:gd name="connsiteX49" fmla="*/ 361366 w 609050"/>
                  <a:gd name="connsiteY49" fmla="*/ 96251 h 586540"/>
                  <a:gd name="connsiteX50" fmla="*/ 361366 w 609050"/>
                  <a:gd name="connsiteY50" fmla="*/ 114880 h 586540"/>
                  <a:gd name="connsiteX51" fmla="*/ 192926 w 609050"/>
                  <a:gd name="connsiteY51" fmla="*/ 114880 h 586540"/>
                  <a:gd name="connsiteX52" fmla="*/ 192926 w 609050"/>
                  <a:gd name="connsiteY52" fmla="*/ 49819 h 586540"/>
                  <a:gd name="connsiteX53" fmla="*/ 361366 w 609050"/>
                  <a:gd name="connsiteY53" fmla="*/ 49819 h 586540"/>
                  <a:gd name="connsiteX54" fmla="*/ 361366 w 609050"/>
                  <a:gd name="connsiteY54" fmla="*/ 68307 h 586540"/>
                  <a:gd name="connsiteX55" fmla="*/ 192926 w 609050"/>
                  <a:gd name="connsiteY55" fmla="*/ 68307 h 586540"/>
                  <a:gd name="connsiteX56" fmla="*/ 166130 w 609050"/>
                  <a:gd name="connsiteY56" fmla="*/ 25222 h 586540"/>
                  <a:gd name="connsiteX57" fmla="*/ 166130 w 609050"/>
                  <a:gd name="connsiteY57" fmla="*/ 155716 h 586540"/>
                  <a:gd name="connsiteX58" fmla="*/ 338987 w 609050"/>
                  <a:gd name="connsiteY58" fmla="*/ 155716 h 586540"/>
                  <a:gd name="connsiteX59" fmla="*/ 338987 w 609050"/>
                  <a:gd name="connsiteY59" fmla="*/ 341040 h 586540"/>
                  <a:gd name="connsiteX60" fmla="*/ 338987 w 609050"/>
                  <a:gd name="connsiteY60" fmla="*/ 531710 h 586540"/>
                  <a:gd name="connsiteX61" fmla="*/ 366721 w 609050"/>
                  <a:gd name="connsiteY61" fmla="*/ 531710 h 586540"/>
                  <a:gd name="connsiteX62" fmla="*/ 366721 w 609050"/>
                  <a:gd name="connsiteY62" fmla="*/ 341040 h 586540"/>
                  <a:gd name="connsiteX63" fmla="*/ 366721 w 609050"/>
                  <a:gd name="connsiteY63" fmla="*/ 155305 h 586540"/>
                  <a:gd name="connsiteX64" fmla="*/ 388002 w 609050"/>
                  <a:gd name="connsiteY64" fmla="*/ 143517 h 586540"/>
                  <a:gd name="connsiteX65" fmla="*/ 388002 w 609050"/>
                  <a:gd name="connsiteY65" fmla="*/ 25222 h 586540"/>
                  <a:gd name="connsiteX66" fmla="*/ 140867 w 609050"/>
                  <a:gd name="connsiteY66" fmla="*/ 0 h 586540"/>
                  <a:gd name="connsiteX67" fmla="*/ 413402 w 609050"/>
                  <a:gd name="connsiteY67" fmla="*/ 0 h 586540"/>
                  <a:gd name="connsiteX68" fmla="*/ 413402 w 609050"/>
                  <a:gd name="connsiteY68" fmla="*/ 129398 h 586540"/>
                  <a:gd name="connsiteX69" fmla="*/ 432486 w 609050"/>
                  <a:gd name="connsiteY69" fmla="*/ 118843 h 586540"/>
                  <a:gd name="connsiteX70" fmla="*/ 584199 w 609050"/>
                  <a:gd name="connsiteY70" fmla="*/ 118843 h 586540"/>
                  <a:gd name="connsiteX71" fmla="*/ 584199 w 609050"/>
                  <a:gd name="connsiteY71" fmla="*/ 531710 h 586540"/>
                  <a:gd name="connsiteX72" fmla="*/ 609050 w 609050"/>
                  <a:gd name="connsiteY72" fmla="*/ 531710 h 586540"/>
                  <a:gd name="connsiteX73" fmla="*/ 609050 w 609050"/>
                  <a:gd name="connsiteY73" fmla="*/ 586540 h 586540"/>
                  <a:gd name="connsiteX74" fmla="*/ 0 w 609050"/>
                  <a:gd name="connsiteY74" fmla="*/ 586540 h 586540"/>
                  <a:gd name="connsiteX75" fmla="*/ 0 w 609050"/>
                  <a:gd name="connsiteY75" fmla="*/ 531710 h 586540"/>
                  <a:gd name="connsiteX76" fmla="*/ 24851 w 609050"/>
                  <a:gd name="connsiteY76" fmla="*/ 531710 h 586540"/>
                  <a:gd name="connsiteX77" fmla="*/ 24851 w 609050"/>
                  <a:gd name="connsiteY77" fmla="*/ 155716 h 586540"/>
                  <a:gd name="connsiteX78" fmla="*/ 140867 w 609050"/>
                  <a:gd name="connsiteY78" fmla="*/ 155716 h 5865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</a:cxnLst>
                <a:rect l="l" t="t" r="r" b="b"/>
                <a:pathLst>
                  <a:path w="609050" h="586540">
                    <a:moveTo>
                      <a:pt x="216243" y="412730"/>
                    </a:moveTo>
                    <a:lnTo>
                      <a:pt x="216243" y="456594"/>
                    </a:lnTo>
                    <a:lnTo>
                      <a:pt x="293953" y="456594"/>
                    </a:lnTo>
                    <a:lnTo>
                      <a:pt x="293953" y="412730"/>
                    </a:lnTo>
                    <a:close/>
                    <a:moveTo>
                      <a:pt x="69884" y="412730"/>
                    </a:moveTo>
                    <a:lnTo>
                      <a:pt x="69884" y="456594"/>
                    </a:lnTo>
                    <a:lnTo>
                      <a:pt x="147595" y="456594"/>
                    </a:lnTo>
                    <a:lnTo>
                      <a:pt x="147595" y="412730"/>
                    </a:lnTo>
                    <a:close/>
                    <a:moveTo>
                      <a:pt x="460769" y="376268"/>
                    </a:moveTo>
                    <a:lnTo>
                      <a:pt x="460769" y="414786"/>
                    </a:lnTo>
                    <a:lnTo>
                      <a:pt x="555916" y="414786"/>
                    </a:lnTo>
                    <a:lnTo>
                      <a:pt x="555916" y="376268"/>
                    </a:lnTo>
                    <a:close/>
                    <a:moveTo>
                      <a:pt x="216243" y="339670"/>
                    </a:moveTo>
                    <a:lnTo>
                      <a:pt x="216243" y="383533"/>
                    </a:lnTo>
                    <a:lnTo>
                      <a:pt x="293953" y="383533"/>
                    </a:lnTo>
                    <a:lnTo>
                      <a:pt x="293953" y="339670"/>
                    </a:lnTo>
                    <a:close/>
                    <a:moveTo>
                      <a:pt x="69884" y="339670"/>
                    </a:moveTo>
                    <a:lnTo>
                      <a:pt x="69884" y="383533"/>
                    </a:lnTo>
                    <a:lnTo>
                      <a:pt x="147595" y="383533"/>
                    </a:lnTo>
                    <a:lnTo>
                      <a:pt x="147595" y="339670"/>
                    </a:lnTo>
                    <a:close/>
                    <a:moveTo>
                      <a:pt x="460769" y="303071"/>
                    </a:moveTo>
                    <a:lnTo>
                      <a:pt x="460769" y="341726"/>
                    </a:lnTo>
                    <a:lnTo>
                      <a:pt x="555916" y="341726"/>
                    </a:lnTo>
                    <a:lnTo>
                      <a:pt x="555916" y="303071"/>
                    </a:lnTo>
                    <a:close/>
                    <a:moveTo>
                      <a:pt x="216243" y="266609"/>
                    </a:moveTo>
                    <a:lnTo>
                      <a:pt x="216243" y="310473"/>
                    </a:lnTo>
                    <a:lnTo>
                      <a:pt x="293953" y="310473"/>
                    </a:lnTo>
                    <a:lnTo>
                      <a:pt x="293953" y="266609"/>
                    </a:lnTo>
                    <a:close/>
                    <a:moveTo>
                      <a:pt x="69884" y="266609"/>
                    </a:moveTo>
                    <a:lnTo>
                      <a:pt x="69884" y="310473"/>
                    </a:lnTo>
                    <a:lnTo>
                      <a:pt x="147595" y="310473"/>
                    </a:lnTo>
                    <a:lnTo>
                      <a:pt x="147595" y="266609"/>
                    </a:lnTo>
                    <a:close/>
                    <a:moveTo>
                      <a:pt x="460769" y="230010"/>
                    </a:moveTo>
                    <a:lnTo>
                      <a:pt x="460769" y="268528"/>
                    </a:lnTo>
                    <a:lnTo>
                      <a:pt x="555916" y="268528"/>
                    </a:lnTo>
                    <a:lnTo>
                      <a:pt x="555916" y="230010"/>
                    </a:lnTo>
                    <a:close/>
                    <a:moveTo>
                      <a:pt x="216243" y="193549"/>
                    </a:moveTo>
                    <a:lnTo>
                      <a:pt x="216243" y="237412"/>
                    </a:lnTo>
                    <a:lnTo>
                      <a:pt x="293953" y="237412"/>
                    </a:lnTo>
                    <a:lnTo>
                      <a:pt x="293953" y="193549"/>
                    </a:lnTo>
                    <a:close/>
                    <a:moveTo>
                      <a:pt x="69884" y="193549"/>
                    </a:moveTo>
                    <a:lnTo>
                      <a:pt x="69884" y="237412"/>
                    </a:lnTo>
                    <a:lnTo>
                      <a:pt x="147595" y="237412"/>
                    </a:lnTo>
                    <a:lnTo>
                      <a:pt x="147595" y="193549"/>
                    </a:lnTo>
                    <a:close/>
                    <a:moveTo>
                      <a:pt x="460769" y="156950"/>
                    </a:moveTo>
                    <a:lnTo>
                      <a:pt x="460769" y="195468"/>
                    </a:lnTo>
                    <a:lnTo>
                      <a:pt x="555916" y="195468"/>
                    </a:lnTo>
                    <a:lnTo>
                      <a:pt x="555916" y="156950"/>
                    </a:lnTo>
                    <a:close/>
                    <a:moveTo>
                      <a:pt x="192926" y="96251"/>
                    </a:moveTo>
                    <a:lnTo>
                      <a:pt x="361366" y="96251"/>
                    </a:lnTo>
                    <a:lnTo>
                      <a:pt x="361366" y="114880"/>
                    </a:lnTo>
                    <a:lnTo>
                      <a:pt x="192926" y="114880"/>
                    </a:lnTo>
                    <a:close/>
                    <a:moveTo>
                      <a:pt x="192926" y="49819"/>
                    </a:moveTo>
                    <a:lnTo>
                      <a:pt x="361366" y="49819"/>
                    </a:lnTo>
                    <a:lnTo>
                      <a:pt x="361366" y="68307"/>
                    </a:lnTo>
                    <a:lnTo>
                      <a:pt x="192926" y="68307"/>
                    </a:lnTo>
                    <a:close/>
                    <a:moveTo>
                      <a:pt x="166130" y="25222"/>
                    </a:moveTo>
                    <a:lnTo>
                      <a:pt x="166130" y="155716"/>
                    </a:lnTo>
                    <a:lnTo>
                      <a:pt x="338987" y="155716"/>
                    </a:lnTo>
                    <a:lnTo>
                      <a:pt x="338987" y="341040"/>
                    </a:lnTo>
                    <a:lnTo>
                      <a:pt x="338987" y="531710"/>
                    </a:lnTo>
                    <a:lnTo>
                      <a:pt x="366721" y="531710"/>
                    </a:lnTo>
                    <a:lnTo>
                      <a:pt x="366721" y="341040"/>
                    </a:lnTo>
                    <a:lnTo>
                      <a:pt x="366721" y="155305"/>
                    </a:lnTo>
                    <a:lnTo>
                      <a:pt x="388002" y="143517"/>
                    </a:lnTo>
                    <a:lnTo>
                      <a:pt x="388002" y="25222"/>
                    </a:lnTo>
                    <a:close/>
                    <a:moveTo>
                      <a:pt x="140867" y="0"/>
                    </a:moveTo>
                    <a:lnTo>
                      <a:pt x="413402" y="0"/>
                    </a:lnTo>
                    <a:lnTo>
                      <a:pt x="413402" y="129398"/>
                    </a:lnTo>
                    <a:lnTo>
                      <a:pt x="432486" y="118843"/>
                    </a:lnTo>
                    <a:lnTo>
                      <a:pt x="584199" y="118843"/>
                    </a:lnTo>
                    <a:lnTo>
                      <a:pt x="584199" y="531710"/>
                    </a:lnTo>
                    <a:lnTo>
                      <a:pt x="609050" y="531710"/>
                    </a:lnTo>
                    <a:lnTo>
                      <a:pt x="609050" y="586540"/>
                    </a:lnTo>
                    <a:lnTo>
                      <a:pt x="0" y="586540"/>
                    </a:lnTo>
                    <a:lnTo>
                      <a:pt x="0" y="531710"/>
                    </a:lnTo>
                    <a:lnTo>
                      <a:pt x="24851" y="531710"/>
                    </a:lnTo>
                    <a:lnTo>
                      <a:pt x="24851" y="155716"/>
                    </a:lnTo>
                    <a:lnTo>
                      <a:pt x="140867" y="155716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6C965414-D96D-4025-9005-93D287CEF292}"/>
                </a:ext>
              </a:extLst>
            </p:cNvPr>
            <p:cNvGrpSpPr/>
            <p:nvPr/>
          </p:nvGrpSpPr>
          <p:grpSpPr>
            <a:xfrm>
              <a:off x="661209" y="2771278"/>
              <a:ext cx="3177406" cy="1173518"/>
              <a:chOff x="1137914" y="4323816"/>
              <a:chExt cx="2687394" cy="1103989"/>
            </a:xfrm>
          </p:grpSpPr>
          <p:sp>
            <p:nvSpPr>
              <p:cNvPr id="23" name="íṩḻídè">
                <a:extLst>
                  <a:ext uri="{FF2B5EF4-FFF2-40B4-BE49-F238E27FC236}">
                    <a16:creationId xmlns="" xmlns:a16="http://schemas.microsoft.com/office/drawing/2014/main" id="{59DFB2CF-F617-4FC4-B012-033DD6CC9FA2}"/>
                  </a:ext>
                </a:extLst>
              </p:cNvPr>
              <p:cNvSpPr txBox="1"/>
              <p:nvPr/>
            </p:nvSpPr>
            <p:spPr bwMode="auto">
              <a:xfrm>
                <a:off x="1137914" y="4323816"/>
                <a:ext cx="2687394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b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>
                    <a:solidFill>
                      <a:schemeClr val="bg1"/>
                    </a:solidFill>
                  </a:rPr>
                  <a:t>Text here</a:t>
                </a:r>
              </a:p>
            </p:txBody>
          </p:sp>
          <p:sp>
            <p:nvSpPr>
              <p:cNvPr id="24" name="i$ľîḓê">
                <a:extLst>
                  <a:ext uri="{FF2B5EF4-FFF2-40B4-BE49-F238E27FC236}">
                    <a16:creationId xmlns="" xmlns:a16="http://schemas.microsoft.com/office/drawing/2014/main" id="{45CF1E92-6861-4EA7-8EF0-39AE7C693785}"/>
                  </a:ext>
                </a:extLst>
              </p:cNvPr>
              <p:cNvSpPr/>
              <p:nvPr/>
            </p:nvSpPr>
            <p:spPr bwMode="auto">
              <a:xfrm>
                <a:off x="1137914" y="4765623"/>
                <a:ext cx="2687394" cy="662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bg1"/>
                    </a:solidFill>
                  </a:rPr>
                  <a:t>Copy paste fonts. Choose the only option to retain text……</a:t>
                </a:r>
              </a:p>
            </p:txBody>
          </p:sp>
        </p:grp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A2B784D8-99F7-4121-86EF-4C3577BDC5E9}"/>
                </a:ext>
              </a:extLst>
            </p:cNvPr>
            <p:cNvGrpSpPr/>
            <p:nvPr/>
          </p:nvGrpSpPr>
          <p:grpSpPr>
            <a:xfrm>
              <a:off x="4507297" y="4041319"/>
              <a:ext cx="3177406" cy="2092783"/>
              <a:chOff x="661209" y="4041319"/>
              <a:chExt cx="3177406" cy="2092783"/>
            </a:xfrm>
          </p:grpSpPr>
          <p:grpSp>
            <p:nvGrpSpPr>
              <p:cNvPr id="17" name="组合 16">
                <a:extLst>
                  <a:ext uri="{FF2B5EF4-FFF2-40B4-BE49-F238E27FC236}">
                    <a16:creationId xmlns="" xmlns:a16="http://schemas.microsoft.com/office/drawing/2014/main" id="{F03482BD-2F11-4729-9F1D-D0240CA3F116}"/>
                  </a:ext>
                </a:extLst>
              </p:cNvPr>
              <p:cNvGrpSpPr/>
              <p:nvPr/>
            </p:nvGrpSpPr>
            <p:grpSpPr>
              <a:xfrm>
                <a:off x="1839577" y="4041319"/>
                <a:ext cx="836894" cy="836894"/>
                <a:chOff x="7043444" y="1148015"/>
                <a:chExt cx="1297072" cy="1297072"/>
              </a:xfrm>
            </p:grpSpPr>
            <p:sp>
              <p:nvSpPr>
                <p:cNvPr id="21" name="Oval 5">
                  <a:extLst>
                    <a:ext uri="{FF2B5EF4-FFF2-40B4-BE49-F238E27FC236}">
                      <a16:creationId xmlns="" xmlns:a16="http://schemas.microsoft.com/office/drawing/2014/main" id="{F38671FC-B39D-48CB-B741-F12CAA70813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43444" y="1148015"/>
                  <a:ext cx="1297072" cy="1297072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chemeClr val="accent1"/>
                  </a:solidFill>
                </a:ln>
                <a:effectLst/>
                <a:extLst/>
              </p:spPr>
              <p:txBody>
                <a:bodyPr lIns="0" tIns="0" rIns="0" bIns="0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sz="3200"/>
                </a:p>
              </p:txBody>
            </p:sp>
            <p:sp>
              <p:nvSpPr>
                <p:cNvPr id="22" name="bank_289176">
                  <a:extLst>
                    <a:ext uri="{FF2B5EF4-FFF2-40B4-BE49-F238E27FC236}">
                      <a16:creationId xmlns="" xmlns:a16="http://schemas.microsoft.com/office/drawing/2014/main" id="{FAD936F4-E2C9-4B46-B46B-98687A24EDD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7442648" y="1556431"/>
                  <a:ext cx="498672" cy="480241"/>
                </a:xfrm>
                <a:custGeom>
                  <a:avLst/>
                  <a:gdLst>
                    <a:gd name="connsiteX0" fmla="*/ 216243 w 609050"/>
                    <a:gd name="connsiteY0" fmla="*/ 412730 h 586540"/>
                    <a:gd name="connsiteX1" fmla="*/ 216243 w 609050"/>
                    <a:gd name="connsiteY1" fmla="*/ 456594 h 586540"/>
                    <a:gd name="connsiteX2" fmla="*/ 293953 w 609050"/>
                    <a:gd name="connsiteY2" fmla="*/ 456594 h 586540"/>
                    <a:gd name="connsiteX3" fmla="*/ 293953 w 609050"/>
                    <a:gd name="connsiteY3" fmla="*/ 412730 h 586540"/>
                    <a:gd name="connsiteX4" fmla="*/ 69884 w 609050"/>
                    <a:gd name="connsiteY4" fmla="*/ 412730 h 586540"/>
                    <a:gd name="connsiteX5" fmla="*/ 69884 w 609050"/>
                    <a:gd name="connsiteY5" fmla="*/ 456594 h 586540"/>
                    <a:gd name="connsiteX6" fmla="*/ 147595 w 609050"/>
                    <a:gd name="connsiteY6" fmla="*/ 456594 h 586540"/>
                    <a:gd name="connsiteX7" fmla="*/ 147595 w 609050"/>
                    <a:gd name="connsiteY7" fmla="*/ 412730 h 586540"/>
                    <a:gd name="connsiteX8" fmla="*/ 460769 w 609050"/>
                    <a:gd name="connsiteY8" fmla="*/ 376268 h 586540"/>
                    <a:gd name="connsiteX9" fmla="*/ 460769 w 609050"/>
                    <a:gd name="connsiteY9" fmla="*/ 414786 h 586540"/>
                    <a:gd name="connsiteX10" fmla="*/ 555916 w 609050"/>
                    <a:gd name="connsiteY10" fmla="*/ 414786 h 586540"/>
                    <a:gd name="connsiteX11" fmla="*/ 555916 w 609050"/>
                    <a:gd name="connsiteY11" fmla="*/ 376268 h 586540"/>
                    <a:gd name="connsiteX12" fmla="*/ 216243 w 609050"/>
                    <a:gd name="connsiteY12" fmla="*/ 339670 h 586540"/>
                    <a:gd name="connsiteX13" fmla="*/ 216243 w 609050"/>
                    <a:gd name="connsiteY13" fmla="*/ 383533 h 586540"/>
                    <a:gd name="connsiteX14" fmla="*/ 293953 w 609050"/>
                    <a:gd name="connsiteY14" fmla="*/ 383533 h 586540"/>
                    <a:gd name="connsiteX15" fmla="*/ 293953 w 609050"/>
                    <a:gd name="connsiteY15" fmla="*/ 339670 h 586540"/>
                    <a:gd name="connsiteX16" fmla="*/ 69884 w 609050"/>
                    <a:gd name="connsiteY16" fmla="*/ 339670 h 586540"/>
                    <a:gd name="connsiteX17" fmla="*/ 69884 w 609050"/>
                    <a:gd name="connsiteY17" fmla="*/ 383533 h 586540"/>
                    <a:gd name="connsiteX18" fmla="*/ 147595 w 609050"/>
                    <a:gd name="connsiteY18" fmla="*/ 383533 h 586540"/>
                    <a:gd name="connsiteX19" fmla="*/ 147595 w 609050"/>
                    <a:gd name="connsiteY19" fmla="*/ 339670 h 586540"/>
                    <a:gd name="connsiteX20" fmla="*/ 460769 w 609050"/>
                    <a:gd name="connsiteY20" fmla="*/ 303071 h 586540"/>
                    <a:gd name="connsiteX21" fmla="*/ 460769 w 609050"/>
                    <a:gd name="connsiteY21" fmla="*/ 341726 h 586540"/>
                    <a:gd name="connsiteX22" fmla="*/ 555916 w 609050"/>
                    <a:gd name="connsiteY22" fmla="*/ 341726 h 586540"/>
                    <a:gd name="connsiteX23" fmla="*/ 555916 w 609050"/>
                    <a:gd name="connsiteY23" fmla="*/ 303071 h 586540"/>
                    <a:gd name="connsiteX24" fmla="*/ 216243 w 609050"/>
                    <a:gd name="connsiteY24" fmla="*/ 266609 h 586540"/>
                    <a:gd name="connsiteX25" fmla="*/ 216243 w 609050"/>
                    <a:gd name="connsiteY25" fmla="*/ 310473 h 586540"/>
                    <a:gd name="connsiteX26" fmla="*/ 293953 w 609050"/>
                    <a:gd name="connsiteY26" fmla="*/ 310473 h 586540"/>
                    <a:gd name="connsiteX27" fmla="*/ 293953 w 609050"/>
                    <a:gd name="connsiteY27" fmla="*/ 266609 h 586540"/>
                    <a:gd name="connsiteX28" fmla="*/ 69884 w 609050"/>
                    <a:gd name="connsiteY28" fmla="*/ 266609 h 586540"/>
                    <a:gd name="connsiteX29" fmla="*/ 69884 w 609050"/>
                    <a:gd name="connsiteY29" fmla="*/ 310473 h 586540"/>
                    <a:gd name="connsiteX30" fmla="*/ 147595 w 609050"/>
                    <a:gd name="connsiteY30" fmla="*/ 310473 h 586540"/>
                    <a:gd name="connsiteX31" fmla="*/ 147595 w 609050"/>
                    <a:gd name="connsiteY31" fmla="*/ 266609 h 586540"/>
                    <a:gd name="connsiteX32" fmla="*/ 460769 w 609050"/>
                    <a:gd name="connsiteY32" fmla="*/ 230010 h 586540"/>
                    <a:gd name="connsiteX33" fmla="*/ 460769 w 609050"/>
                    <a:gd name="connsiteY33" fmla="*/ 268528 h 586540"/>
                    <a:gd name="connsiteX34" fmla="*/ 555916 w 609050"/>
                    <a:gd name="connsiteY34" fmla="*/ 268528 h 586540"/>
                    <a:gd name="connsiteX35" fmla="*/ 555916 w 609050"/>
                    <a:gd name="connsiteY35" fmla="*/ 230010 h 586540"/>
                    <a:gd name="connsiteX36" fmla="*/ 216243 w 609050"/>
                    <a:gd name="connsiteY36" fmla="*/ 193549 h 586540"/>
                    <a:gd name="connsiteX37" fmla="*/ 216243 w 609050"/>
                    <a:gd name="connsiteY37" fmla="*/ 237412 h 586540"/>
                    <a:gd name="connsiteX38" fmla="*/ 293953 w 609050"/>
                    <a:gd name="connsiteY38" fmla="*/ 237412 h 586540"/>
                    <a:gd name="connsiteX39" fmla="*/ 293953 w 609050"/>
                    <a:gd name="connsiteY39" fmla="*/ 193549 h 586540"/>
                    <a:gd name="connsiteX40" fmla="*/ 69884 w 609050"/>
                    <a:gd name="connsiteY40" fmla="*/ 193549 h 586540"/>
                    <a:gd name="connsiteX41" fmla="*/ 69884 w 609050"/>
                    <a:gd name="connsiteY41" fmla="*/ 237412 h 586540"/>
                    <a:gd name="connsiteX42" fmla="*/ 147595 w 609050"/>
                    <a:gd name="connsiteY42" fmla="*/ 237412 h 586540"/>
                    <a:gd name="connsiteX43" fmla="*/ 147595 w 609050"/>
                    <a:gd name="connsiteY43" fmla="*/ 193549 h 586540"/>
                    <a:gd name="connsiteX44" fmla="*/ 460769 w 609050"/>
                    <a:gd name="connsiteY44" fmla="*/ 156950 h 586540"/>
                    <a:gd name="connsiteX45" fmla="*/ 460769 w 609050"/>
                    <a:gd name="connsiteY45" fmla="*/ 195468 h 586540"/>
                    <a:gd name="connsiteX46" fmla="*/ 555916 w 609050"/>
                    <a:gd name="connsiteY46" fmla="*/ 195468 h 586540"/>
                    <a:gd name="connsiteX47" fmla="*/ 555916 w 609050"/>
                    <a:gd name="connsiteY47" fmla="*/ 156950 h 586540"/>
                    <a:gd name="connsiteX48" fmla="*/ 192926 w 609050"/>
                    <a:gd name="connsiteY48" fmla="*/ 96251 h 586540"/>
                    <a:gd name="connsiteX49" fmla="*/ 361366 w 609050"/>
                    <a:gd name="connsiteY49" fmla="*/ 96251 h 586540"/>
                    <a:gd name="connsiteX50" fmla="*/ 361366 w 609050"/>
                    <a:gd name="connsiteY50" fmla="*/ 114880 h 586540"/>
                    <a:gd name="connsiteX51" fmla="*/ 192926 w 609050"/>
                    <a:gd name="connsiteY51" fmla="*/ 114880 h 586540"/>
                    <a:gd name="connsiteX52" fmla="*/ 192926 w 609050"/>
                    <a:gd name="connsiteY52" fmla="*/ 49819 h 586540"/>
                    <a:gd name="connsiteX53" fmla="*/ 361366 w 609050"/>
                    <a:gd name="connsiteY53" fmla="*/ 49819 h 586540"/>
                    <a:gd name="connsiteX54" fmla="*/ 361366 w 609050"/>
                    <a:gd name="connsiteY54" fmla="*/ 68307 h 586540"/>
                    <a:gd name="connsiteX55" fmla="*/ 192926 w 609050"/>
                    <a:gd name="connsiteY55" fmla="*/ 68307 h 586540"/>
                    <a:gd name="connsiteX56" fmla="*/ 166130 w 609050"/>
                    <a:gd name="connsiteY56" fmla="*/ 25222 h 586540"/>
                    <a:gd name="connsiteX57" fmla="*/ 166130 w 609050"/>
                    <a:gd name="connsiteY57" fmla="*/ 155716 h 586540"/>
                    <a:gd name="connsiteX58" fmla="*/ 338987 w 609050"/>
                    <a:gd name="connsiteY58" fmla="*/ 155716 h 586540"/>
                    <a:gd name="connsiteX59" fmla="*/ 338987 w 609050"/>
                    <a:gd name="connsiteY59" fmla="*/ 341040 h 586540"/>
                    <a:gd name="connsiteX60" fmla="*/ 338987 w 609050"/>
                    <a:gd name="connsiteY60" fmla="*/ 531710 h 586540"/>
                    <a:gd name="connsiteX61" fmla="*/ 366721 w 609050"/>
                    <a:gd name="connsiteY61" fmla="*/ 531710 h 586540"/>
                    <a:gd name="connsiteX62" fmla="*/ 366721 w 609050"/>
                    <a:gd name="connsiteY62" fmla="*/ 341040 h 586540"/>
                    <a:gd name="connsiteX63" fmla="*/ 366721 w 609050"/>
                    <a:gd name="connsiteY63" fmla="*/ 155305 h 586540"/>
                    <a:gd name="connsiteX64" fmla="*/ 388002 w 609050"/>
                    <a:gd name="connsiteY64" fmla="*/ 143517 h 586540"/>
                    <a:gd name="connsiteX65" fmla="*/ 388002 w 609050"/>
                    <a:gd name="connsiteY65" fmla="*/ 25222 h 586540"/>
                    <a:gd name="connsiteX66" fmla="*/ 140867 w 609050"/>
                    <a:gd name="connsiteY66" fmla="*/ 0 h 586540"/>
                    <a:gd name="connsiteX67" fmla="*/ 413402 w 609050"/>
                    <a:gd name="connsiteY67" fmla="*/ 0 h 586540"/>
                    <a:gd name="connsiteX68" fmla="*/ 413402 w 609050"/>
                    <a:gd name="connsiteY68" fmla="*/ 129398 h 586540"/>
                    <a:gd name="connsiteX69" fmla="*/ 432486 w 609050"/>
                    <a:gd name="connsiteY69" fmla="*/ 118843 h 586540"/>
                    <a:gd name="connsiteX70" fmla="*/ 584199 w 609050"/>
                    <a:gd name="connsiteY70" fmla="*/ 118843 h 586540"/>
                    <a:gd name="connsiteX71" fmla="*/ 584199 w 609050"/>
                    <a:gd name="connsiteY71" fmla="*/ 531710 h 586540"/>
                    <a:gd name="connsiteX72" fmla="*/ 609050 w 609050"/>
                    <a:gd name="connsiteY72" fmla="*/ 531710 h 586540"/>
                    <a:gd name="connsiteX73" fmla="*/ 609050 w 609050"/>
                    <a:gd name="connsiteY73" fmla="*/ 586540 h 586540"/>
                    <a:gd name="connsiteX74" fmla="*/ 0 w 609050"/>
                    <a:gd name="connsiteY74" fmla="*/ 586540 h 586540"/>
                    <a:gd name="connsiteX75" fmla="*/ 0 w 609050"/>
                    <a:gd name="connsiteY75" fmla="*/ 531710 h 586540"/>
                    <a:gd name="connsiteX76" fmla="*/ 24851 w 609050"/>
                    <a:gd name="connsiteY76" fmla="*/ 531710 h 586540"/>
                    <a:gd name="connsiteX77" fmla="*/ 24851 w 609050"/>
                    <a:gd name="connsiteY77" fmla="*/ 155716 h 586540"/>
                    <a:gd name="connsiteX78" fmla="*/ 140867 w 609050"/>
                    <a:gd name="connsiteY78" fmla="*/ 155716 h 5865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</a:cxnLst>
                  <a:rect l="l" t="t" r="r" b="b"/>
                  <a:pathLst>
                    <a:path w="609050" h="586540">
                      <a:moveTo>
                        <a:pt x="216243" y="412730"/>
                      </a:moveTo>
                      <a:lnTo>
                        <a:pt x="216243" y="456594"/>
                      </a:lnTo>
                      <a:lnTo>
                        <a:pt x="293953" y="456594"/>
                      </a:lnTo>
                      <a:lnTo>
                        <a:pt x="293953" y="412730"/>
                      </a:lnTo>
                      <a:close/>
                      <a:moveTo>
                        <a:pt x="69884" y="412730"/>
                      </a:moveTo>
                      <a:lnTo>
                        <a:pt x="69884" y="456594"/>
                      </a:lnTo>
                      <a:lnTo>
                        <a:pt x="147595" y="456594"/>
                      </a:lnTo>
                      <a:lnTo>
                        <a:pt x="147595" y="412730"/>
                      </a:lnTo>
                      <a:close/>
                      <a:moveTo>
                        <a:pt x="460769" y="376268"/>
                      </a:moveTo>
                      <a:lnTo>
                        <a:pt x="460769" y="414786"/>
                      </a:lnTo>
                      <a:lnTo>
                        <a:pt x="555916" y="414786"/>
                      </a:lnTo>
                      <a:lnTo>
                        <a:pt x="555916" y="376268"/>
                      </a:lnTo>
                      <a:close/>
                      <a:moveTo>
                        <a:pt x="216243" y="339670"/>
                      </a:moveTo>
                      <a:lnTo>
                        <a:pt x="216243" y="383533"/>
                      </a:lnTo>
                      <a:lnTo>
                        <a:pt x="293953" y="383533"/>
                      </a:lnTo>
                      <a:lnTo>
                        <a:pt x="293953" y="339670"/>
                      </a:lnTo>
                      <a:close/>
                      <a:moveTo>
                        <a:pt x="69884" y="339670"/>
                      </a:moveTo>
                      <a:lnTo>
                        <a:pt x="69884" y="383533"/>
                      </a:lnTo>
                      <a:lnTo>
                        <a:pt x="147595" y="383533"/>
                      </a:lnTo>
                      <a:lnTo>
                        <a:pt x="147595" y="339670"/>
                      </a:lnTo>
                      <a:close/>
                      <a:moveTo>
                        <a:pt x="460769" y="303071"/>
                      </a:moveTo>
                      <a:lnTo>
                        <a:pt x="460769" y="341726"/>
                      </a:lnTo>
                      <a:lnTo>
                        <a:pt x="555916" y="341726"/>
                      </a:lnTo>
                      <a:lnTo>
                        <a:pt x="555916" y="303071"/>
                      </a:lnTo>
                      <a:close/>
                      <a:moveTo>
                        <a:pt x="216243" y="266609"/>
                      </a:moveTo>
                      <a:lnTo>
                        <a:pt x="216243" y="310473"/>
                      </a:lnTo>
                      <a:lnTo>
                        <a:pt x="293953" y="310473"/>
                      </a:lnTo>
                      <a:lnTo>
                        <a:pt x="293953" y="266609"/>
                      </a:lnTo>
                      <a:close/>
                      <a:moveTo>
                        <a:pt x="69884" y="266609"/>
                      </a:moveTo>
                      <a:lnTo>
                        <a:pt x="69884" y="310473"/>
                      </a:lnTo>
                      <a:lnTo>
                        <a:pt x="147595" y="310473"/>
                      </a:lnTo>
                      <a:lnTo>
                        <a:pt x="147595" y="266609"/>
                      </a:lnTo>
                      <a:close/>
                      <a:moveTo>
                        <a:pt x="460769" y="230010"/>
                      </a:moveTo>
                      <a:lnTo>
                        <a:pt x="460769" y="268528"/>
                      </a:lnTo>
                      <a:lnTo>
                        <a:pt x="555916" y="268528"/>
                      </a:lnTo>
                      <a:lnTo>
                        <a:pt x="555916" y="230010"/>
                      </a:lnTo>
                      <a:close/>
                      <a:moveTo>
                        <a:pt x="216243" y="193549"/>
                      </a:moveTo>
                      <a:lnTo>
                        <a:pt x="216243" y="237412"/>
                      </a:lnTo>
                      <a:lnTo>
                        <a:pt x="293953" y="237412"/>
                      </a:lnTo>
                      <a:lnTo>
                        <a:pt x="293953" y="193549"/>
                      </a:lnTo>
                      <a:close/>
                      <a:moveTo>
                        <a:pt x="69884" y="193549"/>
                      </a:moveTo>
                      <a:lnTo>
                        <a:pt x="69884" y="237412"/>
                      </a:lnTo>
                      <a:lnTo>
                        <a:pt x="147595" y="237412"/>
                      </a:lnTo>
                      <a:lnTo>
                        <a:pt x="147595" y="193549"/>
                      </a:lnTo>
                      <a:close/>
                      <a:moveTo>
                        <a:pt x="460769" y="156950"/>
                      </a:moveTo>
                      <a:lnTo>
                        <a:pt x="460769" y="195468"/>
                      </a:lnTo>
                      <a:lnTo>
                        <a:pt x="555916" y="195468"/>
                      </a:lnTo>
                      <a:lnTo>
                        <a:pt x="555916" y="156950"/>
                      </a:lnTo>
                      <a:close/>
                      <a:moveTo>
                        <a:pt x="192926" y="96251"/>
                      </a:moveTo>
                      <a:lnTo>
                        <a:pt x="361366" y="96251"/>
                      </a:lnTo>
                      <a:lnTo>
                        <a:pt x="361366" y="114880"/>
                      </a:lnTo>
                      <a:lnTo>
                        <a:pt x="192926" y="114880"/>
                      </a:lnTo>
                      <a:close/>
                      <a:moveTo>
                        <a:pt x="192926" y="49819"/>
                      </a:moveTo>
                      <a:lnTo>
                        <a:pt x="361366" y="49819"/>
                      </a:lnTo>
                      <a:lnTo>
                        <a:pt x="361366" y="68307"/>
                      </a:lnTo>
                      <a:lnTo>
                        <a:pt x="192926" y="68307"/>
                      </a:lnTo>
                      <a:close/>
                      <a:moveTo>
                        <a:pt x="166130" y="25222"/>
                      </a:moveTo>
                      <a:lnTo>
                        <a:pt x="166130" y="155716"/>
                      </a:lnTo>
                      <a:lnTo>
                        <a:pt x="338987" y="155716"/>
                      </a:lnTo>
                      <a:lnTo>
                        <a:pt x="338987" y="341040"/>
                      </a:lnTo>
                      <a:lnTo>
                        <a:pt x="338987" y="531710"/>
                      </a:lnTo>
                      <a:lnTo>
                        <a:pt x="366721" y="531710"/>
                      </a:lnTo>
                      <a:lnTo>
                        <a:pt x="366721" y="341040"/>
                      </a:lnTo>
                      <a:lnTo>
                        <a:pt x="366721" y="155305"/>
                      </a:lnTo>
                      <a:lnTo>
                        <a:pt x="388002" y="143517"/>
                      </a:lnTo>
                      <a:lnTo>
                        <a:pt x="388002" y="25222"/>
                      </a:lnTo>
                      <a:close/>
                      <a:moveTo>
                        <a:pt x="140867" y="0"/>
                      </a:moveTo>
                      <a:lnTo>
                        <a:pt x="413402" y="0"/>
                      </a:lnTo>
                      <a:lnTo>
                        <a:pt x="413402" y="129398"/>
                      </a:lnTo>
                      <a:lnTo>
                        <a:pt x="432486" y="118843"/>
                      </a:lnTo>
                      <a:lnTo>
                        <a:pt x="584199" y="118843"/>
                      </a:lnTo>
                      <a:lnTo>
                        <a:pt x="584199" y="531710"/>
                      </a:lnTo>
                      <a:lnTo>
                        <a:pt x="609050" y="531710"/>
                      </a:lnTo>
                      <a:lnTo>
                        <a:pt x="609050" y="586540"/>
                      </a:lnTo>
                      <a:lnTo>
                        <a:pt x="0" y="586540"/>
                      </a:lnTo>
                      <a:lnTo>
                        <a:pt x="0" y="531710"/>
                      </a:lnTo>
                      <a:lnTo>
                        <a:pt x="24851" y="531710"/>
                      </a:lnTo>
                      <a:lnTo>
                        <a:pt x="24851" y="155716"/>
                      </a:lnTo>
                      <a:lnTo>
                        <a:pt x="140867" y="15571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8" name="组合 17">
                <a:extLst>
                  <a:ext uri="{FF2B5EF4-FFF2-40B4-BE49-F238E27FC236}">
                    <a16:creationId xmlns="" xmlns:a16="http://schemas.microsoft.com/office/drawing/2014/main" id="{8F48BC6B-5379-47F4-9605-7E4258C18DC6}"/>
                  </a:ext>
                </a:extLst>
              </p:cNvPr>
              <p:cNvGrpSpPr/>
              <p:nvPr/>
            </p:nvGrpSpPr>
            <p:grpSpPr>
              <a:xfrm>
                <a:off x="661209" y="4960584"/>
                <a:ext cx="3177406" cy="1173518"/>
                <a:chOff x="1137914" y="4323816"/>
                <a:chExt cx="2687394" cy="1103989"/>
              </a:xfrm>
            </p:grpSpPr>
            <p:sp>
              <p:nvSpPr>
                <p:cNvPr id="19" name="íṩḻídè">
                  <a:extLst>
                    <a:ext uri="{FF2B5EF4-FFF2-40B4-BE49-F238E27FC236}">
                      <a16:creationId xmlns="" xmlns:a16="http://schemas.microsoft.com/office/drawing/2014/main" id="{97298A94-F46D-4390-B42C-C4F221A8D024}"/>
                    </a:ext>
                  </a:extLst>
                </p:cNvPr>
                <p:cNvSpPr txBox="1"/>
                <p:nvPr/>
              </p:nvSpPr>
              <p:spPr bwMode="auto">
                <a:xfrm>
                  <a:off x="1137914" y="4323816"/>
                  <a:ext cx="2687394" cy="44180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tIns="46800" rIns="90000" bIns="46800" anchor="b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</a:pPr>
                  <a:r>
                    <a:rPr lang="en-US" altLang="zh-CN" sz="2000" b="1" dirty="0"/>
                    <a:t>Text here</a:t>
                  </a:r>
                </a:p>
              </p:txBody>
            </p:sp>
            <p:sp>
              <p:nvSpPr>
                <p:cNvPr id="20" name="i$ľîḓê">
                  <a:extLst>
                    <a:ext uri="{FF2B5EF4-FFF2-40B4-BE49-F238E27FC236}">
                      <a16:creationId xmlns="" xmlns:a16="http://schemas.microsoft.com/office/drawing/2014/main" id="{AF443997-CC57-423B-B76B-32EC05F79D9F}"/>
                    </a:ext>
                  </a:extLst>
                </p:cNvPr>
                <p:cNvSpPr/>
                <p:nvPr/>
              </p:nvSpPr>
              <p:spPr bwMode="auto">
                <a:xfrm>
                  <a:off x="1137914" y="4765623"/>
                  <a:ext cx="2687394" cy="6621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tIns="46800" rIns="90000" bIns="4680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>
                    <a:lnSpc>
                      <a:spcPct val="150000"/>
                    </a:lnSpc>
                  </a:pPr>
                  <a:r>
                    <a:rPr lang="en-US" altLang="zh-CN" sz="1100" dirty="0"/>
                    <a:t>Copy paste fonts. Choose the only option to retain text……</a:t>
                  </a:r>
                </a:p>
              </p:txBody>
            </p:sp>
          </p:grpSp>
        </p:grp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A6BA5F89-94D0-41C2-935D-F0F39CCF2017}"/>
                </a:ext>
              </a:extLst>
            </p:cNvPr>
            <p:cNvGrpSpPr/>
            <p:nvPr/>
          </p:nvGrpSpPr>
          <p:grpSpPr>
            <a:xfrm>
              <a:off x="8341494" y="2771278"/>
              <a:ext cx="3177406" cy="1173518"/>
              <a:chOff x="1137914" y="4323816"/>
              <a:chExt cx="2687394" cy="1103989"/>
            </a:xfrm>
          </p:grpSpPr>
          <p:sp>
            <p:nvSpPr>
              <p:cNvPr id="15" name="íṩḻídè">
                <a:extLst>
                  <a:ext uri="{FF2B5EF4-FFF2-40B4-BE49-F238E27FC236}">
                    <a16:creationId xmlns="" xmlns:a16="http://schemas.microsoft.com/office/drawing/2014/main" id="{12C778B4-DB48-482A-882A-5B1754670E4C}"/>
                  </a:ext>
                </a:extLst>
              </p:cNvPr>
              <p:cNvSpPr txBox="1"/>
              <p:nvPr/>
            </p:nvSpPr>
            <p:spPr bwMode="auto">
              <a:xfrm>
                <a:off x="1137914" y="4323816"/>
                <a:ext cx="2687394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b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>
                    <a:solidFill>
                      <a:schemeClr val="bg1"/>
                    </a:solidFill>
                  </a:rPr>
                  <a:t>Text here</a:t>
                </a:r>
              </a:p>
            </p:txBody>
          </p:sp>
          <p:sp>
            <p:nvSpPr>
              <p:cNvPr id="16" name="i$ľîḓê">
                <a:extLst>
                  <a:ext uri="{FF2B5EF4-FFF2-40B4-BE49-F238E27FC236}">
                    <a16:creationId xmlns="" xmlns:a16="http://schemas.microsoft.com/office/drawing/2014/main" id="{AA33C2D9-9A6B-4B9D-9F16-12252DEA63DE}"/>
                  </a:ext>
                </a:extLst>
              </p:cNvPr>
              <p:cNvSpPr/>
              <p:nvPr/>
            </p:nvSpPr>
            <p:spPr bwMode="auto">
              <a:xfrm>
                <a:off x="1137914" y="4765623"/>
                <a:ext cx="2687394" cy="662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bg1"/>
                    </a:solidFill>
                  </a:rPr>
                  <a:t>Copy paste fonts. Choose the only option to retain text……</a:t>
                </a: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67F7711F-E3D2-4B79-947C-B80E667FFC79}"/>
                </a:ext>
              </a:extLst>
            </p:cNvPr>
            <p:cNvGrpSpPr/>
            <p:nvPr/>
          </p:nvGrpSpPr>
          <p:grpSpPr>
            <a:xfrm>
              <a:off x="9511750" y="4041319"/>
              <a:ext cx="836894" cy="836894"/>
              <a:chOff x="7043444" y="1148015"/>
              <a:chExt cx="1297072" cy="1297072"/>
            </a:xfrm>
          </p:grpSpPr>
          <p:sp>
            <p:nvSpPr>
              <p:cNvPr id="13" name="Oval 5">
                <a:extLst>
                  <a:ext uri="{FF2B5EF4-FFF2-40B4-BE49-F238E27FC236}">
                    <a16:creationId xmlns="" xmlns:a16="http://schemas.microsoft.com/office/drawing/2014/main" id="{98F9C91A-D60C-4D29-B9B6-E58D740BAD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43444" y="1148015"/>
                <a:ext cx="1297072" cy="1297072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bg1">
                    <a:lumMod val="85000"/>
                  </a:schemeClr>
                </a:solidFill>
              </a:ln>
              <a:effectLst/>
              <a:extLst/>
            </p:spPr>
            <p:txBody>
              <a:bodyPr lIns="0" tIns="0" rIns="0" bIns="0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3200"/>
              </a:p>
            </p:txBody>
          </p:sp>
          <p:sp>
            <p:nvSpPr>
              <p:cNvPr id="14" name="bank_289176">
                <a:extLst>
                  <a:ext uri="{FF2B5EF4-FFF2-40B4-BE49-F238E27FC236}">
                    <a16:creationId xmlns="" xmlns:a16="http://schemas.microsoft.com/office/drawing/2014/main" id="{82C2D489-3C2E-4886-AA87-C3A5C160ECB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7442648" y="1556431"/>
                <a:ext cx="498672" cy="480241"/>
              </a:xfrm>
              <a:custGeom>
                <a:avLst/>
                <a:gdLst>
                  <a:gd name="connsiteX0" fmla="*/ 216243 w 609050"/>
                  <a:gd name="connsiteY0" fmla="*/ 412730 h 586540"/>
                  <a:gd name="connsiteX1" fmla="*/ 216243 w 609050"/>
                  <a:gd name="connsiteY1" fmla="*/ 456594 h 586540"/>
                  <a:gd name="connsiteX2" fmla="*/ 293953 w 609050"/>
                  <a:gd name="connsiteY2" fmla="*/ 456594 h 586540"/>
                  <a:gd name="connsiteX3" fmla="*/ 293953 w 609050"/>
                  <a:gd name="connsiteY3" fmla="*/ 412730 h 586540"/>
                  <a:gd name="connsiteX4" fmla="*/ 69884 w 609050"/>
                  <a:gd name="connsiteY4" fmla="*/ 412730 h 586540"/>
                  <a:gd name="connsiteX5" fmla="*/ 69884 w 609050"/>
                  <a:gd name="connsiteY5" fmla="*/ 456594 h 586540"/>
                  <a:gd name="connsiteX6" fmla="*/ 147595 w 609050"/>
                  <a:gd name="connsiteY6" fmla="*/ 456594 h 586540"/>
                  <a:gd name="connsiteX7" fmla="*/ 147595 w 609050"/>
                  <a:gd name="connsiteY7" fmla="*/ 412730 h 586540"/>
                  <a:gd name="connsiteX8" fmla="*/ 460769 w 609050"/>
                  <a:gd name="connsiteY8" fmla="*/ 376268 h 586540"/>
                  <a:gd name="connsiteX9" fmla="*/ 460769 w 609050"/>
                  <a:gd name="connsiteY9" fmla="*/ 414786 h 586540"/>
                  <a:gd name="connsiteX10" fmla="*/ 555916 w 609050"/>
                  <a:gd name="connsiteY10" fmla="*/ 414786 h 586540"/>
                  <a:gd name="connsiteX11" fmla="*/ 555916 w 609050"/>
                  <a:gd name="connsiteY11" fmla="*/ 376268 h 586540"/>
                  <a:gd name="connsiteX12" fmla="*/ 216243 w 609050"/>
                  <a:gd name="connsiteY12" fmla="*/ 339670 h 586540"/>
                  <a:gd name="connsiteX13" fmla="*/ 216243 w 609050"/>
                  <a:gd name="connsiteY13" fmla="*/ 383533 h 586540"/>
                  <a:gd name="connsiteX14" fmla="*/ 293953 w 609050"/>
                  <a:gd name="connsiteY14" fmla="*/ 383533 h 586540"/>
                  <a:gd name="connsiteX15" fmla="*/ 293953 w 609050"/>
                  <a:gd name="connsiteY15" fmla="*/ 339670 h 586540"/>
                  <a:gd name="connsiteX16" fmla="*/ 69884 w 609050"/>
                  <a:gd name="connsiteY16" fmla="*/ 339670 h 586540"/>
                  <a:gd name="connsiteX17" fmla="*/ 69884 w 609050"/>
                  <a:gd name="connsiteY17" fmla="*/ 383533 h 586540"/>
                  <a:gd name="connsiteX18" fmla="*/ 147595 w 609050"/>
                  <a:gd name="connsiteY18" fmla="*/ 383533 h 586540"/>
                  <a:gd name="connsiteX19" fmla="*/ 147595 w 609050"/>
                  <a:gd name="connsiteY19" fmla="*/ 339670 h 586540"/>
                  <a:gd name="connsiteX20" fmla="*/ 460769 w 609050"/>
                  <a:gd name="connsiteY20" fmla="*/ 303071 h 586540"/>
                  <a:gd name="connsiteX21" fmla="*/ 460769 w 609050"/>
                  <a:gd name="connsiteY21" fmla="*/ 341726 h 586540"/>
                  <a:gd name="connsiteX22" fmla="*/ 555916 w 609050"/>
                  <a:gd name="connsiteY22" fmla="*/ 341726 h 586540"/>
                  <a:gd name="connsiteX23" fmla="*/ 555916 w 609050"/>
                  <a:gd name="connsiteY23" fmla="*/ 303071 h 586540"/>
                  <a:gd name="connsiteX24" fmla="*/ 216243 w 609050"/>
                  <a:gd name="connsiteY24" fmla="*/ 266609 h 586540"/>
                  <a:gd name="connsiteX25" fmla="*/ 216243 w 609050"/>
                  <a:gd name="connsiteY25" fmla="*/ 310473 h 586540"/>
                  <a:gd name="connsiteX26" fmla="*/ 293953 w 609050"/>
                  <a:gd name="connsiteY26" fmla="*/ 310473 h 586540"/>
                  <a:gd name="connsiteX27" fmla="*/ 293953 w 609050"/>
                  <a:gd name="connsiteY27" fmla="*/ 266609 h 586540"/>
                  <a:gd name="connsiteX28" fmla="*/ 69884 w 609050"/>
                  <a:gd name="connsiteY28" fmla="*/ 266609 h 586540"/>
                  <a:gd name="connsiteX29" fmla="*/ 69884 w 609050"/>
                  <a:gd name="connsiteY29" fmla="*/ 310473 h 586540"/>
                  <a:gd name="connsiteX30" fmla="*/ 147595 w 609050"/>
                  <a:gd name="connsiteY30" fmla="*/ 310473 h 586540"/>
                  <a:gd name="connsiteX31" fmla="*/ 147595 w 609050"/>
                  <a:gd name="connsiteY31" fmla="*/ 266609 h 586540"/>
                  <a:gd name="connsiteX32" fmla="*/ 460769 w 609050"/>
                  <a:gd name="connsiteY32" fmla="*/ 230010 h 586540"/>
                  <a:gd name="connsiteX33" fmla="*/ 460769 w 609050"/>
                  <a:gd name="connsiteY33" fmla="*/ 268528 h 586540"/>
                  <a:gd name="connsiteX34" fmla="*/ 555916 w 609050"/>
                  <a:gd name="connsiteY34" fmla="*/ 268528 h 586540"/>
                  <a:gd name="connsiteX35" fmla="*/ 555916 w 609050"/>
                  <a:gd name="connsiteY35" fmla="*/ 230010 h 586540"/>
                  <a:gd name="connsiteX36" fmla="*/ 216243 w 609050"/>
                  <a:gd name="connsiteY36" fmla="*/ 193549 h 586540"/>
                  <a:gd name="connsiteX37" fmla="*/ 216243 w 609050"/>
                  <a:gd name="connsiteY37" fmla="*/ 237412 h 586540"/>
                  <a:gd name="connsiteX38" fmla="*/ 293953 w 609050"/>
                  <a:gd name="connsiteY38" fmla="*/ 237412 h 586540"/>
                  <a:gd name="connsiteX39" fmla="*/ 293953 w 609050"/>
                  <a:gd name="connsiteY39" fmla="*/ 193549 h 586540"/>
                  <a:gd name="connsiteX40" fmla="*/ 69884 w 609050"/>
                  <a:gd name="connsiteY40" fmla="*/ 193549 h 586540"/>
                  <a:gd name="connsiteX41" fmla="*/ 69884 w 609050"/>
                  <a:gd name="connsiteY41" fmla="*/ 237412 h 586540"/>
                  <a:gd name="connsiteX42" fmla="*/ 147595 w 609050"/>
                  <a:gd name="connsiteY42" fmla="*/ 237412 h 586540"/>
                  <a:gd name="connsiteX43" fmla="*/ 147595 w 609050"/>
                  <a:gd name="connsiteY43" fmla="*/ 193549 h 586540"/>
                  <a:gd name="connsiteX44" fmla="*/ 460769 w 609050"/>
                  <a:gd name="connsiteY44" fmla="*/ 156950 h 586540"/>
                  <a:gd name="connsiteX45" fmla="*/ 460769 w 609050"/>
                  <a:gd name="connsiteY45" fmla="*/ 195468 h 586540"/>
                  <a:gd name="connsiteX46" fmla="*/ 555916 w 609050"/>
                  <a:gd name="connsiteY46" fmla="*/ 195468 h 586540"/>
                  <a:gd name="connsiteX47" fmla="*/ 555916 w 609050"/>
                  <a:gd name="connsiteY47" fmla="*/ 156950 h 586540"/>
                  <a:gd name="connsiteX48" fmla="*/ 192926 w 609050"/>
                  <a:gd name="connsiteY48" fmla="*/ 96251 h 586540"/>
                  <a:gd name="connsiteX49" fmla="*/ 361366 w 609050"/>
                  <a:gd name="connsiteY49" fmla="*/ 96251 h 586540"/>
                  <a:gd name="connsiteX50" fmla="*/ 361366 w 609050"/>
                  <a:gd name="connsiteY50" fmla="*/ 114880 h 586540"/>
                  <a:gd name="connsiteX51" fmla="*/ 192926 w 609050"/>
                  <a:gd name="connsiteY51" fmla="*/ 114880 h 586540"/>
                  <a:gd name="connsiteX52" fmla="*/ 192926 w 609050"/>
                  <a:gd name="connsiteY52" fmla="*/ 49819 h 586540"/>
                  <a:gd name="connsiteX53" fmla="*/ 361366 w 609050"/>
                  <a:gd name="connsiteY53" fmla="*/ 49819 h 586540"/>
                  <a:gd name="connsiteX54" fmla="*/ 361366 w 609050"/>
                  <a:gd name="connsiteY54" fmla="*/ 68307 h 586540"/>
                  <a:gd name="connsiteX55" fmla="*/ 192926 w 609050"/>
                  <a:gd name="connsiteY55" fmla="*/ 68307 h 586540"/>
                  <a:gd name="connsiteX56" fmla="*/ 166130 w 609050"/>
                  <a:gd name="connsiteY56" fmla="*/ 25222 h 586540"/>
                  <a:gd name="connsiteX57" fmla="*/ 166130 w 609050"/>
                  <a:gd name="connsiteY57" fmla="*/ 155716 h 586540"/>
                  <a:gd name="connsiteX58" fmla="*/ 338987 w 609050"/>
                  <a:gd name="connsiteY58" fmla="*/ 155716 h 586540"/>
                  <a:gd name="connsiteX59" fmla="*/ 338987 w 609050"/>
                  <a:gd name="connsiteY59" fmla="*/ 341040 h 586540"/>
                  <a:gd name="connsiteX60" fmla="*/ 338987 w 609050"/>
                  <a:gd name="connsiteY60" fmla="*/ 531710 h 586540"/>
                  <a:gd name="connsiteX61" fmla="*/ 366721 w 609050"/>
                  <a:gd name="connsiteY61" fmla="*/ 531710 h 586540"/>
                  <a:gd name="connsiteX62" fmla="*/ 366721 w 609050"/>
                  <a:gd name="connsiteY62" fmla="*/ 341040 h 586540"/>
                  <a:gd name="connsiteX63" fmla="*/ 366721 w 609050"/>
                  <a:gd name="connsiteY63" fmla="*/ 155305 h 586540"/>
                  <a:gd name="connsiteX64" fmla="*/ 388002 w 609050"/>
                  <a:gd name="connsiteY64" fmla="*/ 143517 h 586540"/>
                  <a:gd name="connsiteX65" fmla="*/ 388002 w 609050"/>
                  <a:gd name="connsiteY65" fmla="*/ 25222 h 586540"/>
                  <a:gd name="connsiteX66" fmla="*/ 140867 w 609050"/>
                  <a:gd name="connsiteY66" fmla="*/ 0 h 586540"/>
                  <a:gd name="connsiteX67" fmla="*/ 413402 w 609050"/>
                  <a:gd name="connsiteY67" fmla="*/ 0 h 586540"/>
                  <a:gd name="connsiteX68" fmla="*/ 413402 w 609050"/>
                  <a:gd name="connsiteY68" fmla="*/ 129398 h 586540"/>
                  <a:gd name="connsiteX69" fmla="*/ 432486 w 609050"/>
                  <a:gd name="connsiteY69" fmla="*/ 118843 h 586540"/>
                  <a:gd name="connsiteX70" fmla="*/ 584199 w 609050"/>
                  <a:gd name="connsiteY70" fmla="*/ 118843 h 586540"/>
                  <a:gd name="connsiteX71" fmla="*/ 584199 w 609050"/>
                  <a:gd name="connsiteY71" fmla="*/ 531710 h 586540"/>
                  <a:gd name="connsiteX72" fmla="*/ 609050 w 609050"/>
                  <a:gd name="connsiteY72" fmla="*/ 531710 h 586540"/>
                  <a:gd name="connsiteX73" fmla="*/ 609050 w 609050"/>
                  <a:gd name="connsiteY73" fmla="*/ 586540 h 586540"/>
                  <a:gd name="connsiteX74" fmla="*/ 0 w 609050"/>
                  <a:gd name="connsiteY74" fmla="*/ 586540 h 586540"/>
                  <a:gd name="connsiteX75" fmla="*/ 0 w 609050"/>
                  <a:gd name="connsiteY75" fmla="*/ 531710 h 586540"/>
                  <a:gd name="connsiteX76" fmla="*/ 24851 w 609050"/>
                  <a:gd name="connsiteY76" fmla="*/ 531710 h 586540"/>
                  <a:gd name="connsiteX77" fmla="*/ 24851 w 609050"/>
                  <a:gd name="connsiteY77" fmla="*/ 155716 h 586540"/>
                  <a:gd name="connsiteX78" fmla="*/ 140867 w 609050"/>
                  <a:gd name="connsiteY78" fmla="*/ 155716 h 5865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</a:cxnLst>
                <a:rect l="l" t="t" r="r" b="b"/>
                <a:pathLst>
                  <a:path w="609050" h="586540">
                    <a:moveTo>
                      <a:pt x="216243" y="412730"/>
                    </a:moveTo>
                    <a:lnTo>
                      <a:pt x="216243" y="456594"/>
                    </a:lnTo>
                    <a:lnTo>
                      <a:pt x="293953" y="456594"/>
                    </a:lnTo>
                    <a:lnTo>
                      <a:pt x="293953" y="412730"/>
                    </a:lnTo>
                    <a:close/>
                    <a:moveTo>
                      <a:pt x="69884" y="412730"/>
                    </a:moveTo>
                    <a:lnTo>
                      <a:pt x="69884" y="456594"/>
                    </a:lnTo>
                    <a:lnTo>
                      <a:pt x="147595" y="456594"/>
                    </a:lnTo>
                    <a:lnTo>
                      <a:pt x="147595" y="412730"/>
                    </a:lnTo>
                    <a:close/>
                    <a:moveTo>
                      <a:pt x="460769" y="376268"/>
                    </a:moveTo>
                    <a:lnTo>
                      <a:pt x="460769" y="414786"/>
                    </a:lnTo>
                    <a:lnTo>
                      <a:pt x="555916" y="414786"/>
                    </a:lnTo>
                    <a:lnTo>
                      <a:pt x="555916" y="376268"/>
                    </a:lnTo>
                    <a:close/>
                    <a:moveTo>
                      <a:pt x="216243" y="339670"/>
                    </a:moveTo>
                    <a:lnTo>
                      <a:pt x="216243" y="383533"/>
                    </a:lnTo>
                    <a:lnTo>
                      <a:pt x="293953" y="383533"/>
                    </a:lnTo>
                    <a:lnTo>
                      <a:pt x="293953" y="339670"/>
                    </a:lnTo>
                    <a:close/>
                    <a:moveTo>
                      <a:pt x="69884" y="339670"/>
                    </a:moveTo>
                    <a:lnTo>
                      <a:pt x="69884" y="383533"/>
                    </a:lnTo>
                    <a:lnTo>
                      <a:pt x="147595" y="383533"/>
                    </a:lnTo>
                    <a:lnTo>
                      <a:pt x="147595" y="339670"/>
                    </a:lnTo>
                    <a:close/>
                    <a:moveTo>
                      <a:pt x="460769" y="303071"/>
                    </a:moveTo>
                    <a:lnTo>
                      <a:pt x="460769" y="341726"/>
                    </a:lnTo>
                    <a:lnTo>
                      <a:pt x="555916" y="341726"/>
                    </a:lnTo>
                    <a:lnTo>
                      <a:pt x="555916" y="303071"/>
                    </a:lnTo>
                    <a:close/>
                    <a:moveTo>
                      <a:pt x="216243" y="266609"/>
                    </a:moveTo>
                    <a:lnTo>
                      <a:pt x="216243" y="310473"/>
                    </a:lnTo>
                    <a:lnTo>
                      <a:pt x="293953" y="310473"/>
                    </a:lnTo>
                    <a:lnTo>
                      <a:pt x="293953" y="266609"/>
                    </a:lnTo>
                    <a:close/>
                    <a:moveTo>
                      <a:pt x="69884" y="266609"/>
                    </a:moveTo>
                    <a:lnTo>
                      <a:pt x="69884" y="310473"/>
                    </a:lnTo>
                    <a:lnTo>
                      <a:pt x="147595" y="310473"/>
                    </a:lnTo>
                    <a:lnTo>
                      <a:pt x="147595" y="266609"/>
                    </a:lnTo>
                    <a:close/>
                    <a:moveTo>
                      <a:pt x="460769" y="230010"/>
                    </a:moveTo>
                    <a:lnTo>
                      <a:pt x="460769" y="268528"/>
                    </a:lnTo>
                    <a:lnTo>
                      <a:pt x="555916" y="268528"/>
                    </a:lnTo>
                    <a:lnTo>
                      <a:pt x="555916" y="230010"/>
                    </a:lnTo>
                    <a:close/>
                    <a:moveTo>
                      <a:pt x="216243" y="193549"/>
                    </a:moveTo>
                    <a:lnTo>
                      <a:pt x="216243" y="237412"/>
                    </a:lnTo>
                    <a:lnTo>
                      <a:pt x="293953" y="237412"/>
                    </a:lnTo>
                    <a:lnTo>
                      <a:pt x="293953" y="193549"/>
                    </a:lnTo>
                    <a:close/>
                    <a:moveTo>
                      <a:pt x="69884" y="193549"/>
                    </a:moveTo>
                    <a:lnTo>
                      <a:pt x="69884" y="237412"/>
                    </a:lnTo>
                    <a:lnTo>
                      <a:pt x="147595" y="237412"/>
                    </a:lnTo>
                    <a:lnTo>
                      <a:pt x="147595" y="193549"/>
                    </a:lnTo>
                    <a:close/>
                    <a:moveTo>
                      <a:pt x="460769" y="156950"/>
                    </a:moveTo>
                    <a:lnTo>
                      <a:pt x="460769" y="195468"/>
                    </a:lnTo>
                    <a:lnTo>
                      <a:pt x="555916" y="195468"/>
                    </a:lnTo>
                    <a:lnTo>
                      <a:pt x="555916" y="156950"/>
                    </a:lnTo>
                    <a:close/>
                    <a:moveTo>
                      <a:pt x="192926" y="96251"/>
                    </a:moveTo>
                    <a:lnTo>
                      <a:pt x="361366" y="96251"/>
                    </a:lnTo>
                    <a:lnTo>
                      <a:pt x="361366" y="114880"/>
                    </a:lnTo>
                    <a:lnTo>
                      <a:pt x="192926" y="114880"/>
                    </a:lnTo>
                    <a:close/>
                    <a:moveTo>
                      <a:pt x="192926" y="49819"/>
                    </a:moveTo>
                    <a:lnTo>
                      <a:pt x="361366" y="49819"/>
                    </a:lnTo>
                    <a:lnTo>
                      <a:pt x="361366" y="68307"/>
                    </a:lnTo>
                    <a:lnTo>
                      <a:pt x="192926" y="68307"/>
                    </a:lnTo>
                    <a:close/>
                    <a:moveTo>
                      <a:pt x="166130" y="25222"/>
                    </a:moveTo>
                    <a:lnTo>
                      <a:pt x="166130" y="155716"/>
                    </a:lnTo>
                    <a:lnTo>
                      <a:pt x="338987" y="155716"/>
                    </a:lnTo>
                    <a:lnTo>
                      <a:pt x="338987" y="341040"/>
                    </a:lnTo>
                    <a:lnTo>
                      <a:pt x="338987" y="531710"/>
                    </a:lnTo>
                    <a:lnTo>
                      <a:pt x="366721" y="531710"/>
                    </a:lnTo>
                    <a:lnTo>
                      <a:pt x="366721" y="341040"/>
                    </a:lnTo>
                    <a:lnTo>
                      <a:pt x="366721" y="155305"/>
                    </a:lnTo>
                    <a:lnTo>
                      <a:pt x="388002" y="143517"/>
                    </a:lnTo>
                    <a:lnTo>
                      <a:pt x="388002" y="25222"/>
                    </a:lnTo>
                    <a:close/>
                    <a:moveTo>
                      <a:pt x="140867" y="0"/>
                    </a:moveTo>
                    <a:lnTo>
                      <a:pt x="413402" y="0"/>
                    </a:lnTo>
                    <a:lnTo>
                      <a:pt x="413402" y="129398"/>
                    </a:lnTo>
                    <a:lnTo>
                      <a:pt x="432486" y="118843"/>
                    </a:lnTo>
                    <a:lnTo>
                      <a:pt x="584199" y="118843"/>
                    </a:lnTo>
                    <a:lnTo>
                      <a:pt x="584199" y="531710"/>
                    </a:lnTo>
                    <a:lnTo>
                      <a:pt x="609050" y="531710"/>
                    </a:lnTo>
                    <a:lnTo>
                      <a:pt x="609050" y="586540"/>
                    </a:lnTo>
                    <a:lnTo>
                      <a:pt x="0" y="586540"/>
                    </a:lnTo>
                    <a:lnTo>
                      <a:pt x="0" y="531710"/>
                    </a:lnTo>
                    <a:lnTo>
                      <a:pt x="24851" y="531710"/>
                    </a:lnTo>
                    <a:lnTo>
                      <a:pt x="24851" y="155716"/>
                    </a:lnTo>
                    <a:lnTo>
                      <a:pt x="140867" y="155716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08266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20</a:t>
            </a:fld>
            <a:endParaRPr lang="zh-CN" altLang="en-US"/>
          </a:p>
        </p:txBody>
      </p:sp>
      <p:grpSp>
        <p:nvGrpSpPr>
          <p:cNvPr id="5" name="804eedb3-8c42-4950-a565-5ea0b562000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EA75AA51-6A55-431C-8427-81A1B8422F21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87280" y="1130300"/>
            <a:ext cx="10831620" cy="5016500"/>
            <a:chOff x="687280" y="1130300"/>
            <a:chExt cx="10831620" cy="5016500"/>
          </a:xfrm>
        </p:grpSpPr>
        <p:grpSp>
          <p:nvGrpSpPr>
            <p:cNvPr id="6" name="i$ļiḋê">
              <a:extLst>
                <a:ext uri="{FF2B5EF4-FFF2-40B4-BE49-F238E27FC236}">
                  <a16:creationId xmlns="" xmlns:a16="http://schemas.microsoft.com/office/drawing/2014/main" id="{59AAF05E-0E2B-4E75-9D08-C565B61E8182}"/>
                </a:ext>
              </a:extLst>
            </p:cNvPr>
            <p:cNvGrpSpPr/>
            <p:nvPr/>
          </p:nvGrpSpPr>
          <p:grpSpPr>
            <a:xfrm>
              <a:off x="4547470" y="2437883"/>
              <a:ext cx="3097061" cy="2825308"/>
              <a:chOff x="1088828" y="2165990"/>
              <a:chExt cx="4457368" cy="4066252"/>
            </a:xfrm>
          </p:grpSpPr>
          <p:sp>
            <p:nvSpPr>
              <p:cNvPr id="31" name="iṥľïḑe">
                <a:extLst>
                  <a:ext uri="{FF2B5EF4-FFF2-40B4-BE49-F238E27FC236}">
                    <a16:creationId xmlns="" xmlns:a16="http://schemas.microsoft.com/office/drawing/2014/main" id="{398A2F3D-68FB-4D09-A3D9-28C56B30483F}"/>
                  </a:ext>
                </a:extLst>
              </p:cNvPr>
              <p:cNvSpPr/>
              <p:nvPr/>
            </p:nvSpPr>
            <p:spPr>
              <a:xfrm>
                <a:off x="2754870" y="2165990"/>
                <a:ext cx="1405973" cy="15863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95" h="21458" extrusionOk="0">
                    <a:moveTo>
                      <a:pt x="14768" y="0"/>
                    </a:moveTo>
                    <a:cubicBezTo>
                      <a:pt x="11682" y="279"/>
                      <a:pt x="8751" y="1325"/>
                      <a:pt x="6316" y="3018"/>
                    </a:cubicBezTo>
                    <a:cubicBezTo>
                      <a:pt x="3974" y="4646"/>
                      <a:pt x="2184" y="6809"/>
                      <a:pt x="1141" y="9271"/>
                    </a:cubicBezTo>
                    <a:cubicBezTo>
                      <a:pt x="2104" y="9290"/>
                      <a:pt x="2984" y="9759"/>
                      <a:pt x="3451" y="10501"/>
                    </a:cubicBezTo>
                    <a:cubicBezTo>
                      <a:pt x="4024" y="11411"/>
                      <a:pt x="3878" y="12542"/>
                      <a:pt x="3086" y="13315"/>
                    </a:cubicBezTo>
                    <a:lnTo>
                      <a:pt x="0" y="15442"/>
                    </a:lnTo>
                    <a:lnTo>
                      <a:pt x="4923" y="15200"/>
                    </a:lnTo>
                    <a:cubicBezTo>
                      <a:pt x="5306" y="15206"/>
                      <a:pt x="5677" y="15267"/>
                      <a:pt x="6024" y="15374"/>
                    </a:cubicBezTo>
                    <a:cubicBezTo>
                      <a:pt x="6371" y="15481"/>
                      <a:pt x="6711" y="15640"/>
                      <a:pt x="6954" y="15902"/>
                    </a:cubicBezTo>
                    <a:cubicBezTo>
                      <a:pt x="7352" y="16332"/>
                      <a:pt x="7393" y="16938"/>
                      <a:pt x="7056" y="17405"/>
                    </a:cubicBezTo>
                    <a:cubicBezTo>
                      <a:pt x="6814" y="17687"/>
                      <a:pt x="6637" y="18007"/>
                      <a:pt x="6534" y="18348"/>
                    </a:cubicBezTo>
                    <a:cubicBezTo>
                      <a:pt x="6441" y="18655"/>
                      <a:pt x="6409" y="18974"/>
                      <a:pt x="6440" y="19291"/>
                    </a:cubicBezTo>
                    <a:cubicBezTo>
                      <a:pt x="6624" y="20412"/>
                      <a:pt x="7633" y="21288"/>
                      <a:pt x="8908" y="21436"/>
                    </a:cubicBezTo>
                    <a:cubicBezTo>
                      <a:pt x="10328" y="21600"/>
                      <a:pt x="11673" y="20831"/>
                      <a:pt x="12079" y="19622"/>
                    </a:cubicBezTo>
                    <a:cubicBezTo>
                      <a:pt x="12197" y="19191"/>
                      <a:pt x="12191" y="18740"/>
                      <a:pt x="12062" y="18311"/>
                    </a:cubicBezTo>
                    <a:cubicBezTo>
                      <a:pt x="11962" y="17978"/>
                      <a:pt x="11789" y="17666"/>
                      <a:pt x="11554" y="17390"/>
                    </a:cubicBezTo>
                    <a:cubicBezTo>
                      <a:pt x="11216" y="16965"/>
                      <a:pt x="11162" y="16414"/>
                      <a:pt x="11412" y="15944"/>
                    </a:cubicBezTo>
                    <a:cubicBezTo>
                      <a:pt x="11706" y="15392"/>
                      <a:pt x="12355" y="15058"/>
                      <a:pt x="13045" y="15102"/>
                    </a:cubicBezTo>
                    <a:lnTo>
                      <a:pt x="15810" y="15677"/>
                    </a:lnTo>
                    <a:lnTo>
                      <a:pt x="16049" y="14612"/>
                    </a:lnTo>
                    <a:cubicBezTo>
                      <a:pt x="15557" y="13797"/>
                      <a:pt x="15190" y="12927"/>
                      <a:pt x="14958" y="12027"/>
                    </a:cubicBezTo>
                    <a:cubicBezTo>
                      <a:pt x="14730" y="11140"/>
                      <a:pt x="14635" y="10231"/>
                      <a:pt x="14674" y="9322"/>
                    </a:cubicBezTo>
                    <a:cubicBezTo>
                      <a:pt x="14713" y="8979"/>
                      <a:pt x="14902" y="8663"/>
                      <a:pt x="15203" y="8441"/>
                    </a:cubicBezTo>
                    <a:cubicBezTo>
                      <a:pt x="15695" y="8077"/>
                      <a:pt x="16391" y="8018"/>
                      <a:pt x="16954" y="8292"/>
                    </a:cubicBezTo>
                    <a:cubicBezTo>
                      <a:pt x="17187" y="8445"/>
                      <a:pt x="17436" y="8578"/>
                      <a:pt x="17696" y="8690"/>
                    </a:cubicBezTo>
                    <a:cubicBezTo>
                      <a:pt x="17915" y="8785"/>
                      <a:pt x="18143" y="8864"/>
                      <a:pt x="18380" y="8912"/>
                    </a:cubicBezTo>
                    <a:cubicBezTo>
                      <a:pt x="18952" y="9030"/>
                      <a:pt x="19554" y="8967"/>
                      <a:pt x="20079" y="8734"/>
                    </a:cubicBezTo>
                    <a:cubicBezTo>
                      <a:pt x="21011" y="8266"/>
                      <a:pt x="21589" y="7396"/>
                      <a:pt x="21595" y="6452"/>
                    </a:cubicBezTo>
                    <a:cubicBezTo>
                      <a:pt x="21600" y="5680"/>
                      <a:pt x="21217" y="4947"/>
                      <a:pt x="20548" y="4448"/>
                    </a:cubicBezTo>
                    <a:cubicBezTo>
                      <a:pt x="20044" y="4129"/>
                      <a:pt x="19435" y="3967"/>
                      <a:pt x="18815" y="3986"/>
                    </a:cubicBezTo>
                    <a:cubicBezTo>
                      <a:pt x="18253" y="4004"/>
                      <a:pt x="17711" y="4171"/>
                      <a:pt x="17260" y="4465"/>
                    </a:cubicBezTo>
                    <a:cubicBezTo>
                      <a:pt x="16658" y="4811"/>
                      <a:pt x="15876" y="4793"/>
                      <a:pt x="15297" y="4418"/>
                    </a:cubicBezTo>
                    <a:cubicBezTo>
                      <a:pt x="14878" y="4147"/>
                      <a:pt x="14626" y="3721"/>
                      <a:pt x="14614" y="3264"/>
                    </a:cubicBezTo>
                    <a:lnTo>
                      <a:pt x="1476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lvl="0" algn="l" defTabSz="455612">
                  <a:defRPr sz="1800">
                    <a:solidFill>
                      <a:srgbClr val="070707"/>
                    </a:solidFill>
                  </a:defRPr>
                </a:pPr>
                <a:endParaRPr/>
              </a:p>
            </p:txBody>
          </p:sp>
          <p:sp>
            <p:nvSpPr>
              <p:cNvPr id="32" name="íS1iḍé">
                <a:extLst>
                  <a:ext uri="{FF2B5EF4-FFF2-40B4-BE49-F238E27FC236}">
                    <a16:creationId xmlns="" xmlns:a16="http://schemas.microsoft.com/office/drawing/2014/main" id="{DCD6248B-3C84-4C08-B031-09DF71E1A61D}"/>
                  </a:ext>
                </a:extLst>
              </p:cNvPr>
              <p:cNvSpPr/>
              <p:nvPr/>
            </p:nvSpPr>
            <p:spPr>
              <a:xfrm>
                <a:off x="4110125" y="5254924"/>
                <a:ext cx="637136" cy="7049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0" y="18603"/>
                    </a:lnTo>
                    <a:lnTo>
                      <a:pt x="3317" y="21600"/>
                    </a:lnTo>
                    <a:lnTo>
                      <a:pt x="18095" y="21600"/>
                    </a:lnTo>
                    <a:lnTo>
                      <a:pt x="21600" y="18432"/>
                    </a:lnTo>
                    <a:lnTo>
                      <a:pt x="21600" y="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 defTabSz="825500">
                  <a:defRPr sz="3200">
                    <a:solidFill>
                      <a:srgbClr val="000000"/>
                    </a:solidFill>
                  </a:defRPr>
                </a:pPr>
                <a:endParaRPr/>
              </a:p>
            </p:txBody>
          </p:sp>
          <p:sp>
            <p:nvSpPr>
              <p:cNvPr id="33" name="iṩľíďè">
                <a:extLst>
                  <a:ext uri="{FF2B5EF4-FFF2-40B4-BE49-F238E27FC236}">
                    <a16:creationId xmlns="" xmlns:a16="http://schemas.microsoft.com/office/drawing/2014/main" id="{3EC73DEB-A320-420A-BAFE-9EB74A084E89}"/>
                  </a:ext>
                </a:extLst>
              </p:cNvPr>
              <p:cNvSpPr/>
              <p:nvPr/>
            </p:nvSpPr>
            <p:spPr>
              <a:xfrm>
                <a:off x="3978266" y="5010187"/>
                <a:ext cx="915351" cy="291882"/>
              </a:xfrm>
              <a:prstGeom prst="roundRect">
                <a:avLst>
                  <a:gd name="adj" fmla="val 35919"/>
                </a:avLst>
              </a:prstGeom>
              <a:solidFill>
                <a:schemeClr val="tx2">
                  <a:lumMod val="20000"/>
                  <a:lumOff val="8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 defTabSz="825500">
                  <a:defRPr sz="3200"/>
                </a:pPr>
                <a:endParaRPr/>
              </a:p>
            </p:txBody>
          </p:sp>
          <p:sp>
            <p:nvSpPr>
              <p:cNvPr id="34" name="îṥḷîḋé">
                <a:extLst>
                  <a:ext uri="{FF2B5EF4-FFF2-40B4-BE49-F238E27FC236}">
                    <a16:creationId xmlns="" xmlns:a16="http://schemas.microsoft.com/office/drawing/2014/main" id="{1C384539-1C07-4271-A182-D272F399E873}"/>
                  </a:ext>
                </a:extLst>
              </p:cNvPr>
              <p:cNvSpPr/>
              <p:nvPr/>
            </p:nvSpPr>
            <p:spPr>
              <a:xfrm>
                <a:off x="1610490" y="2269332"/>
                <a:ext cx="889593" cy="8893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lvl="0" algn="l" defTabSz="455612">
                  <a:defRPr sz="1800">
                    <a:solidFill>
                      <a:srgbClr val="070707"/>
                    </a:solidFill>
                  </a:defRPr>
                </a:pPr>
                <a:endParaRPr/>
              </a:p>
            </p:txBody>
          </p:sp>
          <p:sp>
            <p:nvSpPr>
              <p:cNvPr id="35" name="išliḍe">
                <a:extLst>
                  <a:ext uri="{FF2B5EF4-FFF2-40B4-BE49-F238E27FC236}">
                    <a16:creationId xmlns="" xmlns:a16="http://schemas.microsoft.com/office/drawing/2014/main" id="{F659681D-1148-4270-A30F-EB71CC067BF6}"/>
                  </a:ext>
                </a:extLst>
              </p:cNvPr>
              <p:cNvSpPr/>
              <p:nvPr/>
            </p:nvSpPr>
            <p:spPr>
              <a:xfrm>
                <a:off x="1088828" y="2852951"/>
                <a:ext cx="2320078" cy="337929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50" h="21276" extrusionOk="0">
                    <a:moveTo>
                      <a:pt x="15139" y="153"/>
                    </a:moveTo>
                    <a:lnTo>
                      <a:pt x="10554" y="2666"/>
                    </a:lnTo>
                    <a:lnTo>
                      <a:pt x="8420" y="2691"/>
                    </a:lnTo>
                    <a:lnTo>
                      <a:pt x="9880" y="2576"/>
                    </a:lnTo>
                    <a:cubicBezTo>
                      <a:pt x="9292" y="2366"/>
                      <a:pt x="8640" y="2257"/>
                      <a:pt x="7977" y="2256"/>
                    </a:cubicBezTo>
                    <a:cubicBezTo>
                      <a:pt x="7299" y="2256"/>
                      <a:pt x="6632" y="2371"/>
                      <a:pt x="6033" y="2590"/>
                    </a:cubicBezTo>
                    <a:cubicBezTo>
                      <a:pt x="5847" y="2669"/>
                      <a:pt x="5686" y="2774"/>
                      <a:pt x="5559" y="2897"/>
                    </a:cubicBezTo>
                    <a:cubicBezTo>
                      <a:pt x="5268" y="3179"/>
                      <a:pt x="5183" y="3522"/>
                      <a:pt x="5134" y="3855"/>
                    </a:cubicBezTo>
                    <a:cubicBezTo>
                      <a:pt x="5083" y="4197"/>
                      <a:pt x="5069" y="4546"/>
                      <a:pt x="5094" y="4899"/>
                    </a:cubicBezTo>
                    <a:lnTo>
                      <a:pt x="5880" y="14818"/>
                    </a:lnTo>
                    <a:lnTo>
                      <a:pt x="591" y="18707"/>
                    </a:lnTo>
                    <a:cubicBezTo>
                      <a:pt x="-161" y="19253"/>
                      <a:pt x="-200" y="20099"/>
                      <a:pt x="500" y="20677"/>
                    </a:cubicBezTo>
                    <a:cubicBezTo>
                      <a:pt x="1276" y="21318"/>
                      <a:pt x="2661" y="21405"/>
                      <a:pt x="3592" y="20871"/>
                    </a:cubicBezTo>
                    <a:lnTo>
                      <a:pt x="9585" y="16419"/>
                    </a:lnTo>
                    <a:cubicBezTo>
                      <a:pt x="9810" y="16257"/>
                      <a:pt x="9989" y="16067"/>
                      <a:pt x="10111" y="15859"/>
                    </a:cubicBezTo>
                    <a:cubicBezTo>
                      <a:pt x="10235" y="15649"/>
                      <a:pt x="10300" y="15425"/>
                      <a:pt x="10302" y="15198"/>
                    </a:cubicBezTo>
                    <a:lnTo>
                      <a:pt x="10408" y="12572"/>
                    </a:lnTo>
                    <a:lnTo>
                      <a:pt x="10862" y="12365"/>
                    </a:lnTo>
                    <a:cubicBezTo>
                      <a:pt x="11063" y="12280"/>
                      <a:pt x="11241" y="12172"/>
                      <a:pt x="11387" y="12045"/>
                    </a:cubicBezTo>
                    <a:cubicBezTo>
                      <a:pt x="11527" y="11923"/>
                      <a:pt x="11636" y="11787"/>
                      <a:pt x="11710" y="11641"/>
                    </a:cubicBezTo>
                    <a:lnTo>
                      <a:pt x="12674" y="9915"/>
                    </a:lnTo>
                    <a:lnTo>
                      <a:pt x="11917" y="11736"/>
                    </a:lnTo>
                    <a:cubicBezTo>
                      <a:pt x="11847" y="11880"/>
                      <a:pt x="11742" y="12015"/>
                      <a:pt x="11605" y="12135"/>
                    </a:cubicBezTo>
                    <a:cubicBezTo>
                      <a:pt x="11462" y="12261"/>
                      <a:pt x="11287" y="12368"/>
                      <a:pt x="11089" y="12451"/>
                    </a:cubicBezTo>
                    <a:lnTo>
                      <a:pt x="10671" y="12648"/>
                    </a:lnTo>
                    <a:lnTo>
                      <a:pt x="14607" y="14752"/>
                    </a:lnTo>
                    <a:lnTo>
                      <a:pt x="16850" y="20281"/>
                    </a:lnTo>
                    <a:cubicBezTo>
                      <a:pt x="17307" y="21070"/>
                      <a:pt x="18592" y="21469"/>
                      <a:pt x="19755" y="21183"/>
                    </a:cubicBezTo>
                    <a:cubicBezTo>
                      <a:pt x="20783" y="20930"/>
                      <a:pt x="21400" y="20208"/>
                      <a:pt x="21219" y="19468"/>
                    </a:cubicBezTo>
                    <a:lnTo>
                      <a:pt x="18564" y="13517"/>
                    </a:lnTo>
                    <a:cubicBezTo>
                      <a:pt x="18484" y="13324"/>
                      <a:pt x="18361" y="13141"/>
                      <a:pt x="18198" y="12974"/>
                    </a:cubicBezTo>
                    <a:cubicBezTo>
                      <a:pt x="18060" y="12834"/>
                      <a:pt x="17897" y="12708"/>
                      <a:pt x="17711" y="12598"/>
                    </a:cubicBezTo>
                    <a:lnTo>
                      <a:pt x="12806" y="9592"/>
                    </a:lnTo>
                    <a:lnTo>
                      <a:pt x="12168" y="4943"/>
                    </a:lnTo>
                    <a:lnTo>
                      <a:pt x="12599" y="6696"/>
                    </a:lnTo>
                    <a:lnTo>
                      <a:pt x="13014" y="6844"/>
                    </a:lnTo>
                    <a:cubicBezTo>
                      <a:pt x="13142" y="6874"/>
                      <a:pt x="13274" y="6896"/>
                      <a:pt x="13407" y="6911"/>
                    </a:cubicBezTo>
                    <a:cubicBezTo>
                      <a:pt x="13587" y="6930"/>
                      <a:pt x="13769" y="6934"/>
                      <a:pt x="13950" y="6923"/>
                    </a:cubicBezTo>
                    <a:lnTo>
                      <a:pt x="19601" y="6672"/>
                    </a:lnTo>
                    <a:cubicBezTo>
                      <a:pt x="20440" y="6578"/>
                      <a:pt x="21026" y="6051"/>
                      <a:pt x="20937" y="5470"/>
                    </a:cubicBezTo>
                    <a:cubicBezTo>
                      <a:pt x="20848" y="4885"/>
                      <a:pt x="20105" y="4451"/>
                      <a:pt x="19250" y="4484"/>
                    </a:cubicBezTo>
                    <a:lnTo>
                      <a:pt x="14113" y="4776"/>
                    </a:lnTo>
                    <a:lnTo>
                      <a:pt x="13074" y="4140"/>
                    </a:lnTo>
                    <a:lnTo>
                      <a:pt x="12521" y="4445"/>
                    </a:lnTo>
                    <a:cubicBezTo>
                      <a:pt x="12361" y="4505"/>
                      <a:pt x="12192" y="4553"/>
                      <a:pt x="12017" y="4588"/>
                    </a:cubicBezTo>
                    <a:cubicBezTo>
                      <a:pt x="11788" y="4635"/>
                      <a:pt x="11551" y="4659"/>
                      <a:pt x="11312" y="4660"/>
                    </a:cubicBezTo>
                    <a:lnTo>
                      <a:pt x="10129" y="4744"/>
                    </a:lnTo>
                    <a:lnTo>
                      <a:pt x="11322" y="4611"/>
                    </a:lnTo>
                    <a:cubicBezTo>
                      <a:pt x="11528" y="4586"/>
                      <a:pt x="11730" y="4549"/>
                      <a:pt x="11926" y="4499"/>
                    </a:cubicBezTo>
                    <a:cubicBezTo>
                      <a:pt x="12100" y="4454"/>
                      <a:pt x="12268" y="4399"/>
                      <a:pt x="12429" y="4335"/>
                    </a:cubicBezTo>
                    <a:lnTo>
                      <a:pt x="16883" y="2016"/>
                    </a:lnTo>
                    <a:cubicBezTo>
                      <a:pt x="17624" y="1648"/>
                      <a:pt x="17778" y="933"/>
                      <a:pt x="17225" y="433"/>
                    </a:cubicBezTo>
                    <a:cubicBezTo>
                      <a:pt x="16734" y="-11"/>
                      <a:pt x="15837" y="-131"/>
                      <a:pt x="15139" y="153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lvl="0" algn="l" defTabSz="455612">
                  <a:defRPr sz="1800">
                    <a:solidFill>
                      <a:srgbClr val="070707"/>
                    </a:solidFill>
                  </a:defRPr>
                </a:pPr>
                <a:endParaRPr/>
              </a:p>
            </p:txBody>
          </p:sp>
          <p:sp>
            <p:nvSpPr>
              <p:cNvPr id="36" name="išľiḑè">
                <a:extLst>
                  <a:ext uri="{FF2B5EF4-FFF2-40B4-BE49-F238E27FC236}">
                    <a16:creationId xmlns="" xmlns:a16="http://schemas.microsoft.com/office/drawing/2014/main" id="{424D3D75-4217-4B8C-B02E-10F63FCF3FA9}"/>
                  </a:ext>
                </a:extLst>
              </p:cNvPr>
              <p:cNvSpPr/>
              <p:nvPr/>
            </p:nvSpPr>
            <p:spPr>
              <a:xfrm>
                <a:off x="4348796" y="2690054"/>
                <a:ext cx="1197400" cy="11463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54" h="21119" extrusionOk="0">
                    <a:moveTo>
                      <a:pt x="160" y="104"/>
                    </a:moveTo>
                    <a:lnTo>
                      <a:pt x="1" y="4052"/>
                    </a:lnTo>
                    <a:cubicBezTo>
                      <a:pt x="-7" y="4404"/>
                      <a:pt x="39" y="4740"/>
                      <a:pt x="129" y="5058"/>
                    </a:cubicBezTo>
                    <a:cubicBezTo>
                      <a:pt x="208" y="5333"/>
                      <a:pt x="325" y="5616"/>
                      <a:pt x="569" y="5794"/>
                    </a:cubicBezTo>
                    <a:cubicBezTo>
                      <a:pt x="1209" y="6259"/>
                      <a:pt x="1949" y="5684"/>
                      <a:pt x="2629" y="5313"/>
                    </a:cubicBezTo>
                    <a:cubicBezTo>
                      <a:pt x="2861" y="5186"/>
                      <a:pt x="3107" y="5086"/>
                      <a:pt x="3362" y="5016"/>
                    </a:cubicBezTo>
                    <a:cubicBezTo>
                      <a:pt x="5496" y="4484"/>
                      <a:pt x="7636" y="5868"/>
                      <a:pt x="8093" y="8076"/>
                    </a:cubicBezTo>
                    <a:cubicBezTo>
                      <a:pt x="8528" y="10173"/>
                      <a:pt x="7265" y="12246"/>
                      <a:pt x="5240" y="12761"/>
                    </a:cubicBezTo>
                    <a:cubicBezTo>
                      <a:pt x="4654" y="12914"/>
                      <a:pt x="4042" y="12925"/>
                      <a:pt x="3451" y="12793"/>
                    </a:cubicBezTo>
                    <a:cubicBezTo>
                      <a:pt x="3032" y="12700"/>
                      <a:pt x="2632" y="12536"/>
                      <a:pt x="2265" y="12308"/>
                    </a:cubicBezTo>
                    <a:cubicBezTo>
                      <a:pt x="1811" y="11919"/>
                      <a:pt x="1163" y="11880"/>
                      <a:pt x="667" y="12211"/>
                    </a:cubicBezTo>
                    <a:cubicBezTo>
                      <a:pt x="240" y="12497"/>
                      <a:pt x="10" y="13009"/>
                      <a:pt x="75" y="13529"/>
                    </a:cubicBezTo>
                    <a:cubicBezTo>
                      <a:pt x="95" y="14568"/>
                      <a:pt x="216" y="15603"/>
                      <a:pt x="436" y="16617"/>
                    </a:cubicBezTo>
                    <a:cubicBezTo>
                      <a:pt x="679" y="17735"/>
                      <a:pt x="1041" y="18822"/>
                      <a:pt x="1515" y="19858"/>
                    </a:cubicBezTo>
                    <a:lnTo>
                      <a:pt x="8609" y="21077"/>
                    </a:lnTo>
                    <a:cubicBezTo>
                      <a:pt x="8838" y="21129"/>
                      <a:pt x="9067" y="21131"/>
                      <a:pt x="9285" y="21090"/>
                    </a:cubicBezTo>
                    <a:cubicBezTo>
                      <a:pt x="9367" y="21074"/>
                      <a:pt x="9447" y="21053"/>
                      <a:pt x="9526" y="21024"/>
                    </a:cubicBezTo>
                    <a:cubicBezTo>
                      <a:pt x="9604" y="20995"/>
                      <a:pt x="9679" y="20958"/>
                      <a:pt x="9749" y="20913"/>
                    </a:cubicBezTo>
                    <a:cubicBezTo>
                      <a:pt x="9942" y="20788"/>
                      <a:pt x="10091" y="20596"/>
                      <a:pt x="10180" y="20365"/>
                    </a:cubicBezTo>
                    <a:cubicBezTo>
                      <a:pt x="10469" y="19621"/>
                      <a:pt x="10057" y="18873"/>
                      <a:pt x="9804" y="18157"/>
                    </a:cubicBezTo>
                    <a:cubicBezTo>
                      <a:pt x="9643" y="17702"/>
                      <a:pt x="9540" y="17226"/>
                      <a:pt x="9500" y="16737"/>
                    </a:cubicBezTo>
                    <a:cubicBezTo>
                      <a:pt x="9365" y="15414"/>
                      <a:pt x="9896" y="14111"/>
                      <a:pt x="10910" y="13283"/>
                    </a:cubicBezTo>
                    <a:cubicBezTo>
                      <a:pt x="11674" y="12658"/>
                      <a:pt x="12647" y="12367"/>
                      <a:pt x="13619" y="12473"/>
                    </a:cubicBezTo>
                    <a:cubicBezTo>
                      <a:pt x="14755" y="12578"/>
                      <a:pt x="15790" y="13189"/>
                      <a:pt x="16452" y="14144"/>
                    </a:cubicBezTo>
                    <a:cubicBezTo>
                      <a:pt x="17056" y="15017"/>
                      <a:pt x="17295" y="16103"/>
                      <a:pt x="17115" y="17158"/>
                    </a:cubicBezTo>
                    <a:cubicBezTo>
                      <a:pt x="17055" y="17619"/>
                      <a:pt x="16918" y="18062"/>
                      <a:pt x="16713" y="18470"/>
                    </a:cubicBezTo>
                    <a:cubicBezTo>
                      <a:pt x="16450" y="18993"/>
                      <a:pt x="16064" y="19547"/>
                      <a:pt x="16298" y="20112"/>
                    </a:cubicBezTo>
                    <a:cubicBezTo>
                      <a:pt x="16435" y="20441"/>
                      <a:pt x="16733" y="20628"/>
                      <a:pt x="17036" y="20741"/>
                    </a:cubicBezTo>
                    <a:cubicBezTo>
                      <a:pt x="17304" y="20841"/>
                      <a:pt x="17594" y="20892"/>
                      <a:pt x="17897" y="20880"/>
                    </a:cubicBezTo>
                    <a:lnTo>
                      <a:pt x="21448" y="20388"/>
                    </a:lnTo>
                    <a:cubicBezTo>
                      <a:pt x="21593" y="14575"/>
                      <a:pt x="19256" y="8988"/>
                      <a:pt x="15052" y="5098"/>
                    </a:cubicBezTo>
                    <a:cubicBezTo>
                      <a:pt x="10997" y="1345"/>
                      <a:pt x="5588" y="-469"/>
                      <a:pt x="160" y="104"/>
                    </a:cubicBez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lvl="0" algn="l" defTabSz="455612">
                  <a:defRPr sz="1800">
                    <a:solidFill>
                      <a:srgbClr val="070707"/>
                    </a:solidFill>
                  </a:defRPr>
                </a:pPr>
                <a:endParaRPr/>
              </a:p>
            </p:txBody>
          </p:sp>
          <p:sp>
            <p:nvSpPr>
              <p:cNvPr id="37" name="îś1îḑé">
                <a:extLst>
                  <a:ext uri="{FF2B5EF4-FFF2-40B4-BE49-F238E27FC236}">
                    <a16:creationId xmlns="" xmlns:a16="http://schemas.microsoft.com/office/drawing/2014/main" id="{3AAEA5FC-C30C-403E-9D7B-6DE0520F2D4B}"/>
                  </a:ext>
                </a:extLst>
              </p:cNvPr>
              <p:cNvSpPr/>
              <p:nvPr/>
            </p:nvSpPr>
            <p:spPr>
              <a:xfrm>
                <a:off x="3367949" y="3863414"/>
                <a:ext cx="1445026" cy="11210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47" h="21571" extrusionOk="0">
                    <a:moveTo>
                      <a:pt x="0" y="314"/>
                    </a:moveTo>
                    <a:lnTo>
                      <a:pt x="4873" y="107"/>
                    </a:lnTo>
                    <a:cubicBezTo>
                      <a:pt x="5177" y="49"/>
                      <a:pt x="5475" y="84"/>
                      <a:pt x="5750" y="194"/>
                    </a:cubicBezTo>
                    <a:cubicBezTo>
                      <a:pt x="5978" y="285"/>
                      <a:pt x="6205" y="432"/>
                      <a:pt x="6345" y="709"/>
                    </a:cubicBezTo>
                    <a:cubicBezTo>
                      <a:pt x="6658" y="1329"/>
                      <a:pt x="6350" y="2057"/>
                      <a:pt x="6129" y="2710"/>
                    </a:cubicBezTo>
                    <a:cubicBezTo>
                      <a:pt x="6003" y="3083"/>
                      <a:pt x="5906" y="3473"/>
                      <a:pt x="5842" y="3879"/>
                    </a:cubicBezTo>
                    <a:cubicBezTo>
                      <a:pt x="5657" y="4975"/>
                      <a:pt x="5829" y="6120"/>
                      <a:pt x="6317" y="7049"/>
                    </a:cubicBezTo>
                    <a:cubicBezTo>
                      <a:pt x="6942" y="8238"/>
                      <a:pt x="7998" y="8928"/>
                      <a:pt x="9111" y="8873"/>
                    </a:cubicBezTo>
                    <a:cubicBezTo>
                      <a:pt x="9937" y="8859"/>
                      <a:pt x="10726" y="8423"/>
                      <a:pt x="11304" y="7660"/>
                    </a:cubicBezTo>
                    <a:cubicBezTo>
                      <a:pt x="11883" y="6896"/>
                      <a:pt x="12204" y="5865"/>
                      <a:pt x="12195" y="4796"/>
                    </a:cubicBezTo>
                    <a:cubicBezTo>
                      <a:pt x="12209" y="4355"/>
                      <a:pt x="12172" y="3913"/>
                      <a:pt x="12085" y="3486"/>
                    </a:cubicBezTo>
                    <a:cubicBezTo>
                      <a:pt x="12002" y="3084"/>
                      <a:pt x="11875" y="2699"/>
                      <a:pt x="11708" y="2342"/>
                    </a:cubicBezTo>
                    <a:cubicBezTo>
                      <a:pt x="11563" y="2084"/>
                      <a:pt x="11478" y="1788"/>
                      <a:pt x="11453" y="1486"/>
                    </a:cubicBezTo>
                    <a:cubicBezTo>
                      <a:pt x="11428" y="1189"/>
                      <a:pt x="11461" y="876"/>
                      <a:pt x="11590" y="606"/>
                    </a:cubicBezTo>
                    <a:cubicBezTo>
                      <a:pt x="11712" y="350"/>
                      <a:pt x="11902" y="175"/>
                      <a:pt x="12110" y="81"/>
                    </a:cubicBezTo>
                    <a:cubicBezTo>
                      <a:pt x="12322" y="-14"/>
                      <a:pt x="12557" y="-29"/>
                      <a:pt x="12785" y="54"/>
                    </a:cubicBezTo>
                    <a:lnTo>
                      <a:pt x="15202" y="732"/>
                    </a:lnTo>
                    <a:lnTo>
                      <a:pt x="14626" y="4996"/>
                    </a:lnTo>
                    <a:cubicBezTo>
                      <a:pt x="14456" y="5780"/>
                      <a:pt x="14650" y="6621"/>
                      <a:pt x="15126" y="7156"/>
                    </a:cubicBezTo>
                    <a:cubicBezTo>
                      <a:pt x="15656" y="7752"/>
                      <a:pt x="16420" y="7850"/>
                      <a:pt x="17031" y="7401"/>
                    </a:cubicBezTo>
                    <a:cubicBezTo>
                      <a:pt x="17428" y="7050"/>
                      <a:pt x="17871" y="6812"/>
                      <a:pt x="18332" y="6694"/>
                    </a:cubicBezTo>
                    <a:cubicBezTo>
                      <a:pt x="18760" y="6585"/>
                      <a:pt x="19207" y="6579"/>
                      <a:pt x="19641" y="6729"/>
                    </a:cubicBezTo>
                    <a:cubicBezTo>
                      <a:pt x="20809" y="7132"/>
                      <a:pt x="21600" y="8534"/>
                      <a:pt x="21539" y="10093"/>
                    </a:cubicBezTo>
                    <a:cubicBezTo>
                      <a:pt x="21597" y="11021"/>
                      <a:pt x="21348" y="11937"/>
                      <a:pt x="20851" y="12614"/>
                    </a:cubicBezTo>
                    <a:cubicBezTo>
                      <a:pt x="20191" y="13515"/>
                      <a:pt x="19198" y="13871"/>
                      <a:pt x="18271" y="13539"/>
                    </a:cubicBezTo>
                    <a:cubicBezTo>
                      <a:pt x="18003" y="13375"/>
                      <a:pt x="17745" y="13204"/>
                      <a:pt x="17495" y="13027"/>
                    </a:cubicBezTo>
                    <a:cubicBezTo>
                      <a:pt x="17264" y="12862"/>
                      <a:pt x="17035" y="12690"/>
                      <a:pt x="16785" y="12597"/>
                    </a:cubicBezTo>
                    <a:cubicBezTo>
                      <a:pt x="16368" y="12443"/>
                      <a:pt x="15905" y="12508"/>
                      <a:pt x="15521" y="12836"/>
                    </a:cubicBezTo>
                    <a:cubicBezTo>
                      <a:pt x="15219" y="13093"/>
                      <a:pt x="15015" y="13476"/>
                      <a:pt x="14886" y="13887"/>
                    </a:cubicBezTo>
                    <a:cubicBezTo>
                      <a:pt x="14743" y="14344"/>
                      <a:pt x="14689" y="14850"/>
                      <a:pt x="14743" y="15362"/>
                    </a:cubicBezTo>
                    <a:lnTo>
                      <a:pt x="15381" y="21571"/>
                    </a:lnTo>
                    <a:lnTo>
                      <a:pt x="7502" y="21086"/>
                    </a:lnTo>
                    <a:cubicBezTo>
                      <a:pt x="7111" y="20411"/>
                      <a:pt x="6769" y="19690"/>
                      <a:pt x="6481" y="18934"/>
                    </a:cubicBezTo>
                    <a:cubicBezTo>
                      <a:pt x="6130" y="18010"/>
                      <a:pt x="5862" y="17039"/>
                      <a:pt x="5681" y="16038"/>
                    </a:cubicBezTo>
                    <a:cubicBezTo>
                      <a:pt x="5501" y="15157"/>
                      <a:pt x="5192" y="14328"/>
                      <a:pt x="4772" y="13596"/>
                    </a:cubicBezTo>
                    <a:cubicBezTo>
                      <a:pt x="4534" y="13180"/>
                      <a:pt x="4261" y="12799"/>
                      <a:pt x="3990" y="12418"/>
                    </a:cubicBezTo>
                    <a:cubicBezTo>
                      <a:pt x="3744" y="12074"/>
                      <a:pt x="3500" y="11728"/>
                      <a:pt x="3256" y="11381"/>
                    </a:cubicBezTo>
                    <a:cubicBezTo>
                      <a:pt x="2270" y="9728"/>
                      <a:pt x="1486" y="7891"/>
                      <a:pt x="930" y="5932"/>
                    </a:cubicBezTo>
                    <a:cubicBezTo>
                      <a:pt x="417" y="4125"/>
                      <a:pt x="104" y="2234"/>
                      <a:pt x="0" y="314"/>
                    </a:cubicBez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lvl="0" algn="l" defTabSz="455612">
                  <a:defRPr sz="1800">
                    <a:solidFill>
                      <a:srgbClr val="070707"/>
                    </a:solidFill>
                  </a:defRPr>
                </a:pPr>
                <a:endParaRPr/>
              </a:p>
            </p:txBody>
          </p:sp>
          <p:sp>
            <p:nvSpPr>
              <p:cNvPr id="38" name="îṥḻîḋè">
                <a:extLst>
                  <a:ext uri="{FF2B5EF4-FFF2-40B4-BE49-F238E27FC236}">
                    <a16:creationId xmlns="" xmlns:a16="http://schemas.microsoft.com/office/drawing/2014/main" id="{79D2DADE-040F-4019-98BF-831D9FAAF5AA}"/>
                  </a:ext>
                </a:extLst>
              </p:cNvPr>
              <p:cNvSpPr/>
              <p:nvPr/>
            </p:nvSpPr>
            <p:spPr>
              <a:xfrm>
                <a:off x="4375225" y="3407197"/>
                <a:ext cx="1166487" cy="15547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69" h="21444" extrusionOk="0">
                    <a:moveTo>
                      <a:pt x="1113" y="5524"/>
                    </a:moveTo>
                    <a:lnTo>
                      <a:pt x="50" y="9863"/>
                    </a:lnTo>
                    <a:cubicBezTo>
                      <a:pt x="-31" y="10120"/>
                      <a:pt x="-12" y="10380"/>
                      <a:pt x="91" y="10618"/>
                    </a:cubicBezTo>
                    <a:cubicBezTo>
                      <a:pt x="181" y="10828"/>
                      <a:pt x="339" y="11028"/>
                      <a:pt x="597" y="11160"/>
                    </a:cubicBezTo>
                    <a:cubicBezTo>
                      <a:pt x="871" y="11300"/>
                      <a:pt x="1200" y="11335"/>
                      <a:pt x="1514" y="11318"/>
                    </a:cubicBezTo>
                    <a:cubicBezTo>
                      <a:pt x="1872" y="11299"/>
                      <a:pt x="2227" y="11212"/>
                      <a:pt x="2541" y="11055"/>
                    </a:cubicBezTo>
                    <a:cubicBezTo>
                      <a:pt x="3686" y="10503"/>
                      <a:pt x="5126" y="10420"/>
                      <a:pt x="6371" y="10834"/>
                    </a:cubicBezTo>
                    <a:cubicBezTo>
                      <a:pt x="7680" y="11269"/>
                      <a:pt x="8582" y="12188"/>
                      <a:pt x="8744" y="13250"/>
                    </a:cubicBezTo>
                    <a:cubicBezTo>
                      <a:pt x="8916" y="14139"/>
                      <a:pt x="8522" y="15036"/>
                      <a:pt x="7680" y="15677"/>
                    </a:cubicBezTo>
                    <a:cubicBezTo>
                      <a:pt x="6641" y="16468"/>
                      <a:pt x="5093" y="16754"/>
                      <a:pt x="3679" y="16417"/>
                    </a:cubicBezTo>
                    <a:cubicBezTo>
                      <a:pt x="3315" y="16281"/>
                      <a:pt x="2953" y="16159"/>
                      <a:pt x="2587" y="16051"/>
                    </a:cubicBezTo>
                    <a:cubicBezTo>
                      <a:pt x="2030" y="15886"/>
                      <a:pt x="1394" y="15743"/>
                      <a:pt x="844" y="15975"/>
                    </a:cubicBezTo>
                    <a:cubicBezTo>
                      <a:pt x="546" y="16101"/>
                      <a:pt x="357" y="16313"/>
                      <a:pt x="245" y="16537"/>
                    </a:cubicBezTo>
                    <a:cubicBezTo>
                      <a:pt x="126" y="16776"/>
                      <a:pt x="90" y="17041"/>
                      <a:pt x="158" y="17308"/>
                    </a:cubicBezTo>
                    <a:lnTo>
                      <a:pt x="958" y="21444"/>
                    </a:lnTo>
                    <a:lnTo>
                      <a:pt x="11789" y="21421"/>
                    </a:lnTo>
                    <a:cubicBezTo>
                      <a:pt x="12290" y="21042"/>
                      <a:pt x="12711" y="20608"/>
                      <a:pt x="13035" y="20134"/>
                    </a:cubicBezTo>
                    <a:cubicBezTo>
                      <a:pt x="13378" y="19631"/>
                      <a:pt x="13609" y="19089"/>
                      <a:pt x="13717" y="18531"/>
                    </a:cubicBezTo>
                    <a:cubicBezTo>
                      <a:pt x="13955" y="17950"/>
                      <a:pt x="14289" y="17393"/>
                      <a:pt x="14713" y="16875"/>
                    </a:cubicBezTo>
                    <a:cubicBezTo>
                      <a:pt x="15148" y="16342"/>
                      <a:pt x="15674" y="15854"/>
                      <a:pt x="16276" y="15422"/>
                    </a:cubicBezTo>
                    <a:cubicBezTo>
                      <a:pt x="17987" y="14068"/>
                      <a:pt x="19334" y="12481"/>
                      <a:pt x="20243" y="10747"/>
                    </a:cubicBezTo>
                    <a:cubicBezTo>
                      <a:pt x="21043" y="9221"/>
                      <a:pt x="21492" y="7605"/>
                      <a:pt x="21569" y="5967"/>
                    </a:cubicBezTo>
                    <a:lnTo>
                      <a:pt x="18132" y="6285"/>
                    </a:lnTo>
                    <a:cubicBezTo>
                      <a:pt x="17862" y="6304"/>
                      <a:pt x="17593" y="6301"/>
                      <a:pt x="17330" y="6276"/>
                    </a:cubicBezTo>
                    <a:cubicBezTo>
                      <a:pt x="16700" y="6215"/>
                      <a:pt x="16071" y="6026"/>
                      <a:pt x="15700" y="5619"/>
                    </a:cubicBezTo>
                    <a:cubicBezTo>
                      <a:pt x="15375" y="5263"/>
                      <a:pt x="15332" y="4804"/>
                      <a:pt x="15590" y="4419"/>
                    </a:cubicBezTo>
                    <a:cubicBezTo>
                      <a:pt x="17038" y="3297"/>
                      <a:pt x="16870" y="1489"/>
                      <a:pt x="15230" y="526"/>
                    </a:cubicBezTo>
                    <a:cubicBezTo>
                      <a:pt x="14280" y="-32"/>
                      <a:pt x="12998" y="-156"/>
                      <a:pt x="11889" y="202"/>
                    </a:cubicBezTo>
                    <a:cubicBezTo>
                      <a:pt x="11204" y="429"/>
                      <a:pt x="10647" y="828"/>
                      <a:pt x="10317" y="1330"/>
                    </a:cubicBezTo>
                    <a:cubicBezTo>
                      <a:pt x="9996" y="1818"/>
                      <a:pt x="9907" y="2356"/>
                      <a:pt x="9979" y="2877"/>
                    </a:cubicBezTo>
                    <a:cubicBezTo>
                      <a:pt x="10052" y="3399"/>
                      <a:pt x="10288" y="3911"/>
                      <a:pt x="10686" y="4368"/>
                    </a:cubicBezTo>
                    <a:cubicBezTo>
                      <a:pt x="10959" y="4864"/>
                      <a:pt x="10859" y="5430"/>
                      <a:pt x="10422" y="5855"/>
                    </a:cubicBezTo>
                    <a:cubicBezTo>
                      <a:pt x="9948" y="6318"/>
                      <a:pt x="9161" y="6537"/>
                      <a:pt x="8396" y="6420"/>
                    </a:cubicBezTo>
                    <a:lnTo>
                      <a:pt x="1113" y="5524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lvl="0" algn="l" defTabSz="455612">
                  <a:defRPr sz="1800">
                    <a:solidFill>
                      <a:srgbClr val="070707"/>
                    </a:solidFill>
                  </a:defRPr>
                </a:pPr>
                <a:endParaRPr/>
              </a:p>
            </p:txBody>
          </p:sp>
          <p:sp>
            <p:nvSpPr>
              <p:cNvPr id="39" name="iṥ1îḍé">
                <a:extLst>
                  <a:ext uri="{FF2B5EF4-FFF2-40B4-BE49-F238E27FC236}">
                    <a16:creationId xmlns="" xmlns:a16="http://schemas.microsoft.com/office/drawing/2014/main" id="{417FE46F-8DAF-4D70-85F6-EEFC46997C0F}"/>
                  </a:ext>
                </a:extLst>
              </p:cNvPr>
              <p:cNvSpPr/>
              <p:nvPr/>
            </p:nvSpPr>
            <p:spPr>
              <a:xfrm>
                <a:off x="4228051" y="5991500"/>
                <a:ext cx="407295" cy="1167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98" extrusionOk="0">
                    <a:moveTo>
                      <a:pt x="0" y="102"/>
                    </a:moveTo>
                    <a:lnTo>
                      <a:pt x="2875" y="16209"/>
                    </a:lnTo>
                    <a:cubicBezTo>
                      <a:pt x="5436" y="19804"/>
                      <a:pt x="8177" y="21600"/>
                      <a:pt x="10940" y="21494"/>
                    </a:cubicBezTo>
                    <a:cubicBezTo>
                      <a:pt x="13546" y="21393"/>
                      <a:pt x="16123" y="19601"/>
                      <a:pt x="18539" y="16209"/>
                    </a:cubicBezTo>
                    <a:lnTo>
                      <a:pt x="21600" y="0"/>
                    </a:lnTo>
                    <a:lnTo>
                      <a:pt x="0" y="102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455612"/>
                <a:endParaRPr>
                  <a:solidFill>
                    <a:srgbClr val="070707"/>
                  </a:solidFill>
                </a:endParaRPr>
              </a:p>
            </p:txBody>
          </p:sp>
          <p:sp>
            <p:nvSpPr>
              <p:cNvPr id="40" name="ïṡľïḓé">
                <a:extLst>
                  <a:ext uri="{FF2B5EF4-FFF2-40B4-BE49-F238E27FC236}">
                    <a16:creationId xmlns="" xmlns:a16="http://schemas.microsoft.com/office/drawing/2014/main" id="{C5EA8BEF-7DB3-4EE6-92ED-DC5556933BF0}"/>
                  </a:ext>
                </a:extLst>
              </p:cNvPr>
              <p:cNvSpPr/>
              <p:nvPr/>
            </p:nvSpPr>
            <p:spPr>
              <a:xfrm>
                <a:off x="3855467" y="4940379"/>
                <a:ext cx="591994" cy="2492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4909" y="21584"/>
                    </a:lnTo>
                    <a:cubicBezTo>
                      <a:pt x="3985" y="20289"/>
                      <a:pt x="3089" y="18888"/>
                      <a:pt x="2222" y="17386"/>
                    </a:cubicBezTo>
                    <a:cubicBezTo>
                      <a:pt x="1456" y="16058"/>
                      <a:pt x="715" y="14653"/>
                      <a:pt x="0" y="13173"/>
                    </a:cubicBez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lvl="0" algn="l" defTabSz="455612">
                  <a:defRPr sz="1800">
                    <a:solidFill>
                      <a:srgbClr val="070707"/>
                    </a:solidFill>
                  </a:defRPr>
                </a:pPr>
                <a:endParaRPr/>
              </a:p>
            </p:txBody>
          </p:sp>
          <p:sp>
            <p:nvSpPr>
              <p:cNvPr id="41" name="ïsļïḋé">
                <a:extLst>
                  <a:ext uri="{FF2B5EF4-FFF2-40B4-BE49-F238E27FC236}">
                    <a16:creationId xmlns="" xmlns:a16="http://schemas.microsoft.com/office/drawing/2014/main" id="{FB0B9B65-364E-4D33-88EE-429E8D62EAAB}"/>
                  </a:ext>
                </a:extLst>
              </p:cNvPr>
              <p:cNvSpPr/>
              <p:nvPr/>
            </p:nvSpPr>
            <p:spPr>
              <a:xfrm>
                <a:off x="4438857" y="4940379"/>
                <a:ext cx="589498" cy="2492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49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16691" y="21584"/>
                    </a:lnTo>
                    <a:cubicBezTo>
                      <a:pt x="17615" y="20289"/>
                      <a:pt x="18511" y="18888"/>
                      <a:pt x="19378" y="17386"/>
                    </a:cubicBezTo>
                    <a:cubicBezTo>
                      <a:pt x="20144" y="16058"/>
                      <a:pt x="20885" y="14653"/>
                      <a:pt x="21600" y="13173"/>
                    </a:cubicBezTo>
                    <a:lnTo>
                      <a:pt x="21490" y="0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lvl="0" algn="l" defTabSz="455612">
                  <a:defRPr sz="1800">
                    <a:solidFill>
                      <a:srgbClr val="070707"/>
                    </a:solidFill>
                  </a:defRPr>
                </a:pPr>
                <a:endParaRPr/>
              </a:p>
            </p:txBody>
          </p:sp>
          <p:sp>
            <p:nvSpPr>
              <p:cNvPr id="42" name="işḷiďé">
                <a:extLst>
                  <a:ext uri="{FF2B5EF4-FFF2-40B4-BE49-F238E27FC236}">
                    <a16:creationId xmlns="" xmlns:a16="http://schemas.microsoft.com/office/drawing/2014/main" id="{DFAE287B-B40D-42A4-A883-D44D9964C7F0}"/>
                  </a:ext>
                </a:extLst>
              </p:cNvPr>
              <p:cNvSpPr/>
              <p:nvPr/>
            </p:nvSpPr>
            <p:spPr>
              <a:xfrm>
                <a:off x="3854333" y="4937877"/>
                <a:ext cx="1172956" cy="7231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lvl="0" algn="l" defTabSz="455612">
                  <a:defRPr sz="2400"/>
                </a:pPr>
                <a:endParaRPr/>
              </a:p>
            </p:txBody>
          </p:sp>
          <p:sp>
            <p:nvSpPr>
              <p:cNvPr id="43" name="isḻidé">
                <a:extLst>
                  <a:ext uri="{FF2B5EF4-FFF2-40B4-BE49-F238E27FC236}">
                    <a16:creationId xmlns="" xmlns:a16="http://schemas.microsoft.com/office/drawing/2014/main" id="{B5403A9B-D5DA-4741-8D30-F84881E25210}"/>
                  </a:ext>
                </a:extLst>
              </p:cNvPr>
              <p:cNvSpPr/>
              <p:nvPr/>
            </p:nvSpPr>
            <p:spPr>
              <a:xfrm rot="21245215">
                <a:off x="4069053" y="5371263"/>
                <a:ext cx="719279" cy="72310"/>
              </a:xfrm>
              <a:prstGeom prst="roundRect">
                <a:avLst>
                  <a:gd name="adj" fmla="val 50000"/>
                </a:avLst>
              </a:prstGeom>
              <a:solidFill>
                <a:schemeClr val="tx2">
                  <a:lumMod val="20000"/>
                  <a:lumOff val="8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 defTabSz="825500">
                  <a:defRPr sz="3200"/>
                </a:pPr>
                <a:endParaRPr/>
              </a:p>
            </p:txBody>
          </p:sp>
          <p:sp>
            <p:nvSpPr>
              <p:cNvPr id="44" name="ïṡļïdê">
                <a:extLst>
                  <a:ext uri="{FF2B5EF4-FFF2-40B4-BE49-F238E27FC236}">
                    <a16:creationId xmlns="" xmlns:a16="http://schemas.microsoft.com/office/drawing/2014/main" id="{E2B889AC-5613-4E99-8132-7C8A68A2FD30}"/>
                  </a:ext>
                </a:extLst>
              </p:cNvPr>
              <p:cNvSpPr/>
              <p:nvPr/>
            </p:nvSpPr>
            <p:spPr>
              <a:xfrm rot="21245215">
                <a:off x="4069053" y="5493885"/>
                <a:ext cx="719279" cy="72310"/>
              </a:xfrm>
              <a:prstGeom prst="roundRect">
                <a:avLst>
                  <a:gd name="adj" fmla="val 50000"/>
                </a:avLst>
              </a:prstGeom>
              <a:solidFill>
                <a:schemeClr val="tx2">
                  <a:lumMod val="20000"/>
                  <a:lumOff val="8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 defTabSz="825500">
                  <a:defRPr sz="3200"/>
                </a:pPr>
                <a:endParaRPr/>
              </a:p>
            </p:txBody>
          </p:sp>
          <p:sp>
            <p:nvSpPr>
              <p:cNvPr id="45" name="iśľîḍè">
                <a:extLst>
                  <a:ext uri="{FF2B5EF4-FFF2-40B4-BE49-F238E27FC236}">
                    <a16:creationId xmlns="" xmlns:a16="http://schemas.microsoft.com/office/drawing/2014/main" id="{BC7C53CA-6173-47F2-9140-637267FBCC88}"/>
                  </a:ext>
                </a:extLst>
              </p:cNvPr>
              <p:cNvSpPr/>
              <p:nvPr/>
            </p:nvSpPr>
            <p:spPr>
              <a:xfrm rot="21245215">
                <a:off x="4069053" y="5616505"/>
                <a:ext cx="719279" cy="72311"/>
              </a:xfrm>
              <a:prstGeom prst="roundRect">
                <a:avLst>
                  <a:gd name="adj" fmla="val 50000"/>
                </a:avLst>
              </a:prstGeom>
              <a:solidFill>
                <a:schemeClr val="tx2">
                  <a:lumMod val="20000"/>
                  <a:lumOff val="8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 defTabSz="825500">
                  <a:defRPr sz="3200"/>
                </a:pPr>
                <a:endParaRPr/>
              </a:p>
            </p:txBody>
          </p:sp>
          <p:sp>
            <p:nvSpPr>
              <p:cNvPr id="46" name="ïṧľíḑè">
                <a:extLst>
                  <a:ext uri="{FF2B5EF4-FFF2-40B4-BE49-F238E27FC236}">
                    <a16:creationId xmlns="" xmlns:a16="http://schemas.microsoft.com/office/drawing/2014/main" id="{DB71EF5D-47D8-40CD-A776-0CF3AE1E54B3}"/>
                  </a:ext>
                </a:extLst>
              </p:cNvPr>
              <p:cNvSpPr/>
              <p:nvPr/>
            </p:nvSpPr>
            <p:spPr>
              <a:xfrm rot="21245215">
                <a:off x="4069053" y="5739127"/>
                <a:ext cx="719279" cy="72310"/>
              </a:xfrm>
              <a:prstGeom prst="roundRect">
                <a:avLst>
                  <a:gd name="adj" fmla="val 50000"/>
                </a:avLst>
              </a:prstGeom>
              <a:solidFill>
                <a:schemeClr val="tx2">
                  <a:lumMod val="20000"/>
                  <a:lumOff val="8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 defTabSz="825500">
                  <a:defRPr sz="3200"/>
                </a:pPr>
                <a:endParaRPr/>
              </a:p>
            </p:txBody>
          </p:sp>
        </p:grpSp>
        <p:grpSp>
          <p:nvGrpSpPr>
            <p:cNvPr id="7" name="îŝliḓe">
              <a:extLst>
                <a:ext uri="{FF2B5EF4-FFF2-40B4-BE49-F238E27FC236}">
                  <a16:creationId xmlns="" xmlns:a16="http://schemas.microsoft.com/office/drawing/2014/main" id="{BFD926E6-36C4-4049-82BC-7B55E2FF68F7}"/>
                </a:ext>
              </a:extLst>
            </p:cNvPr>
            <p:cNvGrpSpPr/>
            <p:nvPr/>
          </p:nvGrpSpPr>
          <p:grpSpPr>
            <a:xfrm>
              <a:off x="687280" y="1130300"/>
              <a:ext cx="3791329" cy="1998194"/>
              <a:chOff x="687278" y="2398652"/>
              <a:chExt cx="3524773" cy="1998194"/>
            </a:xfrm>
          </p:grpSpPr>
          <p:sp>
            <p:nvSpPr>
              <p:cNvPr id="29" name="ïṣľíḍè">
                <a:extLst>
                  <a:ext uri="{FF2B5EF4-FFF2-40B4-BE49-F238E27FC236}">
                    <a16:creationId xmlns="" xmlns:a16="http://schemas.microsoft.com/office/drawing/2014/main" id="{434C6171-9B90-41EC-B4A7-716BFFBF7F7B}"/>
                  </a:ext>
                </a:extLst>
              </p:cNvPr>
              <p:cNvSpPr/>
              <p:nvPr/>
            </p:nvSpPr>
            <p:spPr>
              <a:xfrm>
                <a:off x="687278" y="2840457"/>
                <a:ext cx="3524773" cy="155638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90000" anchor="t" anchorCtr="0">
                <a:normAutofit/>
              </a:bodyPr>
              <a:lstStyle/>
              <a:p>
                <a:pPr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1100" dirty="0"/>
                  <a:t>Unified fonts make reading more fluent.</a:t>
                </a:r>
              </a:p>
              <a:p>
                <a:pPr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1100" dirty="0"/>
                  <a:t>Theme color makes PPT more convenient to change.</a:t>
                </a:r>
              </a:p>
              <a:p>
                <a:pPr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1100" dirty="0"/>
                  <a:t>Adjust the spacing to adapt to Chinese typesetting, use the reference line in PPT.</a:t>
                </a:r>
              </a:p>
            </p:txBody>
          </p:sp>
          <p:sp>
            <p:nvSpPr>
              <p:cNvPr id="30" name="îşḷíḍè">
                <a:extLst>
                  <a:ext uri="{FF2B5EF4-FFF2-40B4-BE49-F238E27FC236}">
                    <a16:creationId xmlns="" xmlns:a16="http://schemas.microsoft.com/office/drawing/2014/main" id="{93944CB8-7F8E-4026-8F3F-242B1C143E0C}"/>
                  </a:ext>
                </a:extLst>
              </p:cNvPr>
              <p:cNvSpPr txBox="1"/>
              <p:nvPr/>
            </p:nvSpPr>
            <p:spPr bwMode="auto">
              <a:xfrm>
                <a:off x="687278" y="2398652"/>
                <a:ext cx="3524773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lnSpcReduction="1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400" b="1" dirty="0"/>
                  <a:t>Text here</a:t>
                </a:r>
              </a:p>
            </p:txBody>
          </p:sp>
        </p:grpSp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FCCE6317-89CF-44B9-A114-B07FF582ABDF}"/>
                </a:ext>
              </a:extLst>
            </p:cNvPr>
            <p:cNvCxnSpPr/>
            <p:nvPr/>
          </p:nvCxnSpPr>
          <p:spPr>
            <a:xfrm flipH="1">
              <a:off x="687280" y="2979000"/>
              <a:ext cx="3473720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îṡľiḋê">
              <a:extLst>
                <a:ext uri="{FF2B5EF4-FFF2-40B4-BE49-F238E27FC236}">
                  <a16:creationId xmlns="" xmlns:a16="http://schemas.microsoft.com/office/drawing/2014/main" id="{B54FEBD5-6164-4946-9C7F-5CE057293A10}"/>
                </a:ext>
              </a:extLst>
            </p:cNvPr>
            <p:cNvGrpSpPr/>
            <p:nvPr/>
          </p:nvGrpSpPr>
          <p:grpSpPr>
            <a:xfrm>
              <a:off x="7727643" y="1130300"/>
              <a:ext cx="3791257" cy="1307583"/>
              <a:chOff x="7727643" y="1274400"/>
              <a:chExt cx="3791257" cy="1307583"/>
            </a:xfrm>
          </p:grpSpPr>
          <p:sp>
            <p:nvSpPr>
              <p:cNvPr id="24" name="îṧlïďè">
                <a:extLst>
                  <a:ext uri="{FF2B5EF4-FFF2-40B4-BE49-F238E27FC236}">
                    <a16:creationId xmlns="" xmlns:a16="http://schemas.microsoft.com/office/drawing/2014/main" id="{A302ED24-721C-41D3-8860-AF47A508E418}"/>
                  </a:ext>
                </a:extLst>
              </p:cNvPr>
              <p:cNvSpPr/>
              <p:nvPr/>
            </p:nvSpPr>
            <p:spPr bwMode="auto">
              <a:xfrm>
                <a:off x="8444827" y="1665958"/>
                <a:ext cx="3074073" cy="916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Copy paste fonts. Choose the only option to retain text.</a:t>
                </a:r>
              </a:p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……</a:t>
                </a:r>
              </a:p>
            </p:txBody>
          </p:sp>
          <p:sp>
            <p:nvSpPr>
              <p:cNvPr id="25" name="isḻïḓê">
                <a:extLst>
                  <a:ext uri="{FF2B5EF4-FFF2-40B4-BE49-F238E27FC236}">
                    <a16:creationId xmlns="" xmlns:a16="http://schemas.microsoft.com/office/drawing/2014/main" id="{60993E61-8AC9-4677-850E-6D76446389BE}"/>
                  </a:ext>
                </a:extLst>
              </p:cNvPr>
              <p:cNvSpPr txBox="1"/>
              <p:nvPr/>
            </p:nvSpPr>
            <p:spPr bwMode="auto">
              <a:xfrm>
                <a:off x="8444827" y="1274400"/>
                <a:ext cx="3074073" cy="3915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b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800" b="1" dirty="0"/>
                  <a:t>01.Text here</a:t>
                </a:r>
              </a:p>
            </p:txBody>
          </p:sp>
          <p:grpSp>
            <p:nvGrpSpPr>
              <p:cNvPr id="26" name="iśļíḍè">
                <a:extLst>
                  <a:ext uri="{FF2B5EF4-FFF2-40B4-BE49-F238E27FC236}">
                    <a16:creationId xmlns="" xmlns:a16="http://schemas.microsoft.com/office/drawing/2014/main" id="{F27783C7-E4F2-47A0-8FD0-AFEA1547477E}"/>
                  </a:ext>
                </a:extLst>
              </p:cNvPr>
              <p:cNvGrpSpPr/>
              <p:nvPr/>
            </p:nvGrpSpPr>
            <p:grpSpPr>
              <a:xfrm>
                <a:off x="7727643" y="1418547"/>
                <a:ext cx="549582" cy="550695"/>
                <a:chOff x="8360818" y="1492335"/>
                <a:chExt cx="907008" cy="908846"/>
              </a:xfrm>
            </p:grpSpPr>
            <p:sp>
              <p:nvSpPr>
                <p:cNvPr id="27" name="iṥļîḋe">
                  <a:extLst>
                    <a:ext uri="{FF2B5EF4-FFF2-40B4-BE49-F238E27FC236}">
                      <a16:creationId xmlns="" xmlns:a16="http://schemas.microsoft.com/office/drawing/2014/main" id="{D629FC5A-AB24-41CC-A2D1-4360B7D10D29}"/>
                    </a:ext>
                  </a:extLst>
                </p:cNvPr>
                <p:cNvSpPr/>
                <p:nvPr/>
              </p:nvSpPr>
              <p:spPr bwMode="auto">
                <a:xfrm>
                  <a:off x="8360818" y="1492335"/>
                  <a:ext cx="907008" cy="908846"/>
                </a:xfrm>
                <a:prstGeom prst="ellipse">
                  <a:avLst/>
                </a:prstGeom>
                <a:solidFill>
                  <a:schemeClr val="accent1"/>
                </a:solidFill>
                <a:ln w="57150">
                  <a:noFill/>
                  <a:round/>
                  <a:headEnd/>
                  <a:tailEnd/>
                </a:ln>
                <a:extLst/>
              </p:spPr>
              <p:txBody>
                <a:bodyPr/>
                <a:lstStyle>
                  <a:lvl1pPr eaLnBrk="0" hangingPunct="0">
                    <a:spcBef>
                      <a:spcPct val="20000"/>
                    </a:spcBef>
                    <a:buChar char="•"/>
                    <a:defRPr sz="2000">
                      <a:solidFill>
                        <a:schemeClr val="accent1"/>
                      </a:solidFill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accent1"/>
                      </a:solidFill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7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8" name="iṧľîḋé">
                  <a:extLst>
                    <a:ext uri="{FF2B5EF4-FFF2-40B4-BE49-F238E27FC236}">
                      <a16:creationId xmlns="" xmlns:a16="http://schemas.microsoft.com/office/drawing/2014/main" id="{E4477A83-1FB3-4615-A0EE-BB7A8ABBCF0E}"/>
                    </a:ext>
                  </a:extLst>
                </p:cNvPr>
                <p:cNvSpPr/>
                <p:nvPr/>
              </p:nvSpPr>
              <p:spPr bwMode="auto">
                <a:xfrm>
                  <a:off x="8579892" y="1713201"/>
                  <a:ext cx="468858" cy="467114"/>
                </a:xfrm>
                <a:custGeom>
                  <a:avLst/>
                  <a:gdLst>
                    <a:gd name="connsiteX0" fmla="*/ 0 w 607639"/>
                    <a:gd name="connsiteY0" fmla="*/ 547235 h 605381"/>
                    <a:gd name="connsiteX1" fmla="*/ 23853 w 607639"/>
                    <a:gd name="connsiteY1" fmla="*/ 547235 h 605381"/>
                    <a:gd name="connsiteX2" fmla="*/ 36136 w 607639"/>
                    <a:gd name="connsiteY2" fmla="*/ 547235 h 605381"/>
                    <a:gd name="connsiteX3" fmla="*/ 190916 w 607639"/>
                    <a:gd name="connsiteY3" fmla="*/ 547235 h 605381"/>
                    <a:gd name="connsiteX4" fmla="*/ 212990 w 607639"/>
                    <a:gd name="connsiteY4" fmla="*/ 547235 h 605381"/>
                    <a:gd name="connsiteX5" fmla="*/ 394560 w 607639"/>
                    <a:gd name="connsiteY5" fmla="*/ 547235 h 605381"/>
                    <a:gd name="connsiteX6" fmla="*/ 416634 w 607639"/>
                    <a:gd name="connsiteY6" fmla="*/ 547235 h 605381"/>
                    <a:gd name="connsiteX7" fmla="*/ 571503 w 607639"/>
                    <a:gd name="connsiteY7" fmla="*/ 547235 h 605381"/>
                    <a:gd name="connsiteX8" fmla="*/ 583786 w 607639"/>
                    <a:gd name="connsiteY8" fmla="*/ 547235 h 605381"/>
                    <a:gd name="connsiteX9" fmla="*/ 607639 w 607639"/>
                    <a:gd name="connsiteY9" fmla="*/ 547235 h 605381"/>
                    <a:gd name="connsiteX10" fmla="*/ 607639 w 607639"/>
                    <a:gd name="connsiteY10" fmla="*/ 605381 h 605381"/>
                    <a:gd name="connsiteX11" fmla="*/ 0 w 607639"/>
                    <a:gd name="connsiteY11" fmla="*/ 605381 h 605381"/>
                    <a:gd name="connsiteX12" fmla="*/ 321849 w 607639"/>
                    <a:gd name="connsiteY12" fmla="*/ 269278 h 605381"/>
                    <a:gd name="connsiteX13" fmla="*/ 394531 w 607639"/>
                    <a:gd name="connsiteY13" fmla="*/ 269278 h 605381"/>
                    <a:gd name="connsiteX14" fmla="*/ 394531 w 607639"/>
                    <a:gd name="connsiteY14" fmla="*/ 511247 h 605381"/>
                    <a:gd name="connsiteX15" fmla="*/ 358501 w 607639"/>
                    <a:gd name="connsiteY15" fmla="*/ 511247 h 605381"/>
                    <a:gd name="connsiteX16" fmla="*/ 321849 w 607639"/>
                    <a:gd name="connsiteY16" fmla="*/ 511247 h 605381"/>
                    <a:gd name="connsiteX17" fmla="*/ 212966 w 607639"/>
                    <a:gd name="connsiteY17" fmla="*/ 269278 h 605381"/>
                    <a:gd name="connsiteX18" fmla="*/ 285790 w 607639"/>
                    <a:gd name="connsiteY18" fmla="*/ 269278 h 605381"/>
                    <a:gd name="connsiteX19" fmla="*/ 285790 w 607639"/>
                    <a:gd name="connsiteY19" fmla="*/ 511247 h 605381"/>
                    <a:gd name="connsiteX20" fmla="*/ 249111 w 607639"/>
                    <a:gd name="connsiteY20" fmla="*/ 511247 h 605381"/>
                    <a:gd name="connsiteX21" fmla="*/ 212966 w 607639"/>
                    <a:gd name="connsiteY21" fmla="*/ 511247 h 605381"/>
                    <a:gd name="connsiteX22" fmla="*/ 446972 w 607639"/>
                    <a:gd name="connsiteY22" fmla="*/ 242181 h 605381"/>
                    <a:gd name="connsiteX23" fmla="*/ 553523 w 607639"/>
                    <a:gd name="connsiteY23" fmla="*/ 242181 h 605381"/>
                    <a:gd name="connsiteX24" fmla="*/ 553523 w 607639"/>
                    <a:gd name="connsiteY24" fmla="*/ 453133 h 605381"/>
                    <a:gd name="connsiteX25" fmla="*/ 583788 w 607639"/>
                    <a:gd name="connsiteY25" fmla="*/ 453133 h 605381"/>
                    <a:gd name="connsiteX26" fmla="*/ 583788 w 607639"/>
                    <a:gd name="connsiteY26" fmla="*/ 511247 h 605381"/>
                    <a:gd name="connsiteX27" fmla="*/ 547648 w 607639"/>
                    <a:gd name="connsiteY27" fmla="*/ 511247 h 605381"/>
                    <a:gd name="connsiteX28" fmla="*/ 452758 w 607639"/>
                    <a:gd name="connsiteY28" fmla="*/ 511247 h 605381"/>
                    <a:gd name="connsiteX29" fmla="*/ 416618 w 607639"/>
                    <a:gd name="connsiteY29" fmla="*/ 511247 h 605381"/>
                    <a:gd name="connsiteX30" fmla="*/ 416618 w 607639"/>
                    <a:gd name="connsiteY30" fmla="*/ 453133 h 605381"/>
                    <a:gd name="connsiteX31" fmla="*/ 446972 w 607639"/>
                    <a:gd name="connsiteY31" fmla="*/ 453133 h 605381"/>
                    <a:gd name="connsiteX32" fmla="*/ 54106 w 607639"/>
                    <a:gd name="connsiteY32" fmla="*/ 242181 h 605381"/>
                    <a:gd name="connsiteX33" fmla="*/ 160624 w 607639"/>
                    <a:gd name="connsiteY33" fmla="*/ 242181 h 605381"/>
                    <a:gd name="connsiteX34" fmla="*/ 160624 w 607639"/>
                    <a:gd name="connsiteY34" fmla="*/ 453133 h 605381"/>
                    <a:gd name="connsiteX35" fmla="*/ 190879 w 607639"/>
                    <a:gd name="connsiteY35" fmla="*/ 453133 h 605381"/>
                    <a:gd name="connsiteX36" fmla="*/ 190879 w 607639"/>
                    <a:gd name="connsiteY36" fmla="*/ 511247 h 605381"/>
                    <a:gd name="connsiteX37" fmla="*/ 154839 w 607639"/>
                    <a:gd name="connsiteY37" fmla="*/ 511247 h 605381"/>
                    <a:gd name="connsiteX38" fmla="*/ 59891 w 607639"/>
                    <a:gd name="connsiteY38" fmla="*/ 511247 h 605381"/>
                    <a:gd name="connsiteX39" fmla="*/ 23851 w 607639"/>
                    <a:gd name="connsiteY39" fmla="*/ 511247 h 605381"/>
                    <a:gd name="connsiteX40" fmla="*/ 23851 w 607639"/>
                    <a:gd name="connsiteY40" fmla="*/ 453133 h 605381"/>
                    <a:gd name="connsiteX41" fmla="*/ 54106 w 607639"/>
                    <a:gd name="connsiteY41" fmla="*/ 453133 h 605381"/>
                    <a:gd name="connsiteX42" fmla="*/ 303820 w 607639"/>
                    <a:gd name="connsiteY42" fmla="*/ 98933 h 605381"/>
                    <a:gd name="connsiteX43" fmla="*/ 323120 w 607639"/>
                    <a:gd name="connsiteY43" fmla="*/ 118162 h 605381"/>
                    <a:gd name="connsiteX44" fmla="*/ 303820 w 607639"/>
                    <a:gd name="connsiteY44" fmla="*/ 137391 h 605381"/>
                    <a:gd name="connsiteX45" fmla="*/ 284520 w 607639"/>
                    <a:gd name="connsiteY45" fmla="*/ 118162 h 605381"/>
                    <a:gd name="connsiteX46" fmla="*/ 303820 w 607639"/>
                    <a:gd name="connsiteY46" fmla="*/ 98933 h 605381"/>
                    <a:gd name="connsiteX47" fmla="*/ 303749 w 607639"/>
                    <a:gd name="connsiteY47" fmla="*/ 62835 h 605381"/>
                    <a:gd name="connsiteX48" fmla="*/ 248388 w 607639"/>
                    <a:gd name="connsiteY48" fmla="*/ 118116 h 605381"/>
                    <a:gd name="connsiteX49" fmla="*/ 303749 w 607639"/>
                    <a:gd name="connsiteY49" fmla="*/ 173397 h 605381"/>
                    <a:gd name="connsiteX50" fmla="*/ 359111 w 607639"/>
                    <a:gd name="connsiteY50" fmla="*/ 118116 h 605381"/>
                    <a:gd name="connsiteX51" fmla="*/ 303749 w 607639"/>
                    <a:gd name="connsiteY51" fmla="*/ 62835 h 605381"/>
                    <a:gd name="connsiteX52" fmla="*/ 303749 w 607639"/>
                    <a:gd name="connsiteY52" fmla="*/ 0 h 605381"/>
                    <a:gd name="connsiteX53" fmla="*/ 586964 w 607639"/>
                    <a:gd name="connsiteY53" fmla="*/ 141490 h 605381"/>
                    <a:gd name="connsiteX54" fmla="*/ 586964 w 607639"/>
                    <a:gd name="connsiteY54" fmla="*/ 206192 h 605381"/>
                    <a:gd name="connsiteX55" fmla="*/ 20535 w 607639"/>
                    <a:gd name="connsiteY55" fmla="*/ 206192 h 605381"/>
                    <a:gd name="connsiteX56" fmla="*/ 20535 w 607639"/>
                    <a:gd name="connsiteY56" fmla="*/ 141490 h 6053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</a:cxnLst>
                  <a:rect l="l" t="t" r="r" b="b"/>
                  <a:pathLst>
                    <a:path w="607639" h="605381">
                      <a:moveTo>
                        <a:pt x="0" y="547235"/>
                      </a:moveTo>
                      <a:lnTo>
                        <a:pt x="23853" y="547235"/>
                      </a:lnTo>
                      <a:lnTo>
                        <a:pt x="36136" y="547235"/>
                      </a:lnTo>
                      <a:lnTo>
                        <a:pt x="190916" y="547235"/>
                      </a:lnTo>
                      <a:lnTo>
                        <a:pt x="212990" y="547235"/>
                      </a:lnTo>
                      <a:lnTo>
                        <a:pt x="394560" y="547235"/>
                      </a:lnTo>
                      <a:lnTo>
                        <a:pt x="416634" y="547235"/>
                      </a:lnTo>
                      <a:lnTo>
                        <a:pt x="571503" y="547235"/>
                      </a:lnTo>
                      <a:lnTo>
                        <a:pt x="583786" y="547235"/>
                      </a:lnTo>
                      <a:lnTo>
                        <a:pt x="607639" y="547235"/>
                      </a:lnTo>
                      <a:lnTo>
                        <a:pt x="607639" y="605381"/>
                      </a:lnTo>
                      <a:lnTo>
                        <a:pt x="0" y="605381"/>
                      </a:lnTo>
                      <a:close/>
                      <a:moveTo>
                        <a:pt x="321849" y="269278"/>
                      </a:moveTo>
                      <a:lnTo>
                        <a:pt x="394531" y="269278"/>
                      </a:lnTo>
                      <a:lnTo>
                        <a:pt x="394531" y="511247"/>
                      </a:lnTo>
                      <a:lnTo>
                        <a:pt x="358501" y="511247"/>
                      </a:lnTo>
                      <a:lnTo>
                        <a:pt x="321849" y="511247"/>
                      </a:lnTo>
                      <a:close/>
                      <a:moveTo>
                        <a:pt x="212966" y="269278"/>
                      </a:moveTo>
                      <a:lnTo>
                        <a:pt x="285790" y="269278"/>
                      </a:lnTo>
                      <a:lnTo>
                        <a:pt x="285790" y="511247"/>
                      </a:lnTo>
                      <a:lnTo>
                        <a:pt x="249111" y="511247"/>
                      </a:lnTo>
                      <a:lnTo>
                        <a:pt x="212966" y="511247"/>
                      </a:lnTo>
                      <a:close/>
                      <a:moveTo>
                        <a:pt x="446972" y="242181"/>
                      </a:moveTo>
                      <a:lnTo>
                        <a:pt x="553523" y="242181"/>
                      </a:lnTo>
                      <a:lnTo>
                        <a:pt x="553523" y="453133"/>
                      </a:lnTo>
                      <a:lnTo>
                        <a:pt x="583788" y="453133"/>
                      </a:lnTo>
                      <a:lnTo>
                        <a:pt x="583788" y="511247"/>
                      </a:lnTo>
                      <a:lnTo>
                        <a:pt x="547648" y="511247"/>
                      </a:lnTo>
                      <a:lnTo>
                        <a:pt x="452758" y="511247"/>
                      </a:lnTo>
                      <a:lnTo>
                        <a:pt x="416618" y="511247"/>
                      </a:lnTo>
                      <a:lnTo>
                        <a:pt x="416618" y="453133"/>
                      </a:lnTo>
                      <a:lnTo>
                        <a:pt x="446972" y="453133"/>
                      </a:lnTo>
                      <a:close/>
                      <a:moveTo>
                        <a:pt x="54106" y="242181"/>
                      </a:moveTo>
                      <a:lnTo>
                        <a:pt x="160624" y="242181"/>
                      </a:lnTo>
                      <a:lnTo>
                        <a:pt x="160624" y="453133"/>
                      </a:lnTo>
                      <a:lnTo>
                        <a:pt x="190879" y="453133"/>
                      </a:lnTo>
                      <a:lnTo>
                        <a:pt x="190879" y="511247"/>
                      </a:lnTo>
                      <a:lnTo>
                        <a:pt x="154839" y="511247"/>
                      </a:lnTo>
                      <a:lnTo>
                        <a:pt x="59891" y="511247"/>
                      </a:lnTo>
                      <a:lnTo>
                        <a:pt x="23851" y="511247"/>
                      </a:lnTo>
                      <a:lnTo>
                        <a:pt x="23851" y="453133"/>
                      </a:lnTo>
                      <a:lnTo>
                        <a:pt x="54106" y="453133"/>
                      </a:lnTo>
                      <a:close/>
                      <a:moveTo>
                        <a:pt x="303820" y="98933"/>
                      </a:moveTo>
                      <a:cubicBezTo>
                        <a:pt x="314479" y="98933"/>
                        <a:pt x="323120" y="107542"/>
                        <a:pt x="323120" y="118162"/>
                      </a:cubicBezTo>
                      <a:cubicBezTo>
                        <a:pt x="323120" y="128782"/>
                        <a:pt x="314479" y="137391"/>
                        <a:pt x="303820" y="137391"/>
                      </a:cubicBezTo>
                      <a:cubicBezTo>
                        <a:pt x="293161" y="137391"/>
                        <a:pt x="284520" y="128782"/>
                        <a:pt x="284520" y="118162"/>
                      </a:cubicBezTo>
                      <a:cubicBezTo>
                        <a:pt x="284520" y="107542"/>
                        <a:pt x="293161" y="98933"/>
                        <a:pt x="303820" y="98933"/>
                      </a:cubicBezTo>
                      <a:close/>
                      <a:moveTo>
                        <a:pt x="303749" y="62835"/>
                      </a:moveTo>
                      <a:cubicBezTo>
                        <a:pt x="273221" y="62835"/>
                        <a:pt x="248388" y="87631"/>
                        <a:pt x="248388" y="118116"/>
                      </a:cubicBezTo>
                      <a:cubicBezTo>
                        <a:pt x="248388" y="148600"/>
                        <a:pt x="273221" y="173397"/>
                        <a:pt x="303749" y="173397"/>
                      </a:cubicBezTo>
                      <a:cubicBezTo>
                        <a:pt x="334278" y="173397"/>
                        <a:pt x="359111" y="148600"/>
                        <a:pt x="359111" y="118116"/>
                      </a:cubicBezTo>
                      <a:cubicBezTo>
                        <a:pt x="359111" y="87631"/>
                        <a:pt x="334278" y="62835"/>
                        <a:pt x="303749" y="62835"/>
                      </a:cubicBezTo>
                      <a:close/>
                      <a:moveTo>
                        <a:pt x="303749" y="0"/>
                      </a:moveTo>
                      <a:lnTo>
                        <a:pt x="586964" y="141490"/>
                      </a:lnTo>
                      <a:lnTo>
                        <a:pt x="586964" y="206192"/>
                      </a:lnTo>
                      <a:lnTo>
                        <a:pt x="20535" y="206192"/>
                      </a:lnTo>
                      <a:lnTo>
                        <a:pt x="20535" y="14149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0" name="îṣļîḍê">
              <a:extLst>
                <a:ext uri="{FF2B5EF4-FFF2-40B4-BE49-F238E27FC236}">
                  <a16:creationId xmlns="" xmlns:a16="http://schemas.microsoft.com/office/drawing/2014/main" id="{D2886852-CDAE-4A3A-AFF4-709E10494CE3}"/>
                </a:ext>
              </a:extLst>
            </p:cNvPr>
            <p:cNvGrpSpPr/>
            <p:nvPr/>
          </p:nvGrpSpPr>
          <p:grpSpPr>
            <a:xfrm>
              <a:off x="7727643" y="2984759"/>
              <a:ext cx="3791257" cy="1307583"/>
              <a:chOff x="7727643" y="1274400"/>
              <a:chExt cx="3791257" cy="1307583"/>
            </a:xfrm>
          </p:grpSpPr>
          <p:sp>
            <p:nvSpPr>
              <p:cNvPr id="19" name="iṩḻíḋe">
                <a:extLst>
                  <a:ext uri="{FF2B5EF4-FFF2-40B4-BE49-F238E27FC236}">
                    <a16:creationId xmlns="" xmlns:a16="http://schemas.microsoft.com/office/drawing/2014/main" id="{D8487659-29D3-44A2-A419-374A45D927E4}"/>
                  </a:ext>
                </a:extLst>
              </p:cNvPr>
              <p:cNvSpPr/>
              <p:nvPr/>
            </p:nvSpPr>
            <p:spPr bwMode="auto">
              <a:xfrm>
                <a:off x="8444827" y="1665958"/>
                <a:ext cx="3074073" cy="916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Copy paste fonts. Choose the only option to retain text.</a:t>
                </a:r>
              </a:p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……</a:t>
                </a:r>
              </a:p>
            </p:txBody>
          </p:sp>
          <p:sp>
            <p:nvSpPr>
              <p:cNvPr id="20" name="iṣḷidé">
                <a:extLst>
                  <a:ext uri="{FF2B5EF4-FFF2-40B4-BE49-F238E27FC236}">
                    <a16:creationId xmlns="" xmlns:a16="http://schemas.microsoft.com/office/drawing/2014/main" id="{74762020-2096-44EB-A4D3-D972FF7416C8}"/>
                  </a:ext>
                </a:extLst>
              </p:cNvPr>
              <p:cNvSpPr txBox="1"/>
              <p:nvPr/>
            </p:nvSpPr>
            <p:spPr bwMode="auto">
              <a:xfrm>
                <a:off x="8444827" y="1274400"/>
                <a:ext cx="3074073" cy="3915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b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800" b="1" dirty="0"/>
                  <a:t>02.Text here</a:t>
                </a:r>
              </a:p>
            </p:txBody>
          </p:sp>
          <p:grpSp>
            <p:nvGrpSpPr>
              <p:cNvPr id="21" name="íṣļíḑê">
                <a:extLst>
                  <a:ext uri="{FF2B5EF4-FFF2-40B4-BE49-F238E27FC236}">
                    <a16:creationId xmlns="" xmlns:a16="http://schemas.microsoft.com/office/drawing/2014/main" id="{A4B2DEDF-279B-4625-B00E-978224D4BE94}"/>
                  </a:ext>
                </a:extLst>
              </p:cNvPr>
              <p:cNvGrpSpPr/>
              <p:nvPr/>
            </p:nvGrpSpPr>
            <p:grpSpPr>
              <a:xfrm>
                <a:off x="7727643" y="1418547"/>
                <a:ext cx="549582" cy="550695"/>
                <a:chOff x="8360818" y="1492335"/>
                <a:chExt cx="907008" cy="908846"/>
              </a:xfrm>
            </p:grpSpPr>
            <p:sp>
              <p:nvSpPr>
                <p:cNvPr id="22" name="iSḷïḋè">
                  <a:extLst>
                    <a:ext uri="{FF2B5EF4-FFF2-40B4-BE49-F238E27FC236}">
                      <a16:creationId xmlns="" xmlns:a16="http://schemas.microsoft.com/office/drawing/2014/main" id="{B17A71FA-4FEF-4521-9C17-A87FF7ACB5ED}"/>
                    </a:ext>
                  </a:extLst>
                </p:cNvPr>
                <p:cNvSpPr/>
                <p:nvPr/>
              </p:nvSpPr>
              <p:spPr bwMode="auto">
                <a:xfrm>
                  <a:off x="8360818" y="1492335"/>
                  <a:ext cx="907008" cy="908846"/>
                </a:xfrm>
                <a:prstGeom prst="ellipse">
                  <a:avLst/>
                </a:prstGeom>
                <a:solidFill>
                  <a:schemeClr val="accent1"/>
                </a:solidFill>
                <a:ln w="57150">
                  <a:noFill/>
                  <a:round/>
                  <a:headEnd/>
                  <a:tailEnd/>
                </a:ln>
                <a:extLst/>
              </p:spPr>
              <p:txBody>
                <a:bodyPr/>
                <a:lstStyle>
                  <a:lvl1pPr eaLnBrk="0" hangingPunct="0">
                    <a:spcBef>
                      <a:spcPct val="20000"/>
                    </a:spcBef>
                    <a:buChar char="•"/>
                    <a:defRPr sz="2000">
                      <a:solidFill>
                        <a:schemeClr val="accent1"/>
                      </a:solidFill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accent1"/>
                      </a:solidFill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</a:defRPr>
                  </a:lvl9pPr>
                </a:lstStyle>
                <a:p>
                  <a:pPr>
                    <a:spcBef>
                      <a:spcPct val="0"/>
                    </a:spcBef>
                    <a:buNone/>
                  </a:pPr>
                  <a:endParaRPr lang="zh-CN" altLang="en-US" sz="1700"/>
                </a:p>
              </p:txBody>
            </p:sp>
            <p:sp>
              <p:nvSpPr>
                <p:cNvPr id="23" name="í$ḷîdê">
                  <a:extLst>
                    <a:ext uri="{FF2B5EF4-FFF2-40B4-BE49-F238E27FC236}">
                      <a16:creationId xmlns="" xmlns:a16="http://schemas.microsoft.com/office/drawing/2014/main" id="{B69AF623-F920-4680-B79D-1F8362C7F32E}"/>
                    </a:ext>
                  </a:extLst>
                </p:cNvPr>
                <p:cNvSpPr/>
                <p:nvPr/>
              </p:nvSpPr>
              <p:spPr bwMode="auto">
                <a:xfrm>
                  <a:off x="8579892" y="1713201"/>
                  <a:ext cx="468858" cy="467114"/>
                </a:xfrm>
                <a:custGeom>
                  <a:avLst/>
                  <a:gdLst>
                    <a:gd name="connsiteX0" fmla="*/ 0 w 607639"/>
                    <a:gd name="connsiteY0" fmla="*/ 547235 h 605381"/>
                    <a:gd name="connsiteX1" fmla="*/ 23853 w 607639"/>
                    <a:gd name="connsiteY1" fmla="*/ 547235 h 605381"/>
                    <a:gd name="connsiteX2" fmla="*/ 36136 w 607639"/>
                    <a:gd name="connsiteY2" fmla="*/ 547235 h 605381"/>
                    <a:gd name="connsiteX3" fmla="*/ 190916 w 607639"/>
                    <a:gd name="connsiteY3" fmla="*/ 547235 h 605381"/>
                    <a:gd name="connsiteX4" fmla="*/ 212990 w 607639"/>
                    <a:gd name="connsiteY4" fmla="*/ 547235 h 605381"/>
                    <a:gd name="connsiteX5" fmla="*/ 394560 w 607639"/>
                    <a:gd name="connsiteY5" fmla="*/ 547235 h 605381"/>
                    <a:gd name="connsiteX6" fmla="*/ 416634 w 607639"/>
                    <a:gd name="connsiteY6" fmla="*/ 547235 h 605381"/>
                    <a:gd name="connsiteX7" fmla="*/ 571503 w 607639"/>
                    <a:gd name="connsiteY7" fmla="*/ 547235 h 605381"/>
                    <a:gd name="connsiteX8" fmla="*/ 583786 w 607639"/>
                    <a:gd name="connsiteY8" fmla="*/ 547235 h 605381"/>
                    <a:gd name="connsiteX9" fmla="*/ 607639 w 607639"/>
                    <a:gd name="connsiteY9" fmla="*/ 547235 h 605381"/>
                    <a:gd name="connsiteX10" fmla="*/ 607639 w 607639"/>
                    <a:gd name="connsiteY10" fmla="*/ 605381 h 605381"/>
                    <a:gd name="connsiteX11" fmla="*/ 0 w 607639"/>
                    <a:gd name="connsiteY11" fmla="*/ 605381 h 605381"/>
                    <a:gd name="connsiteX12" fmla="*/ 321849 w 607639"/>
                    <a:gd name="connsiteY12" fmla="*/ 269278 h 605381"/>
                    <a:gd name="connsiteX13" fmla="*/ 394531 w 607639"/>
                    <a:gd name="connsiteY13" fmla="*/ 269278 h 605381"/>
                    <a:gd name="connsiteX14" fmla="*/ 394531 w 607639"/>
                    <a:gd name="connsiteY14" fmla="*/ 511247 h 605381"/>
                    <a:gd name="connsiteX15" fmla="*/ 358501 w 607639"/>
                    <a:gd name="connsiteY15" fmla="*/ 511247 h 605381"/>
                    <a:gd name="connsiteX16" fmla="*/ 321849 w 607639"/>
                    <a:gd name="connsiteY16" fmla="*/ 511247 h 605381"/>
                    <a:gd name="connsiteX17" fmla="*/ 212966 w 607639"/>
                    <a:gd name="connsiteY17" fmla="*/ 269278 h 605381"/>
                    <a:gd name="connsiteX18" fmla="*/ 285790 w 607639"/>
                    <a:gd name="connsiteY18" fmla="*/ 269278 h 605381"/>
                    <a:gd name="connsiteX19" fmla="*/ 285790 w 607639"/>
                    <a:gd name="connsiteY19" fmla="*/ 511247 h 605381"/>
                    <a:gd name="connsiteX20" fmla="*/ 249111 w 607639"/>
                    <a:gd name="connsiteY20" fmla="*/ 511247 h 605381"/>
                    <a:gd name="connsiteX21" fmla="*/ 212966 w 607639"/>
                    <a:gd name="connsiteY21" fmla="*/ 511247 h 605381"/>
                    <a:gd name="connsiteX22" fmla="*/ 446972 w 607639"/>
                    <a:gd name="connsiteY22" fmla="*/ 242181 h 605381"/>
                    <a:gd name="connsiteX23" fmla="*/ 553523 w 607639"/>
                    <a:gd name="connsiteY23" fmla="*/ 242181 h 605381"/>
                    <a:gd name="connsiteX24" fmla="*/ 553523 w 607639"/>
                    <a:gd name="connsiteY24" fmla="*/ 453133 h 605381"/>
                    <a:gd name="connsiteX25" fmla="*/ 583788 w 607639"/>
                    <a:gd name="connsiteY25" fmla="*/ 453133 h 605381"/>
                    <a:gd name="connsiteX26" fmla="*/ 583788 w 607639"/>
                    <a:gd name="connsiteY26" fmla="*/ 511247 h 605381"/>
                    <a:gd name="connsiteX27" fmla="*/ 547648 w 607639"/>
                    <a:gd name="connsiteY27" fmla="*/ 511247 h 605381"/>
                    <a:gd name="connsiteX28" fmla="*/ 452758 w 607639"/>
                    <a:gd name="connsiteY28" fmla="*/ 511247 h 605381"/>
                    <a:gd name="connsiteX29" fmla="*/ 416618 w 607639"/>
                    <a:gd name="connsiteY29" fmla="*/ 511247 h 605381"/>
                    <a:gd name="connsiteX30" fmla="*/ 416618 w 607639"/>
                    <a:gd name="connsiteY30" fmla="*/ 453133 h 605381"/>
                    <a:gd name="connsiteX31" fmla="*/ 446972 w 607639"/>
                    <a:gd name="connsiteY31" fmla="*/ 453133 h 605381"/>
                    <a:gd name="connsiteX32" fmla="*/ 54106 w 607639"/>
                    <a:gd name="connsiteY32" fmla="*/ 242181 h 605381"/>
                    <a:gd name="connsiteX33" fmla="*/ 160624 w 607639"/>
                    <a:gd name="connsiteY33" fmla="*/ 242181 h 605381"/>
                    <a:gd name="connsiteX34" fmla="*/ 160624 w 607639"/>
                    <a:gd name="connsiteY34" fmla="*/ 453133 h 605381"/>
                    <a:gd name="connsiteX35" fmla="*/ 190879 w 607639"/>
                    <a:gd name="connsiteY35" fmla="*/ 453133 h 605381"/>
                    <a:gd name="connsiteX36" fmla="*/ 190879 w 607639"/>
                    <a:gd name="connsiteY36" fmla="*/ 511247 h 605381"/>
                    <a:gd name="connsiteX37" fmla="*/ 154839 w 607639"/>
                    <a:gd name="connsiteY37" fmla="*/ 511247 h 605381"/>
                    <a:gd name="connsiteX38" fmla="*/ 59891 w 607639"/>
                    <a:gd name="connsiteY38" fmla="*/ 511247 h 605381"/>
                    <a:gd name="connsiteX39" fmla="*/ 23851 w 607639"/>
                    <a:gd name="connsiteY39" fmla="*/ 511247 h 605381"/>
                    <a:gd name="connsiteX40" fmla="*/ 23851 w 607639"/>
                    <a:gd name="connsiteY40" fmla="*/ 453133 h 605381"/>
                    <a:gd name="connsiteX41" fmla="*/ 54106 w 607639"/>
                    <a:gd name="connsiteY41" fmla="*/ 453133 h 605381"/>
                    <a:gd name="connsiteX42" fmla="*/ 303820 w 607639"/>
                    <a:gd name="connsiteY42" fmla="*/ 98933 h 605381"/>
                    <a:gd name="connsiteX43" fmla="*/ 323120 w 607639"/>
                    <a:gd name="connsiteY43" fmla="*/ 118162 h 605381"/>
                    <a:gd name="connsiteX44" fmla="*/ 303820 w 607639"/>
                    <a:gd name="connsiteY44" fmla="*/ 137391 h 605381"/>
                    <a:gd name="connsiteX45" fmla="*/ 284520 w 607639"/>
                    <a:gd name="connsiteY45" fmla="*/ 118162 h 605381"/>
                    <a:gd name="connsiteX46" fmla="*/ 303820 w 607639"/>
                    <a:gd name="connsiteY46" fmla="*/ 98933 h 605381"/>
                    <a:gd name="connsiteX47" fmla="*/ 303749 w 607639"/>
                    <a:gd name="connsiteY47" fmla="*/ 62835 h 605381"/>
                    <a:gd name="connsiteX48" fmla="*/ 248388 w 607639"/>
                    <a:gd name="connsiteY48" fmla="*/ 118116 h 605381"/>
                    <a:gd name="connsiteX49" fmla="*/ 303749 w 607639"/>
                    <a:gd name="connsiteY49" fmla="*/ 173397 h 605381"/>
                    <a:gd name="connsiteX50" fmla="*/ 359111 w 607639"/>
                    <a:gd name="connsiteY50" fmla="*/ 118116 h 605381"/>
                    <a:gd name="connsiteX51" fmla="*/ 303749 w 607639"/>
                    <a:gd name="connsiteY51" fmla="*/ 62835 h 605381"/>
                    <a:gd name="connsiteX52" fmla="*/ 303749 w 607639"/>
                    <a:gd name="connsiteY52" fmla="*/ 0 h 605381"/>
                    <a:gd name="connsiteX53" fmla="*/ 586964 w 607639"/>
                    <a:gd name="connsiteY53" fmla="*/ 141490 h 605381"/>
                    <a:gd name="connsiteX54" fmla="*/ 586964 w 607639"/>
                    <a:gd name="connsiteY54" fmla="*/ 206192 h 605381"/>
                    <a:gd name="connsiteX55" fmla="*/ 20535 w 607639"/>
                    <a:gd name="connsiteY55" fmla="*/ 206192 h 605381"/>
                    <a:gd name="connsiteX56" fmla="*/ 20535 w 607639"/>
                    <a:gd name="connsiteY56" fmla="*/ 141490 h 6053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</a:cxnLst>
                  <a:rect l="l" t="t" r="r" b="b"/>
                  <a:pathLst>
                    <a:path w="607639" h="605381">
                      <a:moveTo>
                        <a:pt x="0" y="547235"/>
                      </a:moveTo>
                      <a:lnTo>
                        <a:pt x="23853" y="547235"/>
                      </a:lnTo>
                      <a:lnTo>
                        <a:pt x="36136" y="547235"/>
                      </a:lnTo>
                      <a:lnTo>
                        <a:pt x="190916" y="547235"/>
                      </a:lnTo>
                      <a:lnTo>
                        <a:pt x="212990" y="547235"/>
                      </a:lnTo>
                      <a:lnTo>
                        <a:pt x="394560" y="547235"/>
                      </a:lnTo>
                      <a:lnTo>
                        <a:pt x="416634" y="547235"/>
                      </a:lnTo>
                      <a:lnTo>
                        <a:pt x="571503" y="547235"/>
                      </a:lnTo>
                      <a:lnTo>
                        <a:pt x="583786" y="547235"/>
                      </a:lnTo>
                      <a:lnTo>
                        <a:pt x="607639" y="547235"/>
                      </a:lnTo>
                      <a:lnTo>
                        <a:pt x="607639" y="605381"/>
                      </a:lnTo>
                      <a:lnTo>
                        <a:pt x="0" y="605381"/>
                      </a:lnTo>
                      <a:close/>
                      <a:moveTo>
                        <a:pt x="321849" y="269278"/>
                      </a:moveTo>
                      <a:lnTo>
                        <a:pt x="394531" y="269278"/>
                      </a:lnTo>
                      <a:lnTo>
                        <a:pt x="394531" y="511247"/>
                      </a:lnTo>
                      <a:lnTo>
                        <a:pt x="358501" y="511247"/>
                      </a:lnTo>
                      <a:lnTo>
                        <a:pt x="321849" y="511247"/>
                      </a:lnTo>
                      <a:close/>
                      <a:moveTo>
                        <a:pt x="212966" y="269278"/>
                      </a:moveTo>
                      <a:lnTo>
                        <a:pt x="285790" y="269278"/>
                      </a:lnTo>
                      <a:lnTo>
                        <a:pt x="285790" y="511247"/>
                      </a:lnTo>
                      <a:lnTo>
                        <a:pt x="249111" y="511247"/>
                      </a:lnTo>
                      <a:lnTo>
                        <a:pt x="212966" y="511247"/>
                      </a:lnTo>
                      <a:close/>
                      <a:moveTo>
                        <a:pt x="446972" y="242181"/>
                      </a:moveTo>
                      <a:lnTo>
                        <a:pt x="553523" y="242181"/>
                      </a:lnTo>
                      <a:lnTo>
                        <a:pt x="553523" y="453133"/>
                      </a:lnTo>
                      <a:lnTo>
                        <a:pt x="583788" y="453133"/>
                      </a:lnTo>
                      <a:lnTo>
                        <a:pt x="583788" y="511247"/>
                      </a:lnTo>
                      <a:lnTo>
                        <a:pt x="547648" y="511247"/>
                      </a:lnTo>
                      <a:lnTo>
                        <a:pt x="452758" y="511247"/>
                      </a:lnTo>
                      <a:lnTo>
                        <a:pt x="416618" y="511247"/>
                      </a:lnTo>
                      <a:lnTo>
                        <a:pt x="416618" y="453133"/>
                      </a:lnTo>
                      <a:lnTo>
                        <a:pt x="446972" y="453133"/>
                      </a:lnTo>
                      <a:close/>
                      <a:moveTo>
                        <a:pt x="54106" y="242181"/>
                      </a:moveTo>
                      <a:lnTo>
                        <a:pt x="160624" y="242181"/>
                      </a:lnTo>
                      <a:lnTo>
                        <a:pt x="160624" y="453133"/>
                      </a:lnTo>
                      <a:lnTo>
                        <a:pt x="190879" y="453133"/>
                      </a:lnTo>
                      <a:lnTo>
                        <a:pt x="190879" y="511247"/>
                      </a:lnTo>
                      <a:lnTo>
                        <a:pt x="154839" y="511247"/>
                      </a:lnTo>
                      <a:lnTo>
                        <a:pt x="59891" y="511247"/>
                      </a:lnTo>
                      <a:lnTo>
                        <a:pt x="23851" y="511247"/>
                      </a:lnTo>
                      <a:lnTo>
                        <a:pt x="23851" y="453133"/>
                      </a:lnTo>
                      <a:lnTo>
                        <a:pt x="54106" y="453133"/>
                      </a:lnTo>
                      <a:close/>
                      <a:moveTo>
                        <a:pt x="303820" y="98933"/>
                      </a:moveTo>
                      <a:cubicBezTo>
                        <a:pt x="314479" y="98933"/>
                        <a:pt x="323120" y="107542"/>
                        <a:pt x="323120" y="118162"/>
                      </a:cubicBezTo>
                      <a:cubicBezTo>
                        <a:pt x="323120" y="128782"/>
                        <a:pt x="314479" y="137391"/>
                        <a:pt x="303820" y="137391"/>
                      </a:cubicBezTo>
                      <a:cubicBezTo>
                        <a:pt x="293161" y="137391"/>
                        <a:pt x="284520" y="128782"/>
                        <a:pt x="284520" y="118162"/>
                      </a:cubicBezTo>
                      <a:cubicBezTo>
                        <a:pt x="284520" y="107542"/>
                        <a:pt x="293161" y="98933"/>
                        <a:pt x="303820" y="98933"/>
                      </a:cubicBezTo>
                      <a:close/>
                      <a:moveTo>
                        <a:pt x="303749" y="62835"/>
                      </a:moveTo>
                      <a:cubicBezTo>
                        <a:pt x="273221" y="62835"/>
                        <a:pt x="248388" y="87631"/>
                        <a:pt x="248388" y="118116"/>
                      </a:cubicBezTo>
                      <a:cubicBezTo>
                        <a:pt x="248388" y="148600"/>
                        <a:pt x="273221" y="173397"/>
                        <a:pt x="303749" y="173397"/>
                      </a:cubicBezTo>
                      <a:cubicBezTo>
                        <a:pt x="334278" y="173397"/>
                        <a:pt x="359111" y="148600"/>
                        <a:pt x="359111" y="118116"/>
                      </a:cubicBezTo>
                      <a:cubicBezTo>
                        <a:pt x="359111" y="87631"/>
                        <a:pt x="334278" y="62835"/>
                        <a:pt x="303749" y="62835"/>
                      </a:cubicBezTo>
                      <a:close/>
                      <a:moveTo>
                        <a:pt x="303749" y="0"/>
                      </a:moveTo>
                      <a:lnTo>
                        <a:pt x="586964" y="141490"/>
                      </a:lnTo>
                      <a:lnTo>
                        <a:pt x="586964" y="206192"/>
                      </a:lnTo>
                      <a:lnTo>
                        <a:pt x="20535" y="206192"/>
                      </a:lnTo>
                      <a:lnTo>
                        <a:pt x="20535" y="14149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1" name="iṧḻîdê">
              <a:extLst>
                <a:ext uri="{FF2B5EF4-FFF2-40B4-BE49-F238E27FC236}">
                  <a16:creationId xmlns="" xmlns:a16="http://schemas.microsoft.com/office/drawing/2014/main" id="{E1DBAAD0-6E7E-4116-9B70-6EADE382EF7C}"/>
                </a:ext>
              </a:extLst>
            </p:cNvPr>
            <p:cNvGrpSpPr/>
            <p:nvPr/>
          </p:nvGrpSpPr>
          <p:grpSpPr>
            <a:xfrm>
              <a:off x="7727643" y="4839217"/>
              <a:ext cx="3791257" cy="1307583"/>
              <a:chOff x="7727643" y="1274400"/>
              <a:chExt cx="3791257" cy="1307583"/>
            </a:xfrm>
          </p:grpSpPr>
          <p:sp>
            <p:nvSpPr>
              <p:cNvPr id="14" name="îsļîḋé">
                <a:extLst>
                  <a:ext uri="{FF2B5EF4-FFF2-40B4-BE49-F238E27FC236}">
                    <a16:creationId xmlns="" xmlns:a16="http://schemas.microsoft.com/office/drawing/2014/main" id="{4FF1C76A-717F-4FA2-8F48-2054F1C574B3}"/>
                  </a:ext>
                </a:extLst>
              </p:cNvPr>
              <p:cNvSpPr/>
              <p:nvPr/>
            </p:nvSpPr>
            <p:spPr bwMode="auto">
              <a:xfrm>
                <a:off x="8444827" y="1665958"/>
                <a:ext cx="3074073" cy="916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Copy paste fonts. Choose the only option to retain text.</a:t>
                </a:r>
              </a:p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……</a:t>
                </a:r>
              </a:p>
            </p:txBody>
          </p:sp>
          <p:sp>
            <p:nvSpPr>
              <p:cNvPr id="15" name="ïSļîḑé">
                <a:extLst>
                  <a:ext uri="{FF2B5EF4-FFF2-40B4-BE49-F238E27FC236}">
                    <a16:creationId xmlns="" xmlns:a16="http://schemas.microsoft.com/office/drawing/2014/main" id="{2AF37FE4-5932-4021-84AD-671494E5BAD2}"/>
                  </a:ext>
                </a:extLst>
              </p:cNvPr>
              <p:cNvSpPr txBox="1"/>
              <p:nvPr/>
            </p:nvSpPr>
            <p:spPr bwMode="auto">
              <a:xfrm>
                <a:off x="8444827" y="1274400"/>
                <a:ext cx="3074073" cy="3915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b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800" b="1" dirty="0"/>
                  <a:t>03.Text here</a:t>
                </a:r>
              </a:p>
            </p:txBody>
          </p:sp>
          <p:grpSp>
            <p:nvGrpSpPr>
              <p:cNvPr id="16" name="iṥ1ïḋe">
                <a:extLst>
                  <a:ext uri="{FF2B5EF4-FFF2-40B4-BE49-F238E27FC236}">
                    <a16:creationId xmlns="" xmlns:a16="http://schemas.microsoft.com/office/drawing/2014/main" id="{D25F63E2-FB53-4764-86EB-9105D2217142}"/>
                  </a:ext>
                </a:extLst>
              </p:cNvPr>
              <p:cNvGrpSpPr/>
              <p:nvPr/>
            </p:nvGrpSpPr>
            <p:grpSpPr>
              <a:xfrm>
                <a:off x="7727643" y="1418547"/>
                <a:ext cx="549582" cy="550695"/>
                <a:chOff x="8360818" y="1492335"/>
                <a:chExt cx="907008" cy="908846"/>
              </a:xfrm>
            </p:grpSpPr>
            <p:sp>
              <p:nvSpPr>
                <p:cNvPr id="17" name="îṧḻïḑe">
                  <a:extLst>
                    <a:ext uri="{FF2B5EF4-FFF2-40B4-BE49-F238E27FC236}">
                      <a16:creationId xmlns="" xmlns:a16="http://schemas.microsoft.com/office/drawing/2014/main" id="{EE8A17D5-CF34-4D02-AFB2-CFB9A6D3541C}"/>
                    </a:ext>
                  </a:extLst>
                </p:cNvPr>
                <p:cNvSpPr/>
                <p:nvPr/>
              </p:nvSpPr>
              <p:spPr bwMode="auto">
                <a:xfrm>
                  <a:off x="8360818" y="1492335"/>
                  <a:ext cx="907008" cy="908846"/>
                </a:xfrm>
                <a:prstGeom prst="ellipse">
                  <a:avLst/>
                </a:prstGeom>
                <a:solidFill>
                  <a:schemeClr val="accent1"/>
                </a:solidFill>
                <a:ln w="57150">
                  <a:noFill/>
                  <a:round/>
                  <a:headEnd/>
                  <a:tailEnd/>
                </a:ln>
                <a:extLst/>
              </p:spPr>
              <p:txBody>
                <a:bodyPr/>
                <a:lstStyle>
                  <a:lvl1pPr eaLnBrk="0" hangingPunct="0">
                    <a:spcBef>
                      <a:spcPct val="20000"/>
                    </a:spcBef>
                    <a:buChar char="•"/>
                    <a:defRPr sz="2000">
                      <a:solidFill>
                        <a:schemeClr val="accent1"/>
                      </a:solidFill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accent1"/>
                      </a:solidFill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7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" name="i$ļiḑe">
                  <a:extLst>
                    <a:ext uri="{FF2B5EF4-FFF2-40B4-BE49-F238E27FC236}">
                      <a16:creationId xmlns="" xmlns:a16="http://schemas.microsoft.com/office/drawing/2014/main" id="{36F3CFF0-B3B7-45EE-91AB-E1866FE46200}"/>
                    </a:ext>
                  </a:extLst>
                </p:cNvPr>
                <p:cNvSpPr/>
                <p:nvPr/>
              </p:nvSpPr>
              <p:spPr bwMode="auto">
                <a:xfrm>
                  <a:off x="8579892" y="1713201"/>
                  <a:ext cx="468858" cy="467114"/>
                </a:xfrm>
                <a:custGeom>
                  <a:avLst/>
                  <a:gdLst>
                    <a:gd name="connsiteX0" fmla="*/ 0 w 607639"/>
                    <a:gd name="connsiteY0" fmla="*/ 547235 h 605381"/>
                    <a:gd name="connsiteX1" fmla="*/ 23853 w 607639"/>
                    <a:gd name="connsiteY1" fmla="*/ 547235 h 605381"/>
                    <a:gd name="connsiteX2" fmla="*/ 36136 w 607639"/>
                    <a:gd name="connsiteY2" fmla="*/ 547235 h 605381"/>
                    <a:gd name="connsiteX3" fmla="*/ 190916 w 607639"/>
                    <a:gd name="connsiteY3" fmla="*/ 547235 h 605381"/>
                    <a:gd name="connsiteX4" fmla="*/ 212990 w 607639"/>
                    <a:gd name="connsiteY4" fmla="*/ 547235 h 605381"/>
                    <a:gd name="connsiteX5" fmla="*/ 394560 w 607639"/>
                    <a:gd name="connsiteY5" fmla="*/ 547235 h 605381"/>
                    <a:gd name="connsiteX6" fmla="*/ 416634 w 607639"/>
                    <a:gd name="connsiteY6" fmla="*/ 547235 h 605381"/>
                    <a:gd name="connsiteX7" fmla="*/ 571503 w 607639"/>
                    <a:gd name="connsiteY7" fmla="*/ 547235 h 605381"/>
                    <a:gd name="connsiteX8" fmla="*/ 583786 w 607639"/>
                    <a:gd name="connsiteY8" fmla="*/ 547235 h 605381"/>
                    <a:gd name="connsiteX9" fmla="*/ 607639 w 607639"/>
                    <a:gd name="connsiteY9" fmla="*/ 547235 h 605381"/>
                    <a:gd name="connsiteX10" fmla="*/ 607639 w 607639"/>
                    <a:gd name="connsiteY10" fmla="*/ 605381 h 605381"/>
                    <a:gd name="connsiteX11" fmla="*/ 0 w 607639"/>
                    <a:gd name="connsiteY11" fmla="*/ 605381 h 605381"/>
                    <a:gd name="connsiteX12" fmla="*/ 321849 w 607639"/>
                    <a:gd name="connsiteY12" fmla="*/ 269278 h 605381"/>
                    <a:gd name="connsiteX13" fmla="*/ 394531 w 607639"/>
                    <a:gd name="connsiteY13" fmla="*/ 269278 h 605381"/>
                    <a:gd name="connsiteX14" fmla="*/ 394531 w 607639"/>
                    <a:gd name="connsiteY14" fmla="*/ 511247 h 605381"/>
                    <a:gd name="connsiteX15" fmla="*/ 358501 w 607639"/>
                    <a:gd name="connsiteY15" fmla="*/ 511247 h 605381"/>
                    <a:gd name="connsiteX16" fmla="*/ 321849 w 607639"/>
                    <a:gd name="connsiteY16" fmla="*/ 511247 h 605381"/>
                    <a:gd name="connsiteX17" fmla="*/ 212966 w 607639"/>
                    <a:gd name="connsiteY17" fmla="*/ 269278 h 605381"/>
                    <a:gd name="connsiteX18" fmla="*/ 285790 w 607639"/>
                    <a:gd name="connsiteY18" fmla="*/ 269278 h 605381"/>
                    <a:gd name="connsiteX19" fmla="*/ 285790 w 607639"/>
                    <a:gd name="connsiteY19" fmla="*/ 511247 h 605381"/>
                    <a:gd name="connsiteX20" fmla="*/ 249111 w 607639"/>
                    <a:gd name="connsiteY20" fmla="*/ 511247 h 605381"/>
                    <a:gd name="connsiteX21" fmla="*/ 212966 w 607639"/>
                    <a:gd name="connsiteY21" fmla="*/ 511247 h 605381"/>
                    <a:gd name="connsiteX22" fmla="*/ 446972 w 607639"/>
                    <a:gd name="connsiteY22" fmla="*/ 242181 h 605381"/>
                    <a:gd name="connsiteX23" fmla="*/ 553523 w 607639"/>
                    <a:gd name="connsiteY23" fmla="*/ 242181 h 605381"/>
                    <a:gd name="connsiteX24" fmla="*/ 553523 w 607639"/>
                    <a:gd name="connsiteY24" fmla="*/ 453133 h 605381"/>
                    <a:gd name="connsiteX25" fmla="*/ 583788 w 607639"/>
                    <a:gd name="connsiteY25" fmla="*/ 453133 h 605381"/>
                    <a:gd name="connsiteX26" fmla="*/ 583788 w 607639"/>
                    <a:gd name="connsiteY26" fmla="*/ 511247 h 605381"/>
                    <a:gd name="connsiteX27" fmla="*/ 547648 w 607639"/>
                    <a:gd name="connsiteY27" fmla="*/ 511247 h 605381"/>
                    <a:gd name="connsiteX28" fmla="*/ 452758 w 607639"/>
                    <a:gd name="connsiteY28" fmla="*/ 511247 h 605381"/>
                    <a:gd name="connsiteX29" fmla="*/ 416618 w 607639"/>
                    <a:gd name="connsiteY29" fmla="*/ 511247 h 605381"/>
                    <a:gd name="connsiteX30" fmla="*/ 416618 w 607639"/>
                    <a:gd name="connsiteY30" fmla="*/ 453133 h 605381"/>
                    <a:gd name="connsiteX31" fmla="*/ 446972 w 607639"/>
                    <a:gd name="connsiteY31" fmla="*/ 453133 h 605381"/>
                    <a:gd name="connsiteX32" fmla="*/ 54106 w 607639"/>
                    <a:gd name="connsiteY32" fmla="*/ 242181 h 605381"/>
                    <a:gd name="connsiteX33" fmla="*/ 160624 w 607639"/>
                    <a:gd name="connsiteY33" fmla="*/ 242181 h 605381"/>
                    <a:gd name="connsiteX34" fmla="*/ 160624 w 607639"/>
                    <a:gd name="connsiteY34" fmla="*/ 453133 h 605381"/>
                    <a:gd name="connsiteX35" fmla="*/ 190879 w 607639"/>
                    <a:gd name="connsiteY35" fmla="*/ 453133 h 605381"/>
                    <a:gd name="connsiteX36" fmla="*/ 190879 w 607639"/>
                    <a:gd name="connsiteY36" fmla="*/ 511247 h 605381"/>
                    <a:gd name="connsiteX37" fmla="*/ 154839 w 607639"/>
                    <a:gd name="connsiteY37" fmla="*/ 511247 h 605381"/>
                    <a:gd name="connsiteX38" fmla="*/ 59891 w 607639"/>
                    <a:gd name="connsiteY38" fmla="*/ 511247 h 605381"/>
                    <a:gd name="connsiteX39" fmla="*/ 23851 w 607639"/>
                    <a:gd name="connsiteY39" fmla="*/ 511247 h 605381"/>
                    <a:gd name="connsiteX40" fmla="*/ 23851 w 607639"/>
                    <a:gd name="connsiteY40" fmla="*/ 453133 h 605381"/>
                    <a:gd name="connsiteX41" fmla="*/ 54106 w 607639"/>
                    <a:gd name="connsiteY41" fmla="*/ 453133 h 605381"/>
                    <a:gd name="connsiteX42" fmla="*/ 303820 w 607639"/>
                    <a:gd name="connsiteY42" fmla="*/ 98933 h 605381"/>
                    <a:gd name="connsiteX43" fmla="*/ 323120 w 607639"/>
                    <a:gd name="connsiteY43" fmla="*/ 118162 h 605381"/>
                    <a:gd name="connsiteX44" fmla="*/ 303820 w 607639"/>
                    <a:gd name="connsiteY44" fmla="*/ 137391 h 605381"/>
                    <a:gd name="connsiteX45" fmla="*/ 284520 w 607639"/>
                    <a:gd name="connsiteY45" fmla="*/ 118162 h 605381"/>
                    <a:gd name="connsiteX46" fmla="*/ 303820 w 607639"/>
                    <a:gd name="connsiteY46" fmla="*/ 98933 h 605381"/>
                    <a:gd name="connsiteX47" fmla="*/ 303749 w 607639"/>
                    <a:gd name="connsiteY47" fmla="*/ 62835 h 605381"/>
                    <a:gd name="connsiteX48" fmla="*/ 248388 w 607639"/>
                    <a:gd name="connsiteY48" fmla="*/ 118116 h 605381"/>
                    <a:gd name="connsiteX49" fmla="*/ 303749 w 607639"/>
                    <a:gd name="connsiteY49" fmla="*/ 173397 h 605381"/>
                    <a:gd name="connsiteX50" fmla="*/ 359111 w 607639"/>
                    <a:gd name="connsiteY50" fmla="*/ 118116 h 605381"/>
                    <a:gd name="connsiteX51" fmla="*/ 303749 w 607639"/>
                    <a:gd name="connsiteY51" fmla="*/ 62835 h 605381"/>
                    <a:gd name="connsiteX52" fmla="*/ 303749 w 607639"/>
                    <a:gd name="connsiteY52" fmla="*/ 0 h 605381"/>
                    <a:gd name="connsiteX53" fmla="*/ 586964 w 607639"/>
                    <a:gd name="connsiteY53" fmla="*/ 141490 h 605381"/>
                    <a:gd name="connsiteX54" fmla="*/ 586964 w 607639"/>
                    <a:gd name="connsiteY54" fmla="*/ 206192 h 605381"/>
                    <a:gd name="connsiteX55" fmla="*/ 20535 w 607639"/>
                    <a:gd name="connsiteY55" fmla="*/ 206192 h 605381"/>
                    <a:gd name="connsiteX56" fmla="*/ 20535 w 607639"/>
                    <a:gd name="connsiteY56" fmla="*/ 141490 h 6053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</a:cxnLst>
                  <a:rect l="l" t="t" r="r" b="b"/>
                  <a:pathLst>
                    <a:path w="607639" h="605381">
                      <a:moveTo>
                        <a:pt x="0" y="547235"/>
                      </a:moveTo>
                      <a:lnTo>
                        <a:pt x="23853" y="547235"/>
                      </a:lnTo>
                      <a:lnTo>
                        <a:pt x="36136" y="547235"/>
                      </a:lnTo>
                      <a:lnTo>
                        <a:pt x="190916" y="547235"/>
                      </a:lnTo>
                      <a:lnTo>
                        <a:pt x="212990" y="547235"/>
                      </a:lnTo>
                      <a:lnTo>
                        <a:pt x="394560" y="547235"/>
                      </a:lnTo>
                      <a:lnTo>
                        <a:pt x="416634" y="547235"/>
                      </a:lnTo>
                      <a:lnTo>
                        <a:pt x="571503" y="547235"/>
                      </a:lnTo>
                      <a:lnTo>
                        <a:pt x="583786" y="547235"/>
                      </a:lnTo>
                      <a:lnTo>
                        <a:pt x="607639" y="547235"/>
                      </a:lnTo>
                      <a:lnTo>
                        <a:pt x="607639" y="605381"/>
                      </a:lnTo>
                      <a:lnTo>
                        <a:pt x="0" y="605381"/>
                      </a:lnTo>
                      <a:close/>
                      <a:moveTo>
                        <a:pt x="321849" y="269278"/>
                      </a:moveTo>
                      <a:lnTo>
                        <a:pt x="394531" y="269278"/>
                      </a:lnTo>
                      <a:lnTo>
                        <a:pt x="394531" y="511247"/>
                      </a:lnTo>
                      <a:lnTo>
                        <a:pt x="358501" y="511247"/>
                      </a:lnTo>
                      <a:lnTo>
                        <a:pt x="321849" y="511247"/>
                      </a:lnTo>
                      <a:close/>
                      <a:moveTo>
                        <a:pt x="212966" y="269278"/>
                      </a:moveTo>
                      <a:lnTo>
                        <a:pt x="285790" y="269278"/>
                      </a:lnTo>
                      <a:lnTo>
                        <a:pt x="285790" y="511247"/>
                      </a:lnTo>
                      <a:lnTo>
                        <a:pt x="249111" y="511247"/>
                      </a:lnTo>
                      <a:lnTo>
                        <a:pt x="212966" y="511247"/>
                      </a:lnTo>
                      <a:close/>
                      <a:moveTo>
                        <a:pt x="446972" y="242181"/>
                      </a:moveTo>
                      <a:lnTo>
                        <a:pt x="553523" y="242181"/>
                      </a:lnTo>
                      <a:lnTo>
                        <a:pt x="553523" y="453133"/>
                      </a:lnTo>
                      <a:lnTo>
                        <a:pt x="583788" y="453133"/>
                      </a:lnTo>
                      <a:lnTo>
                        <a:pt x="583788" y="511247"/>
                      </a:lnTo>
                      <a:lnTo>
                        <a:pt x="547648" y="511247"/>
                      </a:lnTo>
                      <a:lnTo>
                        <a:pt x="452758" y="511247"/>
                      </a:lnTo>
                      <a:lnTo>
                        <a:pt x="416618" y="511247"/>
                      </a:lnTo>
                      <a:lnTo>
                        <a:pt x="416618" y="453133"/>
                      </a:lnTo>
                      <a:lnTo>
                        <a:pt x="446972" y="453133"/>
                      </a:lnTo>
                      <a:close/>
                      <a:moveTo>
                        <a:pt x="54106" y="242181"/>
                      </a:moveTo>
                      <a:lnTo>
                        <a:pt x="160624" y="242181"/>
                      </a:lnTo>
                      <a:lnTo>
                        <a:pt x="160624" y="453133"/>
                      </a:lnTo>
                      <a:lnTo>
                        <a:pt x="190879" y="453133"/>
                      </a:lnTo>
                      <a:lnTo>
                        <a:pt x="190879" y="511247"/>
                      </a:lnTo>
                      <a:lnTo>
                        <a:pt x="154839" y="511247"/>
                      </a:lnTo>
                      <a:lnTo>
                        <a:pt x="59891" y="511247"/>
                      </a:lnTo>
                      <a:lnTo>
                        <a:pt x="23851" y="511247"/>
                      </a:lnTo>
                      <a:lnTo>
                        <a:pt x="23851" y="453133"/>
                      </a:lnTo>
                      <a:lnTo>
                        <a:pt x="54106" y="453133"/>
                      </a:lnTo>
                      <a:close/>
                      <a:moveTo>
                        <a:pt x="303820" y="98933"/>
                      </a:moveTo>
                      <a:cubicBezTo>
                        <a:pt x="314479" y="98933"/>
                        <a:pt x="323120" y="107542"/>
                        <a:pt x="323120" y="118162"/>
                      </a:cubicBezTo>
                      <a:cubicBezTo>
                        <a:pt x="323120" y="128782"/>
                        <a:pt x="314479" y="137391"/>
                        <a:pt x="303820" y="137391"/>
                      </a:cubicBezTo>
                      <a:cubicBezTo>
                        <a:pt x="293161" y="137391"/>
                        <a:pt x="284520" y="128782"/>
                        <a:pt x="284520" y="118162"/>
                      </a:cubicBezTo>
                      <a:cubicBezTo>
                        <a:pt x="284520" y="107542"/>
                        <a:pt x="293161" y="98933"/>
                        <a:pt x="303820" y="98933"/>
                      </a:cubicBezTo>
                      <a:close/>
                      <a:moveTo>
                        <a:pt x="303749" y="62835"/>
                      </a:moveTo>
                      <a:cubicBezTo>
                        <a:pt x="273221" y="62835"/>
                        <a:pt x="248388" y="87631"/>
                        <a:pt x="248388" y="118116"/>
                      </a:cubicBezTo>
                      <a:cubicBezTo>
                        <a:pt x="248388" y="148600"/>
                        <a:pt x="273221" y="173397"/>
                        <a:pt x="303749" y="173397"/>
                      </a:cubicBezTo>
                      <a:cubicBezTo>
                        <a:pt x="334278" y="173397"/>
                        <a:pt x="359111" y="148600"/>
                        <a:pt x="359111" y="118116"/>
                      </a:cubicBezTo>
                      <a:cubicBezTo>
                        <a:pt x="359111" y="87631"/>
                        <a:pt x="334278" y="62835"/>
                        <a:pt x="303749" y="62835"/>
                      </a:cubicBezTo>
                      <a:close/>
                      <a:moveTo>
                        <a:pt x="303749" y="0"/>
                      </a:moveTo>
                      <a:lnTo>
                        <a:pt x="586964" y="141490"/>
                      </a:lnTo>
                      <a:lnTo>
                        <a:pt x="586964" y="206192"/>
                      </a:lnTo>
                      <a:lnTo>
                        <a:pt x="20535" y="206192"/>
                      </a:lnTo>
                      <a:lnTo>
                        <a:pt x="20535" y="14149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920DC772-5391-4A67-A7B7-12D0E11B12FF}"/>
                </a:ext>
              </a:extLst>
            </p:cNvPr>
            <p:cNvCxnSpPr/>
            <p:nvPr/>
          </p:nvCxnSpPr>
          <p:spPr>
            <a:xfrm>
              <a:off x="8526000" y="2664000"/>
              <a:ext cx="2992900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6950D9A3-5B9A-4514-A08D-707856DB0C02}"/>
                </a:ext>
              </a:extLst>
            </p:cNvPr>
            <p:cNvCxnSpPr/>
            <p:nvPr/>
          </p:nvCxnSpPr>
          <p:spPr>
            <a:xfrm>
              <a:off x="8526000" y="4549950"/>
              <a:ext cx="2992900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19634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1099031" y="3144763"/>
            <a:ext cx="5419185" cy="895350"/>
          </a:xfrm>
        </p:spPr>
        <p:txBody>
          <a:bodyPr/>
          <a:lstStyle/>
          <a:p>
            <a:r>
              <a:rPr lang="en-US" altLang="zh-CN"/>
              <a:t>Section Header Here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1100147" y="4040113"/>
            <a:ext cx="5419185" cy="1015623"/>
          </a:xfrm>
        </p:spPr>
        <p:txBody>
          <a:bodyPr/>
          <a:lstStyle/>
          <a:p>
            <a:pPr lvl="0"/>
            <a:r>
              <a:rPr lang="en-US" altLang="zh-CN"/>
              <a:t>Supporting text here.</a:t>
            </a:r>
          </a:p>
          <a:p>
            <a:pPr lvl="0"/>
            <a:r>
              <a:rPr lang="en-US" altLang="zh-CN"/>
              <a:t>When you copy &amp; paste, choose "keep text only" option.</a:t>
            </a:r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04F69230-F3A6-4586-9371-A858F4763E9F}"/>
              </a:ext>
            </a:extLst>
          </p:cNvPr>
          <p:cNvSpPr txBox="1"/>
          <p:nvPr/>
        </p:nvSpPr>
        <p:spPr>
          <a:xfrm>
            <a:off x="1212106" y="2610664"/>
            <a:ext cx="1023516" cy="889909"/>
          </a:xfrm>
          <a:prstGeom prst="rect">
            <a:avLst/>
          </a:prstGeom>
          <a:noFill/>
          <a:ln w="117475">
            <a:noFill/>
          </a:ln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pc="1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/04</a:t>
            </a:r>
            <a:endParaRPr lang="zh-CN" altLang="en-US" spc="1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689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517FAF2-2CC5-4306-BBCB-D56DAD9E1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633D66EC-CF4E-4266-8B86-45881CF5F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69924" y="6240463"/>
            <a:ext cx="4140201" cy="206381"/>
          </a:xfrm>
        </p:spPr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247CD5B-D98C-446C-A5E8-8EC903E76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240463"/>
            <a:ext cx="2909888" cy="206381"/>
          </a:xfrm>
        </p:spPr>
        <p:txBody>
          <a:bodyPr/>
          <a:lstStyle/>
          <a:p>
            <a:fld id="{5DD3DB80-B894-403A-B48E-6FDC1A72010E}" type="slidenum">
              <a:rPr lang="zh-CN" altLang="en-US" smtClean="0"/>
              <a:pPr/>
              <a:t>22</a:t>
            </a:fld>
            <a:endParaRPr lang="zh-CN" altLang="en-US"/>
          </a:p>
        </p:txBody>
      </p:sp>
      <p:grpSp>
        <p:nvGrpSpPr>
          <p:cNvPr id="24" name="3512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514074E2-92E2-46A7-A0F8-029FBD6E468D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070102" y="1516087"/>
            <a:ext cx="8051798" cy="3825826"/>
            <a:chOff x="2070102" y="1516087"/>
            <a:chExt cx="8051798" cy="3825826"/>
          </a:xfrm>
        </p:grpSpPr>
        <p:grpSp>
          <p:nvGrpSpPr>
            <p:cNvPr id="25" name="ïsļîḑè">
              <a:extLst>
                <a:ext uri="{FF2B5EF4-FFF2-40B4-BE49-F238E27FC236}">
                  <a16:creationId xmlns="" xmlns:a16="http://schemas.microsoft.com/office/drawing/2014/main" id="{78CCFD16-267B-4E24-8A8E-7D90F13CAB5A}"/>
                </a:ext>
              </a:extLst>
            </p:cNvPr>
            <p:cNvGrpSpPr/>
            <p:nvPr/>
          </p:nvGrpSpPr>
          <p:grpSpPr>
            <a:xfrm>
              <a:off x="2070102" y="1516087"/>
              <a:ext cx="3667227" cy="3825826"/>
              <a:chOff x="945391" y="1130300"/>
              <a:chExt cx="2315609" cy="2415754"/>
            </a:xfrm>
          </p:grpSpPr>
          <p:sp>
            <p:nvSpPr>
              <p:cNvPr id="33" name="ïŝľídè">
                <a:extLst>
                  <a:ext uri="{FF2B5EF4-FFF2-40B4-BE49-F238E27FC236}">
                    <a16:creationId xmlns="" xmlns:a16="http://schemas.microsoft.com/office/drawing/2014/main" id="{D55969F5-8067-490C-838F-78319D849073}"/>
                  </a:ext>
                </a:extLst>
              </p:cNvPr>
              <p:cNvSpPr/>
              <p:nvPr/>
            </p:nvSpPr>
            <p:spPr bwMode="auto">
              <a:xfrm>
                <a:off x="945391" y="1130300"/>
                <a:ext cx="2315609" cy="2415754"/>
              </a:xfrm>
              <a:custGeom>
                <a:avLst/>
                <a:gdLst>
                  <a:gd name="T0" fmla="*/ 538 w 1089"/>
                  <a:gd name="T1" fmla="*/ 1138 h 1138"/>
                  <a:gd name="T2" fmla="*/ 466 w 1089"/>
                  <a:gd name="T3" fmla="*/ 1122 h 1138"/>
                  <a:gd name="T4" fmla="*/ 71 w 1089"/>
                  <a:gd name="T5" fmla="*/ 895 h 1138"/>
                  <a:gd name="T6" fmla="*/ 0 w 1089"/>
                  <a:gd name="T7" fmla="*/ 772 h 1138"/>
                  <a:gd name="T8" fmla="*/ 4 w 1089"/>
                  <a:gd name="T9" fmla="*/ 248 h 1138"/>
                  <a:gd name="T10" fmla="*/ 79 w 1089"/>
                  <a:gd name="T11" fmla="*/ 143 h 1138"/>
                  <a:gd name="T12" fmla="*/ 455 w 1089"/>
                  <a:gd name="T13" fmla="*/ 12 h 1138"/>
                  <a:gd name="T14" fmla="*/ 540 w 1089"/>
                  <a:gd name="T15" fmla="*/ 0 h 1138"/>
                  <a:gd name="T16" fmla="*/ 621 w 1089"/>
                  <a:gd name="T17" fmla="*/ 11 h 1138"/>
                  <a:gd name="T18" fmla="*/ 1015 w 1089"/>
                  <a:gd name="T19" fmla="*/ 144 h 1138"/>
                  <a:gd name="T20" fmla="*/ 1088 w 1089"/>
                  <a:gd name="T21" fmla="*/ 247 h 1138"/>
                  <a:gd name="T22" fmla="*/ 1078 w 1089"/>
                  <a:gd name="T23" fmla="*/ 772 h 1138"/>
                  <a:gd name="T24" fmla="*/ 1005 w 1089"/>
                  <a:gd name="T25" fmla="*/ 895 h 1138"/>
                  <a:gd name="T26" fmla="*/ 609 w 1089"/>
                  <a:gd name="T27" fmla="*/ 1122 h 1138"/>
                  <a:gd name="T28" fmla="*/ 538 w 1089"/>
                  <a:gd name="T29" fmla="*/ 1138 h 1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89" h="1138">
                    <a:moveTo>
                      <a:pt x="538" y="1138"/>
                    </a:moveTo>
                    <a:cubicBezTo>
                      <a:pt x="511" y="1138"/>
                      <a:pt x="485" y="1132"/>
                      <a:pt x="466" y="1122"/>
                    </a:cubicBezTo>
                    <a:cubicBezTo>
                      <a:pt x="71" y="895"/>
                      <a:pt x="71" y="895"/>
                      <a:pt x="71" y="895"/>
                    </a:cubicBezTo>
                    <a:cubicBezTo>
                      <a:pt x="32" y="873"/>
                      <a:pt x="0" y="817"/>
                      <a:pt x="0" y="772"/>
                    </a:cubicBezTo>
                    <a:cubicBezTo>
                      <a:pt x="4" y="248"/>
                      <a:pt x="4" y="248"/>
                      <a:pt x="4" y="248"/>
                    </a:cubicBezTo>
                    <a:cubicBezTo>
                      <a:pt x="4" y="205"/>
                      <a:pt x="38" y="157"/>
                      <a:pt x="79" y="143"/>
                    </a:cubicBezTo>
                    <a:cubicBezTo>
                      <a:pt x="455" y="12"/>
                      <a:pt x="455" y="12"/>
                      <a:pt x="455" y="12"/>
                    </a:cubicBezTo>
                    <a:cubicBezTo>
                      <a:pt x="477" y="4"/>
                      <a:pt x="508" y="0"/>
                      <a:pt x="540" y="0"/>
                    </a:cubicBezTo>
                    <a:cubicBezTo>
                      <a:pt x="570" y="0"/>
                      <a:pt x="600" y="4"/>
                      <a:pt x="621" y="11"/>
                    </a:cubicBezTo>
                    <a:cubicBezTo>
                      <a:pt x="1015" y="144"/>
                      <a:pt x="1015" y="144"/>
                      <a:pt x="1015" y="144"/>
                    </a:cubicBezTo>
                    <a:cubicBezTo>
                      <a:pt x="1056" y="157"/>
                      <a:pt x="1089" y="205"/>
                      <a:pt x="1088" y="247"/>
                    </a:cubicBezTo>
                    <a:cubicBezTo>
                      <a:pt x="1078" y="772"/>
                      <a:pt x="1078" y="772"/>
                      <a:pt x="1078" y="772"/>
                    </a:cubicBezTo>
                    <a:cubicBezTo>
                      <a:pt x="1077" y="816"/>
                      <a:pt x="1044" y="873"/>
                      <a:pt x="1005" y="895"/>
                    </a:cubicBezTo>
                    <a:cubicBezTo>
                      <a:pt x="609" y="1122"/>
                      <a:pt x="609" y="1122"/>
                      <a:pt x="609" y="1122"/>
                    </a:cubicBezTo>
                    <a:cubicBezTo>
                      <a:pt x="591" y="1132"/>
                      <a:pt x="565" y="1138"/>
                      <a:pt x="538" y="1138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34" name="íṡ1íḑê">
                <a:extLst>
                  <a:ext uri="{FF2B5EF4-FFF2-40B4-BE49-F238E27FC236}">
                    <a16:creationId xmlns="" xmlns:a16="http://schemas.microsoft.com/office/drawing/2014/main" id="{9FFF9633-AB4C-4A81-ACA4-2C676D6CE4BD}"/>
                  </a:ext>
                </a:extLst>
              </p:cNvPr>
              <p:cNvSpPr/>
              <p:nvPr/>
            </p:nvSpPr>
            <p:spPr bwMode="auto">
              <a:xfrm>
                <a:off x="1096631" y="1289716"/>
                <a:ext cx="2013129" cy="2077508"/>
              </a:xfrm>
              <a:custGeom>
                <a:avLst/>
                <a:gdLst>
                  <a:gd name="T0" fmla="*/ 83 w 947"/>
                  <a:gd name="T1" fmla="*/ 784 h 979"/>
                  <a:gd name="T2" fmla="*/ 0 w 947"/>
                  <a:gd name="T3" fmla="*/ 643 h 979"/>
                  <a:gd name="T4" fmla="*/ 3 w 947"/>
                  <a:gd name="T5" fmla="*/ 243 h 979"/>
                  <a:gd name="T6" fmla="*/ 94 w 947"/>
                  <a:gd name="T7" fmla="*/ 116 h 979"/>
                  <a:gd name="T8" fmla="*/ 378 w 947"/>
                  <a:gd name="T9" fmla="*/ 18 h 979"/>
                  <a:gd name="T10" fmla="*/ 558 w 947"/>
                  <a:gd name="T11" fmla="*/ 17 h 979"/>
                  <a:gd name="T12" fmla="*/ 857 w 947"/>
                  <a:gd name="T13" fmla="*/ 117 h 979"/>
                  <a:gd name="T14" fmla="*/ 946 w 947"/>
                  <a:gd name="T15" fmla="*/ 243 h 979"/>
                  <a:gd name="T16" fmla="*/ 938 w 947"/>
                  <a:gd name="T17" fmla="*/ 642 h 979"/>
                  <a:gd name="T18" fmla="*/ 853 w 947"/>
                  <a:gd name="T19" fmla="*/ 783 h 979"/>
                  <a:gd name="T20" fmla="*/ 550 w 947"/>
                  <a:gd name="T21" fmla="*/ 953 h 979"/>
                  <a:gd name="T22" fmla="*/ 384 w 947"/>
                  <a:gd name="T23" fmla="*/ 953 h 979"/>
                  <a:gd name="T24" fmla="*/ 83 w 947"/>
                  <a:gd name="T25" fmla="*/ 784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47" h="979">
                    <a:moveTo>
                      <a:pt x="83" y="784"/>
                    </a:moveTo>
                    <a:cubicBezTo>
                      <a:pt x="37" y="759"/>
                      <a:pt x="0" y="695"/>
                      <a:pt x="0" y="643"/>
                    </a:cubicBezTo>
                    <a:cubicBezTo>
                      <a:pt x="3" y="243"/>
                      <a:pt x="3" y="243"/>
                      <a:pt x="3" y="243"/>
                    </a:cubicBezTo>
                    <a:cubicBezTo>
                      <a:pt x="4" y="191"/>
                      <a:pt x="44" y="134"/>
                      <a:pt x="94" y="116"/>
                    </a:cubicBezTo>
                    <a:cubicBezTo>
                      <a:pt x="378" y="18"/>
                      <a:pt x="378" y="18"/>
                      <a:pt x="378" y="18"/>
                    </a:cubicBezTo>
                    <a:cubicBezTo>
                      <a:pt x="427" y="1"/>
                      <a:pt x="508" y="0"/>
                      <a:pt x="558" y="17"/>
                    </a:cubicBezTo>
                    <a:cubicBezTo>
                      <a:pt x="857" y="117"/>
                      <a:pt x="857" y="117"/>
                      <a:pt x="857" y="117"/>
                    </a:cubicBezTo>
                    <a:cubicBezTo>
                      <a:pt x="907" y="134"/>
                      <a:pt x="947" y="191"/>
                      <a:pt x="946" y="243"/>
                    </a:cubicBezTo>
                    <a:cubicBezTo>
                      <a:pt x="938" y="642"/>
                      <a:pt x="938" y="642"/>
                      <a:pt x="938" y="642"/>
                    </a:cubicBezTo>
                    <a:cubicBezTo>
                      <a:pt x="937" y="694"/>
                      <a:pt x="899" y="758"/>
                      <a:pt x="853" y="783"/>
                    </a:cubicBezTo>
                    <a:cubicBezTo>
                      <a:pt x="550" y="953"/>
                      <a:pt x="550" y="953"/>
                      <a:pt x="550" y="953"/>
                    </a:cubicBezTo>
                    <a:cubicBezTo>
                      <a:pt x="505" y="979"/>
                      <a:pt x="430" y="979"/>
                      <a:pt x="384" y="953"/>
                    </a:cubicBezTo>
                    <a:lnTo>
                      <a:pt x="83" y="7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35" name="íṥḻîḍê">
                <a:extLst>
                  <a:ext uri="{FF2B5EF4-FFF2-40B4-BE49-F238E27FC236}">
                    <a16:creationId xmlns="" xmlns:a16="http://schemas.microsoft.com/office/drawing/2014/main" id="{22B4BD56-01F6-4ABC-BDAA-F432246B0062}"/>
                  </a:ext>
                </a:extLst>
              </p:cNvPr>
              <p:cNvSpPr/>
              <p:nvPr/>
            </p:nvSpPr>
            <p:spPr bwMode="auto">
              <a:xfrm>
                <a:off x="1338820" y="1248840"/>
                <a:ext cx="1528752" cy="458830"/>
              </a:xfrm>
              <a:custGeom>
                <a:avLst/>
                <a:gdLst>
                  <a:gd name="T0" fmla="*/ 716 w 719"/>
                  <a:gd name="T1" fmla="*/ 0 h 216"/>
                  <a:gd name="T2" fmla="*/ 362 w 719"/>
                  <a:gd name="T3" fmla="*/ 0 h 216"/>
                  <a:gd name="T4" fmla="*/ 359 w 719"/>
                  <a:gd name="T5" fmla="*/ 0 h 216"/>
                  <a:gd name="T6" fmla="*/ 359 w 719"/>
                  <a:gd name="T7" fmla="*/ 0 h 216"/>
                  <a:gd name="T8" fmla="*/ 356 w 719"/>
                  <a:gd name="T9" fmla="*/ 0 h 216"/>
                  <a:gd name="T10" fmla="*/ 2 w 719"/>
                  <a:gd name="T11" fmla="*/ 0 h 216"/>
                  <a:gd name="T12" fmla="*/ 0 w 719"/>
                  <a:gd name="T13" fmla="*/ 0 h 216"/>
                  <a:gd name="T14" fmla="*/ 39 w 719"/>
                  <a:gd name="T15" fmla="*/ 9 h 216"/>
                  <a:gd name="T16" fmla="*/ 46 w 719"/>
                  <a:gd name="T17" fmla="*/ 13 h 216"/>
                  <a:gd name="T18" fmla="*/ 49 w 719"/>
                  <a:gd name="T19" fmla="*/ 14 h 216"/>
                  <a:gd name="T20" fmla="*/ 53 w 719"/>
                  <a:gd name="T21" fmla="*/ 17 h 216"/>
                  <a:gd name="T22" fmla="*/ 56 w 719"/>
                  <a:gd name="T23" fmla="*/ 19 h 216"/>
                  <a:gd name="T24" fmla="*/ 59 w 719"/>
                  <a:gd name="T25" fmla="*/ 22 h 216"/>
                  <a:gd name="T26" fmla="*/ 63 w 719"/>
                  <a:gd name="T27" fmla="*/ 25 h 216"/>
                  <a:gd name="T28" fmla="*/ 64 w 719"/>
                  <a:gd name="T29" fmla="*/ 27 h 216"/>
                  <a:gd name="T30" fmla="*/ 70 w 719"/>
                  <a:gd name="T31" fmla="*/ 33 h 216"/>
                  <a:gd name="T32" fmla="*/ 71 w 719"/>
                  <a:gd name="T33" fmla="*/ 34 h 216"/>
                  <a:gd name="T34" fmla="*/ 75 w 719"/>
                  <a:gd name="T35" fmla="*/ 38 h 216"/>
                  <a:gd name="T36" fmla="*/ 76 w 719"/>
                  <a:gd name="T37" fmla="*/ 40 h 216"/>
                  <a:gd name="T38" fmla="*/ 77 w 719"/>
                  <a:gd name="T39" fmla="*/ 41 h 216"/>
                  <a:gd name="T40" fmla="*/ 78 w 719"/>
                  <a:gd name="T41" fmla="*/ 43 h 216"/>
                  <a:gd name="T42" fmla="*/ 81 w 719"/>
                  <a:gd name="T43" fmla="*/ 47 h 216"/>
                  <a:gd name="T44" fmla="*/ 81 w 719"/>
                  <a:gd name="T45" fmla="*/ 48 h 216"/>
                  <a:gd name="T46" fmla="*/ 81 w 719"/>
                  <a:gd name="T47" fmla="*/ 48 h 216"/>
                  <a:gd name="T48" fmla="*/ 81 w 719"/>
                  <a:gd name="T49" fmla="*/ 48 h 216"/>
                  <a:gd name="T50" fmla="*/ 86 w 719"/>
                  <a:gd name="T51" fmla="*/ 59 h 216"/>
                  <a:gd name="T52" fmla="*/ 86 w 719"/>
                  <a:gd name="T53" fmla="*/ 59 h 216"/>
                  <a:gd name="T54" fmla="*/ 96 w 719"/>
                  <a:gd name="T55" fmla="*/ 95 h 216"/>
                  <a:gd name="T56" fmla="*/ 96 w 719"/>
                  <a:gd name="T57" fmla="*/ 98 h 216"/>
                  <a:gd name="T58" fmla="*/ 111 w 719"/>
                  <a:gd name="T59" fmla="*/ 166 h 216"/>
                  <a:gd name="T60" fmla="*/ 192 w 719"/>
                  <a:gd name="T61" fmla="*/ 216 h 216"/>
                  <a:gd name="T62" fmla="*/ 356 w 719"/>
                  <a:gd name="T63" fmla="*/ 216 h 216"/>
                  <a:gd name="T64" fmla="*/ 359 w 719"/>
                  <a:gd name="T65" fmla="*/ 216 h 216"/>
                  <a:gd name="T66" fmla="*/ 359 w 719"/>
                  <a:gd name="T67" fmla="*/ 216 h 216"/>
                  <a:gd name="T68" fmla="*/ 362 w 719"/>
                  <a:gd name="T69" fmla="*/ 216 h 216"/>
                  <a:gd name="T70" fmla="*/ 526 w 719"/>
                  <a:gd name="T71" fmla="*/ 216 h 216"/>
                  <a:gd name="T72" fmla="*/ 607 w 719"/>
                  <a:gd name="T73" fmla="*/ 166 h 216"/>
                  <a:gd name="T74" fmla="*/ 622 w 719"/>
                  <a:gd name="T75" fmla="*/ 98 h 216"/>
                  <a:gd name="T76" fmla="*/ 622 w 719"/>
                  <a:gd name="T77" fmla="*/ 96 h 216"/>
                  <a:gd name="T78" fmla="*/ 632 w 719"/>
                  <a:gd name="T79" fmla="*/ 59 h 216"/>
                  <a:gd name="T80" fmla="*/ 637 w 719"/>
                  <a:gd name="T81" fmla="*/ 48 h 216"/>
                  <a:gd name="T82" fmla="*/ 654 w 719"/>
                  <a:gd name="T83" fmla="*/ 27 h 216"/>
                  <a:gd name="T84" fmla="*/ 656 w 719"/>
                  <a:gd name="T85" fmla="*/ 25 h 216"/>
                  <a:gd name="T86" fmla="*/ 659 w 719"/>
                  <a:gd name="T87" fmla="*/ 22 h 216"/>
                  <a:gd name="T88" fmla="*/ 662 w 719"/>
                  <a:gd name="T89" fmla="*/ 19 h 216"/>
                  <a:gd name="T90" fmla="*/ 665 w 719"/>
                  <a:gd name="T91" fmla="*/ 17 h 216"/>
                  <a:gd name="T92" fmla="*/ 669 w 719"/>
                  <a:gd name="T93" fmla="*/ 14 h 216"/>
                  <a:gd name="T94" fmla="*/ 672 w 719"/>
                  <a:gd name="T95" fmla="*/ 13 h 216"/>
                  <a:gd name="T96" fmla="*/ 679 w 719"/>
                  <a:gd name="T97" fmla="*/ 9 h 216"/>
                  <a:gd name="T98" fmla="*/ 719 w 719"/>
                  <a:gd name="T99" fmla="*/ 0 h 216"/>
                  <a:gd name="T100" fmla="*/ 716 w 719"/>
                  <a:gd name="T101" fmla="*/ 0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19" h="216">
                    <a:moveTo>
                      <a:pt x="716" y="0"/>
                    </a:moveTo>
                    <a:cubicBezTo>
                      <a:pt x="362" y="0"/>
                      <a:pt x="362" y="0"/>
                      <a:pt x="362" y="0"/>
                    </a:cubicBezTo>
                    <a:cubicBezTo>
                      <a:pt x="359" y="0"/>
                      <a:pt x="359" y="0"/>
                      <a:pt x="359" y="0"/>
                    </a:cubicBezTo>
                    <a:cubicBezTo>
                      <a:pt x="359" y="0"/>
                      <a:pt x="359" y="0"/>
                      <a:pt x="359" y="0"/>
                    </a:cubicBezTo>
                    <a:cubicBezTo>
                      <a:pt x="356" y="0"/>
                      <a:pt x="356" y="0"/>
                      <a:pt x="356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13" y="0"/>
                      <a:pt x="27" y="4"/>
                      <a:pt x="39" y="9"/>
                    </a:cubicBezTo>
                    <a:cubicBezTo>
                      <a:pt x="42" y="10"/>
                      <a:pt x="44" y="12"/>
                      <a:pt x="46" y="13"/>
                    </a:cubicBezTo>
                    <a:cubicBezTo>
                      <a:pt x="47" y="13"/>
                      <a:pt x="48" y="14"/>
                      <a:pt x="49" y="14"/>
                    </a:cubicBezTo>
                    <a:cubicBezTo>
                      <a:pt x="50" y="15"/>
                      <a:pt x="52" y="16"/>
                      <a:pt x="53" y="17"/>
                    </a:cubicBezTo>
                    <a:cubicBezTo>
                      <a:pt x="54" y="18"/>
                      <a:pt x="55" y="19"/>
                      <a:pt x="56" y="19"/>
                    </a:cubicBezTo>
                    <a:cubicBezTo>
                      <a:pt x="57" y="20"/>
                      <a:pt x="58" y="21"/>
                      <a:pt x="59" y="22"/>
                    </a:cubicBezTo>
                    <a:cubicBezTo>
                      <a:pt x="60" y="23"/>
                      <a:pt x="61" y="24"/>
                      <a:pt x="63" y="25"/>
                    </a:cubicBezTo>
                    <a:cubicBezTo>
                      <a:pt x="63" y="25"/>
                      <a:pt x="64" y="26"/>
                      <a:pt x="64" y="27"/>
                    </a:cubicBezTo>
                    <a:cubicBezTo>
                      <a:pt x="67" y="29"/>
                      <a:pt x="69" y="31"/>
                      <a:pt x="70" y="33"/>
                    </a:cubicBezTo>
                    <a:cubicBezTo>
                      <a:pt x="71" y="33"/>
                      <a:pt x="71" y="34"/>
                      <a:pt x="71" y="34"/>
                    </a:cubicBezTo>
                    <a:cubicBezTo>
                      <a:pt x="72" y="35"/>
                      <a:pt x="73" y="37"/>
                      <a:pt x="75" y="38"/>
                    </a:cubicBezTo>
                    <a:cubicBezTo>
                      <a:pt x="75" y="39"/>
                      <a:pt x="75" y="39"/>
                      <a:pt x="76" y="40"/>
                    </a:cubicBezTo>
                    <a:cubicBezTo>
                      <a:pt x="76" y="40"/>
                      <a:pt x="76" y="40"/>
                      <a:pt x="77" y="41"/>
                    </a:cubicBezTo>
                    <a:cubicBezTo>
                      <a:pt x="77" y="41"/>
                      <a:pt x="77" y="42"/>
                      <a:pt x="78" y="43"/>
                    </a:cubicBezTo>
                    <a:cubicBezTo>
                      <a:pt x="79" y="44"/>
                      <a:pt x="80" y="46"/>
                      <a:pt x="81" y="47"/>
                    </a:cubicBezTo>
                    <a:cubicBezTo>
                      <a:pt x="81" y="47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3" y="52"/>
                      <a:pt x="85" y="55"/>
                      <a:pt x="86" y="59"/>
                    </a:cubicBezTo>
                    <a:cubicBezTo>
                      <a:pt x="86" y="59"/>
                      <a:pt x="86" y="59"/>
                      <a:pt x="86" y="59"/>
                    </a:cubicBezTo>
                    <a:cubicBezTo>
                      <a:pt x="91" y="70"/>
                      <a:pt x="94" y="83"/>
                      <a:pt x="96" y="95"/>
                    </a:cubicBezTo>
                    <a:cubicBezTo>
                      <a:pt x="96" y="96"/>
                      <a:pt x="96" y="97"/>
                      <a:pt x="96" y="98"/>
                    </a:cubicBezTo>
                    <a:cubicBezTo>
                      <a:pt x="99" y="121"/>
                      <a:pt x="101" y="145"/>
                      <a:pt x="111" y="166"/>
                    </a:cubicBezTo>
                    <a:cubicBezTo>
                      <a:pt x="127" y="199"/>
                      <a:pt x="155" y="216"/>
                      <a:pt x="192" y="216"/>
                    </a:cubicBezTo>
                    <a:cubicBezTo>
                      <a:pt x="192" y="216"/>
                      <a:pt x="356" y="216"/>
                      <a:pt x="356" y="216"/>
                    </a:cubicBezTo>
                    <a:cubicBezTo>
                      <a:pt x="356" y="216"/>
                      <a:pt x="357" y="216"/>
                      <a:pt x="359" y="216"/>
                    </a:cubicBezTo>
                    <a:cubicBezTo>
                      <a:pt x="359" y="216"/>
                      <a:pt x="359" y="216"/>
                      <a:pt x="359" y="216"/>
                    </a:cubicBezTo>
                    <a:cubicBezTo>
                      <a:pt x="361" y="216"/>
                      <a:pt x="362" y="216"/>
                      <a:pt x="362" y="216"/>
                    </a:cubicBezTo>
                    <a:cubicBezTo>
                      <a:pt x="362" y="216"/>
                      <a:pt x="526" y="216"/>
                      <a:pt x="526" y="216"/>
                    </a:cubicBezTo>
                    <a:cubicBezTo>
                      <a:pt x="563" y="216"/>
                      <a:pt x="591" y="199"/>
                      <a:pt x="607" y="166"/>
                    </a:cubicBezTo>
                    <a:cubicBezTo>
                      <a:pt x="618" y="145"/>
                      <a:pt x="619" y="121"/>
                      <a:pt x="622" y="98"/>
                    </a:cubicBezTo>
                    <a:cubicBezTo>
                      <a:pt x="622" y="98"/>
                      <a:pt x="622" y="97"/>
                      <a:pt x="622" y="96"/>
                    </a:cubicBezTo>
                    <a:cubicBezTo>
                      <a:pt x="624" y="83"/>
                      <a:pt x="627" y="71"/>
                      <a:pt x="632" y="59"/>
                    </a:cubicBezTo>
                    <a:cubicBezTo>
                      <a:pt x="633" y="55"/>
                      <a:pt x="635" y="51"/>
                      <a:pt x="637" y="48"/>
                    </a:cubicBezTo>
                    <a:cubicBezTo>
                      <a:pt x="642" y="40"/>
                      <a:pt x="647" y="33"/>
                      <a:pt x="654" y="27"/>
                    </a:cubicBezTo>
                    <a:cubicBezTo>
                      <a:pt x="654" y="26"/>
                      <a:pt x="655" y="25"/>
                      <a:pt x="656" y="25"/>
                    </a:cubicBezTo>
                    <a:cubicBezTo>
                      <a:pt x="657" y="24"/>
                      <a:pt x="658" y="23"/>
                      <a:pt x="659" y="22"/>
                    </a:cubicBezTo>
                    <a:cubicBezTo>
                      <a:pt x="660" y="21"/>
                      <a:pt x="661" y="20"/>
                      <a:pt x="662" y="19"/>
                    </a:cubicBezTo>
                    <a:cubicBezTo>
                      <a:pt x="663" y="19"/>
                      <a:pt x="664" y="18"/>
                      <a:pt x="665" y="17"/>
                    </a:cubicBezTo>
                    <a:cubicBezTo>
                      <a:pt x="667" y="16"/>
                      <a:pt x="668" y="15"/>
                      <a:pt x="669" y="14"/>
                    </a:cubicBezTo>
                    <a:cubicBezTo>
                      <a:pt x="670" y="14"/>
                      <a:pt x="671" y="13"/>
                      <a:pt x="672" y="13"/>
                    </a:cubicBezTo>
                    <a:cubicBezTo>
                      <a:pt x="674" y="12"/>
                      <a:pt x="676" y="10"/>
                      <a:pt x="679" y="9"/>
                    </a:cubicBezTo>
                    <a:cubicBezTo>
                      <a:pt x="691" y="4"/>
                      <a:pt x="705" y="0"/>
                      <a:pt x="719" y="0"/>
                    </a:cubicBezTo>
                    <a:cubicBezTo>
                      <a:pt x="718" y="0"/>
                      <a:pt x="717" y="0"/>
                      <a:pt x="716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ctr" anchorCtr="1" compatLnSpc="1">
                <a:normAutofit/>
              </a:bodyPr>
              <a:lstStyle/>
              <a:p>
                <a:pPr algn="ctr"/>
                <a:r>
                  <a:rPr lang="en-US" altLang="zh-CN" sz="1600" b="1" i="1" dirty="0">
                    <a:solidFill>
                      <a:schemeClr val="bg1"/>
                    </a:solidFill>
                  </a:rPr>
                  <a:t>3,000K</a:t>
                </a:r>
                <a:endParaRPr lang="zh-CN" altLang="en-US" sz="1600" b="1" i="1" dirty="0">
                  <a:solidFill>
                    <a:schemeClr val="bg1"/>
                  </a:solidFill>
                </a:endParaRPr>
              </a:p>
            </p:txBody>
          </p:sp>
          <p:grpSp>
            <p:nvGrpSpPr>
              <p:cNvPr id="36" name="ïšḻîḍé">
                <a:extLst>
                  <a:ext uri="{FF2B5EF4-FFF2-40B4-BE49-F238E27FC236}">
                    <a16:creationId xmlns="" xmlns:a16="http://schemas.microsoft.com/office/drawing/2014/main" id="{CA54D2F1-CCC9-4BD6-BF6A-D1D31C8C3DF2}"/>
                  </a:ext>
                </a:extLst>
              </p:cNvPr>
              <p:cNvGrpSpPr/>
              <p:nvPr/>
            </p:nvGrpSpPr>
            <p:grpSpPr>
              <a:xfrm>
                <a:off x="1323975" y="1860256"/>
                <a:ext cx="1558441" cy="1259366"/>
                <a:chOff x="1163789" y="2274621"/>
                <a:chExt cx="1436954" cy="1143954"/>
              </a:xfrm>
            </p:grpSpPr>
            <p:sp>
              <p:nvSpPr>
                <p:cNvPr id="37" name="îŝḻîḍê">
                  <a:extLst>
                    <a:ext uri="{FF2B5EF4-FFF2-40B4-BE49-F238E27FC236}">
                      <a16:creationId xmlns="" xmlns:a16="http://schemas.microsoft.com/office/drawing/2014/main" id="{99195FD2-1CEE-47A7-A0B1-CCE629DE9632}"/>
                    </a:ext>
                  </a:extLst>
                </p:cNvPr>
                <p:cNvSpPr/>
                <p:nvPr/>
              </p:nvSpPr>
              <p:spPr bwMode="auto">
                <a:xfrm>
                  <a:off x="1163789" y="2716427"/>
                  <a:ext cx="1436954" cy="70214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>
                    <a:lnSpc>
                      <a:spcPct val="150000"/>
                    </a:lnSpc>
                    <a:spcBef>
                      <a:spcPct val="0"/>
                    </a:spcBef>
                  </a:pPr>
                  <a:r>
                    <a:rPr lang="en-US" altLang="zh-CN" sz="1100" dirty="0"/>
                    <a:t>Supporting text here. </a:t>
                  </a:r>
                </a:p>
                <a:p>
                  <a:pPr algn="ctr">
                    <a:lnSpc>
                      <a:spcPct val="150000"/>
                    </a:lnSpc>
                    <a:spcBef>
                      <a:spcPct val="0"/>
                    </a:spcBef>
                  </a:pPr>
                  <a:r>
                    <a:rPr lang="en-US" altLang="zh-CN" sz="1100" dirty="0"/>
                    <a:t>……</a:t>
                  </a:r>
                </a:p>
              </p:txBody>
            </p:sp>
            <p:sp>
              <p:nvSpPr>
                <p:cNvPr id="38" name="îşľíḓè">
                  <a:extLst>
                    <a:ext uri="{FF2B5EF4-FFF2-40B4-BE49-F238E27FC236}">
                      <a16:creationId xmlns="" xmlns:a16="http://schemas.microsoft.com/office/drawing/2014/main" id="{8A55131E-7D44-4AF0-A3C1-29985BBF84DF}"/>
                    </a:ext>
                  </a:extLst>
                </p:cNvPr>
                <p:cNvSpPr txBox="1"/>
                <p:nvPr/>
              </p:nvSpPr>
              <p:spPr bwMode="auto">
                <a:xfrm>
                  <a:off x="1163789" y="2274621"/>
                  <a:ext cx="1436954" cy="44180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</a:pPr>
                  <a:r>
                    <a:rPr lang="en-US" altLang="zh-CN" sz="1600" b="1" dirty="0"/>
                    <a:t>Text here</a:t>
                  </a:r>
                </a:p>
              </p:txBody>
            </p:sp>
          </p:grpSp>
        </p:grpSp>
        <p:grpSp>
          <p:nvGrpSpPr>
            <p:cNvPr id="26" name="ïṧḻïḑe">
              <a:extLst>
                <a:ext uri="{FF2B5EF4-FFF2-40B4-BE49-F238E27FC236}">
                  <a16:creationId xmlns="" xmlns:a16="http://schemas.microsoft.com/office/drawing/2014/main" id="{1DB9B51F-3B33-4BE7-AB5D-6A18D902E5B6}"/>
                </a:ext>
              </a:extLst>
            </p:cNvPr>
            <p:cNvGrpSpPr/>
            <p:nvPr/>
          </p:nvGrpSpPr>
          <p:grpSpPr>
            <a:xfrm>
              <a:off x="6454673" y="1516087"/>
              <a:ext cx="3667227" cy="3825826"/>
              <a:chOff x="945391" y="1130300"/>
              <a:chExt cx="2315609" cy="2415754"/>
            </a:xfrm>
          </p:grpSpPr>
          <p:sp>
            <p:nvSpPr>
              <p:cNvPr id="27" name="ïS1îḑè">
                <a:extLst>
                  <a:ext uri="{FF2B5EF4-FFF2-40B4-BE49-F238E27FC236}">
                    <a16:creationId xmlns="" xmlns:a16="http://schemas.microsoft.com/office/drawing/2014/main" id="{7C4A79DC-5138-492D-80BC-6058AE66B459}"/>
                  </a:ext>
                </a:extLst>
              </p:cNvPr>
              <p:cNvSpPr/>
              <p:nvPr/>
            </p:nvSpPr>
            <p:spPr bwMode="auto">
              <a:xfrm>
                <a:off x="945391" y="1130300"/>
                <a:ext cx="2315609" cy="2415754"/>
              </a:xfrm>
              <a:custGeom>
                <a:avLst/>
                <a:gdLst>
                  <a:gd name="T0" fmla="*/ 538 w 1089"/>
                  <a:gd name="T1" fmla="*/ 1138 h 1138"/>
                  <a:gd name="T2" fmla="*/ 466 w 1089"/>
                  <a:gd name="T3" fmla="*/ 1122 h 1138"/>
                  <a:gd name="T4" fmla="*/ 71 w 1089"/>
                  <a:gd name="T5" fmla="*/ 895 h 1138"/>
                  <a:gd name="T6" fmla="*/ 0 w 1089"/>
                  <a:gd name="T7" fmla="*/ 772 h 1138"/>
                  <a:gd name="T8" fmla="*/ 4 w 1089"/>
                  <a:gd name="T9" fmla="*/ 248 h 1138"/>
                  <a:gd name="T10" fmla="*/ 79 w 1089"/>
                  <a:gd name="T11" fmla="*/ 143 h 1138"/>
                  <a:gd name="T12" fmla="*/ 455 w 1089"/>
                  <a:gd name="T13" fmla="*/ 12 h 1138"/>
                  <a:gd name="T14" fmla="*/ 540 w 1089"/>
                  <a:gd name="T15" fmla="*/ 0 h 1138"/>
                  <a:gd name="T16" fmla="*/ 621 w 1089"/>
                  <a:gd name="T17" fmla="*/ 11 h 1138"/>
                  <a:gd name="T18" fmla="*/ 1015 w 1089"/>
                  <a:gd name="T19" fmla="*/ 144 h 1138"/>
                  <a:gd name="T20" fmla="*/ 1088 w 1089"/>
                  <a:gd name="T21" fmla="*/ 247 h 1138"/>
                  <a:gd name="T22" fmla="*/ 1078 w 1089"/>
                  <a:gd name="T23" fmla="*/ 772 h 1138"/>
                  <a:gd name="T24" fmla="*/ 1005 w 1089"/>
                  <a:gd name="T25" fmla="*/ 895 h 1138"/>
                  <a:gd name="T26" fmla="*/ 609 w 1089"/>
                  <a:gd name="T27" fmla="*/ 1122 h 1138"/>
                  <a:gd name="T28" fmla="*/ 538 w 1089"/>
                  <a:gd name="T29" fmla="*/ 1138 h 1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89" h="1138">
                    <a:moveTo>
                      <a:pt x="538" y="1138"/>
                    </a:moveTo>
                    <a:cubicBezTo>
                      <a:pt x="511" y="1138"/>
                      <a:pt x="485" y="1132"/>
                      <a:pt x="466" y="1122"/>
                    </a:cubicBezTo>
                    <a:cubicBezTo>
                      <a:pt x="71" y="895"/>
                      <a:pt x="71" y="895"/>
                      <a:pt x="71" y="895"/>
                    </a:cubicBezTo>
                    <a:cubicBezTo>
                      <a:pt x="32" y="873"/>
                      <a:pt x="0" y="817"/>
                      <a:pt x="0" y="772"/>
                    </a:cubicBezTo>
                    <a:cubicBezTo>
                      <a:pt x="4" y="248"/>
                      <a:pt x="4" y="248"/>
                      <a:pt x="4" y="248"/>
                    </a:cubicBezTo>
                    <a:cubicBezTo>
                      <a:pt x="4" y="205"/>
                      <a:pt x="38" y="157"/>
                      <a:pt x="79" y="143"/>
                    </a:cubicBezTo>
                    <a:cubicBezTo>
                      <a:pt x="455" y="12"/>
                      <a:pt x="455" y="12"/>
                      <a:pt x="455" y="12"/>
                    </a:cubicBezTo>
                    <a:cubicBezTo>
                      <a:pt x="477" y="4"/>
                      <a:pt x="508" y="0"/>
                      <a:pt x="540" y="0"/>
                    </a:cubicBezTo>
                    <a:cubicBezTo>
                      <a:pt x="570" y="0"/>
                      <a:pt x="600" y="4"/>
                      <a:pt x="621" y="11"/>
                    </a:cubicBezTo>
                    <a:cubicBezTo>
                      <a:pt x="1015" y="144"/>
                      <a:pt x="1015" y="144"/>
                      <a:pt x="1015" y="144"/>
                    </a:cubicBezTo>
                    <a:cubicBezTo>
                      <a:pt x="1056" y="157"/>
                      <a:pt x="1089" y="205"/>
                      <a:pt x="1088" y="247"/>
                    </a:cubicBezTo>
                    <a:cubicBezTo>
                      <a:pt x="1078" y="772"/>
                      <a:pt x="1078" y="772"/>
                      <a:pt x="1078" y="772"/>
                    </a:cubicBezTo>
                    <a:cubicBezTo>
                      <a:pt x="1077" y="816"/>
                      <a:pt x="1044" y="873"/>
                      <a:pt x="1005" y="895"/>
                    </a:cubicBezTo>
                    <a:cubicBezTo>
                      <a:pt x="609" y="1122"/>
                      <a:pt x="609" y="1122"/>
                      <a:pt x="609" y="1122"/>
                    </a:cubicBezTo>
                    <a:cubicBezTo>
                      <a:pt x="591" y="1132"/>
                      <a:pt x="565" y="1138"/>
                      <a:pt x="538" y="113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8" name="išḻîďe">
                <a:extLst>
                  <a:ext uri="{FF2B5EF4-FFF2-40B4-BE49-F238E27FC236}">
                    <a16:creationId xmlns="" xmlns:a16="http://schemas.microsoft.com/office/drawing/2014/main" id="{62032485-4C7A-4174-B827-F5F58DA1014E}"/>
                  </a:ext>
                </a:extLst>
              </p:cNvPr>
              <p:cNvSpPr/>
              <p:nvPr/>
            </p:nvSpPr>
            <p:spPr bwMode="auto">
              <a:xfrm>
                <a:off x="1096631" y="1289716"/>
                <a:ext cx="2013129" cy="2077508"/>
              </a:xfrm>
              <a:custGeom>
                <a:avLst/>
                <a:gdLst>
                  <a:gd name="T0" fmla="*/ 83 w 947"/>
                  <a:gd name="T1" fmla="*/ 784 h 979"/>
                  <a:gd name="T2" fmla="*/ 0 w 947"/>
                  <a:gd name="T3" fmla="*/ 643 h 979"/>
                  <a:gd name="T4" fmla="*/ 3 w 947"/>
                  <a:gd name="T5" fmla="*/ 243 h 979"/>
                  <a:gd name="T6" fmla="*/ 94 w 947"/>
                  <a:gd name="T7" fmla="*/ 116 h 979"/>
                  <a:gd name="T8" fmla="*/ 378 w 947"/>
                  <a:gd name="T9" fmla="*/ 18 h 979"/>
                  <a:gd name="T10" fmla="*/ 558 w 947"/>
                  <a:gd name="T11" fmla="*/ 17 h 979"/>
                  <a:gd name="T12" fmla="*/ 857 w 947"/>
                  <a:gd name="T13" fmla="*/ 117 h 979"/>
                  <a:gd name="T14" fmla="*/ 946 w 947"/>
                  <a:gd name="T15" fmla="*/ 243 h 979"/>
                  <a:gd name="T16" fmla="*/ 938 w 947"/>
                  <a:gd name="T17" fmla="*/ 642 h 979"/>
                  <a:gd name="T18" fmla="*/ 853 w 947"/>
                  <a:gd name="T19" fmla="*/ 783 h 979"/>
                  <a:gd name="T20" fmla="*/ 550 w 947"/>
                  <a:gd name="T21" fmla="*/ 953 h 979"/>
                  <a:gd name="T22" fmla="*/ 384 w 947"/>
                  <a:gd name="T23" fmla="*/ 953 h 979"/>
                  <a:gd name="T24" fmla="*/ 83 w 947"/>
                  <a:gd name="T25" fmla="*/ 784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47" h="979">
                    <a:moveTo>
                      <a:pt x="83" y="784"/>
                    </a:moveTo>
                    <a:cubicBezTo>
                      <a:pt x="37" y="759"/>
                      <a:pt x="0" y="695"/>
                      <a:pt x="0" y="643"/>
                    </a:cubicBezTo>
                    <a:cubicBezTo>
                      <a:pt x="3" y="243"/>
                      <a:pt x="3" y="243"/>
                      <a:pt x="3" y="243"/>
                    </a:cubicBezTo>
                    <a:cubicBezTo>
                      <a:pt x="4" y="191"/>
                      <a:pt x="44" y="134"/>
                      <a:pt x="94" y="116"/>
                    </a:cubicBezTo>
                    <a:cubicBezTo>
                      <a:pt x="378" y="18"/>
                      <a:pt x="378" y="18"/>
                      <a:pt x="378" y="18"/>
                    </a:cubicBezTo>
                    <a:cubicBezTo>
                      <a:pt x="427" y="1"/>
                      <a:pt x="508" y="0"/>
                      <a:pt x="558" y="17"/>
                    </a:cubicBezTo>
                    <a:cubicBezTo>
                      <a:pt x="857" y="117"/>
                      <a:pt x="857" y="117"/>
                      <a:pt x="857" y="117"/>
                    </a:cubicBezTo>
                    <a:cubicBezTo>
                      <a:pt x="907" y="134"/>
                      <a:pt x="947" y="191"/>
                      <a:pt x="946" y="243"/>
                    </a:cubicBezTo>
                    <a:cubicBezTo>
                      <a:pt x="938" y="642"/>
                      <a:pt x="938" y="642"/>
                      <a:pt x="938" y="642"/>
                    </a:cubicBezTo>
                    <a:cubicBezTo>
                      <a:pt x="937" y="694"/>
                      <a:pt x="899" y="758"/>
                      <a:pt x="853" y="783"/>
                    </a:cubicBezTo>
                    <a:cubicBezTo>
                      <a:pt x="550" y="953"/>
                      <a:pt x="550" y="953"/>
                      <a:pt x="550" y="953"/>
                    </a:cubicBezTo>
                    <a:cubicBezTo>
                      <a:pt x="505" y="979"/>
                      <a:pt x="430" y="979"/>
                      <a:pt x="384" y="953"/>
                    </a:cubicBezTo>
                    <a:lnTo>
                      <a:pt x="83" y="7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9" name="ï$líḋê">
                <a:extLst>
                  <a:ext uri="{FF2B5EF4-FFF2-40B4-BE49-F238E27FC236}">
                    <a16:creationId xmlns="" xmlns:a16="http://schemas.microsoft.com/office/drawing/2014/main" id="{39A2A11E-FE56-43C2-B09A-A2E29F322E96}"/>
                  </a:ext>
                </a:extLst>
              </p:cNvPr>
              <p:cNvSpPr/>
              <p:nvPr/>
            </p:nvSpPr>
            <p:spPr bwMode="auto">
              <a:xfrm>
                <a:off x="1338820" y="1248840"/>
                <a:ext cx="1528752" cy="458830"/>
              </a:xfrm>
              <a:custGeom>
                <a:avLst/>
                <a:gdLst>
                  <a:gd name="T0" fmla="*/ 716 w 719"/>
                  <a:gd name="T1" fmla="*/ 0 h 216"/>
                  <a:gd name="T2" fmla="*/ 362 w 719"/>
                  <a:gd name="T3" fmla="*/ 0 h 216"/>
                  <a:gd name="T4" fmla="*/ 359 w 719"/>
                  <a:gd name="T5" fmla="*/ 0 h 216"/>
                  <a:gd name="T6" fmla="*/ 359 w 719"/>
                  <a:gd name="T7" fmla="*/ 0 h 216"/>
                  <a:gd name="T8" fmla="*/ 356 w 719"/>
                  <a:gd name="T9" fmla="*/ 0 h 216"/>
                  <a:gd name="T10" fmla="*/ 2 w 719"/>
                  <a:gd name="T11" fmla="*/ 0 h 216"/>
                  <a:gd name="T12" fmla="*/ 0 w 719"/>
                  <a:gd name="T13" fmla="*/ 0 h 216"/>
                  <a:gd name="T14" fmla="*/ 39 w 719"/>
                  <a:gd name="T15" fmla="*/ 9 h 216"/>
                  <a:gd name="T16" fmla="*/ 46 w 719"/>
                  <a:gd name="T17" fmla="*/ 13 h 216"/>
                  <a:gd name="T18" fmla="*/ 49 w 719"/>
                  <a:gd name="T19" fmla="*/ 14 h 216"/>
                  <a:gd name="T20" fmla="*/ 53 w 719"/>
                  <a:gd name="T21" fmla="*/ 17 h 216"/>
                  <a:gd name="T22" fmla="*/ 56 w 719"/>
                  <a:gd name="T23" fmla="*/ 19 h 216"/>
                  <a:gd name="T24" fmla="*/ 59 w 719"/>
                  <a:gd name="T25" fmla="*/ 22 h 216"/>
                  <a:gd name="T26" fmla="*/ 63 w 719"/>
                  <a:gd name="T27" fmla="*/ 25 h 216"/>
                  <a:gd name="T28" fmla="*/ 64 w 719"/>
                  <a:gd name="T29" fmla="*/ 27 h 216"/>
                  <a:gd name="T30" fmla="*/ 70 w 719"/>
                  <a:gd name="T31" fmla="*/ 33 h 216"/>
                  <a:gd name="T32" fmla="*/ 71 w 719"/>
                  <a:gd name="T33" fmla="*/ 34 h 216"/>
                  <a:gd name="T34" fmla="*/ 75 w 719"/>
                  <a:gd name="T35" fmla="*/ 38 h 216"/>
                  <a:gd name="T36" fmla="*/ 76 w 719"/>
                  <a:gd name="T37" fmla="*/ 40 h 216"/>
                  <a:gd name="T38" fmla="*/ 77 w 719"/>
                  <a:gd name="T39" fmla="*/ 41 h 216"/>
                  <a:gd name="T40" fmla="*/ 78 w 719"/>
                  <a:gd name="T41" fmla="*/ 43 h 216"/>
                  <a:gd name="T42" fmla="*/ 81 w 719"/>
                  <a:gd name="T43" fmla="*/ 47 h 216"/>
                  <a:gd name="T44" fmla="*/ 81 w 719"/>
                  <a:gd name="T45" fmla="*/ 48 h 216"/>
                  <a:gd name="T46" fmla="*/ 81 w 719"/>
                  <a:gd name="T47" fmla="*/ 48 h 216"/>
                  <a:gd name="T48" fmla="*/ 81 w 719"/>
                  <a:gd name="T49" fmla="*/ 48 h 216"/>
                  <a:gd name="T50" fmla="*/ 86 w 719"/>
                  <a:gd name="T51" fmla="*/ 59 h 216"/>
                  <a:gd name="T52" fmla="*/ 86 w 719"/>
                  <a:gd name="T53" fmla="*/ 59 h 216"/>
                  <a:gd name="T54" fmla="*/ 96 w 719"/>
                  <a:gd name="T55" fmla="*/ 95 h 216"/>
                  <a:gd name="T56" fmla="*/ 96 w 719"/>
                  <a:gd name="T57" fmla="*/ 98 h 216"/>
                  <a:gd name="T58" fmla="*/ 111 w 719"/>
                  <a:gd name="T59" fmla="*/ 166 h 216"/>
                  <a:gd name="T60" fmla="*/ 192 w 719"/>
                  <a:gd name="T61" fmla="*/ 216 h 216"/>
                  <a:gd name="T62" fmla="*/ 356 w 719"/>
                  <a:gd name="T63" fmla="*/ 216 h 216"/>
                  <a:gd name="T64" fmla="*/ 359 w 719"/>
                  <a:gd name="T65" fmla="*/ 216 h 216"/>
                  <a:gd name="T66" fmla="*/ 359 w 719"/>
                  <a:gd name="T67" fmla="*/ 216 h 216"/>
                  <a:gd name="T68" fmla="*/ 362 w 719"/>
                  <a:gd name="T69" fmla="*/ 216 h 216"/>
                  <a:gd name="T70" fmla="*/ 526 w 719"/>
                  <a:gd name="T71" fmla="*/ 216 h 216"/>
                  <a:gd name="T72" fmla="*/ 607 w 719"/>
                  <a:gd name="T73" fmla="*/ 166 h 216"/>
                  <a:gd name="T74" fmla="*/ 622 w 719"/>
                  <a:gd name="T75" fmla="*/ 98 h 216"/>
                  <a:gd name="T76" fmla="*/ 622 w 719"/>
                  <a:gd name="T77" fmla="*/ 96 h 216"/>
                  <a:gd name="T78" fmla="*/ 632 w 719"/>
                  <a:gd name="T79" fmla="*/ 59 h 216"/>
                  <a:gd name="T80" fmla="*/ 637 w 719"/>
                  <a:gd name="T81" fmla="*/ 48 h 216"/>
                  <a:gd name="T82" fmla="*/ 654 w 719"/>
                  <a:gd name="T83" fmla="*/ 27 h 216"/>
                  <a:gd name="T84" fmla="*/ 656 w 719"/>
                  <a:gd name="T85" fmla="*/ 25 h 216"/>
                  <a:gd name="T86" fmla="*/ 659 w 719"/>
                  <a:gd name="T87" fmla="*/ 22 h 216"/>
                  <a:gd name="T88" fmla="*/ 662 w 719"/>
                  <a:gd name="T89" fmla="*/ 19 h 216"/>
                  <a:gd name="T90" fmla="*/ 665 w 719"/>
                  <a:gd name="T91" fmla="*/ 17 h 216"/>
                  <a:gd name="T92" fmla="*/ 669 w 719"/>
                  <a:gd name="T93" fmla="*/ 14 h 216"/>
                  <a:gd name="T94" fmla="*/ 672 w 719"/>
                  <a:gd name="T95" fmla="*/ 13 h 216"/>
                  <a:gd name="T96" fmla="*/ 679 w 719"/>
                  <a:gd name="T97" fmla="*/ 9 h 216"/>
                  <a:gd name="T98" fmla="*/ 719 w 719"/>
                  <a:gd name="T99" fmla="*/ 0 h 216"/>
                  <a:gd name="T100" fmla="*/ 716 w 719"/>
                  <a:gd name="T101" fmla="*/ 0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19" h="216">
                    <a:moveTo>
                      <a:pt x="716" y="0"/>
                    </a:moveTo>
                    <a:cubicBezTo>
                      <a:pt x="362" y="0"/>
                      <a:pt x="362" y="0"/>
                      <a:pt x="362" y="0"/>
                    </a:cubicBezTo>
                    <a:cubicBezTo>
                      <a:pt x="359" y="0"/>
                      <a:pt x="359" y="0"/>
                      <a:pt x="359" y="0"/>
                    </a:cubicBezTo>
                    <a:cubicBezTo>
                      <a:pt x="359" y="0"/>
                      <a:pt x="359" y="0"/>
                      <a:pt x="359" y="0"/>
                    </a:cubicBezTo>
                    <a:cubicBezTo>
                      <a:pt x="356" y="0"/>
                      <a:pt x="356" y="0"/>
                      <a:pt x="356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13" y="0"/>
                      <a:pt x="27" y="4"/>
                      <a:pt x="39" y="9"/>
                    </a:cubicBezTo>
                    <a:cubicBezTo>
                      <a:pt x="42" y="10"/>
                      <a:pt x="44" y="12"/>
                      <a:pt x="46" y="13"/>
                    </a:cubicBezTo>
                    <a:cubicBezTo>
                      <a:pt x="47" y="13"/>
                      <a:pt x="48" y="14"/>
                      <a:pt x="49" y="14"/>
                    </a:cubicBezTo>
                    <a:cubicBezTo>
                      <a:pt x="50" y="15"/>
                      <a:pt x="52" y="16"/>
                      <a:pt x="53" y="17"/>
                    </a:cubicBezTo>
                    <a:cubicBezTo>
                      <a:pt x="54" y="18"/>
                      <a:pt x="55" y="19"/>
                      <a:pt x="56" y="19"/>
                    </a:cubicBezTo>
                    <a:cubicBezTo>
                      <a:pt x="57" y="20"/>
                      <a:pt x="58" y="21"/>
                      <a:pt x="59" y="22"/>
                    </a:cubicBezTo>
                    <a:cubicBezTo>
                      <a:pt x="60" y="23"/>
                      <a:pt x="61" y="24"/>
                      <a:pt x="63" y="25"/>
                    </a:cubicBezTo>
                    <a:cubicBezTo>
                      <a:pt x="63" y="25"/>
                      <a:pt x="64" y="26"/>
                      <a:pt x="64" y="27"/>
                    </a:cubicBezTo>
                    <a:cubicBezTo>
                      <a:pt x="67" y="29"/>
                      <a:pt x="69" y="31"/>
                      <a:pt x="70" y="33"/>
                    </a:cubicBezTo>
                    <a:cubicBezTo>
                      <a:pt x="71" y="33"/>
                      <a:pt x="71" y="34"/>
                      <a:pt x="71" y="34"/>
                    </a:cubicBezTo>
                    <a:cubicBezTo>
                      <a:pt x="72" y="35"/>
                      <a:pt x="73" y="37"/>
                      <a:pt x="75" y="38"/>
                    </a:cubicBezTo>
                    <a:cubicBezTo>
                      <a:pt x="75" y="39"/>
                      <a:pt x="75" y="39"/>
                      <a:pt x="76" y="40"/>
                    </a:cubicBezTo>
                    <a:cubicBezTo>
                      <a:pt x="76" y="40"/>
                      <a:pt x="76" y="40"/>
                      <a:pt x="77" y="41"/>
                    </a:cubicBezTo>
                    <a:cubicBezTo>
                      <a:pt x="77" y="41"/>
                      <a:pt x="77" y="42"/>
                      <a:pt x="78" y="43"/>
                    </a:cubicBezTo>
                    <a:cubicBezTo>
                      <a:pt x="79" y="44"/>
                      <a:pt x="80" y="46"/>
                      <a:pt x="81" y="47"/>
                    </a:cubicBezTo>
                    <a:cubicBezTo>
                      <a:pt x="81" y="47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3" y="52"/>
                      <a:pt x="85" y="55"/>
                      <a:pt x="86" y="59"/>
                    </a:cubicBezTo>
                    <a:cubicBezTo>
                      <a:pt x="86" y="59"/>
                      <a:pt x="86" y="59"/>
                      <a:pt x="86" y="59"/>
                    </a:cubicBezTo>
                    <a:cubicBezTo>
                      <a:pt x="91" y="70"/>
                      <a:pt x="94" y="83"/>
                      <a:pt x="96" y="95"/>
                    </a:cubicBezTo>
                    <a:cubicBezTo>
                      <a:pt x="96" y="96"/>
                      <a:pt x="96" y="97"/>
                      <a:pt x="96" y="98"/>
                    </a:cubicBezTo>
                    <a:cubicBezTo>
                      <a:pt x="99" y="121"/>
                      <a:pt x="101" y="145"/>
                      <a:pt x="111" y="166"/>
                    </a:cubicBezTo>
                    <a:cubicBezTo>
                      <a:pt x="127" y="199"/>
                      <a:pt x="155" y="216"/>
                      <a:pt x="192" y="216"/>
                    </a:cubicBezTo>
                    <a:cubicBezTo>
                      <a:pt x="192" y="216"/>
                      <a:pt x="356" y="216"/>
                      <a:pt x="356" y="216"/>
                    </a:cubicBezTo>
                    <a:cubicBezTo>
                      <a:pt x="356" y="216"/>
                      <a:pt x="357" y="216"/>
                      <a:pt x="359" y="216"/>
                    </a:cubicBezTo>
                    <a:cubicBezTo>
                      <a:pt x="359" y="216"/>
                      <a:pt x="359" y="216"/>
                      <a:pt x="359" y="216"/>
                    </a:cubicBezTo>
                    <a:cubicBezTo>
                      <a:pt x="361" y="216"/>
                      <a:pt x="362" y="216"/>
                      <a:pt x="362" y="216"/>
                    </a:cubicBezTo>
                    <a:cubicBezTo>
                      <a:pt x="362" y="216"/>
                      <a:pt x="526" y="216"/>
                      <a:pt x="526" y="216"/>
                    </a:cubicBezTo>
                    <a:cubicBezTo>
                      <a:pt x="563" y="216"/>
                      <a:pt x="591" y="199"/>
                      <a:pt x="607" y="166"/>
                    </a:cubicBezTo>
                    <a:cubicBezTo>
                      <a:pt x="618" y="145"/>
                      <a:pt x="619" y="121"/>
                      <a:pt x="622" y="98"/>
                    </a:cubicBezTo>
                    <a:cubicBezTo>
                      <a:pt x="622" y="98"/>
                      <a:pt x="622" y="97"/>
                      <a:pt x="622" y="96"/>
                    </a:cubicBezTo>
                    <a:cubicBezTo>
                      <a:pt x="624" y="83"/>
                      <a:pt x="627" y="71"/>
                      <a:pt x="632" y="59"/>
                    </a:cubicBezTo>
                    <a:cubicBezTo>
                      <a:pt x="633" y="55"/>
                      <a:pt x="635" y="51"/>
                      <a:pt x="637" y="48"/>
                    </a:cubicBezTo>
                    <a:cubicBezTo>
                      <a:pt x="642" y="40"/>
                      <a:pt x="647" y="33"/>
                      <a:pt x="654" y="27"/>
                    </a:cubicBezTo>
                    <a:cubicBezTo>
                      <a:pt x="654" y="26"/>
                      <a:pt x="655" y="25"/>
                      <a:pt x="656" y="25"/>
                    </a:cubicBezTo>
                    <a:cubicBezTo>
                      <a:pt x="657" y="24"/>
                      <a:pt x="658" y="23"/>
                      <a:pt x="659" y="22"/>
                    </a:cubicBezTo>
                    <a:cubicBezTo>
                      <a:pt x="660" y="21"/>
                      <a:pt x="661" y="20"/>
                      <a:pt x="662" y="19"/>
                    </a:cubicBezTo>
                    <a:cubicBezTo>
                      <a:pt x="663" y="19"/>
                      <a:pt x="664" y="18"/>
                      <a:pt x="665" y="17"/>
                    </a:cubicBezTo>
                    <a:cubicBezTo>
                      <a:pt x="667" y="16"/>
                      <a:pt x="668" y="15"/>
                      <a:pt x="669" y="14"/>
                    </a:cubicBezTo>
                    <a:cubicBezTo>
                      <a:pt x="670" y="14"/>
                      <a:pt x="671" y="13"/>
                      <a:pt x="672" y="13"/>
                    </a:cubicBezTo>
                    <a:cubicBezTo>
                      <a:pt x="674" y="12"/>
                      <a:pt x="676" y="10"/>
                      <a:pt x="679" y="9"/>
                    </a:cubicBezTo>
                    <a:cubicBezTo>
                      <a:pt x="691" y="4"/>
                      <a:pt x="705" y="0"/>
                      <a:pt x="719" y="0"/>
                    </a:cubicBezTo>
                    <a:cubicBezTo>
                      <a:pt x="718" y="0"/>
                      <a:pt x="717" y="0"/>
                      <a:pt x="71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anchor="ctr" anchorCtr="1" compatLnSpc="1">
                <a:normAutofit/>
              </a:bodyPr>
              <a:lstStyle/>
              <a:p>
                <a:pPr algn="ctr"/>
                <a:r>
                  <a:rPr lang="en-US" altLang="zh-CN" sz="1600" b="1" i="1" dirty="0">
                    <a:solidFill>
                      <a:schemeClr val="bg1"/>
                    </a:solidFill>
                  </a:rPr>
                  <a:t>4,000K</a:t>
                </a:r>
                <a:endParaRPr lang="zh-CN" altLang="en-US" sz="1600" b="1" i="1" dirty="0">
                  <a:solidFill>
                    <a:schemeClr val="bg1"/>
                  </a:solidFill>
                </a:endParaRPr>
              </a:p>
            </p:txBody>
          </p:sp>
          <p:grpSp>
            <p:nvGrpSpPr>
              <p:cNvPr id="30" name="îsḷíḑê">
                <a:extLst>
                  <a:ext uri="{FF2B5EF4-FFF2-40B4-BE49-F238E27FC236}">
                    <a16:creationId xmlns="" xmlns:a16="http://schemas.microsoft.com/office/drawing/2014/main" id="{3BA5000C-480B-4FFE-8EF3-002D44C2DD1A}"/>
                  </a:ext>
                </a:extLst>
              </p:cNvPr>
              <p:cNvGrpSpPr/>
              <p:nvPr/>
            </p:nvGrpSpPr>
            <p:grpSpPr>
              <a:xfrm>
                <a:off x="1323975" y="1860256"/>
                <a:ext cx="1558441" cy="1259366"/>
                <a:chOff x="1163789" y="2274621"/>
                <a:chExt cx="1436954" cy="1143954"/>
              </a:xfrm>
            </p:grpSpPr>
            <p:sp>
              <p:nvSpPr>
                <p:cNvPr id="31" name="ïşḷiďê">
                  <a:extLst>
                    <a:ext uri="{FF2B5EF4-FFF2-40B4-BE49-F238E27FC236}">
                      <a16:creationId xmlns="" xmlns:a16="http://schemas.microsoft.com/office/drawing/2014/main" id="{57B1EE45-7DC2-4E0F-B9E7-614201F36449}"/>
                    </a:ext>
                  </a:extLst>
                </p:cNvPr>
                <p:cNvSpPr/>
                <p:nvPr/>
              </p:nvSpPr>
              <p:spPr bwMode="auto">
                <a:xfrm>
                  <a:off x="1163789" y="2716427"/>
                  <a:ext cx="1436954" cy="70214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>
                    <a:lnSpc>
                      <a:spcPct val="150000"/>
                    </a:lnSpc>
                    <a:spcBef>
                      <a:spcPct val="0"/>
                    </a:spcBef>
                  </a:pPr>
                  <a:r>
                    <a:rPr lang="en-US" altLang="zh-CN" sz="1100" dirty="0"/>
                    <a:t>Supporting text here. </a:t>
                  </a:r>
                </a:p>
                <a:p>
                  <a:pPr algn="ctr">
                    <a:lnSpc>
                      <a:spcPct val="150000"/>
                    </a:lnSpc>
                    <a:spcBef>
                      <a:spcPct val="0"/>
                    </a:spcBef>
                  </a:pPr>
                  <a:r>
                    <a:rPr lang="en-US" altLang="zh-CN" sz="1100" dirty="0"/>
                    <a:t>……</a:t>
                  </a:r>
                </a:p>
              </p:txBody>
            </p:sp>
            <p:sp>
              <p:nvSpPr>
                <p:cNvPr id="32" name="ï$ľîďe">
                  <a:extLst>
                    <a:ext uri="{FF2B5EF4-FFF2-40B4-BE49-F238E27FC236}">
                      <a16:creationId xmlns="" xmlns:a16="http://schemas.microsoft.com/office/drawing/2014/main" id="{00E763B5-6473-4873-8133-4459A39FE2B0}"/>
                    </a:ext>
                  </a:extLst>
                </p:cNvPr>
                <p:cNvSpPr txBox="1"/>
                <p:nvPr/>
              </p:nvSpPr>
              <p:spPr bwMode="auto">
                <a:xfrm>
                  <a:off x="1163789" y="2274621"/>
                  <a:ext cx="1436954" cy="44180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</a:pPr>
                  <a:r>
                    <a:rPr lang="en-US" altLang="zh-CN" sz="1600" b="1" dirty="0"/>
                    <a:t>Text here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76826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5A56F34-943B-4203-B6C6-2FF6C3A5B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8B63A2D2-E6C5-4CE4-A15B-9264951B8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 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3FFCBCB-07DC-4797-82F6-3E2F323BD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23</a:t>
            </a:fld>
            <a:endParaRPr lang="zh-CN" altLang="en-US"/>
          </a:p>
        </p:txBody>
      </p:sp>
      <p:grpSp>
        <p:nvGrpSpPr>
          <p:cNvPr id="5" name="00250236-6939-4acf-a6d3-d0942632152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667B363D-AB7B-46F3-83F9-2836181DD9BE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69926" y="1141686"/>
            <a:ext cx="10850562" cy="5018536"/>
            <a:chOff x="669926" y="1141686"/>
            <a:chExt cx="10850562" cy="5018536"/>
          </a:xfrm>
        </p:grpSpPr>
        <p:sp>
          <p:nvSpPr>
            <p:cNvPr id="6" name="ïṧḷîḓe">
              <a:extLst>
                <a:ext uri="{FF2B5EF4-FFF2-40B4-BE49-F238E27FC236}">
                  <a16:creationId xmlns="" xmlns:a16="http://schemas.microsoft.com/office/drawing/2014/main" id="{4E82CD0A-080E-4F7C-8309-7BD5A722F2ED}"/>
                </a:ext>
              </a:extLst>
            </p:cNvPr>
            <p:cNvSpPr/>
            <p:nvPr/>
          </p:nvSpPr>
          <p:spPr bwMode="auto">
            <a:xfrm>
              <a:off x="669926" y="5809413"/>
              <a:ext cx="10850561" cy="350809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28575" algn="ctr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Autofit/>
            </a:bodyPr>
            <a:lstStyle/>
            <a:p>
              <a:pPr algn="ctr"/>
              <a:r>
                <a:rPr lang="en-US" altLang="zh-CN" sz="1600" b="1"/>
                <a:t>Supporting text here</a:t>
              </a:r>
              <a:endParaRPr lang="en-US" altLang="zh-CN" sz="1600" b="1" dirty="0"/>
            </a:p>
          </p:txBody>
        </p:sp>
        <p:sp>
          <p:nvSpPr>
            <p:cNvPr id="7" name="ïs1ïḓê">
              <a:extLst>
                <a:ext uri="{FF2B5EF4-FFF2-40B4-BE49-F238E27FC236}">
                  <a16:creationId xmlns="" xmlns:a16="http://schemas.microsoft.com/office/drawing/2014/main" id="{7B93D42B-F6F8-43A4-AB40-7CC9B72DD58B}"/>
                </a:ext>
              </a:extLst>
            </p:cNvPr>
            <p:cNvSpPr/>
            <p:nvPr/>
          </p:nvSpPr>
          <p:spPr bwMode="auto">
            <a:xfrm>
              <a:off x="669926" y="1141686"/>
              <a:ext cx="10850561" cy="451705"/>
            </a:xfrm>
            <a:prstGeom prst="rect">
              <a:avLst/>
            </a:prstGeom>
            <a:solidFill>
              <a:schemeClr val="accent1"/>
            </a:solidFill>
            <a:ln w="28575" algn="ctr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</a:rPr>
                <a:t>Text here</a:t>
              </a:r>
            </a:p>
          </p:txBody>
        </p:sp>
        <p:sp>
          <p:nvSpPr>
            <p:cNvPr id="8" name="ïṧľîďê">
              <a:extLst>
                <a:ext uri="{FF2B5EF4-FFF2-40B4-BE49-F238E27FC236}">
                  <a16:creationId xmlns="" xmlns:a16="http://schemas.microsoft.com/office/drawing/2014/main" id="{4907F8FF-3B38-4E00-A871-981312B0F671}"/>
                </a:ext>
              </a:extLst>
            </p:cNvPr>
            <p:cNvSpPr/>
            <p:nvPr/>
          </p:nvSpPr>
          <p:spPr bwMode="auto">
            <a:xfrm>
              <a:off x="670299" y="1593391"/>
              <a:ext cx="10850189" cy="7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  <a:p>
              <a:pPr algn="ctr">
                <a:lnSpc>
                  <a:spcPct val="150000"/>
                </a:lnSpc>
              </a:pPr>
              <a:r>
                <a:rPr lang="en-US" altLang="zh-CN" sz="1100" dirty="0"/>
                <a:t>……</a:t>
              </a:r>
            </a:p>
          </p:txBody>
        </p:sp>
        <p:grpSp>
          <p:nvGrpSpPr>
            <p:cNvPr id="9" name="iṥlíḋè">
              <a:extLst>
                <a:ext uri="{FF2B5EF4-FFF2-40B4-BE49-F238E27FC236}">
                  <a16:creationId xmlns="" xmlns:a16="http://schemas.microsoft.com/office/drawing/2014/main" id="{2FF6061F-A2DC-46F4-9314-1BAD153C7248}"/>
                </a:ext>
              </a:extLst>
            </p:cNvPr>
            <p:cNvGrpSpPr/>
            <p:nvPr/>
          </p:nvGrpSpPr>
          <p:grpSpPr>
            <a:xfrm>
              <a:off x="1645962" y="2596656"/>
              <a:ext cx="2191516" cy="1104745"/>
              <a:chOff x="666932" y="4425289"/>
              <a:chExt cx="1112098" cy="1104745"/>
            </a:xfrm>
          </p:grpSpPr>
          <p:sp>
            <p:nvSpPr>
              <p:cNvPr id="301" name="íśľíde">
                <a:extLst>
                  <a:ext uri="{FF2B5EF4-FFF2-40B4-BE49-F238E27FC236}">
                    <a16:creationId xmlns="" xmlns:a16="http://schemas.microsoft.com/office/drawing/2014/main" id="{3D5F57CD-A5E1-4FFB-98A1-BCD538CCAEAA}"/>
                  </a:ext>
                </a:extLst>
              </p:cNvPr>
              <p:cNvSpPr txBox="1"/>
              <p:nvPr/>
            </p:nvSpPr>
            <p:spPr bwMode="auto">
              <a:xfrm>
                <a:off x="666932" y="4425289"/>
                <a:ext cx="1112098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b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/>
                  <a:t>Text here</a:t>
                </a:r>
              </a:p>
            </p:txBody>
          </p:sp>
          <p:sp>
            <p:nvSpPr>
              <p:cNvPr id="302" name="ïṥḻíḍê">
                <a:extLst>
                  <a:ext uri="{FF2B5EF4-FFF2-40B4-BE49-F238E27FC236}">
                    <a16:creationId xmlns="" xmlns:a16="http://schemas.microsoft.com/office/drawing/2014/main" id="{96664A9B-CECA-4489-BE5E-1A7D4965D2B0}"/>
                  </a:ext>
                </a:extLst>
              </p:cNvPr>
              <p:cNvSpPr/>
              <p:nvPr/>
            </p:nvSpPr>
            <p:spPr bwMode="auto">
              <a:xfrm>
                <a:off x="666932" y="4867096"/>
                <a:ext cx="1112098" cy="662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Supporting text here. </a:t>
                </a: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……</a:t>
                </a:r>
              </a:p>
            </p:txBody>
          </p:sp>
        </p:grpSp>
        <p:grpSp>
          <p:nvGrpSpPr>
            <p:cNvPr id="10" name="ï$ľîdé">
              <a:extLst>
                <a:ext uri="{FF2B5EF4-FFF2-40B4-BE49-F238E27FC236}">
                  <a16:creationId xmlns="" xmlns:a16="http://schemas.microsoft.com/office/drawing/2014/main" id="{081987D0-B79B-4C66-B3E8-9617219E8B8D}"/>
                </a:ext>
              </a:extLst>
            </p:cNvPr>
            <p:cNvGrpSpPr/>
            <p:nvPr/>
          </p:nvGrpSpPr>
          <p:grpSpPr>
            <a:xfrm>
              <a:off x="692556" y="2827581"/>
              <a:ext cx="641886" cy="642896"/>
              <a:chOff x="5646344" y="3213462"/>
              <a:chExt cx="899312" cy="900726"/>
            </a:xfrm>
          </p:grpSpPr>
          <p:sp>
            <p:nvSpPr>
              <p:cNvPr id="299" name="îSļïḍê">
                <a:extLst>
                  <a:ext uri="{FF2B5EF4-FFF2-40B4-BE49-F238E27FC236}">
                    <a16:creationId xmlns="" xmlns:a16="http://schemas.microsoft.com/office/drawing/2014/main" id="{822C50B8-4ADD-4A45-A421-336F46C9A6A8}"/>
                  </a:ext>
                </a:extLst>
              </p:cNvPr>
              <p:cNvSpPr/>
              <p:nvPr/>
            </p:nvSpPr>
            <p:spPr bwMode="auto">
              <a:xfrm>
                <a:off x="5646344" y="3213462"/>
                <a:ext cx="899312" cy="900726"/>
              </a:xfrm>
              <a:custGeom>
                <a:avLst/>
                <a:gdLst>
                  <a:gd name="T0" fmla="*/ 1066 w 1272"/>
                  <a:gd name="T1" fmla="*/ 168 h 1274"/>
                  <a:gd name="T2" fmla="*/ 1132 w 1272"/>
                  <a:gd name="T3" fmla="*/ 238 h 1274"/>
                  <a:gd name="T4" fmla="*/ 1186 w 1272"/>
                  <a:gd name="T5" fmla="*/ 316 h 1274"/>
                  <a:gd name="T6" fmla="*/ 1226 w 1272"/>
                  <a:gd name="T7" fmla="*/ 398 h 1274"/>
                  <a:gd name="T8" fmla="*/ 1254 w 1272"/>
                  <a:gd name="T9" fmla="*/ 486 h 1274"/>
                  <a:gd name="T10" fmla="*/ 1270 w 1272"/>
                  <a:gd name="T11" fmla="*/ 576 h 1274"/>
                  <a:gd name="T12" fmla="*/ 1272 w 1272"/>
                  <a:gd name="T13" fmla="*/ 668 h 1274"/>
                  <a:gd name="T14" fmla="*/ 1260 w 1272"/>
                  <a:gd name="T15" fmla="*/ 760 h 1274"/>
                  <a:gd name="T16" fmla="*/ 1236 w 1272"/>
                  <a:gd name="T17" fmla="*/ 850 h 1274"/>
                  <a:gd name="T18" fmla="*/ 1198 w 1272"/>
                  <a:gd name="T19" fmla="*/ 936 h 1274"/>
                  <a:gd name="T20" fmla="*/ 1146 w 1272"/>
                  <a:gd name="T21" fmla="*/ 1016 h 1274"/>
                  <a:gd name="T22" fmla="*/ 1106 w 1272"/>
                  <a:gd name="T23" fmla="*/ 1068 h 1274"/>
                  <a:gd name="T24" fmla="*/ 1036 w 1272"/>
                  <a:gd name="T25" fmla="*/ 1134 h 1274"/>
                  <a:gd name="T26" fmla="*/ 958 w 1272"/>
                  <a:gd name="T27" fmla="*/ 1186 h 1274"/>
                  <a:gd name="T28" fmla="*/ 874 w 1272"/>
                  <a:gd name="T29" fmla="*/ 1228 h 1274"/>
                  <a:gd name="T30" fmla="*/ 786 w 1272"/>
                  <a:gd name="T31" fmla="*/ 1256 h 1274"/>
                  <a:gd name="T32" fmla="*/ 696 w 1272"/>
                  <a:gd name="T33" fmla="*/ 1272 h 1274"/>
                  <a:gd name="T34" fmla="*/ 604 w 1272"/>
                  <a:gd name="T35" fmla="*/ 1274 h 1274"/>
                  <a:gd name="T36" fmla="*/ 514 w 1272"/>
                  <a:gd name="T37" fmla="*/ 1262 h 1274"/>
                  <a:gd name="T38" fmla="*/ 424 w 1272"/>
                  <a:gd name="T39" fmla="*/ 1238 h 1274"/>
                  <a:gd name="T40" fmla="*/ 338 w 1272"/>
                  <a:gd name="T41" fmla="*/ 1200 h 1274"/>
                  <a:gd name="T42" fmla="*/ 256 w 1272"/>
                  <a:gd name="T43" fmla="*/ 1148 h 1274"/>
                  <a:gd name="T44" fmla="*/ 206 w 1272"/>
                  <a:gd name="T45" fmla="*/ 1106 h 1274"/>
                  <a:gd name="T46" fmla="*/ 140 w 1272"/>
                  <a:gd name="T47" fmla="*/ 1036 h 1274"/>
                  <a:gd name="T48" fmla="*/ 86 w 1272"/>
                  <a:gd name="T49" fmla="*/ 958 h 1274"/>
                  <a:gd name="T50" fmla="*/ 46 w 1272"/>
                  <a:gd name="T51" fmla="*/ 876 h 1274"/>
                  <a:gd name="T52" fmla="*/ 18 w 1272"/>
                  <a:gd name="T53" fmla="*/ 788 h 1274"/>
                  <a:gd name="T54" fmla="*/ 2 w 1272"/>
                  <a:gd name="T55" fmla="*/ 698 h 1274"/>
                  <a:gd name="T56" fmla="*/ 0 w 1272"/>
                  <a:gd name="T57" fmla="*/ 606 h 1274"/>
                  <a:gd name="T58" fmla="*/ 10 w 1272"/>
                  <a:gd name="T59" fmla="*/ 514 h 1274"/>
                  <a:gd name="T60" fmla="*/ 36 w 1272"/>
                  <a:gd name="T61" fmla="*/ 426 h 1274"/>
                  <a:gd name="T62" fmla="*/ 74 w 1272"/>
                  <a:gd name="T63" fmla="*/ 338 h 1274"/>
                  <a:gd name="T64" fmla="*/ 124 w 1272"/>
                  <a:gd name="T65" fmla="*/ 258 h 1274"/>
                  <a:gd name="T66" fmla="*/ 166 w 1272"/>
                  <a:gd name="T67" fmla="*/ 208 h 1274"/>
                  <a:gd name="T68" fmla="*/ 236 w 1272"/>
                  <a:gd name="T69" fmla="*/ 142 h 1274"/>
                  <a:gd name="T70" fmla="*/ 314 w 1272"/>
                  <a:gd name="T71" fmla="*/ 88 h 1274"/>
                  <a:gd name="T72" fmla="*/ 398 w 1272"/>
                  <a:gd name="T73" fmla="*/ 46 h 1274"/>
                  <a:gd name="T74" fmla="*/ 486 w 1272"/>
                  <a:gd name="T75" fmla="*/ 18 h 1274"/>
                  <a:gd name="T76" fmla="*/ 576 w 1272"/>
                  <a:gd name="T77" fmla="*/ 4 h 1274"/>
                  <a:gd name="T78" fmla="*/ 668 w 1272"/>
                  <a:gd name="T79" fmla="*/ 2 h 1274"/>
                  <a:gd name="T80" fmla="*/ 758 w 1272"/>
                  <a:gd name="T81" fmla="*/ 12 h 1274"/>
                  <a:gd name="T82" fmla="*/ 848 w 1272"/>
                  <a:gd name="T83" fmla="*/ 36 h 1274"/>
                  <a:gd name="T84" fmla="*/ 934 w 1272"/>
                  <a:gd name="T85" fmla="*/ 74 h 1274"/>
                  <a:gd name="T86" fmla="*/ 1016 w 1272"/>
                  <a:gd name="T87" fmla="*/ 126 h 1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72" h="1274">
                    <a:moveTo>
                      <a:pt x="1042" y="146"/>
                    </a:moveTo>
                    <a:lnTo>
                      <a:pt x="1042" y="146"/>
                    </a:lnTo>
                    <a:lnTo>
                      <a:pt x="1066" y="168"/>
                    </a:lnTo>
                    <a:lnTo>
                      <a:pt x="1090" y="190"/>
                    </a:lnTo>
                    <a:lnTo>
                      <a:pt x="1112" y="214"/>
                    </a:lnTo>
                    <a:lnTo>
                      <a:pt x="1132" y="238"/>
                    </a:lnTo>
                    <a:lnTo>
                      <a:pt x="1152" y="264"/>
                    </a:lnTo>
                    <a:lnTo>
                      <a:pt x="1170" y="290"/>
                    </a:lnTo>
                    <a:lnTo>
                      <a:pt x="1186" y="316"/>
                    </a:lnTo>
                    <a:lnTo>
                      <a:pt x="1200" y="342"/>
                    </a:lnTo>
                    <a:lnTo>
                      <a:pt x="1214" y="370"/>
                    </a:lnTo>
                    <a:lnTo>
                      <a:pt x="1226" y="398"/>
                    </a:lnTo>
                    <a:lnTo>
                      <a:pt x="1238" y="428"/>
                    </a:lnTo>
                    <a:lnTo>
                      <a:pt x="1246" y="456"/>
                    </a:lnTo>
                    <a:lnTo>
                      <a:pt x="1254" y="486"/>
                    </a:lnTo>
                    <a:lnTo>
                      <a:pt x="1260" y="516"/>
                    </a:lnTo>
                    <a:lnTo>
                      <a:pt x="1266" y="546"/>
                    </a:lnTo>
                    <a:lnTo>
                      <a:pt x="1270" y="576"/>
                    </a:lnTo>
                    <a:lnTo>
                      <a:pt x="1272" y="608"/>
                    </a:lnTo>
                    <a:lnTo>
                      <a:pt x="1272" y="638"/>
                    </a:lnTo>
                    <a:lnTo>
                      <a:pt x="1272" y="668"/>
                    </a:lnTo>
                    <a:lnTo>
                      <a:pt x="1270" y="700"/>
                    </a:lnTo>
                    <a:lnTo>
                      <a:pt x="1266" y="730"/>
                    </a:lnTo>
                    <a:lnTo>
                      <a:pt x="1260" y="760"/>
                    </a:lnTo>
                    <a:lnTo>
                      <a:pt x="1254" y="790"/>
                    </a:lnTo>
                    <a:lnTo>
                      <a:pt x="1246" y="820"/>
                    </a:lnTo>
                    <a:lnTo>
                      <a:pt x="1236" y="850"/>
                    </a:lnTo>
                    <a:lnTo>
                      <a:pt x="1226" y="878"/>
                    </a:lnTo>
                    <a:lnTo>
                      <a:pt x="1212" y="908"/>
                    </a:lnTo>
                    <a:lnTo>
                      <a:pt x="1198" y="936"/>
                    </a:lnTo>
                    <a:lnTo>
                      <a:pt x="1182" y="964"/>
                    </a:lnTo>
                    <a:lnTo>
                      <a:pt x="1166" y="990"/>
                    </a:lnTo>
                    <a:lnTo>
                      <a:pt x="1146" y="1016"/>
                    </a:lnTo>
                    <a:lnTo>
                      <a:pt x="1126" y="1042"/>
                    </a:lnTo>
                    <a:lnTo>
                      <a:pt x="1126" y="1042"/>
                    </a:lnTo>
                    <a:lnTo>
                      <a:pt x="1106" y="1068"/>
                    </a:lnTo>
                    <a:lnTo>
                      <a:pt x="1082" y="1090"/>
                    </a:lnTo>
                    <a:lnTo>
                      <a:pt x="1060" y="1112"/>
                    </a:lnTo>
                    <a:lnTo>
                      <a:pt x="1036" y="1134"/>
                    </a:lnTo>
                    <a:lnTo>
                      <a:pt x="1010" y="1152"/>
                    </a:lnTo>
                    <a:lnTo>
                      <a:pt x="984" y="1170"/>
                    </a:lnTo>
                    <a:lnTo>
                      <a:pt x="958" y="1186"/>
                    </a:lnTo>
                    <a:lnTo>
                      <a:pt x="930" y="1202"/>
                    </a:lnTo>
                    <a:lnTo>
                      <a:pt x="902" y="1216"/>
                    </a:lnTo>
                    <a:lnTo>
                      <a:pt x="874" y="1228"/>
                    </a:lnTo>
                    <a:lnTo>
                      <a:pt x="846" y="1238"/>
                    </a:lnTo>
                    <a:lnTo>
                      <a:pt x="816" y="1248"/>
                    </a:lnTo>
                    <a:lnTo>
                      <a:pt x="786" y="1256"/>
                    </a:lnTo>
                    <a:lnTo>
                      <a:pt x="756" y="1262"/>
                    </a:lnTo>
                    <a:lnTo>
                      <a:pt x="726" y="1268"/>
                    </a:lnTo>
                    <a:lnTo>
                      <a:pt x="696" y="1272"/>
                    </a:lnTo>
                    <a:lnTo>
                      <a:pt x="666" y="1274"/>
                    </a:lnTo>
                    <a:lnTo>
                      <a:pt x="636" y="1274"/>
                    </a:lnTo>
                    <a:lnTo>
                      <a:pt x="604" y="1274"/>
                    </a:lnTo>
                    <a:lnTo>
                      <a:pt x="574" y="1270"/>
                    </a:lnTo>
                    <a:lnTo>
                      <a:pt x="544" y="1268"/>
                    </a:lnTo>
                    <a:lnTo>
                      <a:pt x="514" y="1262"/>
                    </a:lnTo>
                    <a:lnTo>
                      <a:pt x="484" y="1256"/>
                    </a:lnTo>
                    <a:lnTo>
                      <a:pt x="454" y="1248"/>
                    </a:lnTo>
                    <a:lnTo>
                      <a:pt x="424" y="1238"/>
                    </a:lnTo>
                    <a:lnTo>
                      <a:pt x="394" y="1226"/>
                    </a:lnTo>
                    <a:lnTo>
                      <a:pt x="366" y="1214"/>
                    </a:lnTo>
                    <a:lnTo>
                      <a:pt x="338" y="1200"/>
                    </a:lnTo>
                    <a:lnTo>
                      <a:pt x="310" y="1184"/>
                    </a:lnTo>
                    <a:lnTo>
                      <a:pt x="282" y="1166"/>
                    </a:lnTo>
                    <a:lnTo>
                      <a:pt x="256" y="1148"/>
                    </a:lnTo>
                    <a:lnTo>
                      <a:pt x="230" y="1128"/>
                    </a:lnTo>
                    <a:lnTo>
                      <a:pt x="230" y="1128"/>
                    </a:lnTo>
                    <a:lnTo>
                      <a:pt x="206" y="1106"/>
                    </a:lnTo>
                    <a:lnTo>
                      <a:pt x="182" y="1084"/>
                    </a:lnTo>
                    <a:lnTo>
                      <a:pt x="160" y="1060"/>
                    </a:lnTo>
                    <a:lnTo>
                      <a:pt x="140" y="1036"/>
                    </a:lnTo>
                    <a:lnTo>
                      <a:pt x="120" y="1012"/>
                    </a:lnTo>
                    <a:lnTo>
                      <a:pt x="102" y="986"/>
                    </a:lnTo>
                    <a:lnTo>
                      <a:pt x="86" y="958"/>
                    </a:lnTo>
                    <a:lnTo>
                      <a:pt x="72" y="932"/>
                    </a:lnTo>
                    <a:lnTo>
                      <a:pt x="58" y="904"/>
                    </a:lnTo>
                    <a:lnTo>
                      <a:pt x="46" y="876"/>
                    </a:lnTo>
                    <a:lnTo>
                      <a:pt x="34" y="846"/>
                    </a:lnTo>
                    <a:lnTo>
                      <a:pt x="26" y="818"/>
                    </a:lnTo>
                    <a:lnTo>
                      <a:pt x="18" y="788"/>
                    </a:lnTo>
                    <a:lnTo>
                      <a:pt x="10" y="758"/>
                    </a:lnTo>
                    <a:lnTo>
                      <a:pt x="6" y="728"/>
                    </a:lnTo>
                    <a:lnTo>
                      <a:pt x="2" y="698"/>
                    </a:lnTo>
                    <a:lnTo>
                      <a:pt x="0" y="668"/>
                    </a:lnTo>
                    <a:lnTo>
                      <a:pt x="0" y="636"/>
                    </a:lnTo>
                    <a:lnTo>
                      <a:pt x="0" y="606"/>
                    </a:lnTo>
                    <a:lnTo>
                      <a:pt x="2" y="576"/>
                    </a:lnTo>
                    <a:lnTo>
                      <a:pt x="6" y="544"/>
                    </a:lnTo>
                    <a:lnTo>
                      <a:pt x="10" y="514"/>
                    </a:lnTo>
                    <a:lnTo>
                      <a:pt x="18" y="484"/>
                    </a:lnTo>
                    <a:lnTo>
                      <a:pt x="26" y="454"/>
                    </a:lnTo>
                    <a:lnTo>
                      <a:pt x="36" y="426"/>
                    </a:lnTo>
                    <a:lnTo>
                      <a:pt x="46" y="396"/>
                    </a:lnTo>
                    <a:lnTo>
                      <a:pt x="60" y="368"/>
                    </a:lnTo>
                    <a:lnTo>
                      <a:pt x="74" y="338"/>
                    </a:lnTo>
                    <a:lnTo>
                      <a:pt x="88" y="312"/>
                    </a:lnTo>
                    <a:lnTo>
                      <a:pt x="106" y="284"/>
                    </a:lnTo>
                    <a:lnTo>
                      <a:pt x="124" y="258"/>
                    </a:lnTo>
                    <a:lnTo>
                      <a:pt x="146" y="232"/>
                    </a:lnTo>
                    <a:lnTo>
                      <a:pt x="146" y="232"/>
                    </a:lnTo>
                    <a:lnTo>
                      <a:pt x="166" y="208"/>
                    </a:lnTo>
                    <a:lnTo>
                      <a:pt x="190" y="184"/>
                    </a:lnTo>
                    <a:lnTo>
                      <a:pt x="212" y="162"/>
                    </a:lnTo>
                    <a:lnTo>
                      <a:pt x="236" y="142"/>
                    </a:lnTo>
                    <a:lnTo>
                      <a:pt x="262" y="122"/>
                    </a:lnTo>
                    <a:lnTo>
                      <a:pt x="288" y="104"/>
                    </a:lnTo>
                    <a:lnTo>
                      <a:pt x="314" y="88"/>
                    </a:lnTo>
                    <a:lnTo>
                      <a:pt x="342" y="72"/>
                    </a:lnTo>
                    <a:lnTo>
                      <a:pt x="370" y="58"/>
                    </a:lnTo>
                    <a:lnTo>
                      <a:pt x="398" y="46"/>
                    </a:lnTo>
                    <a:lnTo>
                      <a:pt x="426" y="36"/>
                    </a:lnTo>
                    <a:lnTo>
                      <a:pt x="456" y="26"/>
                    </a:lnTo>
                    <a:lnTo>
                      <a:pt x="486" y="18"/>
                    </a:lnTo>
                    <a:lnTo>
                      <a:pt x="516" y="12"/>
                    </a:lnTo>
                    <a:lnTo>
                      <a:pt x="546" y="8"/>
                    </a:lnTo>
                    <a:lnTo>
                      <a:pt x="576" y="4"/>
                    </a:lnTo>
                    <a:lnTo>
                      <a:pt x="606" y="2"/>
                    </a:lnTo>
                    <a:lnTo>
                      <a:pt x="636" y="0"/>
                    </a:lnTo>
                    <a:lnTo>
                      <a:pt x="668" y="2"/>
                    </a:lnTo>
                    <a:lnTo>
                      <a:pt x="698" y="4"/>
                    </a:lnTo>
                    <a:lnTo>
                      <a:pt x="728" y="8"/>
                    </a:lnTo>
                    <a:lnTo>
                      <a:pt x="758" y="12"/>
                    </a:lnTo>
                    <a:lnTo>
                      <a:pt x="788" y="18"/>
                    </a:lnTo>
                    <a:lnTo>
                      <a:pt x="818" y="28"/>
                    </a:lnTo>
                    <a:lnTo>
                      <a:pt x="848" y="36"/>
                    </a:lnTo>
                    <a:lnTo>
                      <a:pt x="878" y="48"/>
                    </a:lnTo>
                    <a:lnTo>
                      <a:pt x="906" y="60"/>
                    </a:lnTo>
                    <a:lnTo>
                      <a:pt x="934" y="74"/>
                    </a:lnTo>
                    <a:lnTo>
                      <a:pt x="962" y="90"/>
                    </a:lnTo>
                    <a:lnTo>
                      <a:pt x="990" y="108"/>
                    </a:lnTo>
                    <a:lnTo>
                      <a:pt x="1016" y="126"/>
                    </a:lnTo>
                    <a:lnTo>
                      <a:pt x="1042" y="146"/>
                    </a:lnTo>
                    <a:lnTo>
                      <a:pt x="1042" y="146"/>
                    </a:lnTo>
                    <a:close/>
                  </a:path>
                </a:pathLst>
              </a:custGeom>
              <a:solidFill>
                <a:schemeClr val="bg1"/>
              </a:solidFill>
              <a:ln w="5715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300" name="iṣļíḓé">
                <a:extLst>
                  <a:ext uri="{FF2B5EF4-FFF2-40B4-BE49-F238E27FC236}">
                    <a16:creationId xmlns="" xmlns:a16="http://schemas.microsoft.com/office/drawing/2014/main" id="{49D4847F-C1D8-4A96-8473-9A9965E0FF5A}"/>
                  </a:ext>
                </a:extLst>
              </p:cNvPr>
              <p:cNvSpPr/>
              <p:nvPr/>
            </p:nvSpPr>
            <p:spPr>
              <a:xfrm>
                <a:off x="5901616" y="3464365"/>
                <a:ext cx="388771" cy="398919"/>
              </a:xfrm>
              <a:custGeom>
                <a:avLst/>
                <a:gdLst>
                  <a:gd name="T0" fmla="*/ 4313 w 5734"/>
                  <a:gd name="T1" fmla="*/ 3918 h 5892"/>
                  <a:gd name="T2" fmla="*/ 5734 w 5734"/>
                  <a:gd name="T3" fmla="*/ 2497 h 5892"/>
                  <a:gd name="T4" fmla="*/ 4313 w 5734"/>
                  <a:gd name="T5" fmla="*/ 1076 h 5892"/>
                  <a:gd name="T6" fmla="*/ 4149 w 5734"/>
                  <a:gd name="T7" fmla="*/ 1085 h 5892"/>
                  <a:gd name="T8" fmla="*/ 3733 w 5734"/>
                  <a:gd name="T9" fmla="*/ 378 h 5892"/>
                  <a:gd name="T10" fmla="*/ 2768 w 5734"/>
                  <a:gd name="T11" fmla="*/ 0 h 5892"/>
                  <a:gd name="T12" fmla="*/ 1389 w 5734"/>
                  <a:gd name="T13" fmla="*/ 1076 h 5892"/>
                  <a:gd name="T14" fmla="*/ 0 w 5734"/>
                  <a:gd name="T15" fmla="*/ 2497 h 5892"/>
                  <a:gd name="T16" fmla="*/ 1421 w 5734"/>
                  <a:gd name="T17" fmla="*/ 3918 h 5892"/>
                  <a:gd name="T18" fmla="*/ 2140 w 5734"/>
                  <a:gd name="T19" fmla="*/ 3918 h 5892"/>
                  <a:gd name="T20" fmla="*/ 2140 w 5734"/>
                  <a:gd name="T21" fmla="*/ 4472 h 5892"/>
                  <a:gd name="T22" fmla="*/ 1315 w 5734"/>
                  <a:gd name="T23" fmla="*/ 4472 h 5892"/>
                  <a:gd name="T24" fmla="*/ 954 w 5734"/>
                  <a:gd name="T25" fmla="*/ 4259 h 5892"/>
                  <a:gd name="T26" fmla="*/ 540 w 5734"/>
                  <a:gd name="T27" fmla="*/ 4672 h 5892"/>
                  <a:gd name="T28" fmla="*/ 954 w 5734"/>
                  <a:gd name="T29" fmla="*/ 5086 h 5892"/>
                  <a:gd name="T30" fmla="*/ 1315 w 5734"/>
                  <a:gd name="T31" fmla="*/ 4872 h 5892"/>
                  <a:gd name="T32" fmla="*/ 2340 w 5734"/>
                  <a:gd name="T33" fmla="*/ 4872 h 5892"/>
                  <a:gd name="T34" fmla="*/ 2540 w 5734"/>
                  <a:gd name="T35" fmla="*/ 4672 h 5892"/>
                  <a:gd name="T36" fmla="*/ 2540 w 5734"/>
                  <a:gd name="T37" fmla="*/ 3918 h 5892"/>
                  <a:gd name="T38" fmla="*/ 2667 w 5734"/>
                  <a:gd name="T39" fmla="*/ 3918 h 5892"/>
                  <a:gd name="T40" fmla="*/ 2667 w 5734"/>
                  <a:gd name="T41" fmla="*/ 5117 h 5892"/>
                  <a:gd name="T42" fmla="*/ 2454 w 5734"/>
                  <a:gd name="T43" fmla="*/ 5479 h 5892"/>
                  <a:gd name="T44" fmla="*/ 2867 w 5734"/>
                  <a:gd name="T45" fmla="*/ 5892 h 5892"/>
                  <a:gd name="T46" fmla="*/ 3280 w 5734"/>
                  <a:gd name="T47" fmla="*/ 5479 h 5892"/>
                  <a:gd name="T48" fmla="*/ 3067 w 5734"/>
                  <a:gd name="T49" fmla="*/ 5117 h 5892"/>
                  <a:gd name="T50" fmla="*/ 3067 w 5734"/>
                  <a:gd name="T51" fmla="*/ 3918 h 5892"/>
                  <a:gd name="T52" fmla="*/ 3194 w 5734"/>
                  <a:gd name="T53" fmla="*/ 3918 h 5892"/>
                  <a:gd name="T54" fmla="*/ 3194 w 5734"/>
                  <a:gd name="T55" fmla="*/ 4691 h 5892"/>
                  <a:gd name="T56" fmla="*/ 3394 w 5734"/>
                  <a:gd name="T57" fmla="*/ 4891 h 5892"/>
                  <a:gd name="T58" fmla="*/ 4430 w 5734"/>
                  <a:gd name="T59" fmla="*/ 4891 h 5892"/>
                  <a:gd name="T60" fmla="*/ 4780 w 5734"/>
                  <a:gd name="T61" fmla="*/ 5085 h 5892"/>
                  <a:gd name="T62" fmla="*/ 5194 w 5734"/>
                  <a:gd name="T63" fmla="*/ 4672 h 5892"/>
                  <a:gd name="T64" fmla="*/ 4780 w 5734"/>
                  <a:gd name="T65" fmla="*/ 4259 h 5892"/>
                  <a:gd name="T66" fmla="*/ 4409 w 5734"/>
                  <a:gd name="T67" fmla="*/ 4491 h 5892"/>
                  <a:gd name="T68" fmla="*/ 3594 w 5734"/>
                  <a:gd name="T69" fmla="*/ 4491 h 5892"/>
                  <a:gd name="T70" fmla="*/ 3594 w 5734"/>
                  <a:gd name="T71" fmla="*/ 3918 h 5892"/>
                  <a:gd name="T72" fmla="*/ 4313 w 5734"/>
                  <a:gd name="T73" fmla="*/ 3918 h 5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734" h="5892">
                    <a:moveTo>
                      <a:pt x="4313" y="3918"/>
                    </a:moveTo>
                    <a:cubicBezTo>
                      <a:pt x="5096" y="3918"/>
                      <a:pt x="5734" y="3280"/>
                      <a:pt x="5734" y="2497"/>
                    </a:cubicBezTo>
                    <a:cubicBezTo>
                      <a:pt x="5734" y="1713"/>
                      <a:pt x="5096" y="1076"/>
                      <a:pt x="4313" y="1076"/>
                    </a:cubicBezTo>
                    <a:cubicBezTo>
                      <a:pt x="4258" y="1076"/>
                      <a:pt x="4203" y="1079"/>
                      <a:pt x="4149" y="1085"/>
                    </a:cubicBezTo>
                    <a:cubicBezTo>
                      <a:pt x="4084" y="816"/>
                      <a:pt x="3940" y="570"/>
                      <a:pt x="3733" y="378"/>
                    </a:cubicBezTo>
                    <a:cubicBezTo>
                      <a:pt x="3470" y="134"/>
                      <a:pt x="3127" y="0"/>
                      <a:pt x="2768" y="0"/>
                    </a:cubicBezTo>
                    <a:cubicBezTo>
                      <a:pt x="2107" y="0"/>
                      <a:pt x="1544" y="451"/>
                      <a:pt x="1389" y="1076"/>
                    </a:cubicBezTo>
                    <a:cubicBezTo>
                      <a:pt x="620" y="1093"/>
                      <a:pt x="0" y="1724"/>
                      <a:pt x="0" y="2497"/>
                    </a:cubicBezTo>
                    <a:cubicBezTo>
                      <a:pt x="0" y="3281"/>
                      <a:pt x="638" y="3918"/>
                      <a:pt x="1421" y="3918"/>
                    </a:cubicBezTo>
                    <a:lnTo>
                      <a:pt x="2140" y="3918"/>
                    </a:lnTo>
                    <a:lnTo>
                      <a:pt x="2140" y="4472"/>
                    </a:lnTo>
                    <a:lnTo>
                      <a:pt x="1315" y="4472"/>
                    </a:lnTo>
                    <a:cubicBezTo>
                      <a:pt x="1245" y="4345"/>
                      <a:pt x="1109" y="4259"/>
                      <a:pt x="954" y="4259"/>
                    </a:cubicBezTo>
                    <a:cubicBezTo>
                      <a:pt x="726" y="4259"/>
                      <a:pt x="540" y="4444"/>
                      <a:pt x="540" y="4672"/>
                    </a:cubicBezTo>
                    <a:cubicBezTo>
                      <a:pt x="540" y="4900"/>
                      <a:pt x="726" y="5086"/>
                      <a:pt x="954" y="5086"/>
                    </a:cubicBezTo>
                    <a:cubicBezTo>
                      <a:pt x="1109" y="5086"/>
                      <a:pt x="1245" y="4999"/>
                      <a:pt x="1315" y="4872"/>
                    </a:cubicBezTo>
                    <a:lnTo>
                      <a:pt x="2340" y="4872"/>
                    </a:lnTo>
                    <a:cubicBezTo>
                      <a:pt x="2451" y="4872"/>
                      <a:pt x="2540" y="4783"/>
                      <a:pt x="2540" y="4672"/>
                    </a:cubicBezTo>
                    <a:lnTo>
                      <a:pt x="2540" y="3918"/>
                    </a:lnTo>
                    <a:lnTo>
                      <a:pt x="2667" y="3918"/>
                    </a:lnTo>
                    <a:lnTo>
                      <a:pt x="2667" y="5117"/>
                    </a:lnTo>
                    <a:cubicBezTo>
                      <a:pt x="2540" y="5188"/>
                      <a:pt x="2454" y="5323"/>
                      <a:pt x="2454" y="5479"/>
                    </a:cubicBezTo>
                    <a:cubicBezTo>
                      <a:pt x="2454" y="5707"/>
                      <a:pt x="2639" y="5892"/>
                      <a:pt x="2867" y="5892"/>
                    </a:cubicBezTo>
                    <a:cubicBezTo>
                      <a:pt x="3095" y="5892"/>
                      <a:pt x="3280" y="5707"/>
                      <a:pt x="3280" y="5479"/>
                    </a:cubicBezTo>
                    <a:cubicBezTo>
                      <a:pt x="3280" y="5323"/>
                      <a:pt x="3194" y="5188"/>
                      <a:pt x="3067" y="5117"/>
                    </a:cubicBezTo>
                    <a:lnTo>
                      <a:pt x="3067" y="3918"/>
                    </a:lnTo>
                    <a:lnTo>
                      <a:pt x="3194" y="3918"/>
                    </a:lnTo>
                    <a:lnTo>
                      <a:pt x="3194" y="4691"/>
                    </a:lnTo>
                    <a:cubicBezTo>
                      <a:pt x="3194" y="4802"/>
                      <a:pt x="3283" y="4891"/>
                      <a:pt x="3394" y="4891"/>
                    </a:cubicBezTo>
                    <a:lnTo>
                      <a:pt x="4430" y="4891"/>
                    </a:lnTo>
                    <a:cubicBezTo>
                      <a:pt x="4503" y="5008"/>
                      <a:pt x="4633" y="5085"/>
                      <a:pt x="4780" y="5085"/>
                    </a:cubicBezTo>
                    <a:cubicBezTo>
                      <a:pt x="5008" y="5085"/>
                      <a:pt x="5194" y="4900"/>
                      <a:pt x="5194" y="4672"/>
                    </a:cubicBezTo>
                    <a:cubicBezTo>
                      <a:pt x="5194" y="4444"/>
                      <a:pt x="5008" y="4259"/>
                      <a:pt x="4780" y="4259"/>
                    </a:cubicBezTo>
                    <a:cubicBezTo>
                      <a:pt x="4617" y="4259"/>
                      <a:pt x="4476" y="4354"/>
                      <a:pt x="4409" y="4491"/>
                    </a:cubicBezTo>
                    <a:lnTo>
                      <a:pt x="3594" y="4491"/>
                    </a:lnTo>
                    <a:lnTo>
                      <a:pt x="3594" y="3918"/>
                    </a:lnTo>
                    <a:lnTo>
                      <a:pt x="4313" y="3918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lIns="19045" tIns="19045" rIns="19045" bIns="19045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defTabSz="228532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sz="15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1" name="îṡļíḓè">
              <a:extLst>
                <a:ext uri="{FF2B5EF4-FFF2-40B4-BE49-F238E27FC236}">
                  <a16:creationId xmlns="" xmlns:a16="http://schemas.microsoft.com/office/drawing/2014/main" id="{26528AAB-643B-4021-B210-DFF1F02A353F}"/>
                </a:ext>
              </a:extLst>
            </p:cNvPr>
            <p:cNvGrpSpPr/>
            <p:nvPr/>
          </p:nvGrpSpPr>
          <p:grpSpPr>
            <a:xfrm>
              <a:off x="1645962" y="4239000"/>
              <a:ext cx="2191516" cy="1104745"/>
              <a:chOff x="666932" y="4425289"/>
              <a:chExt cx="1112098" cy="1104745"/>
            </a:xfrm>
          </p:grpSpPr>
          <p:sp>
            <p:nvSpPr>
              <p:cNvPr id="297" name="ïṩ1iḍè">
                <a:extLst>
                  <a:ext uri="{FF2B5EF4-FFF2-40B4-BE49-F238E27FC236}">
                    <a16:creationId xmlns="" xmlns:a16="http://schemas.microsoft.com/office/drawing/2014/main" id="{B93BCDE5-D450-411F-A3D1-DBDE554A1FF2}"/>
                  </a:ext>
                </a:extLst>
              </p:cNvPr>
              <p:cNvSpPr txBox="1"/>
              <p:nvPr/>
            </p:nvSpPr>
            <p:spPr bwMode="auto">
              <a:xfrm>
                <a:off x="666932" y="4425289"/>
                <a:ext cx="1112098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b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/>
                  <a:t>Text here</a:t>
                </a:r>
              </a:p>
            </p:txBody>
          </p:sp>
          <p:sp>
            <p:nvSpPr>
              <p:cNvPr id="298" name="iS1ídé">
                <a:extLst>
                  <a:ext uri="{FF2B5EF4-FFF2-40B4-BE49-F238E27FC236}">
                    <a16:creationId xmlns="" xmlns:a16="http://schemas.microsoft.com/office/drawing/2014/main" id="{93C893F0-141B-49EF-8D97-D676912B717A}"/>
                  </a:ext>
                </a:extLst>
              </p:cNvPr>
              <p:cNvSpPr/>
              <p:nvPr/>
            </p:nvSpPr>
            <p:spPr bwMode="auto">
              <a:xfrm>
                <a:off x="666932" y="4867096"/>
                <a:ext cx="1112098" cy="662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Supporting text here. </a:t>
                </a: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……</a:t>
                </a:r>
              </a:p>
            </p:txBody>
          </p:sp>
        </p:grpSp>
        <p:grpSp>
          <p:nvGrpSpPr>
            <p:cNvPr id="12" name="îŝļíḓe">
              <a:extLst>
                <a:ext uri="{FF2B5EF4-FFF2-40B4-BE49-F238E27FC236}">
                  <a16:creationId xmlns="" xmlns:a16="http://schemas.microsoft.com/office/drawing/2014/main" id="{965A4AD2-D1AE-47BC-83B2-596F471CF8AF}"/>
                </a:ext>
              </a:extLst>
            </p:cNvPr>
            <p:cNvGrpSpPr/>
            <p:nvPr/>
          </p:nvGrpSpPr>
          <p:grpSpPr>
            <a:xfrm>
              <a:off x="692556" y="4469925"/>
              <a:ext cx="641886" cy="642896"/>
              <a:chOff x="5646344" y="3213462"/>
              <a:chExt cx="899312" cy="900726"/>
            </a:xfrm>
          </p:grpSpPr>
          <p:sp>
            <p:nvSpPr>
              <p:cNvPr id="295" name="íṥḷîḓe">
                <a:extLst>
                  <a:ext uri="{FF2B5EF4-FFF2-40B4-BE49-F238E27FC236}">
                    <a16:creationId xmlns="" xmlns:a16="http://schemas.microsoft.com/office/drawing/2014/main" id="{ED7D343F-FB7B-4FEA-9C2E-CAA8F850BDB9}"/>
                  </a:ext>
                </a:extLst>
              </p:cNvPr>
              <p:cNvSpPr/>
              <p:nvPr/>
            </p:nvSpPr>
            <p:spPr bwMode="auto">
              <a:xfrm>
                <a:off x="5646344" y="3213462"/>
                <a:ext cx="899312" cy="900726"/>
              </a:xfrm>
              <a:custGeom>
                <a:avLst/>
                <a:gdLst>
                  <a:gd name="T0" fmla="*/ 1066 w 1272"/>
                  <a:gd name="T1" fmla="*/ 168 h 1274"/>
                  <a:gd name="T2" fmla="*/ 1132 w 1272"/>
                  <a:gd name="T3" fmla="*/ 238 h 1274"/>
                  <a:gd name="T4" fmla="*/ 1186 w 1272"/>
                  <a:gd name="T5" fmla="*/ 316 h 1274"/>
                  <a:gd name="T6" fmla="*/ 1226 w 1272"/>
                  <a:gd name="T7" fmla="*/ 398 h 1274"/>
                  <a:gd name="T8" fmla="*/ 1254 w 1272"/>
                  <a:gd name="T9" fmla="*/ 486 h 1274"/>
                  <a:gd name="T10" fmla="*/ 1270 w 1272"/>
                  <a:gd name="T11" fmla="*/ 576 h 1274"/>
                  <a:gd name="T12" fmla="*/ 1272 w 1272"/>
                  <a:gd name="T13" fmla="*/ 668 h 1274"/>
                  <a:gd name="T14" fmla="*/ 1260 w 1272"/>
                  <a:gd name="T15" fmla="*/ 760 h 1274"/>
                  <a:gd name="T16" fmla="*/ 1236 w 1272"/>
                  <a:gd name="T17" fmla="*/ 850 h 1274"/>
                  <a:gd name="T18" fmla="*/ 1198 w 1272"/>
                  <a:gd name="T19" fmla="*/ 936 h 1274"/>
                  <a:gd name="T20" fmla="*/ 1146 w 1272"/>
                  <a:gd name="T21" fmla="*/ 1016 h 1274"/>
                  <a:gd name="T22" fmla="*/ 1106 w 1272"/>
                  <a:gd name="T23" fmla="*/ 1068 h 1274"/>
                  <a:gd name="T24" fmla="*/ 1036 w 1272"/>
                  <a:gd name="T25" fmla="*/ 1134 h 1274"/>
                  <a:gd name="T26" fmla="*/ 958 w 1272"/>
                  <a:gd name="T27" fmla="*/ 1186 h 1274"/>
                  <a:gd name="T28" fmla="*/ 874 w 1272"/>
                  <a:gd name="T29" fmla="*/ 1228 h 1274"/>
                  <a:gd name="T30" fmla="*/ 786 w 1272"/>
                  <a:gd name="T31" fmla="*/ 1256 h 1274"/>
                  <a:gd name="T32" fmla="*/ 696 w 1272"/>
                  <a:gd name="T33" fmla="*/ 1272 h 1274"/>
                  <a:gd name="T34" fmla="*/ 604 w 1272"/>
                  <a:gd name="T35" fmla="*/ 1274 h 1274"/>
                  <a:gd name="T36" fmla="*/ 514 w 1272"/>
                  <a:gd name="T37" fmla="*/ 1262 h 1274"/>
                  <a:gd name="T38" fmla="*/ 424 w 1272"/>
                  <a:gd name="T39" fmla="*/ 1238 h 1274"/>
                  <a:gd name="T40" fmla="*/ 338 w 1272"/>
                  <a:gd name="T41" fmla="*/ 1200 h 1274"/>
                  <a:gd name="T42" fmla="*/ 256 w 1272"/>
                  <a:gd name="T43" fmla="*/ 1148 h 1274"/>
                  <a:gd name="T44" fmla="*/ 206 w 1272"/>
                  <a:gd name="T45" fmla="*/ 1106 h 1274"/>
                  <a:gd name="T46" fmla="*/ 140 w 1272"/>
                  <a:gd name="T47" fmla="*/ 1036 h 1274"/>
                  <a:gd name="T48" fmla="*/ 86 w 1272"/>
                  <a:gd name="T49" fmla="*/ 958 h 1274"/>
                  <a:gd name="T50" fmla="*/ 46 w 1272"/>
                  <a:gd name="T51" fmla="*/ 876 h 1274"/>
                  <a:gd name="T52" fmla="*/ 18 w 1272"/>
                  <a:gd name="T53" fmla="*/ 788 h 1274"/>
                  <a:gd name="T54" fmla="*/ 2 w 1272"/>
                  <a:gd name="T55" fmla="*/ 698 h 1274"/>
                  <a:gd name="T56" fmla="*/ 0 w 1272"/>
                  <a:gd name="T57" fmla="*/ 606 h 1274"/>
                  <a:gd name="T58" fmla="*/ 10 w 1272"/>
                  <a:gd name="T59" fmla="*/ 514 h 1274"/>
                  <a:gd name="T60" fmla="*/ 36 w 1272"/>
                  <a:gd name="T61" fmla="*/ 426 h 1274"/>
                  <a:gd name="T62" fmla="*/ 74 w 1272"/>
                  <a:gd name="T63" fmla="*/ 338 h 1274"/>
                  <a:gd name="T64" fmla="*/ 124 w 1272"/>
                  <a:gd name="T65" fmla="*/ 258 h 1274"/>
                  <a:gd name="T66" fmla="*/ 166 w 1272"/>
                  <a:gd name="T67" fmla="*/ 208 h 1274"/>
                  <a:gd name="T68" fmla="*/ 236 w 1272"/>
                  <a:gd name="T69" fmla="*/ 142 h 1274"/>
                  <a:gd name="T70" fmla="*/ 314 w 1272"/>
                  <a:gd name="T71" fmla="*/ 88 h 1274"/>
                  <a:gd name="T72" fmla="*/ 398 w 1272"/>
                  <a:gd name="T73" fmla="*/ 46 h 1274"/>
                  <a:gd name="T74" fmla="*/ 486 w 1272"/>
                  <a:gd name="T75" fmla="*/ 18 h 1274"/>
                  <a:gd name="T76" fmla="*/ 576 w 1272"/>
                  <a:gd name="T77" fmla="*/ 4 h 1274"/>
                  <a:gd name="T78" fmla="*/ 668 w 1272"/>
                  <a:gd name="T79" fmla="*/ 2 h 1274"/>
                  <a:gd name="T80" fmla="*/ 758 w 1272"/>
                  <a:gd name="T81" fmla="*/ 12 h 1274"/>
                  <a:gd name="T82" fmla="*/ 848 w 1272"/>
                  <a:gd name="T83" fmla="*/ 36 h 1274"/>
                  <a:gd name="T84" fmla="*/ 934 w 1272"/>
                  <a:gd name="T85" fmla="*/ 74 h 1274"/>
                  <a:gd name="T86" fmla="*/ 1016 w 1272"/>
                  <a:gd name="T87" fmla="*/ 126 h 1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72" h="1274">
                    <a:moveTo>
                      <a:pt x="1042" y="146"/>
                    </a:moveTo>
                    <a:lnTo>
                      <a:pt x="1042" y="146"/>
                    </a:lnTo>
                    <a:lnTo>
                      <a:pt x="1066" y="168"/>
                    </a:lnTo>
                    <a:lnTo>
                      <a:pt x="1090" y="190"/>
                    </a:lnTo>
                    <a:lnTo>
                      <a:pt x="1112" y="214"/>
                    </a:lnTo>
                    <a:lnTo>
                      <a:pt x="1132" y="238"/>
                    </a:lnTo>
                    <a:lnTo>
                      <a:pt x="1152" y="264"/>
                    </a:lnTo>
                    <a:lnTo>
                      <a:pt x="1170" y="290"/>
                    </a:lnTo>
                    <a:lnTo>
                      <a:pt x="1186" y="316"/>
                    </a:lnTo>
                    <a:lnTo>
                      <a:pt x="1200" y="342"/>
                    </a:lnTo>
                    <a:lnTo>
                      <a:pt x="1214" y="370"/>
                    </a:lnTo>
                    <a:lnTo>
                      <a:pt x="1226" y="398"/>
                    </a:lnTo>
                    <a:lnTo>
                      <a:pt x="1238" y="428"/>
                    </a:lnTo>
                    <a:lnTo>
                      <a:pt x="1246" y="456"/>
                    </a:lnTo>
                    <a:lnTo>
                      <a:pt x="1254" y="486"/>
                    </a:lnTo>
                    <a:lnTo>
                      <a:pt x="1260" y="516"/>
                    </a:lnTo>
                    <a:lnTo>
                      <a:pt x="1266" y="546"/>
                    </a:lnTo>
                    <a:lnTo>
                      <a:pt x="1270" y="576"/>
                    </a:lnTo>
                    <a:lnTo>
                      <a:pt x="1272" y="608"/>
                    </a:lnTo>
                    <a:lnTo>
                      <a:pt x="1272" y="638"/>
                    </a:lnTo>
                    <a:lnTo>
                      <a:pt x="1272" y="668"/>
                    </a:lnTo>
                    <a:lnTo>
                      <a:pt x="1270" y="700"/>
                    </a:lnTo>
                    <a:lnTo>
                      <a:pt x="1266" y="730"/>
                    </a:lnTo>
                    <a:lnTo>
                      <a:pt x="1260" y="760"/>
                    </a:lnTo>
                    <a:lnTo>
                      <a:pt x="1254" y="790"/>
                    </a:lnTo>
                    <a:lnTo>
                      <a:pt x="1246" y="820"/>
                    </a:lnTo>
                    <a:lnTo>
                      <a:pt x="1236" y="850"/>
                    </a:lnTo>
                    <a:lnTo>
                      <a:pt x="1226" y="878"/>
                    </a:lnTo>
                    <a:lnTo>
                      <a:pt x="1212" y="908"/>
                    </a:lnTo>
                    <a:lnTo>
                      <a:pt x="1198" y="936"/>
                    </a:lnTo>
                    <a:lnTo>
                      <a:pt x="1182" y="964"/>
                    </a:lnTo>
                    <a:lnTo>
                      <a:pt x="1166" y="990"/>
                    </a:lnTo>
                    <a:lnTo>
                      <a:pt x="1146" y="1016"/>
                    </a:lnTo>
                    <a:lnTo>
                      <a:pt x="1126" y="1042"/>
                    </a:lnTo>
                    <a:lnTo>
                      <a:pt x="1126" y="1042"/>
                    </a:lnTo>
                    <a:lnTo>
                      <a:pt x="1106" y="1068"/>
                    </a:lnTo>
                    <a:lnTo>
                      <a:pt x="1082" y="1090"/>
                    </a:lnTo>
                    <a:lnTo>
                      <a:pt x="1060" y="1112"/>
                    </a:lnTo>
                    <a:lnTo>
                      <a:pt x="1036" y="1134"/>
                    </a:lnTo>
                    <a:lnTo>
                      <a:pt x="1010" y="1152"/>
                    </a:lnTo>
                    <a:lnTo>
                      <a:pt x="984" y="1170"/>
                    </a:lnTo>
                    <a:lnTo>
                      <a:pt x="958" y="1186"/>
                    </a:lnTo>
                    <a:lnTo>
                      <a:pt x="930" y="1202"/>
                    </a:lnTo>
                    <a:lnTo>
                      <a:pt x="902" y="1216"/>
                    </a:lnTo>
                    <a:lnTo>
                      <a:pt x="874" y="1228"/>
                    </a:lnTo>
                    <a:lnTo>
                      <a:pt x="846" y="1238"/>
                    </a:lnTo>
                    <a:lnTo>
                      <a:pt x="816" y="1248"/>
                    </a:lnTo>
                    <a:lnTo>
                      <a:pt x="786" y="1256"/>
                    </a:lnTo>
                    <a:lnTo>
                      <a:pt x="756" y="1262"/>
                    </a:lnTo>
                    <a:lnTo>
                      <a:pt x="726" y="1268"/>
                    </a:lnTo>
                    <a:lnTo>
                      <a:pt x="696" y="1272"/>
                    </a:lnTo>
                    <a:lnTo>
                      <a:pt x="666" y="1274"/>
                    </a:lnTo>
                    <a:lnTo>
                      <a:pt x="636" y="1274"/>
                    </a:lnTo>
                    <a:lnTo>
                      <a:pt x="604" y="1274"/>
                    </a:lnTo>
                    <a:lnTo>
                      <a:pt x="574" y="1270"/>
                    </a:lnTo>
                    <a:lnTo>
                      <a:pt x="544" y="1268"/>
                    </a:lnTo>
                    <a:lnTo>
                      <a:pt x="514" y="1262"/>
                    </a:lnTo>
                    <a:lnTo>
                      <a:pt x="484" y="1256"/>
                    </a:lnTo>
                    <a:lnTo>
                      <a:pt x="454" y="1248"/>
                    </a:lnTo>
                    <a:lnTo>
                      <a:pt x="424" y="1238"/>
                    </a:lnTo>
                    <a:lnTo>
                      <a:pt x="394" y="1226"/>
                    </a:lnTo>
                    <a:lnTo>
                      <a:pt x="366" y="1214"/>
                    </a:lnTo>
                    <a:lnTo>
                      <a:pt x="338" y="1200"/>
                    </a:lnTo>
                    <a:lnTo>
                      <a:pt x="310" y="1184"/>
                    </a:lnTo>
                    <a:lnTo>
                      <a:pt x="282" y="1166"/>
                    </a:lnTo>
                    <a:lnTo>
                      <a:pt x="256" y="1148"/>
                    </a:lnTo>
                    <a:lnTo>
                      <a:pt x="230" y="1128"/>
                    </a:lnTo>
                    <a:lnTo>
                      <a:pt x="230" y="1128"/>
                    </a:lnTo>
                    <a:lnTo>
                      <a:pt x="206" y="1106"/>
                    </a:lnTo>
                    <a:lnTo>
                      <a:pt x="182" y="1084"/>
                    </a:lnTo>
                    <a:lnTo>
                      <a:pt x="160" y="1060"/>
                    </a:lnTo>
                    <a:lnTo>
                      <a:pt x="140" y="1036"/>
                    </a:lnTo>
                    <a:lnTo>
                      <a:pt x="120" y="1012"/>
                    </a:lnTo>
                    <a:lnTo>
                      <a:pt x="102" y="986"/>
                    </a:lnTo>
                    <a:lnTo>
                      <a:pt x="86" y="958"/>
                    </a:lnTo>
                    <a:lnTo>
                      <a:pt x="72" y="932"/>
                    </a:lnTo>
                    <a:lnTo>
                      <a:pt x="58" y="904"/>
                    </a:lnTo>
                    <a:lnTo>
                      <a:pt x="46" y="876"/>
                    </a:lnTo>
                    <a:lnTo>
                      <a:pt x="34" y="846"/>
                    </a:lnTo>
                    <a:lnTo>
                      <a:pt x="26" y="818"/>
                    </a:lnTo>
                    <a:lnTo>
                      <a:pt x="18" y="788"/>
                    </a:lnTo>
                    <a:lnTo>
                      <a:pt x="10" y="758"/>
                    </a:lnTo>
                    <a:lnTo>
                      <a:pt x="6" y="728"/>
                    </a:lnTo>
                    <a:lnTo>
                      <a:pt x="2" y="698"/>
                    </a:lnTo>
                    <a:lnTo>
                      <a:pt x="0" y="668"/>
                    </a:lnTo>
                    <a:lnTo>
                      <a:pt x="0" y="636"/>
                    </a:lnTo>
                    <a:lnTo>
                      <a:pt x="0" y="606"/>
                    </a:lnTo>
                    <a:lnTo>
                      <a:pt x="2" y="576"/>
                    </a:lnTo>
                    <a:lnTo>
                      <a:pt x="6" y="544"/>
                    </a:lnTo>
                    <a:lnTo>
                      <a:pt x="10" y="514"/>
                    </a:lnTo>
                    <a:lnTo>
                      <a:pt x="18" y="484"/>
                    </a:lnTo>
                    <a:lnTo>
                      <a:pt x="26" y="454"/>
                    </a:lnTo>
                    <a:lnTo>
                      <a:pt x="36" y="426"/>
                    </a:lnTo>
                    <a:lnTo>
                      <a:pt x="46" y="396"/>
                    </a:lnTo>
                    <a:lnTo>
                      <a:pt x="60" y="368"/>
                    </a:lnTo>
                    <a:lnTo>
                      <a:pt x="74" y="338"/>
                    </a:lnTo>
                    <a:lnTo>
                      <a:pt x="88" y="312"/>
                    </a:lnTo>
                    <a:lnTo>
                      <a:pt x="106" y="284"/>
                    </a:lnTo>
                    <a:lnTo>
                      <a:pt x="124" y="258"/>
                    </a:lnTo>
                    <a:lnTo>
                      <a:pt x="146" y="232"/>
                    </a:lnTo>
                    <a:lnTo>
                      <a:pt x="146" y="232"/>
                    </a:lnTo>
                    <a:lnTo>
                      <a:pt x="166" y="208"/>
                    </a:lnTo>
                    <a:lnTo>
                      <a:pt x="190" y="184"/>
                    </a:lnTo>
                    <a:lnTo>
                      <a:pt x="212" y="162"/>
                    </a:lnTo>
                    <a:lnTo>
                      <a:pt x="236" y="142"/>
                    </a:lnTo>
                    <a:lnTo>
                      <a:pt x="262" y="122"/>
                    </a:lnTo>
                    <a:lnTo>
                      <a:pt x="288" y="104"/>
                    </a:lnTo>
                    <a:lnTo>
                      <a:pt x="314" y="88"/>
                    </a:lnTo>
                    <a:lnTo>
                      <a:pt x="342" y="72"/>
                    </a:lnTo>
                    <a:lnTo>
                      <a:pt x="370" y="58"/>
                    </a:lnTo>
                    <a:lnTo>
                      <a:pt x="398" y="46"/>
                    </a:lnTo>
                    <a:lnTo>
                      <a:pt x="426" y="36"/>
                    </a:lnTo>
                    <a:lnTo>
                      <a:pt x="456" y="26"/>
                    </a:lnTo>
                    <a:lnTo>
                      <a:pt x="486" y="18"/>
                    </a:lnTo>
                    <a:lnTo>
                      <a:pt x="516" y="12"/>
                    </a:lnTo>
                    <a:lnTo>
                      <a:pt x="546" y="8"/>
                    </a:lnTo>
                    <a:lnTo>
                      <a:pt x="576" y="4"/>
                    </a:lnTo>
                    <a:lnTo>
                      <a:pt x="606" y="2"/>
                    </a:lnTo>
                    <a:lnTo>
                      <a:pt x="636" y="0"/>
                    </a:lnTo>
                    <a:lnTo>
                      <a:pt x="668" y="2"/>
                    </a:lnTo>
                    <a:lnTo>
                      <a:pt x="698" y="4"/>
                    </a:lnTo>
                    <a:lnTo>
                      <a:pt x="728" y="8"/>
                    </a:lnTo>
                    <a:lnTo>
                      <a:pt x="758" y="12"/>
                    </a:lnTo>
                    <a:lnTo>
                      <a:pt x="788" y="18"/>
                    </a:lnTo>
                    <a:lnTo>
                      <a:pt x="818" y="28"/>
                    </a:lnTo>
                    <a:lnTo>
                      <a:pt x="848" y="36"/>
                    </a:lnTo>
                    <a:lnTo>
                      <a:pt x="878" y="48"/>
                    </a:lnTo>
                    <a:lnTo>
                      <a:pt x="906" y="60"/>
                    </a:lnTo>
                    <a:lnTo>
                      <a:pt x="934" y="74"/>
                    </a:lnTo>
                    <a:lnTo>
                      <a:pt x="962" y="90"/>
                    </a:lnTo>
                    <a:lnTo>
                      <a:pt x="990" y="108"/>
                    </a:lnTo>
                    <a:lnTo>
                      <a:pt x="1016" y="126"/>
                    </a:lnTo>
                    <a:lnTo>
                      <a:pt x="1042" y="146"/>
                    </a:lnTo>
                    <a:lnTo>
                      <a:pt x="1042" y="146"/>
                    </a:lnTo>
                    <a:close/>
                  </a:path>
                </a:pathLst>
              </a:custGeom>
              <a:solidFill>
                <a:schemeClr val="bg1"/>
              </a:solidFill>
              <a:ln w="5715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296" name="iṩḷiḋé">
                <a:extLst>
                  <a:ext uri="{FF2B5EF4-FFF2-40B4-BE49-F238E27FC236}">
                    <a16:creationId xmlns="" xmlns:a16="http://schemas.microsoft.com/office/drawing/2014/main" id="{0FDF1D95-E462-4B9F-846C-2C4158A295C6}"/>
                  </a:ext>
                </a:extLst>
              </p:cNvPr>
              <p:cNvSpPr/>
              <p:nvPr/>
            </p:nvSpPr>
            <p:spPr>
              <a:xfrm>
                <a:off x="5901616" y="3464365"/>
                <a:ext cx="388771" cy="398919"/>
              </a:xfrm>
              <a:custGeom>
                <a:avLst/>
                <a:gdLst>
                  <a:gd name="T0" fmla="*/ 4313 w 5734"/>
                  <a:gd name="T1" fmla="*/ 3918 h 5892"/>
                  <a:gd name="T2" fmla="*/ 5734 w 5734"/>
                  <a:gd name="T3" fmla="*/ 2497 h 5892"/>
                  <a:gd name="T4" fmla="*/ 4313 w 5734"/>
                  <a:gd name="T5" fmla="*/ 1076 h 5892"/>
                  <a:gd name="T6" fmla="*/ 4149 w 5734"/>
                  <a:gd name="T7" fmla="*/ 1085 h 5892"/>
                  <a:gd name="T8" fmla="*/ 3733 w 5734"/>
                  <a:gd name="T9" fmla="*/ 378 h 5892"/>
                  <a:gd name="T10" fmla="*/ 2768 w 5734"/>
                  <a:gd name="T11" fmla="*/ 0 h 5892"/>
                  <a:gd name="T12" fmla="*/ 1389 w 5734"/>
                  <a:gd name="T13" fmla="*/ 1076 h 5892"/>
                  <a:gd name="T14" fmla="*/ 0 w 5734"/>
                  <a:gd name="T15" fmla="*/ 2497 h 5892"/>
                  <a:gd name="T16" fmla="*/ 1421 w 5734"/>
                  <a:gd name="T17" fmla="*/ 3918 h 5892"/>
                  <a:gd name="T18" fmla="*/ 2140 w 5734"/>
                  <a:gd name="T19" fmla="*/ 3918 h 5892"/>
                  <a:gd name="T20" fmla="*/ 2140 w 5734"/>
                  <a:gd name="T21" fmla="*/ 4472 h 5892"/>
                  <a:gd name="T22" fmla="*/ 1315 w 5734"/>
                  <a:gd name="T23" fmla="*/ 4472 h 5892"/>
                  <a:gd name="T24" fmla="*/ 954 w 5734"/>
                  <a:gd name="T25" fmla="*/ 4259 h 5892"/>
                  <a:gd name="T26" fmla="*/ 540 w 5734"/>
                  <a:gd name="T27" fmla="*/ 4672 h 5892"/>
                  <a:gd name="T28" fmla="*/ 954 w 5734"/>
                  <a:gd name="T29" fmla="*/ 5086 h 5892"/>
                  <a:gd name="T30" fmla="*/ 1315 w 5734"/>
                  <a:gd name="T31" fmla="*/ 4872 h 5892"/>
                  <a:gd name="T32" fmla="*/ 2340 w 5734"/>
                  <a:gd name="T33" fmla="*/ 4872 h 5892"/>
                  <a:gd name="T34" fmla="*/ 2540 w 5734"/>
                  <a:gd name="T35" fmla="*/ 4672 h 5892"/>
                  <a:gd name="T36" fmla="*/ 2540 w 5734"/>
                  <a:gd name="T37" fmla="*/ 3918 h 5892"/>
                  <a:gd name="T38" fmla="*/ 2667 w 5734"/>
                  <a:gd name="T39" fmla="*/ 3918 h 5892"/>
                  <a:gd name="T40" fmla="*/ 2667 w 5734"/>
                  <a:gd name="T41" fmla="*/ 5117 h 5892"/>
                  <a:gd name="T42" fmla="*/ 2454 w 5734"/>
                  <a:gd name="T43" fmla="*/ 5479 h 5892"/>
                  <a:gd name="T44" fmla="*/ 2867 w 5734"/>
                  <a:gd name="T45" fmla="*/ 5892 h 5892"/>
                  <a:gd name="T46" fmla="*/ 3280 w 5734"/>
                  <a:gd name="T47" fmla="*/ 5479 h 5892"/>
                  <a:gd name="T48" fmla="*/ 3067 w 5734"/>
                  <a:gd name="T49" fmla="*/ 5117 h 5892"/>
                  <a:gd name="T50" fmla="*/ 3067 w 5734"/>
                  <a:gd name="T51" fmla="*/ 3918 h 5892"/>
                  <a:gd name="T52" fmla="*/ 3194 w 5734"/>
                  <a:gd name="T53" fmla="*/ 3918 h 5892"/>
                  <a:gd name="T54" fmla="*/ 3194 w 5734"/>
                  <a:gd name="T55" fmla="*/ 4691 h 5892"/>
                  <a:gd name="T56" fmla="*/ 3394 w 5734"/>
                  <a:gd name="T57" fmla="*/ 4891 h 5892"/>
                  <a:gd name="T58" fmla="*/ 4430 w 5734"/>
                  <a:gd name="T59" fmla="*/ 4891 h 5892"/>
                  <a:gd name="T60" fmla="*/ 4780 w 5734"/>
                  <a:gd name="T61" fmla="*/ 5085 h 5892"/>
                  <a:gd name="T62" fmla="*/ 5194 w 5734"/>
                  <a:gd name="T63" fmla="*/ 4672 h 5892"/>
                  <a:gd name="T64" fmla="*/ 4780 w 5734"/>
                  <a:gd name="T65" fmla="*/ 4259 h 5892"/>
                  <a:gd name="T66" fmla="*/ 4409 w 5734"/>
                  <a:gd name="T67" fmla="*/ 4491 h 5892"/>
                  <a:gd name="T68" fmla="*/ 3594 w 5734"/>
                  <a:gd name="T69" fmla="*/ 4491 h 5892"/>
                  <a:gd name="T70" fmla="*/ 3594 w 5734"/>
                  <a:gd name="T71" fmla="*/ 3918 h 5892"/>
                  <a:gd name="T72" fmla="*/ 4313 w 5734"/>
                  <a:gd name="T73" fmla="*/ 3918 h 5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734" h="5892">
                    <a:moveTo>
                      <a:pt x="4313" y="3918"/>
                    </a:moveTo>
                    <a:cubicBezTo>
                      <a:pt x="5096" y="3918"/>
                      <a:pt x="5734" y="3280"/>
                      <a:pt x="5734" y="2497"/>
                    </a:cubicBezTo>
                    <a:cubicBezTo>
                      <a:pt x="5734" y="1713"/>
                      <a:pt x="5096" y="1076"/>
                      <a:pt x="4313" y="1076"/>
                    </a:cubicBezTo>
                    <a:cubicBezTo>
                      <a:pt x="4258" y="1076"/>
                      <a:pt x="4203" y="1079"/>
                      <a:pt x="4149" y="1085"/>
                    </a:cubicBezTo>
                    <a:cubicBezTo>
                      <a:pt x="4084" y="816"/>
                      <a:pt x="3940" y="570"/>
                      <a:pt x="3733" y="378"/>
                    </a:cubicBezTo>
                    <a:cubicBezTo>
                      <a:pt x="3470" y="134"/>
                      <a:pt x="3127" y="0"/>
                      <a:pt x="2768" y="0"/>
                    </a:cubicBezTo>
                    <a:cubicBezTo>
                      <a:pt x="2107" y="0"/>
                      <a:pt x="1544" y="451"/>
                      <a:pt x="1389" y="1076"/>
                    </a:cubicBezTo>
                    <a:cubicBezTo>
                      <a:pt x="620" y="1093"/>
                      <a:pt x="0" y="1724"/>
                      <a:pt x="0" y="2497"/>
                    </a:cubicBezTo>
                    <a:cubicBezTo>
                      <a:pt x="0" y="3281"/>
                      <a:pt x="638" y="3918"/>
                      <a:pt x="1421" y="3918"/>
                    </a:cubicBezTo>
                    <a:lnTo>
                      <a:pt x="2140" y="3918"/>
                    </a:lnTo>
                    <a:lnTo>
                      <a:pt x="2140" y="4472"/>
                    </a:lnTo>
                    <a:lnTo>
                      <a:pt x="1315" y="4472"/>
                    </a:lnTo>
                    <a:cubicBezTo>
                      <a:pt x="1245" y="4345"/>
                      <a:pt x="1109" y="4259"/>
                      <a:pt x="954" y="4259"/>
                    </a:cubicBezTo>
                    <a:cubicBezTo>
                      <a:pt x="726" y="4259"/>
                      <a:pt x="540" y="4444"/>
                      <a:pt x="540" y="4672"/>
                    </a:cubicBezTo>
                    <a:cubicBezTo>
                      <a:pt x="540" y="4900"/>
                      <a:pt x="726" y="5086"/>
                      <a:pt x="954" y="5086"/>
                    </a:cubicBezTo>
                    <a:cubicBezTo>
                      <a:pt x="1109" y="5086"/>
                      <a:pt x="1245" y="4999"/>
                      <a:pt x="1315" y="4872"/>
                    </a:cubicBezTo>
                    <a:lnTo>
                      <a:pt x="2340" y="4872"/>
                    </a:lnTo>
                    <a:cubicBezTo>
                      <a:pt x="2451" y="4872"/>
                      <a:pt x="2540" y="4783"/>
                      <a:pt x="2540" y="4672"/>
                    </a:cubicBezTo>
                    <a:lnTo>
                      <a:pt x="2540" y="3918"/>
                    </a:lnTo>
                    <a:lnTo>
                      <a:pt x="2667" y="3918"/>
                    </a:lnTo>
                    <a:lnTo>
                      <a:pt x="2667" y="5117"/>
                    </a:lnTo>
                    <a:cubicBezTo>
                      <a:pt x="2540" y="5188"/>
                      <a:pt x="2454" y="5323"/>
                      <a:pt x="2454" y="5479"/>
                    </a:cubicBezTo>
                    <a:cubicBezTo>
                      <a:pt x="2454" y="5707"/>
                      <a:pt x="2639" y="5892"/>
                      <a:pt x="2867" y="5892"/>
                    </a:cubicBezTo>
                    <a:cubicBezTo>
                      <a:pt x="3095" y="5892"/>
                      <a:pt x="3280" y="5707"/>
                      <a:pt x="3280" y="5479"/>
                    </a:cubicBezTo>
                    <a:cubicBezTo>
                      <a:pt x="3280" y="5323"/>
                      <a:pt x="3194" y="5188"/>
                      <a:pt x="3067" y="5117"/>
                    </a:cubicBezTo>
                    <a:lnTo>
                      <a:pt x="3067" y="3918"/>
                    </a:lnTo>
                    <a:lnTo>
                      <a:pt x="3194" y="3918"/>
                    </a:lnTo>
                    <a:lnTo>
                      <a:pt x="3194" y="4691"/>
                    </a:lnTo>
                    <a:cubicBezTo>
                      <a:pt x="3194" y="4802"/>
                      <a:pt x="3283" y="4891"/>
                      <a:pt x="3394" y="4891"/>
                    </a:cubicBezTo>
                    <a:lnTo>
                      <a:pt x="4430" y="4891"/>
                    </a:lnTo>
                    <a:cubicBezTo>
                      <a:pt x="4503" y="5008"/>
                      <a:pt x="4633" y="5085"/>
                      <a:pt x="4780" y="5085"/>
                    </a:cubicBezTo>
                    <a:cubicBezTo>
                      <a:pt x="5008" y="5085"/>
                      <a:pt x="5194" y="4900"/>
                      <a:pt x="5194" y="4672"/>
                    </a:cubicBezTo>
                    <a:cubicBezTo>
                      <a:pt x="5194" y="4444"/>
                      <a:pt x="5008" y="4259"/>
                      <a:pt x="4780" y="4259"/>
                    </a:cubicBezTo>
                    <a:cubicBezTo>
                      <a:pt x="4617" y="4259"/>
                      <a:pt x="4476" y="4354"/>
                      <a:pt x="4409" y="4491"/>
                    </a:cubicBezTo>
                    <a:lnTo>
                      <a:pt x="3594" y="4491"/>
                    </a:lnTo>
                    <a:lnTo>
                      <a:pt x="3594" y="3918"/>
                    </a:lnTo>
                    <a:lnTo>
                      <a:pt x="4313" y="3918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lIns="19045" tIns="19045" rIns="19045" bIns="19045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defTabSz="228532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sz="15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3" name="ïšḷîḋè">
              <a:extLst>
                <a:ext uri="{FF2B5EF4-FFF2-40B4-BE49-F238E27FC236}">
                  <a16:creationId xmlns="" xmlns:a16="http://schemas.microsoft.com/office/drawing/2014/main" id="{28FBDD29-25D2-4B05-9FC2-6592873FB8D0}"/>
                </a:ext>
              </a:extLst>
            </p:cNvPr>
            <p:cNvGrpSpPr/>
            <p:nvPr/>
          </p:nvGrpSpPr>
          <p:grpSpPr>
            <a:xfrm>
              <a:off x="9328972" y="2596656"/>
              <a:ext cx="2191516" cy="1104745"/>
              <a:chOff x="666932" y="4425289"/>
              <a:chExt cx="1112098" cy="1104745"/>
            </a:xfrm>
          </p:grpSpPr>
          <p:sp>
            <p:nvSpPr>
              <p:cNvPr id="293" name="isľíḍè">
                <a:extLst>
                  <a:ext uri="{FF2B5EF4-FFF2-40B4-BE49-F238E27FC236}">
                    <a16:creationId xmlns="" xmlns:a16="http://schemas.microsoft.com/office/drawing/2014/main" id="{8E36398B-A354-4F67-B8D5-7B5444F390B2}"/>
                  </a:ext>
                </a:extLst>
              </p:cNvPr>
              <p:cNvSpPr txBox="1"/>
              <p:nvPr/>
            </p:nvSpPr>
            <p:spPr bwMode="auto">
              <a:xfrm>
                <a:off x="666932" y="4425289"/>
                <a:ext cx="1112098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b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/>
                  <a:t>Text here</a:t>
                </a:r>
              </a:p>
            </p:txBody>
          </p:sp>
          <p:sp>
            <p:nvSpPr>
              <p:cNvPr id="294" name="ísļîḑé">
                <a:extLst>
                  <a:ext uri="{FF2B5EF4-FFF2-40B4-BE49-F238E27FC236}">
                    <a16:creationId xmlns="" xmlns:a16="http://schemas.microsoft.com/office/drawing/2014/main" id="{75928193-2162-4A7F-83F6-15739357D939}"/>
                  </a:ext>
                </a:extLst>
              </p:cNvPr>
              <p:cNvSpPr/>
              <p:nvPr/>
            </p:nvSpPr>
            <p:spPr bwMode="auto">
              <a:xfrm>
                <a:off x="666932" y="4867096"/>
                <a:ext cx="1112098" cy="662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Supporting text here. </a:t>
                </a: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……</a:t>
                </a:r>
              </a:p>
            </p:txBody>
          </p:sp>
        </p:grpSp>
        <p:grpSp>
          <p:nvGrpSpPr>
            <p:cNvPr id="14" name="ïṩ1iḍè">
              <a:extLst>
                <a:ext uri="{FF2B5EF4-FFF2-40B4-BE49-F238E27FC236}">
                  <a16:creationId xmlns="" xmlns:a16="http://schemas.microsoft.com/office/drawing/2014/main" id="{B3E433DC-3B1B-4962-B8BE-EDC3AFE365BF}"/>
                </a:ext>
              </a:extLst>
            </p:cNvPr>
            <p:cNvGrpSpPr/>
            <p:nvPr/>
          </p:nvGrpSpPr>
          <p:grpSpPr>
            <a:xfrm>
              <a:off x="8375566" y="2827581"/>
              <a:ext cx="641886" cy="642896"/>
              <a:chOff x="5646344" y="3213462"/>
              <a:chExt cx="899312" cy="900726"/>
            </a:xfrm>
          </p:grpSpPr>
          <p:sp>
            <p:nvSpPr>
              <p:cNvPr id="291" name="ïŝ1îḋè">
                <a:extLst>
                  <a:ext uri="{FF2B5EF4-FFF2-40B4-BE49-F238E27FC236}">
                    <a16:creationId xmlns="" xmlns:a16="http://schemas.microsoft.com/office/drawing/2014/main" id="{BD31079E-C938-4B2E-82FC-86368A325FC8}"/>
                  </a:ext>
                </a:extLst>
              </p:cNvPr>
              <p:cNvSpPr/>
              <p:nvPr/>
            </p:nvSpPr>
            <p:spPr bwMode="auto">
              <a:xfrm>
                <a:off x="5646344" y="3213462"/>
                <a:ext cx="899312" cy="900726"/>
              </a:xfrm>
              <a:custGeom>
                <a:avLst/>
                <a:gdLst>
                  <a:gd name="T0" fmla="*/ 1066 w 1272"/>
                  <a:gd name="T1" fmla="*/ 168 h 1274"/>
                  <a:gd name="T2" fmla="*/ 1132 w 1272"/>
                  <a:gd name="T3" fmla="*/ 238 h 1274"/>
                  <a:gd name="T4" fmla="*/ 1186 w 1272"/>
                  <a:gd name="T5" fmla="*/ 316 h 1274"/>
                  <a:gd name="T6" fmla="*/ 1226 w 1272"/>
                  <a:gd name="T7" fmla="*/ 398 h 1274"/>
                  <a:gd name="T8" fmla="*/ 1254 w 1272"/>
                  <a:gd name="T9" fmla="*/ 486 h 1274"/>
                  <a:gd name="T10" fmla="*/ 1270 w 1272"/>
                  <a:gd name="T11" fmla="*/ 576 h 1274"/>
                  <a:gd name="T12" fmla="*/ 1272 w 1272"/>
                  <a:gd name="T13" fmla="*/ 668 h 1274"/>
                  <a:gd name="T14" fmla="*/ 1260 w 1272"/>
                  <a:gd name="T15" fmla="*/ 760 h 1274"/>
                  <a:gd name="T16" fmla="*/ 1236 w 1272"/>
                  <a:gd name="T17" fmla="*/ 850 h 1274"/>
                  <a:gd name="T18" fmla="*/ 1198 w 1272"/>
                  <a:gd name="T19" fmla="*/ 936 h 1274"/>
                  <a:gd name="T20" fmla="*/ 1146 w 1272"/>
                  <a:gd name="T21" fmla="*/ 1016 h 1274"/>
                  <a:gd name="T22" fmla="*/ 1106 w 1272"/>
                  <a:gd name="T23" fmla="*/ 1068 h 1274"/>
                  <a:gd name="T24" fmla="*/ 1036 w 1272"/>
                  <a:gd name="T25" fmla="*/ 1134 h 1274"/>
                  <a:gd name="T26" fmla="*/ 958 w 1272"/>
                  <a:gd name="T27" fmla="*/ 1186 h 1274"/>
                  <a:gd name="T28" fmla="*/ 874 w 1272"/>
                  <a:gd name="T29" fmla="*/ 1228 h 1274"/>
                  <a:gd name="T30" fmla="*/ 786 w 1272"/>
                  <a:gd name="T31" fmla="*/ 1256 h 1274"/>
                  <a:gd name="T32" fmla="*/ 696 w 1272"/>
                  <a:gd name="T33" fmla="*/ 1272 h 1274"/>
                  <a:gd name="T34" fmla="*/ 604 w 1272"/>
                  <a:gd name="T35" fmla="*/ 1274 h 1274"/>
                  <a:gd name="T36" fmla="*/ 514 w 1272"/>
                  <a:gd name="T37" fmla="*/ 1262 h 1274"/>
                  <a:gd name="T38" fmla="*/ 424 w 1272"/>
                  <a:gd name="T39" fmla="*/ 1238 h 1274"/>
                  <a:gd name="T40" fmla="*/ 338 w 1272"/>
                  <a:gd name="T41" fmla="*/ 1200 h 1274"/>
                  <a:gd name="T42" fmla="*/ 256 w 1272"/>
                  <a:gd name="T43" fmla="*/ 1148 h 1274"/>
                  <a:gd name="T44" fmla="*/ 206 w 1272"/>
                  <a:gd name="T45" fmla="*/ 1106 h 1274"/>
                  <a:gd name="T46" fmla="*/ 140 w 1272"/>
                  <a:gd name="T47" fmla="*/ 1036 h 1274"/>
                  <a:gd name="T48" fmla="*/ 86 w 1272"/>
                  <a:gd name="T49" fmla="*/ 958 h 1274"/>
                  <a:gd name="T50" fmla="*/ 46 w 1272"/>
                  <a:gd name="T51" fmla="*/ 876 h 1274"/>
                  <a:gd name="T52" fmla="*/ 18 w 1272"/>
                  <a:gd name="T53" fmla="*/ 788 h 1274"/>
                  <a:gd name="T54" fmla="*/ 2 w 1272"/>
                  <a:gd name="T55" fmla="*/ 698 h 1274"/>
                  <a:gd name="T56" fmla="*/ 0 w 1272"/>
                  <a:gd name="T57" fmla="*/ 606 h 1274"/>
                  <a:gd name="T58" fmla="*/ 10 w 1272"/>
                  <a:gd name="T59" fmla="*/ 514 h 1274"/>
                  <a:gd name="T60" fmla="*/ 36 w 1272"/>
                  <a:gd name="T61" fmla="*/ 426 h 1274"/>
                  <a:gd name="T62" fmla="*/ 74 w 1272"/>
                  <a:gd name="T63" fmla="*/ 338 h 1274"/>
                  <a:gd name="T64" fmla="*/ 124 w 1272"/>
                  <a:gd name="T65" fmla="*/ 258 h 1274"/>
                  <a:gd name="T66" fmla="*/ 166 w 1272"/>
                  <a:gd name="T67" fmla="*/ 208 h 1274"/>
                  <a:gd name="T68" fmla="*/ 236 w 1272"/>
                  <a:gd name="T69" fmla="*/ 142 h 1274"/>
                  <a:gd name="T70" fmla="*/ 314 w 1272"/>
                  <a:gd name="T71" fmla="*/ 88 h 1274"/>
                  <a:gd name="T72" fmla="*/ 398 w 1272"/>
                  <a:gd name="T73" fmla="*/ 46 h 1274"/>
                  <a:gd name="T74" fmla="*/ 486 w 1272"/>
                  <a:gd name="T75" fmla="*/ 18 h 1274"/>
                  <a:gd name="T76" fmla="*/ 576 w 1272"/>
                  <a:gd name="T77" fmla="*/ 4 h 1274"/>
                  <a:gd name="T78" fmla="*/ 668 w 1272"/>
                  <a:gd name="T79" fmla="*/ 2 h 1274"/>
                  <a:gd name="T80" fmla="*/ 758 w 1272"/>
                  <a:gd name="T81" fmla="*/ 12 h 1274"/>
                  <a:gd name="T82" fmla="*/ 848 w 1272"/>
                  <a:gd name="T83" fmla="*/ 36 h 1274"/>
                  <a:gd name="T84" fmla="*/ 934 w 1272"/>
                  <a:gd name="T85" fmla="*/ 74 h 1274"/>
                  <a:gd name="T86" fmla="*/ 1016 w 1272"/>
                  <a:gd name="T87" fmla="*/ 126 h 1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72" h="1274">
                    <a:moveTo>
                      <a:pt x="1042" y="146"/>
                    </a:moveTo>
                    <a:lnTo>
                      <a:pt x="1042" y="146"/>
                    </a:lnTo>
                    <a:lnTo>
                      <a:pt x="1066" y="168"/>
                    </a:lnTo>
                    <a:lnTo>
                      <a:pt x="1090" y="190"/>
                    </a:lnTo>
                    <a:lnTo>
                      <a:pt x="1112" y="214"/>
                    </a:lnTo>
                    <a:lnTo>
                      <a:pt x="1132" y="238"/>
                    </a:lnTo>
                    <a:lnTo>
                      <a:pt x="1152" y="264"/>
                    </a:lnTo>
                    <a:lnTo>
                      <a:pt x="1170" y="290"/>
                    </a:lnTo>
                    <a:lnTo>
                      <a:pt x="1186" y="316"/>
                    </a:lnTo>
                    <a:lnTo>
                      <a:pt x="1200" y="342"/>
                    </a:lnTo>
                    <a:lnTo>
                      <a:pt x="1214" y="370"/>
                    </a:lnTo>
                    <a:lnTo>
                      <a:pt x="1226" y="398"/>
                    </a:lnTo>
                    <a:lnTo>
                      <a:pt x="1238" y="428"/>
                    </a:lnTo>
                    <a:lnTo>
                      <a:pt x="1246" y="456"/>
                    </a:lnTo>
                    <a:lnTo>
                      <a:pt x="1254" y="486"/>
                    </a:lnTo>
                    <a:lnTo>
                      <a:pt x="1260" y="516"/>
                    </a:lnTo>
                    <a:lnTo>
                      <a:pt x="1266" y="546"/>
                    </a:lnTo>
                    <a:lnTo>
                      <a:pt x="1270" y="576"/>
                    </a:lnTo>
                    <a:lnTo>
                      <a:pt x="1272" y="608"/>
                    </a:lnTo>
                    <a:lnTo>
                      <a:pt x="1272" y="638"/>
                    </a:lnTo>
                    <a:lnTo>
                      <a:pt x="1272" y="668"/>
                    </a:lnTo>
                    <a:lnTo>
                      <a:pt x="1270" y="700"/>
                    </a:lnTo>
                    <a:lnTo>
                      <a:pt x="1266" y="730"/>
                    </a:lnTo>
                    <a:lnTo>
                      <a:pt x="1260" y="760"/>
                    </a:lnTo>
                    <a:lnTo>
                      <a:pt x="1254" y="790"/>
                    </a:lnTo>
                    <a:lnTo>
                      <a:pt x="1246" y="820"/>
                    </a:lnTo>
                    <a:lnTo>
                      <a:pt x="1236" y="850"/>
                    </a:lnTo>
                    <a:lnTo>
                      <a:pt x="1226" y="878"/>
                    </a:lnTo>
                    <a:lnTo>
                      <a:pt x="1212" y="908"/>
                    </a:lnTo>
                    <a:lnTo>
                      <a:pt x="1198" y="936"/>
                    </a:lnTo>
                    <a:lnTo>
                      <a:pt x="1182" y="964"/>
                    </a:lnTo>
                    <a:lnTo>
                      <a:pt x="1166" y="990"/>
                    </a:lnTo>
                    <a:lnTo>
                      <a:pt x="1146" y="1016"/>
                    </a:lnTo>
                    <a:lnTo>
                      <a:pt x="1126" y="1042"/>
                    </a:lnTo>
                    <a:lnTo>
                      <a:pt x="1126" y="1042"/>
                    </a:lnTo>
                    <a:lnTo>
                      <a:pt x="1106" y="1068"/>
                    </a:lnTo>
                    <a:lnTo>
                      <a:pt x="1082" y="1090"/>
                    </a:lnTo>
                    <a:lnTo>
                      <a:pt x="1060" y="1112"/>
                    </a:lnTo>
                    <a:lnTo>
                      <a:pt x="1036" y="1134"/>
                    </a:lnTo>
                    <a:lnTo>
                      <a:pt x="1010" y="1152"/>
                    </a:lnTo>
                    <a:lnTo>
                      <a:pt x="984" y="1170"/>
                    </a:lnTo>
                    <a:lnTo>
                      <a:pt x="958" y="1186"/>
                    </a:lnTo>
                    <a:lnTo>
                      <a:pt x="930" y="1202"/>
                    </a:lnTo>
                    <a:lnTo>
                      <a:pt x="902" y="1216"/>
                    </a:lnTo>
                    <a:lnTo>
                      <a:pt x="874" y="1228"/>
                    </a:lnTo>
                    <a:lnTo>
                      <a:pt x="846" y="1238"/>
                    </a:lnTo>
                    <a:lnTo>
                      <a:pt x="816" y="1248"/>
                    </a:lnTo>
                    <a:lnTo>
                      <a:pt x="786" y="1256"/>
                    </a:lnTo>
                    <a:lnTo>
                      <a:pt x="756" y="1262"/>
                    </a:lnTo>
                    <a:lnTo>
                      <a:pt x="726" y="1268"/>
                    </a:lnTo>
                    <a:lnTo>
                      <a:pt x="696" y="1272"/>
                    </a:lnTo>
                    <a:lnTo>
                      <a:pt x="666" y="1274"/>
                    </a:lnTo>
                    <a:lnTo>
                      <a:pt x="636" y="1274"/>
                    </a:lnTo>
                    <a:lnTo>
                      <a:pt x="604" y="1274"/>
                    </a:lnTo>
                    <a:lnTo>
                      <a:pt x="574" y="1270"/>
                    </a:lnTo>
                    <a:lnTo>
                      <a:pt x="544" y="1268"/>
                    </a:lnTo>
                    <a:lnTo>
                      <a:pt x="514" y="1262"/>
                    </a:lnTo>
                    <a:lnTo>
                      <a:pt x="484" y="1256"/>
                    </a:lnTo>
                    <a:lnTo>
                      <a:pt x="454" y="1248"/>
                    </a:lnTo>
                    <a:lnTo>
                      <a:pt x="424" y="1238"/>
                    </a:lnTo>
                    <a:lnTo>
                      <a:pt x="394" y="1226"/>
                    </a:lnTo>
                    <a:lnTo>
                      <a:pt x="366" y="1214"/>
                    </a:lnTo>
                    <a:lnTo>
                      <a:pt x="338" y="1200"/>
                    </a:lnTo>
                    <a:lnTo>
                      <a:pt x="310" y="1184"/>
                    </a:lnTo>
                    <a:lnTo>
                      <a:pt x="282" y="1166"/>
                    </a:lnTo>
                    <a:lnTo>
                      <a:pt x="256" y="1148"/>
                    </a:lnTo>
                    <a:lnTo>
                      <a:pt x="230" y="1128"/>
                    </a:lnTo>
                    <a:lnTo>
                      <a:pt x="230" y="1128"/>
                    </a:lnTo>
                    <a:lnTo>
                      <a:pt x="206" y="1106"/>
                    </a:lnTo>
                    <a:lnTo>
                      <a:pt x="182" y="1084"/>
                    </a:lnTo>
                    <a:lnTo>
                      <a:pt x="160" y="1060"/>
                    </a:lnTo>
                    <a:lnTo>
                      <a:pt x="140" y="1036"/>
                    </a:lnTo>
                    <a:lnTo>
                      <a:pt x="120" y="1012"/>
                    </a:lnTo>
                    <a:lnTo>
                      <a:pt x="102" y="986"/>
                    </a:lnTo>
                    <a:lnTo>
                      <a:pt x="86" y="958"/>
                    </a:lnTo>
                    <a:lnTo>
                      <a:pt x="72" y="932"/>
                    </a:lnTo>
                    <a:lnTo>
                      <a:pt x="58" y="904"/>
                    </a:lnTo>
                    <a:lnTo>
                      <a:pt x="46" y="876"/>
                    </a:lnTo>
                    <a:lnTo>
                      <a:pt x="34" y="846"/>
                    </a:lnTo>
                    <a:lnTo>
                      <a:pt x="26" y="818"/>
                    </a:lnTo>
                    <a:lnTo>
                      <a:pt x="18" y="788"/>
                    </a:lnTo>
                    <a:lnTo>
                      <a:pt x="10" y="758"/>
                    </a:lnTo>
                    <a:lnTo>
                      <a:pt x="6" y="728"/>
                    </a:lnTo>
                    <a:lnTo>
                      <a:pt x="2" y="698"/>
                    </a:lnTo>
                    <a:lnTo>
                      <a:pt x="0" y="668"/>
                    </a:lnTo>
                    <a:lnTo>
                      <a:pt x="0" y="636"/>
                    </a:lnTo>
                    <a:lnTo>
                      <a:pt x="0" y="606"/>
                    </a:lnTo>
                    <a:lnTo>
                      <a:pt x="2" y="576"/>
                    </a:lnTo>
                    <a:lnTo>
                      <a:pt x="6" y="544"/>
                    </a:lnTo>
                    <a:lnTo>
                      <a:pt x="10" y="514"/>
                    </a:lnTo>
                    <a:lnTo>
                      <a:pt x="18" y="484"/>
                    </a:lnTo>
                    <a:lnTo>
                      <a:pt x="26" y="454"/>
                    </a:lnTo>
                    <a:lnTo>
                      <a:pt x="36" y="426"/>
                    </a:lnTo>
                    <a:lnTo>
                      <a:pt x="46" y="396"/>
                    </a:lnTo>
                    <a:lnTo>
                      <a:pt x="60" y="368"/>
                    </a:lnTo>
                    <a:lnTo>
                      <a:pt x="74" y="338"/>
                    </a:lnTo>
                    <a:lnTo>
                      <a:pt x="88" y="312"/>
                    </a:lnTo>
                    <a:lnTo>
                      <a:pt x="106" y="284"/>
                    </a:lnTo>
                    <a:lnTo>
                      <a:pt x="124" y="258"/>
                    </a:lnTo>
                    <a:lnTo>
                      <a:pt x="146" y="232"/>
                    </a:lnTo>
                    <a:lnTo>
                      <a:pt x="146" y="232"/>
                    </a:lnTo>
                    <a:lnTo>
                      <a:pt x="166" y="208"/>
                    </a:lnTo>
                    <a:lnTo>
                      <a:pt x="190" y="184"/>
                    </a:lnTo>
                    <a:lnTo>
                      <a:pt x="212" y="162"/>
                    </a:lnTo>
                    <a:lnTo>
                      <a:pt x="236" y="142"/>
                    </a:lnTo>
                    <a:lnTo>
                      <a:pt x="262" y="122"/>
                    </a:lnTo>
                    <a:lnTo>
                      <a:pt x="288" y="104"/>
                    </a:lnTo>
                    <a:lnTo>
                      <a:pt x="314" y="88"/>
                    </a:lnTo>
                    <a:lnTo>
                      <a:pt x="342" y="72"/>
                    </a:lnTo>
                    <a:lnTo>
                      <a:pt x="370" y="58"/>
                    </a:lnTo>
                    <a:lnTo>
                      <a:pt x="398" y="46"/>
                    </a:lnTo>
                    <a:lnTo>
                      <a:pt x="426" y="36"/>
                    </a:lnTo>
                    <a:lnTo>
                      <a:pt x="456" y="26"/>
                    </a:lnTo>
                    <a:lnTo>
                      <a:pt x="486" y="18"/>
                    </a:lnTo>
                    <a:lnTo>
                      <a:pt x="516" y="12"/>
                    </a:lnTo>
                    <a:lnTo>
                      <a:pt x="546" y="8"/>
                    </a:lnTo>
                    <a:lnTo>
                      <a:pt x="576" y="4"/>
                    </a:lnTo>
                    <a:lnTo>
                      <a:pt x="606" y="2"/>
                    </a:lnTo>
                    <a:lnTo>
                      <a:pt x="636" y="0"/>
                    </a:lnTo>
                    <a:lnTo>
                      <a:pt x="668" y="2"/>
                    </a:lnTo>
                    <a:lnTo>
                      <a:pt x="698" y="4"/>
                    </a:lnTo>
                    <a:lnTo>
                      <a:pt x="728" y="8"/>
                    </a:lnTo>
                    <a:lnTo>
                      <a:pt x="758" y="12"/>
                    </a:lnTo>
                    <a:lnTo>
                      <a:pt x="788" y="18"/>
                    </a:lnTo>
                    <a:lnTo>
                      <a:pt x="818" y="28"/>
                    </a:lnTo>
                    <a:lnTo>
                      <a:pt x="848" y="36"/>
                    </a:lnTo>
                    <a:lnTo>
                      <a:pt x="878" y="48"/>
                    </a:lnTo>
                    <a:lnTo>
                      <a:pt x="906" y="60"/>
                    </a:lnTo>
                    <a:lnTo>
                      <a:pt x="934" y="74"/>
                    </a:lnTo>
                    <a:lnTo>
                      <a:pt x="962" y="90"/>
                    </a:lnTo>
                    <a:lnTo>
                      <a:pt x="990" y="108"/>
                    </a:lnTo>
                    <a:lnTo>
                      <a:pt x="1016" y="126"/>
                    </a:lnTo>
                    <a:lnTo>
                      <a:pt x="1042" y="146"/>
                    </a:lnTo>
                    <a:lnTo>
                      <a:pt x="1042" y="146"/>
                    </a:lnTo>
                    <a:close/>
                  </a:path>
                </a:pathLst>
              </a:custGeom>
              <a:solidFill>
                <a:schemeClr val="bg1"/>
              </a:solidFill>
              <a:ln w="5715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292" name="ïśḻiḍê">
                <a:extLst>
                  <a:ext uri="{FF2B5EF4-FFF2-40B4-BE49-F238E27FC236}">
                    <a16:creationId xmlns="" xmlns:a16="http://schemas.microsoft.com/office/drawing/2014/main" id="{CDEB3498-2CAC-4DD1-A487-9CEB38D98C67}"/>
                  </a:ext>
                </a:extLst>
              </p:cNvPr>
              <p:cNvSpPr/>
              <p:nvPr/>
            </p:nvSpPr>
            <p:spPr>
              <a:xfrm>
                <a:off x="5901616" y="3464365"/>
                <a:ext cx="388771" cy="398919"/>
              </a:xfrm>
              <a:custGeom>
                <a:avLst/>
                <a:gdLst>
                  <a:gd name="T0" fmla="*/ 4313 w 5734"/>
                  <a:gd name="T1" fmla="*/ 3918 h 5892"/>
                  <a:gd name="T2" fmla="*/ 5734 w 5734"/>
                  <a:gd name="T3" fmla="*/ 2497 h 5892"/>
                  <a:gd name="T4" fmla="*/ 4313 w 5734"/>
                  <a:gd name="T5" fmla="*/ 1076 h 5892"/>
                  <a:gd name="T6" fmla="*/ 4149 w 5734"/>
                  <a:gd name="T7" fmla="*/ 1085 h 5892"/>
                  <a:gd name="T8" fmla="*/ 3733 w 5734"/>
                  <a:gd name="T9" fmla="*/ 378 h 5892"/>
                  <a:gd name="T10" fmla="*/ 2768 w 5734"/>
                  <a:gd name="T11" fmla="*/ 0 h 5892"/>
                  <a:gd name="T12" fmla="*/ 1389 w 5734"/>
                  <a:gd name="T13" fmla="*/ 1076 h 5892"/>
                  <a:gd name="T14" fmla="*/ 0 w 5734"/>
                  <a:gd name="T15" fmla="*/ 2497 h 5892"/>
                  <a:gd name="T16" fmla="*/ 1421 w 5734"/>
                  <a:gd name="T17" fmla="*/ 3918 h 5892"/>
                  <a:gd name="T18" fmla="*/ 2140 w 5734"/>
                  <a:gd name="T19" fmla="*/ 3918 h 5892"/>
                  <a:gd name="T20" fmla="*/ 2140 w 5734"/>
                  <a:gd name="T21" fmla="*/ 4472 h 5892"/>
                  <a:gd name="T22" fmla="*/ 1315 w 5734"/>
                  <a:gd name="T23" fmla="*/ 4472 h 5892"/>
                  <a:gd name="T24" fmla="*/ 954 w 5734"/>
                  <a:gd name="T25" fmla="*/ 4259 h 5892"/>
                  <a:gd name="T26" fmla="*/ 540 w 5734"/>
                  <a:gd name="T27" fmla="*/ 4672 h 5892"/>
                  <a:gd name="T28" fmla="*/ 954 w 5734"/>
                  <a:gd name="T29" fmla="*/ 5086 h 5892"/>
                  <a:gd name="T30" fmla="*/ 1315 w 5734"/>
                  <a:gd name="T31" fmla="*/ 4872 h 5892"/>
                  <a:gd name="T32" fmla="*/ 2340 w 5734"/>
                  <a:gd name="T33" fmla="*/ 4872 h 5892"/>
                  <a:gd name="T34" fmla="*/ 2540 w 5734"/>
                  <a:gd name="T35" fmla="*/ 4672 h 5892"/>
                  <a:gd name="T36" fmla="*/ 2540 w 5734"/>
                  <a:gd name="T37" fmla="*/ 3918 h 5892"/>
                  <a:gd name="T38" fmla="*/ 2667 w 5734"/>
                  <a:gd name="T39" fmla="*/ 3918 h 5892"/>
                  <a:gd name="T40" fmla="*/ 2667 w 5734"/>
                  <a:gd name="T41" fmla="*/ 5117 h 5892"/>
                  <a:gd name="T42" fmla="*/ 2454 w 5734"/>
                  <a:gd name="T43" fmla="*/ 5479 h 5892"/>
                  <a:gd name="T44" fmla="*/ 2867 w 5734"/>
                  <a:gd name="T45" fmla="*/ 5892 h 5892"/>
                  <a:gd name="T46" fmla="*/ 3280 w 5734"/>
                  <a:gd name="T47" fmla="*/ 5479 h 5892"/>
                  <a:gd name="T48" fmla="*/ 3067 w 5734"/>
                  <a:gd name="T49" fmla="*/ 5117 h 5892"/>
                  <a:gd name="T50" fmla="*/ 3067 w 5734"/>
                  <a:gd name="T51" fmla="*/ 3918 h 5892"/>
                  <a:gd name="T52" fmla="*/ 3194 w 5734"/>
                  <a:gd name="T53" fmla="*/ 3918 h 5892"/>
                  <a:gd name="T54" fmla="*/ 3194 w 5734"/>
                  <a:gd name="T55" fmla="*/ 4691 h 5892"/>
                  <a:gd name="T56" fmla="*/ 3394 w 5734"/>
                  <a:gd name="T57" fmla="*/ 4891 h 5892"/>
                  <a:gd name="T58" fmla="*/ 4430 w 5734"/>
                  <a:gd name="T59" fmla="*/ 4891 h 5892"/>
                  <a:gd name="T60" fmla="*/ 4780 w 5734"/>
                  <a:gd name="T61" fmla="*/ 5085 h 5892"/>
                  <a:gd name="T62" fmla="*/ 5194 w 5734"/>
                  <a:gd name="T63" fmla="*/ 4672 h 5892"/>
                  <a:gd name="T64" fmla="*/ 4780 w 5734"/>
                  <a:gd name="T65" fmla="*/ 4259 h 5892"/>
                  <a:gd name="T66" fmla="*/ 4409 w 5734"/>
                  <a:gd name="T67" fmla="*/ 4491 h 5892"/>
                  <a:gd name="T68" fmla="*/ 3594 w 5734"/>
                  <a:gd name="T69" fmla="*/ 4491 h 5892"/>
                  <a:gd name="T70" fmla="*/ 3594 w 5734"/>
                  <a:gd name="T71" fmla="*/ 3918 h 5892"/>
                  <a:gd name="T72" fmla="*/ 4313 w 5734"/>
                  <a:gd name="T73" fmla="*/ 3918 h 5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734" h="5892">
                    <a:moveTo>
                      <a:pt x="4313" y="3918"/>
                    </a:moveTo>
                    <a:cubicBezTo>
                      <a:pt x="5096" y="3918"/>
                      <a:pt x="5734" y="3280"/>
                      <a:pt x="5734" y="2497"/>
                    </a:cubicBezTo>
                    <a:cubicBezTo>
                      <a:pt x="5734" y="1713"/>
                      <a:pt x="5096" y="1076"/>
                      <a:pt x="4313" y="1076"/>
                    </a:cubicBezTo>
                    <a:cubicBezTo>
                      <a:pt x="4258" y="1076"/>
                      <a:pt x="4203" y="1079"/>
                      <a:pt x="4149" y="1085"/>
                    </a:cubicBezTo>
                    <a:cubicBezTo>
                      <a:pt x="4084" y="816"/>
                      <a:pt x="3940" y="570"/>
                      <a:pt x="3733" y="378"/>
                    </a:cubicBezTo>
                    <a:cubicBezTo>
                      <a:pt x="3470" y="134"/>
                      <a:pt x="3127" y="0"/>
                      <a:pt x="2768" y="0"/>
                    </a:cubicBezTo>
                    <a:cubicBezTo>
                      <a:pt x="2107" y="0"/>
                      <a:pt x="1544" y="451"/>
                      <a:pt x="1389" y="1076"/>
                    </a:cubicBezTo>
                    <a:cubicBezTo>
                      <a:pt x="620" y="1093"/>
                      <a:pt x="0" y="1724"/>
                      <a:pt x="0" y="2497"/>
                    </a:cubicBezTo>
                    <a:cubicBezTo>
                      <a:pt x="0" y="3281"/>
                      <a:pt x="638" y="3918"/>
                      <a:pt x="1421" y="3918"/>
                    </a:cubicBezTo>
                    <a:lnTo>
                      <a:pt x="2140" y="3918"/>
                    </a:lnTo>
                    <a:lnTo>
                      <a:pt x="2140" y="4472"/>
                    </a:lnTo>
                    <a:lnTo>
                      <a:pt x="1315" y="4472"/>
                    </a:lnTo>
                    <a:cubicBezTo>
                      <a:pt x="1245" y="4345"/>
                      <a:pt x="1109" y="4259"/>
                      <a:pt x="954" y="4259"/>
                    </a:cubicBezTo>
                    <a:cubicBezTo>
                      <a:pt x="726" y="4259"/>
                      <a:pt x="540" y="4444"/>
                      <a:pt x="540" y="4672"/>
                    </a:cubicBezTo>
                    <a:cubicBezTo>
                      <a:pt x="540" y="4900"/>
                      <a:pt x="726" y="5086"/>
                      <a:pt x="954" y="5086"/>
                    </a:cubicBezTo>
                    <a:cubicBezTo>
                      <a:pt x="1109" y="5086"/>
                      <a:pt x="1245" y="4999"/>
                      <a:pt x="1315" y="4872"/>
                    </a:cubicBezTo>
                    <a:lnTo>
                      <a:pt x="2340" y="4872"/>
                    </a:lnTo>
                    <a:cubicBezTo>
                      <a:pt x="2451" y="4872"/>
                      <a:pt x="2540" y="4783"/>
                      <a:pt x="2540" y="4672"/>
                    </a:cubicBezTo>
                    <a:lnTo>
                      <a:pt x="2540" y="3918"/>
                    </a:lnTo>
                    <a:lnTo>
                      <a:pt x="2667" y="3918"/>
                    </a:lnTo>
                    <a:lnTo>
                      <a:pt x="2667" y="5117"/>
                    </a:lnTo>
                    <a:cubicBezTo>
                      <a:pt x="2540" y="5188"/>
                      <a:pt x="2454" y="5323"/>
                      <a:pt x="2454" y="5479"/>
                    </a:cubicBezTo>
                    <a:cubicBezTo>
                      <a:pt x="2454" y="5707"/>
                      <a:pt x="2639" y="5892"/>
                      <a:pt x="2867" y="5892"/>
                    </a:cubicBezTo>
                    <a:cubicBezTo>
                      <a:pt x="3095" y="5892"/>
                      <a:pt x="3280" y="5707"/>
                      <a:pt x="3280" y="5479"/>
                    </a:cubicBezTo>
                    <a:cubicBezTo>
                      <a:pt x="3280" y="5323"/>
                      <a:pt x="3194" y="5188"/>
                      <a:pt x="3067" y="5117"/>
                    </a:cubicBezTo>
                    <a:lnTo>
                      <a:pt x="3067" y="3918"/>
                    </a:lnTo>
                    <a:lnTo>
                      <a:pt x="3194" y="3918"/>
                    </a:lnTo>
                    <a:lnTo>
                      <a:pt x="3194" y="4691"/>
                    </a:lnTo>
                    <a:cubicBezTo>
                      <a:pt x="3194" y="4802"/>
                      <a:pt x="3283" y="4891"/>
                      <a:pt x="3394" y="4891"/>
                    </a:cubicBezTo>
                    <a:lnTo>
                      <a:pt x="4430" y="4891"/>
                    </a:lnTo>
                    <a:cubicBezTo>
                      <a:pt x="4503" y="5008"/>
                      <a:pt x="4633" y="5085"/>
                      <a:pt x="4780" y="5085"/>
                    </a:cubicBezTo>
                    <a:cubicBezTo>
                      <a:pt x="5008" y="5085"/>
                      <a:pt x="5194" y="4900"/>
                      <a:pt x="5194" y="4672"/>
                    </a:cubicBezTo>
                    <a:cubicBezTo>
                      <a:pt x="5194" y="4444"/>
                      <a:pt x="5008" y="4259"/>
                      <a:pt x="4780" y="4259"/>
                    </a:cubicBezTo>
                    <a:cubicBezTo>
                      <a:pt x="4617" y="4259"/>
                      <a:pt x="4476" y="4354"/>
                      <a:pt x="4409" y="4491"/>
                    </a:cubicBezTo>
                    <a:lnTo>
                      <a:pt x="3594" y="4491"/>
                    </a:lnTo>
                    <a:lnTo>
                      <a:pt x="3594" y="3918"/>
                    </a:lnTo>
                    <a:lnTo>
                      <a:pt x="4313" y="3918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lIns="19045" tIns="19045" rIns="19045" bIns="19045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defTabSz="228532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sz="15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5" name="ïṥľidè">
              <a:extLst>
                <a:ext uri="{FF2B5EF4-FFF2-40B4-BE49-F238E27FC236}">
                  <a16:creationId xmlns="" xmlns:a16="http://schemas.microsoft.com/office/drawing/2014/main" id="{8C314890-CD6A-4AC3-8B77-449B64072E23}"/>
                </a:ext>
              </a:extLst>
            </p:cNvPr>
            <p:cNvGrpSpPr/>
            <p:nvPr/>
          </p:nvGrpSpPr>
          <p:grpSpPr>
            <a:xfrm>
              <a:off x="9328972" y="4239000"/>
              <a:ext cx="2191516" cy="1104745"/>
              <a:chOff x="666932" y="4425289"/>
              <a:chExt cx="1112098" cy="1104745"/>
            </a:xfrm>
          </p:grpSpPr>
          <p:sp>
            <p:nvSpPr>
              <p:cNvPr id="289" name="iṩḷíde">
                <a:extLst>
                  <a:ext uri="{FF2B5EF4-FFF2-40B4-BE49-F238E27FC236}">
                    <a16:creationId xmlns="" xmlns:a16="http://schemas.microsoft.com/office/drawing/2014/main" id="{81003B48-2C7B-471D-81F7-CC4F339E0F80}"/>
                  </a:ext>
                </a:extLst>
              </p:cNvPr>
              <p:cNvSpPr txBox="1"/>
              <p:nvPr/>
            </p:nvSpPr>
            <p:spPr bwMode="auto">
              <a:xfrm>
                <a:off x="666932" y="4425289"/>
                <a:ext cx="1112098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b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/>
                  <a:t>Text here</a:t>
                </a:r>
              </a:p>
            </p:txBody>
          </p:sp>
          <p:sp>
            <p:nvSpPr>
              <p:cNvPr id="290" name="ïṧlîḓe">
                <a:extLst>
                  <a:ext uri="{FF2B5EF4-FFF2-40B4-BE49-F238E27FC236}">
                    <a16:creationId xmlns="" xmlns:a16="http://schemas.microsoft.com/office/drawing/2014/main" id="{041F29CB-762C-45A9-800F-686AAAC27203}"/>
                  </a:ext>
                </a:extLst>
              </p:cNvPr>
              <p:cNvSpPr/>
              <p:nvPr/>
            </p:nvSpPr>
            <p:spPr bwMode="auto">
              <a:xfrm>
                <a:off x="666932" y="4867096"/>
                <a:ext cx="1112098" cy="662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Supporting text here. </a:t>
                </a: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……</a:t>
                </a:r>
              </a:p>
            </p:txBody>
          </p:sp>
        </p:grpSp>
        <p:grpSp>
          <p:nvGrpSpPr>
            <p:cNvPr id="16" name="îšľíďê">
              <a:extLst>
                <a:ext uri="{FF2B5EF4-FFF2-40B4-BE49-F238E27FC236}">
                  <a16:creationId xmlns="" xmlns:a16="http://schemas.microsoft.com/office/drawing/2014/main" id="{A5A6BB23-6E86-41A5-A910-CE9C2C848D27}"/>
                </a:ext>
              </a:extLst>
            </p:cNvPr>
            <p:cNvGrpSpPr/>
            <p:nvPr/>
          </p:nvGrpSpPr>
          <p:grpSpPr>
            <a:xfrm>
              <a:off x="8375566" y="4469925"/>
              <a:ext cx="641886" cy="642896"/>
              <a:chOff x="5646344" y="3213462"/>
              <a:chExt cx="899312" cy="900726"/>
            </a:xfrm>
          </p:grpSpPr>
          <p:sp>
            <p:nvSpPr>
              <p:cNvPr id="287" name="ïṣļîďê">
                <a:extLst>
                  <a:ext uri="{FF2B5EF4-FFF2-40B4-BE49-F238E27FC236}">
                    <a16:creationId xmlns="" xmlns:a16="http://schemas.microsoft.com/office/drawing/2014/main" id="{49168D13-79C0-4CA6-8A27-8BF9231CE1EF}"/>
                  </a:ext>
                </a:extLst>
              </p:cNvPr>
              <p:cNvSpPr/>
              <p:nvPr/>
            </p:nvSpPr>
            <p:spPr bwMode="auto">
              <a:xfrm>
                <a:off x="5646344" y="3213462"/>
                <a:ext cx="899312" cy="900726"/>
              </a:xfrm>
              <a:custGeom>
                <a:avLst/>
                <a:gdLst>
                  <a:gd name="T0" fmla="*/ 1066 w 1272"/>
                  <a:gd name="T1" fmla="*/ 168 h 1274"/>
                  <a:gd name="T2" fmla="*/ 1132 w 1272"/>
                  <a:gd name="T3" fmla="*/ 238 h 1274"/>
                  <a:gd name="T4" fmla="*/ 1186 w 1272"/>
                  <a:gd name="T5" fmla="*/ 316 h 1274"/>
                  <a:gd name="T6" fmla="*/ 1226 w 1272"/>
                  <a:gd name="T7" fmla="*/ 398 h 1274"/>
                  <a:gd name="T8" fmla="*/ 1254 w 1272"/>
                  <a:gd name="T9" fmla="*/ 486 h 1274"/>
                  <a:gd name="T10" fmla="*/ 1270 w 1272"/>
                  <a:gd name="T11" fmla="*/ 576 h 1274"/>
                  <a:gd name="T12" fmla="*/ 1272 w 1272"/>
                  <a:gd name="T13" fmla="*/ 668 h 1274"/>
                  <a:gd name="T14" fmla="*/ 1260 w 1272"/>
                  <a:gd name="T15" fmla="*/ 760 h 1274"/>
                  <a:gd name="T16" fmla="*/ 1236 w 1272"/>
                  <a:gd name="T17" fmla="*/ 850 h 1274"/>
                  <a:gd name="T18" fmla="*/ 1198 w 1272"/>
                  <a:gd name="T19" fmla="*/ 936 h 1274"/>
                  <a:gd name="T20" fmla="*/ 1146 w 1272"/>
                  <a:gd name="T21" fmla="*/ 1016 h 1274"/>
                  <a:gd name="T22" fmla="*/ 1106 w 1272"/>
                  <a:gd name="T23" fmla="*/ 1068 h 1274"/>
                  <a:gd name="T24" fmla="*/ 1036 w 1272"/>
                  <a:gd name="T25" fmla="*/ 1134 h 1274"/>
                  <a:gd name="T26" fmla="*/ 958 w 1272"/>
                  <a:gd name="T27" fmla="*/ 1186 h 1274"/>
                  <a:gd name="T28" fmla="*/ 874 w 1272"/>
                  <a:gd name="T29" fmla="*/ 1228 h 1274"/>
                  <a:gd name="T30" fmla="*/ 786 w 1272"/>
                  <a:gd name="T31" fmla="*/ 1256 h 1274"/>
                  <a:gd name="T32" fmla="*/ 696 w 1272"/>
                  <a:gd name="T33" fmla="*/ 1272 h 1274"/>
                  <a:gd name="T34" fmla="*/ 604 w 1272"/>
                  <a:gd name="T35" fmla="*/ 1274 h 1274"/>
                  <a:gd name="T36" fmla="*/ 514 w 1272"/>
                  <a:gd name="T37" fmla="*/ 1262 h 1274"/>
                  <a:gd name="T38" fmla="*/ 424 w 1272"/>
                  <a:gd name="T39" fmla="*/ 1238 h 1274"/>
                  <a:gd name="T40" fmla="*/ 338 w 1272"/>
                  <a:gd name="T41" fmla="*/ 1200 h 1274"/>
                  <a:gd name="T42" fmla="*/ 256 w 1272"/>
                  <a:gd name="T43" fmla="*/ 1148 h 1274"/>
                  <a:gd name="T44" fmla="*/ 206 w 1272"/>
                  <a:gd name="T45" fmla="*/ 1106 h 1274"/>
                  <a:gd name="T46" fmla="*/ 140 w 1272"/>
                  <a:gd name="T47" fmla="*/ 1036 h 1274"/>
                  <a:gd name="T48" fmla="*/ 86 w 1272"/>
                  <a:gd name="T49" fmla="*/ 958 h 1274"/>
                  <a:gd name="T50" fmla="*/ 46 w 1272"/>
                  <a:gd name="T51" fmla="*/ 876 h 1274"/>
                  <a:gd name="T52" fmla="*/ 18 w 1272"/>
                  <a:gd name="T53" fmla="*/ 788 h 1274"/>
                  <a:gd name="T54" fmla="*/ 2 w 1272"/>
                  <a:gd name="T55" fmla="*/ 698 h 1274"/>
                  <a:gd name="T56" fmla="*/ 0 w 1272"/>
                  <a:gd name="T57" fmla="*/ 606 h 1274"/>
                  <a:gd name="T58" fmla="*/ 10 w 1272"/>
                  <a:gd name="T59" fmla="*/ 514 h 1274"/>
                  <a:gd name="T60" fmla="*/ 36 w 1272"/>
                  <a:gd name="T61" fmla="*/ 426 h 1274"/>
                  <a:gd name="T62" fmla="*/ 74 w 1272"/>
                  <a:gd name="T63" fmla="*/ 338 h 1274"/>
                  <a:gd name="T64" fmla="*/ 124 w 1272"/>
                  <a:gd name="T65" fmla="*/ 258 h 1274"/>
                  <a:gd name="T66" fmla="*/ 166 w 1272"/>
                  <a:gd name="T67" fmla="*/ 208 h 1274"/>
                  <a:gd name="T68" fmla="*/ 236 w 1272"/>
                  <a:gd name="T69" fmla="*/ 142 h 1274"/>
                  <a:gd name="T70" fmla="*/ 314 w 1272"/>
                  <a:gd name="T71" fmla="*/ 88 h 1274"/>
                  <a:gd name="T72" fmla="*/ 398 w 1272"/>
                  <a:gd name="T73" fmla="*/ 46 h 1274"/>
                  <a:gd name="T74" fmla="*/ 486 w 1272"/>
                  <a:gd name="T75" fmla="*/ 18 h 1274"/>
                  <a:gd name="T76" fmla="*/ 576 w 1272"/>
                  <a:gd name="T77" fmla="*/ 4 h 1274"/>
                  <a:gd name="T78" fmla="*/ 668 w 1272"/>
                  <a:gd name="T79" fmla="*/ 2 h 1274"/>
                  <a:gd name="T80" fmla="*/ 758 w 1272"/>
                  <a:gd name="T81" fmla="*/ 12 h 1274"/>
                  <a:gd name="T82" fmla="*/ 848 w 1272"/>
                  <a:gd name="T83" fmla="*/ 36 h 1274"/>
                  <a:gd name="T84" fmla="*/ 934 w 1272"/>
                  <a:gd name="T85" fmla="*/ 74 h 1274"/>
                  <a:gd name="T86" fmla="*/ 1016 w 1272"/>
                  <a:gd name="T87" fmla="*/ 126 h 1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72" h="1274">
                    <a:moveTo>
                      <a:pt x="1042" y="146"/>
                    </a:moveTo>
                    <a:lnTo>
                      <a:pt x="1042" y="146"/>
                    </a:lnTo>
                    <a:lnTo>
                      <a:pt x="1066" y="168"/>
                    </a:lnTo>
                    <a:lnTo>
                      <a:pt x="1090" y="190"/>
                    </a:lnTo>
                    <a:lnTo>
                      <a:pt x="1112" y="214"/>
                    </a:lnTo>
                    <a:lnTo>
                      <a:pt x="1132" y="238"/>
                    </a:lnTo>
                    <a:lnTo>
                      <a:pt x="1152" y="264"/>
                    </a:lnTo>
                    <a:lnTo>
                      <a:pt x="1170" y="290"/>
                    </a:lnTo>
                    <a:lnTo>
                      <a:pt x="1186" y="316"/>
                    </a:lnTo>
                    <a:lnTo>
                      <a:pt x="1200" y="342"/>
                    </a:lnTo>
                    <a:lnTo>
                      <a:pt x="1214" y="370"/>
                    </a:lnTo>
                    <a:lnTo>
                      <a:pt x="1226" y="398"/>
                    </a:lnTo>
                    <a:lnTo>
                      <a:pt x="1238" y="428"/>
                    </a:lnTo>
                    <a:lnTo>
                      <a:pt x="1246" y="456"/>
                    </a:lnTo>
                    <a:lnTo>
                      <a:pt x="1254" y="486"/>
                    </a:lnTo>
                    <a:lnTo>
                      <a:pt x="1260" y="516"/>
                    </a:lnTo>
                    <a:lnTo>
                      <a:pt x="1266" y="546"/>
                    </a:lnTo>
                    <a:lnTo>
                      <a:pt x="1270" y="576"/>
                    </a:lnTo>
                    <a:lnTo>
                      <a:pt x="1272" y="608"/>
                    </a:lnTo>
                    <a:lnTo>
                      <a:pt x="1272" y="638"/>
                    </a:lnTo>
                    <a:lnTo>
                      <a:pt x="1272" y="668"/>
                    </a:lnTo>
                    <a:lnTo>
                      <a:pt x="1270" y="700"/>
                    </a:lnTo>
                    <a:lnTo>
                      <a:pt x="1266" y="730"/>
                    </a:lnTo>
                    <a:lnTo>
                      <a:pt x="1260" y="760"/>
                    </a:lnTo>
                    <a:lnTo>
                      <a:pt x="1254" y="790"/>
                    </a:lnTo>
                    <a:lnTo>
                      <a:pt x="1246" y="820"/>
                    </a:lnTo>
                    <a:lnTo>
                      <a:pt x="1236" y="850"/>
                    </a:lnTo>
                    <a:lnTo>
                      <a:pt x="1226" y="878"/>
                    </a:lnTo>
                    <a:lnTo>
                      <a:pt x="1212" y="908"/>
                    </a:lnTo>
                    <a:lnTo>
                      <a:pt x="1198" y="936"/>
                    </a:lnTo>
                    <a:lnTo>
                      <a:pt x="1182" y="964"/>
                    </a:lnTo>
                    <a:lnTo>
                      <a:pt x="1166" y="990"/>
                    </a:lnTo>
                    <a:lnTo>
                      <a:pt x="1146" y="1016"/>
                    </a:lnTo>
                    <a:lnTo>
                      <a:pt x="1126" y="1042"/>
                    </a:lnTo>
                    <a:lnTo>
                      <a:pt x="1126" y="1042"/>
                    </a:lnTo>
                    <a:lnTo>
                      <a:pt x="1106" y="1068"/>
                    </a:lnTo>
                    <a:lnTo>
                      <a:pt x="1082" y="1090"/>
                    </a:lnTo>
                    <a:lnTo>
                      <a:pt x="1060" y="1112"/>
                    </a:lnTo>
                    <a:lnTo>
                      <a:pt x="1036" y="1134"/>
                    </a:lnTo>
                    <a:lnTo>
                      <a:pt x="1010" y="1152"/>
                    </a:lnTo>
                    <a:lnTo>
                      <a:pt x="984" y="1170"/>
                    </a:lnTo>
                    <a:lnTo>
                      <a:pt x="958" y="1186"/>
                    </a:lnTo>
                    <a:lnTo>
                      <a:pt x="930" y="1202"/>
                    </a:lnTo>
                    <a:lnTo>
                      <a:pt x="902" y="1216"/>
                    </a:lnTo>
                    <a:lnTo>
                      <a:pt x="874" y="1228"/>
                    </a:lnTo>
                    <a:lnTo>
                      <a:pt x="846" y="1238"/>
                    </a:lnTo>
                    <a:lnTo>
                      <a:pt x="816" y="1248"/>
                    </a:lnTo>
                    <a:lnTo>
                      <a:pt x="786" y="1256"/>
                    </a:lnTo>
                    <a:lnTo>
                      <a:pt x="756" y="1262"/>
                    </a:lnTo>
                    <a:lnTo>
                      <a:pt x="726" y="1268"/>
                    </a:lnTo>
                    <a:lnTo>
                      <a:pt x="696" y="1272"/>
                    </a:lnTo>
                    <a:lnTo>
                      <a:pt x="666" y="1274"/>
                    </a:lnTo>
                    <a:lnTo>
                      <a:pt x="636" y="1274"/>
                    </a:lnTo>
                    <a:lnTo>
                      <a:pt x="604" y="1274"/>
                    </a:lnTo>
                    <a:lnTo>
                      <a:pt x="574" y="1270"/>
                    </a:lnTo>
                    <a:lnTo>
                      <a:pt x="544" y="1268"/>
                    </a:lnTo>
                    <a:lnTo>
                      <a:pt x="514" y="1262"/>
                    </a:lnTo>
                    <a:lnTo>
                      <a:pt x="484" y="1256"/>
                    </a:lnTo>
                    <a:lnTo>
                      <a:pt x="454" y="1248"/>
                    </a:lnTo>
                    <a:lnTo>
                      <a:pt x="424" y="1238"/>
                    </a:lnTo>
                    <a:lnTo>
                      <a:pt x="394" y="1226"/>
                    </a:lnTo>
                    <a:lnTo>
                      <a:pt x="366" y="1214"/>
                    </a:lnTo>
                    <a:lnTo>
                      <a:pt x="338" y="1200"/>
                    </a:lnTo>
                    <a:lnTo>
                      <a:pt x="310" y="1184"/>
                    </a:lnTo>
                    <a:lnTo>
                      <a:pt x="282" y="1166"/>
                    </a:lnTo>
                    <a:lnTo>
                      <a:pt x="256" y="1148"/>
                    </a:lnTo>
                    <a:lnTo>
                      <a:pt x="230" y="1128"/>
                    </a:lnTo>
                    <a:lnTo>
                      <a:pt x="230" y="1128"/>
                    </a:lnTo>
                    <a:lnTo>
                      <a:pt x="206" y="1106"/>
                    </a:lnTo>
                    <a:lnTo>
                      <a:pt x="182" y="1084"/>
                    </a:lnTo>
                    <a:lnTo>
                      <a:pt x="160" y="1060"/>
                    </a:lnTo>
                    <a:lnTo>
                      <a:pt x="140" y="1036"/>
                    </a:lnTo>
                    <a:lnTo>
                      <a:pt x="120" y="1012"/>
                    </a:lnTo>
                    <a:lnTo>
                      <a:pt x="102" y="986"/>
                    </a:lnTo>
                    <a:lnTo>
                      <a:pt x="86" y="958"/>
                    </a:lnTo>
                    <a:lnTo>
                      <a:pt x="72" y="932"/>
                    </a:lnTo>
                    <a:lnTo>
                      <a:pt x="58" y="904"/>
                    </a:lnTo>
                    <a:lnTo>
                      <a:pt x="46" y="876"/>
                    </a:lnTo>
                    <a:lnTo>
                      <a:pt x="34" y="846"/>
                    </a:lnTo>
                    <a:lnTo>
                      <a:pt x="26" y="818"/>
                    </a:lnTo>
                    <a:lnTo>
                      <a:pt x="18" y="788"/>
                    </a:lnTo>
                    <a:lnTo>
                      <a:pt x="10" y="758"/>
                    </a:lnTo>
                    <a:lnTo>
                      <a:pt x="6" y="728"/>
                    </a:lnTo>
                    <a:lnTo>
                      <a:pt x="2" y="698"/>
                    </a:lnTo>
                    <a:lnTo>
                      <a:pt x="0" y="668"/>
                    </a:lnTo>
                    <a:lnTo>
                      <a:pt x="0" y="636"/>
                    </a:lnTo>
                    <a:lnTo>
                      <a:pt x="0" y="606"/>
                    </a:lnTo>
                    <a:lnTo>
                      <a:pt x="2" y="576"/>
                    </a:lnTo>
                    <a:lnTo>
                      <a:pt x="6" y="544"/>
                    </a:lnTo>
                    <a:lnTo>
                      <a:pt x="10" y="514"/>
                    </a:lnTo>
                    <a:lnTo>
                      <a:pt x="18" y="484"/>
                    </a:lnTo>
                    <a:lnTo>
                      <a:pt x="26" y="454"/>
                    </a:lnTo>
                    <a:lnTo>
                      <a:pt x="36" y="426"/>
                    </a:lnTo>
                    <a:lnTo>
                      <a:pt x="46" y="396"/>
                    </a:lnTo>
                    <a:lnTo>
                      <a:pt x="60" y="368"/>
                    </a:lnTo>
                    <a:lnTo>
                      <a:pt x="74" y="338"/>
                    </a:lnTo>
                    <a:lnTo>
                      <a:pt x="88" y="312"/>
                    </a:lnTo>
                    <a:lnTo>
                      <a:pt x="106" y="284"/>
                    </a:lnTo>
                    <a:lnTo>
                      <a:pt x="124" y="258"/>
                    </a:lnTo>
                    <a:lnTo>
                      <a:pt x="146" y="232"/>
                    </a:lnTo>
                    <a:lnTo>
                      <a:pt x="146" y="232"/>
                    </a:lnTo>
                    <a:lnTo>
                      <a:pt x="166" y="208"/>
                    </a:lnTo>
                    <a:lnTo>
                      <a:pt x="190" y="184"/>
                    </a:lnTo>
                    <a:lnTo>
                      <a:pt x="212" y="162"/>
                    </a:lnTo>
                    <a:lnTo>
                      <a:pt x="236" y="142"/>
                    </a:lnTo>
                    <a:lnTo>
                      <a:pt x="262" y="122"/>
                    </a:lnTo>
                    <a:lnTo>
                      <a:pt x="288" y="104"/>
                    </a:lnTo>
                    <a:lnTo>
                      <a:pt x="314" y="88"/>
                    </a:lnTo>
                    <a:lnTo>
                      <a:pt x="342" y="72"/>
                    </a:lnTo>
                    <a:lnTo>
                      <a:pt x="370" y="58"/>
                    </a:lnTo>
                    <a:lnTo>
                      <a:pt x="398" y="46"/>
                    </a:lnTo>
                    <a:lnTo>
                      <a:pt x="426" y="36"/>
                    </a:lnTo>
                    <a:lnTo>
                      <a:pt x="456" y="26"/>
                    </a:lnTo>
                    <a:lnTo>
                      <a:pt x="486" y="18"/>
                    </a:lnTo>
                    <a:lnTo>
                      <a:pt x="516" y="12"/>
                    </a:lnTo>
                    <a:lnTo>
                      <a:pt x="546" y="8"/>
                    </a:lnTo>
                    <a:lnTo>
                      <a:pt x="576" y="4"/>
                    </a:lnTo>
                    <a:lnTo>
                      <a:pt x="606" y="2"/>
                    </a:lnTo>
                    <a:lnTo>
                      <a:pt x="636" y="0"/>
                    </a:lnTo>
                    <a:lnTo>
                      <a:pt x="668" y="2"/>
                    </a:lnTo>
                    <a:lnTo>
                      <a:pt x="698" y="4"/>
                    </a:lnTo>
                    <a:lnTo>
                      <a:pt x="728" y="8"/>
                    </a:lnTo>
                    <a:lnTo>
                      <a:pt x="758" y="12"/>
                    </a:lnTo>
                    <a:lnTo>
                      <a:pt x="788" y="18"/>
                    </a:lnTo>
                    <a:lnTo>
                      <a:pt x="818" y="28"/>
                    </a:lnTo>
                    <a:lnTo>
                      <a:pt x="848" y="36"/>
                    </a:lnTo>
                    <a:lnTo>
                      <a:pt x="878" y="48"/>
                    </a:lnTo>
                    <a:lnTo>
                      <a:pt x="906" y="60"/>
                    </a:lnTo>
                    <a:lnTo>
                      <a:pt x="934" y="74"/>
                    </a:lnTo>
                    <a:lnTo>
                      <a:pt x="962" y="90"/>
                    </a:lnTo>
                    <a:lnTo>
                      <a:pt x="990" y="108"/>
                    </a:lnTo>
                    <a:lnTo>
                      <a:pt x="1016" y="126"/>
                    </a:lnTo>
                    <a:lnTo>
                      <a:pt x="1042" y="146"/>
                    </a:lnTo>
                    <a:lnTo>
                      <a:pt x="1042" y="146"/>
                    </a:lnTo>
                    <a:close/>
                  </a:path>
                </a:pathLst>
              </a:custGeom>
              <a:solidFill>
                <a:schemeClr val="bg1"/>
              </a:solidFill>
              <a:ln w="5715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288" name="ïŝ1íḓe">
                <a:extLst>
                  <a:ext uri="{FF2B5EF4-FFF2-40B4-BE49-F238E27FC236}">
                    <a16:creationId xmlns="" xmlns:a16="http://schemas.microsoft.com/office/drawing/2014/main" id="{4089DA1C-1EDD-43AA-A2A5-734D90B8F1B4}"/>
                  </a:ext>
                </a:extLst>
              </p:cNvPr>
              <p:cNvSpPr/>
              <p:nvPr/>
            </p:nvSpPr>
            <p:spPr>
              <a:xfrm>
                <a:off x="5901616" y="3464365"/>
                <a:ext cx="388771" cy="398919"/>
              </a:xfrm>
              <a:custGeom>
                <a:avLst/>
                <a:gdLst>
                  <a:gd name="T0" fmla="*/ 4313 w 5734"/>
                  <a:gd name="T1" fmla="*/ 3918 h 5892"/>
                  <a:gd name="T2" fmla="*/ 5734 w 5734"/>
                  <a:gd name="T3" fmla="*/ 2497 h 5892"/>
                  <a:gd name="T4" fmla="*/ 4313 w 5734"/>
                  <a:gd name="T5" fmla="*/ 1076 h 5892"/>
                  <a:gd name="T6" fmla="*/ 4149 w 5734"/>
                  <a:gd name="T7" fmla="*/ 1085 h 5892"/>
                  <a:gd name="T8" fmla="*/ 3733 w 5734"/>
                  <a:gd name="T9" fmla="*/ 378 h 5892"/>
                  <a:gd name="T10" fmla="*/ 2768 w 5734"/>
                  <a:gd name="T11" fmla="*/ 0 h 5892"/>
                  <a:gd name="T12" fmla="*/ 1389 w 5734"/>
                  <a:gd name="T13" fmla="*/ 1076 h 5892"/>
                  <a:gd name="T14" fmla="*/ 0 w 5734"/>
                  <a:gd name="T15" fmla="*/ 2497 h 5892"/>
                  <a:gd name="T16" fmla="*/ 1421 w 5734"/>
                  <a:gd name="T17" fmla="*/ 3918 h 5892"/>
                  <a:gd name="T18" fmla="*/ 2140 w 5734"/>
                  <a:gd name="T19" fmla="*/ 3918 h 5892"/>
                  <a:gd name="T20" fmla="*/ 2140 w 5734"/>
                  <a:gd name="T21" fmla="*/ 4472 h 5892"/>
                  <a:gd name="T22" fmla="*/ 1315 w 5734"/>
                  <a:gd name="T23" fmla="*/ 4472 h 5892"/>
                  <a:gd name="T24" fmla="*/ 954 w 5734"/>
                  <a:gd name="T25" fmla="*/ 4259 h 5892"/>
                  <a:gd name="T26" fmla="*/ 540 w 5734"/>
                  <a:gd name="T27" fmla="*/ 4672 h 5892"/>
                  <a:gd name="T28" fmla="*/ 954 w 5734"/>
                  <a:gd name="T29" fmla="*/ 5086 h 5892"/>
                  <a:gd name="T30" fmla="*/ 1315 w 5734"/>
                  <a:gd name="T31" fmla="*/ 4872 h 5892"/>
                  <a:gd name="T32" fmla="*/ 2340 w 5734"/>
                  <a:gd name="T33" fmla="*/ 4872 h 5892"/>
                  <a:gd name="T34" fmla="*/ 2540 w 5734"/>
                  <a:gd name="T35" fmla="*/ 4672 h 5892"/>
                  <a:gd name="T36" fmla="*/ 2540 w 5734"/>
                  <a:gd name="T37" fmla="*/ 3918 h 5892"/>
                  <a:gd name="T38" fmla="*/ 2667 w 5734"/>
                  <a:gd name="T39" fmla="*/ 3918 h 5892"/>
                  <a:gd name="T40" fmla="*/ 2667 w 5734"/>
                  <a:gd name="T41" fmla="*/ 5117 h 5892"/>
                  <a:gd name="T42" fmla="*/ 2454 w 5734"/>
                  <a:gd name="T43" fmla="*/ 5479 h 5892"/>
                  <a:gd name="T44" fmla="*/ 2867 w 5734"/>
                  <a:gd name="T45" fmla="*/ 5892 h 5892"/>
                  <a:gd name="T46" fmla="*/ 3280 w 5734"/>
                  <a:gd name="T47" fmla="*/ 5479 h 5892"/>
                  <a:gd name="T48" fmla="*/ 3067 w 5734"/>
                  <a:gd name="T49" fmla="*/ 5117 h 5892"/>
                  <a:gd name="T50" fmla="*/ 3067 w 5734"/>
                  <a:gd name="T51" fmla="*/ 3918 h 5892"/>
                  <a:gd name="T52" fmla="*/ 3194 w 5734"/>
                  <a:gd name="T53" fmla="*/ 3918 h 5892"/>
                  <a:gd name="T54" fmla="*/ 3194 w 5734"/>
                  <a:gd name="T55" fmla="*/ 4691 h 5892"/>
                  <a:gd name="T56" fmla="*/ 3394 w 5734"/>
                  <a:gd name="T57" fmla="*/ 4891 h 5892"/>
                  <a:gd name="T58" fmla="*/ 4430 w 5734"/>
                  <a:gd name="T59" fmla="*/ 4891 h 5892"/>
                  <a:gd name="T60" fmla="*/ 4780 w 5734"/>
                  <a:gd name="T61" fmla="*/ 5085 h 5892"/>
                  <a:gd name="T62" fmla="*/ 5194 w 5734"/>
                  <a:gd name="T63" fmla="*/ 4672 h 5892"/>
                  <a:gd name="T64" fmla="*/ 4780 w 5734"/>
                  <a:gd name="T65" fmla="*/ 4259 h 5892"/>
                  <a:gd name="T66" fmla="*/ 4409 w 5734"/>
                  <a:gd name="T67" fmla="*/ 4491 h 5892"/>
                  <a:gd name="T68" fmla="*/ 3594 w 5734"/>
                  <a:gd name="T69" fmla="*/ 4491 h 5892"/>
                  <a:gd name="T70" fmla="*/ 3594 w 5734"/>
                  <a:gd name="T71" fmla="*/ 3918 h 5892"/>
                  <a:gd name="T72" fmla="*/ 4313 w 5734"/>
                  <a:gd name="T73" fmla="*/ 3918 h 5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734" h="5892">
                    <a:moveTo>
                      <a:pt x="4313" y="3918"/>
                    </a:moveTo>
                    <a:cubicBezTo>
                      <a:pt x="5096" y="3918"/>
                      <a:pt x="5734" y="3280"/>
                      <a:pt x="5734" y="2497"/>
                    </a:cubicBezTo>
                    <a:cubicBezTo>
                      <a:pt x="5734" y="1713"/>
                      <a:pt x="5096" y="1076"/>
                      <a:pt x="4313" y="1076"/>
                    </a:cubicBezTo>
                    <a:cubicBezTo>
                      <a:pt x="4258" y="1076"/>
                      <a:pt x="4203" y="1079"/>
                      <a:pt x="4149" y="1085"/>
                    </a:cubicBezTo>
                    <a:cubicBezTo>
                      <a:pt x="4084" y="816"/>
                      <a:pt x="3940" y="570"/>
                      <a:pt x="3733" y="378"/>
                    </a:cubicBezTo>
                    <a:cubicBezTo>
                      <a:pt x="3470" y="134"/>
                      <a:pt x="3127" y="0"/>
                      <a:pt x="2768" y="0"/>
                    </a:cubicBezTo>
                    <a:cubicBezTo>
                      <a:pt x="2107" y="0"/>
                      <a:pt x="1544" y="451"/>
                      <a:pt x="1389" y="1076"/>
                    </a:cubicBezTo>
                    <a:cubicBezTo>
                      <a:pt x="620" y="1093"/>
                      <a:pt x="0" y="1724"/>
                      <a:pt x="0" y="2497"/>
                    </a:cubicBezTo>
                    <a:cubicBezTo>
                      <a:pt x="0" y="3281"/>
                      <a:pt x="638" y="3918"/>
                      <a:pt x="1421" y="3918"/>
                    </a:cubicBezTo>
                    <a:lnTo>
                      <a:pt x="2140" y="3918"/>
                    </a:lnTo>
                    <a:lnTo>
                      <a:pt x="2140" y="4472"/>
                    </a:lnTo>
                    <a:lnTo>
                      <a:pt x="1315" y="4472"/>
                    </a:lnTo>
                    <a:cubicBezTo>
                      <a:pt x="1245" y="4345"/>
                      <a:pt x="1109" y="4259"/>
                      <a:pt x="954" y="4259"/>
                    </a:cubicBezTo>
                    <a:cubicBezTo>
                      <a:pt x="726" y="4259"/>
                      <a:pt x="540" y="4444"/>
                      <a:pt x="540" y="4672"/>
                    </a:cubicBezTo>
                    <a:cubicBezTo>
                      <a:pt x="540" y="4900"/>
                      <a:pt x="726" y="5086"/>
                      <a:pt x="954" y="5086"/>
                    </a:cubicBezTo>
                    <a:cubicBezTo>
                      <a:pt x="1109" y="5086"/>
                      <a:pt x="1245" y="4999"/>
                      <a:pt x="1315" y="4872"/>
                    </a:cubicBezTo>
                    <a:lnTo>
                      <a:pt x="2340" y="4872"/>
                    </a:lnTo>
                    <a:cubicBezTo>
                      <a:pt x="2451" y="4872"/>
                      <a:pt x="2540" y="4783"/>
                      <a:pt x="2540" y="4672"/>
                    </a:cubicBezTo>
                    <a:lnTo>
                      <a:pt x="2540" y="3918"/>
                    </a:lnTo>
                    <a:lnTo>
                      <a:pt x="2667" y="3918"/>
                    </a:lnTo>
                    <a:lnTo>
                      <a:pt x="2667" y="5117"/>
                    </a:lnTo>
                    <a:cubicBezTo>
                      <a:pt x="2540" y="5188"/>
                      <a:pt x="2454" y="5323"/>
                      <a:pt x="2454" y="5479"/>
                    </a:cubicBezTo>
                    <a:cubicBezTo>
                      <a:pt x="2454" y="5707"/>
                      <a:pt x="2639" y="5892"/>
                      <a:pt x="2867" y="5892"/>
                    </a:cubicBezTo>
                    <a:cubicBezTo>
                      <a:pt x="3095" y="5892"/>
                      <a:pt x="3280" y="5707"/>
                      <a:pt x="3280" y="5479"/>
                    </a:cubicBezTo>
                    <a:cubicBezTo>
                      <a:pt x="3280" y="5323"/>
                      <a:pt x="3194" y="5188"/>
                      <a:pt x="3067" y="5117"/>
                    </a:cubicBezTo>
                    <a:lnTo>
                      <a:pt x="3067" y="3918"/>
                    </a:lnTo>
                    <a:lnTo>
                      <a:pt x="3194" y="3918"/>
                    </a:lnTo>
                    <a:lnTo>
                      <a:pt x="3194" y="4691"/>
                    </a:lnTo>
                    <a:cubicBezTo>
                      <a:pt x="3194" y="4802"/>
                      <a:pt x="3283" y="4891"/>
                      <a:pt x="3394" y="4891"/>
                    </a:cubicBezTo>
                    <a:lnTo>
                      <a:pt x="4430" y="4891"/>
                    </a:lnTo>
                    <a:cubicBezTo>
                      <a:pt x="4503" y="5008"/>
                      <a:pt x="4633" y="5085"/>
                      <a:pt x="4780" y="5085"/>
                    </a:cubicBezTo>
                    <a:cubicBezTo>
                      <a:pt x="5008" y="5085"/>
                      <a:pt x="5194" y="4900"/>
                      <a:pt x="5194" y="4672"/>
                    </a:cubicBezTo>
                    <a:cubicBezTo>
                      <a:pt x="5194" y="4444"/>
                      <a:pt x="5008" y="4259"/>
                      <a:pt x="4780" y="4259"/>
                    </a:cubicBezTo>
                    <a:cubicBezTo>
                      <a:pt x="4617" y="4259"/>
                      <a:pt x="4476" y="4354"/>
                      <a:pt x="4409" y="4491"/>
                    </a:cubicBezTo>
                    <a:lnTo>
                      <a:pt x="3594" y="4491"/>
                    </a:lnTo>
                    <a:lnTo>
                      <a:pt x="3594" y="3918"/>
                    </a:lnTo>
                    <a:lnTo>
                      <a:pt x="4313" y="3918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lIns="19045" tIns="19045" rIns="19045" bIns="19045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defTabSz="228532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sz="15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7" name="iŝlíḋê">
              <a:extLst>
                <a:ext uri="{FF2B5EF4-FFF2-40B4-BE49-F238E27FC236}">
                  <a16:creationId xmlns="" xmlns:a16="http://schemas.microsoft.com/office/drawing/2014/main" id="{242C1805-FB48-4472-B5E9-68D55C3A4BE2}"/>
                </a:ext>
              </a:extLst>
            </p:cNvPr>
            <p:cNvSpPr/>
            <p:nvPr/>
          </p:nvSpPr>
          <p:spPr bwMode="auto">
            <a:xfrm>
              <a:off x="3457374" y="2893030"/>
              <a:ext cx="5277250" cy="3127353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  <a:scene3d>
              <a:camera prst="isometricOffAxis1Top">
                <a:rot lat="17411170" lon="18596411" rev="2947935"/>
              </a:camera>
              <a:lightRig rig="threePt" dir="t"/>
            </a:scene3d>
          </p:spPr>
          <p:txBody>
            <a:bodyPr wrap="square" lIns="91440" tIns="45720" rIns="91440" bIns="45720" anchor="ctr">
              <a:noAutofit/>
            </a:bodyPr>
            <a:lstStyle/>
            <a:p>
              <a:pPr algn="ctr"/>
              <a:endParaRPr/>
            </a:p>
          </p:txBody>
        </p:sp>
        <p:grpSp>
          <p:nvGrpSpPr>
            <p:cNvPr id="18" name="ïS1íḓê">
              <a:extLst>
                <a:ext uri="{FF2B5EF4-FFF2-40B4-BE49-F238E27FC236}">
                  <a16:creationId xmlns="" xmlns:a16="http://schemas.microsoft.com/office/drawing/2014/main" id="{18277724-5819-4B41-97DD-D43B59D0EB6D}"/>
                </a:ext>
              </a:extLst>
            </p:cNvPr>
            <p:cNvGrpSpPr/>
            <p:nvPr/>
          </p:nvGrpSpPr>
          <p:grpSpPr>
            <a:xfrm>
              <a:off x="3914776" y="2946080"/>
              <a:ext cx="4362448" cy="3030889"/>
              <a:chOff x="3903484" y="1987629"/>
              <a:chExt cx="4385034" cy="3046583"/>
            </a:xfrm>
          </p:grpSpPr>
          <p:sp>
            <p:nvSpPr>
              <p:cNvPr id="19" name="î$ḷîḍê">
                <a:extLst>
                  <a:ext uri="{FF2B5EF4-FFF2-40B4-BE49-F238E27FC236}">
                    <a16:creationId xmlns="" xmlns:a16="http://schemas.microsoft.com/office/drawing/2014/main" id="{260C884F-8721-4F1B-BCF3-84C4D99CDF35}"/>
                  </a:ext>
                </a:extLst>
              </p:cNvPr>
              <p:cNvSpPr/>
              <p:nvPr/>
            </p:nvSpPr>
            <p:spPr bwMode="auto">
              <a:xfrm>
                <a:off x="3903484" y="2435595"/>
                <a:ext cx="4385034" cy="2598617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25400" cap="flat" cmpd="sng" algn="ctr">
                <a:noFill/>
                <a:prstDash val="solid"/>
              </a:ln>
              <a:effectLst/>
              <a:scene3d>
                <a:camera prst="isometricOffAxis1Top">
                  <a:rot lat="17411170" lon="18596411" rev="2947935"/>
                </a:camera>
                <a:lightRig rig="threePt" dir="t"/>
              </a:scene3d>
            </p:spPr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0" name="îS1íḓé">
                <a:extLst>
                  <a:ext uri="{FF2B5EF4-FFF2-40B4-BE49-F238E27FC236}">
                    <a16:creationId xmlns="" xmlns:a16="http://schemas.microsoft.com/office/drawing/2014/main" id="{767888BA-2BC5-4799-B6DD-092A28B1DF5A}"/>
                  </a:ext>
                </a:extLst>
              </p:cNvPr>
              <p:cNvSpPr/>
              <p:nvPr/>
            </p:nvSpPr>
            <p:spPr bwMode="auto">
              <a:xfrm>
                <a:off x="4502732" y="2791846"/>
                <a:ext cx="3186536" cy="1888374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  <a:scene3d>
                <a:camera prst="isometricOffAxis1Top">
                  <a:rot lat="17411170" lon="18596411" rev="2947935"/>
                </a:camera>
                <a:lightRig rig="threePt" dir="t"/>
              </a:scene3d>
            </p:spPr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grpSp>
            <p:nvGrpSpPr>
              <p:cNvPr id="21" name="iŝḷiḍè">
                <a:extLst>
                  <a:ext uri="{FF2B5EF4-FFF2-40B4-BE49-F238E27FC236}">
                    <a16:creationId xmlns="" xmlns:a16="http://schemas.microsoft.com/office/drawing/2014/main" id="{63E233CE-226C-4728-8C0B-A3F240F8BC72}"/>
                  </a:ext>
                </a:extLst>
              </p:cNvPr>
              <p:cNvGrpSpPr/>
              <p:nvPr/>
            </p:nvGrpSpPr>
            <p:grpSpPr>
              <a:xfrm>
                <a:off x="4058839" y="1987629"/>
                <a:ext cx="3630428" cy="1876694"/>
                <a:chOff x="1489576" y="1175752"/>
                <a:chExt cx="9568609" cy="4042773"/>
              </a:xfrm>
              <a:solidFill>
                <a:srgbClr val="B7CDD8"/>
              </a:solidFill>
            </p:grpSpPr>
            <p:grpSp>
              <p:nvGrpSpPr>
                <p:cNvPr id="22" name="î$1ïḑé">
                  <a:extLst>
                    <a:ext uri="{FF2B5EF4-FFF2-40B4-BE49-F238E27FC236}">
                      <a16:creationId xmlns="" xmlns:a16="http://schemas.microsoft.com/office/drawing/2014/main" id="{F7960C86-9DC0-4849-B753-966783766C99}"/>
                    </a:ext>
                  </a:extLst>
                </p:cNvPr>
                <p:cNvGrpSpPr/>
                <p:nvPr/>
              </p:nvGrpSpPr>
              <p:grpSpPr>
                <a:xfrm>
                  <a:off x="5385561" y="1195387"/>
                  <a:ext cx="5672624" cy="3721938"/>
                  <a:chOff x="3875479" y="1499885"/>
                  <a:chExt cx="5467545" cy="3787060"/>
                </a:xfrm>
                <a:grpFill/>
              </p:grpSpPr>
              <p:sp>
                <p:nvSpPr>
                  <p:cNvPr id="78" name="iṡḻïḑé">
                    <a:extLst>
                      <a:ext uri="{FF2B5EF4-FFF2-40B4-BE49-F238E27FC236}">
                        <a16:creationId xmlns="" xmlns:a16="http://schemas.microsoft.com/office/drawing/2014/main" id="{32A0D134-C5B4-4500-A1D3-5CBA3A692B5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903833" y="2473621"/>
                    <a:ext cx="144608" cy="117690"/>
                  </a:xfrm>
                  <a:custGeom>
                    <a:avLst/>
                    <a:gdLst>
                      <a:gd name="T0" fmla="*/ 2147483647 w 82"/>
                      <a:gd name="T1" fmla="*/ 2147483647 h 70"/>
                      <a:gd name="T2" fmla="*/ 2147483647 w 82"/>
                      <a:gd name="T3" fmla="*/ 2147483647 h 70"/>
                      <a:gd name="T4" fmla="*/ 2147483647 w 82"/>
                      <a:gd name="T5" fmla="*/ 2147483647 h 70"/>
                      <a:gd name="T6" fmla="*/ 2147483647 w 82"/>
                      <a:gd name="T7" fmla="*/ 2147483647 h 70"/>
                      <a:gd name="T8" fmla="*/ 2147483647 w 82"/>
                      <a:gd name="T9" fmla="*/ 2147483647 h 70"/>
                      <a:gd name="T10" fmla="*/ 2147483647 w 82"/>
                      <a:gd name="T11" fmla="*/ 2147483647 h 70"/>
                      <a:gd name="T12" fmla="*/ 2147483647 w 82"/>
                      <a:gd name="T13" fmla="*/ 2147483647 h 70"/>
                      <a:gd name="T14" fmla="*/ 2147483647 w 82"/>
                      <a:gd name="T15" fmla="*/ 2147483647 h 70"/>
                      <a:gd name="T16" fmla="*/ 2147483647 w 82"/>
                      <a:gd name="T17" fmla="*/ 2147483647 h 70"/>
                      <a:gd name="T18" fmla="*/ 2147483647 w 82"/>
                      <a:gd name="T19" fmla="*/ 2147483647 h 70"/>
                      <a:gd name="T20" fmla="*/ 2147483647 w 82"/>
                      <a:gd name="T21" fmla="*/ 2147483647 h 70"/>
                      <a:gd name="T22" fmla="*/ 2147483647 w 82"/>
                      <a:gd name="T23" fmla="*/ 2147483647 h 70"/>
                      <a:gd name="T24" fmla="*/ 2147483647 w 82"/>
                      <a:gd name="T25" fmla="*/ 2147483647 h 70"/>
                      <a:gd name="T26" fmla="*/ 2147483647 w 82"/>
                      <a:gd name="T27" fmla="*/ 2147483647 h 70"/>
                      <a:gd name="T28" fmla="*/ 2147483647 w 82"/>
                      <a:gd name="T29" fmla="*/ 2147483647 h 70"/>
                      <a:gd name="T30" fmla="*/ 2147483647 w 82"/>
                      <a:gd name="T31" fmla="*/ 2147483647 h 70"/>
                      <a:gd name="T32" fmla="*/ 2147483647 w 82"/>
                      <a:gd name="T33" fmla="*/ 2147483647 h 70"/>
                      <a:gd name="T34" fmla="*/ 2147483647 w 82"/>
                      <a:gd name="T35" fmla="*/ 2147483647 h 70"/>
                      <a:gd name="T36" fmla="*/ 2147483647 w 82"/>
                      <a:gd name="T37" fmla="*/ 2147483647 h 70"/>
                      <a:gd name="T38" fmla="*/ 2147483647 w 82"/>
                      <a:gd name="T39" fmla="*/ 2147483647 h 70"/>
                      <a:gd name="T40" fmla="*/ 2147483647 w 82"/>
                      <a:gd name="T41" fmla="*/ 2147483647 h 70"/>
                      <a:gd name="T42" fmla="*/ 0 w 82"/>
                      <a:gd name="T43" fmla="*/ 0 h 70"/>
                      <a:gd name="T44" fmla="*/ 2147483647 w 82"/>
                      <a:gd name="T45" fmla="*/ 0 h 70"/>
                      <a:gd name="T46" fmla="*/ 2147483647 w 82"/>
                      <a:gd name="T47" fmla="*/ 2147483647 h 70"/>
                      <a:gd name="T48" fmla="*/ 2147483647 w 82"/>
                      <a:gd name="T49" fmla="*/ 2147483647 h 70"/>
                      <a:gd name="T50" fmla="*/ 2147483647 w 82"/>
                      <a:gd name="T51" fmla="*/ 2147483647 h 70"/>
                      <a:gd name="T52" fmla="*/ 2147483647 w 82"/>
                      <a:gd name="T53" fmla="*/ 2147483647 h 70"/>
                      <a:gd name="T54" fmla="*/ 2147483647 w 82"/>
                      <a:gd name="T55" fmla="*/ 2147483647 h 70"/>
                      <a:gd name="T56" fmla="*/ 2147483647 w 82"/>
                      <a:gd name="T57" fmla="*/ 2147483647 h 70"/>
                      <a:gd name="T58" fmla="*/ 2147483647 w 82"/>
                      <a:gd name="T59" fmla="*/ 2147483647 h 70"/>
                      <a:gd name="T60" fmla="*/ 2147483647 w 82"/>
                      <a:gd name="T61" fmla="*/ 2147483647 h 70"/>
                      <a:gd name="T62" fmla="*/ 2147483647 w 82"/>
                      <a:gd name="T63" fmla="*/ 2147483647 h 70"/>
                      <a:gd name="T64" fmla="*/ 2147483647 w 82"/>
                      <a:gd name="T65" fmla="*/ 2147483647 h 70"/>
                      <a:gd name="T66" fmla="*/ 2147483647 w 82"/>
                      <a:gd name="T67" fmla="*/ 2147483647 h 70"/>
                      <a:gd name="T68" fmla="*/ 2147483647 w 82"/>
                      <a:gd name="T69" fmla="*/ 2147483647 h 70"/>
                      <a:gd name="T70" fmla="*/ 2147483647 w 82"/>
                      <a:gd name="T71" fmla="*/ 2147483647 h 70"/>
                      <a:gd name="T72" fmla="*/ 2147483647 w 82"/>
                      <a:gd name="T73" fmla="*/ 2147483647 h 70"/>
                      <a:gd name="T74" fmla="*/ 2147483647 w 82"/>
                      <a:gd name="T75" fmla="*/ 2147483647 h 70"/>
                      <a:gd name="T76" fmla="*/ 2147483647 w 82"/>
                      <a:gd name="T77" fmla="*/ 2147483647 h 70"/>
                      <a:gd name="T78" fmla="*/ 2147483647 w 82"/>
                      <a:gd name="T79" fmla="*/ 2147483647 h 70"/>
                      <a:gd name="T80" fmla="*/ 2147483647 w 82"/>
                      <a:gd name="T81" fmla="*/ 2147483647 h 70"/>
                      <a:gd name="T82" fmla="*/ 2147483647 w 82"/>
                      <a:gd name="T83" fmla="*/ 2147483647 h 70"/>
                      <a:gd name="T84" fmla="*/ 2147483647 w 82"/>
                      <a:gd name="T85" fmla="*/ 2147483647 h 70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82"/>
                      <a:gd name="T130" fmla="*/ 0 h 70"/>
                      <a:gd name="T131" fmla="*/ 82 w 82"/>
                      <a:gd name="T132" fmla="*/ 70 h 70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82" h="70">
                        <a:moveTo>
                          <a:pt x="28" y="52"/>
                        </a:moveTo>
                        <a:lnTo>
                          <a:pt x="20" y="54"/>
                        </a:lnTo>
                        <a:lnTo>
                          <a:pt x="14" y="56"/>
                        </a:lnTo>
                        <a:lnTo>
                          <a:pt x="26" y="62"/>
                        </a:lnTo>
                        <a:lnTo>
                          <a:pt x="30" y="64"/>
                        </a:lnTo>
                        <a:lnTo>
                          <a:pt x="36" y="70"/>
                        </a:lnTo>
                        <a:lnTo>
                          <a:pt x="20" y="70"/>
                        </a:lnTo>
                        <a:lnTo>
                          <a:pt x="14" y="62"/>
                        </a:lnTo>
                        <a:lnTo>
                          <a:pt x="12" y="58"/>
                        </a:lnTo>
                        <a:lnTo>
                          <a:pt x="8" y="56"/>
                        </a:lnTo>
                        <a:lnTo>
                          <a:pt x="10" y="50"/>
                        </a:lnTo>
                        <a:lnTo>
                          <a:pt x="14" y="46"/>
                        </a:lnTo>
                        <a:lnTo>
                          <a:pt x="12" y="44"/>
                        </a:lnTo>
                        <a:lnTo>
                          <a:pt x="10" y="40"/>
                        </a:lnTo>
                        <a:lnTo>
                          <a:pt x="18" y="40"/>
                        </a:lnTo>
                        <a:lnTo>
                          <a:pt x="16" y="34"/>
                        </a:lnTo>
                        <a:lnTo>
                          <a:pt x="14" y="28"/>
                        </a:lnTo>
                        <a:lnTo>
                          <a:pt x="14" y="16"/>
                        </a:lnTo>
                        <a:lnTo>
                          <a:pt x="10" y="12"/>
                        </a:lnTo>
                        <a:lnTo>
                          <a:pt x="6" y="8"/>
                        </a:lnTo>
                        <a:lnTo>
                          <a:pt x="2" y="4"/>
                        </a:lnTo>
                        <a:lnTo>
                          <a:pt x="0" y="0"/>
                        </a:lnTo>
                        <a:lnTo>
                          <a:pt x="4" y="0"/>
                        </a:lnTo>
                        <a:lnTo>
                          <a:pt x="12" y="4"/>
                        </a:lnTo>
                        <a:lnTo>
                          <a:pt x="24" y="14"/>
                        </a:lnTo>
                        <a:lnTo>
                          <a:pt x="40" y="22"/>
                        </a:lnTo>
                        <a:lnTo>
                          <a:pt x="46" y="24"/>
                        </a:lnTo>
                        <a:lnTo>
                          <a:pt x="54" y="26"/>
                        </a:lnTo>
                        <a:lnTo>
                          <a:pt x="60" y="26"/>
                        </a:lnTo>
                        <a:lnTo>
                          <a:pt x="66" y="24"/>
                        </a:lnTo>
                        <a:lnTo>
                          <a:pt x="74" y="20"/>
                        </a:lnTo>
                        <a:lnTo>
                          <a:pt x="74" y="30"/>
                        </a:lnTo>
                        <a:lnTo>
                          <a:pt x="74" y="34"/>
                        </a:lnTo>
                        <a:lnTo>
                          <a:pt x="76" y="36"/>
                        </a:lnTo>
                        <a:lnTo>
                          <a:pt x="82" y="42"/>
                        </a:lnTo>
                        <a:lnTo>
                          <a:pt x="78" y="44"/>
                        </a:lnTo>
                        <a:lnTo>
                          <a:pt x="72" y="44"/>
                        </a:lnTo>
                        <a:lnTo>
                          <a:pt x="60" y="46"/>
                        </a:lnTo>
                        <a:lnTo>
                          <a:pt x="60" y="62"/>
                        </a:lnTo>
                        <a:lnTo>
                          <a:pt x="52" y="60"/>
                        </a:lnTo>
                        <a:lnTo>
                          <a:pt x="44" y="56"/>
                        </a:lnTo>
                        <a:lnTo>
                          <a:pt x="38" y="54"/>
                        </a:lnTo>
                        <a:lnTo>
                          <a:pt x="28" y="5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79" name="î$ľïḋé">
                    <a:extLst>
                      <a:ext uri="{FF2B5EF4-FFF2-40B4-BE49-F238E27FC236}">
                        <a16:creationId xmlns="" xmlns:a16="http://schemas.microsoft.com/office/drawing/2014/main" id="{ECB58049-9EB8-489B-9AF9-43DD52793B9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819823" y="2598314"/>
                    <a:ext cx="238258" cy="246586"/>
                  </a:xfrm>
                  <a:custGeom>
                    <a:avLst/>
                    <a:gdLst>
                      <a:gd name="T0" fmla="*/ 2147483647 w 136"/>
                      <a:gd name="T1" fmla="*/ 2147483647 h 148"/>
                      <a:gd name="T2" fmla="*/ 2147483647 w 136"/>
                      <a:gd name="T3" fmla="*/ 0 h 148"/>
                      <a:gd name="T4" fmla="*/ 2147483647 w 136"/>
                      <a:gd name="T5" fmla="*/ 2147483647 h 148"/>
                      <a:gd name="T6" fmla="*/ 2147483647 w 136"/>
                      <a:gd name="T7" fmla="*/ 2147483647 h 148"/>
                      <a:gd name="T8" fmla="*/ 2147483647 w 136"/>
                      <a:gd name="T9" fmla="*/ 2147483647 h 148"/>
                      <a:gd name="T10" fmla="*/ 2147483647 w 136"/>
                      <a:gd name="T11" fmla="*/ 2147483647 h 148"/>
                      <a:gd name="T12" fmla="*/ 2147483647 w 136"/>
                      <a:gd name="T13" fmla="*/ 2147483647 h 148"/>
                      <a:gd name="T14" fmla="*/ 2147483647 w 136"/>
                      <a:gd name="T15" fmla="*/ 2147483647 h 148"/>
                      <a:gd name="T16" fmla="*/ 2147483647 w 136"/>
                      <a:gd name="T17" fmla="*/ 2147483647 h 148"/>
                      <a:gd name="T18" fmla="*/ 2147483647 w 136"/>
                      <a:gd name="T19" fmla="*/ 2147483647 h 148"/>
                      <a:gd name="T20" fmla="*/ 2147483647 w 136"/>
                      <a:gd name="T21" fmla="*/ 2147483647 h 148"/>
                      <a:gd name="T22" fmla="*/ 2147483647 w 136"/>
                      <a:gd name="T23" fmla="*/ 2147483647 h 148"/>
                      <a:gd name="T24" fmla="*/ 2147483647 w 136"/>
                      <a:gd name="T25" fmla="*/ 2147483647 h 148"/>
                      <a:gd name="T26" fmla="*/ 2147483647 w 136"/>
                      <a:gd name="T27" fmla="*/ 2147483647 h 148"/>
                      <a:gd name="T28" fmla="*/ 2147483647 w 136"/>
                      <a:gd name="T29" fmla="*/ 2147483647 h 148"/>
                      <a:gd name="T30" fmla="*/ 2147483647 w 136"/>
                      <a:gd name="T31" fmla="*/ 2147483647 h 148"/>
                      <a:gd name="T32" fmla="*/ 2147483647 w 136"/>
                      <a:gd name="T33" fmla="*/ 2147483647 h 148"/>
                      <a:gd name="T34" fmla="*/ 2147483647 w 136"/>
                      <a:gd name="T35" fmla="*/ 2147483647 h 148"/>
                      <a:gd name="T36" fmla="*/ 2147483647 w 136"/>
                      <a:gd name="T37" fmla="*/ 2147483647 h 148"/>
                      <a:gd name="T38" fmla="*/ 2147483647 w 136"/>
                      <a:gd name="T39" fmla="*/ 2147483647 h 148"/>
                      <a:gd name="T40" fmla="*/ 2147483647 w 136"/>
                      <a:gd name="T41" fmla="*/ 2147483647 h 148"/>
                      <a:gd name="T42" fmla="*/ 2147483647 w 136"/>
                      <a:gd name="T43" fmla="*/ 2147483647 h 148"/>
                      <a:gd name="T44" fmla="*/ 2147483647 w 136"/>
                      <a:gd name="T45" fmla="*/ 2147483647 h 148"/>
                      <a:gd name="T46" fmla="*/ 2147483647 w 136"/>
                      <a:gd name="T47" fmla="*/ 2147483647 h 148"/>
                      <a:gd name="T48" fmla="*/ 0 w 136"/>
                      <a:gd name="T49" fmla="*/ 2147483647 h 148"/>
                      <a:gd name="T50" fmla="*/ 2147483647 w 136"/>
                      <a:gd name="T51" fmla="*/ 2147483647 h 148"/>
                      <a:gd name="T52" fmla="*/ 2147483647 w 136"/>
                      <a:gd name="T53" fmla="*/ 2147483647 h 148"/>
                      <a:gd name="T54" fmla="*/ 2147483647 w 136"/>
                      <a:gd name="T55" fmla="*/ 2147483647 h 148"/>
                      <a:gd name="T56" fmla="*/ 2147483647 w 136"/>
                      <a:gd name="T57" fmla="*/ 2147483647 h 148"/>
                      <a:gd name="T58" fmla="*/ 2147483647 w 136"/>
                      <a:gd name="T59" fmla="*/ 2147483647 h 148"/>
                      <a:gd name="T60" fmla="*/ 2147483647 w 136"/>
                      <a:gd name="T61" fmla="*/ 2147483647 h 148"/>
                      <a:gd name="T62" fmla="*/ 2147483647 w 136"/>
                      <a:gd name="T63" fmla="*/ 2147483647 h 148"/>
                      <a:gd name="T64" fmla="*/ 2147483647 w 136"/>
                      <a:gd name="T65" fmla="*/ 2147483647 h 148"/>
                      <a:gd name="T66" fmla="*/ 2147483647 w 136"/>
                      <a:gd name="T67" fmla="*/ 2147483647 h 148"/>
                      <a:gd name="T68" fmla="*/ 2147483647 w 136"/>
                      <a:gd name="T69" fmla="*/ 2147483647 h 148"/>
                      <a:gd name="T70" fmla="*/ 2147483647 w 136"/>
                      <a:gd name="T71" fmla="*/ 2147483647 h 148"/>
                      <a:gd name="T72" fmla="*/ 2147483647 w 136"/>
                      <a:gd name="T73" fmla="*/ 2147483647 h 148"/>
                      <a:gd name="T74" fmla="*/ 2147483647 w 136"/>
                      <a:gd name="T75" fmla="*/ 2147483647 h 148"/>
                      <a:gd name="T76" fmla="*/ 2147483647 w 136"/>
                      <a:gd name="T77" fmla="*/ 2147483647 h 148"/>
                      <a:gd name="T78" fmla="*/ 2147483647 w 136"/>
                      <a:gd name="T79" fmla="*/ 2147483647 h 148"/>
                      <a:gd name="T80" fmla="*/ 2147483647 w 136"/>
                      <a:gd name="T81" fmla="*/ 2147483647 h 148"/>
                      <a:gd name="T82" fmla="*/ 2147483647 w 136"/>
                      <a:gd name="T83" fmla="*/ 2147483647 h 148"/>
                      <a:gd name="T84" fmla="*/ 2147483647 w 136"/>
                      <a:gd name="T85" fmla="*/ 2147483647 h 148"/>
                      <a:gd name="T86" fmla="*/ 2147483647 w 136"/>
                      <a:gd name="T87" fmla="*/ 2147483647 h 148"/>
                      <a:gd name="T88" fmla="*/ 2147483647 w 136"/>
                      <a:gd name="T89" fmla="*/ 2147483647 h 148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w 136"/>
                      <a:gd name="T136" fmla="*/ 0 h 148"/>
                      <a:gd name="T137" fmla="*/ 136 w 136"/>
                      <a:gd name="T138" fmla="*/ 148 h 148"/>
                    </a:gdLst>
                    <a:ahLst/>
                    <a:cxnLst>
                      <a:cxn ang="T90">
                        <a:pos x="T0" y="T1"/>
                      </a:cxn>
                      <a:cxn ang="T91">
                        <a:pos x="T2" y="T3"/>
                      </a:cxn>
                      <a:cxn ang="T92">
                        <a:pos x="T4" y="T5"/>
                      </a:cxn>
                      <a:cxn ang="T93">
                        <a:pos x="T6" y="T7"/>
                      </a:cxn>
                      <a:cxn ang="T94">
                        <a:pos x="T8" y="T9"/>
                      </a:cxn>
                      <a:cxn ang="T95">
                        <a:pos x="T10" y="T11"/>
                      </a:cxn>
                      <a:cxn ang="T96">
                        <a:pos x="T12" y="T13"/>
                      </a:cxn>
                      <a:cxn ang="T97">
                        <a:pos x="T14" y="T15"/>
                      </a:cxn>
                      <a:cxn ang="T98">
                        <a:pos x="T16" y="T17"/>
                      </a:cxn>
                      <a:cxn ang="T99">
                        <a:pos x="T18" y="T19"/>
                      </a:cxn>
                      <a:cxn ang="T100">
                        <a:pos x="T20" y="T21"/>
                      </a:cxn>
                      <a:cxn ang="T101">
                        <a:pos x="T22" y="T23"/>
                      </a:cxn>
                      <a:cxn ang="T102">
                        <a:pos x="T24" y="T25"/>
                      </a:cxn>
                      <a:cxn ang="T103">
                        <a:pos x="T26" y="T27"/>
                      </a:cxn>
                      <a:cxn ang="T104">
                        <a:pos x="T28" y="T29"/>
                      </a:cxn>
                      <a:cxn ang="T105">
                        <a:pos x="T30" y="T31"/>
                      </a:cxn>
                      <a:cxn ang="T106">
                        <a:pos x="T32" y="T33"/>
                      </a:cxn>
                      <a:cxn ang="T107">
                        <a:pos x="T34" y="T35"/>
                      </a:cxn>
                      <a:cxn ang="T108">
                        <a:pos x="T36" y="T37"/>
                      </a:cxn>
                      <a:cxn ang="T109">
                        <a:pos x="T38" y="T39"/>
                      </a:cxn>
                      <a:cxn ang="T110">
                        <a:pos x="T40" y="T41"/>
                      </a:cxn>
                      <a:cxn ang="T111">
                        <a:pos x="T42" y="T43"/>
                      </a:cxn>
                      <a:cxn ang="T112">
                        <a:pos x="T44" y="T45"/>
                      </a:cxn>
                      <a:cxn ang="T113">
                        <a:pos x="T46" y="T47"/>
                      </a:cxn>
                      <a:cxn ang="T114">
                        <a:pos x="T48" y="T49"/>
                      </a:cxn>
                      <a:cxn ang="T115">
                        <a:pos x="T50" y="T51"/>
                      </a:cxn>
                      <a:cxn ang="T116">
                        <a:pos x="T52" y="T53"/>
                      </a:cxn>
                      <a:cxn ang="T117">
                        <a:pos x="T54" y="T55"/>
                      </a:cxn>
                      <a:cxn ang="T118">
                        <a:pos x="T56" y="T57"/>
                      </a:cxn>
                      <a:cxn ang="T119">
                        <a:pos x="T58" y="T59"/>
                      </a:cxn>
                      <a:cxn ang="T120">
                        <a:pos x="T60" y="T61"/>
                      </a:cxn>
                      <a:cxn ang="T121">
                        <a:pos x="T62" y="T63"/>
                      </a:cxn>
                      <a:cxn ang="T122">
                        <a:pos x="T64" y="T65"/>
                      </a:cxn>
                      <a:cxn ang="T123">
                        <a:pos x="T66" y="T67"/>
                      </a:cxn>
                      <a:cxn ang="T124">
                        <a:pos x="T68" y="T69"/>
                      </a:cxn>
                      <a:cxn ang="T125">
                        <a:pos x="T70" y="T71"/>
                      </a:cxn>
                      <a:cxn ang="T126">
                        <a:pos x="T72" y="T73"/>
                      </a:cxn>
                      <a:cxn ang="T127">
                        <a:pos x="T74" y="T75"/>
                      </a:cxn>
                      <a:cxn ang="T128">
                        <a:pos x="T76" y="T77"/>
                      </a:cxn>
                      <a:cxn ang="T129">
                        <a:pos x="T78" y="T79"/>
                      </a:cxn>
                      <a:cxn ang="T130">
                        <a:pos x="T80" y="T81"/>
                      </a:cxn>
                      <a:cxn ang="T131">
                        <a:pos x="T82" y="T83"/>
                      </a:cxn>
                      <a:cxn ang="T132">
                        <a:pos x="T84" y="T85"/>
                      </a:cxn>
                      <a:cxn ang="T133">
                        <a:pos x="T86" y="T87"/>
                      </a:cxn>
                      <a:cxn ang="T134">
                        <a:pos x="T88" y="T89"/>
                      </a:cxn>
                    </a:cxnLst>
                    <a:rect l="T135" t="T136" r="T137" b="T138"/>
                    <a:pathLst>
                      <a:path w="136" h="148">
                        <a:moveTo>
                          <a:pt x="76" y="12"/>
                        </a:moveTo>
                        <a:lnTo>
                          <a:pt x="78" y="6"/>
                        </a:lnTo>
                        <a:lnTo>
                          <a:pt x="80" y="4"/>
                        </a:lnTo>
                        <a:lnTo>
                          <a:pt x="86" y="0"/>
                        </a:lnTo>
                        <a:lnTo>
                          <a:pt x="98" y="10"/>
                        </a:lnTo>
                        <a:lnTo>
                          <a:pt x="110" y="24"/>
                        </a:lnTo>
                        <a:lnTo>
                          <a:pt x="116" y="30"/>
                        </a:lnTo>
                        <a:lnTo>
                          <a:pt x="118" y="38"/>
                        </a:lnTo>
                        <a:lnTo>
                          <a:pt x="122" y="46"/>
                        </a:lnTo>
                        <a:lnTo>
                          <a:pt x="122" y="52"/>
                        </a:lnTo>
                        <a:lnTo>
                          <a:pt x="120" y="56"/>
                        </a:lnTo>
                        <a:lnTo>
                          <a:pt x="118" y="60"/>
                        </a:lnTo>
                        <a:lnTo>
                          <a:pt x="126" y="78"/>
                        </a:lnTo>
                        <a:lnTo>
                          <a:pt x="136" y="102"/>
                        </a:lnTo>
                        <a:lnTo>
                          <a:pt x="134" y="110"/>
                        </a:lnTo>
                        <a:lnTo>
                          <a:pt x="132" y="114"/>
                        </a:lnTo>
                        <a:lnTo>
                          <a:pt x="130" y="114"/>
                        </a:lnTo>
                        <a:lnTo>
                          <a:pt x="126" y="114"/>
                        </a:lnTo>
                        <a:lnTo>
                          <a:pt x="126" y="110"/>
                        </a:lnTo>
                        <a:lnTo>
                          <a:pt x="130" y="106"/>
                        </a:lnTo>
                        <a:lnTo>
                          <a:pt x="122" y="108"/>
                        </a:lnTo>
                        <a:lnTo>
                          <a:pt x="118" y="110"/>
                        </a:lnTo>
                        <a:lnTo>
                          <a:pt x="116" y="120"/>
                        </a:lnTo>
                        <a:lnTo>
                          <a:pt x="116" y="116"/>
                        </a:lnTo>
                        <a:lnTo>
                          <a:pt x="114" y="114"/>
                        </a:lnTo>
                        <a:lnTo>
                          <a:pt x="108" y="120"/>
                        </a:lnTo>
                        <a:lnTo>
                          <a:pt x="104" y="122"/>
                        </a:lnTo>
                        <a:lnTo>
                          <a:pt x="100" y="122"/>
                        </a:lnTo>
                        <a:lnTo>
                          <a:pt x="92" y="122"/>
                        </a:lnTo>
                        <a:lnTo>
                          <a:pt x="88" y="120"/>
                        </a:lnTo>
                        <a:lnTo>
                          <a:pt x="84" y="120"/>
                        </a:lnTo>
                        <a:lnTo>
                          <a:pt x="82" y="120"/>
                        </a:lnTo>
                        <a:lnTo>
                          <a:pt x="82" y="122"/>
                        </a:lnTo>
                        <a:lnTo>
                          <a:pt x="86" y="128"/>
                        </a:lnTo>
                        <a:lnTo>
                          <a:pt x="90" y="132"/>
                        </a:lnTo>
                        <a:lnTo>
                          <a:pt x="86" y="138"/>
                        </a:lnTo>
                        <a:lnTo>
                          <a:pt x="82" y="148"/>
                        </a:lnTo>
                        <a:lnTo>
                          <a:pt x="74" y="144"/>
                        </a:lnTo>
                        <a:lnTo>
                          <a:pt x="70" y="138"/>
                        </a:lnTo>
                        <a:lnTo>
                          <a:pt x="66" y="132"/>
                        </a:lnTo>
                        <a:lnTo>
                          <a:pt x="64" y="122"/>
                        </a:lnTo>
                        <a:lnTo>
                          <a:pt x="54" y="122"/>
                        </a:lnTo>
                        <a:lnTo>
                          <a:pt x="46" y="124"/>
                        </a:lnTo>
                        <a:lnTo>
                          <a:pt x="38" y="126"/>
                        </a:lnTo>
                        <a:lnTo>
                          <a:pt x="30" y="130"/>
                        </a:lnTo>
                        <a:lnTo>
                          <a:pt x="20" y="130"/>
                        </a:lnTo>
                        <a:lnTo>
                          <a:pt x="20" y="136"/>
                        </a:lnTo>
                        <a:lnTo>
                          <a:pt x="8" y="134"/>
                        </a:lnTo>
                        <a:lnTo>
                          <a:pt x="2" y="134"/>
                        </a:lnTo>
                        <a:lnTo>
                          <a:pt x="0" y="132"/>
                        </a:lnTo>
                        <a:lnTo>
                          <a:pt x="0" y="128"/>
                        </a:lnTo>
                        <a:lnTo>
                          <a:pt x="6" y="126"/>
                        </a:lnTo>
                        <a:lnTo>
                          <a:pt x="8" y="124"/>
                        </a:lnTo>
                        <a:lnTo>
                          <a:pt x="14" y="116"/>
                        </a:lnTo>
                        <a:lnTo>
                          <a:pt x="20" y="108"/>
                        </a:lnTo>
                        <a:lnTo>
                          <a:pt x="24" y="106"/>
                        </a:lnTo>
                        <a:lnTo>
                          <a:pt x="28" y="106"/>
                        </a:lnTo>
                        <a:lnTo>
                          <a:pt x="34" y="106"/>
                        </a:lnTo>
                        <a:lnTo>
                          <a:pt x="36" y="104"/>
                        </a:lnTo>
                        <a:lnTo>
                          <a:pt x="42" y="102"/>
                        </a:lnTo>
                        <a:lnTo>
                          <a:pt x="46" y="102"/>
                        </a:lnTo>
                        <a:lnTo>
                          <a:pt x="52" y="102"/>
                        </a:lnTo>
                        <a:lnTo>
                          <a:pt x="54" y="104"/>
                        </a:lnTo>
                        <a:lnTo>
                          <a:pt x="60" y="108"/>
                        </a:lnTo>
                        <a:lnTo>
                          <a:pt x="62" y="106"/>
                        </a:lnTo>
                        <a:lnTo>
                          <a:pt x="62" y="102"/>
                        </a:lnTo>
                        <a:lnTo>
                          <a:pt x="62" y="96"/>
                        </a:lnTo>
                        <a:lnTo>
                          <a:pt x="60" y="94"/>
                        </a:lnTo>
                        <a:lnTo>
                          <a:pt x="62" y="90"/>
                        </a:lnTo>
                        <a:lnTo>
                          <a:pt x="64" y="86"/>
                        </a:lnTo>
                        <a:lnTo>
                          <a:pt x="68" y="84"/>
                        </a:lnTo>
                        <a:lnTo>
                          <a:pt x="68" y="80"/>
                        </a:lnTo>
                        <a:lnTo>
                          <a:pt x="68" y="78"/>
                        </a:lnTo>
                        <a:lnTo>
                          <a:pt x="68" y="74"/>
                        </a:lnTo>
                        <a:lnTo>
                          <a:pt x="70" y="78"/>
                        </a:lnTo>
                        <a:lnTo>
                          <a:pt x="68" y="82"/>
                        </a:lnTo>
                        <a:lnTo>
                          <a:pt x="76" y="80"/>
                        </a:lnTo>
                        <a:lnTo>
                          <a:pt x="82" y="78"/>
                        </a:lnTo>
                        <a:lnTo>
                          <a:pt x="86" y="76"/>
                        </a:lnTo>
                        <a:lnTo>
                          <a:pt x="90" y="72"/>
                        </a:lnTo>
                        <a:lnTo>
                          <a:pt x="92" y="60"/>
                        </a:lnTo>
                        <a:lnTo>
                          <a:pt x="94" y="50"/>
                        </a:lnTo>
                        <a:lnTo>
                          <a:pt x="94" y="44"/>
                        </a:lnTo>
                        <a:lnTo>
                          <a:pt x="92" y="40"/>
                        </a:lnTo>
                        <a:lnTo>
                          <a:pt x="88" y="32"/>
                        </a:lnTo>
                        <a:lnTo>
                          <a:pt x="84" y="26"/>
                        </a:lnTo>
                        <a:lnTo>
                          <a:pt x="82" y="24"/>
                        </a:lnTo>
                        <a:lnTo>
                          <a:pt x="80" y="20"/>
                        </a:lnTo>
                        <a:lnTo>
                          <a:pt x="78" y="16"/>
                        </a:lnTo>
                        <a:lnTo>
                          <a:pt x="76" y="1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80" name="ïšḷïḋè">
                    <a:extLst>
                      <a:ext uri="{FF2B5EF4-FFF2-40B4-BE49-F238E27FC236}">
                        <a16:creationId xmlns="" xmlns:a16="http://schemas.microsoft.com/office/drawing/2014/main" id="{45A5E370-4E68-4A0B-B214-8A183B7D736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874913" y="2816880"/>
                    <a:ext cx="53711" cy="42031"/>
                  </a:xfrm>
                  <a:custGeom>
                    <a:avLst/>
                    <a:gdLst>
                      <a:gd name="T0" fmla="*/ 2147483647 w 32"/>
                      <a:gd name="T1" fmla="*/ 2147483647 h 26"/>
                      <a:gd name="T2" fmla="*/ 2147483647 w 32"/>
                      <a:gd name="T3" fmla="*/ 2147483647 h 26"/>
                      <a:gd name="T4" fmla="*/ 2147483647 w 32"/>
                      <a:gd name="T5" fmla="*/ 0 h 26"/>
                      <a:gd name="T6" fmla="*/ 2147483647 w 32"/>
                      <a:gd name="T7" fmla="*/ 0 h 26"/>
                      <a:gd name="T8" fmla="*/ 2147483647 w 32"/>
                      <a:gd name="T9" fmla="*/ 2147483647 h 26"/>
                      <a:gd name="T10" fmla="*/ 2147483647 w 32"/>
                      <a:gd name="T11" fmla="*/ 2147483647 h 26"/>
                      <a:gd name="T12" fmla="*/ 2147483647 w 32"/>
                      <a:gd name="T13" fmla="*/ 2147483647 h 26"/>
                      <a:gd name="T14" fmla="*/ 2147483647 w 32"/>
                      <a:gd name="T15" fmla="*/ 2147483647 h 26"/>
                      <a:gd name="T16" fmla="*/ 2147483647 w 32"/>
                      <a:gd name="T17" fmla="*/ 2147483647 h 26"/>
                      <a:gd name="T18" fmla="*/ 2147483647 w 32"/>
                      <a:gd name="T19" fmla="*/ 2147483647 h 26"/>
                      <a:gd name="T20" fmla="*/ 2147483647 w 32"/>
                      <a:gd name="T21" fmla="*/ 2147483647 h 26"/>
                      <a:gd name="T22" fmla="*/ 2147483647 w 32"/>
                      <a:gd name="T23" fmla="*/ 2147483647 h 26"/>
                      <a:gd name="T24" fmla="*/ 2147483647 w 32"/>
                      <a:gd name="T25" fmla="*/ 2147483647 h 26"/>
                      <a:gd name="T26" fmla="*/ 2147483647 w 32"/>
                      <a:gd name="T27" fmla="*/ 2147483647 h 26"/>
                      <a:gd name="T28" fmla="*/ 0 w 32"/>
                      <a:gd name="T29" fmla="*/ 2147483647 h 26"/>
                      <a:gd name="T30" fmla="*/ 0 w 32"/>
                      <a:gd name="T31" fmla="*/ 2147483647 h 26"/>
                      <a:gd name="T32" fmla="*/ 2147483647 w 32"/>
                      <a:gd name="T33" fmla="*/ 2147483647 h 26"/>
                      <a:gd name="T34" fmla="*/ 2147483647 w 32"/>
                      <a:gd name="T35" fmla="*/ 2147483647 h 26"/>
                      <a:gd name="T36" fmla="*/ 2147483647 w 32"/>
                      <a:gd name="T37" fmla="*/ 2147483647 h 26"/>
                      <a:gd name="T38" fmla="*/ 2147483647 w 32"/>
                      <a:gd name="T39" fmla="*/ 2147483647 h 2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w 32"/>
                      <a:gd name="T61" fmla="*/ 0 h 26"/>
                      <a:gd name="T62" fmla="*/ 32 w 32"/>
                      <a:gd name="T63" fmla="*/ 26 h 26"/>
                    </a:gdLst>
                    <a:ahLst/>
                    <a:cxnLst>
                      <a:cxn ang="T40">
                        <a:pos x="T0" y="T1"/>
                      </a:cxn>
                      <a:cxn ang="T41">
                        <a:pos x="T2" y="T3"/>
                      </a:cxn>
                      <a:cxn ang="T42">
                        <a:pos x="T4" y="T5"/>
                      </a:cxn>
                      <a:cxn ang="T43">
                        <a:pos x="T6" y="T7"/>
                      </a:cxn>
                      <a:cxn ang="T44">
                        <a:pos x="T8" y="T9"/>
                      </a:cxn>
                      <a:cxn ang="T45">
                        <a:pos x="T10" y="T11"/>
                      </a:cxn>
                      <a:cxn ang="T46">
                        <a:pos x="T12" y="T13"/>
                      </a:cxn>
                      <a:cxn ang="T47">
                        <a:pos x="T14" y="T15"/>
                      </a:cxn>
                      <a:cxn ang="T48">
                        <a:pos x="T16" y="T17"/>
                      </a:cxn>
                      <a:cxn ang="T49">
                        <a:pos x="T18" y="T19"/>
                      </a:cxn>
                      <a:cxn ang="T50">
                        <a:pos x="T20" y="T21"/>
                      </a:cxn>
                      <a:cxn ang="T51">
                        <a:pos x="T22" y="T23"/>
                      </a:cxn>
                      <a:cxn ang="T52">
                        <a:pos x="T24" y="T25"/>
                      </a:cxn>
                      <a:cxn ang="T53">
                        <a:pos x="T26" y="T27"/>
                      </a:cxn>
                      <a:cxn ang="T54">
                        <a:pos x="T28" y="T29"/>
                      </a:cxn>
                      <a:cxn ang="T55">
                        <a:pos x="T30" y="T31"/>
                      </a:cxn>
                      <a:cxn ang="T56">
                        <a:pos x="T32" y="T33"/>
                      </a:cxn>
                      <a:cxn ang="T57">
                        <a:pos x="T34" y="T35"/>
                      </a:cxn>
                      <a:cxn ang="T58">
                        <a:pos x="T36" y="T37"/>
                      </a:cxn>
                      <a:cxn ang="T59">
                        <a:pos x="T38" y="T39"/>
                      </a:cxn>
                    </a:cxnLst>
                    <a:rect l="T60" t="T61" r="T62" b="T63"/>
                    <a:pathLst>
                      <a:path w="32" h="26">
                        <a:moveTo>
                          <a:pt x="14" y="4"/>
                        </a:moveTo>
                        <a:lnTo>
                          <a:pt x="16" y="4"/>
                        </a:lnTo>
                        <a:lnTo>
                          <a:pt x="14" y="0"/>
                        </a:lnTo>
                        <a:lnTo>
                          <a:pt x="22" y="0"/>
                        </a:lnTo>
                        <a:lnTo>
                          <a:pt x="26" y="2"/>
                        </a:lnTo>
                        <a:lnTo>
                          <a:pt x="32" y="8"/>
                        </a:lnTo>
                        <a:lnTo>
                          <a:pt x="30" y="12"/>
                        </a:lnTo>
                        <a:lnTo>
                          <a:pt x="24" y="14"/>
                        </a:lnTo>
                        <a:lnTo>
                          <a:pt x="14" y="16"/>
                        </a:lnTo>
                        <a:lnTo>
                          <a:pt x="14" y="24"/>
                        </a:lnTo>
                        <a:lnTo>
                          <a:pt x="12" y="26"/>
                        </a:lnTo>
                        <a:lnTo>
                          <a:pt x="10" y="26"/>
                        </a:lnTo>
                        <a:lnTo>
                          <a:pt x="6" y="24"/>
                        </a:lnTo>
                        <a:lnTo>
                          <a:pt x="4" y="20"/>
                        </a:lnTo>
                        <a:lnTo>
                          <a:pt x="0" y="14"/>
                        </a:lnTo>
                        <a:lnTo>
                          <a:pt x="0" y="8"/>
                        </a:lnTo>
                        <a:lnTo>
                          <a:pt x="2" y="6"/>
                        </a:lnTo>
                        <a:lnTo>
                          <a:pt x="4" y="4"/>
                        </a:lnTo>
                        <a:lnTo>
                          <a:pt x="8" y="4"/>
                        </a:lnTo>
                        <a:lnTo>
                          <a:pt x="14" y="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81" name="ïṩļíďé">
                    <a:extLst>
                      <a:ext uri="{FF2B5EF4-FFF2-40B4-BE49-F238E27FC236}">
                        <a16:creationId xmlns="" xmlns:a16="http://schemas.microsoft.com/office/drawing/2014/main" id="{95CFB60A-4523-4B94-9FFE-F94191B75EE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803296" y="2826687"/>
                    <a:ext cx="71616" cy="84063"/>
                  </a:xfrm>
                  <a:custGeom>
                    <a:avLst/>
                    <a:gdLst>
                      <a:gd name="T0" fmla="*/ 2147483647 w 40"/>
                      <a:gd name="T1" fmla="*/ 2147483647 h 52"/>
                      <a:gd name="T2" fmla="*/ 2147483647 w 40"/>
                      <a:gd name="T3" fmla="*/ 2147483647 h 52"/>
                      <a:gd name="T4" fmla="*/ 2147483647 w 40"/>
                      <a:gd name="T5" fmla="*/ 2147483647 h 52"/>
                      <a:gd name="T6" fmla="*/ 0 w 40"/>
                      <a:gd name="T7" fmla="*/ 2147483647 h 52"/>
                      <a:gd name="T8" fmla="*/ 2147483647 w 40"/>
                      <a:gd name="T9" fmla="*/ 2147483647 h 52"/>
                      <a:gd name="T10" fmla="*/ 2147483647 w 40"/>
                      <a:gd name="T11" fmla="*/ 2147483647 h 52"/>
                      <a:gd name="T12" fmla="*/ 2147483647 w 40"/>
                      <a:gd name="T13" fmla="*/ 0 h 52"/>
                      <a:gd name="T14" fmla="*/ 2147483647 w 40"/>
                      <a:gd name="T15" fmla="*/ 2147483647 h 52"/>
                      <a:gd name="T16" fmla="*/ 2147483647 w 40"/>
                      <a:gd name="T17" fmla="*/ 2147483647 h 52"/>
                      <a:gd name="T18" fmla="*/ 2147483647 w 40"/>
                      <a:gd name="T19" fmla="*/ 2147483647 h 52"/>
                      <a:gd name="T20" fmla="*/ 2147483647 w 40"/>
                      <a:gd name="T21" fmla="*/ 2147483647 h 52"/>
                      <a:gd name="T22" fmla="*/ 2147483647 w 40"/>
                      <a:gd name="T23" fmla="*/ 2147483647 h 52"/>
                      <a:gd name="T24" fmla="*/ 2147483647 w 40"/>
                      <a:gd name="T25" fmla="*/ 2147483647 h 52"/>
                      <a:gd name="T26" fmla="*/ 2147483647 w 40"/>
                      <a:gd name="T27" fmla="*/ 2147483647 h 52"/>
                      <a:gd name="T28" fmla="*/ 2147483647 w 40"/>
                      <a:gd name="T29" fmla="*/ 2147483647 h 52"/>
                      <a:gd name="T30" fmla="*/ 2147483647 w 40"/>
                      <a:gd name="T31" fmla="*/ 2147483647 h 52"/>
                      <a:gd name="T32" fmla="*/ 2147483647 w 40"/>
                      <a:gd name="T33" fmla="*/ 2147483647 h 52"/>
                      <a:gd name="T34" fmla="*/ 2147483647 w 40"/>
                      <a:gd name="T35" fmla="*/ 2147483647 h 52"/>
                      <a:gd name="T36" fmla="*/ 2147483647 w 40"/>
                      <a:gd name="T37" fmla="*/ 2147483647 h 52"/>
                      <a:gd name="T38" fmla="*/ 2147483647 w 40"/>
                      <a:gd name="T39" fmla="*/ 2147483647 h 52"/>
                      <a:gd name="T40" fmla="*/ 2147483647 w 40"/>
                      <a:gd name="T41" fmla="*/ 2147483647 h 52"/>
                      <a:gd name="T42" fmla="*/ 2147483647 w 40"/>
                      <a:gd name="T43" fmla="*/ 2147483647 h 52"/>
                      <a:gd name="T44" fmla="*/ 2147483647 w 40"/>
                      <a:gd name="T45" fmla="*/ 2147483647 h 52"/>
                      <a:gd name="T46" fmla="*/ 2147483647 w 40"/>
                      <a:gd name="T47" fmla="*/ 2147483647 h 52"/>
                      <a:gd name="T48" fmla="*/ 2147483647 w 40"/>
                      <a:gd name="T49" fmla="*/ 2147483647 h 52"/>
                      <a:gd name="T50" fmla="*/ 2147483647 w 40"/>
                      <a:gd name="T51" fmla="*/ 2147483647 h 52"/>
                      <a:gd name="T52" fmla="*/ 2147483647 w 40"/>
                      <a:gd name="T53" fmla="*/ 2147483647 h 52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w 40"/>
                      <a:gd name="T82" fmla="*/ 0 h 52"/>
                      <a:gd name="T83" fmla="*/ 40 w 40"/>
                      <a:gd name="T84" fmla="*/ 52 h 52"/>
                    </a:gdLst>
                    <a:ahLst/>
                    <a:cxnLst>
                      <a:cxn ang="T54">
                        <a:pos x="T0" y="T1"/>
                      </a:cxn>
                      <a:cxn ang="T55">
                        <a:pos x="T2" y="T3"/>
                      </a:cxn>
                      <a:cxn ang="T56">
                        <a:pos x="T4" y="T5"/>
                      </a:cxn>
                      <a:cxn ang="T57">
                        <a:pos x="T6" y="T7"/>
                      </a:cxn>
                      <a:cxn ang="T58">
                        <a:pos x="T8" y="T9"/>
                      </a:cxn>
                      <a:cxn ang="T59">
                        <a:pos x="T10" y="T11"/>
                      </a:cxn>
                      <a:cxn ang="T60">
                        <a:pos x="T12" y="T13"/>
                      </a:cxn>
                      <a:cxn ang="T61">
                        <a:pos x="T14" y="T15"/>
                      </a:cxn>
                      <a:cxn ang="T62">
                        <a:pos x="T16" y="T17"/>
                      </a:cxn>
                      <a:cxn ang="T63">
                        <a:pos x="T18" y="T19"/>
                      </a:cxn>
                      <a:cxn ang="T64">
                        <a:pos x="T20" y="T21"/>
                      </a:cxn>
                      <a:cxn ang="T65">
                        <a:pos x="T22" y="T23"/>
                      </a:cxn>
                      <a:cxn ang="T66">
                        <a:pos x="T24" y="T25"/>
                      </a:cxn>
                      <a:cxn ang="T67">
                        <a:pos x="T26" y="T27"/>
                      </a:cxn>
                      <a:cxn ang="T68">
                        <a:pos x="T28" y="T29"/>
                      </a:cxn>
                      <a:cxn ang="T69">
                        <a:pos x="T30" y="T31"/>
                      </a:cxn>
                      <a:cxn ang="T70">
                        <a:pos x="T32" y="T33"/>
                      </a:cxn>
                      <a:cxn ang="T71">
                        <a:pos x="T34" y="T35"/>
                      </a:cxn>
                      <a:cxn ang="T72">
                        <a:pos x="T36" y="T37"/>
                      </a:cxn>
                      <a:cxn ang="T73">
                        <a:pos x="T38" y="T39"/>
                      </a:cxn>
                      <a:cxn ang="T74">
                        <a:pos x="T40" y="T41"/>
                      </a:cxn>
                      <a:cxn ang="T75">
                        <a:pos x="T42" y="T43"/>
                      </a:cxn>
                      <a:cxn ang="T76">
                        <a:pos x="T44" y="T45"/>
                      </a:cxn>
                      <a:cxn ang="T77">
                        <a:pos x="T46" y="T47"/>
                      </a:cxn>
                      <a:cxn ang="T78">
                        <a:pos x="T48" y="T49"/>
                      </a:cxn>
                      <a:cxn ang="T79">
                        <a:pos x="T50" y="T51"/>
                      </a:cxn>
                      <a:cxn ang="T80">
                        <a:pos x="T52" y="T53"/>
                      </a:cxn>
                    </a:cxnLst>
                    <a:rect l="T81" t="T82" r="T83" b="T84"/>
                    <a:pathLst>
                      <a:path w="40" h="52">
                        <a:moveTo>
                          <a:pt x="12" y="24"/>
                        </a:moveTo>
                        <a:lnTo>
                          <a:pt x="4" y="20"/>
                        </a:lnTo>
                        <a:lnTo>
                          <a:pt x="2" y="16"/>
                        </a:lnTo>
                        <a:lnTo>
                          <a:pt x="0" y="12"/>
                        </a:lnTo>
                        <a:lnTo>
                          <a:pt x="2" y="8"/>
                        </a:lnTo>
                        <a:lnTo>
                          <a:pt x="6" y="4"/>
                        </a:lnTo>
                        <a:lnTo>
                          <a:pt x="14" y="0"/>
                        </a:lnTo>
                        <a:lnTo>
                          <a:pt x="18" y="4"/>
                        </a:lnTo>
                        <a:lnTo>
                          <a:pt x="18" y="6"/>
                        </a:lnTo>
                        <a:lnTo>
                          <a:pt x="28" y="6"/>
                        </a:lnTo>
                        <a:lnTo>
                          <a:pt x="30" y="12"/>
                        </a:lnTo>
                        <a:lnTo>
                          <a:pt x="32" y="16"/>
                        </a:lnTo>
                        <a:lnTo>
                          <a:pt x="40" y="22"/>
                        </a:lnTo>
                        <a:lnTo>
                          <a:pt x="36" y="24"/>
                        </a:lnTo>
                        <a:lnTo>
                          <a:pt x="34" y="28"/>
                        </a:lnTo>
                        <a:lnTo>
                          <a:pt x="36" y="32"/>
                        </a:lnTo>
                        <a:lnTo>
                          <a:pt x="38" y="36"/>
                        </a:lnTo>
                        <a:lnTo>
                          <a:pt x="38" y="40"/>
                        </a:lnTo>
                        <a:lnTo>
                          <a:pt x="40" y="42"/>
                        </a:lnTo>
                        <a:lnTo>
                          <a:pt x="38" y="48"/>
                        </a:lnTo>
                        <a:lnTo>
                          <a:pt x="38" y="52"/>
                        </a:lnTo>
                        <a:lnTo>
                          <a:pt x="32" y="50"/>
                        </a:lnTo>
                        <a:lnTo>
                          <a:pt x="24" y="46"/>
                        </a:lnTo>
                        <a:lnTo>
                          <a:pt x="18" y="42"/>
                        </a:lnTo>
                        <a:lnTo>
                          <a:pt x="18" y="36"/>
                        </a:lnTo>
                        <a:lnTo>
                          <a:pt x="18" y="30"/>
                        </a:lnTo>
                        <a:lnTo>
                          <a:pt x="12" y="2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82" name="íṡlîdê">
                    <a:extLst>
                      <a:ext uri="{FF2B5EF4-FFF2-40B4-BE49-F238E27FC236}">
                        <a16:creationId xmlns="" xmlns:a16="http://schemas.microsoft.com/office/drawing/2014/main" id="{B07BC031-6102-485F-9879-CAF912FBEAF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635276" y="3088685"/>
                    <a:ext cx="42693" cy="95272"/>
                  </a:xfrm>
                  <a:custGeom>
                    <a:avLst/>
                    <a:gdLst>
                      <a:gd name="T0" fmla="*/ 2147483647 w 24"/>
                      <a:gd name="T1" fmla="*/ 0 h 56"/>
                      <a:gd name="T2" fmla="*/ 2147483647 w 24"/>
                      <a:gd name="T3" fmla="*/ 2147483647 h 56"/>
                      <a:gd name="T4" fmla="*/ 2147483647 w 24"/>
                      <a:gd name="T5" fmla="*/ 2147483647 h 56"/>
                      <a:gd name="T6" fmla="*/ 2147483647 w 24"/>
                      <a:gd name="T7" fmla="*/ 2147483647 h 56"/>
                      <a:gd name="T8" fmla="*/ 2147483647 w 24"/>
                      <a:gd name="T9" fmla="*/ 2147483647 h 56"/>
                      <a:gd name="T10" fmla="*/ 2147483647 w 24"/>
                      <a:gd name="T11" fmla="*/ 2147483647 h 56"/>
                      <a:gd name="T12" fmla="*/ 0 w 24"/>
                      <a:gd name="T13" fmla="*/ 2147483647 h 56"/>
                      <a:gd name="T14" fmla="*/ 0 w 24"/>
                      <a:gd name="T15" fmla="*/ 2147483647 h 56"/>
                      <a:gd name="T16" fmla="*/ 2147483647 w 24"/>
                      <a:gd name="T17" fmla="*/ 2147483647 h 56"/>
                      <a:gd name="T18" fmla="*/ 2147483647 w 24"/>
                      <a:gd name="T19" fmla="*/ 2147483647 h 56"/>
                      <a:gd name="T20" fmla="*/ 2147483647 w 24"/>
                      <a:gd name="T21" fmla="*/ 2147483647 h 56"/>
                      <a:gd name="T22" fmla="*/ 2147483647 w 24"/>
                      <a:gd name="T23" fmla="*/ 2147483647 h 56"/>
                      <a:gd name="T24" fmla="*/ 2147483647 w 24"/>
                      <a:gd name="T25" fmla="*/ 0 h 5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24"/>
                      <a:gd name="T40" fmla="*/ 0 h 56"/>
                      <a:gd name="T41" fmla="*/ 24 w 24"/>
                      <a:gd name="T42" fmla="*/ 56 h 56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24" h="56">
                        <a:moveTo>
                          <a:pt x="24" y="0"/>
                        </a:moveTo>
                        <a:lnTo>
                          <a:pt x="24" y="12"/>
                        </a:lnTo>
                        <a:lnTo>
                          <a:pt x="22" y="32"/>
                        </a:lnTo>
                        <a:lnTo>
                          <a:pt x="16" y="56"/>
                        </a:lnTo>
                        <a:lnTo>
                          <a:pt x="4" y="44"/>
                        </a:lnTo>
                        <a:lnTo>
                          <a:pt x="2" y="38"/>
                        </a:lnTo>
                        <a:lnTo>
                          <a:pt x="0" y="32"/>
                        </a:lnTo>
                        <a:lnTo>
                          <a:pt x="0" y="20"/>
                        </a:lnTo>
                        <a:lnTo>
                          <a:pt x="4" y="10"/>
                        </a:lnTo>
                        <a:lnTo>
                          <a:pt x="8" y="4"/>
                        </a:lnTo>
                        <a:lnTo>
                          <a:pt x="12" y="4"/>
                        </a:lnTo>
                        <a:lnTo>
                          <a:pt x="18" y="2"/>
                        </a:lnTo>
                        <a:lnTo>
                          <a:pt x="24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83" name="ïṡḻídè">
                    <a:extLst>
                      <a:ext uri="{FF2B5EF4-FFF2-40B4-BE49-F238E27FC236}">
                        <a16:creationId xmlns="" xmlns:a16="http://schemas.microsoft.com/office/drawing/2014/main" id="{F984EA4F-AF0F-4A78-B480-74C2E08491B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346061" y="3242801"/>
                    <a:ext cx="57844" cy="57443"/>
                  </a:xfrm>
                  <a:custGeom>
                    <a:avLst/>
                    <a:gdLst>
                      <a:gd name="T0" fmla="*/ 2147483647 w 34"/>
                      <a:gd name="T1" fmla="*/ 2147483647 h 36"/>
                      <a:gd name="T2" fmla="*/ 2147483647 w 34"/>
                      <a:gd name="T3" fmla="*/ 2147483647 h 36"/>
                      <a:gd name="T4" fmla="*/ 2147483647 w 34"/>
                      <a:gd name="T5" fmla="*/ 2147483647 h 36"/>
                      <a:gd name="T6" fmla="*/ 2147483647 w 34"/>
                      <a:gd name="T7" fmla="*/ 2147483647 h 36"/>
                      <a:gd name="T8" fmla="*/ 0 w 34"/>
                      <a:gd name="T9" fmla="*/ 2147483647 h 36"/>
                      <a:gd name="T10" fmla="*/ 2147483647 w 34"/>
                      <a:gd name="T11" fmla="*/ 2147483647 h 36"/>
                      <a:gd name="T12" fmla="*/ 2147483647 w 34"/>
                      <a:gd name="T13" fmla="*/ 2147483647 h 36"/>
                      <a:gd name="T14" fmla="*/ 2147483647 w 34"/>
                      <a:gd name="T15" fmla="*/ 2147483647 h 36"/>
                      <a:gd name="T16" fmla="*/ 2147483647 w 34"/>
                      <a:gd name="T17" fmla="*/ 2147483647 h 36"/>
                      <a:gd name="T18" fmla="*/ 2147483647 w 34"/>
                      <a:gd name="T19" fmla="*/ 0 h 36"/>
                      <a:gd name="T20" fmla="*/ 2147483647 w 34"/>
                      <a:gd name="T21" fmla="*/ 2147483647 h 36"/>
                      <a:gd name="T22" fmla="*/ 2147483647 w 34"/>
                      <a:gd name="T23" fmla="*/ 2147483647 h 36"/>
                      <a:gd name="T24" fmla="*/ 2147483647 w 34"/>
                      <a:gd name="T25" fmla="*/ 2147483647 h 36"/>
                      <a:gd name="T26" fmla="*/ 2147483647 w 34"/>
                      <a:gd name="T27" fmla="*/ 2147483647 h 36"/>
                      <a:gd name="T28" fmla="*/ 2147483647 w 34"/>
                      <a:gd name="T29" fmla="*/ 2147483647 h 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34"/>
                      <a:gd name="T46" fmla="*/ 0 h 36"/>
                      <a:gd name="T47" fmla="*/ 34 w 34"/>
                      <a:gd name="T48" fmla="*/ 36 h 36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34" h="36">
                        <a:moveTo>
                          <a:pt x="18" y="36"/>
                        </a:moveTo>
                        <a:lnTo>
                          <a:pt x="12" y="34"/>
                        </a:lnTo>
                        <a:lnTo>
                          <a:pt x="6" y="30"/>
                        </a:lnTo>
                        <a:lnTo>
                          <a:pt x="2" y="24"/>
                        </a:lnTo>
                        <a:lnTo>
                          <a:pt x="0" y="20"/>
                        </a:lnTo>
                        <a:lnTo>
                          <a:pt x="2" y="16"/>
                        </a:lnTo>
                        <a:lnTo>
                          <a:pt x="4" y="12"/>
                        </a:lnTo>
                        <a:lnTo>
                          <a:pt x="12" y="6"/>
                        </a:lnTo>
                        <a:lnTo>
                          <a:pt x="26" y="2"/>
                        </a:lnTo>
                        <a:lnTo>
                          <a:pt x="34" y="0"/>
                        </a:lnTo>
                        <a:lnTo>
                          <a:pt x="34" y="10"/>
                        </a:lnTo>
                        <a:lnTo>
                          <a:pt x="30" y="20"/>
                        </a:lnTo>
                        <a:lnTo>
                          <a:pt x="24" y="32"/>
                        </a:lnTo>
                        <a:lnTo>
                          <a:pt x="22" y="34"/>
                        </a:lnTo>
                        <a:lnTo>
                          <a:pt x="18" y="3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84" name="iS1îḓê">
                    <a:extLst>
                      <a:ext uri="{FF2B5EF4-FFF2-40B4-BE49-F238E27FC236}">
                        <a16:creationId xmlns="" xmlns:a16="http://schemas.microsoft.com/office/drawing/2014/main" id="{71FAD050-0DF0-44DF-935C-5C4F1A9480F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6569313" y="3560840"/>
                    <a:ext cx="64729" cy="120491"/>
                  </a:xfrm>
                  <a:custGeom>
                    <a:avLst/>
                    <a:gdLst>
                      <a:gd name="T0" fmla="*/ 2147483647 w 36"/>
                      <a:gd name="T1" fmla="*/ 2147483647 h 70"/>
                      <a:gd name="T2" fmla="*/ 2147483647 w 36"/>
                      <a:gd name="T3" fmla="*/ 2147483647 h 70"/>
                      <a:gd name="T4" fmla="*/ 2147483647 w 36"/>
                      <a:gd name="T5" fmla="*/ 2147483647 h 70"/>
                      <a:gd name="T6" fmla="*/ 2147483647 w 36"/>
                      <a:gd name="T7" fmla="*/ 2147483647 h 70"/>
                      <a:gd name="T8" fmla="*/ 2147483647 w 36"/>
                      <a:gd name="T9" fmla="*/ 2147483647 h 70"/>
                      <a:gd name="T10" fmla="*/ 2147483647 w 36"/>
                      <a:gd name="T11" fmla="*/ 2147483647 h 70"/>
                      <a:gd name="T12" fmla="*/ 2147483647 w 36"/>
                      <a:gd name="T13" fmla="*/ 2147483647 h 70"/>
                      <a:gd name="T14" fmla="*/ 2147483647 w 36"/>
                      <a:gd name="T15" fmla="*/ 2147483647 h 70"/>
                      <a:gd name="T16" fmla="*/ 2147483647 w 36"/>
                      <a:gd name="T17" fmla="*/ 2147483647 h 70"/>
                      <a:gd name="T18" fmla="*/ 2147483647 w 36"/>
                      <a:gd name="T19" fmla="*/ 2147483647 h 70"/>
                      <a:gd name="T20" fmla="*/ 0 w 36"/>
                      <a:gd name="T21" fmla="*/ 2147483647 h 70"/>
                      <a:gd name="T22" fmla="*/ 2147483647 w 36"/>
                      <a:gd name="T23" fmla="*/ 2147483647 h 70"/>
                      <a:gd name="T24" fmla="*/ 2147483647 w 36"/>
                      <a:gd name="T25" fmla="*/ 2147483647 h 70"/>
                      <a:gd name="T26" fmla="*/ 2147483647 w 36"/>
                      <a:gd name="T27" fmla="*/ 2147483647 h 70"/>
                      <a:gd name="T28" fmla="*/ 2147483647 w 36"/>
                      <a:gd name="T29" fmla="*/ 0 h 70"/>
                      <a:gd name="T30" fmla="*/ 2147483647 w 36"/>
                      <a:gd name="T31" fmla="*/ 2147483647 h 70"/>
                      <a:gd name="T32" fmla="*/ 2147483647 w 36"/>
                      <a:gd name="T33" fmla="*/ 2147483647 h 70"/>
                      <a:gd name="T34" fmla="*/ 2147483647 w 36"/>
                      <a:gd name="T35" fmla="*/ 2147483647 h 70"/>
                      <a:gd name="T36" fmla="*/ 2147483647 w 36"/>
                      <a:gd name="T37" fmla="*/ 2147483647 h 70"/>
                      <a:gd name="T38" fmla="*/ 2147483647 w 36"/>
                      <a:gd name="T39" fmla="*/ 2147483647 h 70"/>
                      <a:gd name="T40" fmla="*/ 2147483647 w 36"/>
                      <a:gd name="T41" fmla="*/ 2147483647 h 70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w 36"/>
                      <a:gd name="T64" fmla="*/ 0 h 70"/>
                      <a:gd name="T65" fmla="*/ 36 w 36"/>
                      <a:gd name="T66" fmla="*/ 70 h 70"/>
                    </a:gdLst>
                    <a:ahLst/>
                    <a:cxnLst>
                      <a:cxn ang="T42">
                        <a:pos x="T0" y="T1"/>
                      </a:cxn>
                      <a:cxn ang="T43">
                        <a:pos x="T2" y="T3"/>
                      </a:cxn>
                      <a:cxn ang="T44">
                        <a:pos x="T4" y="T5"/>
                      </a:cxn>
                      <a:cxn ang="T45">
                        <a:pos x="T6" y="T7"/>
                      </a:cxn>
                      <a:cxn ang="T46">
                        <a:pos x="T8" y="T9"/>
                      </a:cxn>
                      <a:cxn ang="T47">
                        <a:pos x="T10" y="T11"/>
                      </a:cxn>
                      <a:cxn ang="T48">
                        <a:pos x="T12" y="T13"/>
                      </a:cxn>
                      <a:cxn ang="T49">
                        <a:pos x="T14" y="T15"/>
                      </a:cxn>
                      <a:cxn ang="T50">
                        <a:pos x="T16" y="T17"/>
                      </a:cxn>
                      <a:cxn ang="T51">
                        <a:pos x="T18" y="T19"/>
                      </a:cxn>
                      <a:cxn ang="T52">
                        <a:pos x="T20" y="T21"/>
                      </a:cxn>
                      <a:cxn ang="T53">
                        <a:pos x="T22" y="T23"/>
                      </a:cxn>
                      <a:cxn ang="T54">
                        <a:pos x="T24" y="T25"/>
                      </a:cxn>
                      <a:cxn ang="T55">
                        <a:pos x="T26" y="T27"/>
                      </a:cxn>
                      <a:cxn ang="T56">
                        <a:pos x="T28" y="T29"/>
                      </a:cxn>
                      <a:cxn ang="T57">
                        <a:pos x="T30" y="T31"/>
                      </a:cxn>
                      <a:cxn ang="T58">
                        <a:pos x="T32" y="T33"/>
                      </a:cxn>
                      <a:cxn ang="T59">
                        <a:pos x="T34" y="T35"/>
                      </a:cxn>
                      <a:cxn ang="T60">
                        <a:pos x="T36" y="T37"/>
                      </a:cxn>
                      <a:cxn ang="T61">
                        <a:pos x="T38" y="T39"/>
                      </a:cxn>
                      <a:cxn ang="T62">
                        <a:pos x="T40" y="T41"/>
                      </a:cxn>
                    </a:cxnLst>
                    <a:rect l="T63" t="T64" r="T65" b="T66"/>
                    <a:pathLst>
                      <a:path w="36" h="70">
                        <a:moveTo>
                          <a:pt x="36" y="52"/>
                        </a:moveTo>
                        <a:lnTo>
                          <a:pt x="34" y="58"/>
                        </a:lnTo>
                        <a:lnTo>
                          <a:pt x="30" y="64"/>
                        </a:lnTo>
                        <a:lnTo>
                          <a:pt x="22" y="68"/>
                        </a:lnTo>
                        <a:lnTo>
                          <a:pt x="16" y="70"/>
                        </a:lnTo>
                        <a:lnTo>
                          <a:pt x="12" y="68"/>
                        </a:lnTo>
                        <a:lnTo>
                          <a:pt x="8" y="64"/>
                        </a:lnTo>
                        <a:lnTo>
                          <a:pt x="6" y="60"/>
                        </a:lnTo>
                        <a:lnTo>
                          <a:pt x="4" y="54"/>
                        </a:lnTo>
                        <a:lnTo>
                          <a:pt x="2" y="44"/>
                        </a:lnTo>
                        <a:lnTo>
                          <a:pt x="0" y="34"/>
                        </a:lnTo>
                        <a:lnTo>
                          <a:pt x="2" y="24"/>
                        </a:lnTo>
                        <a:lnTo>
                          <a:pt x="4" y="18"/>
                        </a:lnTo>
                        <a:lnTo>
                          <a:pt x="6" y="10"/>
                        </a:lnTo>
                        <a:lnTo>
                          <a:pt x="8" y="0"/>
                        </a:lnTo>
                        <a:lnTo>
                          <a:pt x="14" y="2"/>
                        </a:lnTo>
                        <a:lnTo>
                          <a:pt x="16" y="8"/>
                        </a:lnTo>
                        <a:lnTo>
                          <a:pt x="26" y="20"/>
                        </a:lnTo>
                        <a:lnTo>
                          <a:pt x="34" y="36"/>
                        </a:lnTo>
                        <a:lnTo>
                          <a:pt x="36" y="44"/>
                        </a:lnTo>
                        <a:lnTo>
                          <a:pt x="36" y="5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85" name="íṣḻiḓè">
                    <a:extLst>
                      <a:ext uri="{FF2B5EF4-FFF2-40B4-BE49-F238E27FC236}">
                        <a16:creationId xmlns="" xmlns:a16="http://schemas.microsoft.com/office/drawing/2014/main" id="{5D95E24F-1B9F-443E-8B9D-5B8EE1521E8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139479" y="3144726"/>
                    <a:ext cx="261671" cy="452541"/>
                  </a:xfrm>
                  <a:custGeom>
                    <a:avLst/>
                    <a:gdLst>
                      <a:gd name="T0" fmla="*/ 2147483647 w 150"/>
                      <a:gd name="T1" fmla="*/ 2147483647 h 270"/>
                      <a:gd name="T2" fmla="*/ 2147483647 w 150"/>
                      <a:gd name="T3" fmla="*/ 2147483647 h 270"/>
                      <a:gd name="T4" fmla="*/ 2147483647 w 150"/>
                      <a:gd name="T5" fmla="*/ 2147483647 h 270"/>
                      <a:gd name="T6" fmla="*/ 2147483647 w 150"/>
                      <a:gd name="T7" fmla="*/ 2147483647 h 270"/>
                      <a:gd name="T8" fmla="*/ 2147483647 w 150"/>
                      <a:gd name="T9" fmla="*/ 2147483647 h 270"/>
                      <a:gd name="T10" fmla="*/ 2147483647 w 150"/>
                      <a:gd name="T11" fmla="*/ 2147483647 h 270"/>
                      <a:gd name="T12" fmla="*/ 2147483647 w 150"/>
                      <a:gd name="T13" fmla="*/ 2147483647 h 270"/>
                      <a:gd name="T14" fmla="*/ 2147483647 w 150"/>
                      <a:gd name="T15" fmla="*/ 2147483647 h 270"/>
                      <a:gd name="T16" fmla="*/ 2147483647 w 150"/>
                      <a:gd name="T17" fmla="*/ 2147483647 h 270"/>
                      <a:gd name="T18" fmla="*/ 2147483647 w 150"/>
                      <a:gd name="T19" fmla="*/ 2147483647 h 270"/>
                      <a:gd name="T20" fmla="*/ 2147483647 w 150"/>
                      <a:gd name="T21" fmla="*/ 2147483647 h 270"/>
                      <a:gd name="T22" fmla="*/ 2147483647 w 150"/>
                      <a:gd name="T23" fmla="*/ 2147483647 h 270"/>
                      <a:gd name="T24" fmla="*/ 2147483647 w 150"/>
                      <a:gd name="T25" fmla="*/ 2147483647 h 270"/>
                      <a:gd name="T26" fmla="*/ 2147483647 w 150"/>
                      <a:gd name="T27" fmla="*/ 2147483647 h 270"/>
                      <a:gd name="T28" fmla="*/ 2147483647 w 150"/>
                      <a:gd name="T29" fmla="*/ 2147483647 h 270"/>
                      <a:gd name="T30" fmla="*/ 2147483647 w 150"/>
                      <a:gd name="T31" fmla="*/ 2147483647 h 270"/>
                      <a:gd name="T32" fmla="*/ 2147483647 w 150"/>
                      <a:gd name="T33" fmla="*/ 2147483647 h 270"/>
                      <a:gd name="T34" fmla="*/ 2147483647 w 150"/>
                      <a:gd name="T35" fmla="*/ 2147483647 h 270"/>
                      <a:gd name="T36" fmla="*/ 0 w 150"/>
                      <a:gd name="T37" fmla="*/ 2147483647 h 270"/>
                      <a:gd name="T38" fmla="*/ 2147483647 w 150"/>
                      <a:gd name="T39" fmla="*/ 2147483647 h 270"/>
                      <a:gd name="T40" fmla="*/ 2147483647 w 150"/>
                      <a:gd name="T41" fmla="*/ 2147483647 h 270"/>
                      <a:gd name="T42" fmla="*/ 2147483647 w 150"/>
                      <a:gd name="T43" fmla="*/ 2147483647 h 270"/>
                      <a:gd name="T44" fmla="*/ 2147483647 w 150"/>
                      <a:gd name="T45" fmla="*/ 2147483647 h 270"/>
                      <a:gd name="T46" fmla="*/ 2147483647 w 150"/>
                      <a:gd name="T47" fmla="*/ 2147483647 h 270"/>
                      <a:gd name="T48" fmla="*/ 2147483647 w 150"/>
                      <a:gd name="T49" fmla="*/ 2147483647 h 270"/>
                      <a:gd name="T50" fmla="*/ 2147483647 w 150"/>
                      <a:gd name="T51" fmla="*/ 2147483647 h 270"/>
                      <a:gd name="T52" fmla="*/ 2147483647 w 150"/>
                      <a:gd name="T53" fmla="*/ 2147483647 h 270"/>
                      <a:gd name="T54" fmla="*/ 2147483647 w 150"/>
                      <a:gd name="T55" fmla="*/ 2147483647 h 270"/>
                      <a:gd name="T56" fmla="*/ 2147483647 w 150"/>
                      <a:gd name="T57" fmla="*/ 2147483647 h 270"/>
                      <a:gd name="T58" fmla="*/ 2147483647 w 150"/>
                      <a:gd name="T59" fmla="*/ 2147483647 h 270"/>
                      <a:gd name="T60" fmla="*/ 2147483647 w 150"/>
                      <a:gd name="T61" fmla="*/ 2147483647 h 270"/>
                      <a:gd name="T62" fmla="*/ 2147483647 w 150"/>
                      <a:gd name="T63" fmla="*/ 2147483647 h 270"/>
                      <a:gd name="T64" fmla="*/ 2147483647 w 150"/>
                      <a:gd name="T65" fmla="*/ 2147483647 h 270"/>
                      <a:gd name="T66" fmla="*/ 2147483647 w 150"/>
                      <a:gd name="T67" fmla="*/ 2147483647 h 270"/>
                      <a:gd name="T68" fmla="*/ 2147483647 w 150"/>
                      <a:gd name="T69" fmla="*/ 2147483647 h 270"/>
                      <a:gd name="T70" fmla="*/ 2147483647 w 150"/>
                      <a:gd name="T71" fmla="*/ 2147483647 h 270"/>
                      <a:gd name="T72" fmla="*/ 2147483647 w 150"/>
                      <a:gd name="T73" fmla="*/ 2147483647 h 270"/>
                      <a:gd name="T74" fmla="*/ 2147483647 w 150"/>
                      <a:gd name="T75" fmla="*/ 2147483647 h 270"/>
                      <a:gd name="T76" fmla="*/ 2147483647 w 150"/>
                      <a:gd name="T77" fmla="*/ 2147483647 h 270"/>
                      <a:gd name="T78" fmla="*/ 2147483647 w 150"/>
                      <a:gd name="T79" fmla="*/ 2147483647 h 270"/>
                      <a:gd name="T80" fmla="*/ 2147483647 w 150"/>
                      <a:gd name="T81" fmla="*/ 2147483647 h 270"/>
                      <a:gd name="T82" fmla="*/ 2147483647 w 150"/>
                      <a:gd name="T83" fmla="*/ 2147483647 h 270"/>
                      <a:gd name="T84" fmla="*/ 2147483647 w 150"/>
                      <a:gd name="T85" fmla="*/ 2147483647 h 270"/>
                      <a:gd name="T86" fmla="*/ 2147483647 w 150"/>
                      <a:gd name="T87" fmla="*/ 2147483647 h 270"/>
                      <a:gd name="T88" fmla="*/ 2147483647 w 150"/>
                      <a:gd name="T89" fmla="*/ 2147483647 h 270"/>
                      <a:gd name="T90" fmla="*/ 2147483647 w 150"/>
                      <a:gd name="T91" fmla="*/ 2147483647 h 270"/>
                      <a:gd name="T92" fmla="*/ 2147483647 w 150"/>
                      <a:gd name="T93" fmla="*/ 2147483647 h 270"/>
                      <a:gd name="T94" fmla="*/ 2147483647 w 150"/>
                      <a:gd name="T95" fmla="*/ 2147483647 h 270"/>
                      <a:gd name="T96" fmla="*/ 2147483647 w 150"/>
                      <a:gd name="T97" fmla="*/ 2147483647 h 270"/>
                      <a:gd name="T98" fmla="*/ 2147483647 w 150"/>
                      <a:gd name="T99" fmla="*/ 2147483647 h 270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w 150"/>
                      <a:gd name="T151" fmla="*/ 0 h 270"/>
                      <a:gd name="T152" fmla="*/ 150 w 150"/>
                      <a:gd name="T153" fmla="*/ 270 h 270"/>
                    </a:gdLst>
                    <a:ahLst/>
                    <a:cxnLst>
                      <a:cxn ang="T100">
                        <a:pos x="T0" y="T1"/>
                      </a:cxn>
                      <a:cxn ang="T101">
                        <a:pos x="T2" y="T3"/>
                      </a:cxn>
                      <a:cxn ang="T102">
                        <a:pos x="T4" y="T5"/>
                      </a:cxn>
                      <a:cxn ang="T103">
                        <a:pos x="T6" y="T7"/>
                      </a:cxn>
                      <a:cxn ang="T104">
                        <a:pos x="T8" y="T9"/>
                      </a:cxn>
                      <a:cxn ang="T105">
                        <a:pos x="T10" y="T11"/>
                      </a:cxn>
                      <a:cxn ang="T106">
                        <a:pos x="T12" y="T13"/>
                      </a:cxn>
                      <a:cxn ang="T107">
                        <a:pos x="T14" y="T15"/>
                      </a:cxn>
                      <a:cxn ang="T108">
                        <a:pos x="T16" y="T17"/>
                      </a:cxn>
                      <a:cxn ang="T109">
                        <a:pos x="T18" y="T19"/>
                      </a:cxn>
                      <a:cxn ang="T110">
                        <a:pos x="T20" y="T21"/>
                      </a:cxn>
                      <a:cxn ang="T111">
                        <a:pos x="T22" y="T23"/>
                      </a:cxn>
                      <a:cxn ang="T112">
                        <a:pos x="T24" y="T25"/>
                      </a:cxn>
                      <a:cxn ang="T113">
                        <a:pos x="T26" y="T27"/>
                      </a:cxn>
                      <a:cxn ang="T114">
                        <a:pos x="T28" y="T29"/>
                      </a:cxn>
                      <a:cxn ang="T115">
                        <a:pos x="T30" y="T31"/>
                      </a:cxn>
                      <a:cxn ang="T116">
                        <a:pos x="T32" y="T33"/>
                      </a:cxn>
                      <a:cxn ang="T117">
                        <a:pos x="T34" y="T35"/>
                      </a:cxn>
                      <a:cxn ang="T118">
                        <a:pos x="T36" y="T37"/>
                      </a:cxn>
                      <a:cxn ang="T119">
                        <a:pos x="T38" y="T39"/>
                      </a:cxn>
                      <a:cxn ang="T120">
                        <a:pos x="T40" y="T41"/>
                      </a:cxn>
                      <a:cxn ang="T121">
                        <a:pos x="T42" y="T43"/>
                      </a:cxn>
                      <a:cxn ang="T122">
                        <a:pos x="T44" y="T45"/>
                      </a:cxn>
                      <a:cxn ang="T123">
                        <a:pos x="T46" y="T47"/>
                      </a:cxn>
                      <a:cxn ang="T124">
                        <a:pos x="T48" y="T49"/>
                      </a:cxn>
                      <a:cxn ang="T125">
                        <a:pos x="T50" y="T51"/>
                      </a:cxn>
                      <a:cxn ang="T126">
                        <a:pos x="T52" y="T53"/>
                      </a:cxn>
                      <a:cxn ang="T127">
                        <a:pos x="T54" y="T55"/>
                      </a:cxn>
                      <a:cxn ang="T128">
                        <a:pos x="T56" y="T57"/>
                      </a:cxn>
                      <a:cxn ang="T129">
                        <a:pos x="T58" y="T59"/>
                      </a:cxn>
                      <a:cxn ang="T130">
                        <a:pos x="T60" y="T61"/>
                      </a:cxn>
                      <a:cxn ang="T131">
                        <a:pos x="T62" y="T63"/>
                      </a:cxn>
                      <a:cxn ang="T132">
                        <a:pos x="T64" y="T65"/>
                      </a:cxn>
                      <a:cxn ang="T133">
                        <a:pos x="T66" y="T67"/>
                      </a:cxn>
                      <a:cxn ang="T134">
                        <a:pos x="T68" y="T69"/>
                      </a:cxn>
                      <a:cxn ang="T135">
                        <a:pos x="T70" y="T71"/>
                      </a:cxn>
                      <a:cxn ang="T136">
                        <a:pos x="T72" y="T73"/>
                      </a:cxn>
                      <a:cxn ang="T137">
                        <a:pos x="T74" y="T75"/>
                      </a:cxn>
                      <a:cxn ang="T138">
                        <a:pos x="T76" y="T77"/>
                      </a:cxn>
                      <a:cxn ang="T139">
                        <a:pos x="T78" y="T79"/>
                      </a:cxn>
                      <a:cxn ang="T140">
                        <a:pos x="T80" y="T81"/>
                      </a:cxn>
                      <a:cxn ang="T141">
                        <a:pos x="T82" y="T83"/>
                      </a:cxn>
                      <a:cxn ang="T142">
                        <a:pos x="T84" y="T85"/>
                      </a:cxn>
                      <a:cxn ang="T143">
                        <a:pos x="T86" y="T87"/>
                      </a:cxn>
                      <a:cxn ang="T144">
                        <a:pos x="T88" y="T89"/>
                      </a:cxn>
                      <a:cxn ang="T145">
                        <a:pos x="T90" y="T91"/>
                      </a:cxn>
                      <a:cxn ang="T146">
                        <a:pos x="T92" y="T93"/>
                      </a:cxn>
                      <a:cxn ang="T147">
                        <a:pos x="T94" y="T95"/>
                      </a:cxn>
                      <a:cxn ang="T148">
                        <a:pos x="T96" y="T97"/>
                      </a:cxn>
                      <a:cxn ang="T149">
                        <a:pos x="T98" y="T99"/>
                      </a:cxn>
                    </a:cxnLst>
                    <a:rect l="T150" t="T151" r="T152" b="T153"/>
                    <a:pathLst>
                      <a:path w="150" h="270">
                        <a:moveTo>
                          <a:pt x="64" y="232"/>
                        </a:moveTo>
                        <a:lnTo>
                          <a:pt x="70" y="228"/>
                        </a:lnTo>
                        <a:lnTo>
                          <a:pt x="78" y="226"/>
                        </a:lnTo>
                        <a:lnTo>
                          <a:pt x="96" y="220"/>
                        </a:lnTo>
                        <a:lnTo>
                          <a:pt x="92" y="216"/>
                        </a:lnTo>
                        <a:lnTo>
                          <a:pt x="90" y="216"/>
                        </a:lnTo>
                        <a:lnTo>
                          <a:pt x="88" y="214"/>
                        </a:lnTo>
                        <a:lnTo>
                          <a:pt x="112" y="200"/>
                        </a:lnTo>
                        <a:lnTo>
                          <a:pt x="114" y="198"/>
                        </a:lnTo>
                        <a:lnTo>
                          <a:pt x="116" y="194"/>
                        </a:lnTo>
                        <a:lnTo>
                          <a:pt x="114" y="190"/>
                        </a:lnTo>
                        <a:lnTo>
                          <a:pt x="114" y="186"/>
                        </a:lnTo>
                        <a:lnTo>
                          <a:pt x="114" y="182"/>
                        </a:lnTo>
                        <a:lnTo>
                          <a:pt x="112" y="176"/>
                        </a:lnTo>
                        <a:lnTo>
                          <a:pt x="112" y="160"/>
                        </a:lnTo>
                        <a:lnTo>
                          <a:pt x="106" y="146"/>
                        </a:lnTo>
                        <a:lnTo>
                          <a:pt x="100" y="136"/>
                        </a:lnTo>
                        <a:lnTo>
                          <a:pt x="86" y="118"/>
                        </a:lnTo>
                        <a:lnTo>
                          <a:pt x="82" y="112"/>
                        </a:lnTo>
                        <a:lnTo>
                          <a:pt x="76" y="106"/>
                        </a:lnTo>
                        <a:lnTo>
                          <a:pt x="70" y="106"/>
                        </a:lnTo>
                        <a:lnTo>
                          <a:pt x="68" y="102"/>
                        </a:lnTo>
                        <a:lnTo>
                          <a:pt x="66" y="96"/>
                        </a:lnTo>
                        <a:lnTo>
                          <a:pt x="60" y="92"/>
                        </a:lnTo>
                        <a:lnTo>
                          <a:pt x="52" y="86"/>
                        </a:lnTo>
                        <a:lnTo>
                          <a:pt x="42" y="78"/>
                        </a:lnTo>
                        <a:lnTo>
                          <a:pt x="34" y="70"/>
                        </a:lnTo>
                        <a:lnTo>
                          <a:pt x="32" y="64"/>
                        </a:lnTo>
                        <a:lnTo>
                          <a:pt x="30" y="60"/>
                        </a:lnTo>
                        <a:lnTo>
                          <a:pt x="38" y="58"/>
                        </a:lnTo>
                        <a:lnTo>
                          <a:pt x="42" y="54"/>
                        </a:lnTo>
                        <a:lnTo>
                          <a:pt x="42" y="48"/>
                        </a:lnTo>
                        <a:lnTo>
                          <a:pt x="26" y="44"/>
                        </a:lnTo>
                        <a:lnTo>
                          <a:pt x="14" y="38"/>
                        </a:lnTo>
                        <a:lnTo>
                          <a:pt x="8" y="34"/>
                        </a:lnTo>
                        <a:lnTo>
                          <a:pt x="4" y="30"/>
                        </a:lnTo>
                        <a:lnTo>
                          <a:pt x="0" y="24"/>
                        </a:lnTo>
                        <a:lnTo>
                          <a:pt x="0" y="18"/>
                        </a:lnTo>
                        <a:lnTo>
                          <a:pt x="0" y="14"/>
                        </a:lnTo>
                        <a:lnTo>
                          <a:pt x="10" y="14"/>
                        </a:lnTo>
                        <a:lnTo>
                          <a:pt x="16" y="14"/>
                        </a:lnTo>
                        <a:lnTo>
                          <a:pt x="26" y="12"/>
                        </a:lnTo>
                        <a:lnTo>
                          <a:pt x="34" y="6"/>
                        </a:lnTo>
                        <a:lnTo>
                          <a:pt x="42" y="2"/>
                        </a:lnTo>
                        <a:lnTo>
                          <a:pt x="50" y="0"/>
                        </a:lnTo>
                        <a:lnTo>
                          <a:pt x="56" y="2"/>
                        </a:lnTo>
                        <a:lnTo>
                          <a:pt x="60" y="4"/>
                        </a:lnTo>
                        <a:lnTo>
                          <a:pt x="66" y="6"/>
                        </a:lnTo>
                        <a:lnTo>
                          <a:pt x="70" y="6"/>
                        </a:lnTo>
                        <a:lnTo>
                          <a:pt x="72" y="12"/>
                        </a:lnTo>
                        <a:lnTo>
                          <a:pt x="74" y="16"/>
                        </a:lnTo>
                        <a:lnTo>
                          <a:pt x="82" y="24"/>
                        </a:lnTo>
                        <a:lnTo>
                          <a:pt x="90" y="28"/>
                        </a:lnTo>
                        <a:lnTo>
                          <a:pt x="98" y="30"/>
                        </a:lnTo>
                        <a:lnTo>
                          <a:pt x="96" y="36"/>
                        </a:lnTo>
                        <a:lnTo>
                          <a:pt x="94" y="42"/>
                        </a:lnTo>
                        <a:lnTo>
                          <a:pt x="90" y="42"/>
                        </a:lnTo>
                        <a:lnTo>
                          <a:pt x="84" y="42"/>
                        </a:lnTo>
                        <a:lnTo>
                          <a:pt x="82" y="42"/>
                        </a:lnTo>
                        <a:lnTo>
                          <a:pt x="82" y="48"/>
                        </a:lnTo>
                        <a:lnTo>
                          <a:pt x="80" y="52"/>
                        </a:lnTo>
                        <a:lnTo>
                          <a:pt x="76" y="56"/>
                        </a:lnTo>
                        <a:lnTo>
                          <a:pt x="72" y="64"/>
                        </a:lnTo>
                        <a:lnTo>
                          <a:pt x="70" y="70"/>
                        </a:lnTo>
                        <a:lnTo>
                          <a:pt x="72" y="84"/>
                        </a:lnTo>
                        <a:lnTo>
                          <a:pt x="76" y="88"/>
                        </a:lnTo>
                        <a:lnTo>
                          <a:pt x="78" y="92"/>
                        </a:lnTo>
                        <a:lnTo>
                          <a:pt x="86" y="96"/>
                        </a:lnTo>
                        <a:lnTo>
                          <a:pt x="98" y="110"/>
                        </a:lnTo>
                        <a:lnTo>
                          <a:pt x="110" y="124"/>
                        </a:lnTo>
                        <a:lnTo>
                          <a:pt x="122" y="136"/>
                        </a:lnTo>
                        <a:lnTo>
                          <a:pt x="138" y="148"/>
                        </a:lnTo>
                        <a:lnTo>
                          <a:pt x="138" y="156"/>
                        </a:lnTo>
                        <a:lnTo>
                          <a:pt x="142" y="170"/>
                        </a:lnTo>
                        <a:lnTo>
                          <a:pt x="150" y="192"/>
                        </a:lnTo>
                        <a:lnTo>
                          <a:pt x="146" y="198"/>
                        </a:lnTo>
                        <a:lnTo>
                          <a:pt x="146" y="204"/>
                        </a:lnTo>
                        <a:lnTo>
                          <a:pt x="146" y="210"/>
                        </a:lnTo>
                        <a:lnTo>
                          <a:pt x="144" y="214"/>
                        </a:lnTo>
                        <a:lnTo>
                          <a:pt x="138" y="220"/>
                        </a:lnTo>
                        <a:lnTo>
                          <a:pt x="128" y="228"/>
                        </a:lnTo>
                        <a:lnTo>
                          <a:pt x="120" y="232"/>
                        </a:lnTo>
                        <a:lnTo>
                          <a:pt x="112" y="234"/>
                        </a:lnTo>
                        <a:lnTo>
                          <a:pt x="104" y="242"/>
                        </a:lnTo>
                        <a:lnTo>
                          <a:pt x="98" y="254"/>
                        </a:lnTo>
                        <a:lnTo>
                          <a:pt x="88" y="266"/>
                        </a:lnTo>
                        <a:lnTo>
                          <a:pt x="84" y="270"/>
                        </a:lnTo>
                        <a:lnTo>
                          <a:pt x="78" y="270"/>
                        </a:lnTo>
                        <a:lnTo>
                          <a:pt x="76" y="270"/>
                        </a:lnTo>
                        <a:lnTo>
                          <a:pt x="74" y="268"/>
                        </a:lnTo>
                        <a:lnTo>
                          <a:pt x="74" y="260"/>
                        </a:lnTo>
                        <a:lnTo>
                          <a:pt x="74" y="252"/>
                        </a:lnTo>
                        <a:lnTo>
                          <a:pt x="76" y="246"/>
                        </a:lnTo>
                        <a:lnTo>
                          <a:pt x="76" y="242"/>
                        </a:lnTo>
                        <a:lnTo>
                          <a:pt x="74" y="236"/>
                        </a:lnTo>
                        <a:lnTo>
                          <a:pt x="70" y="236"/>
                        </a:lnTo>
                        <a:lnTo>
                          <a:pt x="66" y="234"/>
                        </a:lnTo>
                        <a:lnTo>
                          <a:pt x="62" y="234"/>
                        </a:lnTo>
                        <a:lnTo>
                          <a:pt x="60" y="234"/>
                        </a:lnTo>
                        <a:lnTo>
                          <a:pt x="64" y="23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86" name="íṧḷîḑè">
                    <a:extLst>
                      <a:ext uri="{FF2B5EF4-FFF2-40B4-BE49-F238E27FC236}">
                        <a16:creationId xmlns="" xmlns:a16="http://schemas.microsoft.com/office/drawing/2014/main" id="{4F386C7E-8C69-4614-AE87-B4962CA9514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191813" y="3412329"/>
                    <a:ext cx="151494" cy="127496"/>
                  </a:xfrm>
                  <a:custGeom>
                    <a:avLst/>
                    <a:gdLst>
                      <a:gd name="T0" fmla="*/ 2147483647 w 86"/>
                      <a:gd name="T1" fmla="*/ 0 h 76"/>
                      <a:gd name="T2" fmla="*/ 2147483647 w 86"/>
                      <a:gd name="T3" fmla="*/ 0 h 76"/>
                      <a:gd name="T4" fmla="*/ 2147483647 w 86"/>
                      <a:gd name="T5" fmla="*/ 2147483647 h 76"/>
                      <a:gd name="T6" fmla="*/ 2147483647 w 86"/>
                      <a:gd name="T7" fmla="*/ 0 h 76"/>
                      <a:gd name="T8" fmla="*/ 2147483647 w 86"/>
                      <a:gd name="T9" fmla="*/ 0 h 76"/>
                      <a:gd name="T10" fmla="*/ 2147483647 w 86"/>
                      <a:gd name="T11" fmla="*/ 0 h 76"/>
                      <a:gd name="T12" fmla="*/ 2147483647 w 86"/>
                      <a:gd name="T13" fmla="*/ 2147483647 h 76"/>
                      <a:gd name="T14" fmla="*/ 2147483647 w 86"/>
                      <a:gd name="T15" fmla="*/ 2147483647 h 76"/>
                      <a:gd name="T16" fmla="*/ 2147483647 w 86"/>
                      <a:gd name="T17" fmla="*/ 2147483647 h 76"/>
                      <a:gd name="T18" fmla="*/ 2147483647 w 86"/>
                      <a:gd name="T19" fmla="*/ 2147483647 h 76"/>
                      <a:gd name="T20" fmla="*/ 2147483647 w 86"/>
                      <a:gd name="T21" fmla="*/ 2147483647 h 76"/>
                      <a:gd name="T22" fmla="*/ 2147483647 w 86"/>
                      <a:gd name="T23" fmla="*/ 2147483647 h 76"/>
                      <a:gd name="T24" fmla="*/ 2147483647 w 86"/>
                      <a:gd name="T25" fmla="*/ 2147483647 h 76"/>
                      <a:gd name="T26" fmla="*/ 2147483647 w 86"/>
                      <a:gd name="T27" fmla="*/ 2147483647 h 76"/>
                      <a:gd name="T28" fmla="*/ 2147483647 w 86"/>
                      <a:gd name="T29" fmla="*/ 2147483647 h 76"/>
                      <a:gd name="T30" fmla="*/ 2147483647 w 86"/>
                      <a:gd name="T31" fmla="*/ 2147483647 h 76"/>
                      <a:gd name="T32" fmla="*/ 2147483647 w 86"/>
                      <a:gd name="T33" fmla="*/ 2147483647 h 76"/>
                      <a:gd name="T34" fmla="*/ 0 w 86"/>
                      <a:gd name="T35" fmla="*/ 2147483647 h 76"/>
                      <a:gd name="T36" fmla="*/ 2147483647 w 86"/>
                      <a:gd name="T37" fmla="*/ 2147483647 h 76"/>
                      <a:gd name="T38" fmla="*/ 2147483647 w 86"/>
                      <a:gd name="T39" fmla="*/ 2147483647 h 76"/>
                      <a:gd name="T40" fmla="*/ 2147483647 w 86"/>
                      <a:gd name="T41" fmla="*/ 2147483647 h 76"/>
                      <a:gd name="T42" fmla="*/ 2147483647 w 86"/>
                      <a:gd name="T43" fmla="*/ 2147483647 h 76"/>
                      <a:gd name="T44" fmla="*/ 2147483647 w 86"/>
                      <a:gd name="T45" fmla="*/ 2147483647 h 76"/>
                      <a:gd name="T46" fmla="*/ 2147483647 w 86"/>
                      <a:gd name="T47" fmla="*/ 2147483647 h 76"/>
                      <a:gd name="T48" fmla="*/ 2147483647 w 86"/>
                      <a:gd name="T49" fmla="*/ 2147483647 h 76"/>
                      <a:gd name="T50" fmla="*/ 2147483647 w 86"/>
                      <a:gd name="T51" fmla="*/ 2147483647 h 76"/>
                      <a:gd name="T52" fmla="*/ 2147483647 w 86"/>
                      <a:gd name="T53" fmla="*/ 2147483647 h 76"/>
                      <a:gd name="T54" fmla="*/ 2147483647 w 86"/>
                      <a:gd name="T55" fmla="*/ 2147483647 h 76"/>
                      <a:gd name="T56" fmla="*/ 2147483647 w 86"/>
                      <a:gd name="T57" fmla="*/ 2147483647 h 76"/>
                      <a:gd name="T58" fmla="*/ 2147483647 w 86"/>
                      <a:gd name="T59" fmla="*/ 2147483647 h 76"/>
                      <a:gd name="T60" fmla="*/ 2147483647 w 86"/>
                      <a:gd name="T61" fmla="*/ 2147483647 h 76"/>
                      <a:gd name="T62" fmla="*/ 2147483647 w 86"/>
                      <a:gd name="T63" fmla="*/ 2147483647 h 76"/>
                      <a:gd name="T64" fmla="*/ 2147483647 w 86"/>
                      <a:gd name="T65" fmla="*/ 2147483647 h 76"/>
                      <a:gd name="T66" fmla="*/ 2147483647 w 86"/>
                      <a:gd name="T67" fmla="*/ 2147483647 h 76"/>
                      <a:gd name="T68" fmla="*/ 2147483647 w 86"/>
                      <a:gd name="T69" fmla="*/ 2147483647 h 76"/>
                      <a:gd name="T70" fmla="*/ 2147483647 w 86"/>
                      <a:gd name="T71" fmla="*/ 2147483647 h 76"/>
                      <a:gd name="T72" fmla="*/ 2147483647 w 86"/>
                      <a:gd name="T73" fmla="*/ 2147483647 h 76"/>
                      <a:gd name="T74" fmla="*/ 2147483647 w 86"/>
                      <a:gd name="T75" fmla="*/ 2147483647 h 76"/>
                      <a:gd name="T76" fmla="*/ 2147483647 w 86"/>
                      <a:gd name="T77" fmla="*/ 2147483647 h 76"/>
                      <a:gd name="T78" fmla="*/ 2147483647 w 86"/>
                      <a:gd name="T79" fmla="*/ 2147483647 h 76"/>
                      <a:gd name="T80" fmla="*/ 2147483647 w 86"/>
                      <a:gd name="T81" fmla="*/ 2147483647 h 76"/>
                      <a:gd name="T82" fmla="*/ 2147483647 w 86"/>
                      <a:gd name="T83" fmla="*/ 2147483647 h 76"/>
                      <a:gd name="T84" fmla="*/ 2147483647 w 86"/>
                      <a:gd name="T85" fmla="*/ 2147483647 h 76"/>
                      <a:gd name="T86" fmla="*/ 2147483647 w 86"/>
                      <a:gd name="T87" fmla="*/ 2147483647 h 76"/>
                      <a:gd name="T88" fmla="*/ 2147483647 w 86"/>
                      <a:gd name="T89" fmla="*/ 0 h 76"/>
                      <a:gd name="T90" fmla="*/ 2147483647 w 86"/>
                      <a:gd name="T91" fmla="*/ 0 h 7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w 86"/>
                      <a:gd name="T139" fmla="*/ 0 h 76"/>
                      <a:gd name="T140" fmla="*/ 86 w 86"/>
                      <a:gd name="T141" fmla="*/ 76 h 76"/>
                    </a:gdLst>
                    <a:ahLst/>
                    <a:cxnLst>
                      <a:cxn ang="T92">
                        <a:pos x="T0" y="T1"/>
                      </a:cxn>
                      <a:cxn ang="T93">
                        <a:pos x="T2" y="T3"/>
                      </a:cxn>
                      <a:cxn ang="T94">
                        <a:pos x="T4" y="T5"/>
                      </a:cxn>
                      <a:cxn ang="T95">
                        <a:pos x="T6" y="T7"/>
                      </a:cxn>
                      <a:cxn ang="T96">
                        <a:pos x="T8" y="T9"/>
                      </a:cxn>
                      <a:cxn ang="T97">
                        <a:pos x="T10" y="T11"/>
                      </a:cxn>
                      <a:cxn ang="T98">
                        <a:pos x="T12" y="T13"/>
                      </a:cxn>
                      <a:cxn ang="T99">
                        <a:pos x="T14" y="T15"/>
                      </a:cxn>
                      <a:cxn ang="T100">
                        <a:pos x="T16" y="T17"/>
                      </a:cxn>
                      <a:cxn ang="T101">
                        <a:pos x="T18" y="T19"/>
                      </a:cxn>
                      <a:cxn ang="T102">
                        <a:pos x="T20" y="T21"/>
                      </a:cxn>
                      <a:cxn ang="T103">
                        <a:pos x="T22" y="T23"/>
                      </a:cxn>
                      <a:cxn ang="T104">
                        <a:pos x="T24" y="T25"/>
                      </a:cxn>
                      <a:cxn ang="T105">
                        <a:pos x="T26" y="T27"/>
                      </a:cxn>
                      <a:cxn ang="T106">
                        <a:pos x="T28" y="T29"/>
                      </a:cxn>
                      <a:cxn ang="T107">
                        <a:pos x="T30" y="T31"/>
                      </a:cxn>
                      <a:cxn ang="T108">
                        <a:pos x="T32" y="T33"/>
                      </a:cxn>
                      <a:cxn ang="T109">
                        <a:pos x="T34" y="T35"/>
                      </a:cxn>
                      <a:cxn ang="T110">
                        <a:pos x="T36" y="T37"/>
                      </a:cxn>
                      <a:cxn ang="T111">
                        <a:pos x="T38" y="T39"/>
                      </a:cxn>
                      <a:cxn ang="T112">
                        <a:pos x="T40" y="T41"/>
                      </a:cxn>
                      <a:cxn ang="T113">
                        <a:pos x="T42" y="T43"/>
                      </a:cxn>
                      <a:cxn ang="T114">
                        <a:pos x="T44" y="T45"/>
                      </a:cxn>
                      <a:cxn ang="T115">
                        <a:pos x="T46" y="T47"/>
                      </a:cxn>
                      <a:cxn ang="T116">
                        <a:pos x="T48" y="T49"/>
                      </a:cxn>
                      <a:cxn ang="T117">
                        <a:pos x="T50" y="T51"/>
                      </a:cxn>
                      <a:cxn ang="T118">
                        <a:pos x="T52" y="T53"/>
                      </a:cxn>
                      <a:cxn ang="T119">
                        <a:pos x="T54" y="T55"/>
                      </a:cxn>
                      <a:cxn ang="T120">
                        <a:pos x="T56" y="T57"/>
                      </a:cxn>
                      <a:cxn ang="T121">
                        <a:pos x="T58" y="T59"/>
                      </a:cxn>
                      <a:cxn ang="T122">
                        <a:pos x="T60" y="T61"/>
                      </a:cxn>
                      <a:cxn ang="T123">
                        <a:pos x="T62" y="T63"/>
                      </a:cxn>
                      <a:cxn ang="T124">
                        <a:pos x="T64" y="T65"/>
                      </a:cxn>
                      <a:cxn ang="T125">
                        <a:pos x="T66" y="T67"/>
                      </a:cxn>
                      <a:cxn ang="T126">
                        <a:pos x="T68" y="T69"/>
                      </a:cxn>
                      <a:cxn ang="T127">
                        <a:pos x="T70" y="T71"/>
                      </a:cxn>
                      <a:cxn ang="T128">
                        <a:pos x="T72" y="T73"/>
                      </a:cxn>
                      <a:cxn ang="T129">
                        <a:pos x="T74" y="T75"/>
                      </a:cxn>
                      <a:cxn ang="T130">
                        <a:pos x="T76" y="T77"/>
                      </a:cxn>
                      <a:cxn ang="T131">
                        <a:pos x="T78" y="T79"/>
                      </a:cxn>
                      <a:cxn ang="T132">
                        <a:pos x="T80" y="T81"/>
                      </a:cxn>
                      <a:cxn ang="T133">
                        <a:pos x="T82" y="T83"/>
                      </a:cxn>
                      <a:cxn ang="T134">
                        <a:pos x="T84" y="T85"/>
                      </a:cxn>
                      <a:cxn ang="T135">
                        <a:pos x="T86" y="T87"/>
                      </a:cxn>
                      <a:cxn ang="T136">
                        <a:pos x="T88" y="T89"/>
                      </a:cxn>
                      <a:cxn ang="T137">
                        <a:pos x="T90" y="T91"/>
                      </a:cxn>
                    </a:cxnLst>
                    <a:rect l="T138" t="T139" r="T140" b="T141"/>
                    <a:pathLst>
                      <a:path w="86" h="76">
                        <a:moveTo>
                          <a:pt x="80" y="0"/>
                        </a:moveTo>
                        <a:lnTo>
                          <a:pt x="78" y="0"/>
                        </a:lnTo>
                        <a:lnTo>
                          <a:pt x="74" y="2"/>
                        </a:lnTo>
                        <a:lnTo>
                          <a:pt x="70" y="0"/>
                        </a:lnTo>
                        <a:lnTo>
                          <a:pt x="66" y="0"/>
                        </a:lnTo>
                        <a:lnTo>
                          <a:pt x="62" y="0"/>
                        </a:lnTo>
                        <a:lnTo>
                          <a:pt x="60" y="4"/>
                        </a:lnTo>
                        <a:lnTo>
                          <a:pt x="58" y="10"/>
                        </a:lnTo>
                        <a:lnTo>
                          <a:pt x="52" y="8"/>
                        </a:lnTo>
                        <a:lnTo>
                          <a:pt x="46" y="4"/>
                        </a:lnTo>
                        <a:lnTo>
                          <a:pt x="40" y="2"/>
                        </a:lnTo>
                        <a:lnTo>
                          <a:pt x="30" y="2"/>
                        </a:lnTo>
                        <a:lnTo>
                          <a:pt x="18" y="2"/>
                        </a:lnTo>
                        <a:lnTo>
                          <a:pt x="10" y="6"/>
                        </a:lnTo>
                        <a:lnTo>
                          <a:pt x="6" y="10"/>
                        </a:lnTo>
                        <a:lnTo>
                          <a:pt x="2" y="14"/>
                        </a:lnTo>
                        <a:lnTo>
                          <a:pt x="2" y="20"/>
                        </a:lnTo>
                        <a:lnTo>
                          <a:pt x="0" y="26"/>
                        </a:lnTo>
                        <a:lnTo>
                          <a:pt x="2" y="30"/>
                        </a:lnTo>
                        <a:lnTo>
                          <a:pt x="4" y="36"/>
                        </a:lnTo>
                        <a:lnTo>
                          <a:pt x="6" y="40"/>
                        </a:lnTo>
                        <a:lnTo>
                          <a:pt x="8" y="46"/>
                        </a:lnTo>
                        <a:lnTo>
                          <a:pt x="10" y="52"/>
                        </a:lnTo>
                        <a:lnTo>
                          <a:pt x="10" y="54"/>
                        </a:lnTo>
                        <a:lnTo>
                          <a:pt x="12" y="58"/>
                        </a:lnTo>
                        <a:lnTo>
                          <a:pt x="14" y="62"/>
                        </a:lnTo>
                        <a:lnTo>
                          <a:pt x="18" y="66"/>
                        </a:lnTo>
                        <a:lnTo>
                          <a:pt x="24" y="66"/>
                        </a:lnTo>
                        <a:lnTo>
                          <a:pt x="24" y="76"/>
                        </a:lnTo>
                        <a:lnTo>
                          <a:pt x="30" y="74"/>
                        </a:lnTo>
                        <a:lnTo>
                          <a:pt x="34" y="72"/>
                        </a:lnTo>
                        <a:lnTo>
                          <a:pt x="40" y="68"/>
                        </a:lnTo>
                        <a:lnTo>
                          <a:pt x="48" y="66"/>
                        </a:lnTo>
                        <a:lnTo>
                          <a:pt x="66" y="60"/>
                        </a:lnTo>
                        <a:lnTo>
                          <a:pt x="62" y="56"/>
                        </a:lnTo>
                        <a:lnTo>
                          <a:pt x="60" y="56"/>
                        </a:lnTo>
                        <a:lnTo>
                          <a:pt x="58" y="54"/>
                        </a:lnTo>
                        <a:lnTo>
                          <a:pt x="82" y="40"/>
                        </a:lnTo>
                        <a:lnTo>
                          <a:pt x="84" y="38"/>
                        </a:lnTo>
                        <a:lnTo>
                          <a:pt x="86" y="34"/>
                        </a:lnTo>
                        <a:lnTo>
                          <a:pt x="84" y="30"/>
                        </a:lnTo>
                        <a:lnTo>
                          <a:pt x="84" y="26"/>
                        </a:lnTo>
                        <a:lnTo>
                          <a:pt x="84" y="22"/>
                        </a:lnTo>
                        <a:lnTo>
                          <a:pt x="82" y="16"/>
                        </a:lnTo>
                        <a:lnTo>
                          <a:pt x="82" y="0"/>
                        </a:lnTo>
                        <a:lnTo>
                          <a:pt x="8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87" name="iṧľíḑe">
                    <a:extLst>
                      <a:ext uri="{FF2B5EF4-FFF2-40B4-BE49-F238E27FC236}">
                        <a16:creationId xmlns="" xmlns:a16="http://schemas.microsoft.com/office/drawing/2014/main" id="{D40F39D2-5C2C-4183-A0CA-01B8E2B5F95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091277" y="3169945"/>
                    <a:ext cx="243767" cy="260596"/>
                  </a:xfrm>
                  <a:custGeom>
                    <a:avLst/>
                    <a:gdLst>
                      <a:gd name="T0" fmla="*/ 2147483647 w 140"/>
                      <a:gd name="T1" fmla="*/ 2147483647 h 156"/>
                      <a:gd name="T2" fmla="*/ 2147483647 w 140"/>
                      <a:gd name="T3" fmla="*/ 2147483647 h 156"/>
                      <a:gd name="T4" fmla="*/ 2147483647 w 140"/>
                      <a:gd name="T5" fmla="*/ 2147483647 h 156"/>
                      <a:gd name="T6" fmla="*/ 2147483647 w 140"/>
                      <a:gd name="T7" fmla="*/ 2147483647 h 156"/>
                      <a:gd name="T8" fmla="*/ 2147483647 w 140"/>
                      <a:gd name="T9" fmla="*/ 2147483647 h 156"/>
                      <a:gd name="T10" fmla="*/ 2147483647 w 140"/>
                      <a:gd name="T11" fmla="*/ 2147483647 h 156"/>
                      <a:gd name="T12" fmla="*/ 2147483647 w 140"/>
                      <a:gd name="T13" fmla="*/ 2147483647 h 156"/>
                      <a:gd name="T14" fmla="*/ 2147483647 w 140"/>
                      <a:gd name="T15" fmla="*/ 2147483647 h 156"/>
                      <a:gd name="T16" fmla="*/ 2147483647 w 140"/>
                      <a:gd name="T17" fmla="*/ 2147483647 h 156"/>
                      <a:gd name="T18" fmla="*/ 2147483647 w 140"/>
                      <a:gd name="T19" fmla="*/ 2147483647 h 156"/>
                      <a:gd name="T20" fmla="*/ 2147483647 w 140"/>
                      <a:gd name="T21" fmla="*/ 2147483647 h 156"/>
                      <a:gd name="T22" fmla="*/ 2147483647 w 140"/>
                      <a:gd name="T23" fmla="*/ 2147483647 h 156"/>
                      <a:gd name="T24" fmla="*/ 2147483647 w 140"/>
                      <a:gd name="T25" fmla="*/ 2147483647 h 156"/>
                      <a:gd name="T26" fmla="*/ 2147483647 w 140"/>
                      <a:gd name="T27" fmla="*/ 2147483647 h 156"/>
                      <a:gd name="T28" fmla="*/ 2147483647 w 140"/>
                      <a:gd name="T29" fmla="*/ 2147483647 h 156"/>
                      <a:gd name="T30" fmla="*/ 2147483647 w 140"/>
                      <a:gd name="T31" fmla="*/ 2147483647 h 156"/>
                      <a:gd name="T32" fmla="*/ 0 w 140"/>
                      <a:gd name="T33" fmla="*/ 2147483647 h 156"/>
                      <a:gd name="T34" fmla="*/ 2147483647 w 140"/>
                      <a:gd name="T35" fmla="*/ 2147483647 h 156"/>
                      <a:gd name="T36" fmla="*/ 2147483647 w 140"/>
                      <a:gd name="T37" fmla="*/ 2147483647 h 156"/>
                      <a:gd name="T38" fmla="*/ 2147483647 w 140"/>
                      <a:gd name="T39" fmla="*/ 2147483647 h 156"/>
                      <a:gd name="T40" fmla="*/ 2147483647 w 140"/>
                      <a:gd name="T41" fmla="*/ 2147483647 h 156"/>
                      <a:gd name="T42" fmla="*/ 2147483647 w 140"/>
                      <a:gd name="T43" fmla="*/ 2147483647 h 156"/>
                      <a:gd name="T44" fmla="*/ 2147483647 w 140"/>
                      <a:gd name="T45" fmla="*/ 2147483647 h 156"/>
                      <a:gd name="T46" fmla="*/ 2147483647 w 140"/>
                      <a:gd name="T47" fmla="*/ 2147483647 h 156"/>
                      <a:gd name="T48" fmla="*/ 2147483647 w 140"/>
                      <a:gd name="T49" fmla="*/ 2147483647 h 156"/>
                      <a:gd name="T50" fmla="*/ 2147483647 w 140"/>
                      <a:gd name="T51" fmla="*/ 2147483647 h 156"/>
                      <a:gd name="T52" fmla="*/ 2147483647 w 140"/>
                      <a:gd name="T53" fmla="*/ 2147483647 h 156"/>
                      <a:gd name="T54" fmla="*/ 2147483647 w 140"/>
                      <a:gd name="T55" fmla="*/ 2147483647 h 156"/>
                      <a:gd name="T56" fmla="*/ 2147483647 w 140"/>
                      <a:gd name="T57" fmla="*/ 2147483647 h 156"/>
                      <a:gd name="T58" fmla="*/ 2147483647 w 140"/>
                      <a:gd name="T59" fmla="*/ 2147483647 h 156"/>
                      <a:gd name="T60" fmla="*/ 2147483647 w 140"/>
                      <a:gd name="T61" fmla="*/ 2147483647 h 156"/>
                      <a:gd name="T62" fmla="*/ 2147483647 w 140"/>
                      <a:gd name="T63" fmla="*/ 2147483647 h 156"/>
                      <a:gd name="T64" fmla="*/ 2147483647 w 140"/>
                      <a:gd name="T65" fmla="*/ 2147483647 h 156"/>
                      <a:gd name="T66" fmla="*/ 2147483647 w 140"/>
                      <a:gd name="T67" fmla="*/ 2147483647 h 156"/>
                      <a:gd name="T68" fmla="*/ 2147483647 w 140"/>
                      <a:gd name="T69" fmla="*/ 2147483647 h 156"/>
                      <a:gd name="T70" fmla="*/ 2147483647 w 140"/>
                      <a:gd name="T71" fmla="*/ 2147483647 h 156"/>
                      <a:gd name="T72" fmla="*/ 2147483647 w 140"/>
                      <a:gd name="T73" fmla="*/ 2147483647 h 156"/>
                      <a:gd name="T74" fmla="*/ 2147483647 w 140"/>
                      <a:gd name="T75" fmla="*/ 2147483647 h 156"/>
                      <a:gd name="T76" fmla="*/ 2147483647 w 140"/>
                      <a:gd name="T77" fmla="*/ 2147483647 h 156"/>
                      <a:gd name="T78" fmla="*/ 2147483647 w 140"/>
                      <a:gd name="T79" fmla="*/ 2147483647 h 15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w 140"/>
                      <a:gd name="T121" fmla="*/ 0 h 156"/>
                      <a:gd name="T122" fmla="*/ 140 w 140"/>
                      <a:gd name="T123" fmla="*/ 156 h 156"/>
                    </a:gdLst>
                    <a:ahLst/>
                    <a:cxnLst>
                      <a:cxn ang="T80">
                        <a:pos x="T0" y="T1"/>
                      </a:cxn>
                      <a:cxn ang="T81">
                        <a:pos x="T2" y="T3"/>
                      </a:cxn>
                      <a:cxn ang="T82">
                        <a:pos x="T4" y="T5"/>
                      </a:cxn>
                      <a:cxn ang="T83">
                        <a:pos x="T6" y="T7"/>
                      </a:cxn>
                      <a:cxn ang="T84">
                        <a:pos x="T8" y="T9"/>
                      </a:cxn>
                      <a:cxn ang="T85">
                        <a:pos x="T10" y="T11"/>
                      </a:cxn>
                      <a:cxn ang="T86">
                        <a:pos x="T12" y="T13"/>
                      </a:cxn>
                      <a:cxn ang="T87">
                        <a:pos x="T14" y="T15"/>
                      </a:cxn>
                      <a:cxn ang="T88">
                        <a:pos x="T16" y="T17"/>
                      </a:cxn>
                      <a:cxn ang="T89">
                        <a:pos x="T18" y="T19"/>
                      </a:cxn>
                      <a:cxn ang="T90">
                        <a:pos x="T20" y="T21"/>
                      </a:cxn>
                      <a:cxn ang="T91">
                        <a:pos x="T22" y="T23"/>
                      </a:cxn>
                      <a:cxn ang="T92">
                        <a:pos x="T24" y="T25"/>
                      </a:cxn>
                      <a:cxn ang="T93">
                        <a:pos x="T26" y="T27"/>
                      </a:cxn>
                      <a:cxn ang="T94">
                        <a:pos x="T28" y="T29"/>
                      </a:cxn>
                      <a:cxn ang="T95">
                        <a:pos x="T30" y="T31"/>
                      </a:cxn>
                      <a:cxn ang="T96">
                        <a:pos x="T32" y="T33"/>
                      </a:cxn>
                      <a:cxn ang="T97">
                        <a:pos x="T34" y="T35"/>
                      </a:cxn>
                      <a:cxn ang="T98">
                        <a:pos x="T36" y="T37"/>
                      </a:cxn>
                      <a:cxn ang="T99">
                        <a:pos x="T38" y="T39"/>
                      </a:cxn>
                      <a:cxn ang="T100">
                        <a:pos x="T40" y="T41"/>
                      </a:cxn>
                      <a:cxn ang="T101">
                        <a:pos x="T42" y="T43"/>
                      </a:cxn>
                      <a:cxn ang="T102">
                        <a:pos x="T44" y="T45"/>
                      </a:cxn>
                      <a:cxn ang="T103">
                        <a:pos x="T46" y="T47"/>
                      </a:cxn>
                      <a:cxn ang="T104">
                        <a:pos x="T48" y="T49"/>
                      </a:cxn>
                      <a:cxn ang="T105">
                        <a:pos x="T50" y="T51"/>
                      </a:cxn>
                      <a:cxn ang="T106">
                        <a:pos x="T52" y="T53"/>
                      </a:cxn>
                      <a:cxn ang="T107">
                        <a:pos x="T54" y="T55"/>
                      </a:cxn>
                      <a:cxn ang="T108">
                        <a:pos x="T56" y="T57"/>
                      </a:cxn>
                      <a:cxn ang="T109">
                        <a:pos x="T58" y="T59"/>
                      </a:cxn>
                      <a:cxn ang="T110">
                        <a:pos x="T60" y="T61"/>
                      </a:cxn>
                      <a:cxn ang="T111">
                        <a:pos x="T62" y="T63"/>
                      </a:cxn>
                      <a:cxn ang="T112">
                        <a:pos x="T64" y="T65"/>
                      </a:cxn>
                      <a:cxn ang="T113">
                        <a:pos x="T66" y="T67"/>
                      </a:cxn>
                      <a:cxn ang="T114">
                        <a:pos x="T68" y="T69"/>
                      </a:cxn>
                      <a:cxn ang="T115">
                        <a:pos x="T70" y="T71"/>
                      </a:cxn>
                      <a:cxn ang="T116">
                        <a:pos x="T72" y="T73"/>
                      </a:cxn>
                      <a:cxn ang="T117">
                        <a:pos x="T74" y="T75"/>
                      </a:cxn>
                      <a:cxn ang="T118">
                        <a:pos x="T76" y="T77"/>
                      </a:cxn>
                      <a:cxn ang="T119">
                        <a:pos x="T78" y="T79"/>
                      </a:cxn>
                    </a:cxnLst>
                    <a:rect l="T120" t="T121" r="T122" b="T123"/>
                    <a:pathLst>
                      <a:path w="140" h="156">
                        <a:moveTo>
                          <a:pt x="104" y="150"/>
                        </a:moveTo>
                        <a:lnTo>
                          <a:pt x="102" y="124"/>
                        </a:lnTo>
                        <a:lnTo>
                          <a:pt x="98" y="120"/>
                        </a:lnTo>
                        <a:lnTo>
                          <a:pt x="94" y="116"/>
                        </a:lnTo>
                        <a:lnTo>
                          <a:pt x="90" y="108"/>
                        </a:lnTo>
                        <a:lnTo>
                          <a:pt x="88" y="102"/>
                        </a:lnTo>
                        <a:lnTo>
                          <a:pt x="88" y="98"/>
                        </a:lnTo>
                        <a:lnTo>
                          <a:pt x="86" y="94"/>
                        </a:lnTo>
                        <a:lnTo>
                          <a:pt x="80" y="90"/>
                        </a:lnTo>
                        <a:lnTo>
                          <a:pt x="74" y="84"/>
                        </a:lnTo>
                        <a:lnTo>
                          <a:pt x="70" y="76"/>
                        </a:lnTo>
                        <a:lnTo>
                          <a:pt x="66" y="76"/>
                        </a:lnTo>
                        <a:lnTo>
                          <a:pt x="62" y="78"/>
                        </a:lnTo>
                        <a:lnTo>
                          <a:pt x="58" y="82"/>
                        </a:lnTo>
                        <a:lnTo>
                          <a:pt x="56" y="86"/>
                        </a:lnTo>
                        <a:lnTo>
                          <a:pt x="52" y="88"/>
                        </a:lnTo>
                        <a:lnTo>
                          <a:pt x="50" y="86"/>
                        </a:lnTo>
                        <a:lnTo>
                          <a:pt x="48" y="84"/>
                        </a:lnTo>
                        <a:lnTo>
                          <a:pt x="46" y="82"/>
                        </a:lnTo>
                        <a:lnTo>
                          <a:pt x="44" y="80"/>
                        </a:lnTo>
                        <a:lnTo>
                          <a:pt x="40" y="80"/>
                        </a:lnTo>
                        <a:lnTo>
                          <a:pt x="36" y="84"/>
                        </a:lnTo>
                        <a:lnTo>
                          <a:pt x="28" y="90"/>
                        </a:lnTo>
                        <a:lnTo>
                          <a:pt x="26" y="70"/>
                        </a:lnTo>
                        <a:lnTo>
                          <a:pt x="26" y="64"/>
                        </a:lnTo>
                        <a:lnTo>
                          <a:pt x="26" y="58"/>
                        </a:lnTo>
                        <a:lnTo>
                          <a:pt x="22" y="56"/>
                        </a:lnTo>
                        <a:lnTo>
                          <a:pt x="18" y="56"/>
                        </a:lnTo>
                        <a:lnTo>
                          <a:pt x="16" y="56"/>
                        </a:lnTo>
                        <a:lnTo>
                          <a:pt x="12" y="56"/>
                        </a:lnTo>
                        <a:lnTo>
                          <a:pt x="8" y="52"/>
                        </a:lnTo>
                        <a:lnTo>
                          <a:pt x="6" y="44"/>
                        </a:lnTo>
                        <a:lnTo>
                          <a:pt x="4" y="40"/>
                        </a:lnTo>
                        <a:lnTo>
                          <a:pt x="0" y="38"/>
                        </a:lnTo>
                        <a:lnTo>
                          <a:pt x="8" y="32"/>
                        </a:lnTo>
                        <a:lnTo>
                          <a:pt x="10" y="28"/>
                        </a:lnTo>
                        <a:lnTo>
                          <a:pt x="10" y="24"/>
                        </a:lnTo>
                        <a:lnTo>
                          <a:pt x="12" y="22"/>
                        </a:lnTo>
                        <a:lnTo>
                          <a:pt x="16" y="18"/>
                        </a:lnTo>
                        <a:lnTo>
                          <a:pt x="20" y="22"/>
                        </a:lnTo>
                        <a:lnTo>
                          <a:pt x="22" y="22"/>
                        </a:lnTo>
                        <a:lnTo>
                          <a:pt x="26" y="20"/>
                        </a:lnTo>
                        <a:lnTo>
                          <a:pt x="22" y="14"/>
                        </a:lnTo>
                        <a:lnTo>
                          <a:pt x="20" y="8"/>
                        </a:lnTo>
                        <a:lnTo>
                          <a:pt x="20" y="4"/>
                        </a:lnTo>
                        <a:lnTo>
                          <a:pt x="22" y="2"/>
                        </a:lnTo>
                        <a:lnTo>
                          <a:pt x="28" y="0"/>
                        </a:lnTo>
                        <a:lnTo>
                          <a:pt x="28" y="4"/>
                        </a:lnTo>
                        <a:lnTo>
                          <a:pt x="28" y="10"/>
                        </a:lnTo>
                        <a:lnTo>
                          <a:pt x="32" y="16"/>
                        </a:lnTo>
                        <a:lnTo>
                          <a:pt x="36" y="20"/>
                        </a:lnTo>
                        <a:lnTo>
                          <a:pt x="42" y="24"/>
                        </a:lnTo>
                        <a:lnTo>
                          <a:pt x="54" y="30"/>
                        </a:lnTo>
                        <a:lnTo>
                          <a:pt x="70" y="34"/>
                        </a:lnTo>
                        <a:lnTo>
                          <a:pt x="70" y="40"/>
                        </a:lnTo>
                        <a:lnTo>
                          <a:pt x="66" y="44"/>
                        </a:lnTo>
                        <a:lnTo>
                          <a:pt x="58" y="46"/>
                        </a:lnTo>
                        <a:lnTo>
                          <a:pt x="60" y="50"/>
                        </a:lnTo>
                        <a:lnTo>
                          <a:pt x="62" y="56"/>
                        </a:lnTo>
                        <a:lnTo>
                          <a:pt x="70" y="64"/>
                        </a:lnTo>
                        <a:lnTo>
                          <a:pt x="80" y="72"/>
                        </a:lnTo>
                        <a:lnTo>
                          <a:pt x="88" y="78"/>
                        </a:lnTo>
                        <a:lnTo>
                          <a:pt x="94" y="82"/>
                        </a:lnTo>
                        <a:lnTo>
                          <a:pt x="96" y="88"/>
                        </a:lnTo>
                        <a:lnTo>
                          <a:pt x="98" y="92"/>
                        </a:lnTo>
                        <a:lnTo>
                          <a:pt x="104" y="92"/>
                        </a:lnTo>
                        <a:lnTo>
                          <a:pt x="110" y="98"/>
                        </a:lnTo>
                        <a:lnTo>
                          <a:pt x="114" y="104"/>
                        </a:lnTo>
                        <a:lnTo>
                          <a:pt x="128" y="122"/>
                        </a:lnTo>
                        <a:lnTo>
                          <a:pt x="134" y="132"/>
                        </a:lnTo>
                        <a:lnTo>
                          <a:pt x="140" y="146"/>
                        </a:lnTo>
                        <a:lnTo>
                          <a:pt x="138" y="146"/>
                        </a:lnTo>
                        <a:lnTo>
                          <a:pt x="136" y="146"/>
                        </a:lnTo>
                        <a:lnTo>
                          <a:pt x="132" y="148"/>
                        </a:lnTo>
                        <a:lnTo>
                          <a:pt x="128" y="146"/>
                        </a:lnTo>
                        <a:lnTo>
                          <a:pt x="124" y="146"/>
                        </a:lnTo>
                        <a:lnTo>
                          <a:pt x="120" y="146"/>
                        </a:lnTo>
                        <a:lnTo>
                          <a:pt x="118" y="150"/>
                        </a:lnTo>
                        <a:lnTo>
                          <a:pt x="116" y="156"/>
                        </a:lnTo>
                        <a:lnTo>
                          <a:pt x="110" y="154"/>
                        </a:lnTo>
                        <a:lnTo>
                          <a:pt x="104" y="15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88" name="íS1îdê">
                    <a:extLst>
                      <a:ext uri="{FF2B5EF4-FFF2-40B4-BE49-F238E27FC236}">
                        <a16:creationId xmlns="" xmlns:a16="http://schemas.microsoft.com/office/drawing/2014/main" id="{A2058D83-5D95-484D-82F3-13B3FCA665A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033433" y="3231593"/>
                    <a:ext cx="238258" cy="453942"/>
                  </a:xfrm>
                  <a:custGeom>
                    <a:avLst/>
                    <a:gdLst>
                      <a:gd name="T0" fmla="*/ 2147483647 w 136"/>
                      <a:gd name="T1" fmla="*/ 2147483647 h 272"/>
                      <a:gd name="T2" fmla="*/ 2147483647 w 136"/>
                      <a:gd name="T3" fmla="*/ 2147483647 h 272"/>
                      <a:gd name="T4" fmla="*/ 2147483647 w 136"/>
                      <a:gd name="T5" fmla="*/ 2147483647 h 272"/>
                      <a:gd name="T6" fmla="*/ 2147483647 w 136"/>
                      <a:gd name="T7" fmla="*/ 2147483647 h 272"/>
                      <a:gd name="T8" fmla="*/ 2147483647 w 136"/>
                      <a:gd name="T9" fmla="*/ 2147483647 h 272"/>
                      <a:gd name="T10" fmla="*/ 2147483647 w 136"/>
                      <a:gd name="T11" fmla="*/ 2147483647 h 272"/>
                      <a:gd name="T12" fmla="*/ 2147483647 w 136"/>
                      <a:gd name="T13" fmla="*/ 2147483647 h 272"/>
                      <a:gd name="T14" fmla="*/ 2147483647 w 136"/>
                      <a:gd name="T15" fmla="*/ 2147483647 h 272"/>
                      <a:gd name="T16" fmla="*/ 2147483647 w 136"/>
                      <a:gd name="T17" fmla="*/ 2147483647 h 272"/>
                      <a:gd name="T18" fmla="*/ 2147483647 w 136"/>
                      <a:gd name="T19" fmla="*/ 2147483647 h 272"/>
                      <a:gd name="T20" fmla="*/ 2147483647 w 136"/>
                      <a:gd name="T21" fmla="*/ 2147483647 h 272"/>
                      <a:gd name="T22" fmla="*/ 2147483647 w 136"/>
                      <a:gd name="T23" fmla="*/ 2147483647 h 272"/>
                      <a:gd name="T24" fmla="*/ 2147483647 w 136"/>
                      <a:gd name="T25" fmla="*/ 2147483647 h 272"/>
                      <a:gd name="T26" fmla="*/ 2147483647 w 136"/>
                      <a:gd name="T27" fmla="*/ 2147483647 h 272"/>
                      <a:gd name="T28" fmla="*/ 2147483647 w 136"/>
                      <a:gd name="T29" fmla="*/ 2147483647 h 272"/>
                      <a:gd name="T30" fmla="*/ 2147483647 w 136"/>
                      <a:gd name="T31" fmla="*/ 2147483647 h 272"/>
                      <a:gd name="T32" fmla="*/ 2147483647 w 136"/>
                      <a:gd name="T33" fmla="*/ 2147483647 h 272"/>
                      <a:gd name="T34" fmla="*/ 2147483647 w 136"/>
                      <a:gd name="T35" fmla="*/ 2147483647 h 272"/>
                      <a:gd name="T36" fmla="*/ 2147483647 w 136"/>
                      <a:gd name="T37" fmla="*/ 2147483647 h 272"/>
                      <a:gd name="T38" fmla="*/ 2147483647 w 136"/>
                      <a:gd name="T39" fmla="*/ 2147483647 h 272"/>
                      <a:gd name="T40" fmla="*/ 2147483647 w 136"/>
                      <a:gd name="T41" fmla="*/ 2147483647 h 272"/>
                      <a:gd name="T42" fmla="*/ 2147483647 w 136"/>
                      <a:gd name="T43" fmla="*/ 2147483647 h 272"/>
                      <a:gd name="T44" fmla="*/ 2147483647 w 136"/>
                      <a:gd name="T45" fmla="*/ 2147483647 h 272"/>
                      <a:gd name="T46" fmla="*/ 2147483647 w 136"/>
                      <a:gd name="T47" fmla="*/ 2147483647 h 272"/>
                      <a:gd name="T48" fmla="*/ 2147483647 w 136"/>
                      <a:gd name="T49" fmla="*/ 2147483647 h 272"/>
                      <a:gd name="T50" fmla="*/ 2147483647 w 136"/>
                      <a:gd name="T51" fmla="*/ 2147483647 h 272"/>
                      <a:gd name="T52" fmla="*/ 2147483647 w 136"/>
                      <a:gd name="T53" fmla="*/ 2147483647 h 272"/>
                      <a:gd name="T54" fmla="*/ 2147483647 w 136"/>
                      <a:gd name="T55" fmla="*/ 2147483647 h 272"/>
                      <a:gd name="T56" fmla="*/ 2147483647 w 136"/>
                      <a:gd name="T57" fmla="*/ 2147483647 h 272"/>
                      <a:gd name="T58" fmla="*/ 2147483647 w 136"/>
                      <a:gd name="T59" fmla="*/ 2147483647 h 272"/>
                      <a:gd name="T60" fmla="*/ 2147483647 w 136"/>
                      <a:gd name="T61" fmla="*/ 2147483647 h 272"/>
                      <a:gd name="T62" fmla="*/ 2147483647 w 136"/>
                      <a:gd name="T63" fmla="*/ 2147483647 h 272"/>
                      <a:gd name="T64" fmla="*/ 2147483647 w 136"/>
                      <a:gd name="T65" fmla="*/ 2147483647 h 272"/>
                      <a:gd name="T66" fmla="*/ 2147483647 w 136"/>
                      <a:gd name="T67" fmla="*/ 2147483647 h 272"/>
                      <a:gd name="T68" fmla="*/ 2147483647 w 136"/>
                      <a:gd name="T69" fmla="*/ 2147483647 h 272"/>
                      <a:gd name="T70" fmla="*/ 2147483647 w 136"/>
                      <a:gd name="T71" fmla="*/ 2147483647 h 272"/>
                      <a:gd name="T72" fmla="*/ 2147483647 w 136"/>
                      <a:gd name="T73" fmla="*/ 2147483647 h 272"/>
                      <a:gd name="T74" fmla="*/ 2147483647 w 136"/>
                      <a:gd name="T75" fmla="*/ 2147483647 h 272"/>
                      <a:gd name="T76" fmla="*/ 2147483647 w 136"/>
                      <a:gd name="T77" fmla="*/ 2147483647 h 272"/>
                      <a:gd name="T78" fmla="*/ 2147483647 w 136"/>
                      <a:gd name="T79" fmla="*/ 2147483647 h 272"/>
                      <a:gd name="T80" fmla="*/ 2147483647 w 136"/>
                      <a:gd name="T81" fmla="*/ 2147483647 h 272"/>
                      <a:gd name="T82" fmla="*/ 2147483647 w 136"/>
                      <a:gd name="T83" fmla="*/ 2147483647 h 272"/>
                      <a:gd name="T84" fmla="*/ 2147483647 w 136"/>
                      <a:gd name="T85" fmla="*/ 2147483647 h 272"/>
                      <a:gd name="T86" fmla="*/ 2147483647 w 136"/>
                      <a:gd name="T87" fmla="*/ 2147483647 h 272"/>
                      <a:gd name="T88" fmla="*/ 2147483647 w 136"/>
                      <a:gd name="T89" fmla="*/ 2147483647 h 272"/>
                      <a:gd name="T90" fmla="*/ 2147483647 w 136"/>
                      <a:gd name="T91" fmla="*/ 2147483647 h 272"/>
                      <a:gd name="T92" fmla="*/ 2147483647 w 136"/>
                      <a:gd name="T93" fmla="*/ 2147483647 h 272"/>
                      <a:gd name="T94" fmla="*/ 2147483647 w 136"/>
                      <a:gd name="T95" fmla="*/ 2147483647 h 272"/>
                      <a:gd name="T96" fmla="*/ 2147483647 w 136"/>
                      <a:gd name="T97" fmla="*/ 2147483647 h 272"/>
                      <a:gd name="T98" fmla="*/ 2147483647 w 136"/>
                      <a:gd name="T99" fmla="*/ 2147483647 h 272"/>
                      <a:gd name="T100" fmla="*/ 2147483647 w 136"/>
                      <a:gd name="T101" fmla="*/ 2147483647 h 272"/>
                      <a:gd name="T102" fmla="*/ 2147483647 w 136"/>
                      <a:gd name="T103" fmla="*/ 2147483647 h 272"/>
                      <a:gd name="T104" fmla="*/ 2147483647 w 136"/>
                      <a:gd name="T105" fmla="*/ 2147483647 h 272"/>
                      <a:gd name="T106" fmla="*/ 2147483647 w 136"/>
                      <a:gd name="T107" fmla="*/ 2147483647 h 272"/>
                      <a:gd name="T108" fmla="*/ 2147483647 w 136"/>
                      <a:gd name="T109" fmla="*/ 2147483647 h 272"/>
                      <a:gd name="T110" fmla="*/ 2147483647 w 136"/>
                      <a:gd name="T111" fmla="*/ 2147483647 h 272"/>
                      <a:gd name="T112" fmla="*/ 2147483647 w 136"/>
                      <a:gd name="T113" fmla="*/ 2147483647 h 272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w 136"/>
                      <a:gd name="T172" fmla="*/ 0 h 272"/>
                      <a:gd name="T173" fmla="*/ 136 w 136"/>
                      <a:gd name="T174" fmla="*/ 272 h 272"/>
                    </a:gdLst>
                    <a:ahLst/>
                    <a:cxnLst>
                      <a:cxn ang="T114">
                        <a:pos x="T0" y="T1"/>
                      </a:cxn>
                      <a:cxn ang="T115">
                        <a:pos x="T2" y="T3"/>
                      </a:cxn>
                      <a:cxn ang="T116">
                        <a:pos x="T4" y="T5"/>
                      </a:cxn>
                      <a:cxn ang="T117">
                        <a:pos x="T6" y="T7"/>
                      </a:cxn>
                      <a:cxn ang="T118">
                        <a:pos x="T8" y="T9"/>
                      </a:cxn>
                      <a:cxn ang="T119">
                        <a:pos x="T10" y="T11"/>
                      </a:cxn>
                      <a:cxn ang="T120">
                        <a:pos x="T12" y="T13"/>
                      </a:cxn>
                      <a:cxn ang="T121">
                        <a:pos x="T14" y="T15"/>
                      </a:cxn>
                      <a:cxn ang="T122">
                        <a:pos x="T16" y="T17"/>
                      </a:cxn>
                      <a:cxn ang="T123">
                        <a:pos x="T18" y="T19"/>
                      </a:cxn>
                      <a:cxn ang="T124">
                        <a:pos x="T20" y="T21"/>
                      </a:cxn>
                      <a:cxn ang="T125">
                        <a:pos x="T22" y="T23"/>
                      </a:cxn>
                      <a:cxn ang="T126">
                        <a:pos x="T24" y="T25"/>
                      </a:cxn>
                      <a:cxn ang="T127">
                        <a:pos x="T26" y="T27"/>
                      </a:cxn>
                      <a:cxn ang="T128">
                        <a:pos x="T28" y="T29"/>
                      </a:cxn>
                      <a:cxn ang="T129">
                        <a:pos x="T30" y="T31"/>
                      </a:cxn>
                      <a:cxn ang="T130">
                        <a:pos x="T32" y="T33"/>
                      </a:cxn>
                      <a:cxn ang="T131">
                        <a:pos x="T34" y="T35"/>
                      </a:cxn>
                      <a:cxn ang="T132">
                        <a:pos x="T36" y="T37"/>
                      </a:cxn>
                      <a:cxn ang="T133">
                        <a:pos x="T38" y="T39"/>
                      </a:cxn>
                      <a:cxn ang="T134">
                        <a:pos x="T40" y="T41"/>
                      </a:cxn>
                      <a:cxn ang="T135">
                        <a:pos x="T42" y="T43"/>
                      </a:cxn>
                      <a:cxn ang="T136">
                        <a:pos x="T44" y="T45"/>
                      </a:cxn>
                      <a:cxn ang="T137">
                        <a:pos x="T46" y="T47"/>
                      </a:cxn>
                      <a:cxn ang="T138">
                        <a:pos x="T48" y="T49"/>
                      </a:cxn>
                      <a:cxn ang="T139">
                        <a:pos x="T50" y="T51"/>
                      </a:cxn>
                      <a:cxn ang="T140">
                        <a:pos x="T52" y="T53"/>
                      </a:cxn>
                      <a:cxn ang="T141">
                        <a:pos x="T54" y="T55"/>
                      </a:cxn>
                      <a:cxn ang="T142">
                        <a:pos x="T56" y="T57"/>
                      </a:cxn>
                      <a:cxn ang="T143">
                        <a:pos x="T58" y="T59"/>
                      </a:cxn>
                      <a:cxn ang="T144">
                        <a:pos x="T60" y="T61"/>
                      </a:cxn>
                      <a:cxn ang="T145">
                        <a:pos x="T62" y="T63"/>
                      </a:cxn>
                      <a:cxn ang="T146">
                        <a:pos x="T64" y="T65"/>
                      </a:cxn>
                      <a:cxn ang="T147">
                        <a:pos x="T66" y="T67"/>
                      </a:cxn>
                      <a:cxn ang="T148">
                        <a:pos x="T68" y="T69"/>
                      </a:cxn>
                      <a:cxn ang="T149">
                        <a:pos x="T70" y="T71"/>
                      </a:cxn>
                      <a:cxn ang="T150">
                        <a:pos x="T72" y="T73"/>
                      </a:cxn>
                      <a:cxn ang="T151">
                        <a:pos x="T74" y="T75"/>
                      </a:cxn>
                      <a:cxn ang="T152">
                        <a:pos x="T76" y="T77"/>
                      </a:cxn>
                      <a:cxn ang="T153">
                        <a:pos x="T78" y="T79"/>
                      </a:cxn>
                      <a:cxn ang="T154">
                        <a:pos x="T80" y="T81"/>
                      </a:cxn>
                      <a:cxn ang="T155">
                        <a:pos x="T82" y="T83"/>
                      </a:cxn>
                      <a:cxn ang="T156">
                        <a:pos x="T84" y="T85"/>
                      </a:cxn>
                      <a:cxn ang="T157">
                        <a:pos x="T86" y="T87"/>
                      </a:cxn>
                      <a:cxn ang="T158">
                        <a:pos x="T88" y="T89"/>
                      </a:cxn>
                      <a:cxn ang="T159">
                        <a:pos x="T90" y="T91"/>
                      </a:cxn>
                      <a:cxn ang="T160">
                        <a:pos x="T92" y="T93"/>
                      </a:cxn>
                      <a:cxn ang="T161">
                        <a:pos x="T94" y="T95"/>
                      </a:cxn>
                      <a:cxn ang="T162">
                        <a:pos x="T96" y="T97"/>
                      </a:cxn>
                      <a:cxn ang="T163">
                        <a:pos x="T98" y="T99"/>
                      </a:cxn>
                      <a:cxn ang="T164">
                        <a:pos x="T100" y="T101"/>
                      </a:cxn>
                      <a:cxn ang="T165">
                        <a:pos x="T102" y="T103"/>
                      </a:cxn>
                      <a:cxn ang="T166">
                        <a:pos x="T104" y="T105"/>
                      </a:cxn>
                      <a:cxn ang="T167">
                        <a:pos x="T106" y="T107"/>
                      </a:cxn>
                      <a:cxn ang="T168">
                        <a:pos x="T108" y="T109"/>
                      </a:cxn>
                      <a:cxn ang="T169">
                        <a:pos x="T110" y="T111"/>
                      </a:cxn>
                      <a:cxn ang="T170">
                        <a:pos x="T112" y="T113"/>
                      </a:cxn>
                    </a:cxnLst>
                    <a:rect l="T171" t="T172" r="T173" b="T174"/>
                    <a:pathLst>
                      <a:path w="136" h="272">
                        <a:moveTo>
                          <a:pt x="104" y="266"/>
                        </a:moveTo>
                        <a:lnTo>
                          <a:pt x="96" y="266"/>
                        </a:lnTo>
                        <a:lnTo>
                          <a:pt x="94" y="272"/>
                        </a:lnTo>
                        <a:lnTo>
                          <a:pt x="92" y="272"/>
                        </a:lnTo>
                        <a:lnTo>
                          <a:pt x="88" y="272"/>
                        </a:lnTo>
                        <a:lnTo>
                          <a:pt x="84" y="272"/>
                        </a:lnTo>
                        <a:lnTo>
                          <a:pt x="82" y="272"/>
                        </a:lnTo>
                        <a:lnTo>
                          <a:pt x="76" y="264"/>
                        </a:lnTo>
                        <a:lnTo>
                          <a:pt x="72" y="258"/>
                        </a:lnTo>
                        <a:lnTo>
                          <a:pt x="68" y="254"/>
                        </a:lnTo>
                        <a:lnTo>
                          <a:pt x="62" y="254"/>
                        </a:lnTo>
                        <a:lnTo>
                          <a:pt x="56" y="242"/>
                        </a:lnTo>
                        <a:lnTo>
                          <a:pt x="50" y="236"/>
                        </a:lnTo>
                        <a:lnTo>
                          <a:pt x="44" y="230"/>
                        </a:lnTo>
                        <a:lnTo>
                          <a:pt x="38" y="226"/>
                        </a:lnTo>
                        <a:lnTo>
                          <a:pt x="34" y="232"/>
                        </a:lnTo>
                        <a:lnTo>
                          <a:pt x="32" y="228"/>
                        </a:lnTo>
                        <a:lnTo>
                          <a:pt x="30" y="220"/>
                        </a:lnTo>
                        <a:lnTo>
                          <a:pt x="30" y="206"/>
                        </a:lnTo>
                        <a:lnTo>
                          <a:pt x="32" y="172"/>
                        </a:lnTo>
                        <a:lnTo>
                          <a:pt x="38" y="172"/>
                        </a:lnTo>
                        <a:lnTo>
                          <a:pt x="42" y="166"/>
                        </a:lnTo>
                        <a:lnTo>
                          <a:pt x="44" y="162"/>
                        </a:lnTo>
                        <a:lnTo>
                          <a:pt x="44" y="156"/>
                        </a:lnTo>
                        <a:lnTo>
                          <a:pt x="44" y="146"/>
                        </a:lnTo>
                        <a:lnTo>
                          <a:pt x="40" y="134"/>
                        </a:lnTo>
                        <a:lnTo>
                          <a:pt x="34" y="124"/>
                        </a:lnTo>
                        <a:lnTo>
                          <a:pt x="30" y="116"/>
                        </a:lnTo>
                        <a:lnTo>
                          <a:pt x="18" y="106"/>
                        </a:lnTo>
                        <a:lnTo>
                          <a:pt x="20" y="100"/>
                        </a:lnTo>
                        <a:lnTo>
                          <a:pt x="20" y="94"/>
                        </a:lnTo>
                        <a:lnTo>
                          <a:pt x="22" y="88"/>
                        </a:lnTo>
                        <a:lnTo>
                          <a:pt x="22" y="82"/>
                        </a:lnTo>
                        <a:lnTo>
                          <a:pt x="22" y="74"/>
                        </a:lnTo>
                        <a:lnTo>
                          <a:pt x="20" y="68"/>
                        </a:lnTo>
                        <a:lnTo>
                          <a:pt x="12" y="58"/>
                        </a:lnTo>
                        <a:lnTo>
                          <a:pt x="4" y="50"/>
                        </a:lnTo>
                        <a:lnTo>
                          <a:pt x="2" y="44"/>
                        </a:lnTo>
                        <a:lnTo>
                          <a:pt x="0" y="34"/>
                        </a:lnTo>
                        <a:lnTo>
                          <a:pt x="2" y="26"/>
                        </a:lnTo>
                        <a:lnTo>
                          <a:pt x="4" y="22"/>
                        </a:lnTo>
                        <a:lnTo>
                          <a:pt x="8" y="16"/>
                        </a:lnTo>
                        <a:lnTo>
                          <a:pt x="10" y="14"/>
                        </a:lnTo>
                        <a:lnTo>
                          <a:pt x="22" y="6"/>
                        </a:lnTo>
                        <a:lnTo>
                          <a:pt x="32" y="0"/>
                        </a:lnTo>
                        <a:lnTo>
                          <a:pt x="36" y="2"/>
                        </a:lnTo>
                        <a:lnTo>
                          <a:pt x="38" y="6"/>
                        </a:lnTo>
                        <a:lnTo>
                          <a:pt x="40" y="14"/>
                        </a:lnTo>
                        <a:lnTo>
                          <a:pt x="44" y="18"/>
                        </a:lnTo>
                        <a:lnTo>
                          <a:pt x="48" y="18"/>
                        </a:lnTo>
                        <a:lnTo>
                          <a:pt x="50" y="18"/>
                        </a:lnTo>
                        <a:lnTo>
                          <a:pt x="54" y="18"/>
                        </a:lnTo>
                        <a:lnTo>
                          <a:pt x="58" y="20"/>
                        </a:lnTo>
                        <a:lnTo>
                          <a:pt x="58" y="26"/>
                        </a:lnTo>
                        <a:lnTo>
                          <a:pt x="58" y="32"/>
                        </a:lnTo>
                        <a:lnTo>
                          <a:pt x="60" y="52"/>
                        </a:lnTo>
                        <a:lnTo>
                          <a:pt x="68" y="46"/>
                        </a:lnTo>
                        <a:lnTo>
                          <a:pt x="72" y="42"/>
                        </a:lnTo>
                        <a:lnTo>
                          <a:pt x="76" y="42"/>
                        </a:lnTo>
                        <a:lnTo>
                          <a:pt x="78" y="44"/>
                        </a:lnTo>
                        <a:lnTo>
                          <a:pt x="80" y="46"/>
                        </a:lnTo>
                        <a:lnTo>
                          <a:pt x="82" y="48"/>
                        </a:lnTo>
                        <a:lnTo>
                          <a:pt x="84" y="50"/>
                        </a:lnTo>
                        <a:lnTo>
                          <a:pt x="88" y="48"/>
                        </a:lnTo>
                        <a:lnTo>
                          <a:pt x="90" y="44"/>
                        </a:lnTo>
                        <a:lnTo>
                          <a:pt x="94" y="40"/>
                        </a:lnTo>
                        <a:lnTo>
                          <a:pt x="98" y="38"/>
                        </a:lnTo>
                        <a:lnTo>
                          <a:pt x="102" y="38"/>
                        </a:lnTo>
                        <a:lnTo>
                          <a:pt x="106" y="46"/>
                        </a:lnTo>
                        <a:lnTo>
                          <a:pt x="112" y="52"/>
                        </a:lnTo>
                        <a:lnTo>
                          <a:pt x="118" y="56"/>
                        </a:lnTo>
                        <a:lnTo>
                          <a:pt x="120" y="60"/>
                        </a:lnTo>
                        <a:lnTo>
                          <a:pt x="120" y="64"/>
                        </a:lnTo>
                        <a:lnTo>
                          <a:pt x="122" y="70"/>
                        </a:lnTo>
                        <a:lnTo>
                          <a:pt x="126" y="78"/>
                        </a:lnTo>
                        <a:lnTo>
                          <a:pt x="130" y="82"/>
                        </a:lnTo>
                        <a:lnTo>
                          <a:pt x="134" y="86"/>
                        </a:lnTo>
                        <a:lnTo>
                          <a:pt x="136" y="112"/>
                        </a:lnTo>
                        <a:lnTo>
                          <a:pt x="130" y="110"/>
                        </a:lnTo>
                        <a:lnTo>
                          <a:pt x="120" y="110"/>
                        </a:lnTo>
                        <a:lnTo>
                          <a:pt x="108" y="110"/>
                        </a:lnTo>
                        <a:lnTo>
                          <a:pt x="100" y="114"/>
                        </a:lnTo>
                        <a:lnTo>
                          <a:pt x="96" y="118"/>
                        </a:lnTo>
                        <a:lnTo>
                          <a:pt x="92" y="122"/>
                        </a:lnTo>
                        <a:lnTo>
                          <a:pt x="92" y="128"/>
                        </a:lnTo>
                        <a:lnTo>
                          <a:pt x="90" y="134"/>
                        </a:lnTo>
                        <a:lnTo>
                          <a:pt x="92" y="138"/>
                        </a:lnTo>
                        <a:lnTo>
                          <a:pt x="94" y="144"/>
                        </a:lnTo>
                        <a:lnTo>
                          <a:pt x="96" y="148"/>
                        </a:lnTo>
                        <a:lnTo>
                          <a:pt x="98" y="154"/>
                        </a:lnTo>
                        <a:lnTo>
                          <a:pt x="92" y="152"/>
                        </a:lnTo>
                        <a:lnTo>
                          <a:pt x="86" y="150"/>
                        </a:lnTo>
                        <a:lnTo>
                          <a:pt x="76" y="144"/>
                        </a:lnTo>
                        <a:lnTo>
                          <a:pt x="68" y="136"/>
                        </a:lnTo>
                        <a:lnTo>
                          <a:pt x="60" y="128"/>
                        </a:lnTo>
                        <a:lnTo>
                          <a:pt x="52" y="128"/>
                        </a:lnTo>
                        <a:lnTo>
                          <a:pt x="52" y="150"/>
                        </a:lnTo>
                        <a:lnTo>
                          <a:pt x="50" y="158"/>
                        </a:lnTo>
                        <a:lnTo>
                          <a:pt x="48" y="166"/>
                        </a:lnTo>
                        <a:lnTo>
                          <a:pt x="48" y="176"/>
                        </a:lnTo>
                        <a:lnTo>
                          <a:pt x="46" y="188"/>
                        </a:lnTo>
                        <a:lnTo>
                          <a:pt x="48" y="192"/>
                        </a:lnTo>
                        <a:lnTo>
                          <a:pt x="48" y="200"/>
                        </a:lnTo>
                        <a:lnTo>
                          <a:pt x="52" y="204"/>
                        </a:lnTo>
                        <a:lnTo>
                          <a:pt x="60" y="206"/>
                        </a:lnTo>
                        <a:lnTo>
                          <a:pt x="60" y="216"/>
                        </a:lnTo>
                        <a:lnTo>
                          <a:pt x="62" y="220"/>
                        </a:lnTo>
                        <a:lnTo>
                          <a:pt x="66" y="224"/>
                        </a:lnTo>
                        <a:lnTo>
                          <a:pt x="66" y="234"/>
                        </a:lnTo>
                        <a:lnTo>
                          <a:pt x="68" y="238"/>
                        </a:lnTo>
                        <a:lnTo>
                          <a:pt x="70" y="240"/>
                        </a:lnTo>
                        <a:lnTo>
                          <a:pt x="74" y="244"/>
                        </a:lnTo>
                        <a:lnTo>
                          <a:pt x="84" y="248"/>
                        </a:lnTo>
                        <a:lnTo>
                          <a:pt x="104" y="26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89" name="îṥḻíḓè">
                    <a:extLst>
                      <a:ext uri="{FF2B5EF4-FFF2-40B4-BE49-F238E27FC236}">
                        <a16:creationId xmlns="" xmlns:a16="http://schemas.microsoft.com/office/drawing/2014/main" id="{49E3EC5B-5824-4ED3-B325-CC188AC22F9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142234" y="3656114"/>
                    <a:ext cx="126704" cy="170929"/>
                  </a:xfrm>
                  <a:custGeom>
                    <a:avLst/>
                    <a:gdLst>
                      <a:gd name="T0" fmla="*/ 2147483647 w 72"/>
                      <a:gd name="T1" fmla="*/ 2147483647 h 102"/>
                      <a:gd name="T2" fmla="*/ 2147483647 w 72"/>
                      <a:gd name="T3" fmla="*/ 2147483647 h 102"/>
                      <a:gd name="T4" fmla="*/ 2147483647 w 72"/>
                      <a:gd name="T5" fmla="*/ 2147483647 h 102"/>
                      <a:gd name="T6" fmla="*/ 2147483647 w 72"/>
                      <a:gd name="T7" fmla="*/ 2147483647 h 102"/>
                      <a:gd name="T8" fmla="*/ 2147483647 w 72"/>
                      <a:gd name="T9" fmla="*/ 2147483647 h 102"/>
                      <a:gd name="T10" fmla="*/ 2147483647 w 72"/>
                      <a:gd name="T11" fmla="*/ 2147483647 h 102"/>
                      <a:gd name="T12" fmla="*/ 2147483647 w 72"/>
                      <a:gd name="T13" fmla="*/ 2147483647 h 102"/>
                      <a:gd name="T14" fmla="*/ 2147483647 w 72"/>
                      <a:gd name="T15" fmla="*/ 2147483647 h 102"/>
                      <a:gd name="T16" fmla="*/ 2147483647 w 72"/>
                      <a:gd name="T17" fmla="*/ 2147483647 h 102"/>
                      <a:gd name="T18" fmla="*/ 2147483647 w 72"/>
                      <a:gd name="T19" fmla="*/ 0 h 102"/>
                      <a:gd name="T20" fmla="*/ 0 w 72"/>
                      <a:gd name="T21" fmla="*/ 0 h 102"/>
                      <a:gd name="T22" fmla="*/ 2147483647 w 72"/>
                      <a:gd name="T23" fmla="*/ 2147483647 h 102"/>
                      <a:gd name="T24" fmla="*/ 2147483647 w 72"/>
                      <a:gd name="T25" fmla="*/ 2147483647 h 102"/>
                      <a:gd name="T26" fmla="*/ 2147483647 w 72"/>
                      <a:gd name="T27" fmla="*/ 2147483647 h 102"/>
                      <a:gd name="T28" fmla="*/ 2147483647 w 72"/>
                      <a:gd name="T29" fmla="*/ 2147483647 h 102"/>
                      <a:gd name="T30" fmla="*/ 2147483647 w 72"/>
                      <a:gd name="T31" fmla="*/ 2147483647 h 102"/>
                      <a:gd name="T32" fmla="*/ 2147483647 w 72"/>
                      <a:gd name="T33" fmla="*/ 2147483647 h 102"/>
                      <a:gd name="T34" fmla="*/ 2147483647 w 72"/>
                      <a:gd name="T35" fmla="*/ 2147483647 h 102"/>
                      <a:gd name="T36" fmla="*/ 2147483647 w 72"/>
                      <a:gd name="T37" fmla="*/ 2147483647 h 102"/>
                      <a:gd name="T38" fmla="*/ 2147483647 w 72"/>
                      <a:gd name="T39" fmla="*/ 2147483647 h 102"/>
                      <a:gd name="T40" fmla="*/ 2147483647 w 72"/>
                      <a:gd name="T41" fmla="*/ 2147483647 h 102"/>
                      <a:gd name="T42" fmla="*/ 2147483647 w 72"/>
                      <a:gd name="T43" fmla="*/ 2147483647 h 102"/>
                      <a:gd name="T44" fmla="*/ 2147483647 w 72"/>
                      <a:gd name="T45" fmla="*/ 2147483647 h 102"/>
                      <a:gd name="T46" fmla="*/ 2147483647 w 72"/>
                      <a:gd name="T47" fmla="*/ 2147483647 h 102"/>
                      <a:gd name="T48" fmla="*/ 2147483647 w 72"/>
                      <a:gd name="T49" fmla="*/ 2147483647 h 102"/>
                      <a:gd name="T50" fmla="*/ 2147483647 w 72"/>
                      <a:gd name="T51" fmla="*/ 2147483647 h 102"/>
                      <a:gd name="T52" fmla="*/ 2147483647 w 72"/>
                      <a:gd name="T53" fmla="*/ 2147483647 h 102"/>
                      <a:gd name="T54" fmla="*/ 2147483647 w 72"/>
                      <a:gd name="T55" fmla="*/ 2147483647 h 102"/>
                      <a:gd name="T56" fmla="*/ 2147483647 w 72"/>
                      <a:gd name="T57" fmla="*/ 2147483647 h 102"/>
                      <a:gd name="T58" fmla="*/ 2147483647 w 72"/>
                      <a:gd name="T59" fmla="*/ 2147483647 h 102"/>
                      <a:gd name="T60" fmla="*/ 2147483647 w 72"/>
                      <a:gd name="T61" fmla="*/ 2147483647 h 102"/>
                      <a:gd name="T62" fmla="*/ 2147483647 w 72"/>
                      <a:gd name="T63" fmla="*/ 2147483647 h 102"/>
                      <a:gd name="T64" fmla="*/ 2147483647 w 72"/>
                      <a:gd name="T65" fmla="*/ 2147483647 h 102"/>
                      <a:gd name="T66" fmla="*/ 2147483647 w 72"/>
                      <a:gd name="T67" fmla="*/ 2147483647 h 102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w 72"/>
                      <a:gd name="T103" fmla="*/ 0 h 102"/>
                      <a:gd name="T104" fmla="*/ 72 w 72"/>
                      <a:gd name="T105" fmla="*/ 102 h 102"/>
                    </a:gdLst>
                    <a:ahLst/>
                    <a:cxnLst>
                      <a:cxn ang="T68">
                        <a:pos x="T0" y="T1"/>
                      </a:cxn>
                      <a:cxn ang="T69">
                        <a:pos x="T2" y="T3"/>
                      </a:cxn>
                      <a:cxn ang="T70">
                        <a:pos x="T4" y="T5"/>
                      </a:cxn>
                      <a:cxn ang="T71">
                        <a:pos x="T6" y="T7"/>
                      </a:cxn>
                      <a:cxn ang="T72">
                        <a:pos x="T8" y="T9"/>
                      </a:cxn>
                      <a:cxn ang="T73">
                        <a:pos x="T10" y="T11"/>
                      </a:cxn>
                      <a:cxn ang="T74">
                        <a:pos x="T12" y="T13"/>
                      </a:cxn>
                      <a:cxn ang="T75">
                        <a:pos x="T14" y="T15"/>
                      </a:cxn>
                      <a:cxn ang="T76">
                        <a:pos x="T16" y="T17"/>
                      </a:cxn>
                      <a:cxn ang="T77">
                        <a:pos x="T18" y="T19"/>
                      </a:cxn>
                      <a:cxn ang="T78">
                        <a:pos x="T20" y="T21"/>
                      </a:cxn>
                      <a:cxn ang="T79">
                        <a:pos x="T22" y="T23"/>
                      </a:cxn>
                      <a:cxn ang="T80">
                        <a:pos x="T24" y="T25"/>
                      </a:cxn>
                      <a:cxn ang="T81">
                        <a:pos x="T26" y="T27"/>
                      </a:cxn>
                      <a:cxn ang="T82">
                        <a:pos x="T28" y="T29"/>
                      </a:cxn>
                      <a:cxn ang="T83">
                        <a:pos x="T30" y="T31"/>
                      </a:cxn>
                      <a:cxn ang="T84">
                        <a:pos x="T32" y="T33"/>
                      </a:cxn>
                      <a:cxn ang="T85">
                        <a:pos x="T34" y="T35"/>
                      </a:cxn>
                      <a:cxn ang="T86">
                        <a:pos x="T36" y="T37"/>
                      </a:cxn>
                      <a:cxn ang="T87">
                        <a:pos x="T38" y="T39"/>
                      </a:cxn>
                      <a:cxn ang="T88">
                        <a:pos x="T40" y="T41"/>
                      </a:cxn>
                      <a:cxn ang="T89">
                        <a:pos x="T42" y="T43"/>
                      </a:cxn>
                      <a:cxn ang="T90">
                        <a:pos x="T44" y="T45"/>
                      </a:cxn>
                      <a:cxn ang="T91">
                        <a:pos x="T46" y="T47"/>
                      </a:cxn>
                      <a:cxn ang="T92">
                        <a:pos x="T48" y="T49"/>
                      </a:cxn>
                      <a:cxn ang="T93">
                        <a:pos x="T50" y="T51"/>
                      </a:cxn>
                      <a:cxn ang="T94">
                        <a:pos x="T52" y="T53"/>
                      </a:cxn>
                      <a:cxn ang="T95">
                        <a:pos x="T54" y="T55"/>
                      </a:cxn>
                      <a:cxn ang="T96">
                        <a:pos x="T56" y="T57"/>
                      </a:cxn>
                      <a:cxn ang="T97">
                        <a:pos x="T58" y="T59"/>
                      </a:cxn>
                      <a:cxn ang="T98">
                        <a:pos x="T60" y="T61"/>
                      </a:cxn>
                      <a:cxn ang="T99">
                        <a:pos x="T62" y="T63"/>
                      </a:cxn>
                      <a:cxn ang="T100">
                        <a:pos x="T64" y="T65"/>
                      </a:cxn>
                      <a:cxn ang="T101">
                        <a:pos x="T66" y="T67"/>
                      </a:cxn>
                    </a:cxnLst>
                    <a:rect l="T102" t="T103" r="T104" b="T105"/>
                    <a:pathLst>
                      <a:path w="72" h="102">
                        <a:moveTo>
                          <a:pt x="42" y="12"/>
                        </a:moveTo>
                        <a:lnTo>
                          <a:pt x="34" y="12"/>
                        </a:lnTo>
                        <a:lnTo>
                          <a:pt x="32" y="18"/>
                        </a:lnTo>
                        <a:lnTo>
                          <a:pt x="30" y="18"/>
                        </a:lnTo>
                        <a:lnTo>
                          <a:pt x="26" y="18"/>
                        </a:lnTo>
                        <a:lnTo>
                          <a:pt x="22" y="18"/>
                        </a:lnTo>
                        <a:lnTo>
                          <a:pt x="20" y="18"/>
                        </a:lnTo>
                        <a:lnTo>
                          <a:pt x="14" y="10"/>
                        </a:lnTo>
                        <a:lnTo>
                          <a:pt x="10" y="4"/>
                        </a:lnTo>
                        <a:lnTo>
                          <a:pt x="6" y="0"/>
                        </a:lnTo>
                        <a:lnTo>
                          <a:pt x="0" y="0"/>
                        </a:lnTo>
                        <a:lnTo>
                          <a:pt x="2" y="8"/>
                        </a:lnTo>
                        <a:lnTo>
                          <a:pt x="4" y="14"/>
                        </a:lnTo>
                        <a:lnTo>
                          <a:pt x="6" y="24"/>
                        </a:lnTo>
                        <a:lnTo>
                          <a:pt x="10" y="36"/>
                        </a:lnTo>
                        <a:lnTo>
                          <a:pt x="14" y="46"/>
                        </a:lnTo>
                        <a:lnTo>
                          <a:pt x="18" y="54"/>
                        </a:lnTo>
                        <a:lnTo>
                          <a:pt x="34" y="72"/>
                        </a:lnTo>
                        <a:lnTo>
                          <a:pt x="50" y="86"/>
                        </a:lnTo>
                        <a:lnTo>
                          <a:pt x="58" y="96"/>
                        </a:lnTo>
                        <a:lnTo>
                          <a:pt x="66" y="102"/>
                        </a:lnTo>
                        <a:lnTo>
                          <a:pt x="68" y="100"/>
                        </a:lnTo>
                        <a:lnTo>
                          <a:pt x="70" y="100"/>
                        </a:lnTo>
                        <a:lnTo>
                          <a:pt x="72" y="96"/>
                        </a:lnTo>
                        <a:lnTo>
                          <a:pt x="72" y="90"/>
                        </a:lnTo>
                        <a:lnTo>
                          <a:pt x="70" y="84"/>
                        </a:lnTo>
                        <a:lnTo>
                          <a:pt x="66" y="74"/>
                        </a:lnTo>
                        <a:lnTo>
                          <a:pt x="62" y="68"/>
                        </a:lnTo>
                        <a:lnTo>
                          <a:pt x="60" y="64"/>
                        </a:lnTo>
                        <a:lnTo>
                          <a:pt x="58" y="60"/>
                        </a:lnTo>
                        <a:lnTo>
                          <a:pt x="58" y="40"/>
                        </a:lnTo>
                        <a:lnTo>
                          <a:pt x="58" y="32"/>
                        </a:lnTo>
                        <a:lnTo>
                          <a:pt x="52" y="24"/>
                        </a:lnTo>
                        <a:lnTo>
                          <a:pt x="42" y="1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90" name="í$ļîde">
                    <a:extLst>
                      <a:ext uri="{FF2B5EF4-FFF2-40B4-BE49-F238E27FC236}">
                        <a16:creationId xmlns="" xmlns:a16="http://schemas.microsoft.com/office/drawing/2014/main" id="{C64485C5-9697-4780-A86A-79CAAC6D704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6876430" y="2987808"/>
                    <a:ext cx="235504" cy="531001"/>
                  </a:xfrm>
                  <a:custGeom>
                    <a:avLst/>
                    <a:gdLst>
                      <a:gd name="T0" fmla="*/ 0 w 134"/>
                      <a:gd name="T1" fmla="*/ 2147483647 h 318"/>
                      <a:gd name="T2" fmla="*/ 2147483647 w 134"/>
                      <a:gd name="T3" fmla="*/ 2147483647 h 318"/>
                      <a:gd name="T4" fmla="*/ 2147483647 w 134"/>
                      <a:gd name="T5" fmla="*/ 2147483647 h 318"/>
                      <a:gd name="T6" fmla="*/ 2147483647 w 134"/>
                      <a:gd name="T7" fmla="*/ 2147483647 h 318"/>
                      <a:gd name="T8" fmla="*/ 2147483647 w 134"/>
                      <a:gd name="T9" fmla="*/ 2147483647 h 318"/>
                      <a:gd name="T10" fmla="*/ 2147483647 w 134"/>
                      <a:gd name="T11" fmla="*/ 2147483647 h 318"/>
                      <a:gd name="T12" fmla="*/ 2147483647 w 134"/>
                      <a:gd name="T13" fmla="*/ 2147483647 h 318"/>
                      <a:gd name="T14" fmla="*/ 2147483647 w 134"/>
                      <a:gd name="T15" fmla="*/ 2147483647 h 318"/>
                      <a:gd name="T16" fmla="*/ 2147483647 w 134"/>
                      <a:gd name="T17" fmla="*/ 2147483647 h 318"/>
                      <a:gd name="T18" fmla="*/ 2147483647 w 134"/>
                      <a:gd name="T19" fmla="*/ 2147483647 h 318"/>
                      <a:gd name="T20" fmla="*/ 2147483647 w 134"/>
                      <a:gd name="T21" fmla="*/ 2147483647 h 318"/>
                      <a:gd name="T22" fmla="*/ 2147483647 w 134"/>
                      <a:gd name="T23" fmla="*/ 2147483647 h 318"/>
                      <a:gd name="T24" fmla="*/ 2147483647 w 134"/>
                      <a:gd name="T25" fmla="*/ 2147483647 h 318"/>
                      <a:gd name="T26" fmla="*/ 2147483647 w 134"/>
                      <a:gd name="T27" fmla="*/ 2147483647 h 318"/>
                      <a:gd name="T28" fmla="*/ 2147483647 w 134"/>
                      <a:gd name="T29" fmla="*/ 2147483647 h 318"/>
                      <a:gd name="T30" fmla="*/ 2147483647 w 134"/>
                      <a:gd name="T31" fmla="*/ 2147483647 h 318"/>
                      <a:gd name="T32" fmla="*/ 2147483647 w 134"/>
                      <a:gd name="T33" fmla="*/ 2147483647 h 318"/>
                      <a:gd name="T34" fmla="*/ 2147483647 w 134"/>
                      <a:gd name="T35" fmla="*/ 2147483647 h 318"/>
                      <a:gd name="T36" fmla="*/ 2147483647 w 134"/>
                      <a:gd name="T37" fmla="*/ 2147483647 h 318"/>
                      <a:gd name="T38" fmla="*/ 2147483647 w 134"/>
                      <a:gd name="T39" fmla="*/ 2147483647 h 318"/>
                      <a:gd name="T40" fmla="*/ 2147483647 w 134"/>
                      <a:gd name="T41" fmla="*/ 2147483647 h 318"/>
                      <a:gd name="T42" fmla="*/ 2147483647 w 134"/>
                      <a:gd name="T43" fmla="*/ 2147483647 h 318"/>
                      <a:gd name="T44" fmla="*/ 2147483647 w 134"/>
                      <a:gd name="T45" fmla="*/ 2147483647 h 318"/>
                      <a:gd name="T46" fmla="*/ 2147483647 w 134"/>
                      <a:gd name="T47" fmla="*/ 2147483647 h 318"/>
                      <a:gd name="T48" fmla="*/ 2147483647 w 134"/>
                      <a:gd name="T49" fmla="*/ 2147483647 h 318"/>
                      <a:gd name="T50" fmla="*/ 2147483647 w 134"/>
                      <a:gd name="T51" fmla="*/ 2147483647 h 318"/>
                      <a:gd name="T52" fmla="*/ 2147483647 w 134"/>
                      <a:gd name="T53" fmla="*/ 2147483647 h 318"/>
                      <a:gd name="T54" fmla="*/ 2147483647 w 134"/>
                      <a:gd name="T55" fmla="*/ 2147483647 h 318"/>
                      <a:gd name="T56" fmla="*/ 2147483647 w 134"/>
                      <a:gd name="T57" fmla="*/ 2147483647 h 318"/>
                      <a:gd name="T58" fmla="*/ 2147483647 w 134"/>
                      <a:gd name="T59" fmla="*/ 2147483647 h 318"/>
                      <a:gd name="T60" fmla="*/ 2147483647 w 134"/>
                      <a:gd name="T61" fmla="*/ 2147483647 h 318"/>
                      <a:gd name="T62" fmla="*/ 2147483647 w 134"/>
                      <a:gd name="T63" fmla="*/ 2147483647 h 318"/>
                      <a:gd name="T64" fmla="*/ 2147483647 w 134"/>
                      <a:gd name="T65" fmla="*/ 2147483647 h 318"/>
                      <a:gd name="T66" fmla="*/ 2147483647 w 134"/>
                      <a:gd name="T67" fmla="*/ 2147483647 h 318"/>
                      <a:gd name="T68" fmla="*/ 2147483647 w 134"/>
                      <a:gd name="T69" fmla="*/ 2147483647 h 318"/>
                      <a:gd name="T70" fmla="*/ 2147483647 w 134"/>
                      <a:gd name="T71" fmla="*/ 2147483647 h 318"/>
                      <a:gd name="T72" fmla="*/ 2147483647 w 134"/>
                      <a:gd name="T73" fmla="*/ 2147483647 h 318"/>
                      <a:gd name="T74" fmla="*/ 2147483647 w 134"/>
                      <a:gd name="T75" fmla="*/ 2147483647 h 318"/>
                      <a:gd name="T76" fmla="*/ 2147483647 w 134"/>
                      <a:gd name="T77" fmla="*/ 2147483647 h 318"/>
                      <a:gd name="T78" fmla="*/ 2147483647 w 134"/>
                      <a:gd name="T79" fmla="*/ 2147483647 h 318"/>
                      <a:gd name="T80" fmla="*/ 2147483647 w 134"/>
                      <a:gd name="T81" fmla="*/ 2147483647 h 318"/>
                      <a:gd name="T82" fmla="*/ 2147483647 w 134"/>
                      <a:gd name="T83" fmla="*/ 2147483647 h 318"/>
                      <a:gd name="T84" fmla="*/ 2147483647 w 134"/>
                      <a:gd name="T85" fmla="*/ 2147483647 h 318"/>
                      <a:gd name="T86" fmla="*/ 2147483647 w 134"/>
                      <a:gd name="T87" fmla="*/ 2147483647 h 318"/>
                      <a:gd name="T88" fmla="*/ 2147483647 w 134"/>
                      <a:gd name="T89" fmla="*/ 2147483647 h 318"/>
                      <a:gd name="T90" fmla="*/ 2147483647 w 134"/>
                      <a:gd name="T91" fmla="*/ 2147483647 h 318"/>
                      <a:gd name="T92" fmla="*/ 2147483647 w 134"/>
                      <a:gd name="T93" fmla="*/ 0 h 318"/>
                      <a:gd name="T94" fmla="*/ 2147483647 w 134"/>
                      <a:gd name="T95" fmla="*/ 2147483647 h 318"/>
                      <a:gd name="T96" fmla="*/ 2147483647 w 134"/>
                      <a:gd name="T97" fmla="*/ 2147483647 h 318"/>
                      <a:gd name="T98" fmla="*/ 2147483647 w 134"/>
                      <a:gd name="T99" fmla="*/ 2147483647 h 318"/>
                      <a:gd name="T100" fmla="*/ 2147483647 w 134"/>
                      <a:gd name="T101" fmla="*/ 2147483647 h 318"/>
                      <a:gd name="T102" fmla="*/ 2147483647 w 134"/>
                      <a:gd name="T103" fmla="*/ 2147483647 h 318"/>
                      <a:gd name="T104" fmla="*/ 2147483647 w 134"/>
                      <a:gd name="T105" fmla="*/ 2147483647 h 318"/>
                      <a:gd name="T106" fmla="*/ 2147483647 w 134"/>
                      <a:gd name="T107" fmla="*/ 2147483647 h 318"/>
                      <a:gd name="T108" fmla="*/ 2147483647 w 134"/>
                      <a:gd name="T109" fmla="*/ 2147483647 h 318"/>
                      <a:gd name="T110" fmla="*/ 2147483647 w 134"/>
                      <a:gd name="T111" fmla="*/ 2147483647 h 318"/>
                      <a:gd name="T112" fmla="*/ 2147483647 w 134"/>
                      <a:gd name="T113" fmla="*/ 2147483647 h 318"/>
                      <a:gd name="T114" fmla="*/ 2147483647 w 134"/>
                      <a:gd name="T115" fmla="*/ 2147483647 h 318"/>
                      <a:gd name="T116" fmla="*/ 2147483647 w 134"/>
                      <a:gd name="T117" fmla="*/ 2147483647 h 318"/>
                      <a:gd name="T118" fmla="*/ 2147483647 w 134"/>
                      <a:gd name="T119" fmla="*/ 2147483647 h 318"/>
                      <a:gd name="T120" fmla="*/ 2147483647 w 134"/>
                      <a:gd name="T121" fmla="*/ 2147483647 h 318"/>
                      <a:gd name="T122" fmla="*/ 0 w 134"/>
                      <a:gd name="T123" fmla="*/ 2147483647 h 318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w 134"/>
                      <a:gd name="T187" fmla="*/ 0 h 318"/>
                      <a:gd name="T188" fmla="*/ 134 w 134"/>
                      <a:gd name="T189" fmla="*/ 318 h 318"/>
                    </a:gdLst>
                    <a:ahLst/>
                    <a:cxnLst>
                      <a:cxn ang="T124">
                        <a:pos x="T0" y="T1"/>
                      </a:cxn>
                      <a:cxn ang="T125">
                        <a:pos x="T2" y="T3"/>
                      </a:cxn>
                      <a:cxn ang="T126">
                        <a:pos x="T4" y="T5"/>
                      </a:cxn>
                      <a:cxn ang="T127">
                        <a:pos x="T6" y="T7"/>
                      </a:cxn>
                      <a:cxn ang="T128">
                        <a:pos x="T8" y="T9"/>
                      </a:cxn>
                      <a:cxn ang="T129">
                        <a:pos x="T10" y="T11"/>
                      </a:cxn>
                      <a:cxn ang="T130">
                        <a:pos x="T12" y="T13"/>
                      </a:cxn>
                      <a:cxn ang="T131">
                        <a:pos x="T14" y="T15"/>
                      </a:cxn>
                      <a:cxn ang="T132">
                        <a:pos x="T16" y="T17"/>
                      </a:cxn>
                      <a:cxn ang="T133">
                        <a:pos x="T18" y="T19"/>
                      </a:cxn>
                      <a:cxn ang="T134">
                        <a:pos x="T20" y="T21"/>
                      </a:cxn>
                      <a:cxn ang="T135">
                        <a:pos x="T22" y="T23"/>
                      </a:cxn>
                      <a:cxn ang="T136">
                        <a:pos x="T24" y="T25"/>
                      </a:cxn>
                      <a:cxn ang="T137">
                        <a:pos x="T26" y="T27"/>
                      </a:cxn>
                      <a:cxn ang="T138">
                        <a:pos x="T28" y="T29"/>
                      </a:cxn>
                      <a:cxn ang="T139">
                        <a:pos x="T30" y="T31"/>
                      </a:cxn>
                      <a:cxn ang="T140">
                        <a:pos x="T32" y="T33"/>
                      </a:cxn>
                      <a:cxn ang="T141">
                        <a:pos x="T34" y="T35"/>
                      </a:cxn>
                      <a:cxn ang="T142">
                        <a:pos x="T36" y="T37"/>
                      </a:cxn>
                      <a:cxn ang="T143">
                        <a:pos x="T38" y="T39"/>
                      </a:cxn>
                      <a:cxn ang="T144">
                        <a:pos x="T40" y="T41"/>
                      </a:cxn>
                      <a:cxn ang="T145">
                        <a:pos x="T42" y="T43"/>
                      </a:cxn>
                      <a:cxn ang="T146">
                        <a:pos x="T44" y="T45"/>
                      </a:cxn>
                      <a:cxn ang="T147">
                        <a:pos x="T46" y="T47"/>
                      </a:cxn>
                      <a:cxn ang="T148">
                        <a:pos x="T48" y="T49"/>
                      </a:cxn>
                      <a:cxn ang="T149">
                        <a:pos x="T50" y="T51"/>
                      </a:cxn>
                      <a:cxn ang="T150">
                        <a:pos x="T52" y="T53"/>
                      </a:cxn>
                      <a:cxn ang="T151">
                        <a:pos x="T54" y="T55"/>
                      </a:cxn>
                      <a:cxn ang="T152">
                        <a:pos x="T56" y="T57"/>
                      </a:cxn>
                      <a:cxn ang="T153">
                        <a:pos x="T58" y="T59"/>
                      </a:cxn>
                      <a:cxn ang="T154">
                        <a:pos x="T60" y="T61"/>
                      </a:cxn>
                      <a:cxn ang="T155">
                        <a:pos x="T62" y="T63"/>
                      </a:cxn>
                      <a:cxn ang="T156">
                        <a:pos x="T64" y="T65"/>
                      </a:cxn>
                      <a:cxn ang="T157">
                        <a:pos x="T66" y="T67"/>
                      </a:cxn>
                      <a:cxn ang="T158">
                        <a:pos x="T68" y="T69"/>
                      </a:cxn>
                      <a:cxn ang="T159">
                        <a:pos x="T70" y="T71"/>
                      </a:cxn>
                      <a:cxn ang="T160">
                        <a:pos x="T72" y="T73"/>
                      </a:cxn>
                      <a:cxn ang="T161">
                        <a:pos x="T74" y="T75"/>
                      </a:cxn>
                      <a:cxn ang="T162">
                        <a:pos x="T76" y="T77"/>
                      </a:cxn>
                      <a:cxn ang="T163">
                        <a:pos x="T78" y="T79"/>
                      </a:cxn>
                      <a:cxn ang="T164">
                        <a:pos x="T80" y="T81"/>
                      </a:cxn>
                      <a:cxn ang="T165">
                        <a:pos x="T82" y="T83"/>
                      </a:cxn>
                      <a:cxn ang="T166">
                        <a:pos x="T84" y="T85"/>
                      </a:cxn>
                      <a:cxn ang="T167">
                        <a:pos x="T86" y="T87"/>
                      </a:cxn>
                      <a:cxn ang="T168">
                        <a:pos x="T88" y="T89"/>
                      </a:cxn>
                      <a:cxn ang="T169">
                        <a:pos x="T90" y="T91"/>
                      </a:cxn>
                      <a:cxn ang="T170">
                        <a:pos x="T92" y="T93"/>
                      </a:cxn>
                      <a:cxn ang="T171">
                        <a:pos x="T94" y="T95"/>
                      </a:cxn>
                      <a:cxn ang="T172">
                        <a:pos x="T96" y="T97"/>
                      </a:cxn>
                      <a:cxn ang="T173">
                        <a:pos x="T98" y="T99"/>
                      </a:cxn>
                      <a:cxn ang="T174">
                        <a:pos x="T100" y="T101"/>
                      </a:cxn>
                      <a:cxn ang="T175">
                        <a:pos x="T102" y="T103"/>
                      </a:cxn>
                      <a:cxn ang="T176">
                        <a:pos x="T104" y="T105"/>
                      </a:cxn>
                      <a:cxn ang="T177">
                        <a:pos x="T106" y="T107"/>
                      </a:cxn>
                      <a:cxn ang="T178">
                        <a:pos x="T108" y="T109"/>
                      </a:cxn>
                      <a:cxn ang="T179">
                        <a:pos x="T110" y="T111"/>
                      </a:cxn>
                      <a:cxn ang="T180">
                        <a:pos x="T112" y="T113"/>
                      </a:cxn>
                      <a:cxn ang="T181">
                        <a:pos x="T114" y="T115"/>
                      </a:cxn>
                      <a:cxn ang="T182">
                        <a:pos x="T116" y="T117"/>
                      </a:cxn>
                      <a:cxn ang="T183">
                        <a:pos x="T118" y="T119"/>
                      </a:cxn>
                      <a:cxn ang="T184">
                        <a:pos x="T120" y="T121"/>
                      </a:cxn>
                      <a:cxn ang="T185">
                        <a:pos x="T122" y="T123"/>
                      </a:cxn>
                    </a:cxnLst>
                    <a:rect l="T186" t="T187" r="T188" b="T189"/>
                    <a:pathLst>
                      <a:path w="134" h="318">
                        <a:moveTo>
                          <a:pt x="0" y="136"/>
                        </a:moveTo>
                        <a:lnTo>
                          <a:pt x="0" y="140"/>
                        </a:lnTo>
                        <a:lnTo>
                          <a:pt x="14" y="152"/>
                        </a:lnTo>
                        <a:lnTo>
                          <a:pt x="28" y="166"/>
                        </a:lnTo>
                        <a:lnTo>
                          <a:pt x="36" y="172"/>
                        </a:lnTo>
                        <a:lnTo>
                          <a:pt x="42" y="180"/>
                        </a:lnTo>
                        <a:lnTo>
                          <a:pt x="46" y="190"/>
                        </a:lnTo>
                        <a:lnTo>
                          <a:pt x="48" y="198"/>
                        </a:lnTo>
                        <a:lnTo>
                          <a:pt x="48" y="204"/>
                        </a:lnTo>
                        <a:lnTo>
                          <a:pt x="46" y="212"/>
                        </a:lnTo>
                        <a:lnTo>
                          <a:pt x="44" y="218"/>
                        </a:lnTo>
                        <a:lnTo>
                          <a:pt x="44" y="224"/>
                        </a:lnTo>
                        <a:lnTo>
                          <a:pt x="44" y="226"/>
                        </a:lnTo>
                        <a:lnTo>
                          <a:pt x="48" y="226"/>
                        </a:lnTo>
                        <a:lnTo>
                          <a:pt x="56" y="224"/>
                        </a:lnTo>
                        <a:lnTo>
                          <a:pt x="58" y="228"/>
                        </a:lnTo>
                        <a:lnTo>
                          <a:pt x="62" y="228"/>
                        </a:lnTo>
                        <a:lnTo>
                          <a:pt x="66" y="228"/>
                        </a:lnTo>
                        <a:lnTo>
                          <a:pt x="72" y="228"/>
                        </a:lnTo>
                        <a:lnTo>
                          <a:pt x="80" y="224"/>
                        </a:lnTo>
                        <a:lnTo>
                          <a:pt x="84" y="216"/>
                        </a:lnTo>
                        <a:lnTo>
                          <a:pt x="84" y="206"/>
                        </a:lnTo>
                        <a:lnTo>
                          <a:pt x="90" y="212"/>
                        </a:lnTo>
                        <a:lnTo>
                          <a:pt x="96" y="220"/>
                        </a:lnTo>
                        <a:lnTo>
                          <a:pt x="102" y="234"/>
                        </a:lnTo>
                        <a:lnTo>
                          <a:pt x="106" y="252"/>
                        </a:lnTo>
                        <a:lnTo>
                          <a:pt x="110" y="268"/>
                        </a:lnTo>
                        <a:lnTo>
                          <a:pt x="118" y="276"/>
                        </a:lnTo>
                        <a:lnTo>
                          <a:pt x="122" y="282"/>
                        </a:lnTo>
                        <a:lnTo>
                          <a:pt x="122" y="286"/>
                        </a:lnTo>
                        <a:lnTo>
                          <a:pt x="124" y="304"/>
                        </a:lnTo>
                        <a:lnTo>
                          <a:pt x="124" y="310"/>
                        </a:lnTo>
                        <a:lnTo>
                          <a:pt x="122" y="318"/>
                        </a:lnTo>
                        <a:lnTo>
                          <a:pt x="128" y="318"/>
                        </a:lnTo>
                        <a:lnTo>
                          <a:pt x="132" y="312"/>
                        </a:lnTo>
                        <a:lnTo>
                          <a:pt x="134" y="308"/>
                        </a:lnTo>
                        <a:lnTo>
                          <a:pt x="134" y="302"/>
                        </a:lnTo>
                        <a:lnTo>
                          <a:pt x="134" y="292"/>
                        </a:lnTo>
                        <a:lnTo>
                          <a:pt x="130" y="280"/>
                        </a:lnTo>
                        <a:lnTo>
                          <a:pt x="124" y="270"/>
                        </a:lnTo>
                        <a:lnTo>
                          <a:pt x="120" y="262"/>
                        </a:lnTo>
                        <a:lnTo>
                          <a:pt x="108" y="252"/>
                        </a:lnTo>
                        <a:lnTo>
                          <a:pt x="110" y="246"/>
                        </a:lnTo>
                        <a:lnTo>
                          <a:pt x="110" y="240"/>
                        </a:lnTo>
                        <a:lnTo>
                          <a:pt x="112" y="234"/>
                        </a:lnTo>
                        <a:lnTo>
                          <a:pt x="112" y="228"/>
                        </a:lnTo>
                        <a:lnTo>
                          <a:pt x="112" y="220"/>
                        </a:lnTo>
                        <a:lnTo>
                          <a:pt x="110" y="214"/>
                        </a:lnTo>
                        <a:lnTo>
                          <a:pt x="102" y="204"/>
                        </a:lnTo>
                        <a:lnTo>
                          <a:pt x="94" y="196"/>
                        </a:lnTo>
                        <a:lnTo>
                          <a:pt x="92" y="190"/>
                        </a:lnTo>
                        <a:lnTo>
                          <a:pt x="90" y="180"/>
                        </a:lnTo>
                        <a:lnTo>
                          <a:pt x="92" y="172"/>
                        </a:lnTo>
                        <a:lnTo>
                          <a:pt x="94" y="168"/>
                        </a:lnTo>
                        <a:lnTo>
                          <a:pt x="98" y="162"/>
                        </a:lnTo>
                        <a:lnTo>
                          <a:pt x="106" y="156"/>
                        </a:lnTo>
                        <a:lnTo>
                          <a:pt x="118" y="148"/>
                        </a:lnTo>
                        <a:lnTo>
                          <a:pt x="124" y="144"/>
                        </a:lnTo>
                        <a:lnTo>
                          <a:pt x="130" y="140"/>
                        </a:lnTo>
                        <a:lnTo>
                          <a:pt x="132" y="134"/>
                        </a:lnTo>
                        <a:lnTo>
                          <a:pt x="134" y="130"/>
                        </a:lnTo>
                        <a:lnTo>
                          <a:pt x="132" y="128"/>
                        </a:lnTo>
                        <a:lnTo>
                          <a:pt x="126" y="126"/>
                        </a:lnTo>
                        <a:lnTo>
                          <a:pt x="120" y="122"/>
                        </a:lnTo>
                        <a:lnTo>
                          <a:pt x="114" y="118"/>
                        </a:lnTo>
                        <a:lnTo>
                          <a:pt x="108" y="116"/>
                        </a:lnTo>
                        <a:lnTo>
                          <a:pt x="110" y="106"/>
                        </a:lnTo>
                        <a:lnTo>
                          <a:pt x="110" y="102"/>
                        </a:lnTo>
                        <a:lnTo>
                          <a:pt x="108" y="98"/>
                        </a:lnTo>
                        <a:lnTo>
                          <a:pt x="104" y="96"/>
                        </a:lnTo>
                        <a:lnTo>
                          <a:pt x="100" y="94"/>
                        </a:lnTo>
                        <a:lnTo>
                          <a:pt x="98" y="90"/>
                        </a:lnTo>
                        <a:lnTo>
                          <a:pt x="96" y="84"/>
                        </a:lnTo>
                        <a:lnTo>
                          <a:pt x="94" y="82"/>
                        </a:lnTo>
                        <a:lnTo>
                          <a:pt x="90" y="82"/>
                        </a:lnTo>
                        <a:lnTo>
                          <a:pt x="84" y="82"/>
                        </a:lnTo>
                        <a:lnTo>
                          <a:pt x="80" y="80"/>
                        </a:lnTo>
                        <a:lnTo>
                          <a:pt x="78" y="76"/>
                        </a:lnTo>
                        <a:lnTo>
                          <a:pt x="76" y="68"/>
                        </a:lnTo>
                        <a:lnTo>
                          <a:pt x="76" y="64"/>
                        </a:lnTo>
                        <a:lnTo>
                          <a:pt x="78" y="58"/>
                        </a:lnTo>
                        <a:lnTo>
                          <a:pt x="82" y="52"/>
                        </a:lnTo>
                        <a:lnTo>
                          <a:pt x="88" y="50"/>
                        </a:lnTo>
                        <a:lnTo>
                          <a:pt x="86" y="48"/>
                        </a:lnTo>
                        <a:lnTo>
                          <a:pt x="88" y="44"/>
                        </a:lnTo>
                        <a:lnTo>
                          <a:pt x="84" y="28"/>
                        </a:lnTo>
                        <a:lnTo>
                          <a:pt x="82" y="18"/>
                        </a:lnTo>
                        <a:lnTo>
                          <a:pt x="80" y="14"/>
                        </a:lnTo>
                        <a:lnTo>
                          <a:pt x="76" y="14"/>
                        </a:lnTo>
                        <a:lnTo>
                          <a:pt x="72" y="12"/>
                        </a:lnTo>
                        <a:lnTo>
                          <a:pt x="72" y="10"/>
                        </a:lnTo>
                        <a:lnTo>
                          <a:pt x="68" y="4"/>
                        </a:lnTo>
                        <a:lnTo>
                          <a:pt x="66" y="2"/>
                        </a:lnTo>
                        <a:lnTo>
                          <a:pt x="62" y="0"/>
                        </a:lnTo>
                        <a:lnTo>
                          <a:pt x="56" y="0"/>
                        </a:lnTo>
                        <a:lnTo>
                          <a:pt x="56" y="8"/>
                        </a:lnTo>
                        <a:lnTo>
                          <a:pt x="54" y="14"/>
                        </a:lnTo>
                        <a:lnTo>
                          <a:pt x="56" y="20"/>
                        </a:lnTo>
                        <a:lnTo>
                          <a:pt x="50" y="20"/>
                        </a:lnTo>
                        <a:lnTo>
                          <a:pt x="44" y="22"/>
                        </a:lnTo>
                        <a:lnTo>
                          <a:pt x="36" y="28"/>
                        </a:lnTo>
                        <a:lnTo>
                          <a:pt x="30" y="34"/>
                        </a:lnTo>
                        <a:lnTo>
                          <a:pt x="28" y="36"/>
                        </a:lnTo>
                        <a:lnTo>
                          <a:pt x="30" y="40"/>
                        </a:lnTo>
                        <a:lnTo>
                          <a:pt x="32" y="42"/>
                        </a:lnTo>
                        <a:lnTo>
                          <a:pt x="26" y="60"/>
                        </a:lnTo>
                        <a:lnTo>
                          <a:pt x="26" y="62"/>
                        </a:lnTo>
                        <a:lnTo>
                          <a:pt x="28" y="64"/>
                        </a:lnTo>
                        <a:lnTo>
                          <a:pt x="30" y="64"/>
                        </a:lnTo>
                        <a:lnTo>
                          <a:pt x="28" y="70"/>
                        </a:lnTo>
                        <a:lnTo>
                          <a:pt x="26" y="74"/>
                        </a:lnTo>
                        <a:lnTo>
                          <a:pt x="20" y="84"/>
                        </a:lnTo>
                        <a:lnTo>
                          <a:pt x="18" y="84"/>
                        </a:lnTo>
                        <a:lnTo>
                          <a:pt x="16" y="82"/>
                        </a:lnTo>
                        <a:lnTo>
                          <a:pt x="12" y="86"/>
                        </a:lnTo>
                        <a:lnTo>
                          <a:pt x="10" y="86"/>
                        </a:lnTo>
                        <a:lnTo>
                          <a:pt x="12" y="92"/>
                        </a:lnTo>
                        <a:lnTo>
                          <a:pt x="12" y="100"/>
                        </a:lnTo>
                        <a:lnTo>
                          <a:pt x="10" y="110"/>
                        </a:lnTo>
                        <a:lnTo>
                          <a:pt x="10" y="118"/>
                        </a:lnTo>
                        <a:lnTo>
                          <a:pt x="4" y="118"/>
                        </a:lnTo>
                        <a:lnTo>
                          <a:pt x="2" y="124"/>
                        </a:lnTo>
                        <a:lnTo>
                          <a:pt x="0" y="130"/>
                        </a:lnTo>
                        <a:lnTo>
                          <a:pt x="0" y="13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91" name="îṡļïḋè">
                    <a:extLst>
                      <a:ext uri="{FF2B5EF4-FFF2-40B4-BE49-F238E27FC236}">
                        <a16:creationId xmlns="" xmlns:a16="http://schemas.microsoft.com/office/drawing/2014/main" id="{7BFD1242-47E8-49DC-B46F-AF03792A335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6741464" y="3052258"/>
                    <a:ext cx="147361" cy="161122"/>
                  </a:xfrm>
                  <a:custGeom>
                    <a:avLst/>
                    <a:gdLst>
                      <a:gd name="T0" fmla="*/ 2147483647 w 84"/>
                      <a:gd name="T1" fmla="*/ 2147483647 h 96"/>
                      <a:gd name="T2" fmla="*/ 2147483647 w 84"/>
                      <a:gd name="T3" fmla="*/ 2147483647 h 96"/>
                      <a:gd name="T4" fmla="*/ 2147483647 w 84"/>
                      <a:gd name="T5" fmla="*/ 2147483647 h 96"/>
                      <a:gd name="T6" fmla="*/ 2147483647 w 84"/>
                      <a:gd name="T7" fmla="*/ 2147483647 h 96"/>
                      <a:gd name="T8" fmla="*/ 2147483647 w 84"/>
                      <a:gd name="T9" fmla="*/ 2147483647 h 96"/>
                      <a:gd name="T10" fmla="*/ 2147483647 w 84"/>
                      <a:gd name="T11" fmla="*/ 2147483647 h 96"/>
                      <a:gd name="T12" fmla="*/ 2147483647 w 84"/>
                      <a:gd name="T13" fmla="*/ 2147483647 h 96"/>
                      <a:gd name="T14" fmla="*/ 2147483647 w 84"/>
                      <a:gd name="T15" fmla="*/ 2147483647 h 96"/>
                      <a:gd name="T16" fmla="*/ 2147483647 w 84"/>
                      <a:gd name="T17" fmla="*/ 2147483647 h 96"/>
                      <a:gd name="T18" fmla="*/ 2147483647 w 84"/>
                      <a:gd name="T19" fmla="*/ 2147483647 h 96"/>
                      <a:gd name="T20" fmla="*/ 2147483647 w 84"/>
                      <a:gd name="T21" fmla="*/ 2147483647 h 96"/>
                      <a:gd name="T22" fmla="*/ 2147483647 w 84"/>
                      <a:gd name="T23" fmla="*/ 2147483647 h 96"/>
                      <a:gd name="T24" fmla="*/ 2147483647 w 84"/>
                      <a:gd name="T25" fmla="*/ 2147483647 h 96"/>
                      <a:gd name="T26" fmla="*/ 2147483647 w 84"/>
                      <a:gd name="T27" fmla="*/ 2147483647 h 96"/>
                      <a:gd name="T28" fmla="*/ 2147483647 w 84"/>
                      <a:gd name="T29" fmla="*/ 2147483647 h 96"/>
                      <a:gd name="T30" fmla="*/ 2147483647 w 84"/>
                      <a:gd name="T31" fmla="*/ 2147483647 h 96"/>
                      <a:gd name="T32" fmla="*/ 2147483647 w 84"/>
                      <a:gd name="T33" fmla="*/ 2147483647 h 96"/>
                      <a:gd name="T34" fmla="*/ 0 w 84"/>
                      <a:gd name="T35" fmla="*/ 2147483647 h 96"/>
                      <a:gd name="T36" fmla="*/ 2147483647 w 84"/>
                      <a:gd name="T37" fmla="*/ 0 h 96"/>
                      <a:gd name="T38" fmla="*/ 2147483647 w 84"/>
                      <a:gd name="T39" fmla="*/ 2147483647 h 96"/>
                      <a:gd name="T40" fmla="*/ 2147483647 w 84"/>
                      <a:gd name="T41" fmla="*/ 2147483647 h 96"/>
                      <a:gd name="T42" fmla="*/ 2147483647 w 84"/>
                      <a:gd name="T43" fmla="*/ 2147483647 h 96"/>
                      <a:gd name="T44" fmla="*/ 2147483647 w 84"/>
                      <a:gd name="T45" fmla="*/ 2147483647 h 96"/>
                      <a:gd name="T46" fmla="*/ 2147483647 w 84"/>
                      <a:gd name="T47" fmla="*/ 2147483647 h 96"/>
                      <a:gd name="T48" fmla="*/ 2147483647 w 84"/>
                      <a:gd name="T49" fmla="*/ 2147483647 h 96"/>
                      <a:gd name="T50" fmla="*/ 2147483647 w 84"/>
                      <a:gd name="T51" fmla="*/ 2147483647 h 96"/>
                      <a:gd name="T52" fmla="*/ 2147483647 w 84"/>
                      <a:gd name="T53" fmla="*/ 2147483647 h 96"/>
                      <a:gd name="T54" fmla="*/ 2147483647 w 84"/>
                      <a:gd name="T55" fmla="*/ 2147483647 h 96"/>
                      <a:gd name="T56" fmla="*/ 2147483647 w 84"/>
                      <a:gd name="T57" fmla="*/ 2147483647 h 96"/>
                      <a:gd name="T58" fmla="*/ 2147483647 w 84"/>
                      <a:gd name="T59" fmla="*/ 2147483647 h 96"/>
                      <a:gd name="T60" fmla="*/ 2147483647 w 84"/>
                      <a:gd name="T61" fmla="*/ 2147483647 h 96"/>
                      <a:gd name="T62" fmla="*/ 2147483647 w 84"/>
                      <a:gd name="T63" fmla="*/ 2147483647 h 9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w 84"/>
                      <a:gd name="T97" fmla="*/ 0 h 96"/>
                      <a:gd name="T98" fmla="*/ 84 w 84"/>
                      <a:gd name="T99" fmla="*/ 96 h 96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T96" t="T97" r="T98" b="T99"/>
                    <a:pathLst>
                      <a:path w="84" h="96">
                        <a:moveTo>
                          <a:pt x="82" y="82"/>
                        </a:moveTo>
                        <a:lnTo>
                          <a:pt x="80" y="86"/>
                        </a:lnTo>
                        <a:lnTo>
                          <a:pt x="78" y="96"/>
                        </a:lnTo>
                        <a:lnTo>
                          <a:pt x="74" y="88"/>
                        </a:lnTo>
                        <a:lnTo>
                          <a:pt x="72" y="84"/>
                        </a:lnTo>
                        <a:lnTo>
                          <a:pt x="70" y="76"/>
                        </a:lnTo>
                        <a:lnTo>
                          <a:pt x="64" y="70"/>
                        </a:lnTo>
                        <a:lnTo>
                          <a:pt x="58" y="72"/>
                        </a:lnTo>
                        <a:lnTo>
                          <a:pt x="52" y="72"/>
                        </a:lnTo>
                        <a:lnTo>
                          <a:pt x="50" y="70"/>
                        </a:lnTo>
                        <a:lnTo>
                          <a:pt x="48" y="68"/>
                        </a:lnTo>
                        <a:lnTo>
                          <a:pt x="46" y="66"/>
                        </a:lnTo>
                        <a:lnTo>
                          <a:pt x="46" y="72"/>
                        </a:lnTo>
                        <a:lnTo>
                          <a:pt x="40" y="80"/>
                        </a:lnTo>
                        <a:lnTo>
                          <a:pt x="32" y="84"/>
                        </a:lnTo>
                        <a:lnTo>
                          <a:pt x="26" y="86"/>
                        </a:lnTo>
                        <a:lnTo>
                          <a:pt x="24" y="76"/>
                        </a:lnTo>
                        <a:lnTo>
                          <a:pt x="22" y="70"/>
                        </a:lnTo>
                        <a:lnTo>
                          <a:pt x="22" y="62"/>
                        </a:lnTo>
                        <a:lnTo>
                          <a:pt x="20" y="58"/>
                        </a:lnTo>
                        <a:lnTo>
                          <a:pt x="18" y="54"/>
                        </a:lnTo>
                        <a:lnTo>
                          <a:pt x="14" y="52"/>
                        </a:lnTo>
                        <a:lnTo>
                          <a:pt x="14" y="50"/>
                        </a:lnTo>
                        <a:lnTo>
                          <a:pt x="16" y="40"/>
                        </a:lnTo>
                        <a:lnTo>
                          <a:pt x="10" y="36"/>
                        </a:lnTo>
                        <a:lnTo>
                          <a:pt x="8" y="34"/>
                        </a:lnTo>
                        <a:lnTo>
                          <a:pt x="6" y="30"/>
                        </a:lnTo>
                        <a:lnTo>
                          <a:pt x="6" y="28"/>
                        </a:lnTo>
                        <a:lnTo>
                          <a:pt x="8" y="26"/>
                        </a:lnTo>
                        <a:lnTo>
                          <a:pt x="10" y="26"/>
                        </a:lnTo>
                        <a:lnTo>
                          <a:pt x="12" y="22"/>
                        </a:lnTo>
                        <a:lnTo>
                          <a:pt x="10" y="18"/>
                        </a:lnTo>
                        <a:lnTo>
                          <a:pt x="6" y="14"/>
                        </a:lnTo>
                        <a:lnTo>
                          <a:pt x="2" y="10"/>
                        </a:lnTo>
                        <a:lnTo>
                          <a:pt x="0" y="6"/>
                        </a:lnTo>
                        <a:lnTo>
                          <a:pt x="0" y="4"/>
                        </a:lnTo>
                        <a:lnTo>
                          <a:pt x="2" y="2"/>
                        </a:lnTo>
                        <a:lnTo>
                          <a:pt x="6" y="0"/>
                        </a:lnTo>
                        <a:lnTo>
                          <a:pt x="20" y="6"/>
                        </a:lnTo>
                        <a:lnTo>
                          <a:pt x="24" y="10"/>
                        </a:lnTo>
                        <a:lnTo>
                          <a:pt x="28" y="12"/>
                        </a:lnTo>
                        <a:lnTo>
                          <a:pt x="28" y="16"/>
                        </a:lnTo>
                        <a:lnTo>
                          <a:pt x="28" y="20"/>
                        </a:lnTo>
                        <a:lnTo>
                          <a:pt x="28" y="22"/>
                        </a:lnTo>
                        <a:lnTo>
                          <a:pt x="30" y="24"/>
                        </a:lnTo>
                        <a:lnTo>
                          <a:pt x="34" y="26"/>
                        </a:lnTo>
                        <a:lnTo>
                          <a:pt x="38" y="26"/>
                        </a:lnTo>
                        <a:lnTo>
                          <a:pt x="46" y="26"/>
                        </a:lnTo>
                        <a:lnTo>
                          <a:pt x="70" y="26"/>
                        </a:lnTo>
                        <a:lnTo>
                          <a:pt x="70" y="30"/>
                        </a:lnTo>
                        <a:lnTo>
                          <a:pt x="52" y="50"/>
                        </a:lnTo>
                        <a:lnTo>
                          <a:pt x="56" y="56"/>
                        </a:lnTo>
                        <a:lnTo>
                          <a:pt x="60" y="60"/>
                        </a:lnTo>
                        <a:lnTo>
                          <a:pt x="62" y="62"/>
                        </a:lnTo>
                        <a:lnTo>
                          <a:pt x="66" y="60"/>
                        </a:lnTo>
                        <a:lnTo>
                          <a:pt x="68" y="56"/>
                        </a:lnTo>
                        <a:lnTo>
                          <a:pt x="68" y="52"/>
                        </a:lnTo>
                        <a:lnTo>
                          <a:pt x="70" y="50"/>
                        </a:lnTo>
                        <a:lnTo>
                          <a:pt x="74" y="56"/>
                        </a:lnTo>
                        <a:lnTo>
                          <a:pt x="78" y="66"/>
                        </a:lnTo>
                        <a:lnTo>
                          <a:pt x="78" y="76"/>
                        </a:lnTo>
                        <a:lnTo>
                          <a:pt x="82" y="78"/>
                        </a:lnTo>
                        <a:lnTo>
                          <a:pt x="84" y="80"/>
                        </a:lnTo>
                        <a:lnTo>
                          <a:pt x="82" y="8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92" name="iśḷîḋe">
                    <a:extLst>
                      <a:ext uri="{FF2B5EF4-FFF2-40B4-BE49-F238E27FC236}">
                        <a16:creationId xmlns="" xmlns:a16="http://schemas.microsoft.com/office/drawing/2014/main" id="{C0785BE7-1519-40E4-B7EC-FC7EB286088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6216744" y="2769244"/>
                    <a:ext cx="758845" cy="839233"/>
                  </a:xfrm>
                  <a:custGeom>
                    <a:avLst/>
                    <a:gdLst>
                      <a:gd name="T0" fmla="*/ 2147483647 w 434"/>
                      <a:gd name="T1" fmla="*/ 2147483647 h 502"/>
                      <a:gd name="T2" fmla="*/ 2147483647 w 434"/>
                      <a:gd name="T3" fmla="*/ 2147483647 h 502"/>
                      <a:gd name="T4" fmla="*/ 2147483647 w 434"/>
                      <a:gd name="T5" fmla="*/ 2147483647 h 502"/>
                      <a:gd name="T6" fmla="*/ 2147483647 w 434"/>
                      <a:gd name="T7" fmla="*/ 2147483647 h 502"/>
                      <a:gd name="T8" fmla="*/ 2147483647 w 434"/>
                      <a:gd name="T9" fmla="*/ 2147483647 h 502"/>
                      <a:gd name="T10" fmla="*/ 2147483647 w 434"/>
                      <a:gd name="T11" fmla="*/ 2147483647 h 502"/>
                      <a:gd name="T12" fmla="*/ 2147483647 w 434"/>
                      <a:gd name="T13" fmla="*/ 2147483647 h 502"/>
                      <a:gd name="T14" fmla="*/ 2147483647 w 434"/>
                      <a:gd name="T15" fmla="*/ 2147483647 h 502"/>
                      <a:gd name="T16" fmla="*/ 2147483647 w 434"/>
                      <a:gd name="T17" fmla="*/ 2147483647 h 502"/>
                      <a:gd name="T18" fmla="*/ 2147483647 w 434"/>
                      <a:gd name="T19" fmla="*/ 2147483647 h 502"/>
                      <a:gd name="T20" fmla="*/ 2147483647 w 434"/>
                      <a:gd name="T21" fmla="*/ 2147483647 h 502"/>
                      <a:gd name="T22" fmla="*/ 2147483647 w 434"/>
                      <a:gd name="T23" fmla="*/ 2147483647 h 502"/>
                      <a:gd name="T24" fmla="*/ 2147483647 w 434"/>
                      <a:gd name="T25" fmla="*/ 2147483647 h 502"/>
                      <a:gd name="T26" fmla="*/ 2147483647 w 434"/>
                      <a:gd name="T27" fmla="*/ 2147483647 h 502"/>
                      <a:gd name="T28" fmla="*/ 2147483647 w 434"/>
                      <a:gd name="T29" fmla="*/ 2147483647 h 502"/>
                      <a:gd name="T30" fmla="*/ 2147483647 w 434"/>
                      <a:gd name="T31" fmla="*/ 2147483647 h 502"/>
                      <a:gd name="T32" fmla="*/ 2147483647 w 434"/>
                      <a:gd name="T33" fmla="*/ 2147483647 h 502"/>
                      <a:gd name="T34" fmla="*/ 2147483647 w 434"/>
                      <a:gd name="T35" fmla="*/ 2147483647 h 502"/>
                      <a:gd name="T36" fmla="*/ 2147483647 w 434"/>
                      <a:gd name="T37" fmla="*/ 2147483647 h 502"/>
                      <a:gd name="T38" fmla="*/ 2147483647 w 434"/>
                      <a:gd name="T39" fmla="*/ 2147483647 h 502"/>
                      <a:gd name="T40" fmla="*/ 2147483647 w 434"/>
                      <a:gd name="T41" fmla="*/ 2147483647 h 502"/>
                      <a:gd name="T42" fmla="*/ 2147483647 w 434"/>
                      <a:gd name="T43" fmla="*/ 2147483647 h 502"/>
                      <a:gd name="T44" fmla="*/ 2147483647 w 434"/>
                      <a:gd name="T45" fmla="*/ 2147483647 h 502"/>
                      <a:gd name="T46" fmla="*/ 2147483647 w 434"/>
                      <a:gd name="T47" fmla="*/ 2147483647 h 502"/>
                      <a:gd name="T48" fmla="*/ 2147483647 w 434"/>
                      <a:gd name="T49" fmla="*/ 2147483647 h 502"/>
                      <a:gd name="T50" fmla="*/ 2147483647 w 434"/>
                      <a:gd name="T51" fmla="*/ 2147483647 h 502"/>
                      <a:gd name="T52" fmla="*/ 2147483647 w 434"/>
                      <a:gd name="T53" fmla="*/ 2147483647 h 502"/>
                      <a:gd name="T54" fmla="*/ 2147483647 w 434"/>
                      <a:gd name="T55" fmla="*/ 2147483647 h 502"/>
                      <a:gd name="T56" fmla="*/ 2147483647 w 434"/>
                      <a:gd name="T57" fmla="*/ 2147483647 h 502"/>
                      <a:gd name="T58" fmla="*/ 2147483647 w 434"/>
                      <a:gd name="T59" fmla="*/ 2147483647 h 502"/>
                      <a:gd name="T60" fmla="*/ 2147483647 w 434"/>
                      <a:gd name="T61" fmla="*/ 2147483647 h 502"/>
                      <a:gd name="T62" fmla="*/ 0 w 434"/>
                      <a:gd name="T63" fmla="*/ 2147483647 h 502"/>
                      <a:gd name="T64" fmla="*/ 2147483647 w 434"/>
                      <a:gd name="T65" fmla="*/ 2147483647 h 502"/>
                      <a:gd name="T66" fmla="*/ 2147483647 w 434"/>
                      <a:gd name="T67" fmla="*/ 2147483647 h 502"/>
                      <a:gd name="T68" fmla="*/ 2147483647 w 434"/>
                      <a:gd name="T69" fmla="*/ 2147483647 h 502"/>
                      <a:gd name="T70" fmla="*/ 2147483647 w 434"/>
                      <a:gd name="T71" fmla="*/ 2147483647 h 502"/>
                      <a:gd name="T72" fmla="*/ 2147483647 w 434"/>
                      <a:gd name="T73" fmla="*/ 2147483647 h 502"/>
                      <a:gd name="T74" fmla="*/ 2147483647 w 434"/>
                      <a:gd name="T75" fmla="*/ 2147483647 h 502"/>
                      <a:gd name="T76" fmla="*/ 2147483647 w 434"/>
                      <a:gd name="T77" fmla="*/ 2147483647 h 502"/>
                      <a:gd name="T78" fmla="*/ 2147483647 w 434"/>
                      <a:gd name="T79" fmla="*/ 2147483647 h 502"/>
                      <a:gd name="T80" fmla="*/ 2147483647 w 434"/>
                      <a:gd name="T81" fmla="*/ 2147483647 h 502"/>
                      <a:gd name="T82" fmla="*/ 2147483647 w 434"/>
                      <a:gd name="T83" fmla="*/ 2147483647 h 502"/>
                      <a:gd name="T84" fmla="*/ 2147483647 w 434"/>
                      <a:gd name="T85" fmla="*/ 2147483647 h 502"/>
                      <a:gd name="T86" fmla="*/ 2147483647 w 434"/>
                      <a:gd name="T87" fmla="*/ 0 h 502"/>
                      <a:gd name="T88" fmla="*/ 2147483647 w 434"/>
                      <a:gd name="T89" fmla="*/ 2147483647 h 502"/>
                      <a:gd name="T90" fmla="*/ 2147483647 w 434"/>
                      <a:gd name="T91" fmla="*/ 2147483647 h 502"/>
                      <a:gd name="T92" fmla="*/ 2147483647 w 434"/>
                      <a:gd name="T93" fmla="*/ 2147483647 h 502"/>
                      <a:gd name="T94" fmla="*/ 2147483647 w 434"/>
                      <a:gd name="T95" fmla="*/ 2147483647 h 502"/>
                      <a:gd name="T96" fmla="*/ 2147483647 w 434"/>
                      <a:gd name="T97" fmla="*/ 2147483647 h 502"/>
                      <a:gd name="T98" fmla="*/ 2147483647 w 434"/>
                      <a:gd name="T99" fmla="*/ 2147483647 h 502"/>
                      <a:gd name="T100" fmla="*/ 2147483647 w 434"/>
                      <a:gd name="T101" fmla="*/ 2147483647 h 502"/>
                      <a:gd name="T102" fmla="*/ 2147483647 w 434"/>
                      <a:gd name="T103" fmla="*/ 2147483647 h 502"/>
                      <a:gd name="T104" fmla="*/ 2147483647 w 434"/>
                      <a:gd name="T105" fmla="*/ 2147483647 h 502"/>
                      <a:gd name="T106" fmla="*/ 2147483647 w 434"/>
                      <a:gd name="T107" fmla="*/ 2147483647 h 502"/>
                      <a:gd name="T108" fmla="*/ 2147483647 w 434"/>
                      <a:gd name="T109" fmla="*/ 2147483647 h 502"/>
                      <a:gd name="T110" fmla="*/ 2147483647 w 434"/>
                      <a:gd name="T111" fmla="*/ 2147483647 h 502"/>
                      <a:gd name="T112" fmla="*/ 2147483647 w 434"/>
                      <a:gd name="T113" fmla="*/ 2147483647 h 502"/>
                      <a:gd name="T114" fmla="*/ 2147483647 w 434"/>
                      <a:gd name="T115" fmla="*/ 2147483647 h 502"/>
                      <a:gd name="T116" fmla="*/ 2147483647 w 434"/>
                      <a:gd name="T117" fmla="*/ 2147483647 h 502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w 434"/>
                      <a:gd name="T178" fmla="*/ 0 h 502"/>
                      <a:gd name="T179" fmla="*/ 434 w 434"/>
                      <a:gd name="T180" fmla="*/ 502 h 502"/>
                    </a:gdLst>
                    <a:ahLst/>
                    <a:cxnLst>
                      <a:cxn ang="T118">
                        <a:pos x="T0" y="T1"/>
                      </a:cxn>
                      <a:cxn ang="T119">
                        <a:pos x="T2" y="T3"/>
                      </a:cxn>
                      <a:cxn ang="T120">
                        <a:pos x="T4" y="T5"/>
                      </a:cxn>
                      <a:cxn ang="T121">
                        <a:pos x="T6" y="T7"/>
                      </a:cxn>
                      <a:cxn ang="T122">
                        <a:pos x="T8" y="T9"/>
                      </a:cxn>
                      <a:cxn ang="T123">
                        <a:pos x="T10" y="T11"/>
                      </a:cxn>
                      <a:cxn ang="T124">
                        <a:pos x="T12" y="T13"/>
                      </a:cxn>
                      <a:cxn ang="T125">
                        <a:pos x="T14" y="T15"/>
                      </a:cxn>
                      <a:cxn ang="T126">
                        <a:pos x="T16" y="T17"/>
                      </a:cxn>
                      <a:cxn ang="T127">
                        <a:pos x="T18" y="T19"/>
                      </a:cxn>
                      <a:cxn ang="T128">
                        <a:pos x="T20" y="T21"/>
                      </a:cxn>
                      <a:cxn ang="T129">
                        <a:pos x="T22" y="T23"/>
                      </a:cxn>
                      <a:cxn ang="T130">
                        <a:pos x="T24" y="T25"/>
                      </a:cxn>
                      <a:cxn ang="T131">
                        <a:pos x="T26" y="T27"/>
                      </a:cxn>
                      <a:cxn ang="T132">
                        <a:pos x="T28" y="T29"/>
                      </a:cxn>
                      <a:cxn ang="T133">
                        <a:pos x="T30" y="T31"/>
                      </a:cxn>
                      <a:cxn ang="T134">
                        <a:pos x="T32" y="T33"/>
                      </a:cxn>
                      <a:cxn ang="T135">
                        <a:pos x="T34" y="T35"/>
                      </a:cxn>
                      <a:cxn ang="T136">
                        <a:pos x="T36" y="T37"/>
                      </a:cxn>
                      <a:cxn ang="T137">
                        <a:pos x="T38" y="T39"/>
                      </a:cxn>
                      <a:cxn ang="T138">
                        <a:pos x="T40" y="T41"/>
                      </a:cxn>
                      <a:cxn ang="T139">
                        <a:pos x="T42" y="T43"/>
                      </a:cxn>
                      <a:cxn ang="T140">
                        <a:pos x="T44" y="T45"/>
                      </a:cxn>
                      <a:cxn ang="T141">
                        <a:pos x="T46" y="T47"/>
                      </a:cxn>
                      <a:cxn ang="T142">
                        <a:pos x="T48" y="T49"/>
                      </a:cxn>
                      <a:cxn ang="T143">
                        <a:pos x="T50" y="T51"/>
                      </a:cxn>
                      <a:cxn ang="T144">
                        <a:pos x="T52" y="T53"/>
                      </a:cxn>
                      <a:cxn ang="T145">
                        <a:pos x="T54" y="T55"/>
                      </a:cxn>
                      <a:cxn ang="T146">
                        <a:pos x="T56" y="T57"/>
                      </a:cxn>
                      <a:cxn ang="T147">
                        <a:pos x="T58" y="T59"/>
                      </a:cxn>
                      <a:cxn ang="T148">
                        <a:pos x="T60" y="T61"/>
                      </a:cxn>
                      <a:cxn ang="T149">
                        <a:pos x="T62" y="T63"/>
                      </a:cxn>
                      <a:cxn ang="T150">
                        <a:pos x="T64" y="T65"/>
                      </a:cxn>
                      <a:cxn ang="T151">
                        <a:pos x="T66" y="T67"/>
                      </a:cxn>
                      <a:cxn ang="T152">
                        <a:pos x="T68" y="T69"/>
                      </a:cxn>
                      <a:cxn ang="T153">
                        <a:pos x="T70" y="T71"/>
                      </a:cxn>
                      <a:cxn ang="T154">
                        <a:pos x="T72" y="T73"/>
                      </a:cxn>
                      <a:cxn ang="T155">
                        <a:pos x="T74" y="T75"/>
                      </a:cxn>
                      <a:cxn ang="T156">
                        <a:pos x="T76" y="T77"/>
                      </a:cxn>
                      <a:cxn ang="T157">
                        <a:pos x="T78" y="T79"/>
                      </a:cxn>
                      <a:cxn ang="T158">
                        <a:pos x="T80" y="T81"/>
                      </a:cxn>
                      <a:cxn ang="T159">
                        <a:pos x="T82" y="T83"/>
                      </a:cxn>
                      <a:cxn ang="T160">
                        <a:pos x="T84" y="T85"/>
                      </a:cxn>
                      <a:cxn ang="T161">
                        <a:pos x="T86" y="T87"/>
                      </a:cxn>
                      <a:cxn ang="T162">
                        <a:pos x="T88" y="T89"/>
                      </a:cxn>
                      <a:cxn ang="T163">
                        <a:pos x="T90" y="T91"/>
                      </a:cxn>
                      <a:cxn ang="T164">
                        <a:pos x="T92" y="T93"/>
                      </a:cxn>
                      <a:cxn ang="T165">
                        <a:pos x="T94" y="T95"/>
                      </a:cxn>
                      <a:cxn ang="T166">
                        <a:pos x="T96" y="T97"/>
                      </a:cxn>
                      <a:cxn ang="T167">
                        <a:pos x="T98" y="T99"/>
                      </a:cxn>
                      <a:cxn ang="T168">
                        <a:pos x="T100" y="T101"/>
                      </a:cxn>
                      <a:cxn ang="T169">
                        <a:pos x="T102" y="T103"/>
                      </a:cxn>
                      <a:cxn ang="T170">
                        <a:pos x="T104" y="T105"/>
                      </a:cxn>
                      <a:cxn ang="T171">
                        <a:pos x="T106" y="T107"/>
                      </a:cxn>
                      <a:cxn ang="T172">
                        <a:pos x="T108" y="T109"/>
                      </a:cxn>
                      <a:cxn ang="T173">
                        <a:pos x="T110" y="T111"/>
                      </a:cxn>
                      <a:cxn ang="T174">
                        <a:pos x="T112" y="T113"/>
                      </a:cxn>
                      <a:cxn ang="T175">
                        <a:pos x="T114" y="T115"/>
                      </a:cxn>
                      <a:cxn ang="T176">
                        <a:pos x="T116" y="T117"/>
                      </a:cxn>
                    </a:cxnLst>
                    <a:rect l="T177" t="T178" r="T179" b="T180"/>
                    <a:pathLst>
                      <a:path w="434" h="502">
                        <a:moveTo>
                          <a:pt x="434" y="132"/>
                        </a:moveTo>
                        <a:lnTo>
                          <a:pt x="434" y="140"/>
                        </a:lnTo>
                        <a:lnTo>
                          <a:pt x="432" y="146"/>
                        </a:lnTo>
                        <a:lnTo>
                          <a:pt x="434" y="152"/>
                        </a:lnTo>
                        <a:lnTo>
                          <a:pt x="428" y="152"/>
                        </a:lnTo>
                        <a:lnTo>
                          <a:pt x="422" y="154"/>
                        </a:lnTo>
                        <a:lnTo>
                          <a:pt x="414" y="160"/>
                        </a:lnTo>
                        <a:lnTo>
                          <a:pt x="408" y="166"/>
                        </a:lnTo>
                        <a:lnTo>
                          <a:pt x="406" y="168"/>
                        </a:lnTo>
                        <a:lnTo>
                          <a:pt x="408" y="172"/>
                        </a:lnTo>
                        <a:lnTo>
                          <a:pt x="410" y="174"/>
                        </a:lnTo>
                        <a:lnTo>
                          <a:pt x="404" y="192"/>
                        </a:lnTo>
                        <a:lnTo>
                          <a:pt x="404" y="194"/>
                        </a:lnTo>
                        <a:lnTo>
                          <a:pt x="406" y="196"/>
                        </a:lnTo>
                        <a:lnTo>
                          <a:pt x="408" y="196"/>
                        </a:lnTo>
                        <a:lnTo>
                          <a:pt x="406" y="202"/>
                        </a:lnTo>
                        <a:lnTo>
                          <a:pt x="404" y="206"/>
                        </a:lnTo>
                        <a:lnTo>
                          <a:pt x="398" y="216"/>
                        </a:lnTo>
                        <a:lnTo>
                          <a:pt x="396" y="216"/>
                        </a:lnTo>
                        <a:lnTo>
                          <a:pt x="394" y="214"/>
                        </a:lnTo>
                        <a:lnTo>
                          <a:pt x="390" y="218"/>
                        </a:lnTo>
                        <a:lnTo>
                          <a:pt x="388" y="218"/>
                        </a:lnTo>
                        <a:lnTo>
                          <a:pt x="390" y="222"/>
                        </a:lnTo>
                        <a:lnTo>
                          <a:pt x="390" y="226"/>
                        </a:lnTo>
                        <a:lnTo>
                          <a:pt x="388" y="250"/>
                        </a:lnTo>
                        <a:lnTo>
                          <a:pt x="384" y="250"/>
                        </a:lnTo>
                        <a:lnTo>
                          <a:pt x="382" y="248"/>
                        </a:lnTo>
                        <a:lnTo>
                          <a:pt x="380" y="246"/>
                        </a:lnTo>
                        <a:lnTo>
                          <a:pt x="378" y="236"/>
                        </a:lnTo>
                        <a:lnTo>
                          <a:pt x="374" y="226"/>
                        </a:lnTo>
                        <a:lnTo>
                          <a:pt x="370" y="220"/>
                        </a:lnTo>
                        <a:lnTo>
                          <a:pt x="368" y="222"/>
                        </a:lnTo>
                        <a:lnTo>
                          <a:pt x="368" y="226"/>
                        </a:lnTo>
                        <a:lnTo>
                          <a:pt x="366" y="230"/>
                        </a:lnTo>
                        <a:lnTo>
                          <a:pt x="362" y="232"/>
                        </a:lnTo>
                        <a:lnTo>
                          <a:pt x="360" y="230"/>
                        </a:lnTo>
                        <a:lnTo>
                          <a:pt x="356" y="226"/>
                        </a:lnTo>
                        <a:lnTo>
                          <a:pt x="352" y="220"/>
                        </a:lnTo>
                        <a:lnTo>
                          <a:pt x="370" y="200"/>
                        </a:lnTo>
                        <a:lnTo>
                          <a:pt x="370" y="196"/>
                        </a:lnTo>
                        <a:lnTo>
                          <a:pt x="346" y="196"/>
                        </a:lnTo>
                        <a:lnTo>
                          <a:pt x="338" y="196"/>
                        </a:lnTo>
                        <a:lnTo>
                          <a:pt x="334" y="196"/>
                        </a:lnTo>
                        <a:lnTo>
                          <a:pt x="330" y="194"/>
                        </a:lnTo>
                        <a:lnTo>
                          <a:pt x="328" y="192"/>
                        </a:lnTo>
                        <a:lnTo>
                          <a:pt x="328" y="190"/>
                        </a:lnTo>
                        <a:lnTo>
                          <a:pt x="328" y="186"/>
                        </a:lnTo>
                        <a:lnTo>
                          <a:pt x="328" y="182"/>
                        </a:lnTo>
                        <a:lnTo>
                          <a:pt x="324" y="180"/>
                        </a:lnTo>
                        <a:lnTo>
                          <a:pt x="320" y="176"/>
                        </a:lnTo>
                        <a:lnTo>
                          <a:pt x="306" y="170"/>
                        </a:lnTo>
                        <a:lnTo>
                          <a:pt x="302" y="172"/>
                        </a:lnTo>
                        <a:lnTo>
                          <a:pt x="300" y="174"/>
                        </a:lnTo>
                        <a:lnTo>
                          <a:pt x="300" y="176"/>
                        </a:lnTo>
                        <a:lnTo>
                          <a:pt x="302" y="180"/>
                        </a:lnTo>
                        <a:lnTo>
                          <a:pt x="306" y="184"/>
                        </a:lnTo>
                        <a:lnTo>
                          <a:pt x="310" y="188"/>
                        </a:lnTo>
                        <a:lnTo>
                          <a:pt x="312" y="192"/>
                        </a:lnTo>
                        <a:lnTo>
                          <a:pt x="310" y="196"/>
                        </a:lnTo>
                        <a:lnTo>
                          <a:pt x="308" y="196"/>
                        </a:lnTo>
                        <a:lnTo>
                          <a:pt x="306" y="198"/>
                        </a:lnTo>
                        <a:lnTo>
                          <a:pt x="306" y="200"/>
                        </a:lnTo>
                        <a:lnTo>
                          <a:pt x="308" y="204"/>
                        </a:lnTo>
                        <a:lnTo>
                          <a:pt x="310" y="206"/>
                        </a:lnTo>
                        <a:lnTo>
                          <a:pt x="316" y="210"/>
                        </a:lnTo>
                        <a:lnTo>
                          <a:pt x="314" y="220"/>
                        </a:lnTo>
                        <a:lnTo>
                          <a:pt x="314" y="222"/>
                        </a:lnTo>
                        <a:lnTo>
                          <a:pt x="318" y="224"/>
                        </a:lnTo>
                        <a:lnTo>
                          <a:pt x="320" y="228"/>
                        </a:lnTo>
                        <a:lnTo>
                          <a:pt x="322" y="232"/>
                        </a:lnTo>
                        <a:lnTo>
                          <a:pt x="322" y="240"/>
                        </a:lnTo>
                        <a:lnTo>
                          <a:pt x="324" y="246"/>
                        </a:lnTo>
                        <a:lnTo>
                          <a:pt x="326" y="256"/>
                        </a:lnTo>
                        <a:lnTo>
                          <a:pt x="318" y="256"/>
                        </a:lnTo>
                        <a:lnTo>
                          <a:pt x="310" y="256"/>
                        </a:lnTo>
                        <a:lnTo>
                          <a:pt x="312" y="256"/>
                        </a:lnTo>
                        <a:lnTo>
                          <a:pt x="302" y="260"/>
                        </a:lnTo>
                        <a:lnTo>
                          <a:pt x="298" y="266"/>
                        </a:lnTo>
                        <a:lnTo>
                          <a:pt x="296" y="282"/>
                        </a:lnTo>
                        <a:lnTo>
                          <a:pt x="292" y="288"/>
                        </a:lnTo>
                        <a:lnTo>
                          <a:pt x="286" y="290"/>
                        </a:lnTo>
                        <a:lnTo>
                          <a:pt x="280" y="292"/>
                        </a:lnTo>
                        <a:lnTo>
                          <a:pt x="272" y="296"/>
                        </a:lnTo>
                        <a:lnTo>
                          <a:pt x="270" y="300"/>
                        </a:lnTo>
                        <a:lnTo>
                          <a:pt x="266" y="306"/>
                        </a:lnTo>
                        <a:lnTo>
                          <a:pt x="260" y="318"/>
                        </a:lnTo>
                        <a:lnTo>
                          <a:pt x="246" y="334"/>
                        </a:lnTo>
                        <a:lnTo>
                          <a:pt x="232" y="352"/>
                        </a:lnTo>
                        <a:lnTo>
                          <a:pt x="226" y="358"/>
                        </a:lnTo>
                        <a:lnTo>
                          <a:pt x="222" y="360"/>
                        </a:lnTo>
                        <a:lnTo>
                          <a:pt x="212" y="364"/>
                        </a:lnTo>
                        <a:lnTo>
                          <a:pt x="206" y="366"/>
                        </a:lnTo>
                        <a:lnTo>
                          <a:pt x="202" y="370"/>
                        </a:lnTo>
                        <a:lnTo>
                          <a:pt x="200" y="376"/>
                        </a:lnTo>
                        <a:lnTo>
                          <a:pt x="198" y="382"/>
                        </a:lnTo>
                        <a:lnTo>
                          <a:pt x="200" y="388"/>
                        </a:lnTo>
                        <a:lnTo>
                          <a:pt x="202" y="398"/>
                        </a:lnTo>
                        <a:lnTo>
                          <a:pt x="206" y="406"/>
                        </a:lnTo>
                        <a:lnTo>
                          <a:pt x="208" y="416"/>
                        </a:lnTo>
                        <a:lnTo>
                          <a:pt x="206" y="426"/>
                        </a:lnTo>
                        <a:lnTo>
                          <a:pt x="204" y="432"/>
                        </a:lnTo>
                        <a:lnTo>
                          <a:pt x="202" y="436"/>
                        </a:lnTo>
                        <a:lnTo>
                          <a:pt x="202" y="442"/>
                        </a:lnTo>
                        <a:lnTo>
                          <a:pt x="202" y="446"/>
                        </a:lnTo>
                        <a:lnTo>
                          <a:pt x="204" y="450"/>
                        </a:lnTo>
                        <a:lnTo>
                          <a:pt x="206" y="452"/>
                        </a:lnTo>
                        <a:lnTo>
                          <a:pt x="206" y="456"/>
                        </a:lnTo>
                        <a:lnTo>
                          <a:pt x="204" y="464"/>
                        </a:lnTo>
                        <a:lnTo>
                          <a:pt x="198" y="468"/>
                        </a:lnTo>
                        <a:lnTo>
                          <a:pt x="194" y="472"/>
                        </a:lnTo>
                        <a:lnTo>
                          <a:pt x="192" y="478"/>
                        </a:lnTo>
                        <a:lnTo>
                          <a:pt x="194" y="484"/>
                        </a:lnTo>
                        <a:lnTo>
                          <a:pt x="196" y="486"/>
                        </a:lnTo>
                        <a:lnTo>
                          <a:pt x="188" y="488"/>
                        </a:lnTo>
                        <a:lnTo>
                          <a:pt x="186" y="490"/>
                        </a:lnTo>
                        <a:lnTo>
                          <a:pt x="184" y="492"/>
                        </a:lnTo>
                        <a:lnTo>
                          <a:pt x="182" y="496"/>
                        </a:lnTo>
                        <a:lnTo>
                          <a:pt x="178" y="500"/>
                        </a:lnTo>
                        <a:lnTo>
                          <a:pt x="174" y="502"/>
                        </a:lnTo>
                        <a:lnTo>
                          <a:pt x="170" y="502"/>
                        </a:lnTo>
                        <a:lnTo>
                          <a:pt x="164" y="500"/>
                        </a:lnTo>
                        <a:lnTo>
                          <a:pt x="160" y="496"/>
                        </a:lnTo>
                        <a:lnTo>
                          <a:pt x="154" y="490"/>
                        </a:lnTo>
                        <a:lnTo>
                          <a:pt x="150" y="482"/>
                        </a:lnTo>
                        <a:lnTo>
                          <a:pt x="142" y="466"/>
                        </a:lnTo>
                        <a:lnTo>
                          <a:pt x="138" y="450"/>
                        </a:lnTo>
                        <a:lnTo>
                          <a:pt x="134" y="438"/>
                        </a:lnTo>
                        <a:lnTo>
                          <a:pt x="126" y="420"/>
                        </a:lnTo>
                        <a:lnTo>
                          <a:pt x="118" y="404"/>
                        </a:lnTo>
                        <a:lnTo>
                          <a:pt x="110" y="388"/>
                        </a:lnTo>
                        <a:lnTo>
                          <a:pt x="100" y="360"/>
                        </a:lnTo>
                        <a:lnTo>
                          <a:pt x="86" y="332"/>
                        </a:lnTo>
                        <a:lnTo>
                          <a:pt x="82" y="316"/>
                        </a:lnTo>
                        <a:lnTo>
                          <a:pt x="78" y="302"/>
                        </a:lnTo>
                        <a:lnTo>
                          <a:pt x="76" y="284"/>
                        </a:lnTo>
                        <a:lnTo>
                          <a:pt x="76" y="268"/>
                        </a:lnTo>
                        <a:lnTo>
                          <a:pt x="74" y="260"/>
                        </a:lnTo>
                        <a:lnTo>
                          <a:pt x="72" y="256"/>
                        </a:lnTo>
                        <a:lnTo>
                          <a:pt x="68" y="248"/>
                        </a:lnTo>
                        <a:lnTo>
                          <a:pt x="66" y="258"/>
                        </a:lnTo>
                        <a:lnTo>
                          <a:pt x="62" y="268"/>
                        </a:lnTo>
                        <a:lnTo>
                          <a:pt x="58" y="276"/>
                        </a:lnTo>
                        <a:lnTo>
                          <a:pt x="54" y="278"/>
                        </a:lnTo>
                        <a:lnTo>
                          <a:pt x="50" y="278"/>
                        </a:lnTo>
                        <a:lnTo>
                          <a:pt x="44" y="276"/>
                        </a:lnTo>
                        <a:lnTo>
                          <a:pt x="38" y="274"/>
                        </a:lnTo>
                        <a:lnTo>
                          <a:pt x="28" y="266"/>
                        </a:lnTo>
                        <a:lnTo>
                          <a:pt x="20" y="256"/>
                        </a:lnTo>
                        <a:lnTo>
                          <a:pt x="14" y="248"/>
                        </a:lnTo>
                        <a:lnTo>
                          <a:pt x="20" y="246"/>
                        </a:lnTo>
                        <a:lnTo>
                          <a:pt x="24" y="244"/>
                        </a:lnTo>
                        <a:lnTo>
                          <a:pt x="30" y="240"/>
                        </a:lnTo>
                        <a:lnTo>
                          <a:pt x="32" y="234"/>
                        </a:lnTo>
                        <a:lnTo>
                          <a:pt x="24" y="238"/>
                        </a:lnTo>
                        <a:lnTo>
                          <a:pt x="24" y="240"/>
                        </a:lnTo>
                        <a:lnTo>
                          <a:pt x="20" y="242"/>
                        </a:lnTo>
                        <a:lnTo>
                          <a:pt x="14" y="238"/>
                        </a:lnTo>
                        <a:lnTo>
                          <a:pt x="8" y="232"/>
                        </a:lnTo>
                        <a:lnTo>
                          <a:pt x="2" y="224"/>
                        </a:lnTo>
                        <a:lnTo>
                          <a:pt x="0" y="220"/>
                        </a:lnTo>
                        <a:lnTo>
                          <a:pt x="0" y="214"/>
                        </a:lnTo>
                        <a:lnTo>
                          <a:pt x="2" y="212"/>
                        </a:lnTo>
                        <a:lnTo>
                          <a:pt x="4" y="210"/>
                        </a:lnTo>
                        <a:lnTo>
                          <a:pt x="8" y="210"/>
                        </a:lnTo>
                        <a:lnTo>
                          <a:pt x="12" y="210"/>
                        </a:lnTo>
                        <a:lnTo>
                          <a:pt x="16" y="212"/>
                        </a:lnTo>
                        <a:lnTo>
                          <a:pt x="20" y="214"/>
                        </a:lnTo>
                        <a:lnTo>
                          <a:pt x="30" y="212"/>
                        </a:lnTo>
                        <a:lnTo>
                          <a:pt x="36" y="208"/>
                        </a:lnTo>
                        <a:lnTo>
                          <a:pt x="38" y="204"/>
                        </a:lnTo>
                        <a:lnTo>
                          <a:pt x="36" y="196"/>
                        </a:lnTo>
                        <a:lnTo>
                          <a:pt x="32" y="192"/>
                        </a:lnTo>
                        <a:lnTo>
                          <a:pt x="24" y="184"/>
                        </a:lnTo>
                        <a:lnTo>
                          <a:pt x="22" y="182"/>
                        </a:lnTo>
                        <a:lnTo>
                          <a:pt x="20" y="178"/>
                        </a:lnTo>
                        <a:lnTo>
                          <a:pt x="20" y="170"/>
                        </a:lnTo>
                        <a:lnTo>
                          <a:pt x="18" y="168"/>
                        </a:lnTo>
                        <a:lnTo>
                          <a:pt x="14" y="168"/>
                        </a:lnTo>
                        <a:lnTo>
                          <a:pt x="10" y="164"/>
                        </a:lnTo>
                        <a:lnTo>
                          <a:pt x="8" y="160"/>
                        </a:lnTo>
                        <a:lnTo>
                          <a:pt x="10" y="156"/>
                        </a:lnTo>
                        <a:lnTo>
                          <a:pt x="14" y="150"/>
                        </a:lnTo>
                        <a:lnTo>
                          <a:pt x="18" y="144"/>
                        </a:lnTo>
                        <a:lnTo>
                          <a:pt x="22" y="142"/>
                        </a:lnTo>
                        <a:lnTo>
                          <a:pt x="26" y="144"/>
                        </a:lnTo>
                        <a:lnTo>
                          <a:pt x="30" y="146"/>
                        </a:lnTo>
                        <a:lnTo>
                          <a:pt x="34" y="146"/>
                        </a:lnTo>
                        <a:lnTo>
                          <a:pt x="38" y="142"/>
                        </a:lnTo>
                        <a:lnTo>
                          <a:pt x="44" y="136"/>
                        </a:lnTo>
                        <a:lnTo>
                          <a:pt x="52" y="124"/>
                        </a:lnTo>
                        <a:lnTo>
                          <a:pt x="56" y="118"/>
                        </a:lnTo>
                        <a:lnTo>
                          <a:pt x="58" y="110"/>
                        </a:lnTo>
                        <a:lnTo>
                          <a:pt x="62" y="104"/>
                        </a:lnTo>
                        <a:lnTo>
                          <a:pt x="66" y="98"/>
                        </a:lnTo>
                        <a:lnTo>
                          <a:pt x="68" y="92"/>
                        </a:lnTo>
                        <a:lnTo>
                          <a:pt x="72" y="88"/>
                        </a:lnTo>
                        <a:lnTo>
                          <a:pt x="72" y="74"/>
                        </a:lnTo>
                        <a:lnTo>
                          <a:pt x="74" y="70"/>
                        </a:lnTo>
                        <a:lnTo>
                          <a:pt x="78" y="68"/>
                        </a:lnTo>
                        <a:lnTo>
                          <a:pt x="78" y="66"/>
                        </a:lnTo>
                        <a:lnTo>
                          <a:pt x="80" y="62"/>
                        </a:lnTo>
                        <a:lnTo>
                          <a:pt x="72" y="58"/>
                        </a:lnTo>
                        <a:lnTo>
                          <a:pt x="62" y="50"/>
                        </a:lnTo>
                        <a:lnTo>
                          <a:pt x="54" y="38"/>
                        </a:lnTo>
                        <a:lnTo>
                          <a:pt x="52" y="34"/>
                        </a:lnTo>
                        <a:lnTo>
                          <a:pt x="52" y="30"/>
                        </a:lnTo>
                        <a:lnTo>
                          <a:pt x="50" y="28"/>
                        </a:lnTo>
                        <a:lnTo>
                          <a:pt x="54" y="22"/>
                        </a:lnTo>
                        <a:lnTo>
                          <a:pt x="58" y="18"/>
                        </a:lnTo>
                        <a:lnTo>
                          <a:pt x="62" y="20"/>
                        </a:lnTo>
                        <a:lnTo>
                          <a:pt x="66" y="22"/>
                        </a:lnTo>
                        <a:lnTo>
                          <a:pt x="68" y="22"/>
                        </a:lnTo>
                        <a:lnTo>
                          <a:pt x="72" y="24"/>
                        </a:lnTo>
                        <a:lnTo>
                          <a:pt x="80" y="22"/>
                        </a:lnTo>
                        <a:lnTo>
                          <a:pt x="88" y="18"/>
                        </a:lnTo>
                        <a:lnTo>
                          <a:pt x="98" y="10"/>
                        </a:lnTo>
                        <a:lnTo>
                          <a:pt x="108" y="4"/>
                        </a:lnTo>
                        <a:lnTo>
                          <a:pt x="114" y="0"/>
                        </a:lnTo>
                        <a:lnTo>
                          <a:pt x="120" y="0"/>
                        </a:lnTo>
                        <a:lnTo>
                          <a:pt x="128" y="0"/>
                        </a:lnTo>
                        <a:lnTo>
                          <a:pt x="134" y="4"/>
                        </a:lnTo>
                        <a:lnTo>
                          <a:pt x="136" y="4"/>
                        </a:lnTo>
                        <a:lnTo>
                          <a:pt x="142" y="6"/>
                        </a:lnTo>
                        <a:lnTo>
                          <a:pt x="142" y="12"/>
                        </a:lnTo>
                        <a:lnTo>
                          <a:pt x="140" y="16"/>
                        </a:lnTo>
                        <a:lnTo>
                          <a:pt x="134" y="24"/>
                        </a:lnTo>
                        <a:lnTo>
                          <a:pt x="132" y="32"/>
                        </a:lnTo>
                        <a:lnTo>
                          <a:pt x="130" y="38"/>
                        </a:lnTo>
                        <a:lnTo>
                          <a:pt x="132" y="42"/>
                        </a:lnTo>
                        <a:lnTo>
                          <a:pt x="134" y="48"/>
                        </a:lnTo>
                        <a:lnTo>
                          <a:pt x="142" y="56"/>
                        </a:lnTo>
                        <a:lnTo>
                          <a:pt x="140" y="58"/>
                        </a:lnTo>
                        <a:lnTo>
                          <a:pt x="138" y="58"/>
                        </a:lnTo>
                        <a:lnTo>
                          <a:pt x="132" y="60"/>
                        </a:lnTo>
                        <a:lnTo>
                          <a:pt x="134" y="68"/>
                        </a:lnTo>
                        <a:lnTo>
                          <a:pt x="134" y="72"/>
                        </a:lnTo>
                        <a:lnTo>
                          <a:pt x="136" y="76"/>
                        </a:lnTo>
                        <a:lnTo>
                          <a:pt x="138" y="80"/>
                        </a:lnTo>
                        <a:lnTo>
                          <a:pt x="146" y="84"/>
                        </a:lnTo>
                        <a:lnTo>
                          <a:pt x="156" y="88"/>
                        </a:lnTo>
                        <a:lnTo>
                          <a:pt x="164" y="96"/>
                        </a:lnTo>
                        <a:lnTo>
                          <a:pt x="172" y="104"/>
                        </a:lnTo>
                        <a:lnTo>
                          <a:pt x="168" y="112"/>
                        </a:lnTo>
                        <a:lnTo>
                          <a:pt x="166" y="122"/>
                        </a:lnTo>
                        <a:lnTo>
                          <a:pt x="168" y="126"/>
                        </a:lnTo>
                        <a:lnTo>
                          <a:pt x="170" y="128"/>
                        </a:lnTo>
                        <a:lnTo>
                          <a:pt x="176" y="132"/>
                        </a:lnTo>
                        <a:lnTo>
                          <a:pt x="198" y="142"/>
                        </a:lnTo>
                        <a:lnTo>
                          <a:pt x="210" y="150"/>
                        </a:lnTo>
                        <a:lnTo>
                          <a:pt x="220" y="154"/>
                        </a:lnTo>
                        <a:lnTo>
                          <a:pt x="230" y="150"/>
                        </a:lnTo>
                        <a:lnTo>
                          <a:pt x="234" y="152"/>
                        </a:lnTo>
                        <a:lnTo>
                          <a:pt x="238" y="152"/>
                        </a:lnTo>
                        <a:lnTo>
                          <a:pt x="244" y="158"/>
                        </a:lnTo>
                        <a:lnTo>
                          <a:pt x="248" y="164"/>
                        </a:lnTo>
                        <a:lnTo>
                          <a:pt x="264" y="168"/>
                        </a:lnTo>
                        <a:lnTo>
                          <a:pt x="278" y="170"/>
                        </a:lnTo>
                        <a:lnTo>
                          <a:pt x="288" y="170"/>
                        </a:lnTo>
                        <a:lnTo>
                          <a:pt x="296" y="170"/>
                        </a:lnTo>
                        <a:lnTo>
                          <a:pt x="298" y="168"/>
                        </a:lnTo>
                        <a:lnTo>
                          <a:pt x="298" y="166"/>
                        </a:lnTo>
                        <a:lnTo>
                          <a:pt x="298" y="162"/>
                        </a:lnTo>
                        <a:lnTo>
                          <a:pt x="296" y="158"/>
                        </a:lnTo>
                        <a:lnTo>
                          <a:pt x="294" y="154"/>
                        </a:lnTo>
                        <a:lnTo>
                          <a:pt x="294" y="148"/>
                        </a:lnTo>
                        <a:lnTo>
                          <a:pt x="294" y="144"/>
                        </a:lnTo>
                        <a:lnTo>
                          <a:pt x="298" y="142"/>
                        </a:lnTo>
                        <a:lnTo>
                          <a:pt x="304" y="140"/>
                        </a:lnTo>
                        <a:lnTo>
                          <a:pt x="306" y="148"/>
                        </a:lnTo>
                        <a:lnTo>
                          <a:pt x="308" y="158"/>
                        </a:lnTo>
                        <a:lnTo>
                          <a:pt x="314" y="164"/>
                        </a:lnTo>
                        <a:lnTo>
                          <a:pt x="318" y="166"/>
                        </a:lnTo>
                        <a:lnTo>
                          <a:pt x="322" y="166"/>
                        </a:lnTo>
                        <a:lnTo>
                          <a:pt x="342" y="166"/>
                        </a:lnTo>
                        <a:lnTo>
                          <a:pt x="348" y="166"/>
                        </a:lnTo>
                        <a:lnTo>
                          <a:pt x="352" y="164"/>
                        </a:lnTo>
                        <a:lnTo>
                          <a:pt x="354" y="162"/>
                        </a:lnTo>
                        <a:lnTo>
                          <a:pt x="358" y="158"/>
                        </a:lnTo>
                        <a:lnTo>
                          <a:pt x="360" y="150"/>
                        </a:lnTo>
                        <a:lnTo>
                          <a:pt x="364" y="140"/>
                        </a:lnTo>
                        <a:lnTo>
                          <a:pt x="368" y="134"/>
                        </a:lnTo>
                        <a:lnTo>
                          <a:pt x="376" y="126"/>
                        </a:lnTo>
                        <a:lnTo>
                          <a:pt x="382" y="122"/>
                        </a:lnTo>
                        <a:lnTo>
                          <a:pt x="392" y="118"/>
                        </a:lnTo>
                        <a:lnTo>
                          <a:pt x="394" y="120"/>
                        </a:lnTo>
                        <a:lnTo>
                          <a:pt x="396" y="120"/>
                        </a:lnTo>
                        <a:lnTo>
                          <a:pt x="400" y="122"/>
                        </a:lnTo>
                        <a:lnTo>
                          <a:pt x="402" y="120"/>
                        </a:lnTo>
                        <a:lnTo>
                          <a:pt x="406" y="118"/>
                        </a:lnTo>
                        <a:lnTo>
                          <a:pt x="406" y="116"/>
                        </a:lnTo>
                        <a:lnTo>
                          <a:pt x="412" y="116"/>
                        </a:lnTo>
                        <a:lnTo>
                          <a:pt x="420" y="124"/>
                        </a:lnTo>
                        <a:lnTo>
                          <a:pt x="420" y="128"/>
                        </a:lnTo>
                        <a:lnTo>
                          <a:pt x="420" y="130"/>
                        </a:lnTo>
                        <a:lnTo>
                          <a:pt x="424" y="134"/>
                        </a:lnTo>
                        <a:lnTo>
                          <a:pt x="430" y="136"/>
                        </a:lnTo>
                        <a:lnTo>
                          <a:pt x="434" y="136"/>
                        </a:lnTo>
                        <a:lnTo>
                          <a:pt x="434" y="13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93" name="ïŝļïḍê">
                    <a:extLst>
                      <a:ext uri="{FF2B5EF4-FFF2-40B4-BE49-F238E27FC236}">
                        <a16:creationId xmlns="" xmlns:a16="http://schemas.microsoft.com/office/drawing/2014/main" id="{77F43BCF-AD38-46FE-8944-603051A2772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6751104" y="2999016"/>
                    <a:ext cx="89519" cy="47636"/>
                  </a:xfrm>
                  <a:custGeom>
                    <a:avLst/>
                    <a:gdLst>
                      <a:gd name="T0" fmla="*/ 2147483647 w 50"/>
                      <a:gd name="T1" fmla="*/ 2147483647 h 28"/>
                      <a:gd name="T2" fmla="*/ 2147483647 w 50"/>
                      <a:gd name="T3" fmla="*/ 2147483647 h 28"/>
                      <a:gd name="T4" fmla="*/ 2147483647 w 50"/>
                      <a:gd name="T5" fmla="*/ 2147483647 h 28"/>
                      <a:gd name="T6" fmla="*/ 2147483647 w 50"/>
                      <a:gd name="T7" fmla="*/ 2147483647 h 28"/>
                      <a:gd name="T8" fmla="*/ 2147483647 w 50"/>
                      <a:gd name="T9" fmla="*/ 0 h 28"/>
                      <a:gd name="T10" fmla="*/ 2147483647 w 50"/>
                      <a:gd name="T11" fmla="*/ 2147483647 h 28"/>
                      <a:gd name="T12" fmla="*/ 2147483647 w 50"/>
                      <a:gd name="T13" fmla="*/ 2147483647 h 28"/>
                      <a:gd name="T14" fmla="*/ 2147483647 w 50"/>
                      <a:gd name="T15" fmla="*/ 2147483647 h 28"/>
                      <a:gd name="T16" fmla="*/ 0 w 50"/>
                      <a:gd name="T17" fmla="*/ 2147483647 h 28"/>
                      <a:gd name="T18" fmla="*/ 2147483647 w 50"/>
                      <a:gd name="T19" fmla="*/ 2147483647 h 28"/>
                      <a:gd name="T20" fmla="*/ 2147483647 w 50"/>
                      <a:gd name="T21" fmla="*/ 2147483647 h 28"/>
                      <a:gd name="T22" fmla="*/ 2147483647 w 50"/>
                      <a:gd name="T23" fmla="*/ 2147483647 h 28"/>
                      <a:gd name="T24" fmla="*/ 2147483647 w 50"/>
                      <a:gd name="T25" fmla="*/ 2147483647 h 28"/>
                      <a:gd name="T26" fmla="*/ 2147483647 w 50"/>
                      <a:gd name="T27" fmla="*/ 2147483647 h 28"/>
                      <a:gd name="T28" fmla="*/ 2147483647 w 50"/>
                      <a:gd name="T29" fmla="*/ 2147483647 h 28"/>
                      <a:gd name="T30" fmla="*/ 2147483647 w 50"/>
                      <a:gd name="T31" fmla="*/ 2147483647 h 28"/>
                      <a:gd name="T32" fmla="*/ 2147483647 w 50"/>
                      <a:gd name="T33" fmla="*/ 2147483647 h 28"/>
                      <a:gd name="T34" fmla="*/ 2147483647 w 50"/>
                      <a:gd name="T35" fmla="*/ 2147483647 h 28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50"/>
                      <a:gd name="T55" fmla="*/ 0 h 28"/>
                      <a:gd name="T56" fmla="*/ 50 w 50"/>
                      <a:gd name="T57" fmla="*/ 28 h 28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50" h="28">
                        <a:moveTo>
                          <a:pt x="50" y="20"/>
                        </a:moveTo>
                        <a:lnTo>
                          <a:pt x="46" y="14"/>
                        </a:lnTo>
                        <a:lnTo>
                          <a:pt x="36" y="6"/>
                        </a:lnTo>
                        <a:lnTo>
                          <a:pt x="26" y="2"/>
                        </a:lnTo>
                        <a:lnTo>
                          <a:pt x="16" y="0"/>
                        </a:lnTo>
                        <a:lnTo>
                          <a:pt x="12" y="2"/>
                        </a:lnTo>
                        <a:lnTo>
                          <a:pt x="8" y="4"/>
                        </a:lnTo>
                        <a:lnTo>
                          <a:pt x="4" y="10"/>
                        </a:lnTo>
                        <a:lnTo>
                          <a:pt x="0" y="14"/>
                        </a:lnTo>
                        <a:lnTo>
                          <a:pt x="2" y="18"/>
                        </a:lnTo>
                        <a:lnTo>
                          <a:pt x="2" y="20"/>
                        </a:lnTo>
                        <a:lnTo>
                          <a:pt x="10" y="28"/>
                        </a:lnTo>
                        <a:lnTo>
                          <a:pt x="16" y="28"/>
                        </a:lnTo>
                        <a:lnTo>
                          <a:pt x="36" y="28"/>
                        </a:lnTo>
                        <a:lnTo>
                          <a:pt x="42" y="28"/>
                        </a:lnTo>
                        <a:lnTo>
                          <a:pt x="46" y="26"/>
                        </a:lnTo>
                        <a:lnTo>
                          <a:pt x="50" y="22"/>
                        </a:lnTo>
                        <a:lnTo>
                          <a:pt x="50" y="2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94" name="ïšļiḍe">
                    <a:extLst>
                      <a:ext uri="{FF2B5EF4-FFF2-40B4-BE49-F238E27FC236}">
                        <a16:creationId xmlns="" xmlns:a16="http://schemas.microsoft.com/office/drawing/2014/main" id="{AEAFEDA9-B195-414F-AB3C-C4C91434268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6508715" y="2935969"/>
                    <a:ext cx="229996" cy="116288"/>
                  </a:xfrm>
                  <a:custGeom>
                    <a:avLst/>
                    <a:gdLst>
                      <a:gd name="T0" fmla="*/ 2147483647 w 132"/>
                      <a:gd name="T1" fmla="*/ 2147483647 h 70"/>
                      <a:gd name="T2" fmla="*/ 2147483647 w 132"/>
                      <a:gd name="T3" fmla="*/ 2147483647 h 70"/>
                      <a:gd name="T4" fmla="*/ 2147483647 w 132"/>
                      <a:gd name="T5" fmla="*/ 2147483647 h 70"/>
                      <a:gd name="T6" fmla="*/ 2147483647 w 132"/>
                      <a:gd name="T7" fmla="*/ 2147483647 h 70"/>
                      <a:gd name="T8" fmla="*/ 2147483647 w 132"/>
                      <a:gd name="T9" fmla="*/ 2147483647 h 70"/>
                      <a:gd name="T10" fmla="*/ 2147483647 w 132"/>
                      <a:gd name="T11" fmla="*/ 2147483647 h 70"/>
                      <a:gd name="T12" fmla="*/ 2147483647 w 132"/>
                      <a:gd name="T13" fmla="*/ 2147483647 h 70"/>
                      <a:gd name="T14" fmla="*/ 2147483647 w 132"/>
                      <a:gd name="T15" fmla="*/ 2147483647 h 70"/>
                      <a:gd name="T16" fmla="*/ 2147483647 w 132"/>
                      <a:gd name="T17" fmla="*/ 2147483647 h 70"/>
                      <a:gd name="T18" fmla="*/ 2147483647 w 132"/>
                      <a:gd name="T19" fmla="*/ 2147483647 h 70"/>
                      <a:gd name="T20" fmla="*/ 2147483647 w 132"/>
                      <a:gd name="T21" fmla="*/ 2147483647 h 70"/>
                      <a:gd name="T22" fmla="*/ 2147483647 w 132"/>
                      <a:gd name="T23" fmla="*/ 2147483647 h 70"/>
                      <a:gd name="T24" fmla="*/ 2147483647 w 132"/>
                      <a:gd name="T25" fmla="*/ 2147483647 h 70"/>
                      <a:gd name="T26" fmla="*/ 2147483647 w 132"/>
                      <a:gd name="T27" fmla="*/ 2147483647 h 70"/>
                      <a:gd name="T28" fmla="*/ 2147483647 w 132"/>
                      <a:gd name="T29" fmla="*/ 2147483647 h 70"/>
                      <a:gd name="T30" fmla="*/ 2147483647 w 132"/>
                      <a:gd name="T31" fmla="*/ 0 h 70"/>
                      <a:gd name="T32" fmla="*/ 2147483647 w 132"/>
                      <a:gd name="T33" fmla="*/ 0 h 70"/>
                      <a:gd name="T34" fmla="*/ 2147483647 w 132"/>
                      <a:gd name="T35" fmla="*/ 2147483647 h 70"/>
                      <a:gd name="T36" fmla="*/ 2147483647 w 132"/>
                      <a:gd name="T37" fmla="*/ 2147483647 h 70"/>
                      <a:gd name="T38" fmla="*/ 2147483647 w 132"/>
                      <a:gd name="T39" fmla="*/ 2147483647 h 70"/>
                      <a:gd name="T40" fmla="*/ 2147483647 w 132"/>
                      <a:gd name="T41" fmla="*/ 2147483647 h 70"/>
                      <a:gd name="T42" fmla="*/ 2147483647 w 132"/>
                      <a:gd name="T43" fmla="*/ 2147483647 h 70"/>
                      <a:gd name="T44" fmla="*/ 0 w 132"/>
                      <a:gd name="T45" fmla="*/ 2147483647 h 70"/>
                      <a:gd name="T46" fmla="*/ 2147483647 w 132"/>
                      <a:gd name="T47" fmla="*/ 2147483647 h 70"/>
                      <a:gd name="T48" fmla="*/ 2147483647 w 132"/>
                      <a:gd name="T49" fmla="*/ 2147483647 h 70"/>
                      <a:gd name="T50" fmla="*/ 2147483647 w 132"/>
                      <a:gd name="T51" fmla="*/ 2147483647 h 70"/>
                      <a:gd name="T52" fmla="*/ 2147483647 w 132"/>
                      <a:gd name="T53" fmla="*/ 2147483647 h 70"/>
                      <a:gd name="T54" fmla="*/ 2147483647 w 132"/>
                      <a:gd name="T55" fmla="*/ 2147483647 h 70"/>
                      <a:gd name="T56" fmla="*/ 2147483647 w 132"/>
                      <a:gd name="T57" fmla="*/ 2147483647 h 70"/>
                      <a:gd name="T58" fmla="*/ 2147483647 w 132"/>
                      <a:gd name="T59" fmla="*/ 2147483647 h 70"/>
                      <a:gd name="T60" fmla="*/ 2147483647 w 132"/>
                      <a:gd name="T61" fmla="*/ 2147483647 h 70"/>
                      <a:gd name="T62" fmla="*/ 2147483647 w 132"/>
                      <a:gd name="T63" fmla="*/ 2147483647 h 70"/>
                      <a:gd name="T64" fmla="*/ 2147483647 w 132"/>
                      <a:gd name="T65" fmla="*/ 2147483647 h 70"/>
                      <a:gd name="T66" fmla="*/ 2147483647 w 132"/>
                      <a:gd name="T67" fmla="*/ 2147483647 h 70"/>
                      <a:gd name="T68" fmla="*/ 2147483647 w 132"/>
                      <a:gd name="T69" fmla="*/ 2147483647 h 70"/>
                      <a:gd name="T70" fmla="*/ 2147483647 w 132"/>
                      <a:gd name="T71" fmla="*/ 2147483647 h 70"/>
                      <a:gd name="T72" fmla="*/ 2147483647 w 132"/>
                      <a:gd name="T73" fmla="*/ 2147483647 h 70"/>
                      <a:gd name="T74" fmla="*/ 2147483647 w 132"/>
                      <a:gd name="T75" fmla="*/ 2147483647 h 70"/>
                      <a:gd name="T76" fmla="*/ 2147483647 w 132"/>
                      <a:gd name="T77" fmla="*/ 2147483647 h 70"/>
                      <a:gd name="T78" fmla="*/ 2147483647 w 132"/>
                      <a:gd name="T79" fmla="*/ 2147483647 h 70"/>
                      <a:gd name="T80" fmla="*/ 2147483647 w 132"/>
                      <a:gd name="T81" fmla="*/ 2147483647 h 70"/>
                      <a:gd name="T82" fmla="*/ 2147483647 w 132"/>
                      <a:gd name="T83" fmla="*/ 2147483647 h 70"/>
                      <a:gd name="T84" fmla="*/ 2147483647 w 132"/>
                      <a:gd name="T85" fmla="*/ 2147483647 h 70"/>
                      <a:gd name="T86" fmla="*/ 2147483647 w 132"/>
                      <a:gd name="T87" fmla="*/ 2147483647 h 70"/>
                      <a:gd name="T88" fmla="*/ 2147483647 w 132"/>
                      <a:gd name="T89" fmla="*/ 2147483647 h 70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w 132"/>
                      <a:gd name="T136" fmla="*/ 0 h 70"/>
                      <a:gd name="T137" fmla="*/ 132 w 132"/>
                      <a:gd name="T138" fmla="*/ 70 h 70"/>
                    </a:gdLst>
                    <a:ahLst/>
                    <a:cxnLst>
                      <a:cxn ang="T90">
                        <a:pos x="T0" y="T1"/>
                      </a:cxn>
                      <a:cxn ang="T91">
                        <a:pos x="T2" y="T3"/>
                      </a:cxn>
                      <a:cxn ang="T92">
                        <a:pos x="T4" y="T5"/>
                      </a:cxn>
                      <a:cxn ang="T93">
                        <a:pos x="T6" y="T7"/>
                      </a:cxn>
                      <a:cxn ang="T94">
                        <a:pos x="T8" y="T9"/>
                      </a:cxn>
                      <a:cxn ang="T95">
                        <a:pos x="T10" y="T11"/>
                      </a:cxn>
                      <a:cxn ang="T96">
                        <a:pos x="T12" y="T13"/>
                      </a:cxn>
                      <a:cxn ang="T97">
                        <a:pos x="T14" y="T15"/>
                      </a:cxn>
                      <a:cxn ang="T98">
                        <a:pos x="T16" y="T17"/>
                      </a:cxn>
                      <a:cxn ang="T99">
                        <a:pos x="T18" y="T19"/>
                      </a:cxn>
                      <a:cxn ang="T100">
                        <a:pos x="T20" y="T21"/>
                      </a:cxn>
                      <a:cxn ang="T101">
                        <a:pos x="T22" y="T23"/>
                      </a:cxn>
                      <a:cxn ang="T102">
                        <a:pos x="T24" y="T25"/>
                      </a:cxn>
                      <a:cxn ang="T103">
                        <a:pos x="T26" y="T27"/>
                      </a:cxn>
                      <a:cxn ang="T104">
                        <a:pos x="T28" y="T29"/>
                      </a:cxn>
                      <a:cxn ang="T105">
                        <a:pos x="T30" y="T31"/>
                      </a:cxn>
                      <a:cxn ang="T106">
                        <a:pos x="T32" y="T33"/>
                      </a:cxn>
                      <a:cxn ang="T107">
                        <a:pos x="T34" y="T35"/>
                      </a:cxn>
                      <a:cxn ang="T108">
                        <a:pos x="T36" y="T37"/>
                      </a:cxn>
                      <a:cxn ang="T109">
                        <a:pos x="T38" y="T39"/>
                      </a:cxn>
                      <a:cxn ang="T110">
                        <a:pos x="T40" y="T41"/>
                      </a:cxn>
                      <a:cxn ang="T111">
                        <a:pos x="T42" y="T43"/>
                      </a:cxn>
                      <a:cxn ang="T112">
                        <a:pos x="T44" y="T45"/>
                      </a:cxn>
                      <a:cxn ang="T113">
                        <a:pos x="T46" y="T47"/>
                      </a:cxn>
                      <a:cxn ang="T114">
                        <a:pos x="T48" y="T49"/>
                      </a:cxn>
                      <a:cxn ang="T115">
                        <a:pos x="T50" y="T51"/>
                      </a:cxn>
                      <a:cxn ang="T116">
                        <a:pos x="T52" y="T53"/>
                      </a:cxn>
                      <a:cxn ang="T117">
                        <a:pos x="T54" y="T55"/>
                      </a:cxn>
                      <a:cxn ang="T118">
                        <a:pos x="T56" y="T57"/>
                      </a:cxn>
                      <a:cxn ang="T119">
                        <a:pos x="T58" y="T59"/>
                      </a:cxn>
                      <a:cxn ang="T120">
                        <a:pos x="T60" y="T61"/>
                      </a:cxn>
                      <a:cxn ang="T121">
                        <a:pos x="T62" y="T63"/>
                      </a:cxn>
                      <a:cxn ang="T122">
                        <a:pos x="T64" y="T65"/>
                      </a:cxn>
                      <a:cxn ang="T123">
                        <a:pos x="T66" y="T67"/>
                      </a:cxn>
                      <a:cxn ang="T124">
                        <a:pos x="T68" y="T69"/>
                      </a:cxn>
                      <a:cxn ang="T125">
                        <a:pos x="T70" y="T71"/>
                      </a:cxn>
                      <a:cxn ang="T126">
                        <a:pos x="T72" y="T73"/>
                      </a:cxn>
                      <a:cxn ang="T127">
                        <a:pos x="T74" y="T75"/>
                      </a:cxn>
                      <a:cxn ang="T128">
                        <a:pos x="T76" y="T77"/>
                      </a:cxn>
                      <a:cxn ang="T129">
                        <a:pos x="T78" y="T79"/>
                      </a:cxn>
                      <a:cxn ang="T130">
                        <a:pos x="T80" y="T81"/>
                      </a:cxn>
                      <a:cxn ang="T131">
                        <a:pos x="T82" y="T83"/>
                      </a:cxn>
                      <a:cxn ang="T132">
                        <a:pos x="T84" y="T85"/>
                      </a:cxn>
                      <a:cxn ang="T133">
                        <a:pos x="T86" y="T87"/>
                      </a:cxn>
                      <a:cxn ang="T134">
                        <a:pos x="T88" y="T89"/>
                      </a:cxn>
                    </a:cxnLst>
                    <a:rect l="T135" t="T136" r="T137" b="T138"/>
                    <a:pathLst>
                      <a:path w="132" h="70">
                        <a:moveTo>
                          <a:pt x="128" y="46"/>
                        </a:moveTo>
                        <a:lnTo>
                          <a:pt x="110" y="46"/>
                        </a:lnTo>
                        <a:lnTo>
                          <a:pt x="104" y="44"/>
                        </a:lnTo>
                        <a:lnTo>
                          <a:pt x="98" y="40"/>
                        </a:lnTo>
                        <a:lnTo>
                          <a:pt x="96" y="40"/>
                        </a:lnTo>
                        <a:lnTo>
                          <a:pt x="94" y="40"/>
                        </a:lnTo>
                        <a:lnTo>
                          <a:pt x="90" y="40"/>
                        </a:lnTo>
                        <a:lnTo>
                          <a:pt x="84" y="38"/>
                        </a:lnTo>
                        <a:lnTo>
                          <a:pt x="80" y="36"/>
                        </a:lnTo>
                        <a:lnTo>
                          <a:pt x="76" y="32"/>
                        </a:lnTo>
                        <a:lnTo>
                          <a:pt x="74" y="30"/>
                        </a:lnTo>
                        <a:lnTo>
                          <a:pt x="62" y="26"/>
                        </a:lnTo>
                        <a:lnTo>
                          <a:pt x="52" y="22"/>
                        </a:lnTo>
                        <a:lnTo>
                          <a:pt x="44" y="16"/>
                        </a:lnTo>
                        <a:lnTo>
                          <a:pt x="34" y="8"/>
                        </a:lnTo>
                        <a:lnTo>
                          <a:pt x="22" y="0"/>
                        </a:lnTo>
                        <a:lnTo>
                          <a:pt x="20" y="0"/>
                        </a:lnTo>
                        <a:lnTo>
                          <a:pt x="18" y="2"/>
                        </a:lnTo>
                        <a:lnTo>
                          <a:pt x="16" y="4"/>
                        </a:lnTo>
                        <a:lnTo>
                          <a:pt x="12" y="4"/>
                        </a:lnTo>
                        <a:lnTo>
                          <a:pt x="6" y="4"/>
                        </a:lnTo>
                        <a:lnTo>
                          <a:pt x="2" y="12"/>
                        </a:lnTo>
                        <a:lnTo>
                          <a:pt x="0" y="22"/>
                        </a:lnTo>
                        <a:lnTo>
                          <a:pt x="2" y="26"/>
                        </a:lnTo>
                        <a:lnTo>
                          <a:pt x="4" y="28"/>
                        </a:lnTo>
                        <a:lnTo>
                          <a:pt x="10" y="32"/>
                        </a:lnTo>
                        <a:lnTo>
                          <a:pt x="32" y="42"/>
                        </a:lnTo>
                        <a:lnTo>
                          <a:pt x="44" y="50"/>
                        </a:lnTo>
                        <a:lnTo>
                          <a:pt x="54" y="54"/>
                        </a:lnTo>
                        <a:lnTo>
                          <a:pt x="64" y="50"/>
                        </a:lnTo>
                        <a:lnTo>
                          <a:pt x="68" y="52"/>
                        </a:lnTo>
                        <a:lnTo>
                          <a:pt x="72" y="52"/>
                        </a:lnTo>
                        <a:lnTo>
                          <a:pt x="78" y="58"/>
                        </a:lnTo>
                        <a:lnTo>
                          <a:pt x="82" y="64"/>
                        </a:lnTo>
                        <a:lnTo>
                          <a:pt x="98" y="68"/>
                        </a:lnTo>
                        <a:lnTo>
                          <a:pt x="112" y="70"/>
                        </a:lnTo>
                        <a:lnTo>
                          <a:pt x="122" y="70"/>
                        </a:lnTo>
                        <a:lnTo>
                          <a:pt x="130" y="70"/>
                        </a:lnTo>
                        <a:lnTo>
                          <a:pt x="132" y="68"/>
                        </a:lnTo>
                        <a:lnTo>
                          <a:pt x="132" y="66"/>
                        </a:lnTo>
                        <a:lnTo>
                          <a:pt x="132" y="62"/>
                        </a:lnTo>
                        <a:lnTo>
                          <a:pt x="130" y="58"/>
                        </a:lnTo>
                        <a:lnTo>
                          <a:pt x="128" y="54"/>
                        </a:lnTo>
                        <a:lnTo>
                          <a:pt x="128" y="48"/>
                        </a:lnTo>
                        <a:lnTo>
                          <a:pt x="128" y="4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95" name="îş1íḍè">
                    <a:extLst>
                      <a:ext uri="{FF2B5EF4-FFF2-40B4-BE49-F238E27FC236}">
                        <a16:creationId xmlns="" xmlns:a16="http://schemas.microsoft.com/office/drawing/2014/main" id="{45118EB1-7CEC-4BA7-9D31-3C3CCDE6E6B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979863" y="2732816"/>
                    <a:ext cx="420050" cy="403504"/>
                  </a:xfrm>
                  <a:custGeom>
                    <a:avLst/>
                    <a:gdLst>
                      <a:gd name="T0" fmla="*/ 2147483647 w 240"/>
                      <a:gd name="T1" fmla="*/ 2147483647 h 242"/>
                      <a:gd name="T2" fmla="*/ 2147483647 w 240"/>
                      <a:gd name="T3" fmla="*/ 2147483647 h 242"/>
                      <a:gd name="T4" fmla="*/ 2147483647 w 240"/>
                      <a:gd name="T5" fmla="*/ 2147483647 h 242"/>
                      <a:gd name="T6" fmla="*/ 2147483647 w 240"/>
                      <a:gd name="T7" fmla="*/ 2147483647 h 242"/>
                      <a:gd name="T8" fmla="*/ 2147483647 w 240"/>
                      <a:gd name="T9" fmla="*/ 2147483647 h 242"/>
                      <a:gd name="T10" fmla="*/ 2147483647 w 240"/>
                      <a:gd name="T11" fmla="*/ 2147483647 h 242"/>
                      <a:gd name="T12" fmla="*/ 2147483647 w 240"/>
                      <a:gd name="T13" fmla="*/ 2147483647 h 242"/>
                      <a:gd name="T14" fmla="*/ 2147483647 w 240"/>
                      <a:gd name="T15" fmla="*/ 2147483647 h 242"/>
                      <a:gd name="T16" fmla="*/ 2147483647 w 240"/>
                      <a:gd name="T17" fmla="*/ 2147483647 h 242"/>
                      <a:gd name="T18" fmla="*/ 2147483647 w 240"/>
                      <a:gd name="T19" fmla="*/ 2147483647 h 242"/>
                      <a:gd name="T20" fmla="*/ 2147483647 w 240"/>
                      <a:gd name="T21" fmla="*/ 2147483647 h 242"/>
                      <a:gd name="T22" fmla="*/ 2147483647 w 240"/>
                      <a:gd name="T23" fmla="*/ 2147483647 h 242"/>
                      <a:gd name="T24" fmla="*/ 2147483647 w 240"/>
                      <a:gd name="T25" fmla="*/ 2147483647 h 242"/>
                      <a:gd name="T26" fmla="*/ 2147483647 w 240"/>
                      <a:gd name="T27" fmla="*/ 2147483647 h 242"/>
                      <a:gd name="T28" fmla="*/ 2147483647 w 240"/>
                      <a:gd name="T29" fmla="*/ 2147483647 h 242"/>
                      <a:gd name="T30" fmla="*/ 2147483647 w 240"/>
                      <a:gd name="T31" fmla="*/ 2147483647 h 242"/>
                      <a:gd name="T32" fmla="*/ 2147483647 w 240"/>
                      <a:gd name="T33" fmla="*/ 2147483647 h 242"/>
                      <a:gd name="T34" fmla="*/ 2147483647 w 240"/>
                      <a:gd name="T35" fmla="*/ 2147483647 h 242"/>
                      <a:gd name="T36" fmla="*/ 0 w 240"/>
                      <a:gd name="T37" fmla="*/ 2147483647 h 242"/>
                      <a:gd name="T38" fmla="*/ 2147483647 w 240"/>
                      <a:gd name="T39" fmla="*/ 2147483647 h 242"/>
                      <a:gd name="T40" fmla="*/ 2147483647 w 240"/>
                      <a:gd name="T41" fmla="*/ 2147483647 h 242"/>
                      <a:gd name="T42" fmla="*/ 2147483647 w 240"/>
                      <a:gd name="T43" fmla="*/ 2147483647 h 242"/>
                      <a:gd name="T44" fmla="*/ 2147483647 w 240"/>
                      <a:gd name="T45" fmla="*/ 2147483647 h 242"/>
                      <a:gd name="T46" fmla="*/ 2147483647 w 240"/>
                      <a:gd name="T47" fmla="*/ 2147483647 h 242"/>
                      <a:gd name="T48" fmla="*/ 2147483647 w 240"/>
                      <a:gd name="T49" fmla="*/ 2147483647 h 242"/>
                      <a:gd name="T50" fmla="*/ 2147483647 w 240"/>
                      <a:gd name="T51" fmla="*/ 2147483647 h 242"/>
                      <a:gd name="T52" fmla="*/ 2147483647 w 240"/>
                      <a:gd name="T53" fmla="*/ 2147483647 h 242"/>
                      <a:gd name="T54" fmla="*/ 2147483647 w 240"/>
                      <a:gd name="T55" fmla="*/ 2147483647 h 242"/>
                      <a:gd name="T56" fmla="*/ 2147483647 w 240"/>
                      <a:gd name="T57" fmla="*/ 2147483647 h 242"/>
                      <a:gd name="T58" fmla="*/ 2147483647 w 240"/>
                      <a:gd name="T59" fmla="*/ 2147483647 h 242"/>
                      <a:gd name="T60" fmla="*/ 2147483647 w 240"/>
                      <a:gd name="T61" fmla="*/ 2147483647 h 242"/>
                      <a:gd name="T62" fmla="*/ 2147483647 w 240"/>
                      <a:gd name="T63" fmla="*/ 2147483647 h 242"/>
                      <a:gd name="T64" fmla="*/ 2147483647 w 240"/>
                      <a:gd name="T65" fmla="*/ 2147483647 h 242"/>
                      <a:gd name="T66" fmla="*/ 2147483647 w 240"/>
                      <a:gd name="T67" fmla="*/ 2147483647 h 242"/>
                      <a:gd name="T68" fmla="*/ 2147483647 w 240"/>
                      <a:gd name="T69" fmla="*/ 2147483647 h 242"/>
                      <a:gd name="T70" fmla="*/ 2147483647 w 240"/>
                      <a:gd name="T71" fmla="*/ 2147483647 h 242"/>
                      <a:gd name="T72" fmla="*/ 2147483647 w 240"/>
                      <a:gd name="T73" fmla="*/ 2147483647 h 242"/>
                      <a:gd name="T74" fmla="*/ 2147483647 w 240"/>
                      <a:gd name="T75" fmla="*/ 2147483647 h 242"/>
                      <a:gd name="T76" fmla="*/ 2147483647 w 240"/>
                      <a:gd name="T77" fmla="*/ 2147483647 h 242"/>
                      <a:gd name="T78" fmla="*/ 2147483647 w 240"/>
                      <a:gd name="T79" fmla="*/ 2147483647 h 242"/>
                      <a:gd name="T80" fmla="*/ 2147483647 w 240"/>
                      <a:gd name="T81" fmla="*/ 2147483647 h 242"/>
                      <a:gd name="T82" fmla="*/ 2147483647 w 240"/>
                      <a:gd name="T83" fmla="*/ 2147483647 h 242"/>
                      <a:gd name="T84" fmla="*/ 2147483647 w 240"/>
                      <a:gd name="T85" fmla="*/ 2147483647 h 242"/>
                      <a:gd name="T86" fmla="*/ 2147483647 w 240"/>
                      <a:gd name="T87" fmla="*/ 2147483647 h 242"/>
                      <a:gd name="T88" fmla="*/ 2147483647 w 240"/>
                      <a:gd name="T89" fmla="*/ 2147483647 h 242"/>
                      <a:gd name="T90" fmla="*/ 2147483647 w 240"/>
                      <a:gd name="T91" fmla="*/ 2147483647 h 242"/>
                      <a:gd name="T92" fmla="*/ 2147483647 w 240"/>
                      <a:gd name="T93" fmla="*/ 2147483647 h 242"/>
                      <a:gd name="T94" fmla="*/ 2147483647 w 240"/>
                      <a:gd name="T95" fmla="*/ 2147483647 h 242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240"/>
                      <a:gd name="T145" fmla="*/ 0 h 242"/>
                      <a:gd name="T146" fmla="*/ 240 w 240"/>
                      <a:gd name="T147" fmla="*/ 242 h 242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240" h="242">
                        <a:moveTo>
                          <a:pt x="238" y="28"/>
                        </a:moveTo>
                        <a:lnTo>
                          <a:pt x="234" y="26"/>
                        </a:lnTo>
                        <a:lnTo>
                          <a:pt x="230" y="26"/>
                        </a:lnTo>
                        <a:lnTo>
                          <a:pt x="224" y="24"/>
                        </a:lnTo>
                        <a:lnTo>
                          <a:pt x="218" y="24"/>
                        </a:lnTo>
                        <a:lnTo>
                          <a:pt x="214" y="22"/>
                        </a:lnTo>
                        <a:lnTo>
                          <a:pt x="210" y="18"/>
                        </a:lnTo>
                        <a:lnTo>
                          <a:pt x="206" y="10"/>
                        </a:lnTo>
                        <a:lnTo>
                          <a:pt x="200" y="4"/>
                        </a:lnTo>
                        <a:lnTo>
                          <a:pt x="192" y="0"/>
                        </a:lnTo>
                        <a:lnTo>
                          <a:pt x="184" y="0"/>
                        </a:lnTo>
                        <a:lnTo>
                          <a:pt x="174" y="2"/>
                        </a:lnTo>
                        <a:lnTo>
                          <a:pt x="164" y="2"/>
                        </a:lnTo>
                        <a:lnTo>
                          <a:pt x="154" y="4"/>
                        </a:lnTo>
                        <a:lnTo>
                          <a:pt x="148" y="6"/>
                        </a:lnTo>
                        <a:lnTo>
                          <a:pt x="142" y="8"/>
                        </a:lnTo>
                        <a:lnTo>
                          <a:pt x="140" y="12"/>
                        </a:lnTo>
                        <a:lnTo>
                          <a:pt x="138" y="16"/>
                        </a:lnTo>
                        <a:lnTo>
                          <a:pt x="140" y="20"/>
                        </a:lnTo>
                        <a:lnTo>
                          <a:pt x="142" y="24"/>
                        </a:lnTo>
                        <a:lnTo>
                          <a:pt x="146" y="28"/>
                        </a:lnTo>
                        <a:lnTo>
                          <a:pt x="148" y="34"/>
                        </a:lnTo>
                        <a:lnTo>
                          <a:pt x="146" y="40"/>
                        </a:lnTo>
                        <a:lnTo>
                          <a:pt x="140" y="48"/>
                        </a:lnTo>
                        <a:lnTo>
                          <a:pt x="136" y="54"/>
                        </a:lnTo>
                        <a:lnTo>
                          <a:pt x="132" y="60"/>
                        </a:lnTo>
                        <a:lnTo>
                          <a:pt x="132" y="64"/>
                        </a:lnTo>
                        <a:lnTo>
                          <a:pt x="132" y="68"/>
                        </a:lnTo>
                        <a:lnTo>
                          <a:pt x="132" y="70"/>
                        </a:lnTo>
                        <a:lnTo>
                          <a:pt x="126" y="76"/>
                        </a:lnTo>
                        <a:lnTo>
                          <a:pt x="124" y="80"/>
                        </a:lnTo>
                        <a:lnTo>
                          <a:pt x="122" y="84"/>
                        </a:lnTo>
                        <a:lnTo>
                          <a:pt x="122" y="88"/>
                        </a:lnTo>
                        <a:lnTo>
                          <a:pt x="126" y="90"/>
                        </a:lnTo>
                        <a:lnTo>
                          <a:pt x="124" y="94"/>
                        </a:lnTo>
                        <a:lnTo>
                          <a:pt x="120" y="96"/>
                        </a:lnTo>
                        <a:lnTo>
                          <a:pt x="114" y="96"/>
                        </a:lnTo>
                        <a:lnTo>
                          <a:pt x="106" y="96"/>
                        </a:lnTo>
                        <a:lnTo>
                          <a:pt x="104" y="100"/>
                        </a:lnTo>
                        <a:lnTo>
                          <a:pt x="100" y="104"/>
                        </a:lnTo>
                        <a:lnTo>
                          <a:pt x="98" y="106"/>
                        </a:lnTo>
                        <a:lnTo>
                          <a:pt x="96" y="108"/>
                        </a:lnTo>
                        <a:lnTo>
                          <a:pt x="90" y="108"/>
                        </a:lnTo>
                        <a:lnTo>
                          <a:pt x="86" y="108"/>
                        </a:lnTo>
                        <a:lnTo>
                          <a:pt x="82" y="112"/>
                        </a:lnTo>
                        <a:lnTo>
                          <a:pt x="80" y="116"/>
                        </a:lnTo>
                        <a:lnTo>
                          <a:pt x="82" y="120"/>
                        </a:lnTo>
                        <a:lnTo>
                          <a:pt x="84" y="126"/>
                        </a:lnTo>
                        <a:lnTo>
                          <a:pt x="84" y="128"/>
                        </a:lnTo>
                        <a:lnTo>
                          <a:pt x="80" y="132"/>
                        </a:lnTo>
                        <a:lnTo>
                          <a:pt x="68" y="136"/>
                        </a:lnTo>
                        <a:lnTo>
                          <a:pt x="54" y="138"/>
                        </a:lnTo>
                        <a:lnTo>
                          <a:pt x="44" y="138"/>
                        </a:lnTo>
                        <a:lnTo>
                          <a:pt x="34" y="138"/>
                        </a:lnTo>
                        <a:lnTo>
                          <a:pt x="24" y="136"/>
                        </a:lnTo>
                        <a:lnTo>
                          <a:pt x="12" y="136"/>
                        </a:lnTo>
                        <a:lnTo>
                          <a:pt x="0" y="134"/>
                        </a:lnTo>
                        <a:lnTo>
                          <a:pt x="6" y="136"/>
                        </a:lnTo>
                        <a:lnTo>
                          <a:pt x="12" y="140"/>
                        </a:lnTo>
                        <a:lnTo>
                          <a:pt x="18" y="148"/>
                        </a:lnTo>
                        <a:lnTo>
                          <a:pt x="24" y="154"/>
                        </a:lnTo>
                        <a:lnTo>
                          <a:pt x="28" y="154"/>
                        </a:lnTo>
                        <a:lnTo>
                          <a:pt x="32" y="156"/>
                        </a:lnTo>
                        <a:lnTo>
                          <a:pt x="34" y="162"/>
                        </a:lnTo>
                        <a:lnTo>
                          <a:pt x="36" y="170"/>
                        </a:lnTo>
                        <a:lnTo>
                          <a:pt x="42" y="174"/>
                        </a:lnTo>
                        <a:lnTo>
                          <a:pt x="46" y="178"/>
                        </a:lnTo>
                        <a:lnTo>
                          <a:pt x="44" y="182"/>
                        </a:lnTo>
                        <a:lnTo>
                          <a:pt x="40" y="184"/>
                        </a:lnTo>
                        <a:lnTo>
                          <a:pt x="30" y="190"/>
                        </a:lnTo>
                        <a:lnTo>
                          <a:pt x="26" y="192"/>
                        </a:lnTo>
                        <a:lnTo>
                          <a:pt x="24" y="198"/>
                        </a:lnTo>
                        <a:lnTo>
                          <a:pt x="22" y="202"/>
                        </a:lnTo>
                        <a:lnTo>
                          <a:pt x="22" y="210"/>
                        </a:lnTo>
                        <a:lnTo>
                          <a:pt x="30" y="216"/>
                        </a:lnTo>
                        <a:lnTo>
                          <a:pt x="34" y="216"/>
                        </a:lnTo>
                        <a:lnTo>
                          <a:pt x="42" y="218"/>
                        </a:lnTo>
                        <a:lnTo>
                          <a:pt x="72" y="218"/>
                        </a:lnTo>
                        <a:lnTo>
                          <a:pt x="80" y="216"/>
                        </a:lnTo>
                        <a:lnTo>
                          <a:pt x="88" y="214"/>
                        </a:lnTo>
                        <a:lnTo>
                          <a:pt x="104" y="208"/>
                        </a:lnTo>
                        <a:lnTo>
                          <a:pt x="108" y="220"/>
                        </a:lnTo>
                        <a:lnTo>
                          <a:pt x="114" y="230"/>
                        </a:lnTo>
                        <a:lnTo>
                          <a:pt x="118" y="234"/>
                        </a:lnTo>
                        <a:lnTo>
                          <a:pt x="122" y="238"/>
                        </a:lnTo>
                        <a:lnTo>
                          <a:pt x="128" y="240"/>
                        </a:lnTo>
                        <a:lnTo>
                          <a:pt x="136" y="242"/>
                        </a:lnTo>
                        <a:lnTo>
                          <a:pt x="136" y="236"/>
                        </a:lnTo>
                        <a:lnTo>
                          <a:pt x="138" y="234"/>
                        </a:lnTo>
                        <a:lnTo>
                          <a:pt x="140" y="232"/>
                        </a:lnTo>
                        <a:lnTo>
                          <a:pt x="144" y="232"/>
                        </a:lnTo>
                        <a:lnTo>
                          <a:pt x="148" y="232"/>
                        </a:lnTo>
                        <a:lnTo>
                          <a:pt x="152" y="234"/>
                        </a:lnTo>
                        <a:lnTo>
                          <a:pt x="156" y="236"/>
                        </a:lnTo>
                        <a:lnTo>
                          <a:pt x="166" y="234"/>
                        </a:lnTo>
                        <a:lnTo>
                          <a:pt x="172" y="230"/>
                        </a:lnTo>
                        <a:lnTo>
                          <a:pt x="174" y="226"/>
                        </a:lnTo>
                        <a:lnTo>
                          <a:pt x="172" y="218"/>
                        </a:lnTo>
                        <a:lnTo>
                          <a:pt x="168" y="214"/>
                        </a:lnTo>
                        <a:lnTo>
                          <a:pt x="160" y="206"/>
                        </a:lnTo>
                        <a:lnTo>
                          <a:pt x="158" y="204"/>
                        </a:lnTo>
                        <a:lnTo>
                          <a:pt x="156" y="200"/>
                        </a:lnTo>
                        <a:lnTo>
                          <a:pt x="156" y="192"/>
                        </a:lnTo>
                        <a:lnTo>
                          <a:pt x="154" y="190"/>
                        </a:lnTo>
                        <a:lnTo>
                          <a:pt x="150" y="190"/>
                        </a:lnTo>
                        <a:lnTo>
                          <a:pt x="146" y="186"/>
                        </a:lnTo>
                        <a:lnTo>
                          <a:pt x="144" y="182"/>
                        </a:lnTo>
                        <a:lnTo>
                          <a:pt x="146" y="178"/>
                        </a:lnTo>
                        <a:lnTo>
                          <a:pt x="150" y="172"/>
                        </a:lnTo>
                        <a:lnTo>
                          <a:pt x="154" y="166"/>
                        </a:lnTo>
                        <a:lnTo>
                          <a:pt x="158" y="164"/>
                        </a:lnTo>
                        <a:lnTo>
                          <a:pt x="162" y="166"/>
                        </a:lnTo>
                        <a:lnTo>
                          <a:pt x="166" y="168"/>
                        </a:lnTo>
                        <a:lnTo>
                          <a:pt x="170" y="168"/>
                        </a:lnTo>
                        <a:lnTo>
                          <a:pt x="174" y="164"/>
                        </a:lnTo>
                        <a:lnTo>
                          <a:pt x="180" y="158"/>
                        </a:lnTo>
                        <a:lnTo>
                          <a:pt x="188" y="146"/>
                        </a:lnTo>
                        <a:lnTo>
                          <a:pt x="192" y="140"/>
                        </a:lnTo>
                        <a:lnTo>
                          <a:pt x="194" y="132"/>
                        </a:lnTo>
                        <a:lnTo>
                          <a:pt x="198" y="126"/>
                        </a:lnTo>
                        <a:lnTo>
                          <a:pt x="202" y="120"/>
                        </a:lnTo>
                        <a:lnTo>
                          <a:pt x="204" y="114"/>
                        </a:lnTo>
                        <a:lnTo>
                          <a:pt x="208" y="110"/>
                        </a:lnTo>
                        <a:lnTo>
                          <a:pt x="208" y="96"/>
                        </a:lnTo>
                        <a:lnTo>
                          <a:pt x="210" y="92"/>
                        </a:lnTo>
                        <a:lnTo>
                          <a:pt x="214" y="90"/>
                        </a:lnTo>
                        <a:lnTo>
                          <a:pt x="214" y="88"/>
                        </a:lnTo>
                        <a:lnTo>
                          <a:pt x="216" y="84"/>
                        </a:lnTo>
                        <a:lnTo>
                          <a:pt x="208" y="80"/>
                        </a:lnTo>
                        <a:lnTo>
                          <a:pt x="198" y="72"/>
                        </a:lnTo>
                        <a:lnTo>
                          <a:pt x="190" y="60"/>
                        </a:lnTo>
                        <a:lnTo>
                          <a:pt x="188" y="56"/>
                        </a:lnTo>
                        <a:lnTo>
                          <a:pt x="188" y="52"/>
                        </a:lnTo>
                        <a:lnTo>
                          <a:pt x="186" y="50"/>
                        </a:lnTo>
                        <a:lnTo>
                          <a:pt x="190" y="44"/>
                        </a:lnTo>
                        <a:lnTo>
                          <a:pt x="194" y="40"/>
                        </a:lnTo>
                        <a:lnTo>
                          <a:pt x="198" y="42"/>
                        </a:lnTo>
                        <a:lnTo>
                          <a:pt x="202" y="44"/>
                        </a:lnTo>
                        <a:lnTo>
                          <a:pt x="204" y="44"/>
                        </a:lnTo>
                        <a:lnTo>
                          <a:pt x="208" y="46"/>
                        </a:lnTo>
                        <a:lnTo>
                          <a:pt x="216" y="44"/>
                        </a:lnTo>
                        <a:lnTo>
                          <a:pt x="224" y="40"/>
                        </a:lnTo>
                        <a:lnTo>
                          <a:pt x="240" y="28"/>
                        </a:lnTo>
                        <a:lnTo>
                          <a:pt x="238" y="2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96" name="ïṩḷiḓe">
                    <a:extLst>
                      <a:ext uri="{FF2B5EF4-FFF2-40B4-BE49-F238E27FC236}">
                        <a16:creationId xmlns="" xmlns:a16="http://schemas.microsoft.com/office/drawing/2014/main" id="{93EEE6C9-4433-4FD7-B901-7AE8C2F381C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952319" y="2680977"/>
                    <a:ext cx="349813" cy="281612"/>
                  </a:xfrm>
                  <a:custGeom>
                    <a:avLst/>
                    <a:gdLst>
                      <a:gd name="T0" fmla="*/ 2147483647 w 200"/>
                      <a:gd name="T1" fmla="*/ 2147483647 h 168"/>
                      <a:gd name="T2" fmla="*/ 2147483647 w 200"/>
                      <a:gd name="T3" fmla="*/ 2147483647 h 168"/>
                      <a:gd name="T4" fmla="*/ 2147483647 w 200"/>
                      <a:gd name="T5" fmla="*/ 2147483647 h 168"/>
                      <a:gd name="T6" fmla="*/ 2147483647 w 200"/>
                      <a:gd name="T7" fmla="*/ 2147483647 h 168"/>
                      <a:gd name="T8" fmla="*/ 2147483647 w 200"/>
                      <a:gd name="T9" fmla="*/ 0 h 168"/>
                      <a:gd name="T10" fmla="*/ 2147483647 w 200"/>
                      <a:gd name="T11" fmla="*/ 2147483647 h 168"/>
                      <a:gd name="T12" fmla="*/ 2147483647 w 200"/>
                      <a:gd name="T13" fmla="*/ 2147483647 h 168"/>
                      <a:gd name="T14" fmla="*/ 2147483647 w 200"/>
                      <a:gd name="T15" fmla="*/ 2147483647 h 168"/>
                      <a:gd name="T16" fmla="*/ 2147483647 w 200"/>
                      <a:gd name="T17" fmla="*/ 2147483647 h 168"/>
                      <a:gd name="T18" fmla="*/ 2147483647 w 200"/>
                      <a:gd name="T19" fmla="*/ 2147483647 h 168"/>
                      <a:gd name="T20" fmla="*/ 2147483647 w 200"/>
                      <a:gd name="T21" fmla="*/ 2147483647 h 168"/>
                      <a:gd name="T22" fmla="*/ 2147483647 w 200"/>
                      <a:gd name="T23" fmla="*/ 2147483647 h 168"/>
                      <a:gd name="T24" fmla="*/ 2147483647 w 200"/>
                      <a:gd name="T25" fmla="*/ 2147483647 h 168"/>
                      <a:gd name="T26" fmla="*/ 2147483647 w 200"/>
                      <a:gd name="T27" fmla="*/ 2147483647 h 168"/>
                      <a:gd name="T28" fmla="*/ 0 w 200"/>
                      <a:gd name="T29" fmla="*/ 2147483647 h 168"/>
                      <a:gd name="T30" fmla="*/ 2147483647 w 200"/>
                      <a:gd name="T31" fmla="*/ 2147483647 h 168"/>
                      <a:gd name="T32" fmla="*/ 2147483647 w 200"/>
                      <a:gd name="T33" fmla="*/ 2147483647 h 168"/>
                      <a:gd name="T34" fmla="*/ 2147483647 w 200"/>
                      <a:gd name="T35" fmla="*/ 2147483647 h 168"/>
                      <a:gd name="T36" fmla="*/ 2147483647 w 200"/>
                      <a:gd name="T37" fmla="*/ 2147483647 h 168"/>
                      <a:gd name="T38" fmla="*/ 2147483647 w 200"/>
                      <a:gd name="T39" fmla="*/ 2147483647 h 168"/>
                      <a:gd name="T40" fmla="*/ 2147483647 w 200"/>
                      <a:gd name="T41" fmla="*/ 2147483647 h 168"/>
                      <a:gd name="T42" fmla="*/ 2147483647 w 200"/>
                      <a:gd name="T43" fmla="*/ 2147483647 h 168"/>
                      <a:gd name="T44" fmla="*/ 2147483647 w 200"/>
                      <a:gd name="T45" fmla="*/ 2147483647 h 168"/>
                      <a:gd name="T46" fmla="*/ 2147483647 w 200"/>
                      <a:gd name="T47" fmla="*/ 2147483647 h 168"/>
                      <a:gd name="T48" fmla="*/ 2147483647 w 200"/>
                      <a:gd name="T49" fmla="*/ 2147483647 h 168"/>
                      <a:gd name="T50" fmla="*/ 2147483647 w 200"/>
                      <a:gd name="T51" fmla="*/ 2147483647 h 168"/>
                      <a:gd name="T52" fmla="*/ 2147483647 w 200"/>
                      <a:gd name="T53" fmla="*/ 2147483647 h 168"/>
                      <a:gd name="T54" fmla="*/ 2147483647 w 200"/>
                      <a:gd name="T55" fmla="*/ 2147483647 h 168"/>
                      <a:gd name="T56" fmla="*/ 2147483647 w 200"/>
                      <a:gd name="T57" fmla="*/ 2147483647 h 168"/>
                      <a:gd name="T58" fmla="*/ 2147483647 w 200"/>
                      <a:gd name="T59" fmla="*/ 2147483647 h 168"/>
                      <a:gd name="T60" fmla="*/ 2147483647 w 200"/>
                      <a:gd name="T61" fmla="*/ 2147483647 h 168"/>
                      <a:gd name="T62" fmla="*/ 2147483647 w 200"/>
                      <a:gd name="T63" fmla="*/ 2147483647 h 168"/>
                      <a:gd name="T64" fmla="*/ 2147483647 w 200"/>
                      <a:gd name="T65" fmla="*/ 2147483647 h 168"/>
                      <a:gd name="T66" fmla="*/ 2147483647 w 200"/>
                      <a:gd name="T67" fmla="*/ 2147483647 h 168"/>
                      <a:gd name="T68" fmla="*/ 2147483647 w 200"/>
                      <a:gd name="T69" fmla="*/ 2147483647 h 168"/>
                      <a:gd name="T70" fmla="*/ 2147483647 w 200"/>
                      <a:gd name="T71" fmla="*/ 2147483647 h 168"/>
                      <a:gd name="T72" fmla="*/ 2147483647 w 200"/>
                      <a:gd name="T73" fmla="*/ 2147483647 h 168"/>
                      <a:gd name="T74" fmla="*/ 2147483647 w 200"/>
                      <a:gd name="T75" fmla="*/ 2147483647 h 168"/>
                      <a:gd name="T76" fmla="*/ 2147483647 w 200"/>
                      <a:gd name="T77" fmla="*/ 2147483647 h 168"/>
                      <a:gd name="T78" fmla="*/ 2147483647 w 200"/>
                      <a:gd name="T79" fmla="*/ 2147483647 h 168"/>
                      <a:gd name="T80" fmla="*/ 2147483647 w 200"/>
                      <a:gd name="T81" fmla="*/ 2147483647 h 168"/>
                      <a:gd name="T82" fmla="*/ 2147483647 w 200"/>
                      <a:gd name="T83" fmla="*/ 2147483647 h 168"/>
                      <a:gd name="T84" fmla="*/ 2147483647 w 200"/>
                      <a:gd name="T85" fmla="*/ 2147483647 h 168"/>
                      <a:gd name="T86" fmla="*/ 2147483647 w 200"/>
                      <a:gd name="T87" fmla="*/ 2147483647 h 168"/>
                      <a:gd name="T88" fmla="*/ 2147483647 w 200"/>
                      <a:gd name="T89" fmla="*/ 2147483647 h 168"/>
                      <a:gd name="T90" fmla="*/ 2147483647 w 200"/>
                      <a:gd name="T91" fmla="*/ 2147483647 h 168"/>
                      <a:gd name="T92" fmla="*/ 2147483647 w 200"/>
                      <a:gd name="T93" fmla="*/ 2147483647 h 168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w 200"/>
                      <a:gd name="T142" fmla="*/ 0 h 168"/>
                      <a:gd name="T143" fmla="*/ 200 w 200"/>
                      <a:gd name="T144" fmla="*/ 168 h 168"/>
                    </a:gdLst>
                    <a:ahLst/>
                    <a:cxnLst>
                      <a:cxn ang="T94">
                        <a:pos x="T0" y="T1"/>
                      </a:cxn>
                      <a:cxn ang="T95">
                        <a:pos x="T2" y="T3"/>
                      </a:cxn>
                      <a:cxn ang="T96">
                        <a:pos x="T4" y="T5"/>
                      </a:cxn>
                      <a:cxn ang="T97">
                        <a:pos x="T6" y="T7"/>
                      </a:cxn>
                      <a:cxn ang="T98">
                        <a:pos x="T8" y="T9"/>
                      </a:cxn>
                      <a:cxn ang="T99">
                        <a:pos x="T10" y="T11"/>
                      </a:cxn>
                      <a:cxn ang="T100">
                        <a:pos x="T12" y="T13"/>
                      </a:cxn>
                      <a:cxn ang="T101">
                        <a:pos x="T14" y="T15"/>
                      </a:cxn>
                      <a:cxn ang="T102">
                        <a:pos x="T16" y="T17"/>
                      </a:cxn>
                      <a:cxn ang="T103">
                        <a:pos x="T18" y="T19"/>
                      </a:cxn>
                      <a:cxn ang="T104">
                        <a:pos x="T20" y="T21"/>
                      </a:cxn>
                      <a:cxn ang="T105">
                        <a:pos x="T22" y="T23"/>
                      </a:cxn>
                      <a:cxn ang="T106">
                        <a:pos x="T24" y="T25"/>
                      </a:cxn>
                      <a:cxn ang="T107">
                        <a:pos x="T26" y="T27"/>
                      </a:cxn>
                      <a:cxn ang="T108">
                        <a:pos x="T28" y="T29"/>
                      </a:cxn>
                      <a:cxn ang="T109">
                        <a:pos x="T30" y="T31"/>
                      </a:cxn>
                      <a:cxn ang="T110">
                        <a:pos x="T32" y="T33"/>
                      </a:cxn>
                      <a:cxn ang="T111">
                        <a:pos x="T34" y="T35"/>
                      </a:cxn>
                      <a:cxn ang="T112">
                        <a:pos x="T36" y="T37"/>
                      </a:cxn>
                      <a:cxn ang="T113">
                        <a:pos x="T38" y="T39"/>
                      </a:cxn>
                      <a:cxn ang="T114">
                        <a:pos x="T40" y="T41"/>
                      </a:cxn>
                      <a:cxn ang="T115">
                        <a:pos x="T42" y="T43"/>
                      </a:cxn>
                      <a:cxn ang="T116">
                        <a:pos x="T44" y="T45"/>
                      </a:cxn>
                      <a:cxn ang="T117">
                        <a:pos x="T46" y="T47"/>
                      </a:cxn>
                      <a:cxn ang="T118">
                        <a:pos x="T48" y="T49"/>
                      </a:cxn>
                      <a:cxn ang="T119">
                        <a:pos x="T50" y="T51"/>
                      </a:cxn>
                      <a:cxn ang="T120">
                        <a:pos x="T52" y="T53"/>
                      </a:cxn>
                      <a:cxn ang="T121">
                        <a:pos x="T54" y="T55"/>
                      </a:cxn>
                      <a:cxn ang="T122">
                        <a:pos x="T56" y="T57"/>
                      </a:cxn>
                      <a:cxn ang="T123">
                        <a:pos x="T58" y="T59"/>
                      </a:cxn>
                      <a:cxn ang="T124">
                        <a:pos x="T60" y="T61"/>
                      </a:cxn>
                      <a:cxn ang="T125">
                        <a:pos x="T62" y="T63"/>
                      </a:cxn>
                      <a:cxn ang="T126">
                        <a:pos x="T64" y="T65"/>
                      </a:cxn>
                      <a:cxn ang="T127">
                        <a:pos x="T66" y="T67"/>
                      </a:cxn>
                      <a:cxn ang="T128">
                        <a:pos x="T68" y="T69"/>
                      </a:cxn>
                      <a:cxn ang="T129">
                        <a:pos x="T70" y="T71"/>
                      </a:cxn>
                      <a:cxn ang="T130">
                        <a:pos x="T72" y="T73"/>
                      </a:cxn>
                      <a:cxn ang="T131">
                        <a:pos x="T74" y="T75"/>
                      </a:cxn>
                      <a:cxn ang="T132">
                        <a:pos x="T76" y="T77"/>
                      </a:cxn>
                      <a:cxn ang="T133">
                        <a:pos x="T78" y="T79"/>
                      </a:cxn>
                      <a:cxn ang="T134">
                        <a:pos x="T80" y="T81"/>
                      </a:cxn>
                      <a:cxn ang="T135">
                        <a:pos x="T82" y="T83"/>
                      </a:cxn>
                      <a:cxn ang="T136">
                        <a:pos x="T84" y="T85"/>
                      </a:cxn>
                      <a:cxn ang="T137">
                        <a:pos x="T86" y="T87"/>
                      </a:cxn>
                      <a:cxn ang="T138">
                        <a:pos x="T88" y="T89"/>
                      </a:cxn>
                      <a:cxn ang="T139">
                        <a:pos x="T90" y="T91"/>
                      </a:cxn>
                      <a:cxn ang="T140">
                        <a:pos x="T92" y="T93"/>
                      </a:cxn>
                    </a:cxnLst>
                    <a:rect l="T141" t="T142" r="T143" b="T144"/>
                    <a:pathLst>
                      <a:path w="200" h="168">
                        <a:moveTo>
                          <a:pt x="184" y="22"/>
                        </a:moveTo>
                        <a:lnTo>
                          <a:pt x="174" y="26"/>
                        </a:lnTo>
                        <a:lnTo>
                          <a:pt x="168" y="26"/>
                        </a:lnTo>
                        <a:lnTo>
                          <a:pt x="160" y="28"/>
                        </a:lnTo>
                        <a:lnTo>
                          <a:pt x="156" y="26"/>
                        </a:lnTo>
                        <a:lnTo>
                          <a:pt x="152" y="24"/>
                        </a:lnTo>
                        <a:lnTo>
                          <a:pt x="148" y="18"/>
                        </a:lnTo>
                        <a:lnTo>
                          <a:pt x="144" y="8"/>
                        </a:lnTo>
                        <a:lnTo>
                          <a:pt x="142" y="0"/>
                        </a:lnTo>
                        <a:lnTo>
                          <a:pt x="136" y="0"/>
                        </a:lnTo>
                        <a:lnTo>
                          <a:pt x="130" y="6"/>
                        </a:lnTo>
                        <a:lnTo>
                          <a:pt x="122" y="16"/>
                        </a:lnTo>
                        <a:lnTo>
                          <a:pt x="114" y="24"/>
                        </a:lnTo>
                        <a:lnTo>
                          <a:pt x="108" y="26"/>
                        </a:lnTo>
                        <a:lnTo>
                          <a:pt x="102" y="28"/>
                        </a:lnTo>
                        <a:lnTo>
                          <a:pt x="74" y="28"/>
                        </a:lnTo>
                        <a:lnTo>
                          <a:pt x="60" y="20"/>
                        </a:lnTo>
                        <a:lnTo>
                          <a:pt x="46" y="42"/>
                        </a:lnTo>
                        <a:lnTo>
                          <a:pt x="40" y="50"/>
                        </a:lnTo>
                        <a:lnTo>
                          <a:pt x="36" y="54"/>
                        </a:lnTo>
                        <a:lnTo>
                          <a:pt x="30" y="56"/>
                        </a:lnTo>
                        <a:lnTo>
                          <a:pt x="24" y="58"/>
                        </a:lnTo>
                        <a:lnTo>
                          <a:pt x="16" y="56"/>
                        </a:lnTo>
                        <a:lnTo>
                          <a:pt x="12" y="56"/>
                        </a:lnTo>
                        <a:lnTo>
                          <a:pt x="10" y="56"/>
                        </a:lnTo>
                        <a:lnTo>
                          <a:pt x="4" y="58"/>
                        </a:lnTo>
                        <a:lnTo>
                          <a:pt x="4" y="50"/>
                        </a:lnTo>
                        <a:lnTo>
                          <a:pt x="4" y="56"/>
                        </a:lnTo>
                        <a:lnTo>
                          <a:pt x="0" y="72"/>
                        </a:lnTo>
                        <a:lnTo>
                          <a:pt x="0" y="84"/>
                        </a:lnTo>
                        <a:lnTo>
                          <a:pt x="0" y="92"/>
                        </a:lnTo>
                        <a:lnTo>
                          <a:pt x="4" y="104"/>
                        </a:lnTo>
                        <a:lnTo>
                          <a:pt x="8" y="116"/>
                        </a:lnTo>
                        <a:lnTo>
                          <a:pt x="10" y="122"/>
                        </a:lnTo>
                        <a:lnTo>
                          <a:pt x="12" y="126"/>
                        </a:lnTo>
                        <a:lnTo>
                          <a:pt x="18" y="130"/>
                        </a:lnTo>
                        <a:lnTo>
                          <a:pt x="26" y="132"/>
                        </a:lnTo>
                        <a:lnTo>
                          <a:pt x="26" y="136"/>
                        </a:lnTo>
                        <a:lnTo>
                          <a:pt x="24" y="138"/>
                        </a:lnTo>
                        <a:lnTo>
                          <a:pt x="18" y="146"/>
                        </a:lnTo>
                        <a:lnTo>
                          <a:pt x="14" y="152"/>
                        </a:lnTo>
                        <a:lnTo>
                          <a:pt x="12" y="156"/>
                        </a:lnTo>
                        <a:lnTo>
                          <a:pt x="12" y="160"/>
                        </a:lnTo>
                        <a:lnTo>
                          <a:pt x="12" y="162"/>
                        </a:lnTo>
                        <a:lnTo>
                          <a:pt x="16" y="164"/>
                        </a:lnTo>
                        <a:lnTo>
                          <a:pt x="28" y="166"/>
                        </a:lnTo>
                        <a:lnTo>
                          <a:pt x="40" y="166"/>
                        </a:lnTo>
                        <a:lnTo>
                          <a:pt x="50" y="168"/>
                        </a:lnTo>
                        <a:lnTo>
                          <a:pt x="60" y="168"/>
                        </a:lnTo>
                        <a:lnTo>
                          <a:pt x="70" y="168"/>
                        </a:lnTo>
                        <a:lnTo>
                          <a:pt x="84" y="166"/>
                        </a:lnTo>
                        <a:lnTo>
                          <a:pt x="96" y="162"/>
                        </a:lnTo>
                        <a:lnTo>
                          <a:pt x="100" y="158"/>
                        </a:lnTo>
                        <a:lnTo>
                          <a:pt x="100" y="156"/>
                        </a:lnTo>
                        <a:lnTo>
                          <a:pt x="98" y="150"/>
                        </a:lnTo>
                        <a:lnTo>
                          <a:pt x="96" y="146"/>
                        </a:lnTo>
                        <a:lnTo>
                          <a:pt x="98" y="142"/>
                        </a:lnTo>
                        <a:lnTo>
                          <a:pt x="102" y="138"/>
                        </a:lnTo>
                        <a:lnTo>
                          <a:pt x="106" y="138"/>
                        </a:lnTo>
                        <a:lnTo>
                          <a:pt x="112" y="138"/>
                        </a:lnTo>
                        <a:lnTo>
                          <a:pt x="114" y="136"/>
                        </a:lnTo>
                        <a:lnTo>
                          <a:pt x="116" y="134"/>
                        </a:lnTo>
                        <a:lnTo>
                          <a:pt x="120" y="130"/>
                        </a:lnTo>
                        <a:lnTo>
                          <a:pt x="122" y="126"/>
                        </a:lnTo>
                        <a:lnTo>
                          <a:pt x="130" y="126"/>
                        </a:lnTo>
                        <a:lnTo>
                          <a:pt x="136" y="126"/>
                        </a:lnTo>
                        <a:lnTo>
                          <a:pt x="140" y="124"/>
                        </a:lnTo>
                        <a:lnTo>
                          <a:pt x="142" y="120"/>
                        </a:lnTo>
                        <a:lnTo>
                          <a:pt x="138" y="118"/>
                        </a:lnTo>
                        <a:lnTo>
                          <a:pt x="138" y="114"/>
                        </a:lnTo>
                        <a:lnTo>
                          <a:pt x="140" y="110"/>
                        </a:lnTo>
                        <a:lnTo>
                          <a:pt x="142" y="106"/>
                        </a:lnTo>
                        <a:lnTo>
                          <a:pt x="148" y="100"/>
                        </a:lnTo>
                        <a:lnTo>
                          <a:pt x="148" y="98"/>
                        </a:lnTo>
                        <a:lnTo>
                          <a:pt x="148" y="94"/>
                        </a:lnTo>
                        <a:lnTo>
                          <a:pt x="148" y="90"/>
                        </a:lnTo>
                        <a:lnTo>
                          <a:pt x="152" y="84"/>
                        </a:lnTo>
                        <a:lnTo>
                          <a:pt x="156" y="78"/>
                        </a:lnTo>
                        <a:lnTo>
                          <a:pt x="162" y="70"/>
                        </a:lnTo>
                        <a:lnTo>
                          <a:pt x="164" y="64"/>
                        </a:lnTo>
                        <a:lnTo>
                          <a:pt x="162" y="58"/>
                        </a:lnTo>
                        <a:lnTo>
                          <a:pt x="158" y="54"/>
                        </a:lnTo>
                        <a:lnTo>
                          <a:pt x="156" y="50"/>
                        </a:lnTo>
                        <a:lnTo>
                          <a:pt x="154" y="46"/>
                        </a:lnTo>
                        <a:lnTo>
                          <a:pt x="156" y="42"/>
                        </a:lnTo>
                        <a:lnTo>
                          <a:pt x="158" y="38"/>
                        </a:lnTo>
                        <a:lnTo>
                          <a:pt x="164" y="36"/>
                        </a:lnTo>
                        <a:lnTo>
                          <a:pt x="170" y="34"/>
                        </a:lnTo>
                        <a:lnTo>
                          <a:pt x="180" y="32"/>
                        </a:lnTo>
                        <a:lnTo>
                          <a:pt x="190" y="32"/>
                        </a:lnTo>
                        <a:lnTo>
                          <a:pt x="200" y="30"/>
                        </a:lnTo>
                        <a:lnTo>
                          <a:pt x="200" y="28"/>
                        </a:lnTo>
                        <a:lnTo>
                          <a:pt x="192" y="26"/>
                        </a:lnTo>
                        <a:lnTo>
                          <a:pt x="184" y="2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97" name="îṥḷïḍê">
                    <a:extLst>
                      <a:ext uri="{FF2B5EF4-FFF2-40B4-BE49-F238E27FC236}">
                        <a16:creationId xmlns="" xmlns:a16="http://schemas.microsoft.com/office/drawing/2014/main" id="{8A520DE5-1C60-4E0E-8600-F626FBE41EE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6486679" y="2277473"/>
                    <a:ext cx="841479" cy="311036"/>
                  </a:xfrm>
                  <a:custGeom>
                    <a:avLst/>
                    <a:gdLst>
                      <a:gd name="T0" fmla="*/ 2147483647 w 482"/>
                      <a:gd name="T1" fmla="*/ 2147483647 h 186"/>
                      <a:gd name="T2" fmla="*/ 2147483647 w 482"/>
                      <a:gd name="T3" fmla="*/ 2147483647 h 186"/>
                      <a:gd name="T4" fmla="*/ 2147483647 w 482"/>
                      <a:gd name="T5" fmla="*/ 2147483647 h 186"/>
                      <a:gd name="T6" fmla="*/ 2147483647 w 482"/>
                      <a:gd name="T7" fmla="*/ 2147483647 h 186"/>
                      <a:gd name="T8" fmla="*/ 2147483647 w 482"/>
                      <a:gd name="T9" fmla="*/ 2147483647 h 186"/>
                      <a:gd name="T10" fmla="*/ 2147483647 w 482"/>
                      <a:gd name="T11" fmla="*/ 2147483647 h 186"/>
                      <a:gd name="T12" fmla="*/ 2147483647 w 482"/>
                      <a:gd name="T13" fmla="*/ 2147483647 h 186"/>
                      <a:gd name="T14" fmla="*/ 2147483647 w 482"/>
                      <a:gd name="T15" fmla="*/ 2147483647 h 186"/>
                      <a:gd name="T16" fmla="*/ 2147483647 w 482"/>
                      <a:gd name="T17" fmla="*/ 2147483647 h 186"/>
                      <a:gd name="T18" fmla="*/ 2147483647 w 482"/>
                      <a:gd name="T19" fmla="*/ 2147483647 h 186"/>
                      <a:gd name="T20" fmla="*/ 2147483647 w 482"/>
                      <a:gd name="T21" fmla="*/ 2147483647 h 186"/>
                      <a:gd name="T22" fmla="*/ 2147483647 w 482"/>
                      <a:gd name="T23" fmla="*/ 2147483647 h 186"/>
                      <a:gd name="T24" fmla="*/ 2147483647 w 482"/>
                      <a:gd name="T25" fmla="*/ 2147483647 h 186"/>
                      <a:gd name="T26" fmla="*/ 2147483647 w 482"/>
                      <a:gd name="T27" fmla="*/ 2147483647 h 186"/>
                      <a:gd name="T28" fmla="*/ 2147483647 w 482"/>
                      <a:gd name="T29" fmla="*/ 2147483647 h 186"/>
                      <a:gd name="T30" fmla="*/ 2147483647 w 482"/>
                      <a:gd name="T31" fmla="*/ 2147483647 h 186"/>
                      <a:gd name="T32" fmla="*/ 2147483647 w 482"/>
                      <a:gd name="T33" fmla="*/ 2147483647 h 186"/>
                      <a:gd name="T34" fmla="*/ 2147483647 w 482"/>
                      <a:gd name="T35" fmla="*/ 2147483647 h 186"/>
                      <a:gd name="T36" fmla="*/ 2147483647 w 482"/>
                      <a:gd name="T37" fmla="*/ 2147483647 h 186"/>
                      <a:gd name="T38" fmla="*/ 2147483647 w 482"/>
                      <a:gd name="T39" fmla="*/ 2147483647 h 186"/>
                      <a:gd name="T40" fmla="*/ 2147483647 w 482"/>
                      <a:gd name="T41" fmla="*/ 2147483647 h 186"/>
                      <a:gd name="T42" fmla="*/ 2147483647 w 482"/>
                      <a:gd name="T43" fmla="*/ 2147483647 h 186"/>
                      <a:gd name="T44" fmla="*/ 2147483647 w 482"/>
                      <a:gd name="T45" fmla="*/ 2147483647 h 186"/>
                      <a:gd name="T46" fmla="*/ 2147483647 w 482"/>
                      <a:gd name="T47" fmla="*/ 2147483647 h 186"/>
                      <a:gd name="T48" fmla="*/ 2147483647 w 482"/>
                      <a:gd name="T49" fmla="*/ 2147483647 h 186"/>
                      <a:gd name="T50" fmla="*/ 2147483647 w 482"/>
                      <a:gd name="T51" fmla="*/ 2147483647 h 186"/>
                      <a:gd name="T52" fmla="*/ 2147483647 w 482"/>
                      <a:gd name="T53" fmla="*/ 2147483647 h 186"/>
                      <a:gd name="T54" fmla="*/ 2147483647 w 482"/>
                      <a:gd name="T55" fmla="*/ 2147483647 h 186"/>
                      <a:gd name="T56" fmla="*/ 2147483647 w 482"/>
                      <a:gd name="T57" fmla="*/ 2147483647 h 186"/>
                      <a:gd name="T58" fmla="*/ 2147483647 w 482"/>
                      <a:gd name="T59" fmla="*/ 2147483647 h 186"/>
                      <a:gd name="T60" fmla="*/ 2147483647 w 482"/>
                      <a:gd name="T61" fmla="*/ 2147483647 h 186"/>
                      <a:gd name="T62" fmla="*/ 2147483647 w 482"/>
                      <a:gd name="T63" fmla="*/ 2147483647 h 186"/>
                      <a:gd name="T64" fmla="*/ 2147483647 w 482"/>
                      <a:gd name="T65" fmla="*/ 2147483647 h 186"/>
                      <a:gd name="T66" fmla="*/ 2147483647 w 482"/>
                      <a:gd name="T67" fmla="*/ 2147483647 h 186"/>
                      <a:gd name="T68" fmla="*/ 2147483647 w 482"/>
                      <a:gd name="T69" fmla="*/ 2147483647 h 186"/>
                      <a:gd name="T70" fmla="*/ 2147483647 w 482"/>
                      <a:gd name="T71" fmla="*/ 2147483647 h 186"/>
                      <a:gd name="T72" fmla="*/ 2147483647 w 482"/>
                      <a:gd name="T73" fmla="*/ 2147483647 h 186"/>
                      <a:gd name="T74" fmla="*/ 2147483647 w 482"/>
                      <a:gd name="T75" fmla="*/ 2147483647 h 186"/>
                      <a:gd name="T76" fmla="*/ 2147483647 w 482"/>
                      <a:gd name="T77" fmla="*/ 2147483647 h 186"/>
                      <a:gd name="T78" fmla="*/ 2147483647 w 482"/>
                      <a:gd name="T79" fmla="*/ 2147483647 h 186"/>
                      <a:gd name="T80" fmla="*/ 2147483647 w 482"/>
                      <a:gd name="T81" fmla="*/ 2147483647 h 186"/>
                      <a:gd name="T82" fmla="*/ 2147483647 w 482"/>
                      <a:gd name="T83" fmla="*/ 2147483647 h 186"/>
                      <a:gd name="T84" fmla="*/ 2147483647 w 482"/>
                      <a:gd name="T85" fmla="*/ 2147483647 h 186"/>
                      <a:gd name="T86" fmla="*/ 2147483647 w 482"/>
                      <a:gd name="T87" fmla="*/ 2147483647 h 186"/>
                      <a:gd name="T88" fmla="*/ 2147483647 w 482"/>
                      <a:gd name="T89" fmla="*/ 2147483647 h 186"/>
                      <a:gd name="T90" fmla="*/ 2147483647 w 482"/>
                      <a:gd name="T91" fmla="*/ 2147483647 h 186"/>
                      <a:gd name="T92" fmla="*/ 2147483647 w 482"/>
                      <a:gd name="T93" fmla="*/ 2147483647 h 186"/>
                      <a:gd name="T94" fmla="*/ 2147483647 w 482"/>
                      <a:gd name="T95" fmla="*/ 2147483647 h 186"/>
                      <a:gd name="T96" fmla="*/ 2147483647 w 482"/>
                      <a:gd name="T97" fmla="*/ 2147483647 h 186"/>
                      <a:gd name="T98" fmla="*/ 2147483647 w 482"/>
                      <a:gd name="T99" fmla="*/ 0 h 186"/>
                      <a:gd name="T100" fmla="*/ 2147483647 w 482"/>
                      <a:gd name="T101" fmla="*/ 2147483647 h 186"/>
                      <a:gd name="T102" fmla="*/ 2147483647 w 482"/>
                      <a:gd name="T103" fmla="*/ 2147483647 h 186"/>
                      <a:gd name="T104" fmla="*/ 2147483647 w 482"/>
                      <a:gd name="T105" fmla="*/ 2147483647 h 186"/>
                      <a:gd name="T106" fmla="*/ 2147483647 w 482"/>
                      <a:gd name="T107" fmla="*/ 2147483647 h 186"/>
                      <a:gd name="T108" fmla="*/ 2147483647 w 482"/>
                      <a:gd name="T109" fmla="*/ 2147483647 h 186"/>
                      <a:gd name="T110" fmla="*/ 2147483647 w 482"/>
                      <a:gd name="T111" fmla="*/ 2147483647 h 186"/>
                      <a:gd name="T112" fmla="*/ 2147483647 w 482"/>
                      <a:gd name="T113" fmla="*/ 2147483647 h 186"/>
                      <a:gd name="T114" fmla="*/ 2147483647 w 482"/>
                      <a:gd name="T115" fmla="*/ 2147483647 h 186"/>
                      <a:gd name="T116" fmla="*/ 2147483647 w 482"/>
                      <a:gd name="T117" fmla="*/ 2147483647 h 186"/>
                      <a:gd name="T118" fmla="*/ 2147483647 w 482"/>
                      <a:gd name="T119" fmla="*/ 2147483647 h 186"/>
                      <a:gd name="T120" fmla="*/ 2147483647 w 482"/>
                      <a:gd name="T121" fmla="*/ 2147483647 h 186"/>
                      <a:gd name="T122" fmla="*/ 2147483647 w 482"/>
                      <a:gd name="T123" fmla="*/ 2147483647 h 186"/>
                      <a:gd name="T124" fmla="*/ 0 w 482"/>
                      <a:gd name="T125" fmla="*/ 2147483647 h 18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60000 65536"/>
                      <a:gd name="T187" fmla="*/ 0 60000 65536"/>
                      <a:gd name="T188" fmla="*/ 0 60000 65536"/>
                      <a:gd name="T189" fmla="*/ 0 w 482"/>
                      <a:gd name="T190" fmla="*/ 0 h 186"/>
                      <a:gd name="T191" fmla="*/ 482 w 482"/>
                      <a:gd name="T192" fmla="*/ 186 h 186"/>
                    </a:gdLst>
                    <a:ahLst/>
                    <a:cxnLst>
                      <a:cxn ang="T126">
                        <a:pos x="T0" y="T1"/>
                      </a:cxn>
                      <a:cxn ang="T127">
                        <a:pos x="T2" y="T3"/>
                      </a:cxn>
                      <a:cxn ang="T128">
                        <a:pos x="T4" y="T5"/>
                      </a:cxn>
                      <a:cxn ang="T129">
                        <a:pos x="T6" y="T7"/>
                      </a:cxn>
                      <a:cxn ang="T130">
                        <a:pos x="T8" y="T9"/>
                      </a:cxn>
                      <a:cxn ang="T131">
                        <a:pos x="T10" y="T11"/>
                      </a:cxn>
                      <a:cxn ang="T132">
                        <a:pos x="T12" y="T13"/>
                      </a:cxn>
                      <a:cxn ang="T133">
                        <a:pos x="T14" y="T15"/>
                      </a:cxn>
                      <a:cxn ang="T134">
                        <a:pos x="T16" y="T17"/>
                      </a:cxn>
                      <a:cxn ang="T135">
                        <a:pos x="T18" y="T19"/>
                      </a:cxn>
                      <a:cxn ang="T136">
                        <a:pos x="T20" y="T21"/>
                      </a:cxn>
                      <a:cxn ang="T137">
                        <a:pos x="T22" y="T23"/>
                      </a:cxn>
                      <a:cxn ang="T138">
                        <a:pos x="T24" y="T25"/>
                      </a:cxn>
                      <a:cxn ang="T139">
                        <a:pos x="T26" y="T27"/>
                      </a:cxn>
                      <a:cxn ang="T140">
                        <a:pos x="T28" y="T29"/>
                      </a:cxn>
                      <a:cxn ang="T141">
                        <a:pos x="T30" y="T31"/>
                      </a:cxn>
                      <a:cxn ang="T142">
                        <a:pos x="T32" y="T33"/>
                      </a:cxn>
                      <a:cxn ang="T143">
                        <a:pos x="T34" y="T35"/>
                      </a:cxn>
                      <a:cxn ang="T144">
                        <a:pos x="T36" y="T37"/>
                      </a:cxn>
                      <a:cxn ang="T145">
                        <a:pos x="T38" y="T39"/>
                      </a:cxn>
                      <a:cxn ang="T146">
                        <a:pos x="T40" y="T41"/>
                      </a:cxn>
                      <a:cxn ang="T147">
                        <a:pos x="T42" y="T43"/>
                      </a:cxn>
                      <a:cxn ang="T148">
                        <a:pos x="T44" y="T45"/>
                      </a:cxn>
                      <a:cxn ang="T149">
                        <a:pos x="T46" y="T47"/>
                      </a:cxn>
                      <a:cxn ang="T150">
                        <a:pos x="T48" y="T49"/>
                      </a:cxn>
                      <a:cxn ang="T151">
                        <a:pos x="T50" y="T51"/>
                      </a:cxn>
                      <a:cxn ang="T152">
                        <a:pos x="T52" y="T53"/>
                      </a:cxn>
                      <a:cxn ang="T153">
                        <a:pos x="T54" y="T55"/>
                      </a:cxn>
                      <a:cxn ang="T154">
                        <a:pos x="T56" y="T57"/>
                      </a:cxn>
                      <a:cxn ang="T155">
                        <a:pos x="T58" y="T59"/>
                      </a:cxn>
                      <a:cxn ang="T156">
                        <a:pos x="T60" y="T61"/>
                      </a:cxn>
                      <a:cxn ang="T157">
                        <a:pos x="T62" y="T63"/>
                      </a:cxn>
                      <a:cxn ang="T158">
                        <a:pos x="T64" y="T65"/>
                      </a:cxn>
                      <a:cxn ang="T159">
                        <a:pos x="T66" y="T67"/>
                      </a:cxn>
                      <a:cxn ang="T160">
                        <a:pos x="T68" y="T69"/>
                      </a:cxn>
                      <a:cxn ang="T161">
                        <a:pos x="T70" y="T71"/>
                      </a:cxn>
                      <a:cxn ang="T162">
                        <a:pos x="T72" y="T73"/>
                      </a:cxn>
                      <a:cxn ang="T163">
                        <a:pos x="T74" y="T75"/>
                      </a:cxn>
                      <a:cxn ang="T164">
                        <a:pos x="T76" y="T77"/>
                      </a:cxn>
                      <a:cxn ang="T165">
                        <a:pos x="T78" y="T79"/>
                      </a:cxn>
                      <a:cxn ang="T166">
                        <a:pos x="T80" y="T81"/>
                      </a:cxn>
                      <a:cxn ang="T167">
                        <a:pos x="T82" y="T83"/>
                      </a:cxn>
                      <a:cxn ang="T168">
                        <a:pos x="T84" y="T85"/>
                      </a:cxn>
                      <a:cxn ang="T169">
                        <a:pos x="T86" y="T87"/>
                      </a:cxn>
                      <a:cxn ang="T170">
                        <a:pos x="T88" y="T89"/>
                      </a:cxn>
                      <a:cxn ang="T171">
                        <a:pos x="T90" y="T91"/>
                      </a:cxn>
                      <a:cxn ang="T172">
                        <a:pos x="T92" y="T93"/>
                      </a:cxn>
                      <a:cxn ang="T173">
                        <a:pos x="T94" y="T95"/>
                      </a:cxn>
                      <a:cxn ang="T174">
                        <a:pos x="T96" y="T97"/>
                      </a:cxn>
                      <a:cxn ang="T175">
                        <a:pos x="T98" y="T99"/>
                      </a:cxn>
                      <a:cxn ang="T176">
                        <a:pos x="T100" y="T101"/>
                      </a:cxn>
                      <a:cxn ang="T177">
                        <a:pos x="T102" y="T103"/>
                      </a:cxn>
                      <a:cxn ang="T178">
                        <a:pos x="T104" y="T105"/>
                      </a:cxn>
                      <a:cxn ang="T179">
                        <a:pos x="T106" y="T107"/>
                      </a:cxn>
                      <a:cxn ang="T180">
                        <a:pos x="T108" y="T109"/>
                      </a:cxn>
                      <a:cxn ang="T181">
                        <a:pos x="T110" y="T111"/>
                      </a:cxn>
                      <a:cxn ang="T182">
                        <a:pos x="T112" y="T113"/>
                      </a:cxn>
                      <a:cxn ang="T183">
                        <a:pos x="T114" y="T115"/>
                      </a:cxn>
                      <a:cxn ang="T184">
                        <a:pos x="T116" y="T117"/>
                      </a:cxn>
                      <a:cxn ang="T185">
                        <a:pos x="T118" y="T119"/>
                      </a:cxn>
                      <a:cxn ang="T186">
                        <a:pos x="T120" y="T121"/>
                      </a:cxn>
                      <a:cxn ang="T187">
                        <a:pos x="T122" y="T123"/>
                      </a:cxn>
                      <a:cxn ang="T188">
                        <a:pos x="T124" y="T125"/>
                      </a:cxn>
                    </a:cxnLst>
                    <a:rect l="T189" t="T190" r="T191" b="T192"/>
                    <a:pathLst>
                      <a:path w="482" h="186">
                        <a:moveTo>
                          <a:pt x="0" y="50"/>
                        </a:moveTo>
                        <a:lnTo>
                          <a:pt x="4" y="56"/>
                        </a:lnTo>
                        <a:lnTo>
                          <a:pt x="6" y="60"/>
                        </a:lnTo>
                        <a:lnTo>
                          <a:pt x="12" y="64"/>
                        </a:lnTo>
                        <a:lnTo>
                          <a:pt x="20" y="66"/>
                        </a:lnTo>
                        <a:lnTo>
                          <a:pt x="34" y="72"/>
                        </a:lnTo>
                        <a:lnTo>
                          <a:pt x="40" y="74"/>
                        </a:lnTo>
                        <a:lnTo>
                          <a:pt x="48" y="78"/>
                        </a:lnTo>
                        <a:lnTo>
                          <a:pt x="60" y="86"/>
                        </a:lnTo>
                        <a:lnTo>
                          <a:pt x="64" y="92"/>
                        </a:lnTo>
                        <a:lnTo>
                          <a:pt x="68" y="100"/>
                        </a:lnTo>
                        <a:lnTo>
                          <a:pt x="72" y="114"/>
                        </a:lnTo>
                        <a:lnTo>
                          <a:pt x="76" y="120"/>
                        </a:lnTo>
                        <a:lnTo>
                          <a:pt x="80" y="126"/>
                        </a:lnTo>
                        <a:lnTo>
                          <a:pt x="110" y="126"/>
                        </a:lnTo>
                        <a:lnTo>
                          <a:pt x="118" y="130"/>
                        </a:lnTo>
                        <a:lnTo>
                          <a:pt x="128" y="134"/>
                        </a:lnTo>
                        <a:lnTo>
                          <a:pt x="138" y="134"/>
                        </a:lnTo>
                        <a:lnTo>
                          <a:pt x="146" y="140"/>
                        </a:lnTo>
                        <a:lnTo>
                          <a:pt x="156" y="146"/>
                        </a:lnTo>
                        <a:lnTo>
                          <a:pt x="164" y="154"/>
                        </a:lnTo>
                        <a:lnTo>
                          <a:pt x="172" y="162"/>
                        </a:lnTo>
                        <a:lnTo>
                          <a:pt x="180" y="166"/>
                        </a:lnTo>
                        <a:lnTo>
                          <a:pt x="214" y="166"/>
                        </a:lnTo>
                        <a:lnTo>
                          <a:pt x="214" y="168"/>
                        </a:lnTo>
                        <a:lnTo>
                          <a:pt x="258" y="168"/>
                        </a:lnTo>
                        <a:lnTo>
                          <a:pt x="268" y="174"/>
                        </a:lnTo>
                        <a:lnTo>
                          <a:pt x="280" y="180"/>
                        </a:lnTo>
                        <a:lnTo>
                          <a:pt x="296" y="184"/>
                        </a:lnTo>
                        <a:lnTo>
                          <a:pt x="310" y="186"/>
                        </a:lnTo>
                        <a:lnTo>
                          <a:pt x="318" y="184"/>
                        </a:lnTo>
                        <a:lnTo>
                          <a:pt x="324" y="180"/>
                        </a:lnTo>
                        <a:lnTo>
                          <a:pt x="334" y="172"/>
                        </a:lnTo>
                        <a:lnTo>
                          <a:pt x="362" y="172"/>
                        </a:lnTo>
                        <a:lnTo>
                          <a:pt x="374" y="168"/>
                        </a:lnTo>
                        <a:lnTo>
                          <a:pt x="384" y="162"/>
                        </a:lnTo>
                        <a:lnTo>
                          <a:pt x="392" y="156"/>
                        </a:lnTo>
                        <a:lnTo>
                          <a:pt x="396" y="150"/>
                        </a:lnTo>
                        <a:lnTo>
                          <a:pt x="396" y="146"/>
                        </a:lnTo>
                        <a:lnTo>
                          <a:pt x="396" y="142"/>
                        </a:lnTo>
                        <a:lnTo>
                          <a:pt x="394" y="140"/>
                        </a:lnTo>
                        <a:lnTo>
                          <a:pt x="390" y="138"/>
                        </a:lnTo>
                        <a:lnTo>
                          <a:pt x="384" y="134"/>
                        </a:lnTo>
                        <a:lnTo>
                          <a:pt x="382" y="134"/>
                        </a:lnTo>
                        <a:lnTo>
                          <a:pt x="382" y="130"/>
                        </a:lnTo>
                        <a:lnTo>
                          <a:pt x="384" y="126"/>
                        </a:lnTo>
                        <a:lnTo>
                          <a:pt x="388" y="124"/>
                        </a:lnTo>
                        <a:lnTo>
                          <a:pt x="390" y="124"/>
                        </a:lnTo>
                        <a:lnTo>
                          <a:pt x="394" y="126"/>
                        </a:lnTo>
                        <a:lnTo>
                          <a:pt x="398" y="128"/>
                        </a:lnTo>
                        <a:lnTo>
                          <a:pt x="404" y="128"/>
                        </a:lnTo>
                        <a:lnTo>
                          <a:pt x="410" y="126"/>
                        </a:lnTo>
                        <a:lnTo>
                          <a:pt x="416" y="124"/>
                        </a:lnTo>
                        <a:lnTo>
                          <a:pt x="418" y="120"/>
                        </a:lnTo>
                        <a:lnTo>
                          <a:pt x="422" y="118"/>
                        </a:lnTo>
                        <a:lnTo>
                          <a:pt x="432" y="116"/>
                        </a:lnTo>
                        <a:lnTo>
                          <a:pt x="436" y="116"/>
                        </a:lnTo>
                        <a:lnTo>
                          <a:pt x="440" y="114"/>
                        </a:lnTo>
                        <a:lnTo>
                          <a:pt x="440" y="108"/>
                        </a:lnTo>
                        <a:lnTo>
                          <a:pt x="442" y="106"/>
                        </a:lnTo>
                        <a:lnTo>
                          <a:pt x="442" y="102"/>
                        </a:lnTo>
                        <a:lnTo>
                          <a:pt x="444" y="98"/>
                        </a:lnTo>
                        <a:lnTo>
                          <a:pt x="462" y="96"/>
                        </a:lnTo>
                        <a:lnTo>
                          <a:pt x="482" y="94"/>
                        </a:lnTo>
                        <a:lnTo>
                          <a:pt x="476" y="86"/>
                        </a:lnTo>
                        <a:lnTo>
                          <a:pt x="468" y="80"/>
                        </a:lnTo>
                        <a:lnTo>
                          <a:pt x="458" y="74"/>
                        </a:lnTo>
                        <a:lnTo>
                          <a:pt x="448" y="72"/>
                        </a:lnTo>
                        <a:lnTo>
                          <a:pt x="442" y="74"/>
                        </a:lnTo>
                        <a:lnTo>
                          <a:pt x="434" y="76"/>
                        </a:lnTo>
                        <a:lnTo>
                          <a:pt x="416" y="76"/>
                        </a:lnTo>
                        <a:lnTo>
                          <a:pt x="410" y="76"/>
                        </a:lnTo>
                        <a:lnTo>
                          <a:pt x="408" y="72"/>
                        </a:lnTo>
                        <a:lnTo>
                          <a:pt x="404" y="68"/>
                        </a:lnTo>
                        <a:lnTo>
                          <a:pt x="404" y="62"/>
                        </a:lnTo>
                        <a:lnTo>
                          <a:pt x="402" y="40"/>
                        </a:lnTo>
                        <a:lnTo>
                          <a:pt x="384" y="32"/>
                        </a:lnTo>
                        <a:lnTo>
                          <a:pt x="374" y="30"/>
                        </a:lnTo>
                        <a:lnTo>
                          <a:pt x="368" y="30"/>
                        </a:lnTo>
                        <a:lnTo>
                          <a:pt x="362" y="30"/>
                        </a:lnTo>
                        <a:lnTo>
                          <a:pt x="356" y="32"/>
                        </a:lnTo>
                        <a:lnTo>
                          <a:pt x="344" y="40"/>
                        </a:lnTo>
                        <a:lnTo>
                          <a:pt x="334" y="48"/>
                        </a:lnTo>
                        <a:lnTo>
                          <a:pt x="326" y="50"/>
                        </a:lnTo>
                        <a:lnTo>
                          <a:pt x="318" y="50"/>
                        </a:lnTo>
                        <a:lnTo>
                          <a:pt x="304" y="48"/>
                        </a:lnTo>
                        <a:lnTo>
                          <a:pt x="290" y="46"/>
                        </a:lnTo>
                        <a:lnTo>
                          <a:pt x="264" y="34"/>
                        </a:lnTo>
                        <a:lnTo>
                          <a:pt x="252" y="28"/>
                        </a:lnTo>
                        <a:lnTo>
                          <a:pt x="240" y="26"/>
                        </a:lnTo>
                        <a:lnTo>
                          <a:pt x="226" y="24"/>
                        </a:lnTo>
                        <a:lnTo>
                          <a:pt x="212" y="26"/>
                        </a:lnTo>
                        <a:lnTo>
                          <a:pt x="204" y="28"/>
                        </a:lnTo>
                        <a:lnTo>
                          <a:pt x="198" y="26"/>
                        </a:lnTo>
                        <a:lnTo>
                          <a:pt x="196" y="24"/>
                        </a:lnTo>
                        <a:lnTo>
                          <a:pt x="192" y="22"/>
                        </a:lnTo>
                        <a:lnTo>
                          <a:pt x="186" y="14"/>
                        </a:lnTo>
                        <a:lnTo>
                          <a:pt x="180" y="8"/>
                        </a:lnTo>
                        <a:lnTo>
                          <a:pt x="170" y="4"/>
                        </a:lnTo>
                        <a:lnTo>
                          <a:pt x="152" y="0"/>
                        </a:lnTo>
                        <a:lnTo>
                          <a:pt x="134" y="0"/>
                        </a:lnTo>
                        <a:lnTo>
                          <a:pt x="128" y="2"/>
                        </a:lnTo>
                        <a:lnTo>
                          <a:pt x="126" y="2"/>
                        </a:lnTo>
                        <a:lnTo>
                          <a:pt x="124" y="4"/>
                        </a:lnTo>
                        <a:lnTo>
                          <a:pt x="126" y="8"/>
                        </a:lnTo>
                        <a:lnTo>
                          <a:pt x="128" y="12"/>
                        </a:lnTo>
                        <a:lnTo>
                          <a:pt x="132" y="18"/>
                        </a:lnTo>
                        <a:lnTo>
                          <a:pt x="138" y="24"/>
                        </a:lnTo>
                        <a:lnTo>
                          <a:pt x="140" y="26"/>
                        </a:lnTo>
                        <a:lnTo>
                          <a:pt x="140" y="30"/>
                        </a:lnTo>
                        <a:lnTo>
                          <a:pt x="138" y="34"/>
                        </a:lnTo>
                        <a:lnTo>
                          <a:pt x="134" y="36"/>
                        </a:lnTo>
                        <a:lnTo>
                          <a:pt x="130" y="38"/>
                        </a:lnTo>
                        <a:lnTo>
                          <a:pt x="124" y="38"/>
                        </a:lnTo>
                        <a:lnTo>
                          <a:pt x="114" y="38"/>
                        </a:lnTo>
                        <a:lnTo>
                          <a:pt x="104" y="36"/>
                        </a:lnTo>
                        <a:lnTo>
                          <a:pt x="86" y="30"/>
                        </a:lnTo>
                        <a:lnTo>
                          <a:pt x="68" y="24"/>
                        </a:lnTo>
                        <a:lnTo>
                          <a:pt x="62" y="24"/>
                        </a:lnTo>
                        <a:lnTo>
                          <a:pt x="54" y="22"/>
                        </a:lnTo>
                        <a:lnTo>
                          <a:pt x="46" y="24"/>
                        </a:lnTo>
                        <a:lnTo>
                          <a:pt x="38" y="24"/>
                        </a:lnTo>
                        <a:lnTo>
                          <a:pt x="24" y="30"/>
                        </a:lnTo>
                        <a:lnTo>
                          <a:pt x="10" y="42"/>
                        </a:lnTo>
                        <a:lnTo>
                          <a:pt x="0" y="52"/>
                        </a:lnTo>
                        <a:lnTo>
                          <a:pt x="0" y="5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98" name="ï$ľîḍe">
                    <a:extLst>
                      <a:ext uri="{FF2B5EF4-FFF2-40B4-BE49-F238E27FC236}">
                        <a16:creationId xmlns="" xmlns:a16="http://schemas.microsoft.com/office/drawing/2014/main" id="{F2C9DFE4-BB4F-4576-9FA1-DD573C0228F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559530" y="2545074"/>
                    <a:ext cx="132212" cy="152715"/>
                  </a:xfrm>
                  <a:custGeom>
                    <a:avLst/>
                    <a:gdLst>
                      <a:gd name="T0" fmla="*/ 2147483647 w 76"/>
                      <a:gd name="T1" fmla="*/ 2147483647 h 92"/>
                      <a:gd name="T2" fmla="*/ 2147483647 w 76"/>
                      <a:gd name="T3" fmla="*/ 2147483647 h 92"/>
                      <a:gd name="T4" fmla="*/ 2147483647 w 76"/>
                      <a:gd name="T5" fmla="*/ 2147483647 h 92"/>
                      <a:gd name="T6" fmla="*/ 2147483647 w 76"/>
                      <a:gd name="T7" fmla="*/ 2147483647 h 92"/>
                      <a:gd name="T8" fmla="*/ 2147483647 w 76"/>
                      <a:gd name="T9" fmla="*/ 2147483647 h 92"/>
                      <a:gd name="T10" fmla="*/ 2147483647 w 76"/>
                      <a:gd name="T11" fmla="*/ 2147483647 h 92"/>
                      <a:gd name="T12" fmla="*/ 2147483647 w 76"/>
                      <a:gd name="T13" fmla="*/ 2147483647 h 92"/>
                      <a:gd name="T14" fmla="*/ 2147483647 w 76"/>
                      <a:gd name="T15" fmla="*/ 2147483647 h 92"/>
                      <a:gd name="T16" fmla="*/ 2147483647 w 76"/>
                      <a:gd name="T17" fmla="*/ 2147483647 h 92"/>
                      <a:gd name="T18" fmla="*/ 2147483647 w 76"/>
                      <a:gd name="T19" fmla="*/ 2147483647 h 92"/>
                      <a:gd name="T20" fmla="*/ 2147483647 w 76"/>
                      <a:gd name="T21" fmla="*/ 2147483647 h 92"/>
                      <a:gd name="T22" fmla="*/ 2147483647 w 76"/>
                      <a:gd name="T23" fmla="*/ 2147483647 h 92"/>
                      <a:gd name="T24" fmla="*/ 2147483647 w 76"/>
                      <a:gd name="T25" fmla="*/ 2147483647 h 92"/>
                      <a:gd name="T26" fmla="*/ 2147483647 w 76"/>
                      <a:gd name="T27" fmla="*/ 2147483647 h 92"/>
                      <a:gd name="T28" fmla="*/ 2147483647 w 76"/>
                      <a:gd name="T29" fmla="*/ 2147483647 h 92"/>
                      <a:gd name="T30" fmla="*/ 2147483647 w 76"/>
                      <a:gd name="T31" fmla="*/ 0 h 92"/>
                      <a:gd name="T32" fmla="*/ 2147483647 w 76"/>
                      <a:gd name="T33" fmla="*/ 2147483647 h 92"/>
                      <a:gd name="T34" fmla="*/ 2147483647 w 76"/>
                      <a:gd name="T35" fmla="*/ 2147483647 h 92"/>
                      <a:gd name="T36" fmla="*/ 2147483647 w 76"/>
                      <a:gd name="T37" fmla="*/ 2147483647 h 92"/>
                      <a:gd name="T38" fmla="*/ 2147483647 w 76"/>
                      <a:gd name="T39" fmla="*/ 2147483647 h 92"/>
                      <a:gd name="T40" fmla="*/ 2147483647 w 76"/>
                      <a:gd name="T41" fmla="*/ 2147483647 h 92"/>
                      <a:gd name="T42" fmla="*/ 2147483647 w 76"/>
                      <a:gd name="T43" fmla="*/ 2147483647 h 92"/>
                      <a:gd name="T44" fmla="*/ 2147483647 w 76"/>
                      <a:gd name="T45" fmla="*/ 2147483647 h 92"/>
                      <a:gd name="T46" fmla="*/ 2147483647 w 76"/>
                      <a:gd name="T47" fmla="*/ 2147483647 h 92"/>
                      <a:gd name="T48" fmla="*/ 2147483647 w 76"/>
                      <a:gd name="T49" fmla="*/ 2147483647 h 92"/>
                      <a:gd name="T50" fmla="*/ 2147483647 w 76"/>
                      <a:gd name="T51" fmla="*/ 2147483647 h 92"/>
                      <a:gd name="T52" fmla="*/ 2147483647 w 76"/>
                      <a:gd name="T53" fmla="*/ 2147483647 h 92"/>
                      <a:gd name="T54" fmla="*/ 2147483647 w 76"/>
                      <a:gd name="T55" fmla="*/ 2147483647 h 92"/>
                      <a:gd name="T56" fmla="*/ 2147483647 w 76"/>
                      <a:gd name="T57" fmla="*/ 2147483647 h 92"/>
                      <a:gd name="T58" fmla="*/ 2147483647 w 76"/>
                      <a:gd name="T59" fmla="*/ 2147483647 h 92"/>
                      <a:gd name="T60" fmla="*/ 0 w 76"/>
                      <a:gd name="T61" fmla="*/ 2147483647 h 92"/>
                      <a:gd name="T62" fmla="*/ 2147483647 w 76"/>
                      <a:gd name="T63" fmla="*/ 2147483647 h 92"/>
                      <a:gd name="T64" fmla="*/ 2147483647 w 76"/>
                      <a:gd name="T65" fmla="*/ 2147483647 h 92"/>
                      <a:gd name="T66" fmla="*/ 2147483647 w 76"/>
                      <a:gd name="T67" fmla="*/ 2147483647 h 92"/>
                      <a:gd name="T68" fmla="*/ 2147483647 w 76"/>
                      <a:gd name="T69" fmla="*/ 2147483647 h 92"/>
                      <a:gd name="T70" fmla="*/ 2147483647 w 76"/>
                      <a:gd name="T71" fmla="*/ 2147483647 h 92"/>
                      <a:gd name="T72" fmla="*/ 2147483647 w 76"/>
                      <a:gd name="T73" fmla="*/ 2147483647 h 92"/>
                      <a:gd name="T74" fmla="*/ 2147483647 w 76"/>
                      <a:gd name="T75" fmla="*/ 2147483647 h 92"/>
                      <a:gd name="T76" fmla="*/ 2147483647 w 76"/>
                      <a:gd name="T77" fmla="*/ 2147483647 h 92"/>
                      <a:gd name="T78" fmla="*/ 2147483647 w 76"/>
                      <a:gd name="T79" fmla="*/ 2147483647 h 92"/>
                      <a:gd name="T80" fmla="*/ 2147483647 w 76"/>
                      <a:gd name="T81" fmla="*/ 2147483647 h 92"/>
                      <a:gd name="T82" fmla="*/ 2147483647 w 76"/>
                      <a:gd name="T83" fmla="*/ 2147483647 h 92"/>
                      <a:gd name="T84" fmla="*/ 2147483647 w 76"/>
                      <a:gd name="T85" fmla="*/ 2147483647 h 92"/>
                      <a:gd name="T86" fmla="*/ 2147483647 w 76"/>
                      <a:gd name="T87" fmla="*/ 2147483647 h 92"/>
                      <a:gd name="T88" fmla="*/ 2147483647 w 76"/>
                      <a:gd name="T89" fmla="*/ 2147483647 h 92"/>
                      <a:gd name="T90" fmla="*/ 2147483647 w 76"/>
                      <a:gd name="T91" fmla="*/ 2147483647 h 92"/>
                      <a:gd name="T92" fmla="*/ 2147483647 w 76"/>
                      <a:gd name="T93" fmla="*/ 2147483647 h 92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w 76"/>
                      <a:gd name="T142" fmla="*/ 0 h 92"/>
                      <a:gd name="T143" fmla="*/ 76 w 76"/>
                      <a:gd name="T144" fmla="*/ 92 h 92"/>
                    </a:gdLst>
                    <a:ahLst/>
                    <a:cxnLst>
                      <a:cxn ang="T94">
                        <a:pos x="T0" y="T1"/>
                      </a:cxn>
                      <a:cxn ang="T95">
                        <a:pos x="T2" y="T3"/>
                      </a:cxn>
                      <a:cxn ang="T96">
                        <a:pos x="T4" y="T5"/>
                      </a:cxn>
                      <a:cxn ang="T97">
                        <a:pos x="T6" y="T7"/>
                      </a:cxn>
                      <a:cxn ang="T98">
                        <a:pos x="T8" y="T9"/>
                      </a:cxn>
                      <a:cxn ang="T99">
                        <a:pos x="T10" y="T11"/>
                      </a:cxn>
                      <a:cxn ang="T100">
                        <a:pos x="T12" y="T13"/>
                      </a:cxn>
                      <a:cxn ang="T101">
                        <a:pos x="T14" y="T15"/>
                      </a:cxn>
                      <a:cxn ang="T102">
                        <a:pos x="T16" y="T17"/>
                      </a:cxn>
                      <a:cxn ang="T103">
                        <a:pos x="T18" y="T19"/>
                      </a:cxn>
                      <a:cxn ang="T104">
                        <a:pos x="T20" y="T21"/>
                      </a:cxn>
                      <a:cxn ang="T105">
                        <a:pos x="T22" y="T23"/>
                      </a:cxn>
                      <a:cxn ang="T106">
                        <a:pos x="T24" y="T25"/>
                      </a:cxn>
                      <a:cxn ang="T107">
                        <a:pos x="T26" y="T27"/>
                      </a:cxn>
                      <a:cxn ang="T108">
                        <a:pos x="T28" y="T29"/>
                      </a:cxn>
                      <a:cxn ang="T109">
                        <a:pos x="T30" y="T31"/>
                      </a:cxn>
                      <a:cxn ang="T110">
                        <a:pos x="T32" y="T33"/>
                      </a:cxn>
                      <a:cxn ang="T111">
                        <a:pos x="T34" y="T35"/>
                      </a:cxn>
                      <a:cxn ang="T112">
                        <a:pos x="T36" y="T37"/>
                      </a:cxn>
                      <a:cxn ang="T113">
                        <a:pos x="T38" y="T39"/>
                      </a:cxn>
                      <a:cxn ang="T114">
                        <a:pos x="T40" y="T41"/>
                      </a:cxn>
                      <a:cxn ang="T115">
                        <a:pos x="T42" y="T43"/>
                      </a:cxn>
                      <a:cxn ang="T116">
                        <a:pos x="T44" y="T45"/>
                      </a:cxn>
                      <a:cxn ang="T117">
                        <a:pos x="T46" y="T47"/>
                      </a:cxn>
                      <a:cxn ang="T118">
                        <a:pos x="T48" y="T49"/>
                      </a:cxn>
                      <a:cxn ang="T119">
                        <a:pos x="T50" y="T51"/>
                      </a:cxn>
                      <a:cxn ang="T120">
                        <a:pos x="T52" y="T53"/>
                      </a:cxn>
                      <a:cxn ang="T121">
                        <a:pos x="T54" y="T55"/>
                      </a:cxn>
                      <a:cxn ang="T122">
                        <a:pos x="T56" y="T57"/>
                      </a:cxn>
                      <a:cxn ang="T123">
                        <a:pos x="T58" y="T59"/>
                      </a:cxn>
                      <a:cxn ang="T124">
                        <a:pos x="T60" y="T61"/>
                      </a:cxn>
                      <a:cxn ang="T125">
                        <a:pos x="T62" y="T63"/>
                      </a:cxn>
                      <a:cxn ang="T126">
                        <a:pos x="T64" y="T65"/>
                      </a:cxn>
                      <a:cxn ang="T127">
                        <a:pos x="T66" y="T67"/>
                      </a:cxn>
                      <a:cxn ang="T128">
                        <a:pos x="T68" y="T69"/>
                      </a:cxn>
                      <a:cxn ang="T129">
                        <a:pos x="T70" y="T71"/>
                      </a:cxn>
                      <a:cxn ang="T130">
                        <a:pos x="T72" y="T73"/>
                      </a:cxn>
                      <a:cxn ang="T131">
                        <a:pos x="T74" y="T75"/>
                      </a:cxn>
                      <a:cxn ang="T132">
                        <a:pos x="T76" y="T77"/>
                      </a:cxn>
                      <a:cxn ang="T133">
                        <a:pos x="T78" y="T79"/>
                      </a:cxn>
                      <a:cxn ang="T134">
                        <a:pos x="T80" y="T81"/>
                      </a:cxn>
                      <a:cxn ang="T135">
                        <a:pos x="T82" y="T83"/>
                      </a:cxn>
                      <a:cxn ang="T136">
                        <a:pos x="T84" y="T85"/>
                      </a:cxn>
                      <a:cxn ang="T137">
                        <a:pos x="T86" y="T87"/>
                      </a:cxn>
                      <a:cxn ang="T138">
                        <a:pos x="T88" y="T89"/>
                      </a:cxn>
                      <a:cxn ang="T139">
                        <a:pos x="T90" y="T91"/>
                      </a:cxn>
                      <a:cxn ang="T140">
                        <a:pos x="T92" y="T93"/>
                      </a:cxn>
                    </a:cxnLst>
                    <a:rect l="T141" t="T142" r="T143" b="T144"/>
                    <a:pathLst>
                      <a:path w="76" h="92">
                        <a:moveTo>
                          <a:pt x="70" y="78"/>
                        </a:moveTo>
                        <a:lnTo>
                          <a:pt x="62" y="70"/>
                        </a:lnTo>
                        <a:lnTo>
                          <a:pt x="54" y="64"/>
                        </a:lnTo>
                        <a:lnTo>
                          <a:pt x="56" y="60"/>
                        </a:lnTo>
                        <a:lnTo>
                          <a:pt x="58" y="58"/>
                        </a:lnTo>
                        <a:lnTo>
                          <a:pt x="66" y="54"/>
                        </a:lnTo>
                        <a:lnTo>
                          <a:pt x="74" y="50"/>
                        </a:lnTo>
                        <a:lnTo>
                          <a:pt x="76" y="46"/>
                        </a:lnTo>
                        <a:lnTo>
                          <a:pt x="76" y="42"/>
                        </a:lnTo>
                        <a:lnTo>
                          <a:pt x="76" y="36"/>
                        </a:lnTo>
                        <a:lnTo>
                          <a:pt x="74" y="32"/>
                        </a:lnTo>
                        <a:lnTo>
                          <a:pt x="70" y="28"/>
                        </a:lnTo>
                        <a:lnTo>
                          <a:pt x="70" y="24"/>
                        </a:lnTo>
                        <a:lnTo>
                          <a:pt x="70" y="16"/>
                        </a:lnTo>
                        <a:lnTo>
                          <a:pt x="74" y="8"/>
                        </a:lnTo>
                        <a:lnTo>
                          <a:pt x="70" y="0"/>
                        </a:lnTo>
                        <a:lnTo>
                          <a:pt x="70" y="2"/>
                        </a:lnTo>
                        <a:lnTo>
                          <a:pt x="66" y="4"/>
                        </a:lnTo>
                        <a:lnTo>
                          <a:pt x="62" y="6"/>
                        </a:lnTo>
                        <a:lnTo>
                          <a:pt x="58" y="4"/>
                        </a:lnTo>
                        <a:lnTo>
                          <a:pt x="54" y="2"/>
                        </a:lnTo>
                        <a:lnTo>
                          <a:pt x="48" y="12"/>
                        </a:lnTo>
                        <a:lnTo>
                          <a:pt x="44" y="18"/>
                        </a:lnTo>
                        <a:lnTo>
                          <a:pt x="42" y="22"/>
                        </a:lnTo>
                        <a:lnTo>
                          <a:pt x="44" y="28"/>
                        </a:lnTo>
                        <a:lnTo>
                          <a:pt x="32" y="28"/>
                        </a:lnTo>
                        <a:lnTo>
                          <a:pt x="26" y="26"/>
                        </a:lnTo>
                        <a:lnTo>
                          <a:pt x="22" y="24"/>
                        </a:lnTo>
                        <a:lnTo>
                          <a:pt x="12" y="36"/>
                        </a:lnTo>
                        <a:lnTo>
                          <a:pt x="4" y="48"/>
                        </a:lnTo>
                        <a:lnTo>
                          <a:pt x="0" y="56"/>
                        </a:lnTo>
                        <a:lnTo>
                          <a:pt x="10" y="56"/>
                        </a:lnTo>
                        <a:lnTo>
                          <a:pt x="18" y="60"/>
                        </a:lnTo>
                        <a:lnTo>
                          <a:pt x="24" y="70"/>
                        </a:lnTo>
                        <a:lnTo>
                          <a:pt x="28" y="80"/>
                        </a:lnTo>
                        <a:lnTo>
                          <a:pt x="24" y="84"/>
                        </a:lnTo>
                        <a:lnTo>
                          <a:pt x="24" y="86"/>
                        </a:lnTo>
                        <a:lnTo>
                          <a:pt x="26" y="88"/>
                        </a:lnTo>
                        <a:lnTo>
                          <a:pt x="32" y="90"/>
                        </a:lnTo>
                        <a:lnTo>
                          <a:pt x="46" y="90"/>
                        </a:lnTo>
                        <a:lnTo>
                          <a:pt x="56" y="92"/>
                        </a:lnTo>
                        <a:lnTo>
                          <a:pt x="56" y="88"/>
                        </a:lnTo>
                        <a:lnTo>
                          <a:pt x="68" y="88"/>
                        </a:lnTo>
                        <a:lnTo>
                          <a:pt x="72" y="86"/>
                        </a:lnTo>
                        <a:lnTo>
                          <a:pt x="74" y="84"/>
                        </a:lnTo>
                        <a:lnTo>
                          <a:pt x="74" y="80"/>
                        </a:lnTo>
                        <a:lnTo>
                          <a:pt x="70" y="7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99" name="îṡḷïďe">
                    <a:extLst>
                      <a:ext uri="{FF2B5EF4-FFF2-40B4-BE49-F238E27FC236}">
                        <a16:creationId xmlns="" xmlns:a16="http://schemas.microsoft.com/office/drawing/2014/main" id="{94DA3651-78C9-4702-9B4D-18186E60FA5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655935" y="2678176"/>
                    <a:ext cx="112932" cy="127496"/>
                  </a:xfrm>
                  <a:custGeom>
                    <a:avLst/>
                    <a:gdLst>
                      <a:gd name="T0" fmla="*/ 2147483647 w 64"/>
                      <a:gd name="T1" fmla="*/ 0 h 76"/>
                      <a:gd name="T2" fmla="*/ 2147483647 w 64"/>
                      <a:gd name="T3" fmla="*/ 2147483647 h 76"/>
                      <a:gd name="T4" fmla="*/ 2147483647 w 64"/>
                      <a:gd name="T5" fmla="*/ 2147483647 h 76"/>
                      <a:gd name="T6" fmla="*/ 2147483647 w 64"/>
                      <a:gd name="T7" fmla="*/ 2147483647 h 76"/>
                      <a:gd name="T8" fmla="*/ 2147483647 w 64"/>
                      <a:gd name="T9" fmla="*/ 2147483647 h 76"/>
                      <a:gd name="T10" fmla="*/ 0 w 64"/>
                      <a:gd name="T11" fmla="*/ 2147483647 h 76"/>
                      <a:gd name="T12" fmla="*/ 0 w 64"/>
                      <a:gd name="T13" fmla="*/ 2147483647 h 76"/>
                      <a:gd name="T14" fmla="*/ 2147483647 w 64"/>
                      <a:gd name="T15" fmla="*/ 2147483647 h 76"/>
                      <a:gd name="T16" fmla="*/ 2147483647 w 64"/>
                      <a:gd name="T17" fmla="*/ 2147483647 h 76"/>
                      <a:gd name="T18" fmla="*/ 2147483647 w 64"/>
                      <a:gd name="T19" fmla="*/ 2147483647 h 76"/>
                      <a:gd name="T20" fmla="*/ 2147483647 w 64"/>
                      <a:gd name="T21" fmla="*/ 2147483647 h 76"/>
                      <a:gd name="T22" fmla="*/ 2147483647 w 64"/>
                      <a:gd name="T23" fmla="*/ 2147483647 h 76"/>
                      <a:gd name="T24" fmla="*/ 2147483647 w 64"/>
                      <a:gd name="T25" fmla="*/ 2147483647 h 76"/>
                      <a:gd name="T26" fmla="*/ 2147483647 w 64"/>
                      <a:gd name="T27" fmla="*/ 2147483647 h 76"/>
                      <a:gd name="T28" fmla="*/ 2147483647 w 64"/>
                      <a:gd name="T29" fmla="*/ 2147483647 h 76"/>
                      <a:gd name="T30" fmla="*/ 2147483647 w 64"/>
                      <a:gd name="T31" fmla="*/ 2147483647 h 76"/>
                      <a:gd name="T32" fmla="*/ 2147483647 w 64"/>
                      <a:gd name="T33" fmla="*/ 2147483647 h 76"/>
                      <a:gd name="T34" fmla="*/ 2147483647 w 64"/>
                      <a:gd name="T35" fmla="*/ 2147483647 h 76"/>
                      <a:gd name="T36" fmla="*/ 2147483647 w 64"/>
                      <a:gd name="T37" fmla="*/ 2147483647 h 76"/>
                      <a:gd name="T38" fmla="*/ 2147483647 w 64"/>
                      <a:gd name="T39" fmla="*/ 2147483647 h 76"/>
                      <a:gd name="T40" fmla="*/ 2147483647 w 64"/>
                      <a:gd name="T41" fmla="*/ 2147483647 h 76"/>
                      <a:gd name="T42" fmla="*/ 2147483647 w 64"/>
                      <a:gd name="T43" fmla="*/ 2147483647 h 76"/>
                      <a:gd name="T44" fmla="*/ 2147483647 w 64"/>
                      <a:gd name="T45" fmla="*/ 2147483647 h 76"/>
                      <a:gd name="T46" fmla="*/ 2147483647 w 64"/>
                      <a:gd name="T47" fmla="*/ 2147483647 h 76"/>
                      <a:gd name="T48" fmla="*/ 2147483647 w 64"/>
                      <a:gd name="T49" fmla="*/ 0 h 7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w 64"/>
                      <a:gd name="T76" fmla="*/ 0 h 76"/>
                      <a:gd name="T77" fmla="*/ 64 w 64"/>
                      <a:gd name="T78" fmla="*/ 76 h 76"/>
                    </a:gdLst>
                    <a:ahLst/>
                    <a:cxnLst>
                      <a:cxn ang="T50">
                        <a:pos x="T0" y="T1"/>
                      </a:cxn>
                      <a:cxn ang="T51">
                        <a:pos x="T2" y="T3"/>
                      </a:cxn>
                      <a:cxn ang="T52">
                        <a:pos x="T4" y="T5"/>
                      </a:cxn>
                      <a:cxn ang="T53">
                        <a:pos x="T6" y="T7"/>
                      </a:cxn>
                      <a:cxn ang="T54">
                        <a:pos x="T8" y="T9"/>
                      </a:cxn>
                      <a:cxn ang="T55">
                        <a:pos x="T10" y="T11"/>
                      </a:cxn>
                      <a:cxn ang="T56">
                        <a:pos x="T12" y="T13"/>
                      </a:cxn>
                      <a:cxn ang="T57">
                        <a:pos x="T14" y="T15"/>
                      </a:cxn>
                      <a:cxn ang="T58">
                        <a:pos x="T16" y="T17"/>
                      </a:cxn>
                      <a:cxn ang="T59">
                        <a:pos x="T18" y="T19"/>
                      </a:cxn>
                      <a:cxn ang="T60">
                        <a:pos x="T20" y="T21"/>
                      </a:cxn>
                      <a:cxn ang="T61">
                        <a:pos x="T22" y="T23"/>
                      </a:cxn>
                      <a:cxn ang="T62">
                        <a:pos x="T24" y="T25"/>
                      </a:cxn>
                      <a:cxn ang="T63">
                        <a:pos x="T26" y="T27"/>
                      </a:cxn>
                      <a:cxn ang="T64">
                        <a:pos x="T28" y="T29"/>
                      </a:cxn>
                      <a:cxn ang="T65">
                        <a:pos x="T30" y="T31"/>
                      </a:cxn>
                      <a:cxn ang="T66">
                        <a:pos x="T32" y="T33"/>
                      </a:cxn>
                      <a:cxn ang="T67">
                        <a:pos x="T34" y="T35"/>
                      </a:cxn>
                      <a:cxn ang="T68">
                        <a:pos x="T36" y="T37"/>
                      </a:cxn>
                      <a:cxn ang="T69">
                        <a:pos x="T38" y="T39"/>
                      </a:cxn>
                      <a:cxn ang="T70">
                        <a:pos x="T40" y="T41"/>
                      </a:cxn>
                      <a:cxn ang="T71">
                        <a:pos x="T42" y="T43"/>
                      </a:cxn>
                      <a:cxn ang="T72">
                        <a:pos x="T44" y="T45"/>
                      </a:cxn>
                      <a:cxn ang="T73">
                        <a:pos x="T46" y="T47"/>
                      </a:cxn>
                      <a:cxn ang="T74">
                        <a:pos x="T48" y="T49"/>
                      </a:cxn>
                    </a:cxnLst>
                    <a:rect l="T75" t="T76" r="T77" b="T78"/>
                    <a:pathLst>
                      <a:path w="64" h="76">
                        <a:moveTo>
                          <a:pt x="18" y="0"/>
                        </a:moveTo>
                        <a:lnTo>
                          <a:pt x="18" y="2"/>
                        </a:lnTo>
                        <a:lnTo>
                          <a:pt x="18" y="4"/>
                        </a:lnTo>
                        <a:lnTo>
                          <a:pt x="16" y="6"/>
                        </a:lnTo>
                        <a:lnTo>
                          <a:pt x="12" y="8"/>
                        </a:lnTo>
                        <a:lnTo>
                          <a:pt x="0" y="8"/>
                        </a:lnTo>
                        <a:lnTo>
                          <a:pt x="0" y="12"/>
                        </a:lnTo>
                        <a:lnTo>
                          <a:pt x="2" y="16"/>
                        </a:lnTo>
                        <a:lnTo>
                          <a:pt x="4" y="20"/>
                        </a:lnTo>
                        <a:lnTo>
                          <a:pt x="6" y="28"/>
                        </a:lnTo>
                        <a:lnTo>
                          <a:pt x="8" y="40"/>
                        </a:lnTo>
                        <a:lnTo>
                          <a:pt x="14" y="56"/>
                        </a:lnTo>
                        <a:lnTo>
                          <a:pt x="20" y="70"/>
                        </a:lnTo>
                        <a:lnTo>
                          <a:pt x="24" y="74"/>
                        </a:lnTo>
                        <a:lnTo>
                          <a:pt x="30" y="76"/>
                        </a:lnTo>
                        <a:lnTo>
                          <a:pt x="40" y="74"/>
                        </a:lnTo>
                        <a:lnTo>
                          <a:pt x="50" y="70"/>
                        </a:lnTo>
                        <a:lnTo>
                          <a:pt x="60" y="64"/>
                        </a:lnTo>
                        <a:lnTo>
                          <a:pt x="64" y="60"/>
                        </a:lnTo>
                        <a:lnTo>
                          <a:pt x="64" y="58"/>
                        </a:lnTo>
                        <a:lnTo>
                          <a:pt x="64" y="50"/>
                        </a:lnTo>
                        <a:lnTo>
                          <a:pt x="58" y="42"/>
                        </a:lnTo>
                        <a:lnTo>
                          <a:pt x="52" y="32"/>
                        </a:lnTo>
                        <a:lnTo>
                          <a:pt x="46" y="26"/>
                        </a:lnTo>
                        <a:lnTo>
                          <a:pt x="18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00" name="îṩ1íḋè">
                    <a:extLst>
                      <a:ext uri="{FF2B5EF4-FFF2-40B4-BE49-F238E27FC236}">
                        <a16:creationId xmlns="" xmlns:a16="http://schemas.microsoft.com/office/drawing/2014/main" id="{9AC28C37-AD92-42BA-8245-FB3AD7329B1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945574" y="3161539"/>
                    <a:ext cx="461368" cy="591247"/>
                  </a:xfrm>
                  <a:custGeom>
                    <a:avLst/>
                    <a:gdLst>
                      <a:gd name="T0" fmla="*/ 2147483647 w 264"/>
                      <a:gd name="T1" fmla="*/ 2147483647 h 354"/>
                      <a:gd name="T2" fmla="*/ 2147483647 w 264"/>
                      <a:gd name="T3" fmla="*/ 2147483647 h 354"/>
                      <a:gd name="T4" fmla="*/ 2147483647 w 264"/>
                      <a:gd name="T5" fmla="*/ 2147483647 h 354"/>
                      <a:gd name="T6" fmla="*/ 2147483647 w 264"/>
                      <a:gd name="T7" fmla="*/ 2147483647 h 354"/>
                      <a:gd name="T8" fmla="*/ 2147483647 w 264"/>
                      <a:gd name="T9" fmla="*/ 2147483647 h 354"/>
                      <a:gd name="T10" fmla="*/ 2147483647 w 264"/>
                      <a:gd name="T11" fmla="*/ 2147483647 h 354"/>
                      <a:gd name="T12" fmla="*/ 2147483647 w 264"/>
                      <a:gd name="T13" fmla="*/ 2147483647 h 354"/>
                      <a:gd name="T14" fmla="*/ 2147483647 w 264"/>
                      <a:gd name="T15" fmla="*/ 2147483647 h 354"/>
                      <a:gd name="T16" fmla="*/ 2147483647 w 264"/>
                      <a:gd name="T17" fmla="*/ 2147483647 h 354"/>
                      <a:gd name="T18" fmla="*/ 2147483647 w 264"/>
                      <a:gd name="T19" fmla="*/ 2147483647 h 354"/>
                      <a:gd name="T20" fmla="*/ 2147483647 w 264"/>
                      <a:gd name="T21" fmla="*/ 2147483647 h 354"/>
                      <a:gd name="T22" fmla="*/ 2147483647 w 264"/>
                      <a:gd name="T23" fmla="*/ 2147483647 h 354"/>
                      <a:gd name="T24" fmla="*/ 2147483647 w 264"/>
                      <a:gd name="T25" fmla="*/ 2147483647 h 354"/>
                      <a:gd name="T26" fmla="*/ 2147483647 w 264"/>
                      <a:gd name="T27" fmla="*/ 2147483647 h 354"/>
                      <a:gd name="T28" fmla="*/ 2147483647 w 264"/>
                      <a:gd name="T29" fmla="*/ 2147483647 h 354"/>
                      <a:gd name="T30" fmla="*/ 2147483647 w 264"/>
                      <a:gd name="T31" fmla="*/ 2147483647 h 354"/>
                      <a:gd name="T32" fmla="*/ 2147483647 w 264"/>
                      <a:gd name="T33" fmla="*/ 2147483647 h 354"/>
                      <a:gd name="T34" fmla="*/ 2147483647 w 264"/>
                      <a:gd name="T35" fmla="*/ 2147483647 h 354"/>
                      <a:gd name="T36" fmla="*/ 2147483647 w 264"/>
                      <a:gd name="T37" fmla="*/ 2147483647 h 354"/>
                      <a:gd name="T38" fmla="*/ 2147483647 w 264"/>
                      <a:gd name="T39" fmla="*/ 2147483647 h 354"/>
                      <a:gd name="T40" fmla="*/ 2147483647 w 264"/>
                      <a:gd name="T41" fmla="*/ 2147483647 h 354"/>
                      <a:gd name="T42" fmla="*/ 2147483647 w 264"/>
                      <a:gd name="T43" fmla="*/ 2147483647 h 354"/>
                      <a:gd name="T44" fmla="*/ 2147483647 w 264"/>
                      <a:gd name="T45" fmla="*/ 2147483647 h 354"/>
                      <a:gd name="T46" fmla="*/ 2147483647 w 264"/>
                      <a:gd name="T47" fmla="*/ 2147483647 h 354"/>
                      <a:gd name="T48" fmla="*/ 2147483647 w 264"/>
                      <a:gd name="T49" fmla="*/ 2147483647 h 354"/>
                      <a:gd name="T50" fmla="*/ 2147483647 w 264"/>
                      <a:gd name="T51" fmla="*/ 2147483647 h 354"/>
                      <a:gd name="T52" fmla="*/ 2147483647 w 264"/>
                      <a:gd name="T53" fmla="*/ 2147483647 h 354"/>
                      <a:gd name="T54" fmla="*/ 2147483647 w 264"/>
                      <a:gd name="T55" fmla="*/ 2147483647 h 354"/>
                      <a:gd name="T56" fmla="*/ 2147483647 w 264"/>
                      <a:gd name="T57" fmla="*/ 2147483647 h 354"/>
                      <a:gd name="T58" fmla="*/ 2147483647 w 264"/>
                      <a:gd name="T59" fmla="*/ 2147483647 h 354"/>
                      <a:gd name="T60" fmla="*/ 2147483647 w 264"/>
                      <a:gd name="T61" fmla="*/ 2147483647 h 354"/>
                      <a:gd name="T62" fmla="*/ 2147483647 w 264"/>
                      <a:gd name="T63" fmla="*/ 2147483647 h 354"/>
                      <a:gd name="T64" fmla="*/ 2147483647 w 264"/>
                      <a:gd name="T65" fmla="*/ 2147483647 h 354"/>
                      <a:gd name="T66" fmla="*/ 2147483647 w 264"/>
                      <a:gd name="T67" fmla="*/ 2147483647 h 354"/>
                      <a:gd name="T68" fmla="*/ 2147483647 w 264"/>
                      <a:gd name="T69" fmla="*/ 2147483647 h 354"/>
                      <a:gd name="T70" fmla="*/ 2147483647 w 264"/>
                      <a:gd name="T71" fmla="*/ 2147483647 h 354"/>
                      <a:gd name="T72" fmla="*/ 2147483647 w 264"/>
                      <a:gd name="T73" fmla="*/ 2147483647 h 354"/>
                      <a:gd name="T74" fmla="*/ 2147483647 w 264"/>
                      <a:gd name="T75" fmla="*/ 2147483647 h 354"/>
                      <a:gd name="T76" fmla="*/ 2147483647 w 264"/>
                      <a:gd name="T77" fmla="*/ 2147483647 h 354"/>
                      <a:gd name="T78" fmla="*/ 2147483647 w 264"/>
                      <a:gd name="T79" fmla="*/ 2147483647 h 354"/>
                      <a:gd name="T80" fmla="*/ 2147483647 w 264"/>
                      <a:gd name="T81" fmla="*/ 2147483647 h 354"/>
                      <a:gd name="T82" fmla="*/ 2147483647 w 264"/>
                      <a:gd name="T83" fmla="*/ 2147483647 h 354"/>
                      <a:gd name="T84" fmla="*/ 2147483647 w 264"/>
                      <a:gd name="T85" fmla="*/ 2147483647 h 354"/>
                      <a:gd name="T86" fmla="*/ 2147483647 w 264"/>
                      <a:gd name="T87" fmla="*/ 2147483647 h 354"/>
                      <a:gd name="T88" fmla="*/ 2147483647 w 264"/>
                      <a:gd name="T89" fmla="*/ 2147483647 h 354"/>
                      <a:gd name="T90" fmla="*/ 2147483647 w 264"/>
                      <a:gd name="T91" fmla="*/ 0 h 354"/>
                      <a:gd name="T92" fmla="*/ 2147483647 w 264"/>
                      <a:gd name="T93" fmla="*/ 2147483647 h 354"/>
                      <a:gd name="T94" fmla="*/ 2147483647 w 264"/>
                      <a:gd name="T95" fmla="*/ 2147483647 h 354"/>
                      <a:gd name="T96" fmla="*/ 2147483647 w 264"/>
                      <a:gd name="T97" fmla="*/ 2147483647 h 354"/>
                      <a:gd name="T98" fmla="*/ 2147483647 w 264"/>
                      <a:gd name="T99" fmla="*/ 2147483647 h 354"/>
                      <a:gd name="T100" fmla="*/ 2147483647 w 264"/>
                      <a:gd name="T101" fmla="*/ 2147483647 h 354"/>
                      <a:gd name="T102" fmla="*/ 2147483647 w 264"/>
                      <a:gd name="T103" fmla="*/ 2147483647 h 354"/>
                      <a:gd name="T104" fmla="*/ 2147483647 w 264"/>
                      <a:gd name="T105" fmla="*/ 2147483647 h 354"/>
                      <a:gd name="T106" fmla="*/ 2147483647 w 264"/>
                      <a:gd name="T107" fmla="*/ 2147483647 h 354"/>
                      <a:gd name="T108" fmla="*/ 2147483647 w 264"/>
                      <a:gd name="T109" fmla="*/ 2147483647 h 354"/>
                      <a:gd name="T110" fmla="*/ 0 w 264"/>
                      <a:gd name="T111" fmla="*/ 2147483647 h 354"/>
                      <a:gd name="T112" fmla="*/ 2147483647 w 264"/>
                      <a:gd name="T113" fmla="*/ 2147483647 h 354"/>
                      <a:gd name="T114" fmla="*/ 2147483647 w 264"/>
                      <a:gd name="T115" fmla="*/ 2147483647 h 354"/>
                      <a:gd name="T116" fmla="*/ 2147483647 w 264"/>
                      <a:gd name="T117" fmla="*/ 2147483647 h 354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w 264"/>
                      <a:gd name="T178" fmla="*/ 0 h 354"/>
                      <a:gd name="T179" fmla="*/ 264 w 264"/>
                      <a:gd name="T180" fmla="*/ 354 h 354"/>
                    </a:gdLst>
                    <a:ahLst/>
                    <a:cxnLst>
                      <a:cxn ang="T118">
                        <a:pos x="T0" y="T1"/>
                      </a:cxn>
                      <a:cxn ang="T119">
                        <a:pos x="T2" y="T3"/>
                      </a:cxn>
                      <a:cxn ang="T120">
                        <a:pos x="T4" y="T5"/>
                      </a:cxn>
                      <a:cxn ang="T121">
                        <a:pos x="T6" y="T7"/>
                      </a:cxn>
                      <a:cxn ang="T122">
                        <a:pos x="T8" y="T9"/>
                      </a:cxn>
                      <a:cxn ang="T123">
                        <a:pos x="T10" y="T11"/>
                      </a:cxn>
                      <a:cxn ang="T124">
                        <a:pos x="T12" y="T13"/>
                      </a:cxn>
                      <a:cxn ang="T125">
                        <a:pos x="T14" y="T15"/>
                      </a:cxn>
                      <a:cxn ang="T126">
                        <a:pos x="T16" y="T17"/>
                      </a:cxn>
                      <a:cxn ang="T127">
                        <a:pos x="T18" y="T19"/>
                      </a:cxn>
                      <a:cxn ang="T128">
                        <a:pos x="T20" y="T21"/>
                      </a:cxn>
                      <a:cxn ang="T129">
                        <a:pos x="T22" y="T23"/>
                      </a:cxn>
                      <a:cxn ang="T130">
                        <a:pos x="T24" y="T25"/>
                      </a:cxn>
                      <a:cxn ang="T131">
                        <a:pos x="T26" y="T27"/>
                      </a:cxn>
                      <a:cxn ang="T132">
                        <a:pos x="T28" y="T29"/>
                      </a:cxn>
                      <a:cxn ang="T133">
                        <a:pos x="T30" y="T31"/>
                      </a:cxn>
                      <a:cxn ang="T134">
                        <a:pos x="T32" y="T33"/>
                      </a:cxn>
                      <a:cxn ang="T135">
                        <a:pos x="T34" y="T35"/>
                      </a:cxn>
                      <a:cxn ang="T136">
                        <a:pos x="T36" y="T37"/>
                      </a:cxn>
                      <a:cxn ang="T137">
                        <a:pos x="T38" y="T39"/>
                      </a:cxn>
                      <a:cxn ang="T138">
                        <a:pos x="T40" y="T41"/>
                      </a:cxn>
                      <a:cxn ang="T139">
                        <a:pos x="T42" y="T43"/>
                      </a:cxn>
                      <a:cxn ang="T140">
                        <a:pos x="T44" y="T45"/>
                      </a:cxn>
                      <a:cxn ang="T141">
                        <a:pos x="T46" y="T47"/>
                      </a:cxn>
                      <a:cxn ang="T142">
                        <a:pos x="T48" y="T49"/>
                      </a:cxn>
                      <a:cxn ang="T143">
                        <a:pos x="T50" y="T51"/>
                      </a:cxn>
                      <a:cxn ang="T144">
                        <a:pos x="T52" y="T53"/>
                      </a:cxn>
                      <a:cxn ang="T145">
                        <a:pos x="T54" y="T55"/>
                      </a:cxn>
                      <a:cxn ang="T146">
                        <a:pos x="T56" y="T57"/>
                      </a:cxn>
                      <a:cxn ang="T147">
                        <a:pos x="T58" y="T59"/>
                      </a:cxn>
                      <a:cxn ang="T148">
                        <a:pos x="T60" y="T61"/>
                      </a:cxn>
                      <a:cxn ang="T149">
                        <a:pos x="T62" y="T63"/>
                      </a:cxn>
                      <a:cxn ang="T150">
                        <a:pos x="T64" y="T65"/>
                      </a:cxn>
                      <a:cxn ang="T151">
                        <a:pos x="T66" y="T67"/>
                      </a:cxn>
                      <a:cxn ang="T152">
                        <a:pos x="T68" y="T69"/>
                      </a:cxn>
                      <a:cxn ang="T153">
                        <a:pos x="T70" y="T71"/>
                      </a:cxn>
                      <a:cxn ang="T154">
                        <a:pos x="T72" y="T73"/>
                      </a:cxn>
                      <a:cxn ang="T155">
                        <a:pos x="T74" y="T75"/>
                      </a:cxn>
                      <a:cxn ang="T156">
                        <a:pos x="T76" y="T77"/>
                      </a:cxn>
                      <a:cxn ang="T157">
                        <a:pos x="T78" y="T79"/>
                      </a:cxn>
                      <a:cxn ang="T158">
                        <a:pos x="T80" y="T81"/>
                      </a:cxn>
                      <a:cxn ang="T159">
                        <a:pos x="T82" y="T83"/>
                      </a:cxn>
                      <a:cxn ang="T160">
                        <a:pos x="T84" y="T85"/>
                      </a:cxn>
                      <a:cxn ang="T161">
                        <a:pos x="T86" y="T87"/>
                      </a:cxn>
                      <a:cxn ang="T162">
                        <a:pos x="T88" y="T89"/>
                      </a:cxn>
                      <a:cxn ang="T163">
                        <a:pos x="T90" y="T91"/>
                      </a:cxn>
                      <a:cxn ang="T164">
                        <a:pos x="T92" y="T93"/>
                      </a:cxn>
                      <a:cxn ang="T165">
                        <a:pos x="T94" y="T95"/>
                      </a:cxn>
                      <a:cxn ang="T166">
                        <a:pos x="T96" y="T97"/>
                      </a:cxn>
                      <a:cxn ang="T167">
                        <a:pos x="T98" y="T99"/>
                      </a:cxn>
                      <a:cxn ang="T168">
                        <a:pos x="T100" y="T101"/>
                      </a:cxn>
                      <a:cxn ang="T169">
                        <a:pos x="T102" y="T103"/>
                      </a:cxn>
                      <a:cxn ang="T170">
                        <a:pos x="T104" y="T105"/>
                      </a:cxn>
                      <a:cxn ang="T171">
                        <a:pos x="T106" y="T107"/>
                      </a:cxn>
                      <a:cxn ang="T172">
                        <a:pos x="T108" y="T109"/>
                      </a:cxn>
                      <a:cxn ang="T173">
                        <a:pos x="T110" y="T111"/>
                      </a:cxn>
                      <a:cxn ang="T174">
                        <a:pos x="T112" y="T113"/>
                      </a:cxn>
                      <a:cxn ang="T175">
                        <a:pos x="T114" y="T115"/>
                      </a:cxn>
                      <a:cxn ang="T176">
                        <a:pos x="T116" y="T117"/>
                      </a:cxn>
                    </a:cxnLst>
                    <a:rect l="T177" t="T178" r="T179" b="T180"/>
                    <a:pathLst>
                      <a:path w="264" h="354">
                        <a:moveTo>
                          <a:pt x="18" y="220"/>
                        </a:moveTo>
                        <a:lnTo>
                          <a:pt x="20" y="220"/>
                        </a:lnTo>
                        <a:lnTo>
                          <a:pt x="20" y="226"/>
                        </a:lnTo>
                        <a:lnTo>
                          <a:pt x="24" y="232"/>
                        </a:lnTo>
                        <a:lnTo>
                          <a:pt x="26" y="240"/>
                        </a:lnTo>
                        <a:lnTo>
                          <a:pt x="28" y="248"/>
                        </a:lnTo>
                        <a:lnTo>
                          <a:pt x="28" y="260"/>
                        </a:lnTo>
                        <a:lnTo>
                          <a:pt x="40" y="260"/>
                        </a:lnTo>
                        <a:lnTo>
                          <a:pt x="40" y="264"/>
                        </a:lnTo>
                        <a:lnTo>
                          <a:pt x="42" y="266"/>
                        </a:lnTo>
                        <a:lnTo>
                          <a:pt x="46" y="270"/>
                        </a:lnTo>
                        <a:lnTo>
                          <a:pt x="52" y="274"/>
                        </a:lnTo>
                        <a:lnTo>
                          <a:pt x="54" y="276"/>
                        </a:lnTo>
                        <a:lnTo>
                          <a:pt x="54" y="282"/>
                        </a:lnTo>
                        <a:lnTo>
                          <a:pt x="58" y="288"/>
                        </a:lnTo>
                        <a:lnTo>
                          <a:pt x="62" y="290"/>
                        </a:lnTo>
                        <a:lnTo>
                          <a:pt x="70" y="300"/>
                        </a:lnTo>
                        <a:lnTo>
                          <a:pt x="80" y="308"/>
                        </a:lnTo>
                        <a:lnTo>
                          <a:pt x="84" y="312"/>
                        </a:lnTo>
                        <a:lnTo>
                          <a:pt x="88" y="316"/>
                        </a:lnTo>
                        <a:lnTo>
                          <a:pt x="88" y="322"/>
                        </a:lnTo>
                        <a:lnTo>
                          <a:pt x="88" y="326"/>
                        </a:lnTo>
                        <a:lnTo>
                          <a:pt x="90" y="328"/>
                        </a:lnTo>
                        <a:lnTo>
                          <a:pt x="98" y="336"/>
                        </a:lnTo>
                        <a:lnTo>
                          <a:pt x="104" y="338"/>
                        </a:lnTo>
                        <a:lnTo>
                          <a:pt x="112" y="342"/>
                        </a:lnTo>
                        <a:lnTo>
                          <a:pt x="112" y="338"/>
                        </a:lnTo>
                        <a:lnTo>
                          <a:pt x="116" y="338"/>
                        </a:lnTo>
                        <a:lnTo>
                          <a:pt x="120" y="342"/>
                        </a:lnTo>
                        <a:lnTo>
                          <a:pt x="124" y="338"/>
                        </a:lnTo>
                        <a:lnTo>
                          <a:pt x="132" y="338"/>
                        </a:lnTo>
                        <a:lnTo>
                          <a:pt x="134" y="342"/>
                        </a:lnTo>
                        <a:lnTo>
                          <a:pt x="136" y="346"/>
                        </a:lnTo>
                        <a:lnTo>
                          <a:pt x="146" y="354"/>
                        </a:lnTo>
                        <a:lnTo>
                          <a:pt x="150" y="352"/>
                        </a:lnTo>
                        <a:lnTo>
                          <a:pt x="156" y="350"/>
                        </a:lnTo>
                        <a:lnTo>
                          <a:pt x="178" y="350"/>
                        </a:lnTo>
                        <a:lnTo>
                          <a:pt x="186" y="350"/>
                        </a:lnTo>
                        <a:lnTo>
                          <a:pt x="192" y="346"/>
                        </a:lnTo>
                        <a:lnTo>
                          <a:pt x="198" y="342"/>
                        </a:lnTo>
                        <a:lnTo>
                          <a:pt x="202" y="338"/>
                        </a:lnTo>
                        <a:lnTo>
                          <a:pt x="228" y="338"/>
                        </a:lnTo>
                        <a:lnTo>
                          <a:pt x="224" y="330"/>
                        </a:lnTo>
                        <a:lnTo>
                          <a:pt x="220" y="324"/>
                        </a:lnTo>
                        <a:lnTo>
                          <a:pt x="216" y="318"/>
                        </a:lnTo>
                        <a:lnTo>
                          <a:pt x="212" y="314"/>
                        </a:lnTo>
                        <a:lnTo>
                          <a:pt x="210" y="300"/>
                        </a:lnTo>
                        <a:lnTo>
                          <a:pt x="206" y="296"/>
                        </a:lnTo>
                        <a:lnTo>
                          <a:pt x="204" y="292"/>
                        </a:lnTo>
                        <a:lnTo>
                          <a:pt x="190" y="284"/>
                        </a:lnTo>
                        <a:lnTo>
                          <a:pt x="184" y="278"/>
                        </a:lnTo>
                        <a:lnTo>
                          <a:pt x="180" y="274"/>
                        </a:lnTo>
                        <a:lnTo>
                          <a:pt x="180" y="272"/>
                        </a:lnTo>
                        <a:lnTo>
                          <a:pt x="182" y="270"/>
                        </a:lnTo>
                        <a:lnTo>
                          <a:pt x="186" y="268"/>
                        </a:lnTo>
                        <a:lnTo>
                          <a:pt x="192" y="266"/>
                        </a:lnTo>
                        <a:lnTo>
                          <a:pt x="196" y="262"/>
                        </a:lnTo>
                        <a:lnTo>
                          <a:pt x="198" y="252"/>
                        </a:lnTo>
                        <a:lnTo>
                          <a:pt x="198" y="244"/>
                        </a:lnTo>
                        <a:lnTo>
                          <a:pt x="198" y="234"/>
                        </a:lnTo>
                        <a:lnTo>
                          <a:pt x="200" y="226"/>
                        </a:lnTo>
                        <a:lnTo>
                          <a:pt x="204" y="224"/>
                        </a:lnTo>
                        <a:lnTo>
                          <a:pt x="210" y="222"/>
                        </a:lnTo>
                        <a:lnTo>
                          <a:pt x="212" y="212"/>
                        </a:lnTo>
                        <a:lnTo>
                          <a:pt x="214" y="204"/>
                        </a:lnTo>
                        <a:lnTo>
                          <a:pt x="222" y="190"/>
                        </a:lnTo>
                        <a:lnTo>
                          <a:pt x="232" y="178"/>
                        </a:lnTo>
                        <a:lnTo>
                          <a:pt x="232" y="170"/>
                        </a:lnTo>
                        <a:lnTo>
                          <a:pt x="232" y="162"/>
                        </a:lnTo>
                        <a:lnTo>
                          <a:pt x="232" y="138"/>
                        </a:lnTo>
                        <a:lnTo>
                          <a:pt x="234" y="134"/>
                        </a:lnTo>
                        <a:lnTo>
                          <a:pt x="236" y="126"/>
                        </a:lnTo>
                        <a:lnTo>
                          <a:pt x="238" y="120"/>
                        </a:lnTo>
                        <a:lnTo>
                          <a:pt x="238" y="108"/>
                        </a:lnTo>
                        <a:lnTo>
                          <a:pt x="246" y="106"/>
                        </a:lnTo>
                        <a:lnTo>
                          <a:pt x="254" y="102"/>
                        </a:lnTo>
                        <a:lnTo>
                          <a:pt x="260" y="96"/>
                        </a:lnTo>
                        <a:lnTo>
                          <a:pt x="264" y="92"/>
                        </a:lnTo>
                        <a:lnTo>
                          <a:pt x="260" y="88"/>
                        </a:lnTo>
                        <a:lnTo>
                          <a:pt x="258" y="84"/>
                        </a:lnTo>
                        <a:lnTo>
                          <a:pt x="254" y="80"/>
                        </a:lnTo>
                        <a:lnTo>
                          <a:pt x="250" y="76"/>
                        </a:lnTo>
                        <a:lnTo>
                          <a:pt x="246" y="68"/>
                        </a:lnTo>
                        <a:lnTo>
                          <a:pt x="242" y="58"/>
                        </a:lnTo>
                        <a:lnTo>
                          <a:pt x="238" y="38"/>
                        </a:lnTo>
                        <a:lnTo>
                          <a:pt x="236" y="28"/>
                        </a:lnTo>
                        <a:lnTo>
                          <a:pt x="232" y="18"/>
                        </a:lnTo>
                        <a:lnTo>
                          <a:pt x="230" y="12"/>
                        </a:lnTo>
                        <a:lnTo>
                          <a:pt x="222" y="8"/>
                        </a:lnTo>
                        <a:lnTo>
                          <a:pt x="216" y="4"/>
                        </a:lnTo>
                        <a:lnTo>
                          <a:pt x="212" y="0"/>
                        </a:lnTo>
                        <a:lnTo>
                          <a:pt x="206" y="0"/>
                        </a:lnTo>
                        <a:lnTo>
                          <a:pt x="204" y="4"/>
                        </a:lnTo>
                        <a:lnTo>
                          <a:pt x="194" y="10"/>
                        </a:lnTo>
                        <a:lnTo>
                          <a:pt x="188" y="16"/>
                        </a:lnTo>
                        <a:lnTo>
                          <a:pt x="178" y="22"/>
                        </a:lnTo>
                        <a:lnTo>
                          <a:pt x="174" y="16"/>
                        </a:lnTo>
                        <a:lnTo>
                          <a:pt x="44" y="16"/>
                        </a:lnTo>
                        <a:lnTo>
                          <a:pt x="44" y="54"/>
                        </a:lnTo>
                        <a:lnTo>
                          <a:pt x="32" y="54"/>
                        </a:lnTo>
                        <a:lnTo>
                          <a:pt x="28" y="62"/>
                        </a:lnTo>
                        <a:lnTo>
                          <a:pt x="34" y="130"/>
                        </a:lnTo>
                        <a:lnTo>
                          <a:pt x="24" y="132"/>
                        </a:lnTo>
                        <a:lnTo>
                          <a:pt x="18" y="136"/>
                        </a:lnTo>
                        <a:lnTo>
                          <a:pt x="14" y="142"/>
                        </a:lnTo>
                        <a:lnTo>
                          <a:pt x="12" y="150"/>
                        </a:lnTo>
                        <a:lnTo>
                          <a:pt x="8" y="156"/>
                        </a:lnTo>
                        <a:lnTo>
                          <a:pt x="6" y="164"/>
                        </a:lnTo>
                        <a:lnTo>
                          <a:pt x="6" y="182"/>
                        </a:lnTo>
                        <a:lnTo>
                          <a:pt x="4" y="186"/>
                        </a:lnTo>
                        <a:lnTo>
                          <a:pt x="0" y="192"/>
                        </a:lnTo>
                        <a:lnTo>
                          <a:pt x="0" y="194"/>
                        </a:lnTo>
                        <a:lnTo>
                          <a:pt x="2" y="194"/>
                        </a:lnTo>
                        <a:lnTo>
                          <a:pt x="10" y="198"/>
                        </a:lnTo>
                        <a:lnTo>
                          <a:pt x="12" y="206"/>
                        </a:lnTo>
                        <a:lnTo>
                          <a:pt x="14" y="208"/>
                        </a:lnTo>
                        <a:lnTo>
                          <a:pt x="16" y="212"/>
                        </a:lnTo>
                        <a:lnTo>
                          <a:pt x="18" y="218"/>
                        </a:lnTo>
                        <a:lnTo>
                          <a:pt x="18" y="22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01" name="íṧḻíḓé">
                    <a:extLst>
                      <a:ext uri="{FF2B5EF4-FFF2-40B4-BE49-F238E27FC236}">
                        <a16:creationId xmlns="" xmlns:a16="http://schemas.microsoft.com/office/drawing/2014/main" id="{703D2380-59C6-41AD-85FC-2FB96B3CD7D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488198" y="3497793"/>
                    <a:ext cx="291969" cy="404906"/>
                  </a:xfrm>
                  <a:custGeom>
                    <a:avLst/>
                    <a:gdLst>
                      <a:gd name="T0" fmla="*/ 2147483647 w 168"/>
                      <a:gd name="T1" fmla="*/ 2147483647 h 244"/>
                      <a:gd name="T2" fmla="*/ 2147483647 w 168"/>
                      <a:gd name="T3" fmla="*/ 2147483647 h 244"/>
                      <a:gd name="T4" fmla="*/ 2147483647 w 168"/>
                      <a:gd name="T5" fmla="*/ 2147483647 h 244"/>
                      <a:gd name="T6" fmla="*/ 2147483647 w 168"/>
                      <a:gd name="T7" fmla="*/ 2147483647 h 244"/>
                      <a:gd name="T8" fmla="*/ 2147483647 w 168"/>
                      <a:gd name="T9" fmla="*/ 2147483647 h 244"/>
                      <a:gd name="T10" fmla="*/ 2147483647 w 168"/>
                      <a:gd name="T11" fmla="*/ 2147483647 h 244"/>
                      <a:gd name="T12" fmla="*/ 2147483647 w 168"/>
                      <a:gd name="T13" fmla="*/ 2147483647 h 244"/>
                      <a:gd name="T14" fmla="*/ 2147483647 w 168"/>
                      <a:gd name="T15" fmla="*/ 2147483647 h 244"/>
                      <a:gd name="T16" fmla="*/ 2147483647 w 168"/>
                      <a:gd name="T17" fmla="*/ 2147483647 h 244"/>
                      <a:gd name="T18" fmla="*/ 2147483647 w 168"/>
                      <a:gd name="T19" fmla="*/ 2147483647 h 244"/>
                      <a:gd name="T20" fmla="*/ 2147483647 w 168"/>
                      <a:gd name="T21" fmla="*/ 2147483647 h 244"/>
                      <a:gd name="T22" fmla="*/ 2147483647 w 168"/>
                      <a:gd name="T23" fmla="*/ 2147483647 h 244"/>
                      <a:gd name="T24" fmla="*/ 2147483647 w 168"/>
                      <a:gd name="T25" fmla="*/ 2147483647 h 244"/>
                      <a:gd name="T26" fmla="*/ 2147483647 w 168"/>
                      <a:gd name="T27" fmla="*/ 2147483647 h 244"/>
                      <a:gd name="T28" fmla="*/ 2147483647 w 168"/>
                      <a:gd name="T29" fmla="*/ 2147483647 h 244"/>
                      <a:gd name="T30" fmla="*/ 2147483647 w 168"/>
                      <a:gd name="T31" fmla="*/ 2147483647 h 244"/>
                      <a:gd name="T32" fmla="*/ 2147483647 w 168"/>
                      <a:gd name="T33" fmla="*/ 2147483647 h 244"/>
                      <a:gd name="T34" fmla="*/ 2147483647 w 168"/>
                      <a:gd name="T35" fmla="*/ 2147483647 h 244"/>
                      <a:gd name="T36" fmla="*/ 2147483647 w 168"/>
                      <a:gd name="T37" fmla="*/ 2147483647 h 244"/>
                      <a:gd name="T38" fmla="*/ 2147483647 w 168"/>
                      <a:gd name="T39" fmla="*/ 2147483647 h 244"/>
                      <a:gd name="T40" fmla="*/ 2147483647 w 168"/>
                      <a:gd name="T41" fmla="*/ 2147483647 h 244"/>
                      <a:gd name="T42" fmla="*/ 2147483647 w 168"/>
                      <a:gd name="T43" fmla="*/ 2147483647 h 244"/>
                      <a:gd name="T44" fmla="*/ 2147483647 w 168"/>
                      <a:gd name="T45" fmla="*/ 2147483647 h 244"/>
                      <a:gd name="T46" fmla="*/ 2147483647 w 168"/>
                      <a:gd name="T47" fmla="*/ 2147483647 h 244"/>
                      <a:gd name="T48" fmla="*/ 2147483647 w 168"/>
                      <a:gd name="T49" fmla="*/ 2147483647 h 244"/>
                      <a:gd name="T50" fmla="*/ 2147483647 w 168"/>
                      <a:gd name="T51" fmla="*/ 2147483647 h 244"/>
                      <a:gd name="T52" fmla="*/ 2147483647 w 168"/>
                      <a:gd name="T53" fmla="*/ 2147483647 h 244"/>
                      <a:gd name="T54" fmla="*/ 2147483647 w 168"/>
                      <a:gd name="T55" fmla="*/ 2147483647 h 244"/>
                      <a:gd name="T56" fmla="*/ 2147483647 w 168"/>
                      <a:gd name="T57" fmla="*/ 2147483647 h 244"/>
                      <a:gd name="T58" fmla="*/ 2147483647 w 168"/>
                      <a:gd name="T59" fmla="*/ 2147483647 h 244"/>
                      <a:gd name="T60" fmla="*/ 2147483647 w 168"/>
                      <a:gd name="T61" fmla="*/ 2147483647 h 244"/>
                      <a:gd name="T62" fmla="*/ 2147483647 w 168"/>
                      <a:gd name="T63" fmla="*/ 2147483647 h 244"/>
                      <a:gd name="T64" fmla="*/ 0 w 168"/>
                      <a:gd name="T65" fmla="*/ 2147483647 h 244"/>
                      <a:gd name="T66" fmla="*/ 2147483647 w 168"/>
                      <a:gd name="T67" fmla="*/ 2147483647 h 244"/>
                      <a:gd name="T68" fmla="*/ 2147483647 w 168"/>
                      <a:gd name="T69" fmla="*/ 2147483647 h 244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w 168"/>
                      <a:gd name="T106" fmla="*/ 0 h 244"/>
                      <a:gd name="T107" fmla="*/ 168 w 168"/>
                      <a:gd name="T108" fmla="*/ 244 h 244"/>
                    </a:gdLst>
                    <a:ahLst/>
                    <a:cxnLst>
                      <a:cxn ang="T70">
                        <a:pos x="T0" y="T1"/>
                      </a:cxn>
                      <a:cxn ang="T71">
                        <a:pos x="T2" y="T3"/>
                      </a:cxn>
                      <a:cxn ang="T72">
                        <a:pos x="T4" y="T5"/>
                      </a:cxn>
                      <a:cxn ang="T73">
                        <a:pos x="T6" y="T7"/>
                      </a:cxn>
                      <a:cxn ang="T74">
                        <a:pos x="T8" y="T9"/>
                      </a:cxn>
                      <a:cxn ang="T75">
                        <a:pos x="T10" y="T11"/>
                      </a:cxn>
                      <a:cxn ang="T76">
                        <a:pos x="T12" y="T13"/>
                      </a:cxn>
                      <a:cxn ang="T77">
                        <a:pos x="T14" y="T15"/>
                      </a:cxn>
                      <a:cxn ang="T78">
                        <a:pos x="T16" y="T17"/>
                      </a:cxn>
                      <a:cxn ang="T79">
                        <a:pos x="T18" y="T19"/>
                      </a:cxn>
                      <a:cxn ang="T80">
                        <a:pos x="T20" y="T21"/>
                      </a:cxn>
                      <a:cxn ang="T81">
                        <a:pos x="T22" y="T23"/>
                      </a:cxn>
                      <a:cxn ang="T82">
                        <a:pos x="T24" y="T25"/>
                      </a:cxn>
                      <a:cxn ang="T83">
                        <a:pos x="T26" y="T27"/>
                      </a:cxn>
                      <a:cxn ang="T84">
                        <a:pos x="T28" y="T29"/>
                      </a:cxn>
                      <a:cxn ang="T85">
                        <a:pos x="T30" y="T31"/>
                      </a:cxn>
                      <a:cxn ang="T86">
                        <a:pos x="T32" y="T33"/>
                      </a:cxn>
                      <a:cxn ang="T87">
                        <a:pos x="T34" y="T35"/>
                      </a:cxn>
                      <a:cxn ang="T88">
                        <a:pos x="T36" y="T37"/>
                      </a:cxn>
                      <a:cxn ang="T89">
                        <a:pos x="T38" y="T39"/>
                      </a:cxn>
                      <a:cxn ang="T90">
                        <a:pos x="T40" y="T41"/>
                      </a:cxn>
                      <a:cxn ang="T91">
                        <a:pos x="T42" y="T43"/>
                      </a:cxn>
                      <a:cxn ang="T92">
                        <a:pos x="T44" y="T45"/>
                      </a:cxn>
                      <a:cxn ang="T93">
                        <a:pos x="T46" y="T47"/>
                      </a:cxn>
                      <a:cxn ang="T94">
                        <a:pos x="T48" y="T49"/>
                      </a:cxn>
                      <a:cxn ang="T95">
                        <a:pos x="T50" y="T51"/>
                      </a:cxn>
                      <a:cxn ang="T96">
                        <a:pos x="T52" y="T53"/>
                      </a:cxn>
                      <a:cxn ang="T97">
                        <a:pos x="T54" y="T55"/>
                      </a:cxn>
                      <a:cxn ang="T98">
                        <a:pos x="T56" y="T57"/>
                      </a:cxn>
                      <a:cxn ang="T99">
                        <a:pos x="T58" y="T59"/>
                      </a:cxn>
                      <a:cxn ang="T100">
                        <a:pos x="T60" y="T61"/>
                      </a:cxn>
                      <a:cxn ang="T101">
                        <a:pos x="T62" y="T63"/>
                      </a:cxn>
                      <a:cxn ang="T102">
                        <a:pos x="T64" y="T65"/>
                      </a:cxn>
                      <a:cxn ang="T103">
                        <a:pos x="T66" y="T67"/>
                      </a:cxn>
                      <a:cxn ang="T104">
                        <a:pos x="T68" y="T69"/>
                      </a:cxn>
                    </a:cxnLst>
                    <a:rect l="T105" t="T106" r="T107" b="T108"/>
                    <a:pathLst>
                      <a:path w="168" h="244">
                        <a:moveTo>
                          <a:pt x="18" y="146"/>
                        </a:moveTo>
                        <a:lnTo>
                          <a:pt x="24" y="142"/>
                        </a:lnTo>
                        <a:lnTo>
                          <a:pt x="32" y="138"/>
                        </a:lnTo>
                        <a:lnTo>
                          <a:pt x="38" y="134"/>
                        </a:lnTo>
                        <a:lnTo>
                          <a:pt x="44" y="130"/>
                        </a:lnTo>
                        <a:lnTo>
                          <a:pt x="50" y="128"/>
                        </a:lnTo>
                        <a:lnTo>
                          <a:pt x="56" y="128"/>
                        </a:lnTo>
                        <a:lnTo>
                          <a:pt x="60" y="130"/>
                        </a:lnTo>
                        <a:lnTo>
                          <a:pt x="64" y="128"/>
                        </a:lnTo>
                        <a:lnTo>
                          <a:pt x="66" y="126"/>
                        </a:lnTo>
                        <a:lnTo>
                          <a:pt x="70" y="122"/>
                        </a:lnTo>
                        <a:lnTo>
                          <a:pt x="74" y="114"/>
                        </a:lnTo>
                        <a:lnTo>
                          <a:pt x="90" y="94"/>
                        </a:lnTo>
                        <a:lnTo>
                          <a:pt x="100" y="86"/>
                        </a:lnTo>
                        <a:lnTo>
                          <a:pt x="106" y="74"/>
                        </a:lnTo>
                        <a:lnTo>
                          <a:pt x="92" y="72"/>
                        </a:lnTo>
                        <a:lnTo>
                          <a:pt x="80" y="70"/>
                        </a:lnTo>
                        <a:lnTo>
                          <a:pt x="66" y="64"/>
                        </a:lnTo>
                        <a:lnTo>
                          <a:pt x="54" y="60"/>
                        </a:lnTo>
                        <a:lnTo>
                          <a:pt x="44" y="52"/>
                        </a:lnTo>
                        <a:lnTo>
                          <a:pt x="34" y="44"/>
                        </a:lnTo>
                        <a:lnTo>
                          <a:pt x="30" y="32"/>
                        </a:lnTo>
                        <a:lnTo>
                          <a:pt x="28" y="24"/>
                        </a:lnTo>
                        <a:lnTo>
                          <a:pt x="28" y="16"/>
                        </a:lnTo>
                        <a:lnTo>
                          <a:pt x="38" y="6"/>
                        </a:lnTo>
                        <a:lnTo>
                          <a:pt x="38" y="10"/>
                        </a:lnTo>
                        <a:lnTo>
                          <a:pt x="38" y="12"/>
                        </a:lnTo>
                        <a:lnTo>
                          <a:pt x="38" y="16"/>
                        </a:lnTo>
                        <a:lnTo>
                          <a:pt x="42" y="20"/>
                        </a:lnTo>
                        <a:lnTo>
                          <a:pt x="48" y="24"/>
                        </a:lnTo>
                        <a:lnTo>
                          <a:pt x="52" y="28"/>
                        </a:lnTo>
                        <a:lnTo>
                          <a:pt x="58" y="28"/>
                        </a:lnTo>
                        <a:lnTo>
                          <a:pt x="62" y="28"/>
                        </a:lnTo>
                        <a:lnTo>
                          <a:pt x="66" y="24"/>
                        </a:lnTo>
                        <a:lnTo>
                          <a:pt x="70" y="20"/>
                        </a:lnTo>
                        <a:lnTo>
                          <a:pt x="74" y="20"/>
                        </a:lnTo>
                        <a:lnTo>
                          <a:pt x="86" y="20"/>
                        </a:lnTo>
                        <a:lnTo>
                          <a:pt x="96" y="18"/>
                        </a:lnTo>
                        <a:lnTo>
                          <a:pt x="106" y="16"/>
                        </a:lnTo>
                        <a:lnTo>
                          <a:pt x="118" y="12"/>
                        </a:lnTo>
                        <a:lnTo>
                          <a:pt x="132" y="12"/>
                        </a:lnTo>
                        <a:lnTo>
                          <a:pt x="136" y="12"/>
                        </a:lnTo>
                        <a:lnTo>
                          <a:pt x="140" y="10"/>
                        </a:lnTo>
                        <a:lnTo>
                          <a:pt x="144" y="6"/>
                        </a:lnTo>
                        <a:lnTo>
                          <a:pt x="148" y="2"/>
                        </a:lnTo>
                        <a:lnTo>
                          <a:pt x="152" y="2"/>
                        </a:lnTo>
                        <a:lnTo>
                          <a:pt x="156" y="0"/>
                        </a:lnTo>
                        <a:lnTo>
                          <a:pt x="162" y="2"/>
                        </a:lnTo>
                        <a:lnTo>
                          <a:pt x="168" y="2"/>
                        </a:lnTo>
                        <a:lnTo>
                          <a:pt x="164" y="6"/>
                        </a:lnTo>
                        <a:lnTo>
                          <a:pt x="162" y="14"/>
                        </a:lnTo>
                        <a:lnTo>
                          <a:pt x="162" y="26"/>
                        </a:lnTo>
                        <a:lnTo>
                          <a:pt x="160" y="36"/>
                        </a:lnTo>
                        <a:lnTo>
                          <a:pt x="154" y="50"/>
                        </a:lnTo>
                        <a:lnTo>
                          <a:pt x="144" y="76"/>
                        </a:lnTo>
                        <a:lnTo>
                          <a:pt x="126" y="112"/>
                        </a:lnTo>
                        <a:lnTo>
                          <a:pt x="106" y="142"/>
                        </a:lnTo>
                        <a:lnTo>
                          <a:pt x="96" y="156"/>
                        </a:lnTo>
                        <a:lnTo>
                          <a:pt x="84" y="170"/>
                        </a:lnTo>
                        <a:lnTo>
                          <a:pt x="70" y="182"/>
                        </a:lnTo>
                        <a:lnTo>
                          <a:pt x="56" y="196"/>
                        </a:lnTo>
                        <a:lnTo>
                          <a:pt x="40" y="208"/>
                        </a:lnTo>
                        <a:lnTo>
                          <a:pt x="32" y="218"/>
                        </a:lnTo>
                        <a:lnTo>
                          <a:pt x="10" y="244"/>
                        </a:lnTo>
                        <a:lnTo>
                          <a:pt x="4" y="240"/>
                        </a:lnTo>
                        <a:lnTo>
                          <a:pt x="0" y="236"/>
                        </a:lnTo>
                        <a:lnTo>
                          <a:pt x="0" y="170"/>
                        </a:lnTo>
                        <a:lnTo>
                          <a:pt x="8" y="152"/>
                        </a:lnTo>
                        <a:lnTo>
                          <a:pt x="14" y="148"/>
                        </a:lnTo>
                        <a:lnTo>
                          <a:pt x="18" y="14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02" name="íŝ1íḍê">
                    <a:extLst>
                      <a:ext uri="{FF2B5EF4-FFF2-40B4-BE49-F238E27FC236}">
                        <a16:creationId xmlns="" xmlns:a16="http://schemas.microsoft.com/office/drawing/2014/main" id="{AAA56D89-C9DA-457C-B999-CD90BE9B67F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601271" y="3793417"/>
                    <a:ext cx="50957" cy="40630"/>
                  </a:xfrm>
                  <a:custGeom>
                    <a:avLst/>
                    <a:gdLst>
                      <a:gd name="T0" fmla="*/ 2147483647 w 28"/>
                      <a:gd name="T1" fmla="*/ 2147483647 h 24"/>
                      <a:gd name="T2" fmla="*/ 2147483647 w 28"/>
                      <a:gd name="T3" fmla="*/ 2147483647 h 24"/>
                      <a:gd name="T4" fmla="*/ 2147483647 w 28"/>
                      <a:gd name="T5" fmla="*/ 2147483647 h 24"/>
                      <a:gd name="T6" fmla="*/ 0 w 28"/>
                      <a:gd name="T7" fmla="*/ 2147483647 h 24"/>
                      <a:gd name="T8" fmla="*/ 2147483647 w 28"/>
                      <a:gd name="T9" fmla="*/ 2147483647 h 24"/>
                      <a:gd name="T10" fmla="*/ 2147483647 w 28"/>
                      <a:gd name="T11" fmla="*/ 2147483647 h 24"/>
                      <a:gd name="T12" fmla="*/ 2147483647 w 28"/>
                      <a:gd name="T13" fmla="*/ 0 h 24"/>
                      <a:gd name="T14" fmla="*/ 2147483647 w 28"/>
                      <a:gd name="T15" fmla="*/ 2147483647 h 2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8"/>
                      <a:gd name="T25" fmla="*/ 0 h 24"/>
                      <a:gd name="T26" fmla="*/ 28 w 28"/>
                      <a:gd name="T27" fmla="*/ 24 h 2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8" h="24">
                        <a:moveTo>
                          <a:pt x="28" y="24"/>
                        </a:moveTo>
                        <a:lnTo>
                          <a:pt x="18" y="24"/>
                        </a:lnTo>
                        <a:lnTo>
                          <a:pt x="12" y="24"/>
                        </a:lnTo>
                        <a:lnTo>
                          <a:pt x="0" y="22"/>
                        </a:lnTo>
                        <a:lnTo>
                          <a:pt x="6" y="2"/>
                        </a:lnTo>
                        <a:lnTo>
                          <a:pt x="28" y="4"/>
                        </a:lnTo>
                        <a:lnTo>
                          <a:pt x="28" y="0"/>
                        </a:lnTo>
                        <a:lnTo>
                          <a:pt x="28" y="2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03" name="iSļïḋe">
                    <a:extLst>
                      <a:ext uri="{FF2B5EF4-FFF2-40B4-BE49-F238E27FC236}">
                        <a16:creationId xmlns="" xmlns:a16="http://schemas.microsoft.com/office/drawing/2014/main" id="{DB81536E-DA6C-4210-B153-0CBAE57BB7D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525382" y="4229145"/>
                    <a:ext cx="216223" cy="416114"/>
                  </a:xfrm>
                  <a:custGeom>
                    <a:avLst/>
                    <a:gdLst>
                      <a:gd name="T0" fmla="*/ 2147483647 w 124"/>
                      <a:gd name="T1" fmla="*/ 2147483647 h 250"/>
                      <a:gd name="T2" fmla="*/ 2147483647 w 124"/>
                      <a:gd name="T3" fmla="*/ 2147483647 h 250"/>
                      <a:gd name="T4" fmla="*/ 2147483647 w 124"/>
                      <a:gd name="T5" fmla="*/ 2147483647 h 250"/>
                      <a:gd name="T6" fmla="*/ 2147483647 w 124"/>
                      <a:gd name="T7" fmla="*/ 2147483647 h 250"/>
                      <a:gd name="T8" fmla="*/ 2147483647 w 124"/>
                      <a:gd name="T9" fmla="*/ 2147483647 h 250"/>
                      <a:gd name="T10" fmla="*/ 2147483647 w 124"/>
                      <a:gd name="T11" fmla="*/ 2147483647 h 250"/>
                      <a:gd name="T12" fmla="*/ 2147483647 w 124"/>
                      <a:gd name="T13" fmla="*/ 2147483647 h 250"/>
                      <a:gd name="T14" fmla="*/ 2147483647 w 124"/>
                      <a:gd name="T15" fmla="*/ 2147483647 h 250"/>
                      <a:gd name="T16" fmla="*/ 2147483647 w 124"/>
                      <a:gd name="T17" fmla="*/ 2147483647 h 250"/>
                      <a:gd name="T18" fmla="*/ 2147483647 w 124"/>
                      <a:gd name="T19" fmla="*/ 0 h 250"/>
                      <a:gd name="T20" fmla="*/ 2147483647 w 124"/>
                      <a:gd name="T21" fmla="*/ 2147483647 h 250"/>
                      <a:gd name="T22" fmla="*/ 2147483647 w 124"/>
                      <a:gd name="T23" fmla="*/ 2147483647 h 250"/>
                      <a:gd name="T24" fmla="*/ 2147483647 w 124"/>
                      <a:gd name="T25" fmla="*/ 2147483647 h 250"/>
                      <a:gd name="T26" fmla="*/ 2147483647 w 124"/>
                      <a:gd name="T27" fmla="*/ 2147483647 h 250"/>
                      <a:gd name="T28" fmla="*/ 2147483647 w 124"/>
                      <a:gd name="T29" fmla="*/ 2147483647 h 250"/>
                      <a:gd name="T30" fmla="*/ 2147483647 w 124"/>
                      <a:gd name="T31" fmla="*/ 2147483647 h 250"/>
                      <a:gd name="T32" fmla="*/ 2147483647 w 124"/>
                      <a:gd name="T33" fmla="*/ 2147483647 h 250"/>
                      <a:gd name="T34" fmla="*/ 2147483647 w 124"/>
                      <a:gd name="T35" fmla="*/ 2147483647 h 250"/>
                      <a:gd name="T36" fmla="*/ 2147483647 w 124"/>
                      <a:gd name="T37" fmla="*/ 2147483647 h 250"/>
                      <a:gd name="T38" fmla="*/ 2147483647 w 124"/>
                      <a:gd name="T39" fmla="*/ 2147483647 h 250"/>
                      <a:gd name="T40" fmla="*/ 2147483647 w 124"/>
                      <a:gd name="T41" fmla="*/ 2147483647 h 250"/>
                      <a:gd name="T42" fmla="*/ 2147483647 w 124"/>
                      <a:gd name="T43" fmla="*/ 2147483647 h 250"/>
                      <a:gd name="T44" fmla="*/ 2147483647 w 124"/>
                      <a:gd name="T45" fmla="*/ 2147483647 h 250"/>
                      <a:gd name="T46" fmla="*/ 2147483647 w 124"/>
                      <a:gd name="T47" fmla="*/ 2147483647 h 250"/>
                      <a:gd name="T48" fmla="*/ 2147483647 w 124"/>
                      <a:gd name="T49" fmla="*/ 2147483647 h 250"/>
                      <a:gd name="T50" fmla="*/ 2147483647 w 124"/>
                      <a:gd name="T51" fmla="*/ 2147483647 h 250"/>
                      <a:gd name="T52" fmla="*/ 2147483647 w 124"/>
                      <a:gd name="T53" fmla="*/ 2147483647 h 250"/>
                      <a:gd name="T54" fmla="*/ 2147483647 w 124"/>
                      <a:gd name="T55" fmla="*/ 2147483647 h 250"/>
                      <a:gd name="T56" fmla="*/ 0 w 124"/>
                      <a:gd name="T57" fmla="*/ 2147483647 h 250"/>
                      <a:gd name="T58" fmla="*/ 2147483647 w 124"/>
                      <a:gd name="T59" fmla="*/ 2147483647 h 250"/>
                      <a:gd name="T60" fmla="*/ 2147483647 w 124"/>
                      <a:gd name="T61" fmla="*/ 2147483647 h 250"/>
                      <a:gd name="T62" fmla="*/ 2147483647 w 124"/>
                      <a:gd name="T63" fmla="*/ 2147483647 h 250"/>
                      <a:gd name="T64" fmla="*/ 2147483647 w 124"/>
                      <a:gd name="T65" fmla="*/ 2147483647 h 250"/>
                      <a:gd name="T66" fmla="*/ 2147483647 w 124"/>
                      <a:gd name="T67" fmla="*/ 2147483647 h 250"/>
                      <a:gd name="T68" fmla="*/ 2147483647 w 124"/>
                      <a:gd name="T69" fmla="*/ 2147483647 h 250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w 124"/>
                      <a:gd name="T106" fmla="*/ 0 h 250"/>
                      <a:gd name="T107" fmla="*/ 124 w 124"/>
                      <a:gd name="T108" fmla="*/ 250 h 250"/>
                    </a:gdLst>
                    <a:ahLst/>
                    <a:cxnLst>
                      <a:cxn ang="T70">
                        <a:pos x="T0" y="T1"/>
                      </a:cxn>
                      <a:cxn ang="T71">
                        <a:pos x="T2" y="T3"/>
                      </a:cxn>
                      <a:cxn ang="T72">
                        <a:pos x="T4" y="T5"/>
                      </a:cxn>
                      <a:cxn ang="T73">
                        <a:pos x="T6" y="T7"/>
                      </a:cxn>
                      <a:cxn ang="T74">
                        <a:pos x="T8" y="T9"/>
                      </a:cxn>
                      <a:cxn ang="T75">
                        <a:pos x="T10" y="T11"/>
                      </a:cxn>
                      <a:cxn ang="T76">
                        <a:pos x="T12" y="T13"/>
                      </a:cxn>
                      <a:cxn ang="T77">
                        <a:pos x="T14" y="T15"/>
                      </a:cxn>
                      <a:cxn ang="T78">
                        <a:pos x="T16" y="T17"/>
                      </a:cxn>
                      <a:cxn ang="T79">
                        <a:pos x="T18" y="T19"/>
                      </a:cxn>
                      <a:cxn ang="T80">
                        <a:pos x="T20" y="T21"/>
                      </a:cxn>
                      <a:cxn ang="T81">
                        <a:pos x="T22" y="T23"/>
                      </a:cxn>
                      <a:cxn ang="T82">
                        <a:pos x="T24" y="T25"/>
                      </a:cxn>
                      <a:cxn ang="T83">
                        <a:pos x="T26" y="T27"/>
                      </a:cxn>
                      <a:cxn ang="T84">
                        <a:pos x="T28" y="T29"/>
                      </a:cxn>
                      <a:cxn ang="T85">
                        <a:pos x="T30" y="T31"/>
                      </a:cxn>
                      <a:cxn ang="T86">
                        <a:pos x="T32" y="T33"/>
                      </a:cxn>
                      <a:cxn ang="T87">
                        <a:pos x="T34" y="T35"/>
                      </a:cxn>
                      <a:cxn ang="T88">
                        <a:pos x="T36" y="T37"/>
                      </a:cxn>
                      <a:cxn ang="T89">
                        <a:pos x="T38" y="T39"/>
                      </a:cxn>
                      <a:cxn ang="T90">
                        <a:pos x="T40" y="T41"/>
                      </a:cxn>
                      <a:cxn ang="T91">
                        <a:pos x="T42" y="T43"/>
                      </a:cxn>
                      <a:cxn ang="T92">
                        <a:pos x="T44" y="T45"/>
                      </a:cxn>
                      <a:cxn ang="T93">
                        <a:pos x="T46" y="T47"/>
                      </a:cxn>
                      <a:cxn ang="T94">
                        <a:pos x="T48" y="T49"/>
                      </a:cxn>
                      <a:cxn ang="T95">
                        <a:pos x="T50" y="T51"/>
                      </a:cxn>
                      <a:cxn ang="T96">
                        <a:pos x="T52" y="T53"/>
                      </a:cxn>
                      <a:cxn ang="T97">
                        <a:pos x="T54" y="T55"/>
                      </a:cxn>
                      <a:cxn ang="T98">
                        <a:pos x="T56" y="T57"/>
                      </a:cxn>
                      <a:cxn ang="T99">
                        <a:pos x="T58" y="T59"/>
                      </a:cxn>
                      <a:cxn ang="T100">
                        <a:pos x="T60" y="T61"/>
                      </a:cxn>
                      <a:cxn ang="T101">
                        <a:pos x="T62" y="T63"/>
                      </a:cxn>
                      <a:cxn ang="T102">
                        <a:pos x="T64" y="T65"/>
                      </a:cxn>
                      <a:cxn ang="T103">
                        <a:pos x="T66" y="T67"/>
                      </a:cxn>
                      <a:cxn ang="T104">
                        <a:pos x="T68" y="T69"/>
                      </a:cxn>
                    </a:cxnLst>
                    <a:rect l="T105" t="T106" r="T107" b="T108"/>
                    <a:pathLst>
                      <a:path w="124" h="250">
                        <a:moveTo>
                          <a:pt x="26" y="84"/>
                        </a:moveTo>
                        <a:lnTo>
                          <a:pt x="30" y="84"/>
                        </a:lnTo>
                        <a:lnTo>
                          <a:pt x="32" y="82"/>
                        </a:lnTo>
                        <a:lnTo>
                          <a:pt x="38" y="76"/>
                        </a:lnTo>
                        <a:lnTo>
                          <a:pt x="40" y="70"/>
                        </a:lnTo>
                        <a:lnTo>
                          <a:pt x="44" y="68"/>
                        </a:lnTo>
                        <a:lnTo>
                          <a:pt x="48" y="68"/>
                        </a:lnTo>
                        <a:lnTo>
                          <a:pt x="56" y="68"/>
                        </a:lnTo>
                        <a:lnTo>
                          <a:pt x="62" y="66"/>
                        </a:lnTo>
                        <a:lnTo>
                          <a:pt x="64" y="64"/>
                        </a:lnTo>
                        <a:lnTo>
                          <a:pt x="74" y="56"/>
                        </a:lnTo>
                        <a:lnTo>
                          <a:pt x="88" y="32"/>
                        </a:lnTo>
                        <a:lnTo>
                          <a:pt x="90" y="30"/>
                        </a:lnTo>
                        <a:lnTo>
                          <a:pt x="92" y="28"/>
                        </a:lnTo>
                        <a:lnTo>
                          <a:pt x="96" y="26"/>
                        </a:lnTo>
                        <a:lnTo>
                          <a:pt x="100" y="26"/>
                        </a:lnTo>
                        <a:lnTo>
                          <a:pt x="104" y="18"/>
                        </a:lnTo>
                        <a:lnTo>
                          <a:pt x="104" y="12"/>
                        </a:lnTo>
                        <a:lnTo>
                          <a:pt x="106" y="6"/>
                        </a:lnTo>
                        <a:lnTo>
                          <a:pt x="110" y="0"/>
                        </a:lnTo>
                        <a:lnTo>
                          <a:pt x="110" y="8"/>
                        </a:lnTo>
                        <a:lnTo>
                          <a:pt x="112" y="16"/>
                        </a:lnTo>
                        <a:lnTo>
                          <a:pt x="118" y="32"/>
                        </a:lnTo>
                        <a:lnTo>
                          <a:pt x="122" y="52"/>
                        </a:lnTo>
                        <a:lnTo>
                          <a:pt x="124" y="58"/>
                        </a:lnTo>
                        <a:lnTo>
                          <a:pt x="124" y="68"/>
                        </a:lnTo>
                        <a:lnTo>
                          <a:pt x="122" y="72"/>
                        </a:lnTo>
                        <a:lnTo>
                          <a:pt x="120" y="74"/>
                        </a:lnTo>
                        <a:lnTo>
                          <a:pt x="118" y="72"/>
                        </a:lnTo>
                        <a:lnTo>
                          <a:pt x="118" y="70"/>
                        </a:lnTo>
                        <a:lnTo>
                          <a:pt x="116" y="64"/>
                        </a:lnTo>
                        <a:lnTo>
                          <a:pt x="112" y="68"/>
                        </a:lnTo>
                        <a:lnTo>
                          <a:pt x="110" y="70"/>
                        </a:lnTo>
                        <a:lnTo>
                          <a:pt x="110" y="78"/>
                        </a:lnTo>
                        <a:lnTo>
                          <a:pt x="110" y="82"/>
                        </a:lnTo>
                        <a:lnTo>
                          <a:pt x="112" y="86"/>
                        </a:lnTo>
                        <a:lnTo>
                          <a:pt x="114" y="86"/>
                        </a:lnTo>
                        <a:lnTo>
                          <a:pt x="114" y="90"/>
                        </a:lnTo>
                        <a:lnTo>
                          <a:pt x="112" y="96"/>
                        </a:lnTo>
                        <a:lnTo>
                          <a:pt x="106" y="106"/>
                        </a:lnTo>
                        <a:lnTo>
                          <a:pt x="98" y="118"/>
                        </a:lnTo>
                        <a:lnTo>
                          <a:pt x="82" y="162"/>
                        </a:lnTo>
                        <a:lnTo>
                          <a:pt x="74" y="182"/>
                        </a:lnTo>
                        <a:lnTo>
                          <a:pt x="70" y="206"/>
                        </a:lnTo>
                        <a:lnTo>
                          <a:pt x="66" y="216"/>
                        </a:lnTo>
                        <a:lnTo>
                          <a:pt x="64" y="222"/>
                        </a:lnTo>
                        <a:lnTo>
                          <a:pt x="60" y="230"/>
                        </a:lnTo>
                        <a:lnTo>
                          <a:pt x="58" y="240"/>
                        </a:lnTo>
                        <a:lnTo>
                          <a:pt x="48" y="242"/>
                        </a:lnTo>
                        <a:lnTo>
                          <a:pt x="42" y="246"/>
                        </a:lnTo>
                        <a:lnTo>
                          <a:pt x="38" y="250"/>
                        </a:lnTo>
                        <a:lnTo>
                          <a:pt x="28" y="250"/>
                        </a:lnTo>
                        <a:lnTo>
                          <a:pt x="20" y="250"/>
                        </a:lnTo>
                        <a:lnTo>
                          <a:pt x="14" y="244"/>
                        </a:lnTo>
                        <a:lnTo>
                          <a:pt x="10" y="238"/>
                        </a:lnTo>
                        <a:lnTo>
                          <a:pt x="8" y="228"/>
                        </a:lnTo>
                        <a:lnTo>
                          <a:pt x="2" y="210"/>
                        </a:lnTo>
                        <a:lnTo>
                          <a:pt x="0" y="192"/>
                        </a:lnTo>
                        <a:lnTo>
                          <a:pt x="2" y="182"/>
                        </a:lnTo>
                        <a:lnTo>
                          <a:pt x="6" y="174"/>
                        </a:lnTo>
                        <a:lnTo>
                          <a:pt x="10" y="168"/>
                        </a:lnTo>
                        <a:lnTo>
                          <a:pt x="12" y="164"/>
                        </a:lnTo>
                        <a:lnTo>
                          <a:pt x="22" y="152"/>
                        </a:lnTo>
                        <a:lnTo>
                          <a:pt x="24" y="144"/>
                        </a:lnTo>
                        <a:lnTo>
                          <a:pt x="26" y="136"/>
                        </a:lnTo>
                        <a:lnTo>
                          <a:pt x="24" y="128"/>
                        </a:lnTo>
                        <a:lnTo>
                          <a:pt x="20" y="120"/>
                        </a:lnTo>
                        <a:lnTo>
                          <a:pt x="18" y="114"/>
                        </a:lnTo>
                        <a:lnTo>
                          <a:pt x="16" y="108"/>
                        </a:lnTo>
                        <a:lnTo>
                          <a:pt x="26" y="8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04" name="ïšļïḓe">
                    <a:extLst>
                      <a:ext uri="{FF2B5EF4-FFF2-40B4-BE49-F238E27FC236}">
                        <a16:creationId xmlns="" xmlns:a16="http://schemas.microsoft.com/office/drawing/2014/main" id="{A05D4323-1D3A-4617-9C26-AB0FBB5A944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002041" y="2895339"/>
                    <a:ext cx="316759" cy="305431"/>
                  </a:xfrm>
                  <a:custGeom>
                    <a:avLst/>
                    <a:gdLst>
                      <a:gd name="T0" fmla="*/ 2147483647 w 182"/>
                      <a:gd name="T1" fmla="*/ 2147483647 h 182"/>
                      <a:gd name="T2" fmla="*/ 2147483647 w 182"/>
                      <a:gd name="T3" fmla="*/ 2147483647 h 182"/>
                      <a:gd name="T4" fmla="*/ 2147483647 w 182"/>
                      <a:gd name="T5" fmla="*/ 2147483647 h 182"/>
                      <a:gd name="T6" fmla="*/ 2147483647 w 182"/>
                      <a:gd name="T7" fmla="*/ 2147483647 h 182"/>
                      <a:gd name="T8" fmla="*/ 2147483647 w 182"/>
                      <a:gd name="T9" fmla="*/ 2147483647 h 182"/>
                      <a:gd name="T10" fmla="*/ 2147483647 w 182"/>
                      <a:gd name="T11" fmla="*/ 2147483647 h 182"/>
                      <a:gd name="T12" fmla="*/ 0 w 182"/>
                      <a:gd name="T13" fmla="*/ 2147483647 h 182"/>
                      <a:gd name="T14" fmla="*/ 2147483647 w 182"/>
                      <a:gd name="T15" fmla="*/ 2147483647 h 182"/>
                      <a:gd name="T16" fmla="*/ 2147483647 w 182"/>
                      <a:gd name="T17" fmla="*/ 2147483647 h 182"/>
                      <a:gd name="T18" fmla="*/ 0 w 182"/>
                      <a:gd name="T19" fmla="*/ 2147483647 h 182"/>
                      <a:gd name="T20" fmla="*/ 2147483647 w 182"/>
                      <a:gd name="T21" fmla="*/ 0 h 182"/>
                      <a:gd name="T22" fmla="*/ 2147483647 w 182"/>
                      <a:gd name="T23" fmla="*/ 2147483647 h 182"/>
                      <a:gd name="T24" fmla="*/ 2147483647 w 182"/>
                      <a:gd name="T25" fmla="*/ 2147483647 h 182"/>
                      <a:gd name="T26" fmla="*/ 2147483647 w 182"/>
                      <a:gd name="T27" fmla="*/ 2147483647 h 182"/>
                      <a:gd name="T28" fmla="*/ 2147483647 w 182"/>
                      <a:gd name="T29" fmla="*/ 2147483647 h 182"/>
                      <a:gd name="T30" fmla="*/ 2147483647 w 182"/>
                      <a:gd name="T31" fmla="*/ 2147483647 h 182"/>
                      <a:gd name="T32" fmla="*/ 2147483647 w 182"/>
                      <a:gd name="T33" fmla="*/ 2147483647 h 182"/>
                      <a:gd name="T34" fmla="*/ 2147483647 w 182"/>
                      <a:gd name="T35" fmla="*/ 2147483647 h 182"/>
                      <a:gd name="T36" fmla="*/ 2147483647 w 182"/>
                      <a:gd name="T37" fmla="*/ 2147483647 h 182"/>
                      <a:gd name="T38" fmla="*/ 2147483647 w 182"/>
                      <a:gd name="T39" fmla="*/ 2147483647 h 182"/>
                      <a:gd name="T40" fmla="*/ 2147483647 w 182"/>
                      <a:gd name="T41" fmla="*/ 2147483647 h 182"/>
                      <a:gd name="T42" fmla="*/ 2147483647 w 182"/>
                      <a:gd name="T43" fmla="*/ 2147483647 h 182"/>
                      <a:gd name="T44" fmla="*/ 2147483647 w 182"/>
                      <a:gd name="T45" fmla="*/ 2147483647 h 182"/>
                      <a:gd name="T46" fmla="*/ 2147483647 w 182"/>
                      <a:gd name="T47" fmla="*/ 2147483647 h 182"/>
                      <a:gd name="T48" fmla="*/ 2147483647 w 182"/>
                      <a:gd name="T49" fmla="*/ 2147483647 h 182"/>
                      <a:gd name="T50" fmla="*/ 2147483647 w 182"/>
                      <a:gd name="T51" fmla="*/ 2147483647 h 182"/>
                      <a:gd name="T52" fmla="*/ 2147483647 w 182"/>
                      <a:gd name="T53" fmla="*/ 2147483647 h 182"/>
                      <a:gd name="T54" fmla="*/ 2147483647 w 182"/>
                      <a:gd name="T55" fmla="*/ 2147483647 h 182"/>
                      <a:gd name="T56" fmla="*/ 2147483647 w 182"/>
                      <a:gd name="T57" fmla="*/ 2147483647 h 182"/>
                      <a:gd name="T58" fmla="*/ 2147483647 w 182"/>
                      <a:gd name="T59" fmla="*/ 2147483647 h 182"/>
                      <a:gd name="T60" fmla="*/ 2147483647 w 182"/>
                      <a:gd name="T61" fmla="*/ 2147483647 h 182"/>
                      <a:gd name="T62" fmla="*/ 2147483647 w 182"/>
                      <a:gd name="T63" fmla="*/ 2147483647 h 182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w 182"/>
                      <a:gd name="T97" fmla="*/ 0 h 182"/>
                      <a:gd name="T98" fmla="*/ 182 w 182"/>
                      <a:gd name="T99" fmla="*/ 182 h 182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T96" t="T97" r="T98" b="T99"/>
                    <a:pathLst>
                      <a:path w="182" h="182">
                        <a:moveTo>
                          <a:pt x="180" y="160"/>
                        </a:moveTo>
                        <a:lnTo>
                          <a:pt x="174" y="160"/>
                        </a:lnTo>
                        <a:lnTo>
                          <a:pt x="172" y="164"/>
                        </a:lnTo>
                        <a:lnTo>
                          <a:pt x="162" y="170"/>
                        </a:lnTo>
                        <a:lnTo>
                          <a:pt x="156" y="176"/>
                        </a:lnTo>
                        <a:lnTo>
                          <a:pt x="146" y="182"/>
                        </a:lnTo>
                        <a:lnTo>
                          <a:pt x="142" y="176"/>
                        </a:lnTo>
                        <a:lnTo>
                          <a:pt x="12" y="176"/>
                        </a:lnTo>
                        <a:lnTo>
                          <a:pt x="8" y="50"/>
                        </a:lnTo>
                        <a:lnTo>
                          <a:pt x="8" y="44"/>
                        </a:lnTo>
                        <a:lnTo>
                          <a:pt x="4" y="40"/>
                        </a:lnTo>
                        <a:lnTo>
                          <a:pt x="2" y="38"/>
                        </a:lnTo>
                        <a:lnTo>
                          <a:pt x="0" y="30"/>
                        </a:lnTo>
                        <a:lnTo>
                          <a:pt x="0" y="26"/>
                        </a:lnTo>
                        <a:lnTo>
                          <a:pt x="2" y="22"/>
                        </a:lnTo>
                        <a:lnTo>
                          <a:pt x="4" y="18"/>
                        </a:lnTo>
                        <a:lnTo>
                          <a:pt x="6" y="14"/>
                        </a:lnTo>
                        <a:lnTo>
                          <a:pt x="2" y="12"/>
                        </a:lnTo>
                        <a:lnTo>
                          <a:pt x="0" y="10"/>
                        </a:lnTo>
                        <a:lnTo>
                          <a:pt x="0" y="8"/>
                        </a:lnTo>
                        <a:lnTo>
                          <a:pt x="2" y="4"/>
                        </a:lnTo>
                        <a:lnTo>
                          <a:pt x="6" y="0"/>
                        </a:lnTo>
                        <a:lnTo>
                          <a:pt x="36" y="8"/>
                        </a:lnTo>
                        <a:lnTo>
                          <a:pt x="54" y="12"/>
                        </a:lnTo>
                        <a:lnTo>
                          <a:pt x="68" y="14"/>
                        </a:lnTo>
                        <a:lnTo>
                          <a:pt x="76" y="12"/>
                        </a:lnTo>
                        <a:lnTo>
                          <a:pt x="84" y="8"/>
                        </a:lnTo>
                        <a:lnTo>
                          <a:pt x="92" y="4"/>
                        </a:lnTo>
                        <a:lnTo>
                          <a:pt x="100" y="2"/>
                        </a:lnTo>
                        <a:lnTo>
                          <a:pt x="104" y="2"/>
                        </a:lnTo>
                        <a:lnTo>
                          <a:pt x="108" y="6"/>
                        </a:lnTo>
                        <a:lnTo>
                          <a:pt x="112" y="8"/>
                        </a:lnTo>
                        <a:lnTo>
                          <a:pt x="118" y="10"/>
                        </a:lnTo>
                        <a:lnTo>
                          <a:pt x="124" y="10"/>
                        </a:lnTo>
                        <a:lnTo>
                          <a:pt x="132" y="8"/>
                        </a:lnTo>
                        <a:lnTo>
                          <a:pt x="138" y="8"/>
                        </a:lnTo>
                        <a:lnTo>
                          <a:pt x="140" y="8"/>
                        </a:lnTo>
                        <a:lnTo>
                          <a:pt x="142" y="10"/>
                        </a:lnTo>
                        <a:lnTo>
                          <a:pt x="146" y="14"/>
                        </a:lnTo>
                        <a:lnTo>
                          <a:pt x="152" y="22"/>
                        </a:lnTo>
                        <a:lnTo>
                          <a:pt x="156" y="32"/>
                        </a:lnTo>
                        <a:lnTo>
                          <a:pt x="158" y="42"/>
                        </a:lnTo>
                        <a:lnTo>
                          <a:pt x="154" y="56"/>
                        </a:lnTo>
                        <a:lnTo>
                          <a:pt x="154" y="64"/>
                        </a:lnTo>
                        <a:lnTo>
                          <a:pt x="158" y="66"/>
                        </a:lnTo>
                        <a:lnTo>
                          <a:pt x="152" y="68"/>
                        </a:lnTo>
                        <a:lnTo>
                          <a:pt x="152" y="66"/>
                        </a:lnTo>
                        <a:lnTo>
                          <a:pt x="150" y="66"/>
                        </a:lnTo>
                        <a:lnTo>
                          <a:pt x="146" y="66"/>
                        </a:lnTo>
                        <a:lnTo>
                          <a:pt x="142" y="64"/>
                        </a:lnTo>
                        <a:lnTo>
                          <a:pt x="134" y="52"/>
                        </a:lnTo>
                        <a:lnTo>
                          <a:pt x="128" y="40"/>
                        </a:lnTo>
                        <a:lnTo>
                          <a:pt x="120" y="32"/>
                        </a:lnTo>
                        <a:lnTo>
                          <a:pt x="122" y="38"/>
                        </a:lnTo>
                        <a:lnTo>
                          <a:pt x="124" y="46"/>
                        </a:lnTo>
                        <a:lnTo>
                          <a:pt x="136" y="66"/>
                        </a:lnTo>
                        <a:lnTo>
                          <a:pt x="156" y="102"/>
                        </a:lnTo>
                        <a:lnTo>
                          <a:pt x="162" y="112"/>
                        </a:lnTo>
                        <a:lnTo>
                          <a:pt x="168" y="120"/>
                        </a:lnTo>
                        <a:lnTo>
                          <a:pt x="174" y="126"/>
                        </a:lnTo>
                        <a:lnTo>
                          <a:pt x="176" y="138"/>
                        </a:lnTo>
                        <a:lnTo>
                          <a:pt x="178" y="150"/>
                        </a:lnTo>
                        <a:lnTo>
                          <a:pt x="182" y="160"/>
                        </a:lnTo>
                        <a:lnTo>
                          <a:pt x="180" y="16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05" name="îšļîḑè">
                    <a:extLst>
                      <a:ext uri="{FF2B5EF4-FFF2-40B4-BE49-F238E27FC236}">
                        <a16:creationId xmlns="" xmlns:a16="http://schemas.microsoft.com/office/drawing/2014/main" id="{631E5DEF-FED0-4623-BEE7-F8B5F2E5E55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591631" y="2844901"/>
                    <a:ext cx="432445" cy="420316"/>
                  </a:xfrm>
                  <a:custGeom>
                    <a:avLst/>
                    <a:gdLst>
                      <a:gd name="T0" fmla="*/ 2147483647 w 247"/>
                      <a:gd name="T1" fmla="*/ 2147483647 h 252"/>
                      <a:gd name="T2" fmla="*/ 2147483647 w 247"/>
                      <a:gd name="T3" fmla="*/ 2147483647 h 252"/>
                      <a:gd name="T4" fmla="*/ 2147483647 w 247"/>
                      <a:gd name="T5" fmla="*/ 2147483647 h 252"/>
                      <a:gd name="T6" fmla="*/ 2147483647 w 247"/>
                      <a:gd name="T7" fmla="*/ 2147483647 h 252"/>
                      <a:gd name="T8" fmla="*/ 2147483647 w 247"/>
                      <a:gd name="T9" fmla="*/ 2147483647 h 252"/>
                      <a:gd name="T10" fmla="*/ 2147483647 w 247"/>
                      <a:gd name="T11" fmla="*/ 2147483647 h 252"/>
                      <a:gd name="T12" fmla="*/ 2147483647 w 247"/>
                      <a:gd name="T13" fmla="*/ 2147483647 h 252"/>
                      <a:gd name="T14" fmla="*/ 2147483647 w 247"/>
                      <a:gd name="T15" fmla="*/ 2147483647 h 252"/>
                      <a:gd name="T16" fmla="*/ 2147483647 w 247"/>
                      <a:gd name="T17" fmla="*/ 2147483647 h 252"/>
                      <a:gd name="T18" fmla="*/ 2147483647 w 247"/>
                      <a:gd name="T19" fmla="*/ 2147483647 h 252"/>
                      <a:gd name="T20" fmla="*/ 2147483647 w 247"/>
                      <a:gd name="T21" fmla="*/ 2147483647 h 252"/>
                      <a:gd name="T22" fmla="*/ 2147483647 w 247"/>
                      <a:gd name="T23" fmla="*/ 2147483647 h 252"/>
                      <a:gd name="T24" fmla="*/ 2147483647 w 247"/>
                      <a:gd name="T25" fmla="*/ 2147483647 h 252"/>
                      <a:gd name="T26" fmla="*/ 2147483647 w 247"/>
                      <a:gd name="T27" fmla="*/ 2147483647 h 252"/>
                      <a:gd name="T28" fmla="*/ 2147483647 w 247"/>
                      <a:gd name="T29" fmla="*/ 2147483647 h 252"/>
                      <a:gd name="T30" fmla="*/ 2147483647 w 247"/>
                      <a:gd name="T31" fmla="*/ 2147483647 h 252"/>
                      <a:gd name="T32" fmla="*/ 2147483647 w 247"/>
                      <a:gd name="T33" fmla="*/ 2147483647 h 252"/>
                      <a:gd name="T34" fmla="*/ 2147483647 w 247"/>
                      <a:gd name="T35" fmla="*/ 2147483647 h 252"/>
                      <a:gd name="T36" fmla="*/ 2147483647 w 247"/>
                      <a:gd name="T37" fmla="*/ 2147483647 h 252"/>
                      <a:gd name="T38" fmla="*/ 2147483647 w 247"/>
                      <a:gd name="T39" fmla="*/ 2147483647 h 252"/>
                      <a:gd name="T40" fmla="*/ 2147483647 w 247"/>
                      <a:gd name="T41" fmla="*/ 2147483647 h 252"/>
                      <a:gd name="T42" fmla="*/ 2147483647 w 247"/>
                      <a:gd name="T43" fmla="*/ 2147483647 h 252"/>
                      <a:gd name="T44" fmla="*/ 2147483647 w 247"/>
                      <a:gd name="T45" fmla="*/ 2147483647 h 252"/>
                      <a:gd name="T46" fmla="*/ 2147483647 w 247"/>
                      <a:gd name="T47" fmla="*/ 2147483647 h 252"/>
                      <a:gd name="T48" fmla="*/ 2147483647 w 247"/>
                      <a:gd name="T49" fmla="*/ 0 h 252"/>
                      <a:gd name="T50" fmla="*/ 2147483647 w 247"/>
                      <a:gd name="T51" fmla="*/ 2147483647 h 252"/>
                      <a:gd name="T52" fmla="*/ 2147483647 w 247"/>
                      <a:gd name="T53" fmla="*/ 2147483647 h 252"/>
                      <a:gd name="T54" fmla="*/ 2147483647 w 247"/>
                      <a:gd name="T55" fmla="*/ 2147483647 h 252"/>
                      <a:gd name="T56" fmla="*/ 2147483647 w 247"/>
                      <a:gd name="T57" fmla="*/ 2147483647 h 252"/>
                      <a:gd name="T58" fmla="*/ 2147483647 w 247"/>
                      <a:gd name="T59" fmla="*/ 2147483647 h 252"/>
                      <a:gd name="T60" fmla="*/ 0 w 247"/>
                      <a:gd name="T61" fmla="*/ 2147483647 h 252"/>
                      <a:gd name="T62" fmla="*/ 2147483647 w 247"/>
                      <a:gd name="T63" fmla="*/ 2147483647 h 252"/>
                      <a:gd name="T64" fmla="*/ 2147483647 w 247"/>
                      <a:gd name="T65" fmla="*/ 2147483647 h 252"/>
                      <a:gd name="T66" fmla="*/ 2147483647 w 247"/>
                      <a:gd name="T67" fmla="*/ 2147483647 h 252"/>
                      <a:gd name="T68" fmla="*/ 2147483647 w 247"/>
                      <a:gd name="T69" fmla="*/ 2147483647 h 252"/>
                      <a:gd name="T70" fmla="*/ 2147483647 w 247"/>
                      <a:gd name="T71" fmla="*/ 2147483647 h 252"/>
                      <a:gd name="T72" fmla="*/ 2147483647 w 247"/>
                      <a:gd name="T73" fmla="*/ 2147483647 h 252"/>
                      <a:gd name="T74" fmla="*/ 2147483647 w 247"/>
                      <a:gd name="T75" fmla="*/ 2147483647 h 252"/>
                      <a:gd name="T76" fmla="*/ 2147483647 w 247"/>
                      <a:gd name="T77" fmla="*/ 2147483647 h 252"/>
                      <a:gd name="T78" fmla="*/ 2147483647 w 247"/>
                      <a:gd name="T79" fmla="*/ 2147483647 h 252"/>
                      <a:gd name="T80" fmla="*/ 2147483647 w 247"/>
                      <a:gd name="T81" fmla="*/ 2147483647 h 252"/>
                      <a:gd name="T82" fmla="*/ 2147483647 w 247"/>
                      <a:gd name="T83" fmla="*/ 2147483647 h 252"/>
                      <a:gd name="T84" fmla="*/ 2147483647 w 247"/>
                      <a:gd name="T85" fmla="*/ 2147483647 h 252"/>
                      <a:gd name="T86" fmla="*/ 2147483647 w 247"/>
                      <a:gd name="T87" fmla="*/ 2147483647 h 252"/>
                      <a:gd name="T88" fmla="*/ 2147483647 w 247"/>
                      <a:gd name="T89" fmla="*/ 2147483647 h 252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w 247"/>
                      <a:gd name="T136" fmla="*/ 0 h 252"/>
                      <a:gd name="T137" fmla="*/ 247 w 247"/>
                      <a:gd name="T138" fmla="*/ 252 h 252"/>
                    </a:gdLst>
                    <a:ahLst/>
                    <a:cxnLst>
                      <a:cxn ang="T90">
                        <a:pos x="T0" y="T1"/>
                      </a:cxn>
                      <a:cxn ang="T91">
                        <a:pos x="T2" y="T3"/>
                      </a:cxn>
                      <a:cxn ang="T92">
                        <a:pos x="T4" y="T5"/>
                      </a:cxn>
                      <a:cxn ang="T93">
                        <a:pos x="T6" y="T7"/>
                      </a:cxn>
                      <a:cxn ang="T94">
                        <a:pos x="T8" y="T9"/>
                      </a:cxn>
                      <a:cxn ang="T95">
                        <a:pos x="T10" y="T11"/>
                      </a:cxn>
                      <a:cxn ang="T96">
                        <a:pos x="T12" y="T13"/>
                      </a:cxn>
                      <a:cxn ang="T97">
                        <a:pos x="T14" y="T15"/>
                      </a:cxn>
                      <a:cxn ang="T98">
                        <a:pos x="T16" y="T17"/>
                      </a:cxn>
                      <a:cxn ang="T99">
                        <a:pos x="T18" y="T19"/>
                      </a:cxn>
                      <a:cxn ang="T100">
                        <a:pos x="T20" y="T21"/>
                      </a:cxn>
                      <a:cxn ang="T101">
                        <a:pos x="T22" y="T23"/>
                      </a:cxn>
                      <a:cxn ang="T102">
                        <a:pos x="T24" y="T25"/>
                      </a:cxn>
                      <a:cxn ang="T103">
                        <a:pos x="T26" y="T27"/>
                      </a:cxn>
                      <a:cxn ang="T104">
                        <a:pos x="T28" y="T29"/>
                      </a:cxn>
                      <a:cxn ang="T105">
                        <a:pos x="T30" y="T31"/>
                      </a:cxn>
                      <a:cxn ang="T106">
                        <a:pos x="T32" y="T33"/>
                      </a:cxn>
                      <a:cxn ang="T107">
                        <a:pos x="T34" y="T35"/>
                      </a:cxn>
                      <a:cxn ang="T108">
                        <a:pos x="T36" y="T37"/>
                      </a:cxn>
                      <a:cxn ang="T109">
                        <a:pos x="T38" y="T39"/>
                      </a:cxn>
                      <a:cxn ang="T110">
                        <a:pos x="T40" y="T41"/>
                      </a:cxn>
                      <a:cxn ang="T111">
                        <a:pos x="T42" y="T43"/>
                      </a:cxn>
                      <a:cxn ang="T112">
                        <a:pos x="T44" y="T45"/>
                      </a:cxn>
                      <a:cxn ang="T113">
                        <a:pos x="T46" y="T47"/>
                      </a:cxn>
                      <a:cxn ang="T114">
                        <a:pos x="T48" y="T49"/>
                      </a:cxn>
                      <a:cxn ang="T115">
                        <a:pos x="T50" y="T51"/>
                      </a:cxn>
                      <a:cxn ang="T116">
                        <a:pos x="T52" y="T53"/>
                      </a:cxn>
                      <a:cxn ang="T117">
                        <a:pos x="T54" y="T55"/>
                      </a:cxn>
                      <a:cxn ang="T118">
                        <a:pos x="T56" y="T57"/>
                      </a:cxn>
                      <a:cxn ang="T119">
                        <a:pos x="T58" y="T59"/>
                      </a:cxn>
                      <a:cxn ang="T120">
                        <a:pos x="T60" y="T61"/>
                      </a:cxn>
                      <a:cxn ang="T121">
                        <a:pos x="T62" y="T63"/>
                      </a:cxn>
                      <a:cxn ang="T122">
                        <a:pos x="T64" y="T65"/>
                      </a:cxn>
                      <a:cxn ang="T123">
                        <a:pos x="T66" y="T67"/>
                      </a:cxn>
                      <a:cxn ang="T124">
                        <a:pos x="T68" y="T69"/>
                      </a:cxn>
                      <a:cxn ang="T125">
                        <a:pos x="T70" y="T71"/>
                      </a:cxn>
                      <a:cxn ang="T126">
                        <a:pos x="T72" y="T73"/>
                      </a:cxn>
                      <a:cxn ang="T127">
                        <a:pos x="T74" y="T75"/>
                      </a:cxn>
                      <a:cxn ang="T128">
                        <a:pos x="T76" y="T77"/>
                      </a:cxn>
                      <a:cxn ang="T129">
                        <a:pos x="T78" y="T79"/>
                      </a:cxn>
                      <a:cxn ang="T130">
                        <a:pos x="T80" y="T81"/>
                      </a:cxn>
                      <a:cxn ang="T131">
                        <a:pos x="T82" y="T83"/>
                      </a:cxn>
                      <a:cxn ang="T132">
                        <a:pos x="T84" y="T85"/>
                      </a:cxn>
                      <a:cxn ang="T133">
                        <a:pos x="T86" y="T87"/>
                      </a:cxn>
                      <a:cxn ang="T134">
                        <a:pos x="T88" y="T89"/>
                      </a:cxn>
                    </a:cxnLst>
                    <a:rect l="T135" t="T136" r="T137" b="T138"/>
                    <a:pathLst>
                      <a:path w="247" h="252">
                        <a:moveTo>
                          <a:pt x="247" y="206"/>
                        </a:moveTo>
                        <a:lnTo>
                          <a:pt x="243" y="80"/>
                        </a:lnTo>
                        <a:lnTo>
                          <a:pt x="243" y="74"/>
                        </a:lnTo>
                        <a:lnTo>
                          <a:pt x="239" y="70"/>
                        </a:lnTo>
                        <a:lnTo>
                          <a:pt x="237" y="68"/>
                        </a:lnTo>
                        <a:lnTo>
                          <a:pt x="235" y="60"/>
                        </a:lnTo>
                        <a:lnTo>
                          <a:pt x="235" y="56"/>
                        </a:lnTo>
                        <a:lnTo>
                          <a:pt x="237" y="52"/>
                        </a:lnTo>
                        <a:lnTo>
                          <a:pt x="239" y="48"/>
                        </a:lnTo>
                        <a:lnTo>
                          <a:pt x="241" y="44"/>
                        </a:lnTo>
                        <a:lnTo>
                          <a:pt x="237" y="42"/>
                        </a:lnTo>
                        <a:lnTo>
                          <a:pt x="235" y="40"/>
                        </a:lnTo>
                        <a:lnTo>
                          <a:pt x="235" y="38"/>
                        </a:lnTo>
                        <a:lnTo>
                          <a:pt x="237" y="34"/>
                        </a:lnTo>
                        <a:lnTo>
                          <a:pt x="241" y="30"/>
                        </a:lnTo>
                        <a:lnTo>
                          <a:pt x="215" y="20"/>
                        </a:lnTo>
                        <a:lnTo>
                          <a:pt x="209" y="16"/>
                        </a:lnTo>
                        <a:lnTo>
                          <a:pt x="203" y="12"/>
                        </a:lnTo>
                        <a:lnTo>
                          <a:pt x="197" y="6"/>
                        </a:lnTo>
                        <a:lnTo>
                          <a:pt x="193" y="4"/>
                        </a:lnTo>
                        <a:lnTo>
                          <a:pt x="189" y="4"/>
                        </a:lnTo>
                        <a:lnTo>
                          <a:pt x="181" y="6"/>
                        </a:lnTo>
                        <a:lnTo>
                          <a:pt x="171" y="12"/>
                        </a:lnTo>
                        <a:lnTo>
                          <a:pt x="163" y="20"/>
                        </a:lnTo>
                        <a:lnTo>
                          <a:pt x="163" y="24"/>
                        </a:lnTo>
                        <a:lnTo>
                          <a:pt x="161" y="28"/>
                        </a:lnTo>
                        <a:lnTo>
                          <a:pt x="163" y="36"/>
                        </a:lnTo>
                        <a:lnTo>
                          <a:pt x="163" y="38"/>
                        </a:lnTo>
                        <a:lnTo>
                          <a:pt x="165" y="40"/>
                        </a:lnTo>
                        <a:lnTo>
                          <a:pt x="163" y="44"/>
                        </a:lnTo>
                        <a:lnTo>
                          <a:pt x="161" y="48"/>
                        </a:lnTo>
                        <a:lnTo>
                          <a:pt x="157" y="52"/>
                        </a:lnTo>
                        <a:lnTo>
                          <a:pt x="149" y="54"/>
                        </a:lnTo>
                        <a:lnTo>
                          <a:pt x="145" y="54"/>
                        </a:lnTo>
                        <a:lnTo>
                          <a:pt x="139" y="52"/>
                        </a:lnTo>
                        <a:lnTo>
                          <a:pt x="133" y="46"/>
                        </a:lnTo>
                        <a:lnTo>
                          <a:pt x="125" y="40"/>
                        </a:lnTo>
                        <a:lnTo>
                          <a:pt x="115" y="38"/>
                        </a:lnTo>
                        <a:lnTo>
                          <a:pt x="111" y="36"/>
                        </a:lnTo>
                        <a:lnTo>
                          <a:pt x="107" y="36"/>
                        </a:lnTo>
                        <a:lnTo>
                          <a:pt x="103" y="36"/>
                        </a:lnTo>
                        <a:lnTo>
                          <a:pt x="99" y="34"/>
                        </a:lnTo>
                        <a:lnTo>
                          <a:pt x="93" y="30"/>
                        </a:lnTo>
                        <a:lnTo>
                          <a:pt x="89" y="24"/>
                        </a:lnTo>
                        <a:lnTo>
                          <a:pt x="85" y="18"/>
                        </a:lnTo>
                        <a:lnTo>
                          <a:pt x="81" y="16"/>
                        </a:lnTo>
                        <a:lnTo>
                          <a:pt x="77" y="14"/>
                        </a:lnTo>
                        <a:lnTo>
                          <a:pt x="53" y="10"/>
                        </a:lnTo>
                        <a:lnTo>
                          <a:pt x="42" y="6"/>
                        </a:lnTo>
                        <a:lnTo>
                          <a:pt x="30" y="0"/>
                        </a:lnTo>
                        <a:lnTo>
                          <a:pt x="26" y="4"/>
                        </a:lnTo>
                        <a:lnTo>
                          <a:pt x="26" y="10"/>
                        </a:lnTo>
                        <a:lnTo>
                          <a:pt x="26" y="12"/>
                        </a:lnTo>
                        <a:lnTo>
                          <a:pt x="26" y="18"/>
                        </a:lnTo>
                        <a:lnTo>
                          <a:pt x="18" y="24"/>
                        </a:lnTo>
                        <a:lnTo>
                          <a:pt x="12" y="30"/>
                        </a:lnTo>
                        <a:lnTo>
                          <a:pt x="8" y="36"/>
                        </a:lnTo>
                        <a:lnTo>
                          <a:pt x="8" y="40"/>
                        </a:lnTo>
                        <a:lnTo>
                          <a:pt x="10" y="40"/>
                        </a:lnTo>
                        <a:lnTo>
                          <a:pt x="4" y="52"/>
                        </a:lnTo>
                        <a:lnTo>
                          <a:pt x="0" y="56"/>
                        </a:lnTo>
                        <a:lnTo>
                          <a:pt x="0" y="62"/>
                        </a:lnTo>
                        <a:lnTo>
                          <a:pt x="0" y="68"/>
                        </a:lnTo>
                        <a:lnTo>
                          <a:pt x="2" y="74"/>
                        </a:lnTo>
                        <a:lnTo>
                          <a:pt x="4" y="80"/>
                        </a:lnTo>
                        <a:lnTo>
                          <a:pt x="4" y="88"/>
                        </a:lnTo>
                        <a:lnTo>
                          <a:pt x="6" y="120"/>
                        </a:lnTo>
                        <a:lnTo>
                          <a:pt x="2" y="124"/>
                        </a:lnTo>
                        <a:lnTo>
                          <a:pt x="0" y="132"/>
                        </a:lnTo>
                        <a:lnTo>
                          <a:pt x="2" y="136"/>
                        </a:lnTo>
                        <a:lnTo>
                          <a:pt x="4" y="140"/>
                        </a:lnTo>
                        <a:lnTo>
                          <a:pt x="10" y="152"/>
                        </a:lnTo>
                        <a:lnTo>
                          <a:pt x="12" y="158"/>
                        </a:lnTo>
                        <a:lnTo>
                          <a:pt x="18" y="162"/>
                        </a:lnTo>
                        <a:lnTo>
                          <a:pt x="28" y="166"/>
                        </a:lnTo>
                        <a:lnTo>
                          <a:pt x="32" y="168"/>
                        </a:lnTo>
                        <a:lnTo>
                          <a:pt x="36" y="174"/>
                        </a:lnTo>
                        <a:lnTo>
                          <a:pt x="40" y="182"/>
                        </a:lnTo>
                        <a:lnTo>
                          <a:pt x="42" y="182"/>
                        </a:lnTo>
                        <a:lnTo>
                          <a:pt x="46" y="182"/>
                        </a:lnTo>
                        <a:lnTo>
                          <a:pt x="55" y="182"/>
                        </a:lnTo>
                        <a:lnTo>
                          <a:pt x="61" y="184"/>
                        </a:lnTo>
                        <a:lnTo>
                          <a:pt x="67" y="186"/>
                        </a:lnTo>
                        <a:lnTo>
                          <a:pt x="71" y="190"/>
                        </a:lnTo>
                        <a:lnTo>
                          <a:pt x="75" y="196"/>
                        </a:lnTo>
                        <a:lnTo>
                          <a:pt x="105" y="182"/>
                        </a:lnTo>
                        <a:lnTo>
                          <a:pt x="231" y="252"/>
                        </a:lnTo>
                        <a:lnTo>
                          <a:pt x="235" y="244"/>
                        </a:lnTo>
                        <a:lnTo>
                          <a:pt x="247" y="244"/>
                        </a:lnTo>
                        <a:lnTo>
                          <a:pt x="247" y="20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06" name="i$líḍé">
                    <a:extLst>
                      <a:ext uri="{FF2B5EF4-FFF2-40B4-BE49-F238E27FC236}">
                        <a16:creationId xmlns="" xmlns:a16="http://schemas.microsoft.com/office/drawing/2014/main" id="{1C362FAD-A01B-47B1-9CE4-BC91A615143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536542" y="2724410"/>
                    <a:ext cx="107423" cy="225570"/>
                  </a:xfrm>
                  <a:custGeom>
                    <a:avLst/>
                    <a:gdLst>
                      <a:gd name="T0" fmla="*/ 2147483647 w 62"/>
                      <a:gd name="T1" fmla="*/ 2147483647 h 134"/>
                      <a:gd name="T2" fmla="*/ 2147483647 w 62"/>
                      <a:gd name="T3" fmla="*/ 2147483647 h 134"/>
                      <a:gd name="T4" fmla="*/ 2147483647 w 62"/>
                      <a:gd name="T5" fmla="*/ 2147483647 h 134"/>
                      <a:gd name="T6" fmla="*/ 2147483647 w 62"/>
                      <a:gd name="T7" fmla="*/ 2147483647 h 134"/>
                      <a:gd name="T8" fmla="*/ 2147483647 w 62"/>
                      <a:gd name="T9" fmla="*/ 2147483647 h 134"/>
                      <a:gd name="T10" fmla="*/ 2147483647 w 62"/>
                      <a:gd name="T11" fmla="*/ 2147483647 h 134"/>
                      <a:gd name="T12" fmla="*/ 2147483647 w 62"/>
                      <a:gd name="T13" fmla="*/ 2147483647 h 134"/>
                      <a:gd name="T14" fmla="*/ 2147483647 w 62"/>
                      <a:gd name="T15" fmla="*/ 2147483647 h 134"/>
                      <a:gd name="T16" fmla="*/ 2147483647 w 62"/>
                      <a:gd name="T17" fmla="*/ 2147483647 h 134"/>
                      <a:gd name="T18" fmla="*/ 0 w 62"/>
                      <a:gd name="T19" fmla="*/ 2147483647 h 134"/>
                      <a:gd name="T20" fmla="*/ 0 w 62"/>
                      <a:gd name="T21" fmla="*/ 2147483647 h 134"/>
                      <a:gd name="T22" fmla="*/ 0 w 62"/>
                      <a:gd name="T23" fmla="*/ 2147483647 h 134"/>
                      <a:gd name="T24" fmla="*/ 2147483647 w 62"/>
                      <a:gd name="T25" fmla="*/ 2147483647 h 134"/>
                      <a:gd name="T26" fmla="*/ 2147483647 w 62"/>
                      <a:gd name="T27" fmla="*/ 2147483647 h 134"/>
                      <a:gd name="T28" fmla="*/ 2147483647 w 62"/>
                      <a:gd name="T29" fmla="*/ 2147483647 h 134"/>
                      <a:gd name="T30" fmla="*/ 2147483647 w 62"/>
                      <a:gd name="T31" fmla="*/ 2147483647 h 134"/>
                      <a:gd name="T32" fmla="*/ 2147483647 w 62"/>
                      <a:gd name="T33" fmla="*/ 2147483647 h 134"/>
                      <a:gd name="T34" fmla="*/ 2147483647 w 62"/>
                      <a:gd name="T35" fmla="*/ 2147483647 h 134"/>
                      <a:gd name="T36" fmla="*/ 2147483647 w 62"/>
                      <a:gd name="T37" fmla="*/ 2147483647 h 134"/>
                      <a:gd name="T38" fmla="*/ 2147483647 w 62"/>
                      <a:gd name="T39" fmla="*/ 2147483647 h 134"/>
                      <a:gd name="T40" fmla="*/ 2147483647 w 62"/>
                      <a:gd name="T41" fmla="*/ 2147483647 h 134"/>
                      <a:gd name="T42" fmla="*/ 2147483647 w 62"/>
                      <a:gd name="T43" fmla="*/ 0 h 134"/>
                      <a:gd name="T44" fmla="*/ 2147483647 w 62"/>
                      <a:gd name="T45" fmla="*/ 0 h 134"/>
                      <a:gd name="T46" fmla="*/ 2147483647 w 62"/>
                      <a:gd name="T47" fmla="*/ 0 h 134"/>
                      <a:gd name="T48" fmla="*/ 2147483647 w 62"/>
                      <a:gd name="T49" fmla="*/ 2147483647 h 134"/>
                      <a:gd name="T50" fmla="*/ 2147483647 w 62"/>
                      <a:gd name="T51" fmla="*/ 2147483647 h 134"/>
                      <a:gd name="T52" fmla="*/ 2147483647 w 62"/>
                      <a:gd name="T53" fmla="*/ 2147483647 h 134"/>
                      <a:gd name="T54" fmla="*/ 2147483647 w 62"/>
                      <a:gd name="T55" fmla="*/ 2147483647 h 134"/>
                      <a:gd name="T56" fmla="*/ 2147483647 w 62"/>
                      <a:gd name="T57" fmla="*/ 2147483647 h 134"/>
                      <a:gd name="T58" fmla="*/ 2147483647 w 62"/>
                      <a:gd name="T59" fmla="*/ 2147483647 h 134"/>
                      <a:gd name="T60" fmla="*/ 2147483647 w 62"/>
                      <a:gd name="T61" fmla="*/ 2147483647 h 134"/>
                      <a:gd name="T62" fmla="*/ 2147483647 w 62"/>
                      <a:gd name="T63" fmla="*/ 2147483647 h 134"/>
                      <a:gd name="T64" fmla="*/ 2147483647 w 62"/>
                      <a:gd name="T65" fmla="*/ 2147483647 h 134"/>
                      <a:gd name="T66" fmla="*/ 2147483647 w 62"/>
                      <a:gd name="T67" fmla="*/ 2147483647 h 134"/>
                      <a:gd name="T68" fmla="*/ 2147483647 w 62"/>
                      <a:gd name="T69" fmla="*/ 2147483647 h 134"/>
                      <a:gd name="T70" fmla="*/ 2147483647 w 62"/>
                      <a:gd name="T71" fmla="*/ 2147483647 h 134"/>
                      <a:gd name="T72" fmla="*/ 2147483647 w 62"/>
                      <a:gd name="T73" fmla="*/ 2147483647 h 134"/>
                      <a:gd name="T74" fmla="*/ 2147483647 w 62"/>
                      <a:gd name="T75" fmla="*/ 2147483647 h 134"/>
                      <a:gd name="T76" fmla="*/ 2147483647 w 62"/>
                      <a:gd name="T77" fmla="*/ 2147483647 h 134"/>
                      <a:gd name="T78" fmla="*/ 2147483647 w 62"/>
                      <a:gd name="T79" fmla="*/ 2147483647 h 134"/>
                      <a:gd name="T80" fmla="*/ 2147483647 w 62"/>
                      <a:gd name="T81" fmla="*/ 2147483647 h 134"/>
                      <a:gd name="T82" fmla="*/ 2147483647 w 62"/>
                      <a:gd name="T83" fmla="*/ 2147483647 h 134"/>
                      <a:gd name="T84" fmla="*/ 2147483647 w 62"/>
                      <a:gd name="T85" fmla="*/ 2147483647 h 134"/>
                      <a:gd name="T86" fmla="*/ 2147483647 w 62"/>
                      <a:gd name="T87" fmla="*/ 2147483647 h 134"/>
                      <a:gd name="T88" fmla="*/ 2147483647 w 62"/>
                      <a:gd name="T89" fmla="*/ 2147483647 h 134"/>
                      <a:gd name="T90" fmla="*/ 2147483647 w 62"/>
                      <a:gd name="T91" fmla="*/ 2147483647 h 134"/>
                      <a:gd name="T92" fmla="*/ 2147483647 w 62"/>
                      <a:gd name="T93" fmla="*/ 2147483647 h 134"/>
                      <a:gd name="T94" fmla="*/ 2147483647 w 62"/>
                      <a:gd name="T95" fmla="*/ 2147483647 h 134"/>
                      <a:gd name="T96" fmla="*/ 2147483647 w 62"/>
                      <a:gd name="T97" fmla="*/ 2147483647 h 134"/>
                      <a:gd name="T98" fmla="*/ 2147483647 w 62"/>
                      <a:gd name="T99" fmla="*/ 2147483647 h 134"/>
                      <a:gd name="T100" fmla="*/ 2147483647 w 62"/>
                      <a:gd name="T101" fmla="*/ 2147483647 h 134"/>
                      <a:gd name="T102" fmla="*/ 2147483647 w 62"/>
                      <a:gd name="T103" fmla="*/ 2147483647 h 134"/>
                      <a:gd name="T104" fmla="*/ 2147483647 w 62"/>
                      <a:gd name="T105" fmla="*/ 2147483647 h 134"/>
                      <a:gd name="T106" fmla="*/ 2147483647 w 62"/>
                      <a:gd name="T107" fmla="*/ 2147483647 h 134"/>
                      <a:gd name="T108" fmla="*/ 2147483647 w 62"/>
                      <a:gd name="T109" fmla="*/ 2147483647 h 134"/>
                      <a:gd name="T110" fmla="*/ 2147483647 w 62"/>
                      <a:gd name="T111" fmla="*/ 2147483647 h 134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w 62"/>
                      <a:gd name="T169" fmla="*/ 0 h 134"/>
                      <a:gd name="T170" fmla="*/ 62 w 62"/>
                      <a:gd name="T171" fmla="*/ 134 h 134"/>
                    </a:gdLst>
                    <a:ahLst/>
                    <a:cxnLst>
                      <a:cxn ang="T112">
                        <a:pos x="T0" y="T1"/>
                      </a:cxn>
                      <a:cxn ang="T113">
                        <a:pos x="T2" y="T3"/>
                      </a:cxn>
                      <a:cxn ang="T114">
                        <a:pos x="T4" y="T5"/>
                      </a:cxn>
                      <a:cxn ang="T115">
                        <a:pos x="T6" y="T7"/>
                      </a:cxn>
                      <a:cxn ang="T116">
                        <a:pos x="T8" y="T9"/>
                      </a:cxn>
                      <a:cxn ang="T117">
                        <a:pos x="T10" y="T11"/>
                      </a:cxn>
                      <a:cxn ang="T118">
                        <a:pos x="T12" y="T13"/>
                      </a:cxn>
                      <a:cxn ang="T119">
                        <a:pos x="T14" y="T15"/>
                      </a:cxn>
                      <a:cxn ang="T120">
                        <a:pos x="T16" y="T17"/>
                      </a:cxn>
                      <a:cxn ang="T121">
                        <a:pos x="T18" y="T19"/>
                      </a:cxn>
                      <a:cxn ang="T122">
                        <a:pos x="T20" y="T21"/>
                      </a:cxn>
                      <a:cxn ang="T123">
                        <a:pos x="T22" y="T23"/>
                      </a:cxn>
                      <a:cxn ang="T124">
                        <a:pos x="T24" y="T25"/>
                      </a:cxn>
                      <a:cxn ang="T125">
                        <a:pos x="T26" y="T27"/>
                      </a:cxn>
                      <a:cxn ang="T126">
                        <a:pos x="T28" y="T29"/>
                      </a:cxn>
                      <a:cxn ang="T127">
                        <a:pos x="T30" y="T31"/>
                      </a:cxn>
                      <a:cxn ang="T128">
                        <a:pos x="T32" y="T33"/>
                      </a:cxn>
                      <a:cxn ang="T129">
                        <a:pos x="T34" y="T35"/>
                      </a:cxn>
                      <a:cxn ang="T130">
                        <a:pos x="T36" y="T37"/>
                      </a:cxn>
                      <a:cxn ang="T131">
                        <a:pos x="T38" y="T39"/>
                      </a:cxn>
                      <a:cxn ang="T132">
                        <a:pos x="T40" y="T41"/>
                      </a:cxn>
                      <a:cxn ang="T133">
                        <a:pos x="T42" y="T43"/>
                      </a:cxn>
                      <a:cxn ang="T134">
                        <a:pos x="T44" y="T45"/>
                      </a:cxn>
                      <a:cxn ang="T135">
                        <a:pos x="T46" y="T47"/>
                      </a:cxn>
                      <a:cxn ang="T136">
                        <a:pos x="T48" y="T49"/>
                      </a:cxn>
                      <a:cxn ang="T137">
                        <a:pos x="T50" y="T51"/>
                      </a:cxn>
                      <a:cxn ang="T138">
                        <a:pos x="T52" y="T53"/>
                      </a:cxn>
                      <a:cxn ang="T139">
                        <a:pos x="T54" y="T55"/>
                      </a:cxn>
                      <a:cxn ang="T140">
                        <a:pos x="T56" y="T57"/>
                      </a:cxn>
                      <a:cxn ang="T141">
                        <a:pos x="T58" y="T59"/>
                      </a:cxn>
                      <a:cxn ang="T142">
                        <a:pos x="T60" y="T61"/>
                      </a:cxn>
                      <a:cxn ang="T143">
                        <a:pos x="T62" y="T63"/>
                      </a:cxn>
                      <a:cxn ang="T144">
                        <a:pos x="T64" y="T65"/>
                      </a:cxn>
                      <a:cxn ang="T145">
                        <a:pos x="T66" y="T67"/>
                      </a:cxn>
                      <a:cxn ang="T146">
                        <a:pos x="T68" y="T69"/>
                      </a:cxn>
                      <a:cxn ang="T147">
                        <a:pos x="T70" y="T71"/>
                      </a:cxn>
                      <a:cxn ang="T148">
                        <a:pos x="T72" y="T73"/>
                      </a:cxn>
                      <a:cxn ang="T149">
                        <a:pos x="T74" y="T75"/>
                      </a:cxn>
                      <a:cxn ang="T150">
                        <a:pos x="T76" y="T77"/>
                      </a:cxn>
                      <a:cxn ang="T151">
                        <a:pos x="T78" y="T79"/>
                      </a:cxn>
                      <a:cxn ang="T152">
                        <a:pos x="T80" y="T81"/>
                      </a:cxn>
                      <a:cxn ang="T153">
                        <a:pos x="T82" y="T83"/>
                      </a:cxn>
                      <a:cxn ang="T154">
                        <a:pos x="T84" y="T85"/>
                      </a:cxn>
                      <a:cxn ang="T155">
                        <a:pos x="T86" y="T87"/>
                      </a:cxn>
                      <a:cxn ang="T156">
                        <a:pos x="T88" y="T89"/>
                      </a:cxn>
                      <a:cxn ang="T157">
                        <a:pos x="T90" y="T91"/>
                      </a:cxn>
                      <a:cxn ang="T158">
                        <a:pos x="T92" y="T93"/>
                      </a:cxn>
                      <a:cxn ang="T159">
                        <a:pos x="T94" y="T95"/>
                      </a:cxn>
                      <a:cxn ang="T160">
                        <a:pos x="T96" y="T97"/>
                      </a:cxn>
                      <a:cxn ang="T161">
                        <a:pos x="T98" y="T99"/>
                      </a:cxn>
                      <a:cxn ang="T162">
                        <a:pos x="T100" y="T101"/>
                      </a:cxn>
                      <a:cxn ang="T163">
                        <a:pos x="T102" y="T103"/>
                      </a:cxn>
                      <a:cxn ang="T164">
                        <a:pos x="T104" y="T105"/>
                      </a:cxn>
                      <a:cxn ang="T165">
                        <a:pos x="T106" y="T107"/>
                      </a:cxn>
                      <a:cxn ang="T166">
                        <a:pos x="T108" y="T109"/>
                      </a:cxn>
                      <a:cxn ang="T167">
                        <a:pos x="T110" y="T111"/>
                      </a:cxn>
                    </a:cxnLst>
                    <a:rect l="T168" t="T169" r="T170" b="T171"/>
                    <a:pathLst>
                      <a:path w="62" h="134">
                        <a:moveTo>
                          <a:pt x="30" y="128"/>
                        </a:moveTo>
                        <a:lnTo>
                          <a:pt x="30" y="130"/>
                        </a:lnTo>
                        <a:lnTo>
                          <a:pt x="26" y="104"/>
                        </a:lnTo>
                        <a:lnTo>
                          <a:pt x="22" y="98"/>
                        </a:lnTo>
                        <a:lnTo>
                          <a:pt x="18" y="92"/>
                        </a:lnTo>
                        <a:lnTo>
                          <a:pt x="14" y="86"/>
                        </a:lnTo>
                        <a:lnTo>
                          <a:pt x="10" y="82"/>
                        </a:lnTo>
                        <a:lnTo>
                          <a:pt x="8" y="78"/>
                        </a:lnTo>
                        <a:lnTo>
                          <a:pt x="4" y="74"/>
                        </a:lnTo>
                        <a:lnTo>
                          <a:pt x="0" y="68"/>
                        </a:lnTo>
                        <a:lnTo>
                          <a:pt x="0" y="62"/>
                        </a:lnTo>
                        <a:lnTo>
                          <a:pt x="0" y="58"/>
                        </a:lnTo>
                        <a:lnTo>
                          <a:pt x="2" y="56"/>
                        </a:lnTo>
                        <a:lnTo>
                          <a:pt x="6" y="54"/>
                        </a:lnTo>
                        <a:lnTo>
                          <a:pt x="8" y="50"/>
                        </a:lnTo>
                        <a:lnTo>
                          <a:pt x="10" y="42"/>
                        </a:lnTo>
                        <a:lnTo>
                          <a:pt x="10" y="36"/>
                        </a:lnTo>
                        <a:lnTo>
                          <a:pt x="10" y="24"/>
                        </a:lnTo>
                        <a:lnTo>
                          <a:pt x="12" y="14"/>
                        </a:lnTo>
                        <a:lnTo>
                          <a:pt x="14" y="4"/>
                        </a:lnTo>
                        <a:lnTo>
                          <a:pt x="14" y="2"/>
                        </a:lnTo>
                        <a:lnTo>
                          <a:pt x="20" y="0"/>
                        </a:lnTo>
                        <a:lnTo>
                          <a:pt x="30" y="0"/>
                        </a:lnTo>
                        <a:lnTo>
                          <a:pt x="34" y="0"/>
                        </a:lnTo>
                        <a:lnTo>
                          <a:pt x="38" y="2"/>
                        </a:lnTo>
                        <a:lnTo>
                          <a:pt x="42" y="2"/>
                        </a:lnTo>
                        <a:lnTo>
                          <a:pt x="48" y="4"/>
                        </a:lnTo>
                        <a:lnTo>
                          <a:pt x="46" y="8"/>
                        </a:lnTo>
                        <a:lnTo>
                          <a:pt x="44" y="12"/>
                        </a:lnTo>
                        <a:lnTo>
                          <a:pt x="44" y="16"/>
                        </a:lnTo>
                        <a:lnTo>
                          <a:pt x="42" y="20"/>
                        </a:lnTo>
                        <a:lnTo>
                          <a:pt x="44" y="24"/>
                        </a:lnTo>
                        <a:lnTo>
                          <a:pt x="46" y="28"/>
                        </a:lnTo>
                        <a:lnTo>
                          <a:pt x="50" y="30"/>
                        </a:lnTo>
                        <a:lnTo>
                          <a:pt x="52" y="32"/>
                        </a:lnTo>
                        <a:lnTo>
                          <a:pt x="50" y="42"/>
                        </a:lnTo>
                        <a:lnTo>
                          <a:pt x="46" y="46"/>
                        </a:lnTo>
                        <a:lnTo>
                          <a:pt x="42" y="52"/>
                        </a:lnTo>
                        <a:lnTo>
                          <a:pt x="40" y="58"/>
                        </a:lnTo>
                        <a:lnTo>
                          <a:pt x="42" y="60"/>
                        </a:lnTo>
                        <a:lnTo>
                          <a:pt x="46" y="64"/>
                        </a:lnTo>
                        <a:lnTo>
                          <a:pt x="54" y="66"/>
                        </a:lnTo>
                        <a:lnTo>
                          <a:pt x="62" y="72"/>
                        </a:lnTo>
                        <a:lnTo>
                          <a:pt x="58" y="76"/>
                        </a:lnTo>
                        <a:lnTo>
                          <a:pt x="58" y="82"/>
                        </a:lnTo>
                        <a:lnTo>
                          <a:pt x="58" y="84"/>
                        </a:lnTo>
                        <a:lnTo>
                          <a:pt x="58" y="90"/>
                        </a:lnTo>
                        <a:lnTo>
                          <a:pt x="50" y="96"/>
                        </a:lnTo>
                        <a:lnTo>
                          <a:pt x="44" y="102"/>
                        </a:lnTo>
                        <a:lnTo>
                          <a:pt x="40" y="108"/>
                        </a:lnTo>
                        <a:lnTo>
                          <a:pt x="40" y="112"/>
                        </a:lnTo>
                        <a:lnTo>
                          <a:pt x="42" y="112"/>
                        </a:lnTo>
                        <a:lnTo>
                          <a:pt x="36" y="124"/>
                        </a:lnTo>
                        <a:lnTo>
                          <a:pt x="32" y="128"/>
                        </a:lnTo>
                        <a:lnTo>
                          <a:pt x="32" y="134"/>
                        </a:lnTo>
                        <a:lnTo>
                          <a:pt x="30" y="12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07" name="ïṥľîḋé">
                    <a:extLst>
                      <a:ext uri="{FF2B5EF4-FFF2-40B4-BE49-F238E27FC236}">
                        <a16:creationId xmlns="" xmlns:a16="http://schemas.microsoft.com/office/drawing/2014/main" id="{70F34491-F365-4E19-A59C-08E25716F77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105474" y="2730013"/>
                    <a:ext cx="556395" cy="552017"/>
                  </a:xfrm>
                  <a:custGeom>
                    <a:avLst/>
                    <a:gdLst>
                      <a:gd name="T0" fmla="*/ 2147483647 w 318"/>
                      <a:gd name="T1" fmla="*/ 2147483647 h 332"/>
                      <a:gd name="T2" fmla="*/ 2147483647 w 318"/>
                      <a:gd name="T3" fmla="*/ 2147483647 h 332"/>
                      <a:gd name="T4" fmla="*/ 2147483647 w 318"/>
                      <a:gd name="T5" fmla="*/ 2147483647 h 332"/>
                      <a:gd name="T6" fmla="*/ 2147483647 w 318"/>
                      <a:gd name="T7" fmla="*/ 2147483647 h 332"/>
                      <a:gd name="T8" fmla="*/ 2147483647 w 318"/>
                      <a:gd name="T9" fmla="*/ 2147483647 h 332"/>
                      <a:gd name="T10" fmla="*/ 2147483647 w 318"/>
                      <a:gd name="T11" fmla="*/ 2147483647 h 332"/>
                      <a:gd name="T12" fmla="*/ 2147483647 w 318"/>
                      <a:gd name="T13" fmla="*/ 2147483647 h 332"/>
                      <a:gd name="T14" fmla="*/ 2147483647 w 318"/>
                      <a:gd name="T15" fmla="*/ 2147483647 h 332"/>
                      <a:gd name="T16" fmla="*/ 2147483647 w 318"/>
                      <a:gd name="T17" fmla="*/ 0 h 332"/>
                      <a:gd name="T18" fmla="*/ 2147483647 w 318"/>
                      <a:gd name="T19" fmla="*/ 2147483647 h 332"/>
                      <a:gd name="T20" fmla="*/ 2147483647 w 318"/>
                      <a:gd name="T21" fmla="*/ 2147483647 h 332"/>
                      <a:gd name="T22" fmla="*/ 2147483647 w 318"/>
                      <a:gd name="T23" fmla="*/ 2147483647 h 332"/>
                      <a:gd name="T24" fmla="*/ 2147483647 w 318"/>
                      <a:gd name="T25" fmla="*/ 2147483647 h 332"/>
                      <a:gd name="T26" fmla="*/ 2147483647 w 318"/>
                      <a:gd name="T27" fmla="*/ 2147483647 h 332"/>
                      <a:gd name="T28" fmla="*/ 2147483647 w 318"/>
                      <a:gd name="T29" fmla="*/ 2147483647 h 332"/>
                      <a:gd name="T30" fmla="*/ 2147483647 w 318"/>
                      <a:gd name="T31" fmla="*/ 2147483647 h 332"/>
                      <a:gd name="T32" fmla="*/ 2147483647 w 318"/>
                      <a:gd name="T33" fmla="*/ 2147483647 h 332"/>
                      <a:gd name="T34" fmla="*/ 2147483647 w 318"/>
                      <a:gd name="T35" fmla="*/ 2147483647 h 332"/>
                      <a:gd name="T36" fmla="*/ 2147483647 w 318"/>
                      <a:gd name="T37" fmla="*/ 2147483647 h 332"/>
                      <a:gd name="T38" fmla="*/ 2147483647 w 318"/>
                      <a:gd name="T39" fmla="*/ 2147483647 h 332"/>
                      <a:gd name="T40" fmla="*/ 2147483647 w 318"/>
                      <a:gd name="T41" fmla="*/ 2147483647 h 332"/>
                      <a:gd name="T42" fmla="*/ 2147483647 w 318"/>
                      <a:gd name="T43" fmla="*/ 2147483647 h 332"/>
                      <a:gd name="T44" fmla="*/ 2147483647 w 318"/>
                      <a:gd name="T45" fmla="*/ 2147483647 h 332"/>
                      <a:gd name="T46" fmla="*/ 2147483647 w 318"/>
                      <a:gd name="T47" fmla="*/ 2147483647 h 332"/>
                      <a:gd name="T48" fmla="*/ 2147483647 w 318"/>
                      <a:gd name="T49" fmla="*/ 2147483647 h 332"/>
                      <a:gd name="T50" fmla="*/ 2147483647 w 318"/>
                      <a:gd name="T51" fmla="*/ 2147483647 h 332"/>
                      <a:gd name="T52" fmla="*/ 2147483647 w 318"/>
                      <a:gd name="T53" fmla="*/ 2147483647 h 332"/>
                      <a:gd name="T54" fmla="*/ 2147483647 w 318"/>
                      <a:gd name="T55" fmla="*/ 2147483647 h 332"/>
                      <a:gd name="T56" fmla="*/ 2147483647 w 318"/>
                      <a:gd name="T57" fmla="*/ 2147483647 h 332"/>
                      <a:gd name="T58" fmla="*/ 2147483647 w 318"/>
                      <a:gd name="T59" fmla="*/ 2147483647 h 332"/>
                      <a:gd name="T60" fmla="*/ 2147483647 w 318"/>
                      <a:gd name="T61" fmla="*/ 2147483647 h 332"/>
                      <a:gd name="T62" fmla="*/ 2147483647 w 318"/>
                      <a:gd name="T63" fmla="*/ 2147483647 h 332"/>
                      <a:gd name="T64" fmla="*/ 0 w 318"/>
                      <a:gd name="T65" fmla="*/ 2147483647 h 332"/>
                      <a:gd name="T66" fmla="*/ 2147483647 w 318"/>
                      <a:gd name="T67" fmla="*/ 2147483647 h 332"/>
                      <a:gd name="T68" fmla="*/ 2147483647 w 318"/>
                      <a:gd name="T69" fmla="*/ 2147483647 h 332"/>
                      <a:gd name="T70" fmla="*/ 2147483647 w 318"/>
                      <a:gd name="T71" fmla="*/ 2147483647 h 332"/>
                      <a:gd name="T72" fmla="*/ 2147483647 w 318"/>
                      <a:gd name="T73" fmla="*/ 2147483647 h 332"/>
                      <a:gd name="T74" fmla="*/ 2147483647 w 318"/>
                      <a:gd name="T75" fmla="*/ 2147483647 h 332"/>
                      <a:gd name="T76" fmla="*/ 2147483647 w 318"/>
                      <a:gd name="T77" fmla="*/ 2147483647 h 332"/>
                      <a:gd name="T78" fmla="*/ 2147483647 w 318"/>
                      <a:gd name="T79" fmla="*/ 2147483647 h 332"/>
                      <a:gd name="T80" fmla="*/ 2147483647 w 318"/>
                      <a:gd name="T81" fmla="*/ 2147483647 h 332"/>
                      <a:gd name="T82" fmla="*/ 2147483647 w 318"/>
                      <a:gd name="T83" fmla="*/ 2147483647 h 332"/>
                      <a:gd name="T84" fmla="*/ 2147483647 w 318"/>
                      <a:gd name="T85" fmla="*/ 2147483647 h 332"/>
                      <a:gd name="T86" fmla="*/ 2147483647 w 318"/>
                      <a:gd name="T87" fmla="*/ 2147483647 h 332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318"/>
                      <a:gd name="T133" fmla="*/ 0 h 332"/>
                      <a:gd name="T134" fmla="*/ 318 w 318"/>
                      <a:gd name="T135" fmla="*/ 332 h 332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318" h="332">
                        <a:moveTo>
                          <a:pt x="98" y="36"/>
                        </a:moveTo>
                        <a:lnTo>
                          <a:pt x="110" y="34"/>
                        </a:lnTo>
                        <a:lnTo>
                          <a:pt x="116" y="30"/>
                        </a:lnTo>
                        <a:lnTo>
                          <a:pt x="124" y="26"/>
                        </a:lnTo>
                        <a:lnTo>
                          <a:pt x="132" y="20"/>
                        </a:lnTo>
                        <a:lnTo>
                          <a:pt x="146" y="14"/>
                        </a:lnTo>
                        <a:lnTo>
                          <a:pt x="166" y="8"/>
                        </a:lnTo>
                        <a:lnTo>
                          <a:pt x="186" y="4"/>
                        </a:lnTo>
                        <a:lnTo>
                          <a:pt x="198" y="4"/>
                        </a:lnTo>
                        <a:lnTo>
                          <a:pt x="202" y="4"/>
                        </a:lnTo>
                        <a:lnTo>
                          <a:pt x="206" y="6"/>
                        </a:lnTo>
                        <a:lnTo>
                          <a:pt x="210" y="8"/>
                        </a:lnTo>
                        <a:lnTo>
                          <a:pt x="214" y="8"/>
                        </a:lnTo>
                        <a:lnTo>
                          <a:pt x="220" y="6"/>
                        </a:lnTo>
                        <a:lnTo>
                          <a:pt x="222" y="4"/>
                        </a:lnTo>
                        <a:lnTo>
                          <a:pt x="224" y="2"/>
                        </a:lnTo>
                        <a:lnTo>
                          <a:pt x="230" y="0"/>
                        </a:lnTo>
                        <a:lnTo>
                          <a:pt x="248" y="0"/>
                        </a:lnTo>
                        <a:lnTo>
                          <a:pt x="260" y="0"/>
                        </a:lnTo>
                        <a:lnTo>
                          <a:pt x="258" y="10"/>
                        </a:lnTo>
                        <a:lnTo>
                          <a:pt x="256" y="22"/>
                        </a:lnTo>
                        <a:lnTo>
                          <a:pt x="256" y="34"/>
                        </a:lnTo>
                        <a:lnTo>
                          <a:pt x="256" y="40"/>
                        </a:lnTo>
                        <a:lnTo>
                          <a:pt x="254" y="48"/>
                        </a:lnTo>
                        <a:lnTo>
                          <a:pt x="252" y="52"/>
                        </a:lnTo>
                        <a:lnTo>
                          <a:pt x="248" y="54"/>
                        </a:lnTo>
                        <a:lnTo>
                          <a:pt x="246" y="56"/>
                        </a:lnTo>
                        <a:lnTo>
                          <a:pt x="246" y="60"/>
                        </a:lnTo>
                        <a:lnTo>
                          <a:pt x="246" y="66"/>
                        </a:lnTo>
                        <a:lnTo>
                          <a:pt x="250" y="72"/>
                        </a:lnTo>
                        <a:lnTo>
                          <a:pt x="254" y="76"/>
                        </a:lnTo>
                        <a:lnTo>
                          <a:pt x="256" y="80"/>
                        </a:lnTo>
                        <a:lnTo>
                          <a:pt x="260" y="84"/>
                        </a:lnTo>
                        <a:lnTo>
                          <a:pt x="264" y="90"/>
                        </a:lnTo>
                        <a:lnTo>
                          <a:pt x="268" y="96"/>
                        </a:lnTo>
                        <a:lnTo>
                          <a:pt x="272" y="102"/>
                        </a:lnTo>
                        <a:lnTo>
                          <a:pt x="276" y="128"/>
                        </a:lnTo>
                        <a:lnTo>
                          <a:pt x="276" y="126"/>
                        </a:lnTo>
                        <a:lnTo>
                          <a:pt x="278" y="132"/>
                        </a:lnTo>
                        <a:lnTo>
                          <a:pt x="278" y="138"/>
                        </a:lnTo>
                        <a:lnTo>
                          <a:pt x="280" y="144"/>
                        </a:lnTo>
                        <a:lnTo>
                          <a:pt x="282" y="150"/>
                        </a:lnTo>
                        <a:lnTo>
                          <a:pt x="282" y="158"/>
                        </a:lnTo>
                        <a:lnTo>
                          <a:pt x="284" y="190"/>
                        </a:lnTo>
                        <a:lnTo>
                          <a:pt x="280" y="194"/>
                        </a:lnTo>
                        <a:lnTo>
                          <a:pt x="278" y="202"/>
                        </a:lnTo>
                        <a:lnTo>
                          <a:pt x="280" y="206"/>
                        </a:lnTo>
                        <a:lnTo>
                          <a:pt x="282" y="210"/>
                        </a:lnTo>
                        <a:lnTo>
                          <a:pt x="288" y="222"/>
                        </a:lnTo>
                        <a:lnTo>
                          <a:pt x="290" y="228"/>
                        </a:lnTo>
                        <a:lnTo>
                          <a:pt x="296" y="232"/>
                        </a:lnTo>
                        <a:lnTo>
                          <a:pt x="306" y="236"/>
                        </a:lnTo>
                        <a:lnTo>
                          <a:pt x="310" y="238"/>
                        </a:lnTo>
                        <a:lnTo>
                          <a:pt x="314" y="244"/>
                        </a:lnTo>
                        <a:lnTo>
                          <a:pt x="318" y="252"/>
                        </a:lnTo>
                        <a:lnTo>
                          <a:pt x="248" y="300"/>
                        </a:lnTo>
                        <a:lnTo>
                          <a:pt x="220" y="328"/>
                        </a:lnTo>
                        <a:lnTo>
                          <a:pt x="182" y="332"/>
                        </a:lnTo>
                        <a:lnTo>
                          <a:pt x="182" y="318"/>
                        </a:lnTo>
                        <a:lnTo>
                          <a:pt x="170" y="314"/>
                        </a:lnTo>
                        <a:lnTo>
                          <a:pt x="160" y="310"/>
                        </a:lnTo>
                        <a:lnTo>
                          <a:pt x="152" y="302"/>
                        </a:lnTo>
                        <a:lnTo>
                          <a:pt x="148" y="298"/>
                        </a:lnTo>
                        <a:lnTo>
                          <a:pt x="148" y="294"/>
                        </a:lnTo>
                        <a:lnTo>
                          <a:pt x="0" y="182"/>
                        </a:lnTo>
                        <a:lnTo>
                          <a:pt x="0" y="160"/>
                        </a:lnTo>
                        <a:lnTo>
                          <a:pt x="8" y="148"/>
                        </a:lnTo>
                        <a:lnTo>
                          <a:pt x="18" y="144"/>
                        </a:lnTo>
                        <a:lnTo>
                          <a:pt x="32" y="138"/>
                        </a:lnTo>
                        <a:lnTo>
                          <a:pt x="48" y="132"/>
                        </a:lnTo>
                        <a:lnTo>
                          <a:pt x="54" y="128"/>
                        </a:lnTo>
                        <a:lnTo>
                          <a:pt x="56" y="124"/>
                        </a:lnTo>
                        <a:lnTo>
                          <a:pt x="60" y="118"/>
                        </a:lnTo>
                        <a:lnTo>
                          <a:pt x="66" y="116"/>
                        </a:lnTo>
                        <a:lnTo>
                          <a:pt x="70" y="114"/>
                        </a:lnTo>
                        <a:lnTo>
                          <a:pt x="72" y="112"/>
                        </a:lnTo>
                        <a:lnTo>
                          <a:pt x="72" y="110"/>
                        </a:lnTo>
                        <a:lnTo>
                          <a:pt x="72" y="102"/>
                        </a:lnTo>
                        <a:lnTo>
                          <a:pt x="80" y="100"/>
                        </a:lnTo>
                        <a:lnTo>
                          <a:pt x="84" y="96"/>
                        </a:lnTo>
                        <a:lnTo>
                          <a:pt x="90" y="92"/>
                        </a:lnTo>
                        <a:lnTo>
                          <a:pt x="96" y="92"/>
                        </a:lnTo>
                        <a:lnTo>
                          <a:pt x="106" y="92"/>
                        </a:lnTo>
                        <a:lnTo>
                          <a:pt x="110" y="92"/>
                        </a:lnTo>
                        <a:lnTo>
                          <a:pt x="112" y="90"/>
                        </a:lnTo>
                        <a:lnTo>
                          <a:pt x="112" y="86"/>
                        </a:lnTo>
                        <a:lnTo>
                          <a:pt x="104" y="60"/>
                        </a:lnTo>
                        <a:lnTo>
                          <a:pt x="96" y="36"/>
                        </a:lnTo>
                        <a:lnTo>
                          <a:pt x="98" y="3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08" name="iṡḻiďê">
                    <a:extLst>
                      <a:ext uri="{FF2B5EF4-FFF2-40B4-BE49-F238E27FC236}">
                        <a16:creationId xmlns="" xmlns:a16="http://schemas.microsoft.com/office/drawing/2014/main" id="{27F68214-72D5-4FD5-99F1-29401DF62E4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3988411" y="2769244"/>
                    <a:ext cx="314005" cy="256394"/>
                  </a:xfrm>
                  <a:custGeom>
                    <a:avLst/>
                    <a:gdLst>
                      <a:gd name="T0" fmla="*/ 2147483647 w 180"/>
                      <a:gd name="T1" fmla="*/ 2147483647 h 154"/>
                      <a:gd name="T2" fmla="*/ 2147483647 w 180"/>
                      <a:gd name="T3" fmla="*/ 2147483647 h 154"/>
                      <a:gd name="T4" fmla="*/ 2147483647 w 180"/>
                      <a:gd name="T5" fmla="*/ 2147483647 h 154"/>
                      <a:gd name="T6" fmla="*/ 2147483647 w 180"/>
                      <a:gd name="T7" fmla="*/ 2147483647 h 154"/>
                      <a:gd name="T8" fmla="*/ 2147483647 w 180"/>
                      <a:gd name="T9" fmla="*/ 2147483647 h 154"/>
                      <a:gd name="T10" fmla="*/ 2147483647 w 180"/>
                      <a:gd name="T11" fmla="*/ 2147483647 h 154"/>
                      <a:gd name="T12" fmla="*/ 2147483647 w 180"/>
                      <a:gd name="T13" fmla="*/ 2147483647 h 154"/>
                      <a:gd name="T14" fmla="*/ 2147483647 w 180"/>
                      <a:gd name="T15" fmla="*/ 2147483647 h 154"/>
                      <a:gd name="T16" fmla="*/ 2147483647 w 180"/>
                      <a:gd name="T17" fmla="*/ 2147483647 h 154"/>
                      <a:gd name="T18" fmla="*/ 2147483647 w 180"/>
                      <a:gd name="T19" fmla="*/ 2147483647 h 154"/>
                      <a:gd name="T20" fmla="*/ 2147483647 w 180"/>
                      <a:gd name="T21" fmla="*/ 2147483647 h 154"/>
                      <a:gd name="T22" fmla="*/ 2147483647 w 180"/>
                      <a:gd name="T23" fmla="*/ 2147483647 h 154"/>
                      <a:gd name="T24" fmla="*/ 2147483647 w 180"/>
                      <a:gd name="T25" fmla="*/ 2147483647 h 154"/>
                      <a:gd name="T26" fmla="*/ 2147483647 w 180"/>
                      <a:gd name="T27" fmla="*/ 2147483647 h 154"/>
                      <a:gd name="T28" fmla="*/ 2147483647 w 180"/>
                      <a:gd name="T29" fmla="*/ 2147483647 h 154"/>
                      <a:gd name="T30" fmla="*/ 2147483647 w 180"/>
                      <a:gd name="T31" fmla="*/ 2147483647 h 154"/>
                      <a:gd name="T32" fmla="*/ 2147483647 w 180"/>
                      <a:gd name="T33" fmla="*/ 2147483647 h 154"/>
                      <a:gd name="T34" fmla="*/ 2147483647 w 180"/>
                      <a:gd name="T35" fmla="*/ 2147483647 h 154"/>
                      <a:gd name="T36" fmla="*/ 2147483647 w 180"/>
                      <a:gd name="T37" fmla="*/ 2147483647 h 154"/>
                      <a:gd name="T38" fmla="*/ 2147483647 w 180"/>
                      <a:gd name="T39" fmla="*/ 2147483647 h 154"/>
                      <a:gd name="T40" fmla="*/ 2147483647 w 180"/>
                      <a:gd name="T41" fmla="*/ 2147483647 h 154"/>
                      <a:gd name="T42" fmla="*/ 2147483647 w 180"/>
                      <a:gd name="T43" fmla="*/ 2147483647 h 154"/>
                      <a:gd name="T44" fmla="*/ 2147483647 w 180"/>
                      <a:gd name="T45" fmla="*/ 2147483647 h 154"/>
                      <a:gd name="T46" fmla="*/ 2147483647 w 180"/>
                      <a:gd name="T47" fmla="*/ 2147483647 h 154"/>
                      <a:gd name="T48" fmla="*/ 2147483647 w 180"/>
                      <a:gd name="T49" fmla="*/ 2147483647 h 154"/>
                      <a:gd name="T50" fmla="*/ 2147483647 w 180"/>
                      <a:gd name="T51" fmla="*/ 2147483647 h 154"/>
                      <a:gd name="T52" fmla="*/ 2147483647 w 180"/>
                      <a:gd name="T53" fmla="*/ 2147483647 h 154"/>
                      <a:gd name="T54" fmla="*/ 2147483647 w 180"/>
                      <a:gd name="T55" fmla="*/ 2147483647 h 154"/>
                      <a:gd name="T56" fmla="*/ 2147483647 w 180"/>
                      <a:gd name="T57" fmla="*/ 2147483647 h 154"/>
                      <a:gd name="T58" fmla="*/ 2147483647 w 180"/>
                      <a:gd name="T59" fmla="*/ 2147483647 h 154"/>
                      <a:gd name="T60" fmla="*/ 2147483647 w 180"/>
                      <a:gd name="T61" fmla="*/ 2147483647 h 154"/>
                      <a:gd name="T62" fmla="*/ 2147483647 w 180"/>
                      <a:gd name="T63" fmla="*/ 0 h 154"/>
                      <a:gd name="T64" fmla="*/ 2147483647 w 180"/>
                      <a:gd name="T65" fmla="*/ 2147483647 h 154"/>
                      <a:gd name="T66" fmla="*/ 2147483647 w 180"/>
                      <a:gd name="T67" fmla="*/ 2147483647 h 154"/>
                      <a:gd name="T68" fmla="*/ 2147483647 w 180"/>
                      <a:gd name="T69" fmla="*/ 2147483647 h 154"/>
                      <a:gd name="T70" fmla="*/ 2147483647 w 180"/>
                      <a:gd name="T71" fmla="*/ 2147483647 h 154"/>
                      <a:gd name="T72" fmla="*/ 2147483647 w 180"/>
                      <a:gd name="T73" fmla="*/ 2147483647 h 154"/>
                      <a:gd name="T74" fmla="*/ 2147483647 w 180"/>
                      <a:gd name="T75" fmla="*/ 2147483647 h 154"/>
                      <a:gd name="T76" fmla="*/ 2147483647 w 180"/>
                      <a:gd name="T77" fmla="*/ 2147483647 h 154"/>
                      <a:gd name="T78" fmla="*/ 2147483647 w 180"/>
                      <a:gd name="T79" fmla="*/ 2147483647 h 154"/>
                      <a:gd name="T80" fmla="*/ 2147483647 w 180"/>
                      <a:gd name="T81" fmla="*/ 2147483647 h 154"/>
                      <a:gd name="T82" fmla="*/ 2147483647 w 180"/>
                      <a:gd name="T83" fmla="*/ 2147483647 h 154"/>
                      <a:gd name="T84" fmla="*/ 2147483647 w 180"/>
                      <a:gd name="T85" fmla="*/ 2147483647 h 154"/>
                      <a:gd name="T86" fmla="*/ 2147483647 w 180"/>
                      <a:gd name="T87" fmla="*/ 2147483647 h 154"/>
                      <a:gd name="T88" fmla="*/ 2147483647 w 180"/>
                      <a:gd name="T89" fmla="*/ 2147483647 h 154"/>
                      <a:gd name="T90" fmla="*/ 2147483647 w 180"/>
                      <a:gd name="T91" fmla="*/ 2147483647 h 154"/>
                      <a:gd name="T92" fmla="*/ 2147483647 w 180"/>
                      <a:gd name="T93" fmla="*/ 2147483647 h 154"/>
                      <a:gd name="T94" fmla="*/ 2147483647 w 180"/>
                      <a:gd name="T95" fmla="*/ 2147483647 h 154"/>
                      <a:gd name="T96" fmla="*/ 2147483647 w 180"/>
                      <a:gd name="T97" fmla="*/ 2147483647 h 154"/>
                      <a:gd name="T98" fmla="*/ 2147483647 w 180"/>
                      <a:gd name="T99" fmla="*/ 2147483647 h 154"/>
                      <a:gd name="T100" fmla="*/ 2147483647 w 180"/>
                      <a:gd name="T101" fmla="*/ 2147483647 h 154"/>
                      <a:gd name="T102" fmla="*/ 2147483647 w 180"/>
                      <a:gd name="T103" fmla="*/ 2147483647 h 154"/>
                      <a:gd name="T104" fmla="*/ 2147483647 w 180"/>
                      <a:gd name="T105" fmla="*/ 2147483647 h 154"/>
                      <a:gd name="T106" fmla="*/ 0 w 180"/>
                      <a:gd name="T107" fmla="*/ 2147483647 h 154"/>
                      <a:gd name="T108" fmla="*/ 2147483647 w 180"/>
                      <a:gd name="T109" fmla="*/ 2147483647 h 154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w 180"/>
                      <a:gd name="T166" fmla="*/ 0 h 154"/>
                      <a:gd name="T167" fmla="*/ 180 w 180"/>
                      <a:gd name="T168" fmla="*/ 154 h 154"/>
                    </a:gdLst>
                    <a:ahLst/>
                    <a:cxnLst>
                      <a:cxn ang="T110">
                        <a:pos x="T0" y="T1"/>
                      </a:cxn>
                      <a:cxn ang="T111">
                        <a:pos x="T2" y="T3"/>
                      </a:cxn>
                      <a:cxn ang="T112">
                        <a:pos x="T4" y="T5"/>
                      </a:cxn>
                      <a:cxn ang="T113">
                        <a:pos x="T6" y="T7"/>
                      </a:cxn>
                      <a:cxn ang="T114">
                        <a:pos x="T8" y="T9"/>
                      </a:cxn>
                      <a:cxn ang="T115">
                        <a:pos x="T10" y="T11"/>
                      </a:cxn>
                      <a:cxn ang="T116">
                        <a:pos x="T12" y="T13"/>
                      </a:cxn>
                      <a:cxn ang="T117">
                        <a:pos x="T14" y="T15"/>
                      </a:cxn>
                      <a:cxn ang="T118">
                        <a:pos x="T16" y="T17"/>
                      </a:cxn>
                      <a:cxn ang="T119">
                        <a:pos x="T18" y="T19"/>
                      </a:cxn>
                      <a:cxn ang="T120">
                        <a:pos x="T20" y="T21"/>
                      </a:cxn>
                      <a:cxn ang="T121">
                        <a:pos x="T22" y="T23"/>
                      </a:cxn>
                      <a:cxn ang="T122">
                        <a:pos x="T24" y="T25"/>
                      </a:cxn>
                      <a:cxn ang="T123">
                        <a:pos x="T26" y="T27"/>
                      </a:cxn>
                      <a:cxn ang="T124">
                        <a:pos x="T28" y="T29"/>
                      </a:cxn>
                      <a:cxn ang="T125">
                        <a:pos x="T30" y="T31"/>
                      </a:cxn>
                      <a:cxn ang="T126">
                        <a:pos x="T32" y="T33"/>
                      </a:cxn>
                      <a:cxn ang="T127">
                        <a:pos x="T34" y="T35"/>
                      </a:cxn>
                      <a:cxn ang="T128">
                        <a:pos x="T36" y="T37"/>
                      </a:cxn>
                      <a:cxn ang="T129">
                        <a:pos x="T38" y="T39"/>
                      </a:cxn>
                      <a:cxn ang="T130">
                        <a:pos x="T40" y="T41"/>
                      </a:cxn>
                      <a:cxn ang="T131">
                        <a:pos x="T42" y="T43"/>
                      </a:cxn>
                      <a:cxn ang="T132">
                        <a:pos x="T44" y="T45"/>
                      </a:cxn>
                      <a:cxn ang="T133">
                        <a:pos x="T46" y="T47"/>
                      </a:cxn>
                      <a:cxn ang="T134">
                        <a:pos x="T48" y="T49"/>
                      </a:cxn>
                      <a:cxn ang="T135">
                        <a:pos x="T50" y="T51"/>
                      </a:cxn>
                      <a:cxn ang="T136">
                        <a:pos x="T52" y="T53"/>
                      </a:cxn>
                      <a:cxn ang="T137">
                        <a:pos x="T54" y="T55"/>
                      </a:cxn>
                      <a:cxn ang="T138">
                        <a:pos x="T56" y="T57"/>
                      </a:cxn>
                      <a:cxn ang="T139">
                        <a:pos x="T58" y="T59"/>
                      </a:cxn>
                      <a:cxn ang="T140">
                        <a:pos x="T60" y="T61"/>
                      </a:cxn>
                      <a:cxn ang="T141">
                        <a:pos x="T62" y="T63"/>
                      </a:cxn>
                      <a:cxn ang="T142">
                        <a:pos x="T64" y="T65"/>
                      </a:cxn>
                      <a:cxn ang="T143">
                        <a:pos x="T66" y="T67"/>
                      </a:cxn>
                      <a:cxn ang="T144">
                        <a:pos x="T68" y="T69"/>
                      </a:cxn>
                      <a:cxn ang="T145">
                        <a:pos x="T70" y="T71"/>
                      </a:cxn>
                      <a:cxn ang="T146">
                        <a:pos x="T72" y="T73"/>
                      </a:cxn>
                      <a:cxn ang="T147">
                        <a:pos x="T74" y="T75"/>
                      </a:cxn>
                      <a:cxn ang="T148">
                        <a:pos x="T76" y="T77"/>
                      </a:cxn>
                      <a:cxn ang="T149">
                        <a:pos x="T78" y="T79"/>
                      </a:cxn>
                      <a:cxn ang="T150">
                        <a:pos x="T80" y="T81"/>
                      </a:cxn>
                      <a:cxn ang="T151">
                        <a:pos x="T82" y="T83"/>
                      </a:cxn>
                      <a:cxn ang="T152">
                        <a:pos x="T84" y="T85"/>
                      </a:cxn>
                      <a:cxn ang="T153">
                        <a:pos x="T86" y="T87"/>
                      </a:cxn>
                      <a:cxn ang="T154">
                        <a:pos x="T88" y="T89"/>
                      </a:cxn>
                      <a:cxn ang="T155">
                        <a:pos x="T90" y="T91"/>
                      </a:cxn>
                      <a:cxn ang="T156">
                        <a:pos x="T92" y="T93"/>
                      </a:cxn>
                      <a:cxn ang="T157">
                        <a:pos x="T94" y="T95"/>
                      </a:cxn>
                      <a:cxn ang="T158">
                        <a:pos x="T96" y="T97"/>
                      </a:cxn>
                      <a:cxn ang="T159">
                        <a:pos x="T98" y="T99"/>
                      </a:cxn>
                      <a:cxn ang="T160">
                        <a:pos x="T100" y="T101"/>
                      </a:cxn>
                      <a:cxn ang="T161">
                        <a:pos x="T102" y="T103"/>
                      </a:cxn>
                      <a:cxn ang="T162">
                        <a:pos x="T104" y="T105"/>
                      </a:cxn>
                      <a:cxn ang="T163">
                        <a:pos x="T106" y="T107"/>
                      </a:cxn>
                      <a:cxn ang="T164">
                        <a:pos x="T108" y="T109"/>
                      </a:cxn>
                    </a:cxnLst>
                    <a:rect l="T165" t="T166" r="T167" b="T168"/>
                    <a:pathLst>
                      <a:path w="180" h="154">
                        <a:moveTo>
                          <a:pt x="68" y="152"/>
                        </a:moveTo>
                        <a:lnTo>
                          <a:pt x="68" y="136"/>
                        </a:lnTo>
                        <a:lnTo>
                          <a:pt x="76" y="124"/>
                        </a:lnTo>
                        <a:lnTo>
                          <a:pt x="86" y="120"/>
                        </a:lnTo>
                        <a:lnTo>
                          <a:pt x="100" y="114"/>
                        </a:lnTo>
                        <a:lnTo>
                          <a:pt x="116" y="108"/>
                        </a:lnTo>
                        <a:lnTo>
                          <a:pt x="122" y="104"/>
                        </a:lnTo>
                        <a:lnTo>
                          <a:pt x="124" y="100"/>
                        </a:lnTo>
                        <a:lnTo>
                          <a:pt x="128" y="94"/>
                        </a:lnTo>
                        <a:lnTo>
                          <a:pt x="134" y="92"/>
                        </a:lnTo>
                        <a:lnTo>
                          <a:pt x="138" y="90"/>
                        </a:lnTo>
                        <a:lnTo>
                          <a:pt x="140" y="88"/>
                        </a:lnTo>
                        <a:lnTo>
                          <a:pt x="140" y="86"/>
                        </a:lnTo>
                        <a:lnTo>
                          <a:pt x="140" y="78"/>
                        </a:lnTo>
                        <a:lnTo>
                          <a:pt x="148" y="76"/>
                        </a:lnTo>
                        <a:lnTo>
                          <a:pt x="152" y="72"/>
                        </a:lnTo>
                        <a:lnTo>
                          <a:pt x="158" y="68"/>
                        </a:lnTo>
                        <a:lnTo>
                          <a:pt x="164" y="68"/>
                        </a:lnTo>
                        <a:lnTo>
                          <a:pt x="174" y="68"/>
                        </a:lnTo>
                        <a:lnTo>
                          <a:pt x="178" y="68"/>
                        </a:lnTo>
                        <a:lnTo>
                          <a:pt x="180" y="66"/>
                        </a:lnTo>
                        <a:lnTo>
                          <a:pt x="180" y="62"/>
                        </a:lnTo>
                        <a:lnTo>
                          <a:pt x="172" y="36"/>
                        </a:lnTo>
                        <a:lnTo>
                          <a:pt x="164" y="12"/>
                        </a:lnTo>
                        <a:lnTo>
                          <a:pt x="166" y="12"/>
                        </a:lnTo>
                        <a:lnTo>
                          <a:pt x="148" y="14"/>
                        </a:lnTo>
                        <a:lnTo>
                          <a:pt x="136" y="12"/>
                        </a:lnTo>
                        <a:lnTo>
                          <a:pt x="126" y="10"/>
                        </a:lnTo>
                        <a:lnTo>
                          <a:pt x="124" y="8"/>
                        </a:lnTo>
                        <a:lnTo>
                          <a:pt x="124" y="4"/>
                        </a:lnTo>
                        <a:lnTo>
                          <a:pt x="122" y="2"/>
                        </a:lnTo>
                        <a:lnTo>
                          <a:pt x="118" y="0"/>
                        </a:lnTo>
                        <a:lnTo>
                          <a:pt x="114" y="2"/>
                        </a:lnTo>
                        <a:lnTo>
                          <a:pt x="110" y="4"/>
                        </a:lnTo>
                        <a:lnTo>
                          <a:pt x="106" y="14"/>
                        </a:lnTo>
                        <a:lnTo>
                          <a:pt x="102" y="26"/>
                        </a:lnTo>
                        <a:lnTo>
                          <a:pt x="98" y="32"/>
                        </a:lnTo>
                        <a:lnTo>
                          <a:pt x="92" y="40"/>
                        </a:lnTo>
                        <a:lnTo>
                          <a:pt x="82" y="44"/>
                        </a:lnTo>
                        <a:lnTo>
                          <a:pt x="74" y="52"/>
                        </a:lnTo>
                        <a:lnTo>
                          <a:pt x="66" y="58"/>
                        </a:lnTo>
                        <a:lnTo>
                          <a:pt x="62" y="64"/>
                        </a:lnTo>
                        <a:lnTo>
                          <a:pt x="60" y="70"/>
                        </a:lnTo>
                        <a:lnTo>
                          <a:pt x="60" y="82"/>
                        </a:lnTo>
                        <a:lnTo>
                          <a:pt x="58" y="94"/>
                        </a:lnTo>
                        <a:lnTo>
                          <a:pt x="54" y="108"/>
                        </a:lnTo>
                        <a:lnTo>
                          <a:pt x="50" y="114"/>
                        </a:lnTo>
                        <a:lnTo>
                          <a:pt x="44" y="118"/>
                        </a:lnTo>
                        <a:lnTo>
                          <a:pt x="32" y="130"/>
                        </a:lnTo>
                        <a:lnTo>
                          <a:pt x="24" y="136"/>
                        </a:lnTo>
                        <a:lnTo>
                          <a:pt x="18" y="140"/>
                        </a:lnTo>
                        <a:lnTo>
                          <a:pt x="12" y="142"/>
                        </a:lnTo>
                        <a:lnTo>
                          <a:pt x="4" y="146"/>
                        </a:lnTo>
                        <a:lnTo>
                          <a:pt x="0" y="154"/>
                        </a:lnTo>
                        <a:lnTo>
                          <a:pt x="68" y="15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09" name="îṧlïḑè">
                    <a:extLst>
                      <a:ext uri="{FF2B5EF4-FFF2-40B4-BE49-F238E27FC236}">
                        <a16:creationId xmlns="" xmlns:a16="http://schemas.microsoft.com/office/drawing/2014/main" id="{932C5649-E6FD-45A0-93FF-2196446B106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3882365" y="3021434"/>
                    <a:ext cx="220354" cy="196148"/>
                  </a:xfrm>
                  <a:custGeom>
                    <a:avLst/>
                    <a:gdLst>
                      <a:gd name="T0" fmla="*/ 2147483647 w 126"/>
                      <a:gd name="T1" fmla="*/ 0 h 116"/>
                      <a:gd name="T2" fmla="*/ 2147483647 w 126"/>
                      <a:gd name="T3" fmla="*/ 2147483647 h 116"/>
                      <a:gd name="T4" fmla="*/ 2147483647 w 126"/>
                      <a:gd name="T5" fmla="*/ 2147483647 h 116"/>
                      <a:gd name="T6" fmla="*/ 2147483647 w 126"/>
                      <a:gd name="T7" fmla="*/ 2147483647 h 116"/>
                      <a:gd name="T8" fmla="*/ 2147483647 w 126"/>
                      <a:gd name="T9" fmla="*/ 2147483647 h 116"/>
                      <a:gd name="T10" fmla="*/ 2147483647 w 126"/>
                      <a:gd name="T11" fmla="*/ 2147483647 h 116"/>
                      <a:gd name="T12" fmla="*/ 2147483647 w 126"/>
                      <a:gd name="T13" fmla="*/ 2147483647 h 116"/>
                      <a:gd name="T14" fmla="*/ 0 w 126"/>
                      <a:gd name="T15" fmla="*/ 2147483647 h 116"/>
                      <a:gd name="T16" fmla="*/ 0 w 126"/>
                      <a:gd name="T17" fmla="*/ 2147483647 h 116"/>
                      <a:gd name="T18" fmla="*/ 2147483647 w 126"/>
                      <a:gd name="T19" fmla="*/ 2147483647 h 116"/>
                      <a:gd name="T20" fmla="*/ 2147483647 w 126"/>
                      <a:gd name="T21" fmla="*/ 2147483647 h 116"/>
                      <a:gd name="T22" fmla="*/ 2147483647 w 126"/>
                      <a:gd name="T23" fmla="*/ 2147483647 h 116"/>
                      <a:gd name="T24" fmla="*/ 2147483647 w 126"/>
                      <a:gd name="T25" fmla="*/ 2147483647 h 116"/>
                      <a:gd name="T26" fmla="*/ 2147483647 w 126"/>
                      <a:gd name="T27" fmla="*/ 2147483647 h 116"/>
                      <a:gd name="T28" fmla="*/ 2147483647 w 126"/>
                      <a:gd name="T29" fmla="*/ 2147483647 h 116"/>
                      <a:gd name="T30" fmla="*/ 2147483647 w 126"/>
                      <a:gd name="T31" fmla="*/ 2147483647 h 116"/>
                      <a:gd name="T32" fmla="*/ 2147483647 w 126"/>
                      <a:gd name="T33" fmla="*/ 2147483647 h 116"/>
                      <a:gd name="T34" fmla="*/ 2147483647 w 126"/>
                      <a:gd name="T35" fmla="*/ 0 h 11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26"/>
                      <a:gd name="T55" fmla="*/ 0 h 116"/>
                      <a:gd name="T56" fmla="*/ 126 w 126"/>
                      <a:gd name="T57" fmla="*/ 116 h 116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26" h="116">
                        <a:moveTo>
                          <a:pt x="126" y="0"/>
                        </a:moveTo>
                        <a:lnTo>
                          <a:pt x="126" y="32"/>
                        </a:lnTo>
                        <a:lnTo>
                          <a:pt x="76" y="32"/>
                        </a:lnTo>
                        <a:lnTo>
                          <a:pt x="76" y="78"/>
                        </a:lnTo>
                        <a:lnTo>
                          <a:pt x="66" y="82"/>
                        </a:lnTo>
                        <a:lnTo>
                          <a:pt x="58" y="90"/>
                        </a:lnTo>
                        <a:lnTo>
                          <a:pt x="56" y="116"/>
                        </a:lnTo>
                        <a:lnTo>
                          <a:pt x="0" y="116"/>
                        </a:lnTo>
                        <a:lnTo>
                          <a:pt x="0" y="108"/>
                        </a:lnTo>
                        <a:lnTo>
                          <a:pt x="2" y="100"/>
                        </a:lnTo>
                        <a:lnTo>
                          <a:pt x="10" y="88"/>
                        </a:lnTo>
                        <a:lnTo>
                          <a:pt x="20" y="74"/>
                        </a:lnTo>
                        <a:lnTo>
                          <a:pt x="24" y="66"/>
                        </a:lnTo>
                        <a:lnTo>
                          <a:pt x="38" y="42"/>
                        </a:lnTo>
                        <a:lnTo>
                          <a:pt x="50" y="20"/>
                        </a:lnTo>
                        <a:lnTo>
                          <a:pt x="56" y="12"/>
                        </a:lnTo>
                        <a:lnTo>
                          <a:pt x="60" y="2"/>
                        </a:lnTo>
                        <a:lnTo>
                          <a:pt x="126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10" name="ïṡ1ïďê">
                    <a:extLst>
                      <a:ext uri="{FF2B5EF4-FFF2-40B4-BE49-F238E27FC236}">
                        <a16:creationId xmlns="" xmlns:a16="http://schemas.microsoft.com/office/drawing/2014/main" id="{129CCB44-9545-4EE7-9508-87B04865EF3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3882365" y="3021434"/>
                    <a:ext cx="325022" cy="399301"/>
                  </a:xfrm>
                  <a:custGeom>
                    <a:avLst/>
                    <a:gdLst>
                      <a:gd name="T0" fmla="*/ 2147483647 w 186"/>
                      <a:gd name="T1" fmla="*/ 0 h 238"/>
                      <a:gd name="T2" fmla="*/ 2147483647 w 186"/>
                      <a:gd name="T3" fmla="*/ 0 h 238"/>
                      <a:gd name="T4" fmla="*/ 2147483647 w 186"/>
                      <a:gd name="T5" fmla="*/ 2147483647 h 238"/>
                      <a:gd name="T6" fmla="*/ 2147483647 w 186"/>
                      <a:gd name="T7" fmla="*/ 2147483647 h 238"/>
                      <a:gd name="T8" fmla="*/ 2147483647 w 186"/>
                      <a:gd name="T9" fmla="*/ 2147483647 h 238"/>
                      <a:gd name="T10" fmla="*/ 2147483647 w 186"/>
                      <a:gd name="T11" fmla="*/ 2147483647 h 238"/>
                      <a:gd name="T12" fmla="*/ 2147483647 w 186"/>
                      <a:gd name="T13" fmla="*/ 2147483647 h 238"/>
                      <a:gd name="T14" fmla="*/ 2147483647 w 186"/>
                      <a:gd name="T15" fmla="*/ 2147483647 h 238"/>
                      <a:gd name="T16" fmla="*/ 0 w 186"/>
                      <a:gd name="T17" fmla="*/ 2147483647 h 238"/>
                      <a:gd name="T18" fmla="*/ 2147483647 w 186"/>
                      <a:gd name="T19" fmla="*/ 2147483647 h 238"/>
                      <a:gd name="T20" fmla="*/ 2147483647 w 186"/>
                      <a:gd name="T21" fmla="*/ 2147483647 h 238"/>
                      <a:gd name="T22" fmla="*/ 2147483647 w 186"/>
                      <a:gd name="T23" fmla="*/ 2147483647 h 238"/>
                      <a:gd name="T24" fmla="*/ 2147483647 w 186"/>
                      <a:gd name="T25" fmla="*/ 2147483647 h 238"/>
                      <a:gd name="T26" fmla="*/ 2147483647 w 186"/>
                      <a:gd name="T27" fmla="*/ 2147483647 h 238"/>
                      <a:gd name="T28" fmla="*/ 2147483647 w 186"/>
                      <a:gd name="T29" fmla="*/ 2147483647 h 238"/>
                      <a:gd name="T30" fmla="*/ 2147483647 w 186"/>
                      <a:gd name="T31" fmla="*/ 2147483647 h 238"/>
                      <a:gd name="T32" fmla="*/ 2147483647 w 186"/>
                      <a:gd name="T33" fmla="*/ 2147483647 h 238"/>
                      <a:gd name="T34" fmla="*/ 2147483647 w 186"/>
                      <a:gd name="T35" fmla="*/ 2147483647 h 238"/>
                      <a:gd name="T36" fmla="*/ 2147483647 w 186"/>
                      <a:gd name="T37" fmla="*/ 2147483647 h 238"/>
                      <a:gd name="T38" fmla="*/ 2147483647 w 186"/>
                      <a:gd name="T39" fmla="*/ 2147483647 h 238"/>
                      <a:gd name="T40" fmla="*/ 2147483647 w 186"/>
                      <a:gd name="T41" fmla="*/ 2147483647 h 238"/>
                      <a:gd name="T42" fmla="*/ 2147483647 w 186"/>
                      <a:gd name="T43" fmla="*/ 2147483647 h 238"/>
                      <a:gd name="T44" fmla="*/ 2147483647 w 186"/>
                      <a:gd name="T45" fmla="*/ 2147483647 h 238"/>
                      <a:gd name="T46" fmla="*/ 2147483647 w 186"/>
                      <a:gd name="T47" fmla="*/ 2147483647 h 238"/>
                      <a:gd name="T48" fmla="*/ 2147483647 w 186"/>
                      <a:gd name="T49" fmla="*/ 2147483647 h 238"/>
                      <a:gd name="T50" fmla="*/ 2147483647 w 186"/>
                      <a:gd name="T51" fmla="*/ 2147483647 h 238"/>
                      <a:gd name="T52" fmla="*/ 2147483647 w 186"/>
                      <a:gd name="T53" fmla="*/ 2147483647 h 238"/>
                      <a:gd name="T54" fmla="*/ 2147483647 w 186"/>
                      <a:gd name="T55" fmla="*/ 2147483647 h 238"/>
                      <a:gd name="T56" fmla="*/ 2147483647 w 186"/>
                      <a:gd name="T57" fmla="*/ 2147483647 h 238"/>
                      <a:gd name="T58" fmla="*/ 2147483647 w 186"/>
                      <a:gd name="T59" fmla="*/ 2147483647 h 238"/>
                      <a:gd name="T60" fmla="*/ 2147483647 w 186"/>
                      <a:gd name="T61" fmla="*/ 2147483647 h 238"/>
                      <a:gd name="T62" fmla="*/ 2147483647 w 186"/>
                      <a:gd name="T63" fmla="*/ 2147483647 h 238"/>
                      <a:gd name="T64" fmla="*/ 2147483647 w 186"/>
                      <a:gd name="T65" fmla="*/ 2147483647 h 238"/>
                      <a:gd name="T66" fmla="*/ 2147483647 w 186"/>
                      <a:gd name="T67" fmla="*/ 2147483647 h 238"/>
                      <a:gd name="T68" fmla="*/ 2147483647 w 186"/>
                      <a:gd name="T69" fmla="*/ 2147483647 h 238"/>
                      <a:gd name="T70" fmla="*/ 2147483647 w 186"/>
                      <a:gd name="T71" fmla="*/ 2147483647 h 238"/>
                      <a:gd name="T72" fmla="*/ 2147483647 w 186"/>
                      <a:gd name="T73" fmla="*/ 2147483647 h 238"/>
                      <a:gd name="T74" fmla="*/ 2147483647 w 186"/>
                      <a:gd name="T75" fmla="*/ 2147483647 h 238"/>
                      <a:gd name="T76" fmla="*/ 2147483647 w 186"/>
                      <a:gd name="T77" fmla="*/ 2147483647 h 238"/>
                      <a:gd name="T78" fmla="*/ 2147483647 w 186"/>
                      <a:gd name="T79" fmla="*/ 2147483647 h 238"/>
                      <a:gd name="T80" fmla="*/ 2147483647 w 186"/>
                      <a:gd name="T81" fmla="*/ 2147483647 h 238"/>
                      <a:gd name="T82" fmla="*/ 2147483647 w 186"/>
                      <a:gd name="T83" fmla="*/ 2147483647 h 238"/>
                      <a:gd name="T84" fmla="*/ 2147483647 w 186"/>
                      <a:gd name="T85" fmla="*/ 2147483647 h 238"/>
                      <a:gd name="T86" fmla="*/ 2147483647 w 186"/>
                      <a:gd name="T87" fmla="*/ 2147483647 h 238"/>
                      <a:gd name="T88" fmla="*/ 2147483647 w 186"/>
                      <a:gd name="T89" fmla="*/ 2147483647 h 238"/>
                      <a:gd name="T90" fmla="*/ 2147483647 w 186"/>
                      <a:gd name="T91" fmla="*/ 2147483647 h 238"/>
                      <a:gd name="T92" fmla="*/ 2147483647 w 186"/>
                      <a:gd name="T93" fmla="*/ 2147483647 h 238"/>
                      <a:gd name="T94" fmla="*/ 2147483647 w 186"/>
                      <a:gd name="T95" fmla="*/ 2147483647 h 238"/>
                      <a:gd name="T96" fmla="*/ 2147483647 w 186"/>
                      <a:gd name="T97" fmla="*/ 2147483647 h 238"/>
                      <a:gd name="T98" fmla="*/ 2147483647 w 186"/>
                      <a:gd name="T99" fmla="*/ 2147483647 h 238"/>
                      <a:gd name="T100" fmla="*/ 2147483647 w 186"/>
                      <a:gd name="T101" fmla="*/ 2147483647 h 238"/>
                      <a:gd name="T102" fmla="*/ 2147483647 w 186"/>
                      <a:gd name="T103" fmla="*/ 2147483647 h 238"/>
                      <a:gd name="T104" fmla="*/ 2147483647 w 186"/>
                      <a:gd name="T105" fmla="*/ 2147483647 h 238"/>
                      <a:gd name="T106" fmla="*/ 2147483647 w 186"/>
                      <a:gd name="T107" fmla="*/ 2147483647 h 238"/>
                      <a:gd name="T108" fmla="*/ 2147483647 w 186"/>
                      <a:gd name="T109" fmla="*/ 2147483647 h 238"/>
                      <a:gd name="T110" fmla="*/ 2147483647 w 186"/>
                      <a:gd name="T111" fmla="*/ 2147483647 h 238"/>
                      <a:gd name="T112" fmla="*/ 2147483647 w 186"/>
                      <a:gd name="T113" fmla="*/ 2147483647 h 238"/>
                      <a:gd name="T114" fmla="*/ 2147483647 w 186"/>
                      <a:gd name="T115" fmla="*/ 2147483647 h 238"/>
                      <a:gd name="T116" fmla="*/ 2147483647 w 186"/>
                      <a:gd name="T117" fmla="*/ 2147483647 h 238"/>
                      <a:gd name="T118" fmla="*/ 2147483647 w 186"/>
                      <a:gd name="T119" fmla="*/ 2147483647 h 238"/>
                      <a:gd name="T120" fmla="*/ 2147483647 w 186"/>
                      <a:gd name="T121" fmla="*/ 0 h 238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w 186"/>
                      <a:gd name="T184" fmla="*/ 0 h 238"/>
                      <a:gd name="T185" fmla="*/ 186 w 186"/>
                      <a:gd name="T186" fmla="*/ 238 h 238"/>
                    </a:gdLst>
                    <a:ahLst/>
                    <a:cxnLst>
                      <a:cxn ang="T122">
                        <a:pos x="T0" y="T1"/>
                      </a:cxn>
                      <a:cxn ang="T123">
                        <a:pos x="T2" y="T3"/>
                      </a:cxn>
                      <a:cxn ang="T124">
                        <a:pos x="T4" y="T5"/>
                      </a:cxn>
                      <a:cxn ang="T125">
                        <a:pos x="T6" y="T7"/>
                      </a:cxn>
                      <a:cxn ang="T126">
                        <a:pos x="T8" y="T9"/>
                      </a:cxn>
                      <a:cxn ang="T127">
                        <a:pos x="T10" y="T11"/>
                      </a:cxn>
                      <a:cxn ang="T128">
                        <a:pos x="T12" y="T13"/>
                      </a:cxn>
                      <a:cxn ang="T129">
                        <a:pos x="T14" y="T15"/>
                      </a:cxn>
                      <a:cxn ang="T130">
                        <a:pos x="T16" y="T17"/>
                      </a:cxn>
                      <a:cxn ang="T131">
                        <a:pos x="T18" y="T19"/>
                      </a:cxn>
                      <a:cxn ang="T132">
                        <a:pos x="T20" y="T21"/>
                      </a:cxn>
                      <a:cxn ang="T133">
                        <a:pos x="T22" y="T23"/>
                      </a:cxn>
                      <a:cxn ang="T134">
                        <a:pos x="T24" y="T25"/>
                      </a:cxn>
                      <a:cxn ang="T135">
                        <a:pos x="T26" y="T27"/>
                      </a:cxn>
                      <a:cxn ang="T136">
                        <a:pos x="T28" y="T29"/>
                      </a:cxn>
                      <a:cxn ang="T137">
                        <a:pos x="T30" y="T31"/>
                      </a:cxn>
                      <a:cxn ang="T138">
                        <a:pos x="T32" y="T33"/>
                      </a:cxn>
                      <a:cxn ang="T139">
                        <a:pos x="T34" y="T35"/>
                      </a:cxn>
                      <a:cxn ang="T140">
                        <a:pos x="T36" y="T37"/>
                      </a:cxn>
                      <a:cxn ang="T141">
                        <a:pos x="T38" y="T39"/>
                      </a:cxn>
                      <a:cxn ang="T142">
                        <a:pos x="T40" y="T41"/>
                      </a:cxn>
                      <a:cxn ang="T143">
                        <a:pos x="T42" y="T43"/>
                      </a:cxn>
                      <a:cxn ang="T144">
                        <a:pos x="T44" y="T45"/>
                      </a:cxn>
                      <a:cxn ang="T145">
                        <a:pos x="T46" y="T47"/>
                      </a:cxn>
                      <a:cxn ang="T146">
                        <a:pos x="T48" y="T49"/>
                      </a:cxn>
                      <a:cxn ang="T147">
                        <a:pos x="T50" y="T51"/>
                      </a:cxn>
                      <a:cxn ang="T148">
                        <a:pos x="T52" y="T53"/>
                      </a:cxn>
                      <a:cxn ang="T149">
                        <a:pos x="T54" y="T55"/>
                      </a:cxn>
                      <a:cxn ang="T150">
                        <a:pos x="T56" y="T57"/>
                      </a:cxn>
                      <a:cxn ang="T151">
                        <a:pos x="T58" y="T59"/>
                      </a:cxn>
                      <a:cxn ang="T152">
                        <a:pos x="T60" y="T61"/>
                      </a:cxn>
                      <a:cxn ang="T153">
                        <a:pos x="T62" y="T63"/>
                      </a:cxn>
                      <a:cxn ang="T154">
                        <a:pos x="T64" y="T65"/>
                      </a:cxn>
                      <a:cxn ang="T155">
                        <a:pos x="T66" y="T67"/>
                      </a:cxn>
                      <a:cxn ang="T156">
                        <a:pos x="T68" y="T69"/>
                      </a:cxn>
                      <a:cxn ang="T157">
                        <a:pos x="T70" y="T71"/>
                      </a:cxn>
                      <a:cxn ang="T158">
                        <a:pos x="T72" y="T73"/>
                      </a:cxn>
                      <a:cxn ang="T159">
                        <a:pos x="T74" y="T75"/>
                      </a:cxn>
                      <a:cxn ang="T160">
                        <a:pos x="T76" y="T77"/>
                      </a:cxn>
                      <a:cxn ang="T161">
                        <a:pos x="T78" y="T79"/>
                      </a:cxn>
                      <a:cxn ang="T162">
                        <a:pos x="T80" y="T81"/>
                      </a:cxn>
                      <a:cxn ang="T163">
                        <a:pos x="T82" y="T83"/>
                      </a:cxn>
                      <a:cxn ang="T164">
                        <a:pos x="T84" y="T85"/>
                      </a:cxn>
                      <a:cxn ang="T165">
                        <a:pos x="T86" y="T87"/>
                      </a:cxn>
                      <a:cxn ang="T166">
                        <a:pos x="T88" y="T89"/>
                      </a:cxn>
                      <a:cxn ang="T167">
                        <a:pos x="T90" y="T91"/>
                      </a:cxn>
                      <a:cxn ang="T168">
                        <a:pos x="T92" y="T93"/>
                      </a:cxn>
                      <a:cxn ang="T169">
                        <a:pos x="T94" y="T95"/>
                      </a:cxn>
                      <a:cxn ang="T170">
                        <a:pos x="T96" y="T97"/>
                      </a:cxn>
                      <a:cxn ang="T171">
                        <a:pos x="T98" y="T99"/>
                      </a:cxn>
                      <a:cxn ang="T172">
                        <a:pos x="T100" y="T101"/>
                      </a:cxn>
                      <a:cxn ang="T173">
                        <a:pos x="T102" y="T103"/>
                      </a:cxn>
                      <a:cxn ang="T174">
                        <a:pos x="T104" y="T105"/>
                      </a:cxn>
                      <a:cxn ang="T175">
                        <a:pos x="T106" y="T107"/>
                      </a:cxn>
                      <a:cxn ang="T176">
                        <a:pos x="T108" y="T109"/>
                      </a:cxn>
                      <a:cxn ang="T177">
                        <a:pos x="T110" y="T111"/>
                      </a:cxn>
                      <a:cxn ang="T178">
                        <a:pos x="T112" y="T113"/>
                      </a:cxn>
                      <a:cxn ang="T179">
                        <a:pos x="T114" y="T115"/>
                      </a:cxn>
                      <a:cxn ang="T180">
                        <a:pos x="T116" y="T117"/>
                      </a:cxn>
                      <a:cxn ang="T181">
                        <a:pos x="T118" y="T119"/>
                      </a:cxn>
                      <a:cxn ang="T182">
                        <a:pos x="T120" y="T121"/>
                      </a:cxn>
                    </a:cxnLst>
                    <a:rect l="T183" t="T184" r="T185" b="T186"/>
                    <a:pathLst>
                      <a:path w="186" h="238">
                        <a:moveTo>
                          <a:pt x="128" y="0"/>
                        </a:moveTo>
                        <a:lnTo>
                          <a:pt x="126" y="0"/>
                        </a:lnTo>
                        <a:lnTo>
                          <a:pt x="126" y="32"/>
                        </a:lnTo>
                        <a:lnTo>
                          <a:pt x="76" y="32"/>
                        </a:lnTo>
                        <a:lnTo>
                          <a:pt x="76" y="78"/>
                        </a:lnTo>
                        <a:lnTo>
                          <a:pt x="66" y="82"/>
                        </a:lnTo>
                        <a:lnTo>
                          <a:pt x="58" y="90"/>
                        </a:lnTo>
                        <a:lnTo>
                          <a:pt x="56" y="116"/>
                        </a:lnTo>
                        <a:lnTo>
                          <a:pt x="0" y="116"/>
                        </a:lnTo>
                        <a:lnTo>
                          <a:pt x="2" y="124"/>
                        </a:lnTo>
                        <a:lnTo>
                          <a:pt x="6" y="128"/>
                        </a:lnTo>
                        <a:lnTo>
                          <a:pt x="10" y="134"/>
                        </a:lnTo>
                        <a:lnTo>
                          <a:pt x="12" y="138"/>
                        </a:lnTo>
                        <a:lnTo>
                          <a:pt x="10" y="142"/>
                        </a:lnTo>
                        <a:lnTo>
                          <a:pt x="8" y="146"/>
                        </a:lnTo>
                        <a:lnTo>
                          <a:pt x="6" y="150"/>
                        </a:lnTo>
                        <a:lnTo>
                          <a:pt x="6" y="152"/>
                        </a:lnTo>
                        <a:lnTo>
                          <a:pt x="6" y="156"/>
                        </a:lnTo>
                        <a:lnTo>
                          <a:pt x="10" y="158"/>
                        </a:lnTo>
                        <a:lnTo>
                          <a:pt x="14" y="166"/>
                        </a:lnTo>
                        <a:lnTo>
                          <a:pt x="12" y="166"/>
                        </a:lnTo>
                        <a:lnTo>
                          <a:pt x="14" y="176"/>
                        </a:lnTo>
                        <a:lnTo>
                          <a:pt x="12" y="186"/>
                        </a:lnTo>
                        <a:lnTo>
                          <a:pt x="10" y="196"/>
                        </a:lnTo>
                        <a:lnTo>
                          <a:pt x="6" y="206"/>
                        </a:lnTo>
                        <a:lnTo>
                          <a:pt x="10" y="206"/>
                        </a:lnTo>
                        <a:lnTo>
                          <a:pt x="12" y="206"/>
                        </a:lnTo>
                        <a:lnTo>
                          <a:pt x="16" y="206"/>
                        </a:lnTo>
                        <a:lnTo>
                          <a:pt x="18" y="204"/>
                        </a:lnTo>
                        <a:lnTo>
                          <a:pt x="22" y="202"/>
                        </a:lnTo>
                        <a:lnTo>
                          <a:pt x="26" y="202"/>
                        </a:lnTo>
                        <a:lnTo>
                          <a:pt x="34" y="204"/>
                        </a:lnTo>
                        <a:lnTo>
                          <a:pt x="42" y="208"/>
                        </a:lnTo>
                        <a:lnTo>
                          <a:pt x="48" y="210"/>
                        </a:lnTo>
                        <a:lnTo>
                          <a:pt x="50" y="216"/>
                        </a:lnTo>
                        <a:lnTo>
                          <a:pt x="60" y="230"/>
                        </a:lnTo>
                        <a:lnTo>
                          <a:pt x="64" y="234"/>
                        </a:lnTo>
                        <a:lnTo>
                          <a:pt x="70" y="238"/>
                        </a:lnTo>
                        <a:lnTo>
                          <a:pt x="76" y="228"/>
                        </a:lnTo>
                        <a:lnTo>
                          <a:pt x="78" y="222"/>
                        </a:lnTo>
                        <a:lnTo>
                          <a:pt x="82" y="222"/>
                        </a:lnTo>
                        <a:lnTo>
                          <a:pt x="88" y="220"/>
                        </a:lnTo>
                        <a:lnTo>
                          <a:pt x="86" y="226"/>
                        </a:lnTo>
                        <a:lnTo>
                          <a:pt x="88" y="230"/>
                        </a:lnTo>
                        <a:lnTo>
                          <a:pt x="92" y="224"/>
                        </a:lnTo>
                        <a:lnTo>
                          <a:pt x="94" y="224"/>
                        </a:lnTo>
                        <a:lnTo>
                          <a:pt x="96" y="222"/>
                        </a:lnTo>
                        <a:lnTo>
                          <a:pt x="98" y="224"/>
                        </a:lnTo>
                        <a:lnTo>
                          <a:pt x="100" y="226"/>
                        </a:lnTo>
                        <a:lnTo>
                          <a:pt x="102" y="228"/>
                        </a:lnTo>
                        <a:lnTo>
                          <a:pt x="106" y="226"/>
                        </a:lnTo>
                        <a:lnTo>
                          <a:pt x="110" y="224"/>
                        </a:lnTo>
                        <a:lnTo>
                          <a:pt x="172" y="224"/>
                        </a:lnTo>
                        <a:lnTo>
                          <a:pt x="174" y="216"/>
                        </a:lnTo>
                        <a:lnTo>
                          <a:pt x="176" y="208"/>
                        </a:lnTo>
                        <a:lnTo>
                          <a:pt x="172" y="208"/>
                        </a:lnTo>
                        <a:lnTo>
                          <a:pt x="170" y="206"/>
                        </a:lnTo>
                        <a:lnTo>
                          <a:pt x="158" y="50"/>
                        </a:lnTo>
                        <a:lnTo>
                          <a:pt x="186" y="50"/>
                        </a:lnTo>
                        <a:lnTo>
                          <a:pt x="128" y="6"/>
                        </a:lnTo>
                        <a:lnTo>
                          <a:pt x="128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11" name="iŝ1îḋe">
                    <a:extLst>
                      <a:ext uri="{FF2B5EF4-FFF2-40B4-BE49-F238E27FC236}">
                        <a16:creationId xmlns="" xmlns:a16="http://schemas.microsoft.com/office/drawing/2014/main" id="{00BB02CA-09FE-450B-808A-1E8D05893CD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000806" y="3105497"/>
                    <a:ext cx="447594" cy="451141"/>
                  </a:xfrm>
                  <a:custGeom>
                    <a:avLst/>
                    <a:gdLst>
                      <a:gd name="T0" fmla="*/ 2147483647 w 256"/>
                      <a:gd name="T1" fmla="*/ 2147483647 h 270"/>
                      <a:gd name="T2" fmla="*/ 2147483647 w 256"/>
                      <a:gd name="T3" fmla="*/ 2147483647 h 270"/>
                      <a:gd name="T4" fmla="*/ 2147483647 w 256"/>
                      <a:gd name="T5" fmla="*/ 2147483647 h 270"/>
                      <a:gd name="T6" fmla="*/ 2147483647 w 256"/>
                      <a:gd name="T7" fmla="*/ 2147483647 h 270"/>
                      <a:gd name="T8" fmla="*/ 2147483647 w 256"/>
                      <a:gd name="T9" fmla="*/ 2147483647 h 270"/>
                      <a:gd name="T10" fmla="*/ 2147483647 w 256"/>
                      <a:gd name="T11" fmla="*/ 2147483647 h 270"/>
                      <a:gd name="T12" fmla="*/ 2147483647 w 256"/>
                      <a:gd name="T13" fmla="*/ 2147483647 h 270"/>
                      <a:gd name="T14" fmla="*/ 2147483647 w 256"/>
                      <a:gd name="T15" fmla="*/ 2147483647 h 270"/>
                      <a:gd name="T16" fmla="*/ 2147483647 w 256"/>
                      <a:gd name="T17" fmla="*/ 2147483647 h 270"/>
                      <a:gd name="T18" fmla="*/ 2147483647 w 256"/>
                      <a:gd name="T19" fmla="*/ 2147483647 h 270"/>
                      <a:gd name="T20" fmla="*/ 2147483647 w 256"/>
                      <a:gd name="T21" fmla="*/ 0 h 270"/>
                      <a:gd name="T22" fmla="*/ 2147483647 w 256"/>
                      <a:gd name="T23" fmla="*/ 2147483647 h 270"/>
                      <a:gd name="T24" fmla="*/ 2147483647 w 256"/>
                      <a:gd name="T25" fmla="*/ 2147483647 h 270"/>
                      <a:gd name="T26" fmla="*/ 2147483647 w 256"/>
                      <a:gd name="T27" fmla="*/ 2147483647 h 270"/>
                      <a:gd name="T28" fmla="*/ 2147483647 w 256"/>
                      <a:gd name="T29" fmla="*/ 2147483647 h 270"/>
                      <a:gd name="T30" fmla="*/ 2147483647 w 256"/>
                      <a:gd name="T31" fmla="*/ 2147483647 h 270"/>
                      <a:gd name="T32" fmla="*/ 2147483647 w 256"/>
                      <a:gd name="T33" fmla="*/ 2147483647 h 270"/>
                      <a:gd name="T34" fmla="*/ 2147483647 w 256"/>
                      <a:gd name="T35" fmla="*/ 2147483647 h 270"/>
                      <a:gd name="T36" fmla="*/ 2147483647 w 256"/>
                      <a:gd name="T37" fmla="*/ 2147483647 h 270"/>
                      <a:gd name="T38" fmla="*/ 2147483647 w 256"/>
                      <a:gd name="T39" fmla="*/ 2147483647 h 270"/>
                      <a:gd name="T40" fmla="*/ 2147483647 w 256"/>
                      <a:gd name="T41" fmla="*/ 2147483647 h 270"/>
                      <a:gd name="T42" fmla="*/ 2147483647 w 256"/>
                      <a:gd name="T43" fmla="*/ 2147483647 h 270"/>
                      <a:gd name="T44" fmla="*/ 2147483647 w 256"/>
                      <a:gd name="T45" fmla="*/ 2147483647 h 270"/>
                      <a:gd name="T46" fmla="*/ 2147483647 w 256"/>
                      <a:gd name="T47" fmla="*/ 2147483647 h 270"/>
                      <a:gd name="T48" fmla="*/ 2147483647 w 256"/>
                      <a:gd name="T49" fmla="*/ 2147483647 h 270"/>
                      <a:gd name="T50" fmla="*/ 2147483647 w 256"/>
                      <a:gd name="T51" fmla="*/ 2147483647 h 270"/>
                      <a:gd name="T52" fmla="*/ 2147483647 w 256"/>
                      <a:gd name="T53" fmla="*/ 2147483647 h 270"/>
                      <a:gd name="T54" fmla="*/ 2147483647 w 256"/>
                      <a:gd name="T55" fmla="*/ 2147483647 h 270"/>
                      <a:gd name="T56" fmla="*/ 2147483647 w 256"/>
                      <a:gd name="T57" fmla="*/ 2147483647 h 270"/>
                      <a:gd name="T58" fmla="*/ 2147483647 w 256"/>
                      <a:gd name="T59" fmla="*/ 2147483647 h 270"/>
                      <a:gd name="T60" fmla="*/ 2147483647 w 256"/>
                      <a:gd name="T61" fmla="*/ 2147483647 h 270"/>
                      <a:gd name="T62" fmla="*/ 2147483647 w 256"/>
                      <a:gd name="T63" fmla="*/ 2147483647 h 270"/>
                      <a:gd name="T64" fmla="*/ 2147483647 w 256"/>
                      <a:gd name="T65" fmla="*/ 2147483647 h 270"/>
                      <a:gd name="T66" fmla="*/ 2147483647 w 256"/>
                      <a:gd name="T67" fmla="*/ 2147483647 h 270"/>
                      <a:gd name="T68" fmla="*/ 2147483647 w 256"/>
                      <a:gd name="T69" fmla="*/ 2147483647 h 270"/>
                      <a:gd name="T70" fmla="*/ 2147483647 w 256"/>
                      <a:gd name="T71" fmla="*/ 2147483647 h 270"/>
                      <a:gd name="T72" fmla="*/ 2147483647 w 256"/>
                      <a:gd name="T73" fmla="*/ 2147483647 h 270"/>
                      <a:gd name="T74" fmla="*/ 2147483647 w 256"/>
                      <a:gd name="T75" fmla="*/ 2147483647 h 270"/>
                      <a:gd name="T76" fmla="*/ 2147483647 w 256"/>
                      <a:gd name="T77" fmla="*/ 2147483647 h 270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w 256"/>
                      <a:gd name="T118" fmla="*/ 0 h 270"/>
                      <a:gd name="T119" fmla="*/ 256 w 256"/>
                      <a:gd name="T120" fmla="*/ 270 h 270"/>
                    </a:gdLst>
                    <a:ahLst/>
                    <a:cxnLst>
                      <a:cxn ang="T78">
                        <a:pos x="T0" y="T1"/>
                      </a:cxn>
                      <a:cxn ang="T79">
                        <a:pos x="T2" y="T3"/>
                      </a:cxn>
                      <a:cxn ang="T80">
                        <a:pos x="T4" y="T5"/>
                      </a:cxn>
                      <a:cxn ang="T81">
                        <a:pos x="T6" y="T7"/>
                      </a:cxn>
                      <a:cxn ang="T82">
                        <a:pos x="T8" y="T9"/>
                      </a:cxn>
                      <a:cxn ang="T83">
                        <a:pos x="T10" y="T11"/>
                      </a:cxn>
                      <a:cxn ang="T84">
                        <a:pos x="T12" y="T13"/>
                      </a:cxn>
                      <a:cxn ang="T85">
                        <a:pos x="T14" y="T15"/>
                      </a:cxn>
                      <a:cxn ang="T86">
                        <a:pos x="T16" y="T17"/>
                      </a:cxn>
                      <a:cxn ang="T87">
                        <a:pos x="T18" y="T19"/>
                      </a:cxn>
                      <a:cxn ang="T88">
                        <a:pos x="T20" y="T21"/>
                      </a:cxn>
                      <a:cxn ang="T89">
                        <a:pos x="T22" y="T23"/>
                      </a:cxn>
                      <a:cxn ang="T90">
                        <a:pos x="T24" y="T25"/>
                      </a:cxn>
                      <a:cxn ang="T91">
                        <a:pos x="T26" y="T27"/>
                      </a:cxn>
                      <a:cxn ang="T92">
                        <a:pos x="T28" y="T29"/>
                      </a:cxn>
                      <a:cxn ang="T93">
                        <a:pos x="T30" y="T31"/>
                      </a:cxn>
                      <a:cxn ang="T94">
                        <a:pos x="T32" y="T33"/>
                      </a:cxn>
                      <a:cxn ang="T95">
                        <a:pos x="T34" y="T35"/>
                      </a:cxn>
                      <a:cxn ang="T96">
                        <a:pos x="T36" y="T37"/>
                      </a:cxn>
                      <a:cxn ang="T97">
                        <a:pos x="T38" y="T39"/>
                      </a:cxn>
                      <a:cxn ang="T98">
                        <a:pos x="T40" y="T41"/>
                      </a:cxn>
                      <a:cxn ang="T99">
                        <a:pos x="T42" y="T43"/>
                      </a:cxn>
                      <a:cxn ang="T100">
                        <a:pos x="T44" y="T45"/>
                      </a:cxn>
                      <a:cxn ang="T101">
                        <a:pos x="T46" y="T47"/>
                      </a:cxn>
                      <a:cxn ang="T102">
                        <a:pos x="T48" y="T49"/>
                      </a:cxn>
                      <a:cxn ang="T103">
                        <a:pos x="T50" y="T51"/>
                      </a:cxn>
                      <a:cxn ang="T104">
                        <a:pos x="T52" y="T53"/>
                      </a:cxn>
                      <a:cxn ang="T105">
                        <a:pos x="T54" y="T55"/>
                      </a:cxn>
                      <a:cxn ang="T106">
                        <a:pos x="T56" y="T57"/>
                      </a:cxn>
                      <a:cxn ang="T107">
                        <a:pos x="T58" y="T59"/>
                      </a:cxn>
                      <a:cxn ang="T108">
                        <a:pos x="T60" y="T61"/>
                      </a:cxn>
                      <a:cxn ang="T109">
                        <a:pos x="T62" y="T63"/>
                      </a:cxn>
                      <a:cxn ang="T110">
                        <a:pos x="T64" y="T65"/>
                      </a:cxn>
                      <a:cxn ang="T111">
                        <a:pos x="T66" y="T67"/>
                      </a:cxn>
                      <a:cxn ang="T112">
                        <a:pos x="T68" y="T69"/>
                      </a:cxn>
                      <a:cxn ang="T113">
                        <a:pos x="T70" y="T71"/>
                      </a:cxn>
                      <a:cxn ang="T114">
                        <a:pos x="T72" y="T73"/>
                      </a:cxn>
                      <a:cxn ang="T115">
                        <a:pos x="T74" y="T75"/>
                      </a:cxn>
                      <a:cxn ang="T116">
                        <a:pos x="T76" y="T77"/>
                      </a:cxn>
                    </a:cxnLst>
                    <a:rect l="T117" t="T118" r="T119" b="T120"/>
                    <a:pathLst>
                      <a:path w="256" h="270">
                        <a:moveTo>
                          <a:pt x="2" y="188"/>
                        </a:moveTo>
                        <a:lnTo>
                          <a:pt x="8" y="178"/>
                        </a:lnTo>
                        <a:lnTo>
                          <a:pt x="10" y="172"/>
                        </a:lnTo>
                        <a:lnTo>
                          <a:pt x="14" y="172"/>
                        </a:lnTo>
                        <a:lnTo>
                          <a:pt x="20" y="170"/>
                        </a:lnTo>
                        <a:lnTo>
                          <a:pt x="18" y="176"/>
                        </a:lnTo>
                        <a:lnTo>
                          <a:pt x="20" y="180"/>
                        </a:lnTo>
                        <a:lnTo>
                          <a:pt x="24" y="174"/>
                        </a:lnTo>
                        <a:lnTo>
                          <a:pt x="26" y="174"/>
                        </a:lnTo>
                        <a:lnTo>
                          <a:pt x="28" y="172"/>
                        </a:lnTo>
                        <a:lnTo>
                          <a:pt x="30" y="174"/>
                        </a:lnTo>
                        <a:lnTo>
                          <a:pt x="32" y="176"/>
                        </a:lnTo>
                        <a:lnTo>
                          <a:pt x="34" y="178"/>
                        </a:lnTo>
                        <a:lnTo>
                          <a:pt x="38" y="176"/>
                        </a:lnTo>
                        <a:lnTo>
                          <a:pt x="42" y="174"/>
                        </a:lnTo>
                        <a:lnTo>
                          <a:pt x="104" y="174"/>
                        </a:lnTo>
                        <a:lnTo>
                          <a:pt x="106" y="166"/>
                        </a:lnTo>
                        <a:lnTo>
                          <a:pt x="108" y="158"/>
                        </a:lnTo>
                        <a:lnTo>
                          <a:pt x="104" y="158"/>
                        </a:lnTo>
                        <a:lnTo>
                          <a:pt x="102" y="156"/>
                        </a:lnTo>
                        <a:lnTo>
                          <a:pt x="90" y="0"/>
                        </a:lnTo>
                        <a:lnTo>
                          <a:pt x="118" y="0"/>
                        </a:lnTo>
                        <a:lnTo>
                          <a:pt x="208" y="68"/>
                        </a:lnTo>
                        <a:lnTo>
                          <a:pt x="208" y="72"/>
                        </a:lnTo>
                        <a:lnTo>
                          <a:pt x="212" y="76"/>
                        </a:lnTo>
                        <a:lnTo>
                          <a:pt x="220" y="84"/>
                        </a:lnTo>
                        <a:lnTo>
                          <a:pt x="230" y="88"/>
                        </a:lnTo>
                        <a:lnTo>
                          <a:pt x="242" y="92"/>
                        </a:lnTo>
                        <a:lnTo>
                          <a:pt x="242" y="106"/>
                        </a:lnTo>
                        <a:lnTo>
                          <a:pt x="256" y="104"/>
                        </a:lnTo>
                        <a:lnTo>
                          <a:pt x="256" y="154"/>
                        </a:lnTo>
                        <a:lnTo>
                          <a:pt x="252" y="162"/>
                        </a:lnTo>
                        <a:lnTo>
                          <a:pt x="248" y="170"/>
                        </a:lnTo>
                        <a:lnTo>
                          <a:pt x="240" y="174"/>
                        </a:lnTo>
                        <a:lnTo>
                          <a:pt x="230" y="176"/>
                        </a:lnTo>
                        <a:lnTo>
                          <a:pt x="218" y="176"/>
                        </a:lnTo>
                        <a:lnTo>
                          <a:pt x="206" y="178"/>
                        </a:lnTo>
                        <a:lnTo>
                          <a:pt x="186" y="184"/>
                        </a:lnTo>
                        <a:lnTo>
                          <a:pt x="150" y="196"/>
                        </a:lnTo>
                        <a:lnTo>
                          <a:pt x="146" y="198"/>
                        </a:lnTo>
                        <a:lnTo>
                          <a:pt x="144" y="200"/>
                        </a:lnTo>
                        <a:lnTo>
                          <a:pt x="142" y="206"/>
                        </a:lnTo>
                        <a:lnTo>
                          <a:pt x="138" y="212"/>
                        </a:lnTo>
                        <a:lnTo>
                          <a:pt x="136" y="212"/>
                        </a:lnTo>
                        <a:lnTo>
                          <a:pt x="132" y="212"/>
                        </a:lnTo>
                        <a:lnTo>
                          <a:pt x="124" y="212"/>
                        </a:lnTo>
                        <a:lnTo>
                          <a:pt x="124" y="222"/>
                        </a:lnTo>
                        <a:lnTo>
                          <a:pt x="124" y="228"/>
                        </a:lnTo>
                        <a:lnTo>
                          <a:pt x="122" y="232"/>
                        </a:lnTo>
                        <a:lnTo>
                          <a:pt x="116" y="236"/>
                        </a:lnTo>
                        <a:lnTo>
                          <a:pt x="110" y="240"/>
                        </a:lnTo>
                        <a:lnTo>
                          <a:pt x="108" y="244"/>
                        </a:lnTo>
                        <a:lnTo>
                          <a:pt x="108" y="248"/>
                        </a:lnTo>
                        <a:lnTo>
                          <a:pt x="106" y="256"/>
                        </a:lnTo>
                        <a:lnTo>
                          <a:pt x="104" y="264"/>
                        </a:lnTo>
                        <a:lnTo>
                          <a:pt x="100" y="266"/>
                        </a:lnTo>
                        <a:lnTo>
                          <a:pt x="94" y="270"/>
                        </a:lnTo>
                        <a:lnTo>
                          <a:pt x="90" y="264"/>
                        </a:lnTo>
                        <a:lnTo>
                          <a:pt x="82" y="266"/>
                        </a:lnTo>
                        <a:lnTo>
                          <a:pt x="76" y="268"/>
                        </a:lnTo>
                        <a:lnTo>
                          <a:pt x="70" y="270"/>
                        </a:lnTo>
                        <a:lnTo>
                          <a:pt x="64" y="268"/>
                        </a:lnTo>
                        <a:lnTo>
                          <a:pt x="62" y="266"/>
                        </a:lnTo>
                        <a:lnTo>
                          <a:pt x="58" y="252"/>
                        </a:lnTo>
                        <a:lnTo>
                          <a:pt x="54" y="240"/>
                        </a:lnTo>
                        <a:lnTo>
                          <a:pt x="50" y="234"/>
                        </a:lnTo>
                        <a:lnTo>
                          <a:pt x="44" y="232"/>
                        </a:lnTo>
                        <a:lnTo>
                          <a:pt x="42" y="234"/>
                        </a:lnTo>
                        <a:lnTo>
                          <a:pt x="40" y="236"/>
                        </a:lnTo>
                        <a:lnTo>
                          <a:pt x="34" y="236"/>
                        </a:lnTo>
                        <a:lnTo>
                          <a:pt x="20" y="234"/>
                        </a:lnTo>
                        <a:lnTo>
                          <a:pt x="10" y="232"/>
                        </a:lnTo>
                        <a:lnTo>
                          <a:pt x="10" y="224"/>
                        </a:lnTo>
                        <a:lnTo>
                          <a:pt x="10" y="218"/>
                        </a:lnTo>
                        <a:lnTo>
                          <a:pt x="8" y="210"/>
                        </a:lnTo>
                        <a:lnTo>
                          <a:pt x="4" y="200"/>
                        </a:lnTo>
                        <a:lnTo>
                          <a:pt x="0" y="186"/>
                        </a:lnTo>
                        <a:lnTo>
                          <a:pt x="2" y="186"/>
                        </a:lnTo>
                        <a:lnTo>
                          <a:pt x="2" y="18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12" name="îṣḷidé">
                    <a:extLst>
                      <a:ext uri="{FF2B5EF4-FFF2-40B4-BE49-F238E27FC236}">
                        <a16:creationId xmlns="" xmlns:a16="http://schemas.microsoft.com/office/drawing/2014/main" id="{82EBAF20-B0DE-4B1F-944E-9E4F6092A21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339600" y="3147529"/>
                    <a:ext cx="436576" cy="362874"/>
                  </a:xfrm>
                  <a:custGeom>
                    <a:avLst/>
                    <a:gdLst>
                      <a:gd name="T0" fmla="*/ 2147483647 w 249"/>
                      <a:gd name="T1" fmla="*/ 2147483647 h 216"/>
                      <a:gd name="T2" fmla="*/ 2147483647 w 249"/>
                      <a:gd name="T3" fmla="*/ 2147483647 h 216"/>
                      <a:gd name="T4" fmla="*/ 2147483647 w 249"/>
                      <a:gd name="T5" fmla="*/ 0 h 216"/>
                      <a:gd name="T6" fmla="*/ 2147483647 w 249"/>
                      <a:gd name="T7" fmla="*/ 0 h 216"/>
                      <a:gd name="T8" fmla="*/ 2147483647 w 249"/>
                      <a:gd name="T9" fmla="*/ 2147483647 h 216"/>
                      <a:gd name="T10" fmla="*/ 2147483647 w 249"/>
                      <a:gd name="T11" fmla="*/ 2147483647 h 216"/>
                      <a:gd name="T12" fmla="*/ 2147483647 w 249"/>
                      <a:gd name="T13" fmla="*/ 2147483647 h 216"/>
                      <a:gd name="T14" fmla="*/ 2147483647 w 249"/>
                      <a:gd name="T15" fmla="*/ 2147483647 h 216"/>
                      <a:gd name="T16" fmla="*/ 0 w 249"/>
                      <a:gd name="T17" fmla="*/ 2147483647 h 216"/>
                      <a:gd name="T18" fmla="*/ 2147483647 w 249"/>
                      <a:gd name="T19" fmla="*/ 2147483647 h 216"/>
                      <a:gd name="T20" fmla="*/ 2147483647 w 249"/>
                      <a:gd name="T21" fmla="*/ 2147483647 h 216"/>
                      <a:gd name="T22" fmla="*/ 2147483647 w 249"/>
                      <a:gd name="T23" fmla="*/ 2147483647 h 216"/>
                      <a:gd name="T24" fmla="*/ 2147483647 w 249"/>
                      <a:gd name="T25" fmla="*/ 2147483647 h 216"/>
                      <a:gd name="T26" fmla="*/ 2147483647 w 249"/>
                      <a:gd name="T27" fmla="*/ 2147483647 h 216"/>
                      <a:gd name="T28" fmla="*/ 2147483647 w 249"/>
                      <a:gd name="T29" fmla="*/ 2147483647 h 216"/>
                      <a:gd name="T30" fmla="*/ 2147483647 w 249"/>
                      <a:gd name="T31" fmla="*/ 2147483647 h 216"/>
                      <a:gd name="T32" fmla="*/ 2147483647 w 249"/>
                      <a:gd name="T33" fmla="*/ 2147483647 h 216"/>
                      <a:gd name="T34" fmla="*/ 2147483647 w 249"/>
                      <a:gd name="T35" fmla="*/ 2147483647 h 216"/>
                      <a:gd name="T36" fmla="*/ 2147483647 w 249"/>
                      <a:gd name="T37" fmla="*/ 2147483647 h 216"/>
                      <a:gd name="T38" fmla="*/ 2147483647 w 249"/>
                      <a:gd name="T39" fmla="*/ 2147483647 h 216"/>
                      <a:gd name="T40" fmla="*/ 2147483647 w 249"/>
                      <a:gd name="T41" fmla="*/ 2147483647 h 216"/>
                      <a:gd name="T42" fmla="*/ 2147483647 w 249"/>
                      <a:gd name="T43" fmla="*/ 2147483647 h 216"/>
                      <a:gd name="T44" fmla="*/ 2147483647 w 249"/>
                      <a:gd name="T45" fmla="*/ 2147483647 h 216"/>
                      <a:gd name="T46" fmla="*/ 2147483647 w 249"/>
                      <a:gd name="T47" fmla="*/ 2147483647 h 216"/>
                      <a:gd name="T48" fmla="*/ 2147483647 w 249"/>
                      <a:gd name="T49" fmla="*/ 2147483647 h 216"/>
                      <a:gd name="T50" fmla="*/ 2147483647 w 249"/>
                      <a:gd name="T51" fmla="*/ 2147483647 h 216"/>
                      <a:gd name="T52" fmla="*/ 2147483647 w 249"/>
                      <a:gd name="T53" fmla="*/ 2147483647 h 216"/>
                      <a:gd name="T54" fmla="*/ 2147483647 w 249"/>
                      <a:gd name="T55" fmla="*/ 2147483647 h 216"/>
                      <a:gd name="T56" fmla="*/ 2147483647 w 249"/>
                      <a:gd name="T57" fmla="*/ 2147483647 h 216"/>
                      <a:gd name="T58" fmla="*/ 2147483647 w 249"/>
                      <a:gd name="T59" fmla="*/ 2147483647 h 216"/>
                      <a:gd name="T60" fmla="*/ 2147483647 w 249"/>
                      <a:gd name="T61" fmla="*/ 2147483647 h 216"/>
                      <a:gd name="T62" fmla="*/ 2147483647 w 249"/>
                      <a:gd name="T63" fmla="*/ 2147483647 h 216"/>
                      <a:gd name="T64" fmla="*/ 2147483647 w 249"/>
                      <a:gd name="T65" fmla="*/ 2147483647 h 216"/>
                      <a:gd name="T66" fmla="*/ 2147483647 w 249"/>
                      <a:gd name="T67" fmla="*/ 2147483647 h 216"/>
                      <a:gd name="T68" fmla="*/ 2147483647 w 249"/>
                      <a:gd name="T69" fmla="*/ 2147483647 h 216"/>
                      <a:gd name="T70" fmla="*/ 2147483647 w 249"/>
                      <a:gd name="T71" fmla="*/ 2147483647 h 216"/>
                      <a:gd name="T72" fmla="*/ 2147483647 w 249"/>
                      <a:gd name="T73" fmla="*/ 2147483647 h 216"/>
                      <a:gd name="T74" fmla="*/ 2147483647 w 249"/>
                      <a:gd name="T75" fmla="*/ 2147483647 h 216"/>
                      <a:gd name="T76" fmla="*/ 2147483647 w 249"/>
                      <a:gd name="T77" fmla="*/ 2147483647 h 216"/>
                      <a:gd name="T78" fmla="*/ 2147483647 w 249"/>
                      <a:gd name="T79" fmla="*/ 2147483647 h 216"/>
                      <a:gd name="T80" fmla="*/ 2147483647 w 249"/>
                      <a:gd name="T81" fmla="*/ 2147483647 h 21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w 249"/>
                      <a:gd name="T124" fmla="*/ 0 h 216"/>
                      <a:gd name="T125" fmla="*/ 249 w 249"/>
                      <a:gd name="T126" fmla="*/ 216 h 216"/>
                    </a:gdLst>
                    <a:ahLst/>
                    <a:cxnLst>
                      <a:cxn ang="T82">
                        <a:pos x="T0" y="T1"/>
                      </a:cxn>
                      <a:cxn ang="T83">
                        <a:pos x="T2" y="T3"/>
                      </a:cxn>
                      <a:cxn ang="T84">
                        <a:pos x="T4" y="T5"/>
                      </a:cxn>
                      <a:cxn ang="T85">
                        <a:pos x="T6" y="T7"/>
                      </a:cxn>
                      <a:cxn ang="T86">
                        <a:pos x="T8" y="T9"/>
                      </a:cxn>
                      <a:cxn ang="T87">
                        <a:pos x="T10" y="T11"/>
                      </a:cxn>
                      <a:cxn ang="T88">
                        <a:pos x="T12" y="T13"/>
                      </a:cxn>
                      <a:cxn ang="T89">
                        <a:pos x="T14" y="T15"/>
                      </a:cxn>
                      <a:cxn ang="T90">
                        <a:pos x="T16" y="T17"/>
                      </a:cxn>
                      <a:cxn ang="T91">
                        <a:pos x="T18" y="T19"/>
                      </a:cxn>
                      <a:cxn ang="T92">
                        <a:pos x="T20" y="T21"/>
                      </a:cxn>
                      <a:cxn ang="T93">
                        <a:pos x="T22" y="T23"/>
                      </a:cxn>
                      <a:cxn ang="T94">
                        <a:pos x="T24" y="T25"/>
                      </a:cxn>
                      <a:cxn ang="T95">
                        <a:pos x="T26" y="T27"/>
                      </a:cxn>
                      <a:cxn ang="T96">
                        <a:pos x="T28" y="T29"/>
                      </a:cxn>
                      <a:cxn ang="T97">
                        <a:pos x="T30" y="T31"/>
                      </a:cxn>
                      <a:cxn ang="T98">
                        <a:pos x="T32" y="T33"/>
                      </a:cxn>
                      <a:cxn ang="T99">
                        <a:pos x="T34" y="T35"/>
                      </a:cxn>
                      <a:cxn ang="T100">
                        <a:pos x="T36" y="T37"/>
                      </a:cxn>
                      <a:cxn ang="T101">
                        <a:pos x="T38" y="T39"/>
                      </a:cxn>
                      <a:cxn ang="T102">
                        <a:pos x="T40" y="T41"/>
                      </a:cxn>
                      <a:cxn ang="T103">
                        <a:pos x="T42" y="T43"/>
                      </a:cxn>
                      <a:cxn ang="T104">
                        <a:pos x="T44" y="T45"/>
                      </a:cxn>
                      <a:cxn ang="T105">
                        <a:pos x="T46" y="T47"/>
                      </a:cxn>
                      <a:cxn ang="T106">
                        <a:pos x="T48" y="T49"/>
                      </a:cxn>
                      <a:cxn ang="T107">
                        <a:pos x="T50" y="T51"/>
                      </a:cxn>
                      <a:cxn ang="T108">
                        <a:pos x="T52" y="T53"/>
                      </a:cxn>
                      <a:cxn ang="T109">
                        <a:pos x="T54" y="T55"/>
                      </a:cxn>
                      <a:cxn ang="T110">
                        <a:pos x="T56" y="T57"/>
                      </a:cxn>
                      <a:cxn ang="T111">
                        <a:pos x="T58" y="T59"/>
                      </a:cxn>
                      <a:cxn ang="T112">
                        <a:pos x="T60" y="T61"/>
                      </a:cxn>
                      <a:cxn ang="T113">
                        <a:pos x="T62" y="T63"/>
                      </a:cxn>
                      <a:cxn ang="T114">
                        <a:pos x="T64" y="T65"/>
                      </a:cxn>
                      <a:cxn ang="T115">
                        <a:pos x="T66" y="T67"/>
                      </a:cxn>
                      <a:cxn ang="T116">
                        <a:pos x="T68" y="T69"/>
                      </a:cxn>
                      <a:cxn ang="T117">
                        <a:pos x="T70" y="T71"/>
                      </a:cxn>
                      <a:cxn ang="T118">
                        <a:pos x="T72" y="T73"/>
                      </a:cxn>
                      <a:cxn ang="T119">
                        <a:pos x="T74" y="T75"/>
                      </a:cxn>
                      <a:cxn ang="T120">
                        <a:pos x="T76" y="T77"/>
                      </a:cxn>
                      <a:cxn ang="T121">
                        <a:pos x="T78" y="T79"/>
                      </a:cxn>
                      <a:cxn ang="T122">
                        <a:pos x="T80" y="T81"/>
                      </a:cxn>
                    </a:cxnLst>
                    <a:rect l="T123" t="T124" r="T125" b="T126"/>
                    <a:pathLst>
                      <a:path w="249" h="216">
                        <a:moveTo>
                          <a:pt x="219" y="14"/>
                        </a:moveTo>
                        <a:lnTo>
                          <a:pt x="215" y="8"/>
                        </a:lnTo>
                        <a:lnTo>
                          <a:pt x="211" y="4"/>
                        </a:lnTo>
                        <a:lnTo>
                          <a:pt x="205" y="2"/>
                        </a:lnTo>
                        <a:lnTo>
                          <a:pt x="199" y="0"/>
                        </a:lnTo>
                        <a:lnTo>
                          <a:pt x="190" y="0"/>
                        </a:lnTo>
                        <a:lnTo>
                          <a:pt x="186" y="0"/>
                        </a:lnTo>
                        <a:lnTo>
                          <a:pt x="184" y="0"/>
                        </a:lnTo>
                        <a:lnTo>
                          <a:pt x="114" y="48"/>
                        </a:lnTo>
                        <a:lnTo>
                          <a:pt x="86" y="76"/>
                        </a:lnTo>
                        <a:lnTo>
                          <a:pt x="62" y="78"/>
                        </a:lnTo>
                        <a:lnTo>
                          <a:pt x="62" y="128"/>
                        </a:lnTo>
                        <a:lnTo>
                          <a:pt x="58" y="136"/>
                        </a:lnTo>
                        <a:lnTo>
                          <a:pt x="54" y="144"/>
                        </a:lnTo>
                        <a:lnTo>
                          <a:pt x="46" y="148"/>
                        </a:lnTo>
                        <a:lnTo>
                          <a:pt x="36" y="150"/>
                        </a:lnTo>
                        <a:lnTo>
                          <a:pt x="16" y="152"/>
                        </a:lnTo>
                        <a:lnTo>
                          <a:pt x="0" y="156"/>
                        </a:lnTo>
                        <a:lnTo>
                          <a:pt x="0" y="166"/>
                        </a:lnTo>
                        <a:lnTo>
                          <a:pt x="4" y="172"/>
                        </a:lnTo>
                        <a:lnTo>
                          <a:pt x="8" y="174"/>
                        </a:lnTo>
                        <a:lnTo>
                          <a:pt x="12" y="178"/>
                        </a:lnTo>
                        <a:lnTo>
                          <a:pt x="14" y="182"/>
                        </a:lnTo>
                        <a:lnTo>
                          <a:pt x="14" y="186"/>
                        </a:lnTo>
                        <a:lnTo>
                          <a:pt x="14" y="190"/>
                        </a:lnTo>
                        <a:lnTo>
                          <a:pt x="14" y="194"/>
                        </a:lnTo>
                        <a:lnTo>
                          <a:pt x="18" y="198"/>
                        </a:lnTo>
                        <a:lnTo>
                          <a:pt x="24" y="198"/>
                        </a:lnTo>
                        <a:lnTo>
                          <a:pt x="30" y="200"/>
                        </a:lnTo>
                        <a:lnTo>
                          <a:pt x="32" y="204"/>
                        </a:lnTo>
                        <a:lnTo>
                          <a:pt x="32" y="206"/>
                        </a:lnTo>
                        <a:lnTo>
                          <a:pt x="42" y="206"/>
                        </a:lnTo>
                        <a:lnTo>
                          <a:pt x="46" y="212"/>
                        </a:lnTo>
                        <a:lnTo>
                          <a:pt x="52" y="216"/>
                        </a:lnTo>
                        <a:lnTo>
                          <a:pt x="56" y="202"/>
                        </a:lnTo>
                        <a:lnTo>
                          <a:pt x="60" y="188"/>
                        </a:lnTo>
                        <a:lnTo>
                          <a:pt x="64" y="184"/>
                        </a:lnTo>
                        <a:lnTo>
                          <a:pt x="70" y="180"/>
                        </a:lnTo>
                        <a:lnTo>
                          <a:pt x="76" y="176"/>
                        </a:lnTo>
                        <a:lnTo>
                          <a:pt x="86" y="176"/>
                        </a:lnTo>
                        <a:lnTo>
                          <a:pt x="88" y="176"/>
                        </a:lnTo>
                        <a:lnTo>
                          <a:pt x="92" y="178"/>
                        </a:lnTo>
                        <a:lnTo>
                          <a:pt x="98" y="184"/>
                        </a:lnTo>
                        <a:lnTo>
                          <a:pt x="104" y="188"/>
                        </a:lnTo>
                        <a:lnTo>
                          <a:pt x="106" y="190"/>
                        </a:lnTo>
                        <a:lnTo>
                          <a:pt x="110" y="192"/>
                        </a:lnTo>
                        <a:lnTo>
                          <a:pt x="114" y="190"/>
                        </a:lnTo>
                        <a:lnTo>
                          <a:pt x="114" y="188"/>
                        </a:lnTo>
                        <a:lnTo>
                          <a:pt x="116" y="186"/>
                        </a:lnTo>
                        <a:lnTo>
                          <a:pt x="120" y="186"/>
                        </a:lnTo>
                        <a:lnTo>
                          <a:pt x="128" y="186"/>
                        </a:lnTo>
                        <a:lnTo>
                          <a:pt x="132" y="190"/>
                        </a:lnTo>
                        <a:lnTo>
                          <a:pt x="136" y="192"/>
                        </a:lnTo>
                        <a:lnTo>
                          <a:pt x="142" y="194"/>
                        </a:lnTo>
                        <a:lnTo>
                          <a:pt x="150" y="192"/>
                        </a:lnTo>
                        <a:lnTo>
                          <a:pt x="156" y="188"/>
                        </a:lnTo>
                        <a:lnTo>
                          <a:pt x="162" y="186"/>
                        </a:lnTo>
                        <a:lnTo>
                          <a:pt x="170" y="184"/>
                        </a:lnTo>
                        <a:lnTo>
                          <a:pt x="176" y="184"/>
                        </a:lnTo>
                        <a:lnTo>
                          <a:pt x="180" y="186"/>
                        </a:lnTo>
                        <a:lnTo>
                          <a:pt x="184" y="186"/>
                        </a:lnTo>
                        <a:lnTo>
                          <a:pt x="193" y="188"/>
                        </a:lnTo>
                        <a:lnTo>
                          <a:pt x="197" y="186"/>
                        </a:lnTo>
                        <a:lnTo>
                          <a:pt x="203" y="184"/>
                        </a:lnTo>
                        <a:lnTo>
                          <a:pt x="213" y="176"/>
                        </a:lnTo>
                        <a:lnTo>
                          <a:pt x="215" y="166"/>
                        </a:lnTo>
                        <a:lnTo>
                          <a:pt x="217" y="158"/>
                        </a:lnTo>
                        <a:lnTo>
                          <a:pt x="221" y="150"/>
                        </a:lnTo>
                        <a:lnTo>
                          <a:pt x="225" y="144"/>
                        </a:lnTo>
                        <a:lnTo>
                          <a:pt x="235" y="132"/>
                        </a:lnTo>
                        <a:lnTo>
                          <a:pt x="239" y="126"/>
                        </a:lnTo>
                        <a:lnTo>
                          <a:pt x="243" y="118"/>
                        </a:lnTo>
                        <a:lnTo>
                          <a:pt x="243" y="76"/>
                        </a:lnTo>
                        <a:lnTo>
                          <a:pt x="243" y="72"/>
                        </a:lnTo>
                        <a:lnTo>
                          <a:pt x="245" y="68"/>
                        </a:lnTo>
                        <a:lnTo>
                          <a:pt x="247" y="64"/>
                        </a:lnTo>
                        <a:lnTo>
                          <a:pt x="249" y="58"/>
                        </a:lnTo>
                        <a:lnTo>
                          <a:pt x="247" y="48"/>
                        </a:lnTo>
                        <a:lnTo>
                          <a:pt x="241" y="34"/>
                        </a:lnTo>
                        <a:lnTo>
                          <a:pt x="235" y="22"/>
                        </a:lnTo>
                        <a:lnTo>
                          <a:pt x="231" y="8"/>
                        </a:lnTo>
                        <a:lnTo>
                          <a:pt x="229" y="8"/>
                        </a:lnTo>
                        <a:lnTo>
                          <a:pt x="219" y="1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13" name="îśļïďè">
                    <a:extLst>
                      <a:ext uri="{FF2B5EF4-FFF2-40B4-BE49-F238E27FC236}">
                        <a16:creationId xmlns="" xmlns:a16="http://schemas.microsoft.com/office/drawing/2014/main" id="{D1BCE2D1-0AE3-4DA4-AEB5-F77B898C697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711448" y="3147529"/>
                    <a:ext cx="294725" cy="491771"/>
                  </a:xfrm>
                  <a:custGeom>
                    <a:avLst/>
                    <a:gdLst>
                      <a:gd name="T0" fmla="*/ 2147483647 w 168"/>
                      <a:gd name="T1" fmla="*/ 2147483647 h 294"/>
                      <a:gd name="T2" fmla="*/ 2147483647 w 168"/>
                      <a:gd name="T3" fmla="*/ 2147483647 h 294"/>
                      <a:gd name="T4" fmla="*/ 2147483647 w 168"/>
                      <a:gd name="T5" fmla="*/ 2147483647 h 294"/>
                      <a:gd name="T6" fmla="*/ 2147483647 w 168"/>
                      <a:gd name="T7" fmla="*/ 2147483647 h 294"/>
                      <a:gd name="T8" fmla="*/ 2147483647 w 168"/>
                      <a:gd name="T9" fmla="*/ 2147483647 h 294"/>
                      <a:gd name="T10" fmla="*/ 2147483647 w 168"/>
                      <a:gd name="T11" fmla="*/ 2147483647 h 294"/>
                      <a:gd name="T12" fmla="*/ 2147483647 w 168"/>
                      <a:gd name="T13" fmla="*/ 2147483647 h 294"/>
                      <a:gd name="T14" fmla="*/ 2147483647 w 168"/>
                      <a:gd name="T15" fmla="*/ 2147483647 h 294"/>
                      <a:gd name="T16" fmla="*/ 2147483647 w 168"/>
                      <a:gd name="T17" fmla="*/ 2147483647 h 294"/>
                      <a:gd name="T18" fmla="*/ 2147483647 w 168"/>
                      <a:gd name="T19" fmla="*/ 2147483647 h 294"/>
                      <a:gd name="T20" fmla="*/ 2147483647 w 168"/>
                      <a:gd name="T21" fmla="*/ 2147483647 h 294"/>
                      <a:gd name="T22" fmla="*/ 2147483647 w 168"/>
                      <a:gd name="T23" fmla="*/ 2147483647 h 294"/>
                      <a:gd name="T24" fmla="*/ 2147483647 w 168"/>
                      <a:gd name="T25" fmla="*/ 2147483647 h 294"/>
                      <a:gd name="T26" fmla="*/ 2147483647 w 168"/>
                      <a:gd name="T27" fmla="*/ 2147483647 h 294"/>
                      <a:gd name="T28" fmla="*/ 2147483647 w 168"/>
                      <a:gd name="T29" fmla="*/ 2147483647 h 294"/>
                      <a:gd name="T30" fmla="*/ 2147483647 w 168"/>
                      <a:gd name="T31" fmla="*/ 2147483647 h 294"/>
                      <a:gd name="T32" fmla="*/ 2147483647 w 168"/>
                      <a:gd name="T33" fmla="*/ 2147483647 h 294"/>
                      <a:gd name="T34" fmla="*/ 2147483647 w 168"/>
                      <a:gd name="T35" fmla="*/ 2147483647 h 294"/>
                      <a:gd name="T36" fmla="*/ 2147483647 w 168"/>
                      <a:gd name="T37" fmla="*/ 2147483647 h 294"/>
                      <a:gd name="T38" fmla="*/ 2147483647 w 168"/>
                      <a:gd name="T39" fmla="*/ 2147483647 h 294"/>
                      <a:gd name="T40" fmla="*/ 2147483647 w 168"/>
                      <a:gd name="T41" fmla="*/ 2147483647 h 294"/>
                      <a:gd name="T42" fmla="*/ 2147483647 w 168"/>
                      <a:gd name="T43" fmla="*/ 2147483647 h 294"/>
                      <a:gd name="T44" fmla="*/ 2147483647 w 168"/>
                      <a:gd name="T45" fmla="*/ 2147483647 h 294"/>
                      <a:gd name="T46" fmla="*/ 2147483647 w 168"/>
                      <a:gd name="T47" fmla="*/ 2147483647 h 294"/>
                      <a:gd name="T48" fmla="*/ 2147483647 w 168"/>
                      <a:gd name="T49" fmla="*/ 2147483647 h 294"/>
                      <a:gd name="T50" fmla="*/ 2147483647 w 168"/>
                      <a:gd name="T51" fmla="*/ 2147483647 h 294"/>
                      <a:gd name="T52" fmla="*/ 2147483647 w 168"/>
                      <a:gd name="T53" fmla="*/ 2147483647 h 294"/>
                      <a:gd name="T54" fmla="*/ 2147483647 w 168"/>
                      <a:gd name="T55" fmla="*/ 2147483647 h 294"/>
                      <a:gd name="T56" fmla="*/ 2147483647 w 168"/>
                      <a:gd name="T57" fmla="*/ 2147483647 h 294"/>
                      <a:gd name="T58" fmla="*/ 2147483647 w 168"/>
                      <a:gd name="T59" fmla="*/ 2147483647 h 294"/>
                      <a:gd name="T60" fmla="*/ 2147483647 w 168"/>
                      <a:gd name="T61" fmla="*/ 2147483647 h 294"/>
                      <a:gd name="T62" fmla="*/ 2147483647 w 168"/>
                      <a:gd name="T63" fmla="*/ 2147483647 h 294"/>
                      <a:gd name="T64" fmla="*/ 2147483647 w 168"/>
                      <a:gd name="T65" fmla="*/ 2147483647 h 294"/>
                      <a:gd name="T66" fmla="*/ 2147483647 w 168"/>
                      <a:gd name="T67" fmla="*/ 2147483647 h 294"/>
                      <a:gd name="T68" fmla="*/ 2147483647 w 168"/>
                      <a:gd name="T69" fmla="*/ 2147483647 h 294"/>
                      <a:gd name="T70" fmla="*/ 2147483647 w 168"/>
                      <a:gd name="T71" fmla="*/ 2147483647 h 294"/>
                      <a:gd name="T72" fmla="*/ 2147483647 w 168"/>
                      <a:gd name="T73" fmla="*/ 2147483647 h 294"/>
                      <a:gd name="T74" fmla="*/ 2147483647 w 168"/>
                      <a:gd name="T75" fmla="*/ 2147483647 h 294"/>
                      <a:gd name="T76" fmla="*/ 2147483647 w 168"/>
                      <a:gd name="T77" fmla="*/ 2147483647 h 294"/>
                      <a:gd name="T78" fmla="*/ 2147483647 w 168"/>
                      <a:gd name="T79" fmla="*/ 2147483647 h 294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w 168"/>
                      <a:gd name="T121" fmla="*/ 0 h 294"/>
                      <a:gd name="T122" fmla="*/ 168 w 168"/>
                      <a:gd name="T123" fmla="*/ 294 h 294"/>
                    </a:gdLst>
                    <a:ahLst/>
                    <a:cxnLst>
                      <a:cxn ang="T80">
                        <a:pos x="T0" y="T1"/>
                      </a:cxn>
                      <a:cxn ang="T81">
                        <a:pos x="T2" y="T3"/>
                      </a:cxn>
                      <a:cxn ang="T82">
                        <a:pos x="T4" y="T5"/>
                      </a:cxn>
                      <a:cxn ang="T83">
                        <a:pos x="T6" y="T7"/>
                      </a:cxn>
                      <a:cxn ang="T84">
                        <a:pos x="T8" y="T9"/>
                      </a:cxn>
                      <a:cxn ang="T85">
                        <a:pos x="T10" y="T11"/>
                      </a:cxn>
                      <a:cxn ang="T86">
                        <a:pos x="T12" y="T13"/>
                      </a:cxn>
                      <a:cxn ang="T87">
                        <a:pos x="T14" y="T15"/>
                      </a:cxn>
                      <a:cxn ang="T88">
                        <a:pos x="T16" y="T17"/>
                      </a:cxn>
                      <a:cxn ang="T89">
                        <a:pos x="T18" y="T19"/>
                      </a:cxn>
                      <a:cxn ang="T90">
                        <a:pos x="T20" y="T21"/>
                      </a:cxn>
                      <a:cxn ang="T91">
                        <a:pos x="T22" y="T23"/>
                      </a:cxn>
                      <a:cxn ang="T92">
                        <a:pos x="T24" y="T25"/>
                      </a:cxn>
                      <a:cxn ang="T93">
                        <a:pos x="T26" y="T27"/>
                      </a:cxn>
                      <a:cxn ang="T94">
                        <a:pos x="T28" y="T29"/>
                      </a:cxn>
                      <a:cxn ang="T95">
                        <a:pos x="T30" y="T31"/>
                      </a:cxn>
                      <a:cxn ang="T96">
                        <a:pos x="T32" y="T33"/>
                      </a:cxn>
                      <a:cxn ang="T97">
                        <a:pos x="T34" y="T35"/>
                      </a:cxn>
                      <a:cxn ang="T98">
                        <a:pos x="T36" y="T37"/>
                      </a:cxn>
                      <a:cxn ang="T99">
                        <a:pos x="T38" y="T39"/>
                      </a:cxn>
                      <a:cxn ang="T100">
                        <a:pos x="T40" y="T41"/>
                      </a:cxn>
                      <a:cxn ang="T101">
                        <a:pos x="T42" y="T43"/>
                      </a:cxn>
                      <a:cxn ang="T102">
                        <a:pos x="T44" y="T45"/>
                      </a:cxn>
                      <a:cxn ang="T103">
                        <a:pos x="T46" y="T47"/>
                      </a:cxn>
                      <a:cxn ang="T104">
                        <a:pos x="T48" y="T49"/>
                      </a:cxn>
                      <a:cxn ang="T105">
                        <a:pos x="T50" y="T51"/>
                      </a:cxn>
                      <a:cxn ang="T106">
                        <a:pos x="T52" y="T53"/>
                      </a:cxn>
                      <a:cxn ang="T107">
                        <a:pos x="T54" y="T55"/>
                      </a:cxn>
                      <a:cxn ang="T108">
                        <a:pos x="T56" y="T57"/>
                      </a:cxn>
                      <a:cxn ang="T109">
                        <a:pos x="T58" y="T59"/>
                      </a:cxn>
                      <a:cxn ang="T110">
                        <a:pos x="T60" y="T61"/>
                      </a:cxn>
                      <a:cxn ang="T111">
                        <a:pos x="T62" y="T63"/>
                      </a:cxn>
                      <a:cxn ang="T112">
                        <a:pos x="T64" y="T65"/>
                      </a:cxn>
                      <a:cxn ang="T113">
                        <a:pos x="T66" y="T67"/>
                      </a:cxn>
                      <a:cxn ang="T114">
                        <a:pos x="T68" y="T69"/>
                      </a:cxn>
                      <a:cxn ang="T115">
                        <a:pos x="T70" y="T71"/>
                      </a:cxn>
                      <a:cxn ang="T116">
                        <a:pos x="T72" y="T73"/>
                      </a:cxn>
                      <a:cxn ang="T117">
                        <a:pos x="T74" y="T75"/>
                      </a:cxn>
                      <a:cxn ang="T118">
                        <a:pos x="T76" y="T77"/>
                      </a:cxn>
                      <a:cxn ang="T119">
                        <a:pos x="T78" y="T79"/>
                      </a:cxn>
                    </a:cxnLst>
                    <a:rect l="T120" t="T121" r="T122" b="T123"/>
                    <a:pathLst>
                      <a:path w="168" h="294">
                        <a:moveTo>
                          <a:pt x="162" y="68"/>
                        </a:moveTo>
                        <a:lnTo>
                          <a:pt x="168" y="138"/>
                        </a:lnTo>
                        <a:lnTo>
                          <a:pt x="158" y="140"/>
                        </a:lnTo>
                        <a:lnTo>
                          <a:pt x="152" y="144"/>
                        </a:lnTo>
                        <a:lnTo>
                          <a:pt x="148" y="150"/>
                        </a:lnTo>
                        <a:lnTo>
                          <a:pt x="146" y="158"/>
                        </a:lnTo>
                        <a:lnTo>
                          <a:pt x="142" y="164"/>
                        </a:lnTo>
                        <a:lnTo>
                          <a:pt x="140" y="172"/>
                        </a:lnTo>
                        <a:lnTo>
                          <a:pt x="140" y="190"/>
                        </a:lnTo>
                        <a:lnTo>
                          <a:pt x="138" y="194"/>
                        </a:lnTo>
                        <a:lnTo>
                          <a:pt x="134" y="200"/>
                        </a:lnTo>
                        <a:lnTo>
                          <a:pt x="134" y="202"/>
                        </a:lnTo>
                        <a:lnTo>
                          <a:pt x="136" y="202"/>
                        </a:lnTo>
                        <a:lnTo>
                          <a:pt x="144" y="206"/>
                        </a:lnTo>
                        <a:lnTo>
                          <a:pt x="146" y="214"/>
                        </a:lnTo>
                        <a:lnTo>
                          <a:pt x="148" y="216"/>
                        </a:lnTo>
                        <a:lnTo>
                          <a:pt x="150" y="220"/>
                        </a:lnTo>
                        <a:lnTo>
                          <a:pt x="152" y="228"/>
                        </a:lnTo>
                        <a:lnTo>
                          <a:pt x="146" y="228"/>
                        </a:lnTo>
                        <a:lnTo>
                          <a:pt x="142" y="228"/>
                        </a:lnTo>
                        <a:lnTo>
                          <a:pt x="138" y="230"/>
                        </a:lnTo>
                        <a:lnTo>
                          <a:pt x="130" y="238"/>
                        </a:lnTo>
                        <a:lnTo>
                          <a:pt x="126" y="246"/>
                        </a:lnTo>
                        <a:lnTo>
                          <a:pt x="122" y="256"/>
                        </a:lnTo>
                        <a:lnTo>
                          <a:pt x="120" y="258"/>
                        </a:lnTo>
                        <a:lnTo>
                          <a:pt x="118" y="260"/>
                        </a:lnTo>
                        <a:lnTo>
                          <a:pt x="108" y="262"/>
                        </a:lnTo>
                        <a:lnTo>
                          <a:pt x="90" y="264"/>
                        </a:lnTo>
                        <a:lnTo>
                          <a:pt x="88" y="270"/>
                        </a:lnTo>
                        <a:lnTo>
                          <a:pt x="86" y="276"/>
                        </a:lnTo>
                        <a:lnTo>
                          <a:pt x="82" y="280"/>
                        </a:lnTo>
                        <a:lnTo>
                          <a:pt x="76" y="284"/>
                        </a:lnTo>
                        <a:lnTo>
                          <a:pt x="64" y="288"/>
                        </a:lnTo>
                        <a:lnTo>
                          <a:pt x="52" y="290"/>
                        </a:lnTo>
                        <a:lnTo>
                          <a:pt x="48" y="288"/>
                        </a:lnTo>
                        <a:lnTo>
                          <a:pt x="46" y="286"/>
                        </a:lnTo>
                        <a:lnTo>
                          <a:pt x="42" y="288"/>
                        </a:lnTo>
                        <a:lnTo>
                          <a:pt x="38" y="292"/>
                        </a:lnTo>
                        <a:lnTo>
                          <a:pt x="38" y="294"/>
                        </a:lnTo>
                        <a:lnTo>
                          <a:pt x="36" y="292"/>
                        </a:lnTo>
                        <a:lnTo>
                          <a:pt x="34" y="282"/>
                        </a:lnTo>
                        <a:lnTo>
                          <a:pt x="30" y="274"/>
                        </a:lnTo>
                        <a:lnTo>
                          <a:pt x="20" y="264"/>
                        </a:lnTo>
                        <a:lnTo>
                          <a:pt x="12" y="256"/>
                        </a:lnTo>
                        <a:lnTo>
                          <a:pt x="8" y="252"/>
                        </a:lnTo>
                        <a:lnTo>
                          <a:pt x="10" y="250"/>
                        </a:lnTo>
                        <a:lnTo>
                          <a:pt x="12" y="248"/>
                        </a:lnTo>
                        <a:lnTo>
                          <a:pt x="18" y="246"/>
                        </a:lnTo>
                        <a:lnTo>
                          <a:pt x="36" y="246"/>
                        </a:lnTo>
                        <a:lnTo>
                          <a:pt x="28" y="240"/>
                        </a:lnTo>
                        <a:lnTo>
                          <a:pt x="28" y="236"/>
                        </a:lnTo>
                        <a:lnTo>
                          <a:pt x="26" y="230"/>
                        </a:lnTo>
                        <a:lnTo>
                          <a:pt x="28" y="212"/>
                        </a:lnTo>
                        <a:lnTo>
                          <a:pt x="26" y="206"/>
                        </a:lnTo>
                        <a:lnTo>
                          <a:pt x="22" y="200"/>
                        </a:lnTo>
                        <a:lnTo>
                          <a:pt x="16" y="192"/>
                        </a:lnTo>
                        <a:lnTo>
                          <a:pt x="12" y="186"/>
                        </a:lnTo>
                        <a:lnTo>
                          <a:pt x="10" y="188"/>
                        </a:lnTo>
                        <a:lnTo>
                          <a:pt x="8" y="186"/>
                        </a:lnTo>
                        <a:lnTo>
                          <a:pt x="4" y="182"/>
                        </a:lnTo>
                        <a:lnTo>
                          <a:pt x="0" y="176"/>
                        </a:lnTo>
                        <a:lnTo>
                          <a:pt x="2" y="166"/>
                        </a:lnTo>
                        <a:lnTo>
                          <a:pt x="4" y="158"/>
                        </a:lnTo>
                        <a:lnTo>
                          <a:pt x="8" y="150"/>
                        </a:lnTo>
                        <a:lnTo>
                          <a:pt x="12" y="144"/>
                        </a:lnTo>
                        <a:lnTo>
                          <a:pt x="22" y="132"/>
                        </a:lnTo>
                        <a:lnTo>
                          <a:pt x="26" y="126"/>
                        </a:lnTo>
                        <a:lnTo>
                          <a:pt x="30" y="118"/>
                        </a:lnTo>
                        <a:lnTo>
                          <a:pt x="30" y="76"/>
                        </a:lnTo>
                        <a:lnTo>
                          <a:pt x="30" y="72"/>
                        </a:lnTo>
                        <a:lnTo>
                          <a:pt x="32" y="68"/>
                        </a:lnTo>
                        <a:lnTo>
                          <a:pt x="34" y="64"/>
                        </a:lnTo>
                        <a:lnTo>
                          <a:pt x="36" y="58"/>
                        </a:lnTo>
                        <a:lnTo>
                          <a:pt x="34" y="48"/>
                        </a:lnTo>
                        <a:lnTo>
                          <a:pt x="28" y="34"/>
                        </a:lnTo>
                        <a:lnTo>
                          <a:pt x="22" y="22"/>
                        </a:lnTo>
                        <a:lnTo>
                          <a:pt x="18" y="8"/>
                        </a:lnTo>
                        <a:lnTo>
                          <a:pt x="20" y="8"/>
                        </a:lnTo>
                        <a:lnTo>
                          <a:pt x="36" y="0"/>
                        </a:lnTo>
                        <a:lnTo>
                          <a:pt x="162" y="70"/>
                        </a:lnTo>
                        <a:lnTo>
                          <a:pt x="162" y="6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14" name="iṥ1ïdê">
                    <a:extLst>
                      <a:ext uri="{FF2B5EF4-FFF2-40B4-BE49-F238E27FC236}">
                        <a16:creationId xmlns="" xmlns:a16="http://schemas.microsoft.com/office/drawing/2014/main" id="{2959E098-DF57-47CE-897B-A0891C04D61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500592" y="3462767"/>
                    <a:ext cx="57844" cy="67251"/>
                  </a:xfrm>
                  <a:custGeom>
                    <a:avLst/>
                    <a:gdLst>
                      <a:gd name="T0" fmla="*/ 2147483647 w 32"/>
                      <a:gd name="T1" fmla="*/ 0 h 40"/>
                      <a:gd name="T2" fmla="*/ 2147483647 w 32"/>
                      <a:gd name="T3" fmla="*/ 2147483647 h 40"/>
                      <a:gd name="T4" fmla="*/ 2147483647 w 32"/>
                      <a:gd name="T5" fmla="*/ 2147483647 h 40"/>
                      <a:gd name="T6" fmla="*/ 2147483647 w 32"/>
                      <a:gd name="T7" fmla="*/ 2147483647 h 40"/>
                      <a:gd name="T8" fmla="*/ 2147483647 w 32"/>
                      <a:gd name="T9" fmla="*/ 2147483647 h 40"/>
                      <a:gd name="T10" fmla="*/ 2147483647 w 32"/>
                      <a:gd name="T11" fmla="*/ 2147483647 h 40"/>
                      <a:gd name="T12" fmla="*/ 2147483647 w 32"/>
                      <a:gd name="T13" fmla="*/ 2147483647 h 40"/>
                      <a:gd name="T14" fmla="*/ 2147483647 w 32"/>
                      <a:gd name="T15" fmla="*/ 2147483647 h 40"/>
                      <a:gd name="T16" fmla="*/ 2147483647 w 32"/>
                      <a:gd name="T17" fmla="*/ 2147483647 h 40"/>
                      <a:gd name="T18" fmla="*/ 2147483647 w 32"/>
                      <a:gd name="T19" fmla="*/ 2147483647 h 40"/>
                      <a:gd name="T20" fmla="*/ 0 w 32"/>
                      <a:gd name="T21" fmla="*/ 2147483647 h 40"/>
                      <a:gd name="T22" fmla="*/ 2147483647 w 32"/>
                      <a:gd name="T23" fmla="*/ 2147483647 h 40"/>
                      <a:gd name="T24" fmla="*/ 2147483647 w 32"/>
                      <a:gd name="T25" fmla="*/ 2147483647 h 40"/>
                      <a:gd name="T26" fmla="*/ 2147483647 w 32"/>
                      <a:gd name="T27" fmla="*/ 2147483647 h 40"/>
                      <a:gd name="T28" fmla="*/ 2147483647 w 32"/>
                      <a:gd name="T29" fmla="*/ 0 h 40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32"/>
                      <a:gd name="T46" fmla="*/ 0 h 40"/>
                      <a:gd name="T47" fmla="*/ 32 w 32"/>
                      <a:gd name="T48" fmla="*/ 40 h 40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32" h="40">
                        <a:moveTo>
                          <a:pt x="16" y="0"/>
                        </a:moveTo>
                        <a:lnTo>
                          <a:pt x="24" y="8"/>
                        </a:lnTo>
                        <a:lnTo>
                          <a:pt x="30" y="14"/>
                        </a:lnTo>
                        <a:lnTo>
                          <a:pt x="32" y="20"/>
                        </a:lnTo>
                        <a:lnTo>
                          <a:pt x="30" y="26"/>
                        </a:lnTo>
                        <a:lnTo>
                          <a:pt x="26" y="30"/>
                        </a:lnTo>
                        <a:lnTo>
                          <a:pt x="22" y="34"/>
                        </a:lnTo>
                        <a:lnTo>
                          <a:pt x="16" y="38"/>
                        </a:lnTo>
                        <a:lnTo>
                          <a:pt x="6" y="40"/>
                        </a:lnTo>
                        <a:lnTo>
                          <a:pt x="2" y="38"/>
                        </a:lnTo>
                        <a:lnTo>
                          <a:pt x="0" y="32"/>
                        </a:lnTo>
                        <a:lnTo>
                          <a:pt x="2" y="24"/>
                        </a:lnTo>
                        <a:lnTo>
                          <a:pt x="8" y="16"/>
                        </a:lnTo>
                        <a:lnTo>
                          <a:pt x="22" y="6"/>
                        </a:lnTo>
                        <a:lnTo>
                          <a:pt x="16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15" name="iśḷïḑe">
                    <a:extLst>
                      <a:ext uri="{FF2B5EF4-FFF2-40B4-BE49-F238E27FC236}">
                        <a16:creationId xmlns="" xmlns:a16="http://schemas.microsoft.com/office/drawing/2014/main" id="{A410F905-4B88-4815-B358-CE9E1F0D766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259580" y="3314255"/>
                    <a:ext cx="413165" cy="442734"/>
                  </a:xfrm>
                  <a:custGeom>
                    <a:avLst/>
                    <a:gdLst>
                      <a:gd name="T0" fmla="*/ 2147483647 w 236"/>
                      <a:gd name="T1" fmla="*/ 2147483647 h 264"/>
                      <a:gd name="T2" fmla="*/ 2147483647 w 236"/>
                      <a:gd name="T3" fmla="*/ 2147483647 h 264"/>
                      <a:gd name="T4" fmla="*/ 2147483647 w 236"/>
                      <a:gd name="T5" fmla="*/ 2147483647 h 264"/>
                      <a:gd name="T6" fmla="*/ 2147483647 w 236"/>
                      <a:gd name="T7" fmla="*/ 2147483647 h 264"/>
                      <a:gd name="T8" fmla="*/ 2147483647 w 236"/>
                      <a:gd name="T9" fmla="*/ 2147483647 h 264"/>
                      <a:gd name="T10" fmla="*/ 2147483647 w 236"/>
                      <a:gd name="T11" fmla="*/ 2147483647 h 264"/>
                      <a:gd name="T12" fmla="*/ 2147483647 w 236"/>
                      <a:gd name="T13" fmla="*/ 2147483647 h 264"/>
                      <a:gd name="T14" fmla="*/ 2147483647 w 236"/>
                      <a:gd name="T15" fmla="*/ 2147483647 h 264"/>
                      <a:gd name="T16" fmla="*/ 2147483647 w 236"/>
                      <a:gd name="T17" fmla="*/ 2147483647 h 264"/>
                      <a:gd name="T18" fmla="*/ 2147483647 w 236"/>
                      <a:gd name="T19" fmla="*/ 2147483647 h 264"/>
                      <a:gd name="T20" fmla="*/ 2147483647 w 236"/>
                      <a:gd name="T21" fmla="*/ 2147483647 h 264"/>
                      <a:gd name="T22" fmla="*/ 2147483647 w 236"/>
                      <a:gd name="T23" fmla="*/ 2147483647 h 264"/>
                      <a:gd name="T24" fmla="*/ 2147483647 w 236"/>
                      <a:gd name="T25" fmla="*/ 2147483647 h 264"/>
                      <a:gd name="T26" fmla="*/ 2147483647 w 236"/>
                      <a:gd name="T27" fmla="*/ 2147483647 h 264"/>
                      <a:gd name="T28" fmla="*/ 2147483647 w 236"/>
                      <a:gd name="T29" fmla="*/ 2147483647 h 264"/>
                      <a:gd name="T30" fmla="*/ 2147483647 w 236"/>
                      <a:gd name="T31" fmla="*/ 2147483647 h 264"/>
                      <a:gd name="T32" fmla="*/ 2147483647 w 236"/>
                      <a:gd name="T33" fmla="*/ 2147483647 h 264"/>
                      <a:gd name="T34" fmla="*/ 2147483647 w 236"/>
                      <a:gd name="T35" fmla="*/ 2147483647 h 264"/>
                      <a:gd name="T36" fmla="*/ 2147483647 w 236"/>
                      <a:gd name="T37" fmla="*/ 2147483647 h 264"/>
                      <a:gd name="T38" fmla="*/ 2147483647 w 236"/>
                      <a:gd name="T39" fmla="*/ 2147483647 h 264"/>
                      <a:gd name="T40" fmla="*/ 2147483647 w 236"/>
                      <a:gd name="T41" fmla="*/ 2147483647 h 264"/>
                      <a:gd name="T42" fmla="*/ 2147483647 w 236"/>
                      <a:gd name="T43" fmla="*/ 2147483647 h 264"/>
                      <a:gd name="T44" fmla="*/ 2147483647 w 236"/>
                      <a:gd name="T45" fmla="*/ 2147483647 h 264"/>
                      <a:gd name="T46" fmla="*/ 2147483647 w 236"/>
                      <a:gd name="T47" fmla="*/ 2147483647 h 264"/>
                      <a:gd name="T48" fmla="*/ 2147483647 w 236"/>
                      <a:gd name="T49" fmla="*/ 2147483647 h 264"/>
                      <a:gd name="T50" fmla="*/ 2147483647 w 236"/>
                      <a:gd name="T51" fmla="*/ 2147483647 h 264"/>
                      <a:gd name="T52" fmla="*/ 2147483647 w 236"/>
                      <a:gd name="T53" fmla="*/ 2147483647 h 264"/>
                      <a:gd name="T54" fmla="*/ 2147483647 w 236"/>
                      <a:gd name="T55" fmla="*/ 2147483647 h 264"/>
                      <a:gd name="T56" fmla="*/ 2147483647 w 236"/>
                      <a:gd name="T57" fmla="*/ 2147483647 h 264"/>
                      <a:gd name="T58" fmla="*/ 2147483647 w 236"/>
                      <a:gd name="T59" fmla="*/ 2147483647 h 264"/>
                      <a:gd name="T60" fmla="*/ 0 w 236"/>
                      <a:gd name="T61" fmla="*/ 2147483647 h 264"/>
                      <a:gd name="T62" fmla="*/ 2147483647 w 236"/>
                      <a:gd name="T63" fmla="*/ 2147483647 h 264"/>
                      <a:gd name="T64" fmla="*/ 2147483647 w 236"/>
                      <a:gd name="T65" fmla="*/ 2147483647 h 264"/>
                      <a:gd name="T66" fmla="*/ 2147483647 w 236"/>
                      <a:gd name="T67" fmla="*/ 2147483647 h 264"/>
                      <a:gd name="T68" fmla="*/ 2147483647 w 236"/>
                      <a:gd name="T69" fmla="*/ 2147483647 h 264"/>
                      <a:gd name="T70" fmla="*/ 2147483647 w 236"/>
                      <a:gd name="T71" fmla="*/ 2147483647 h 264"/>
                      <a:gd name="T72" fmla="*/ 2147483647 w 236"/>
                      <a:gd name="T73" fmla="*/ 2147483647 h 264"/>
                      <a:gd name="T74" fmla="*/ 2147483647 w 236"/>
                      <a:gd name="T75" fmla="*/ 2147483647 h 264"/>
                      <a:gd name="T76" fmla="*/ 2147483647 w 236"/>
                      <a:gd name="T77" fmla="*/ 2147483647 h 264"/>
                      <a:gd name="T78" fmla="*/ 2147483647 w 236"/>
                      <a:gd name="T79" fmla="*/ 2147483647 h 264"/>
                      <a:gd name="T80" fmla="*/ 2147483647 w 236"/>
                      <a:gd name="T81" fmla="*/ 2147483647 h 264"/>
                      <a:gd name="T82" fmla="*/ 2147483647 w 236"/>
                      <a:gd name="T83" fmla="*/ 2147483647 h 264"/>
                      <a:gd name="T84" fmla="*/ 2147483647 w 236"/>
                      <a:gd name="T85" fmla="*/ 2147483647 h 264"/>
                      <a:gd name="T86" fmla="*/ 2147483647 w 236"/>
                      <a:gd name="T87" fmla="*/ 2147483647 h 264"/>
                      <a:gd name="T88" fmla="*/ 2147483647 w 236"/>
                      <a:gd name="T89" fmla="*/ 2147483647 h 264"/>
                      <a:gd name="T90" fmla="*/ 2147483647 w 236"/>
                      <a:gd name="T91" fmla="*/ 2147483647 h 264"/>
                      <a:gd name="T92" fmla="*/ 2147483647 w 236"/>
                      <a:gd name="T93" fmla="*/ 2147483647 h 264"/>
                      <a:gd name="T94" fmla="*/ 2147483647 w 236"/>
                      <a:gd name="T95" fmla="*/ 2147483647 h 264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236"/>
                      <a:gd name="T145" fmla="*/ 0 h 264"/>
                      <a:gd name="T146" fmla="*/ 236 w 236"/>
                      <a:gd name="T147" fmla="*/ 264 h 264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236" h="264">
                        <a:moveTo>
                          <a:pt x="160" y="94"/>
                        </a:moveTo>
                        <a:lnTo>
                          <a:pt x="154" y="88"/>
                        </a:lnTo>
                        <a:lnTo>
                          <a:pt x="160" y="94"/>
                        </a:lnTo>
                        <a:lnTo>
                          <a:pt x="146" y="104"/>
                        </a:lnTo>
                        <a:lnTo>
                          <a:pt x="140" y="112"/>
                        </a:lnTo>
                        <a:lnTo>
                          <a:pt x="138" y="120"/>
                        </a:lnTo>
                        <a:lnTo>
                          <a:pt x="140" y="126"/>
                        </a:lnTo>
                        <a:lnTo>
                          <a:pt x="144" y="128"/>
                        </a:lnTo>
                        <a:lnTo>
                          <a:pt x="152" y="126"/>
                        </a:lnTo>
                        <a:lnTo>
                          <a:pt x="158" y="124"/>
                        </a:lnTo>
                        <a:lnTo>
                          <a:pt x="158" y="132"/>
                        </a:lnTo>
                        <a:lnTo>
                          <a:pt x="160" y="140"/>
                        </a:lnTo>
                        <a:lnTo>
                          <a:pt x="164" y="152"/>
                        </a:lnTo>
                        <a:lnTo>
                          <a:pt x="174" y="160"/>
                        </a:lnTo>
                        <a:lnTo>
                          <a:pt x="184" y="168"/>
                        </a:lnTo>
                        <a:lnTo>
                          <a:pt x="196" y="172"/>
                        </a:lnTo>
                        <a:lnTo>
                          <a:pt x="210" y="178"/>
                        </a:lnTo>
                        <a:lnTo>
                          <a:pt x="222" y="180"/>
                        </a:lnTo>
                        <a:lnTo>
                          <a:pt x="236" y="182"/>
                        </a:lnTo>
                        <a:lnTo>
                          <a:pt x="230" y="194"/>
                        </a:lnTo>
                        <a:lnTo>
                          <a:pt x="220" y="202"/>
                        </a:lnTo>
                        <a:lnTo>
                          <a:pt x="204" y="222"/>
                        </a:lnTo>
                        <a:lnTo>
                          <a:pt x="200" y="230"/>
                        </a:lnTo>
                        <a:lnTo>
                          <a:pt x="196" y="234"/>
                        </a:lnTo>
                        <a:lnTo>
                          <a:pt x="194" y="236"/>
                        </a:lnTo>
                        <a:lnTo>
                          <a:pt x="190" y="238"/>
                        </a:lnTo>
                        <a:lnTo>
                          <a:pt x="186" y="236"/>
                        </a:lnTo>
                        <a:lnTo>
                          <a:pt x="180" y="236"/>
                        </a:lnTo>
                        <a:lnTo>
                          <a:pt x="174" y="238"/>
                        </a:lnTo>
                        <a:lnTo>
                          <a:pt x="168" y="242"/>
                        </a:lnTo>
                        <a:lnTo>
                          <a:pt x="160" y="246"/>
                        </a:lnTo>
                        <a:lnTo>
                          <a:pt x="150" y="254"/>
                        </a:lnTo>
                        <a:lnTo>
                          <a:pt x="144" y="256"/>
                        </a:lnTo>
                        <a:lnTo>
                          <a:pt x="138" y="256"/>
                        </a:lnTo>
                        <a:lnTo>
                          <a:pt x="134" y="256"/>
                        </a:lnTo>
                        <a:lnTo>
                          <a:pt x="130" y="252"/>
                        </a:lnTo>
                        <a:lnTo>
                          <a:pt x="128" y="250"/>
                        </a:lnTo>
                        <a:lnTo>
                          <a:pt x="124" y="250"/>
                        </a:lnTo>
                        <a:lnTo>
                          <a:pt x="120" y="250"/>
                        </a:lnTo>
                        <a:lnTo>
                          <a:pt x="118" y="252"/>
                        </a:lnTo>
                        <a:lnTo>
                          <a:pt x="114" y="256"/>
                        </a:lnTo>
                        <a:lnTo>
                          <a:pt x="108" y="262"/>
                        </a:lnTo>
                        <a:lnTo>
                          <a:pt x="108" y="264"/>
                        </a:lnTo>
                        <a:lnTo>
                          <a:pt x="104" y="264"/>
                        </a:lnTo>
                        <a:lnTo>
                          <a:pt x="96" y="264"/>
                        </a:lnTo>
                        <a:lnTo>
                          <a:pt x="88" y="260"/>
                        </a:lnTo>
                        <a:lnTo>
                          <a:pt x="76" y="254"/>
                        </a:lnTo>
                        <a:lnTo>
                          <a:pt x="62" y="250"/>
                        </a:lnTo>
                        <a:lnTo>
                          <a:pt x="54" y="248"/>
                        </a:lnTo>
                        <a:lnTo>
                          <a:pt x="46" y="246"/>
                        </a:lnTo>
                        <a:lnTo>
                          <a:pt x="48" y="246"/>
                        </a:lnTo>
                        <a:lnTo>
                          <a:pt x="44" y="238"/>
                        </a:lnTo>
                        <a:lnTo>
                          <a:pt x="40" y="232"/>
                        </a:lnTo>
                        <a:lnTo>
                          <a:pt x="36" y="226"/>
                        </a:lnTo>
                        <a:lnTo>
                          <a:pt x="32" y="222"/>
                        </a:lnTo>
                        <a:lnTo>
                          <a:pt x="30" y="208"/>
                        </a:lnTo>
                        <a:lnTo>
                          <a:pt x="26" y="204"/>
                        </a:lnTo>
                        <a:lnTo>
                          <a:pt x="24" y="200"/>
                        </a:lnTo>
                        <a:lnTo>
                          <a:pt x="10" y="192"/>
                        </a:lnTo>
                        <a:lnTo>
                          <a:pt x="4" y="186"/>
                        </a:lnTo>
                        <a:lnTo>
                          <a:pt x="0" y="182"/>
                        </a:lnTo>
                        <a:lnTo>
                          <a:pt x="0" y="180"/>
                        </a:lnTo>
                        <a:lnTo>
                          <a:pt x="2" y="178"/>
                        </a:lnTo>
                        <a:lnTo>
                          <a:pt x="6" y="176"/>
                        </a:lnTo>
                        <a:lnTo>
                          <a:pt x="12" y="174"/>
                        </a:lnTo>
                        <a:lnTo>
                          <a:pt x="16" y="170"/>
                        </a:lnTo>
                        <a:lnTo>
                          <a:pt x="18" y="160"/>
                        </a:lnTo>
                        <a:lnTo>
                          <a:pt x="18" y="152"/>
                        </a:lnTo>
                        <a:lnTo>
                          <a:pt x="18" y="142"/>
                        </a:lnTo>
                        <a:lnTo>
                          <a:pt x="20" y="134"/>
                        </a:lnTo>
                        <a:lnTo>
                          <a:pt x="24" y="132"/>
                        </a:lnTo>
                        <a:lnTo>
                          <a:pt x="30" y="130"/>
                        </a:lnTo>
                        <a:lnTo>
                          <a:pt x="32" y="120"/>
                        </a:lnTo>
                        <a:lnTo>
                          <a:pt x="34" y="112"/>
                        </a:lnTo>
                        <a:lnTo>
                          <a:pt x="42" y="98"/>
                        </a:lnTo>
                        <a:lnTo>
                          <a:pt x="52" y="86"/>
                        </a:lnTo>
                        <a:lnTo>
                          <a:pt x="52" y="78"/>
                        </a:lnTo>
                        <a:lnTo>
                          <a:pt x="52" y="70"/>
                        </a:lnTo>
                        <a:lnTo>
                          <a:pt x="52" y="46"/>
                        </a:lnTo>
                        <a:lnTo>
                          <a:pt x="54" y="42"/>
                        </a:lnTo>
                        <a:lnTo>
                          <a:pt x="56" y="34"/>
                        </a:lnTo>
                        <a:lnTo>
                          <a:pt x="58" y="28"/>
                        </a:lnTo>
                        <a:lnTo>
                          <a:pt x="58" y="16"/>
                        </a:lnTo>
                        <a:lnTo>
                          <a:pt x="66" y="14"/>
                        </a:lnTo>
                        <a:lnTo>
                          <a:pt x="74" y="10"/>
                        </a:lnTo>
                        <a:lnTo>
                          <a:pt x="80" y="4"/>
                        </a:lnTo>
                        <a:lnTo>
                          <a:pt x="84" y="0"/>
                        </a:lnTo>
                        <a:lnTo>
                          <a:pt x="90" y="10"/>
                        </a:lnTo>
                        <a:lnTo>
                          <a:pt x="96" y="28"/>
                        </a:lnTo>
                        <a:lnTo>
                          <a:pt x="102" y="40"/>
                        </a:lnTo>
                        <a:lnTo>
                          <a:pt x="104" y="44"/>
                        </a:lnTo>
                        <a:lnTo>
                          <a:pt x="110" y="46"/>
                        </a:lnTo>
                        <a:lnTo>
                          <a:pt x="126" y="56"/>
                        </a:lnTo>
                        <a:lnTo>
                          <a:pt x="138" y="68"/>
                        </a:lnTo>
                        <a:lnTo>
                          <a:pt x="154" y="88"/>
                        </a:lnTo>
                        <a:lnTo>
                          <a:pt x="160" y="9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16" name="íšḷîḍé">
                    <a:extLst>
                      <a:ext uri="{FF2B5EF4-FFF2-40B4-BE49-F238E27FC236}">
                        <a16:creationId xmlns="" xmlns:a16="http://schemas.microsoft.com/office/drawing/2014/main" id="{1538265E-D4DA-404A-A03C-930EDDDF04E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743125" y="3530018"/>
                    <a:ext cx="362208" cy="250789"/>
                  </a:xfrm>
                  <a:custGeom>
                    <a:avLst/>
                    <a:gdLst>
                      <a:gd name="T0" fmla="*/ 2147483647 w 206"/>
                      <a:gd name="T1" fmla="*/ 2147483647 h 152"/>
                      <a:gd name="T2" fmla="*/ 2147483647 w 206"/>
                      <a:gd name="T3" fmla="*/ 2147483647 h 152"/>
                      <a:gd name="T4" fmla="*/ 2147483647 w 206"/>
                      <a:gd name="T5" fmla="*/ 2147483647 h 152"/>
                      <a:gd name="T6" fmla="*/ 2147483647 w 206"/>
                      <a:gd name="T7" fmla="*/ 2147483647 h 152"/>
                      <a:gd name="T8" fmla="*/ 2147483647 w 206"/>
                      <a:gd name="T9" fmla="*/ 2147483647 h 152"/>
                      <a:gd name="T10" fmla="*/ 2147483647 w 206"/>
                      <a:gd name="T11" fmla="*/ 2147483647 h 152"/>
                      <a:gd name="T12" fmla="*/ 2147483647 w 206"/>
                      <a:gd name="T13" fmla="*/ 2147483647 h 152"/>
                      <a:gd name="T14" fmla="*/ 2147483647 w 206"/>
                      <a:gd name="T15" fmla="*/ 2147483647 h 152"/>
                      <a:gd name="T16" fmla="*/ 2147483647 w 206"/>
                      <a:gd name="T17" fmla="*/ 2147483647 h 152"/>
                      <a:gd name="T18" fmla="*/ 2147483647 w 206"/>
                      <a:gd name="T19" fmla="*/ 2147483647 h 152"/>
                      <a:gd name="T20" fmla="*/ 2147483647 w 206"/>
                      <a:gd name="T21" fmla="*/ 0 h 152"/>
                      <a:gd name="T22" fmla="*/ 2147483647 w 206"/>
                      <a:gd name="T23" fmla="*/ 0 h 152"/>
                      <a:gd name="T24" fmla="*/ 2147483647 w 206"/>
                      <a:gd name="T25" fmla="*/ 0 h 152"/>
                      <a:gd name="T26" fmla="*/ 2147483647 w 206"/>
                      <a:gd name="T27" fmla="*/ 2147483647 h 152"/>
                      <a:gd name="T28" fmla="*/ 2147483647 w 206"/>
                      <a:gd name="T29" fmla="*/ 2147483647 h 152"/>
                      <a:gd name="T30" fmla="*/ 2147483647 w 206"/>
                      <a:gd name="T31" fmla="*/ 2147483647 h 152"/>
                      <a:gd name="T32" fmla="*/ 2147483647 w 206"/>
                      <a:gd name="T33" fmla="*/ 2147483647 h 152"/>
                      <a:gd name="T34" fmla="*/ 2147483647 w 206"/>
                      <a:gd name="T35" fmla="*/ 2147483647 h 152"/>
                      <a:gd name="T36" fmla="*/ 2147483647 w 206"/>
                      <a:gd name="T37" fmla="*/ 2147483647 h 152"/>
                      <a:gd name="T38" fmla="*/ 2147483647 w 206"/>
                      <a:gd name="T39" fmla="*/ 2147483647 h 152"/>
                      <a:gd name="T40" fmla="*/ 2147483647 w 206"/>
                      <a:gd name="T41" fmla="*/ 2147483647 h 152"/>
                      <a:gd name="T42" fmla="*/ 2147483647 w 206"/>
                      <a:gd name="T43" fmla="*/ 2147483647 h 152"/>
                      <a:gd name="T44" fmla="*/ 2147483647 w 206"/>
                      <a:gd name="T45" fmla="*/ 2147483647 h 152"/>
                      <a:gd name="T46" fmla="*/ 2147483647 w 206"/>
                      <a:gd name="T47" fmla="*/ 2147483647 h 152"/>
                      <a:gd name="T48" fmla="*/ 0 w 206"/>
                      <a:gd name="T49" fmla="*/ 2147483647 h 152"/>
                      <a:gd name="T50" fmla="*/ 2147483647 w 206"/>
                      <a:gd name="T51" fmla="*/ 2147483647 h 152"/>
                      <a:gd name="T52" fmla="*/ 2147483647 w 206"/>
                      <a:gd name="T53" fmla="*/ 2147483647 h 152"/>
                      <a:gd name="T54" fmla="*/ 2147483647 w 206"/>
                      <a:gd name="T55" fmla="*/ 2147483647 h 152"/>
                      <a:gd name="T56" fmla="*/ 2147483647 w 206"/>
                      <a:gd name="T57" fmla="*/ 2147483647 h 152"/>
                      <a:gd name="T58" fmla="*/ 2147483647 w 206"/>
                      <a:gd name="T59" fmla="*/ 2147483647 h 152"/>
                      <a:gd name="T60" fmla="*/ 2147483647 w 206"/>
                      <a:gd name="T61" fmla="*/ 2147483647 h 152"/>
                      <a:gd name="T62" fmla="*/ 2147483647 w 206"/>
                      <a:gd name="T63" fmla="*/ 2147483647 h 152"/>
                      <a:gd name="T64" fmla="*/ 2147483647 w 206"/>
                      <a:gd name="T65" fmla="*/ 2147483647 h 152"/>
                      <a:gd name="T66" fmla="*/ 2147483647 w 206"/>
                      <a:gd name="T67" fmla="*/ 2147483647 h 152"/>
                      <a:gd name="T68" fmla="*/ 2147483647 w 206"/>
                      <a:gd name="T69" fmla="*/ 2147483647 h 152"/>
                      <a:gd name="T70" fmla="*/ 2147483647 w 206"/>
                      <a:gd name="T71" fmla="*/ 2147483647 h 152"/>
                      <a:gd name="T72" fmla="*/ 2147483647 w 206"/>
                      <a:gd name="T73" fmla="*/ 2147483647 h 152"/>
                      <a:gd name="T74" fmla="*/ 2147483647 w 206"/>
                      <a:gd name="T75" fmla="*/ 2147483647 h 152"/>
                      <a:gd name="T76" fmla="*/ 2147483647 w 206"/>
                      <a:gd name="T77" fmla="*/ 2147483647 h 152"/>
                      <a:gd name="T78" fmla="*/ 2147483647 w 206"/>
                      <a:gd name="T79" fmla="*/ 2147483647 h 152"/>
                      <a:gd name="T80" fmla="*/ 2147483647 w 206"/>
                      <a:gd name="T81" fmla="*/ 2147483647 h 152"/>
                      <a:gd name="T82" fmla="*/ 2147483647 w 206"/>
                      <a:gd name="T83" fmla="*/ 2147483647 h 152"/>
                      <a:gd name="T84" fmla="*/ 2147483647 w 206"/>
                      <a:gd name="T85" fmla="*/ 2147483647 h 152"/>
                      <a:gd name="T86" fmla="*/ 2147483647 w 206"/>
                      <a:gd name="T87" fmla="*/ 2147483647 h 152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206"/>
                      <a:gd name="T133" fmla="*/ 0 h 152"/>
                      <a:gd name="T134" fmla="*/ 206 w 206"/>
                      <a:gd name="T135" fmla="*/ 152 h 152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206" h="152">
                        <a:moveTo>
                          <a:pt x="206" y="108"/>
                        </a:moveTo>
                        <a:lnTo>
                          <a:pt x="204" y="106"/>
                        </a:lnTo>
                        <a:lnTo>
                          <a:pt x="204" y="102"/>
                        </a:lnTo>
                        <a:lnTo>
                          <a:pt x="204" y="96"/>
                        </a:lnTo>
                        <a:lnTo>
                          <a:pt x="200" y="92"/>
                        </a:lnTo>
                        <a:lnTo>
                          <a:pt x="196" y="88"/>
                        </a:lnTo>
                        <a:lnTo>
                          <a:pt x="186" y="80"/>
                        </a:lnTo>
                        <a:lnTo>
                          <a:pt x="178" y="70"/>
                        </a:lnTo>
                        <a:lnTo>
                          <a:pt x="174" y="68"/>
                        </a:lnTo>
                        <a:lnTo>
                          <a:pt x="170" y="62"/>
                        </a:lnTo>
                        <a:lnTo>
                          <a:pt x="170" y="56"/>
                        </a:lnTo>
                        <a:lnTo>
                          <a:pt x="168" y="54"/>
                        </a:lnTo>
                        <a:lnTo>
                          <a:pt x="162" y="50"/>
                        </a:lnTo>
                        <a:lnTo>
                          <a:pt x="158" y="46"/>
                        </a:lnTo>
                        <a:lnTo>
                          <a:pt x="156" y="44"/>
                        </a:lnTo>
                        <a:lnTo>
                          <a:pt x="156" y="40"/>
                        </a:lnTo>
                        <a:lnTo>
                          <a:pt x="144" y="40"/>
                        </a:lnTo>
                        <a:lnTo>
                          <a:pt x="144" y="28"/>
                        </a:lnTo>
                        <a:lnTo>
                          <a:pt x="142" y="20"/>
                        </a:lnTo>
                        <a:lnTo>
                          <a:pt x="140" y="12"/>
                        </a:lnTo>
                        <a:lnTo>
                          <a:pt x="136" y="6"/>
                        </a:lnTo>
                        <a:lnTo>
                          <a:pt x="136" y="0"/>
                        </a:lnTo>
                        <a:lnTo>
                          <a:pt x="134" y="0"/>
                        </a:lnTo>
                        <a:lnTo>
                          <a:pt x="132" y="0"/>
                        </a:lnTo>
                        <a:lnTo>
                          <a:pt x="128" y="0"/>
                        </a:lnTo>
                        <a:lnTo>
                          <a:pt x="124" y="0"/>
                        </a:lnTo>
                        <a:lnTo>
                          <a:pt x="120" y="2"/>
                        </a:lnTo>
                        <a:lnTo>
                          <a:pt x="112" y="10"/>
                        </a:lnTo>
                        <a:lnTo>
                          <a:pt x="108" y="18"/>
                        </a:lnTo>
                        <a:lnTo>
                          <a:pt x="104" y="28"/>
                        </a:lnTo>
                        <a:lnTo>
                          <a:pt x="102" y="30"/>
                        </a:lnTo>
                        <a:lnTo>
                          <a:pt x="100" y="32"/>
                        </a:lnTo>
                        <a:lnTo>
                          <a:pt x="90" y="34"/>
                        </a:lnTo>
                        <a:lnTo>
                          <a:pt x="72" y="36"/>
                        </a:lnTo>
                        <a:lnTo>
                          <a:pt x="70" y="42"/>
                        </a:lnTo>
                        <a:lnTo>
                          <a:pt x="68" y="48"/>
                        </a:lnTo>
                        <a:lnTo>
                          <a:pt x="64" y="52"/>
                        </a:lnTo>
                        <a:lnTo>
                          <a:pt x="58" y="56"/>
                        </a:lnTo>
                        <a:lnTo>
                          <a:pt x="46" y="60"/>
                        </a:lnTo>
                        <a:lnTo>
                          <a:pt x="34" y="62"/>
                        </a:lnTo>
                        <a:lnTo>
                          <a:pt x="30" y="60"/>
                        </a:lnTo>
                        <a:lnTo>
                          <a:pt x="28" y="58"/>
                        </a:lnTo>
                        <a:lnTo>
                          <a:pt x="24" y="60"/>
                        </a:lnTo>
                        <a:lnTo>
                          <a:pt x="20" y="64"/>
                        </a:lnTo>
                        <a:lnTo>
                          <a:pt x="20" y="66"/>
                        </a:lnTo>
                        <a:lnTo>
                          <a:pt x="18" y="64"/>
                        </a:lnTo>
                        <a:lnTo>
                          <a:pt x="14" y="68"/>
                        </a:lnTo>
                        <a:lnTo>
                          <a:pt x="8" y="74"/>
                        </a:lnTo>
                        <a:lnTo>
                          <a:pt x="2" y="84"/>
                        </a:lnTo>
                        <a:lnTo>
                          <a:pt x="0" y="94"/>
                        </a:lnTo>
                        <a:lnTo>
                          <a:pt x="0" y="102"/>
                        </a:lnTo>
                        <a:lnTo>
                          <a:pt x="2" y="112"/>
                        </a:lnTo>
                        <a:lnTo>
                          <a:pt x="10" y="126"/>
                        </a:lnTo>
                        <a:lnTo>
                          <a:pt x="20" y="140"/>
                        </a:lnTo>
                        <a:lnTo>
                          <a:pt x="28" y="152"/>
                        </a:lnTo>
                        <a:lnTo>
                          <a:pt x="32" y="146"/>
                        </a:lnTo>
                        <a:lnTo>
                          <a:pt x="36" y="140"/>
                        </a:lnTo>
                        <a:lnTo>
                          <a:pt x="42" y="136"/>
                        </a:lnTo>
                        <a:lnTo>
                          <a:pt x="52" y="136"/>
                        </a:lnTo>
                        <a:lnTo>
                          <a:pt x="62" y="136"/>
                        </a:lnTo>
                        <a:lnTo>
                          <a:pt x="64" y="126"/>
                        </a:lnTo>
                        <a:lnTo>
                          <a:pt x="66" y="118"/>
                        </a:lnTo>
                        <a:lnTo>
                          <a:pt x="68" y="114"/>
                        </a:lnTo>
                        <a:lnTo>
                          <a:pt x="72" y="112"/>
                        </a:lnTo>
                        <a:lnTo>
                          <a:pt x="76" y="108"/>
                        </a:lnTo>
                        <a:lnTo>
                          <a:pt x="78" y="108"/>
                        </a:lnTo>
                        <a:lnTo>
                          <a:pt x="84" y="108"/>
                        </a:lnTo>
                        <a:lnTo>
                          <a:pt x="90" y="110"/>
                        </a:lnTo>
                        <a:lnTo>
                          <a:pt x="102" y="116"/>
                        </a:lnTo>
                        <a:lnTo>
                          <a:pt x="112" y="122"/>
                        </a:lnTo>
                        <a:lnTo>
                          <a:pt x="120" y="122"/>
                        </a:lnTo>
                        <a:lnTo>
                          <a:pt x="128" y="122"/>
                        </a:lnTo>
                        <a:lnTo>
                          <a:pt x="130" y="122"/>
                        </a:lnTo>
                        <a:lnTo>
                          <a:pt x="130" y="120"/>
                        </a:lnTo>
                        <a:lnTo>
                          <a:pt x="132" y="116"/>
                        </a:lnTo>
                        <a:lnTo>
                          <a:pt x="134" y="114"/>
                        </a:lnTo>
                        <a:lnTo>
                          <a:pt x="138" y="116"/>
                        </a:lnTo>
                        <a:lnTo>
                          <a:pt x="140" y="116"/>
                        </a:lnTo>
                        <a:lnTo>
                          <a:pt x="146" y="114"/>
                        </a:lnTo>
                        <a:lnTo>
                          <a:pt x="150" y="112"/>
                        </a:lnTo>
                        <a:lnTo>
                          <a:pt x="156" y="110"/>
                        </a:lnTo>
                        <a:lnTo>
                          <a:pt x="160" y="110"/>
                        </a:lnTo>
                        <a:lnTo>
                          <a:pt x="172" y="110"/>
                        </a:lnTo>
                        <a:lnTo>
                          <a:pt x="174" y="104"/>
                        </a:lnTo>
                        <a:lnTo>
                          <a:pt x="178" y="102"/>
                        </a:lnTo>
                        <a:lnTo>
                          <a:pt x="184" y="104"/>
                        </a:lnTo>
                        <a:lnTo>
                          <a:pt x="192" y="106"/>
                        </a:lnTo>
                        <a:lnTo>
                          <a:pt x="204" y="106"/>
                        </a:lnTo>
                        <a:lnTo>
                          <a:pt x="206" y="10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17" name="îś1ïḑe">
                    <a:extLst>
                      <a:ext uri="{FF2B5EF4-FFF2-40B4-BE49-F238E27FC236}">
                        <a16:creationId xmlns="" xmlns:a16="http://schemas.microsoft.com/office/drawing/2014/main" id="{42C3E115-E498-4857-B694-90BA13F3EC5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291256" y="3726167"/>
                    <a:ext cx="220354" cy="281612"/>
                  </a:xfrm>
                  <a:custGeom>
                    <a:avLst/>
                    <a:gdLst>
                      <a:gd name="T0" fmla="*/ 2147483647 w 126"/>
                      <a:gd name="T1" fmla="*/ 2147483647 h 168"/>
                      <a:gd name="T2" fmla="*/ 2147483647 w 126"/>
                      <a:gd name="T3" fmla="*/ 2147483647 h 168"/>
                      <a:gd name="T4" fmla="*/ 2147483647 w 126"/>
                      <a:gd name="T5" fmla="*/ 2147483647 h 168"/>
                      <a:gd name="T6" fmla="*/ 2147483647 w 126"/>
                      <a:gd name="T7" fmla="*/ 2147483647 h 168"/>
                      <a:gd name="T8" fmla="*/ 2147483647 w 126"/>
                      <a:gd name="T9" fmla="*/ 2147483647 h 168"/>
                      <a:gd name="T10" fmla="*/ 2147483647 w 126"/>
                      <a:gd name="T11" fmla="*/ 2147483647 h 168"/>
                      <a:gd name="T12" fmla="*/ 2147483647 w 126"/>
                      <a:gd name="T13" fmla="*/ 2147483647 h 168"/>
                      <a:gd name="T14" fmla="*/ 2147483647 w 126"/>
                      <a:gd name="T15" fmla="*/ 2147483647 h 168"/>
                      <a:gd name="T16" fmla="*/ 2147483647 w 126"/>
                      <a:gd name="T17" fmla="*/ 2147483647 h 168"/>
                      <a:gd name="T18" fmla="*/ 2147483647 w 126"/>
                      <a:gd name="T19" fmla="*/ 2147483647 h 168"/>
                      <a:gd name="T20" fmla="*/ 2147483647 w 126"/>
                      <a:gd name="T21" fmla="*/ 2147483647 h 168"/>
                      <a:gd name="T22" fmla="*/ 2147483647 w 126"/>
                      <a:gd name="T23" fmla="*/ 2147483647 h 168"/>
                      <a:gd name="T24" fmla="*/ 2147483647 w 126"/>
                      <a:gd name="T25" fmla="*/ 2147483647 h 168"/>
                      <a:gd name="T26" fmla="*/ 2147483647 w 126"/>
                      <a:gd name="T27" fmla="*/ 2147483647 h 168"/>
                      <a:gd name="T28" fmla="*/ 2147483647 w 126"/>
                      <a:gd name="T29" fmla="*/ 2147483647 h 168"/>
                      <a:gd name="T30" fmla="*/ 2147483647 w 126"/>
                      <a:gd name="T31" fmla="*/ 2147483647 h 168"/>
                      <a:gd name="T32" fmla="*/ 2147483647 w 126"/>
                      <a:gd name="T33" fmla="*/ 0 h 168"/>
                      <a:gd name="T34" fmla="*/ 2147483647 w 126"/>
                      <a:gd name="T35" fmla="*/ 0 h 168"/>
                      <a:gd name="T36" fmla="*/ 0 w 126"/>
                      <a:gd name="T37" fmla="*/ 2147483647 h 168"/>
                      <a:gd name="T38" fmla="*/ 2147483647 w 126"/>
                      <a:gd name="T39" fmla="*/ 2147483647 h 168"/>
                      <a:gd name="T40" fmla="*/ 2147483647 w 126"/>
                      <a:gd name="T41" fmla="*/ 2147483647 h 168"/>
                      <a:gd name="T42" fmla="*/ 2147483647 w 126"/>
                      <a:gd name="T43" fmla="*/ 2147483647 h 168"/>
                      <a:gd name="T44" fmla="*/ 2147483647 w 126"/>
                      <a:gd name="T45" fmla="*/ 2147483647 h 168"/>
                      <a:gd name="T46" fmla="*/ 2147483647 w 126"/>
                      <a:gd name="T47" fmla="*/ 2147483647 h 168"/>
                      <a:gd name="T48" fmla="*/ 2147483647 w 126"/>
                      <a:gd name="T49" fmla="*/ 2147483647 h 168"/>
                      <a:gd name="T50" fmla="*/ 2147483647 w 126"/>
                      <a:gd name="T51" fmla="*/ 2147483647 h 168"/>
                      <a:gd name="T52" fmla="*/ 0 w 126"/>
                      <a:gd name="T53" fmla="*/ 2147483647 h 168"/>
                      <a:gd name="T54" fmla="*/ 0 w 126"/>
                      <a:gd name="T55" fmla="*/ 2147483647 h 168"/>
                      <a:gd name="T56" fmla="*/ 2147483647 w 126"/>
                      <a:gd name="T57" fmla="*/ 2147483647 h 168"/>
                      <a:gd name="T58" fmla="*/ 2147483647 w 126"/>
                      <a:gd name="T59" fmla="*/ 2147483647 h 168"/>
                      <a:gd name="T60" fmla="*/ 2147483647 w 126"/>
                      <a:gd name="T61" fmla="*/ 2147483647 h 168"/>
                      <a:gd name="T62" fmla="*/ 2147483647 w 126"/>
                      <a:gd name="T63" fmla="*/ 2147483647 h 168"/>
                      <a:gd name="T64" fmla="*/ 2147483647 w 126"/>
                      <a:gd name="T65" fmla="*/ 2147483647 h 168"/>
                      <a:gd name="T66" fmla="*/ 2147483647 w 126"/>
                      <a:gd name="T67" fmla="*/ 2147483647 h 168"/>
                      <a:gd name="T68" fmla="*/ 2147483647 w 126"/>
                      <a:gd name="T69" fmla="*/ 2147483647 h 168"/>
                      <a:gd name="T70" fmla="*/ 2147483647 w 126"/>
                      <a:gd name="T71" fmla="*/ 2147483647 h 168"/>
                      <a:gd name="T72" fmla="*/ 2147483647 w 126"/>
                      <a:gd name="T73" fmla="*/ 2147483647 h 168"/>
                      <a:gd name="T74" fmla="*/ 2147483647 w 126"/>
                      <a:gd name="T75" fmla="*/ 2147483647 h 168"/>
                      <a:gd name="T76" fmla="*/ 2147483647 w 126"/>
                      <a:gd name="T77" fmla="*/ 2147483647 h 168"/>
                      <a:gd name="T78" fmla="*/ 2147483647 w 126"/>
                      <a:gd name="T79" fmla="*/ 2147483647 h 168"/>
                      <a:gd name="T80" fmla="*/ 2147483647 w 126"/>
                      <a:gd name="T81" fmla="*/ 2147483647 h 168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w 126"/>
                      <a:gd name="T124" fmla="*/ 0 h 168"/>
                      <a:gd name="T125" fmla="*/ 126 w 126"/>
                      <a:gd name="T126" fmla="*/ 168 h 168"/>
                    </a:gdLst>
                    <a:ahLst/>
                    <a:cxnLst>
                      <a:cxn ang="T82">
                        <a:pos x="T0" y="T1"/>
                      </a:cxn>
                      <a:cxn ang="T83">
                        <a:pos x="T2" y="T3"/>
                      </a:cxn>
                      <a:cxn ang="T84">
                        <a:pos x="T4" y="T5"/>
                      </a:cxn>
                      <a:cxn ang="T85">
                        <a:pos x="T6" y="T7"/>
                      </a:cxn>
                      <a:cxn ang="T86">
                        <a:pos x="T8" y="T9"/>
                      </a:cxn>
                      <a:cxn ang="T87">
                        <a:pos x="T10" y="T11"/>
                      </a:cxn>
                      <a:cxn ang="T88">
                        <a:pos x="T12" y="T13"/>
                      </a:cxn>
                      <a:cxn ang="T89">
                        <a:pos x="T14" y="T15"/>
                      </a:cxn>
                      <a:cxn ang="T90">
                        <a:pos x="T16" y="T17"/>
                      </a:cxn>
                      <a:cxn ang="T91">
                        <a:pos x="T18" y="T19"/>
                      </a:cxn>
                      <a:cxn ang="T92">
                        <a:pos x="T20" y="T21"/>
                      </a:cxn>
                      <a:cxn ang="T93">
                        <a:pos x="T22" y="T23"/>
                      </a:cxn>
                      <a:cxn ang="T94">
                        <a:pos x="T24" y="T25"/>
                      </a:cxn>
                      <a:cxn ang="T95">
                        <a:pos x="T26" y="T27"/>
                      </a:cxn>
                      <a:cxn ang="T96">
                        <a:pos x="T28" y="T29"/>
                      </a:cxn>
                      <a:cxn ang="T97">
                        <a:pos x="T30" y="T31"/>
                      </a:cxn>
                      <a:cxn ang="T98">
                        <a:pos x="T32" y="T33"/>
                      </a:cxn>
                      <a:cxn ang="T99">
                        <a:pos x="T34" y="T35"/>
                      </a:cxn>
                      <a:cxn ang="T100">
                        <a:pos x="T36" y="T37"/>
                      </a:cxn>
                      <a:cxn ang="T101">
                        <a:pos x="T38" y="T39"/>
                      </a:cxn>
                      <a:cxn ang="T102">
                        <a:pos x="T40" y="T41"/>
                      </a:cxn>
                      <a:cxn ang="T103">
                        <a:pos x="T42" y="T43"/>
                      </a:cxn>
                      <a:cxn ang="T104">
                        <a:pos x="T44" y="T45"/>
                      </a:cxn>
                      <a:cxn ang="T105">
                        <a:pos x="T46" y="T47"/>
                      </a:cxn>
                      <a:cxn ang="T106">
                        <a:pos x="T48" y="T49"/>
                      </a:cxn>
                      <a:cxn ang="T107">
                        <a:pos x="T50" y="T51"/>
                      </a:cxn>
                      <a:cxn ang="T108">
                        <a:pos x="T52" y="T53"/>
                      </a:cxn>
                      <a:cxn ang="T109">
                        <a:pos x="T54" y="T55"/>
                      </a:cxn>
                      <a:cxn ang="T110">
                        <a:pos x="T56" y="T57"/>
                      </a:cxn>
                      <a:cxn ang="T111">
                        <a:pos x="T58" y="T59"/>
                      </a:cxn>
                      <a:cxn ang="T112">
                        <a:pos x="T60" y="T61"/>
                      </a:cxn>
                      <a:cxn ang="T113">
                        <a:pos x="T62" y="T63"/>
                      </a:cxn>
                      <a:cxn ang="T114">
                        <a:pos x="T64" y="T65"/>
                      </a:cxn>
                      <a:cxn ang="T115">
                        <a:pos x="T66" y="T67"/>
                      </a:cxn>
                      <a:cxn ang="T116">
                        <a:pos x="T68" y="T69"/>
                      </a:cxn>
                      <a:cxn ang="T117">
                        <a:pos x="T70" y="T71"/>
                      </a:cxn>
                      <a:cxn ang="T118">
                        <a:pos x="T72" y="T73"/>
                      </a:cxn>
                      <a:cxn ang="T119">
                        <a:pos x="T74" y="T75"/>
                      </a:cxn>
                      <a:cxn ang="T120">
                        <a:pos x="T76" y="T77"/>
                      </a:cxn>
                      <a:cxn ang="T121">
                        <a:pos x="T78" y="T79"/>
                      </a:cxn>
                      <a:cxn ang="T122">
                        <a:pos x="T80" y="T81"/>
                      </a:cxn>
                    </a:cxnLst>
                    <a:rect l="T123" t="T124" r="T125" b="T126"/>
                    <a:pathLst>
                      <a:path w="126" h="168">
                        <a:moveTo>
                          <a:pt x="120" y="10"/>
                        </a:moveTo>
                        <a:lnTo>
                          <a:pt x="116" y="10"/>
                        </a:lnTo>
                        <a:lnTo>
                          <a:pt x="112" y="6"/>
                        </a:lnTo>
                        <a:lnTo>
                          <a:pt x="110" y="4"/>
                        </a:lnTo>
                        <a:lnTo>
                          <a:pt x="106" y="4"/>
                        </a:lnTo>
                        <a:lnTo>
                          <a:pt x="102" y="4"/>
                        </a:lnTo>
                        <a:lnTo>
                          <a:pt x="100" y="6"/>
                        </a:lnTo>
                        <a:lnTo>
                          <a:pt x="96" y="10"/>
                        </a:lnTo>
                        <a:lnTo>
                          <a:pt x="90" y="16"/>
                        </a:lnTo>
                        <a:lnTo>
                          <a:pt x="90" y="18"/>
                        </a:lnTo>
                        <a:lnTo>
                          <a:pt x="86" y="18"/>
                        </a:lnTo>
                        <a:lnTo>
                          <a:pt x="78" y="18"/>
                        </a:lnTo>
                        <a:lnTo>
                          <a:pt x="70" y="14"/>
                        </a:lnTo>
                        <a:lnTo>
                          <a:pt x="58" y="8"/>
                        </a:lnTo>
                        <a:lnTo>
                          <a:pt x="46" y="4"/>
                        </a:lnTo>
                        <a:lnTo>
                          <a:pt x="38" y="2"/>
                        </a:lnTo>
                        <a:lnTo>
                          <a:pt x="30" y="0"/>
                        </a:lnTo>
                        <a:lnTo>
                          <a:pt x="4" y="0"/>
                        </a:lnTo>
                        <a:lnTo>
                          <a:pt x="0" y="4"/>
                        </a:lnTo>
                        <a:lnTo>
                          <a:pt x="4" y="12"/>
                        </a:lnTo>
                        <a:lnTo>
                          <a:pt x="8" y="20"/>
                        </a:lnTo>
                        <a:lnTo>
                          <a:pt x="14" y="32"/>
                        </a:lnTo>
                        <a:lnTo>
                          <a:pt x="16" y="38"/>
                        </a:lnTo>
                        <a:lnTo>
                          <a:pt x="16" y="42"/>
                        </a:lnTo>
                        <a:lnTo>
                          <a:pt x="16" y="48"/>
                        </a:lnTo>
                        <a:lnTo>
                          <a:pt x="16" y="52"/>
                        </a:lnTo>
                        <a:lnTo>
                          <a:pt x="0" y="76"/>
                        </a:lnTo>
                        <a:lnTo>
                          <a:pt x="0" y="100"/>
                        </a:lnTo>
                        <a:lnTo>
                          <a:pt x="62" y="138"/>
                        </a:lnTo>
                        <a:lnTo>
                          <a:pt x="62" y="146"/>
                        </a:lnTo>
                        <a:lnTo>
                          <a:pt x="88" y="168"/>
                        </a:lnTo>
                        <a:lnTo>
                          <a:pt x="90" y="164"/>
                        </a:lnTo>
                        <a:lnTo>
                          <a:pt x="94" y="158"/>
                        </a:lnTo>
                        <a:lnTo>
                          <a:pt x="108" y="130"/>
                        </a:lnTo>
                        <a:lnTo>
                          <a:pt x="122" y="106"/>
                        </a:lnTo>
                        <a:lnTo>
                          <a:pt x="116" y="102"/>
                        </a:lnTo>
                        <a:lnTo>
                          <a:pt x="112" y="98"/>
                        </a:lnTo>
                        <a:lnTo>
                          <a:pt x="112" y="32"/>
                        </a:lnTo>
                        <a:lnTo>
                          <a:pt x="120" y="14"/>
                        </a:lnTo>
                        <a:lnTo>
                          <a:pt x="126" y="10"/>
                        </a:lnTo>
                        <a:lnTo>
                          <a:pt x="120" y="1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18" name="iṥḷídè">
                    <a:extLst>
                      <a:ext uri="{FF2B5EF4-FFF2-40B4-BE49-F238E27FC236}">
                        <a16:creationId xmlns="" xmlns:a16="http://schemas.microsoft.com/office/drawing/2014/main" id="{A6334054-9433-495E-85E7-F9C9D863B8E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165929" y="3726167"/>
                    <a:ext cx="152871" cy="179335"/>
                  </a:xfrm>
                  <a:custGeom>
                    <a:avLst/>
                    <a:gdLst>
                      <a:gd name="T0" fmla="*/ 2147483647 w 88"/>
                      <a:gd name="T1" fmla="*/ 0 h 108"/>
                      <a:gd name="T2" fmla="*/ 2147483647 w 88"/>
                      <a:gd name="T3" fmla="*/ 2147483647 h 108"/>
                      <a:gd name="T4" fmla="*/ 2147483647 w 88"/>
                      <a:gd name="T5" fmla="*/ 2147483647 h 108"/>
                      <a:gd name="T6" fmla="*/ 2147483647 w 88"/>
                      <a:gd name="T7" fmla="*/ 2147483647 h 108"/>
                      <a:gd name="T8" fmla="*/ 2147483647 w 88"/>
                      <a:gd name="T9" fmla="*/ 2147483647 h 108"/>
                      <a:gd name="T10" fmla="*/ 2147483647 w 88"/>
                      <a:gd name="T11" fmla="*/ 2147483647 h 108"/>
                      <a:gd name="T12" fmla="*/ 2147483647 w 88"/>
                      <a:gd name="T13" fmla="*/ 2147483647 h 108"/>
                      <a:gd name="T14" fmla="*/ 2147483647 w 88"/>
                      <a:gd name="T15" fmla="*/ 2147483647 h 108"/>
                      <a:gd name="T16" fmla="*/ 2147483647 w 88"/>
                      <a:gd name="T17" fmla="*/ 2147483647 h 108"/>
                      <a:gd name="T18" fmla="*/ 2147483647 w 88"/>
                      <a:gd name="T19" fmla="*/ 2147483647 h 108"/>
                      <a:gd name="T20" fmla="*/ 2147483647 w 88"/>
                      <a:gd name="T21" fmla="*/ 2147483647 h 108"/>
                      <a:gd name="T22" fmla="*/ 2147483647 w 88"/>
                      <a:gd name="T23" fmla="*/ 2147483647 h 108"/>
                      <a:gd name="T24" fmla="*/ 2147483647 w 88"/>
                      <a:gd name="T25" fmla="*/ 2147483647 h 108"/>
                      <a:gd name="T26" fmla="*/ 2147483647 w 88"/>
                      <a:gd name="T27" fmla="*/ 2147483647 h 108"/>
                      <a:gd name="T28" fmla="*/ 0 w 88"/>
                      <a:gd name="T29" fmla="*/ 2147483647 h 108"/>
                      <a:gd name="T30" fmla="*/ 0 w 88"/>
                      <a:gd name="T31" fmla="*/ 2147483647 h 108"/>
                      <a:gd name="T32" fmla="*/ 2147483647 w 88"/>
                      <a:gd name="T33" fmla="*/ 2147483647 h 108"/>
                      <a:gd name="T34" fmla="*/ 2147483647 w 88"/>
                      <a:gd name="T35" fmla="*/ 2147483647 h 108"/>
                      <a:gd name="T36" fmla="*/ 2147483647 w 88"/>
                      <a:gd name="T37" fmla="*/ 2147483647 h 108"/>
                      <a:gd name="T38" fmla="*/ 2147483647 w 88"/>
                      <a:gd name="T39" fmla="*/ 2147483647 h 108"/>
                      <a:gd name="T40" fmla="*/ 2147483647 w 88"/>
                      <a:gd name="T41" fmla="*/ 2147483647 h 108"/>
                      <a:gd name="T42" fmla="*/ 2147483647 w 88"/>
                      <a:gd name="T43" fmla="*/ 2147483647 h 108"/>
                      <a:gd name="T44" fmla="*/ 2147483647 w 88"/>
                      <a:gd name="T45" fmla="*/ 2147483647 h 108"/>
                      <a:gd name="T46" fmla="*/ 2147483647 w 88"/>
                      <a:gd name="T47" fmla="*/ 2147483647 h 108"/>
                      <a:gd name="T48" fmla="*/ 2147483647 w 88"/>
                      <a:gd name="T49" fmla="*/ 2147483647 h 108"/>
                      <a:gd name="T50" fmla="*/ 2147483647 w 88"/>
                      <a:gd name="T51" fmla="*/ 2147483647 h 108"/>
                      <a:gd name="T52" fmla="*/ 2147483647 w 88"/>
                      <a:gd name="T53" fmla="*/ 2147483647 h 108"/>
                      <a:gd name="T54" fmla="*/ 2147483647 w 88"/>
                      <a:gd name="T55" fmla="*/ 2147483647 h 108"/>
                      <a:gd name="T56" fmla="*/ 2147483647 w 88"/>
                      <a:gd name="T57" fmla="*/ 2147483647 h 108"/>
                      <a:gd name="T58" fmla="*/ 2147483647 w 88"/>
                      <a:gd name="T59" fmla="*/ 0 h 108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w 88"/>
                      <a:gd name="T91" fmla="*/ 0 h 108"/>
                      <a:gd name="T92" fmla="*/ 88 w 88"/>
                      <a:gd name="T93" fmla="*/ 108 h 108"/>
                    </a:gdLst>
                    <a:ahLst/>
                    <a:cxnLst>
                      <a:cxn ang="T60">
                        <a:pos x="T0" y="T1"/>
                      </a:cxn>
                      <a:cxn ang="T61">
                        <a:pos x="T2" y="T3"/>
                      </a:cxn>
                      <a:cxn ang="T62">
                        <a:pos x="T4" y="T5"/>
                      </a:cxn>
                      <a:cxn ang="T63">
                        <a:pos x="T6" y="T7"/>
                      </a:cxn>
                      <a:cxn ang="T64">
                        <a:pos x="T8" y="T9"/>
                      </a:cxn>
                      <a:cxn ang="T65">
                        <a:pos x="T10" y="T11"/>
                      </a:cxn>
                      <a:cxn ang="T66">
                        <a:pos x="T12" y="T13"/>
                      </a:cxn>
                      <a:cxn ang="T67">
                        <a:pos x="T14" y="T15"/>
                      </a:cxn>
                      <a:cxn ang="T68">
                        <a:pos x="T16" y="T17"/>
                      </a:cxn>
                      <a:cxn ang="T69">
                        <a:pos x="T18" y="T19"/>
                      </a:cxn>
                      <a:cxn ang="T70">
                        <a:pos x="T20" y="T21"/>
                      </a:cxn>
                      <a:cxn ang="T71">
                        <a:pos x="T22" y="T23"/>
                      </a:cxn>
                      <a:cxn ang="T72">
                        <a:pos x="T24" y="T25"/>
                      </a:cxn>
                      <a:cxn ang="T73">
                        <a:pos x="T26" y="T27"/>
                      </a:cxn>
                      <a:cxn ang="T74">
                        <a:pos x="T28" y="T29"/>
                      </a:cxn>
                      <a:cxn ang="T75">
                        <a:pos x="T30" y="T31"/>
                      </a:cxn>
                      <a:cxn ang="T76">
                        <a:pos x="T32" y="T33"/>
                      </a:cxn>
                      <a:cxn ang="T77">
                        <a:pos x="T34" y="T35"/>
                      </a:cxn>
                      <a:cxn ang="T78">
                        <a:pos x="T36" y="T37"/>
                      </a:cxn>
                      <a:cxn ang="T79">
                        <a:pos x="T38" y="T39"/>
                      </a:cxn>
                      <a:cxn ang="T80">
                        <a:pos x="T40" y="T41"/>
                      </a:cxn>
                      <a:cxn ang="T81">
                        <a:pos x="T42" y="T43"/>
                      </a:cxn>
                      <a:cxn ang="T82">
                        <a:pos x="T44" y="T45"/>
                      </a:cxn>
                      <a:cxn ang="T83">
                        <a:pos x="T46" y="T47"/>
                      </a:cxn>
                      <a:cxn ang="T84">
                        <a:pos x="T48" y="T49"/>
                      </a:cxn>
                      <a:cxn ang="T85">
                        <a:pos x="T50" y="T51"/>
                      </a:cxn>
                      <a:cxn ang="T86">
                        <a:pos x="T52" y="T53"/>
                      </a:cxn>
                      <a:cxn ang="T87">
                        <a:pos x="T54" y="T55"/>
                      </a:cxn>
                      <a:cxn ang="T88">
                        <a:pos x="T56" y="T57"/>
                      </a:cxn>
                      <a:cxn ang="T89">
                        <a:pos x="T58" y="T59"/>
                      </a:cxn>
                    </a:cxnLst>
                    <a:rect l="T90" t="T91" r="T92" b="T93"/>
                    <a:pathLst>
                      <a:path w="88" h="108">
                        <a:moveTo>
                          <a:pt x="76" y="0"/>
                        </a:moveTo>
                        <a:lnTo>
                          <a:pt x="72" y="4"/>
                        </a:lnTo>
                        <a:lnTo>
                          <a:pt x="76" y="12"/>
                        </a:lnTo>
                        <a:lnTo>
                          <a:pt x="80" y="20"/>
                        </a:lnTo>
                        <a:lnTo>
                          <a:pt x="86" y="32"/>
                        </a:lnTo>
                        <a:lnTo>
                          <a:pt x="88" y="38"/>
                        </a:lnTo>
                        <a:lnTo>
                          <a:pt x="88" y="42"/>
                        </a:lnTo>
                        <a:lnTo>
                          <a:pt x="88" y="48"/>
                        </a:lnTo>
                        <a:lnTo>
                          <a:pt x="88" y="52"/>
                        </a:lnTo>
                        <a:lnTo>
                          <a:pt x="72" y="76"/>
                        </a:lnTo>
                        <a:lnTo>
                          <a:pt x="72" y="100"/>
                        </a:lnTo>
                        <a:lnTo>
                          <a:pt x="20" y="98"/>
                        </a:lnTo>
                        <a:lnTo>
                          <a:pt x="14" y="102"/>
                        </a:lnTo>
                        <a:lnTo>
                          <a:pt x="10" y="108"/>
                        </a:lnTo>
                        <a:lnTo>
                          <a:pt x="0" y="108"/>
                        </a:lnTo>
                        <a:lnTo>
                          <a:pt x="0" y="86"/>
                        </a:lnTo>
                        <a:lnTo>
                          <a:pt x="6" y="76"/>
                        </a:lnTo>
                        <a:lnTo>
                          <a:pt x="12" y="64"/>
                        </a:lnTo>
                        <a:lnTo>
                          <a:pt x="18" y="56"/>
                        </a:lnTo>
                        <a:lnTo>
                          <a:pt x="24" y="48"/>
                        </a:lnTo>
                        <a:lnTo>
                          <a:pt x="24" y="38"/>
                        </a:lnTo>
                        <a:lnTo>
                          <a:pt x="22" y="34"/>
                        </a:lnTo>
                        <a:lnTo>
                          <a:pt x="22" y="28"/>
                        </a:lnTo>
                        <a:lnTo>
                          <a:pt x="20" y="16"/>
                        </a:lnTo>
                        <a:lnTo>
                          <a:pt x="24" y="14"/>
                        </a:lnTo>
                        <a:lnTo>
                          <a:pt x="30" y="12"/>
                        </a:lnTo>
                        <a:lnTo>
                          <a:pt x="52" y="12"/>
                        </a:lnTo>
                        <a:lnTo>
                          <a:pt x="62" y="10"/>
                        </a:lnTo>
                        <a:lnTo>
                          <a:pt x="72" y="4"/>
                        </a:lnTo>
                        <a:lnTo>
                          <a:pt x="76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19" name="îšľîďè">
                    <a:extLst>
                      <a:ext uri="{FF2B5EF4-FFF2-40B4-BE49-F238E27FC236}">
                        <a16:creationId xmlns="" xmlns:a16="http://schemas.microsoft.com/office/drawing/2014/main" id="{B600E213-71D6-489C-AA1C-E7B8D52EE5C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161797" y="3888689"/>
                    <a:ext cx="319514" cy="336254"/>
                  </a:xfrm>
                  <a:custGeom>
                    <a:avLst/>
                    <a:gdLst>
                      <a:gd name="T0" fmla="*/ 2147483647 w 182"/>
                      <a:gd name="T1" fmla="*/ 2147483647 h 200"/>
                      <a:gd name="T2" fmla="*/ 2147483647 w 182"/>
                      <a:gd name="T3" fmla="*/ 2147483647 h 200"/>
                      <a:gd name="T4" fmla="*/ 2147483647 w 182"/>
                      <a:gd name="T5" fmla="*/ 2147483647 h 200"/>
                      <a:gd name="T6" fmla="*/ 2147483647 w 182"/>
                      <a:gd name="T7" fmla="*/ 2147483647 h 200"/>
                      <a:gd name="T8" fmla="*/ 2147483647 w 182"/>
                      <a:gd name="T9" fmla="*/ 2147483647 h 200"/>
                      <a:gd name="T10" fmla="*/ 2147483647 w 182"/>
                      <a:gd name="T11" fmla="*/ 2147483647 h 200"/>
                      <a:gd name="T12" fmla="*/ 2147483647 w 182"/>
                      <a:gd name="T13" fmla="*/ 2147483647 h 200"/>
                      <a:gd name="T14" fmla="*/ 2147483647 w 182"/>
                      <a:gd name="T15" fmla="*/ 2147483647 h 200"/>
                      <a:gd name="T16" fmla="*/ 2147483647 w 182"/>
                      <a:gd name="T17" fmla="*/ 2147483647 h 200"/>
                      <a:gd name="T18" fmla="*/ 2147483647 w 182"/>
                      <a:gd name="T19" fmla="*/ 2147483647 h 200"/>
                      <a:gd name="T20" fmla="*/ 2147483647 w 182"/>
                      <a:gd name="T21" fmla="*/ 2147483647 h 200"/>
                      <a:gd name="T22" fmla="*/ 2147483647 w 182"/>
                      <a:gd name="T23" fmla="*/ 2147483647 h 200"/>
                      <a:gd name="T24" fmla="*/ 2147483647 w 182"/>
                      <a:gd name="T25" fmla="*/ 2147483647 h 200"/>
                      <a:gd name="T26" fmla="*/ 2147483647 w 182"/>
                      <a:gd name="T27" fmla="*/ 2147483647 h 200"/>
                      <a:gd name="T28" fmla="*/ 2147483647 w 182"/>
                      <a:gd name="T29" fmla="*/ 2147483647 h 200"/>
                      <a:gd name="T30" fmla="*/ 2147483647 w 182"/>
                      <a:gd name="T31" fmla="*/ 2147483647 h 200"/>
                      <a:gd name="T32" fmla="*/ 2147483647 w 182"/>
                      <a:gd name="T33" fmla="*/ 2147483647 h 200"/>
                      <a:gd name="T34" fmla="*/ 2147483647 w 182"/>
                      <a:gd name="T35" fmla="*/ 2147483647 h 200"/>
                      <a:gd name="T36" fmla="*/ 2147483647 w 182"/>
                      <a:gd name="T37" fmla="*/ 2147483647 h 200"/>
                      <a:gd name="T38" fmla="*/ 2147483647 w 182"/>
                      <a:gd name="T39" fmla="*/ 2147483647 h 200"/>
                      <a:gd name="T40" fmla="*/ 2147483647 w 182"/>
                      <a:gd name="T41" fmla="*/ 2147483647 h 200"/>
                      <a:gd name="T42" fmla="*/ 2147483647 w 182"/>
                      <a:gd name="T43" fmla="*/ 2147483647 h 200"/>
                      <a:gd name="T44" fmla="*/ 2147483647 w 182"/>
                      <a:gd name="T45" fmla="*/ 2147483647 h 200"/>
                      <a:gd name="T46" fmla="*/ 2147483647 w 182"/>
                      <a:gd name="T47" fmla="*/ 2147483647 h 200"/>
                      <a:gd name="T48" fmla="*/ 2147483647 w 182"/>
                      <a:gd name="T49" fmla="*/ 2147483647 h 200"/>
                      <a:gd name="T50" fmla="*/ 2147483647 w 182"/>
                      <a:gd name="T51" fmla="*/ 2147483647 h 200"/>
                      <a:gd name="T52" fmla="*/ 2147483647 w 182"/>
                      <a:gd name="T53" fmla="*/ 2147483647 h 200"/>
                      <a:gd name="T54" fmla="*/ 0 w 182"/>
                      <a:gd name="T55" fmla="*/ 2147483647 h 200"/>
                      <a:gd name="T56" fmla="*/ 0 w 182"/>
                      <a:gd name="T57" fmla="*/ 2147483647 h 200"/>
                      <a:gd name="T58" fmla="*/ 0 w 182"/>
                      <a:gd name="T59" fmla="*/ 2147483647 h 200"/>
                      <a:gd name="T60" fmla="*/ 0 w 182"/>
                      <a:gd name="T61" fmla="*/ 2147483647 h 200"/>
                      <a:gd name="T62" fmla="*/ 2147483647 w 182"/>
                      <a:gd name="T63" fmla="*/ 2147483647 h 200"/>
                      <a:gd name="T64" fmla="*/ 2147483647 w 182"/>
                      <a:gd name="T65" fmla="*/ 2147483647 h 200"/>
                      <a:gd name="T66" fmla="*/ 2147483647 w 182"/>
                      <a:gd name="T67" fmla="*/ 2147483647 h 200"/>
                      <a:gd name="T68" fmla="*/ 2147483647 w 182"/>
                      <a:gd name="T69" fmla="*/ 2147483647 h 200"/>
                      <a:gd name="T70" fmla="*/ 2147483647 w 182"/>
                      <a:gd name="T71" fmla="*/ 2147483647 h 200"/>
                      <a:gd name="T72" fmla="*/ 2147483647 w 182"/>
                      <a:gd name="T73" fmla="*/ 2147483647 h 200"/>
                      <a:gd name="T74" fmla="*/ 2147483647 w 182"/>
                      <a:gd name="T75" fmla="*/ 2147483647 h 200"/>
                      <a:gd name="T76" fmla="*/ 2147483647 w 182"/>
                      <a:gd name="T77" fmla="*/ 2147483647 h 200"/>
                      <a:gd name="T78" fmla="*/ 2147483647 w 182"/>
                      <a:gd name="T79" fmla="*/ 2147483647 h 200"/>
                      <a:gd name="T80" fmla="*/ 2147483647 w 182"/>
                      <a:gd name="T81" fmla="*/ 0 h 200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w 182"/>
                      <a:gd name="T124" fmla="*/ 0 h 200"/>
                      <a:gd name="T125" fmla="*/ 182 w 182"/>
                      <a:gd name="T126" fmla="*/ 200 h 200"/>
                    </a:gdLst>
                    <a:ahLst/>
                    <a:cxnLst>
                      <a:cxn ang="T82">
                        <a:pos x="T0" y="T1"/>
                      </a:cxn>
                      <a:cxn ang="T83">
                        <a:pos x="T2" y="T3"/>
                      </a:cxn>
                      <a:cxn ang="T84">
                        <a:pos x="T4" y="T5"/>
                      </a:cxn>
                      <a:cxn ang="T85">
                        <a:pos x="T6" y="T7"/>
                      </a:cxn>
                      <a:cxn ang="T86">
                        <a:pos x="T8" y="T9"/>
                      </a:cxn>
                      <a:cxn ang="T87">
                        <a:pos x="T10" y="T11"/>
                      </a:cxn>
                      <a:cxn ang="T88">
                        <a:pos x="T12" y="T13"/>
                      </a:cxn>
                      <a:cxn ang="T89">
                        <a:pos x="T14" y="T15"/>
                      </a:cxn>
                      <a:cxn ang="T90">
                        <a:pos x="T16" y="T17"/>
                      </a:cxn>
                      <a:cxn ang="T91">
                        <a:pos x="T18" y="T19"/>
                      </a:cxn>
                      <a:cxn ang="T92">
                        <a:pos x="T20" y="T21"/>
                      </a:cxn>
                      <a:cxn ang="T93">
                        <a:pos x="T22" y="T23"/>
                      </a:cxn>
                      <a:cxn ang="T94">
                        <a:pos x="T24" y="T25"/>
                      </a:cxn>
                      <a:cxn ang="T95">
                        <a:pos x="T26" y="T27"/>
                      </a:cxn>
                      <a:cxn ang="T96">
                        <a:pos x="T28" y="T29"/>
                      </a:cxn>
                      <a:cxn ang="T97">
                        <a:pos x="T30" y="T31"/>
                      </a:cxn>
                      <a:cxn ang="T98">
                        <a:pos x="T32" y="T33"/>
                      </a:cxn>
                      <a:cxn ang="T99">
                        <a:pos x="T34" y="T35"/>
                      </a:cxn>
                      <a:cxn ang="T100">
                        <a:pos x="T36" y="T37"/>
                      </a:cxn>
                      <a:cxn ang="T101">
                        <a:pos x="T38" y="T39"/>
                      </a:cxn>
                      <a:cxn ang="T102">
                        <a:pos x="T40" y="T41"/>
                      </a:cxn>
                      <a:cxn ang="T103">
                        <a:pos x="T42" y="T43"/>
                      </a:cxn>
                      <a:cxn ang="T104">
                        <a:pos x="T44" y="T45"/>
                      </a:cxn>
                      <a:cxn ang="T105">
                        <a:pos x="T46" y="T47"/>
                      </a:cxn>
                      <a:cxn ang="T106">
                        <a:pos x="T48" y="T49"/>
                      </a:cxn>
                      <a:cxn ang="T107">
                        <a:pos x="T50" y="T51"/>
                      </a:cxn>
                      <a:cxn ang="T108">
                        <a:pos x="T52" y="T53"/>
                      </a:cxn>
                      <a:cxn ang="T109">
                        <a:pos x="T54" y="T55"/>
                      </a:cxn>
                      <a:cxn ang="T110">
                        <a:pos x="T56" y="T57"/>
                      </a:cxn>
                      <a:cxn ang="T111">
                        <a:pos x="T58" y="T59"/>
                      </a:cxn>
                      <a:cxn ang="T112">
                        <a:pos x="T60" y="T61"/>
                      </a:cxn>
                      <a:cxn ang="T113">
                        <a:pos x="T62" y="T63"/>
                      </a:cxn>
                      <a:cxn ang="T114">
                        <a:pos x="T64" y="T65"/>
                      </a:cxn>
                      <a:cxn ang="T115">
                        <a:pos x="T66" y="T67"/>
                      </a:cxn>
                      <a:cxn ang="T116">
                        <a:pos x="T68" y="T69"/>
                      </a:cxn>
                      <a:cxn ang="T117">
                        <a:pos x="T70" y="T71"/>
                      </a:cxn>
                      <a:cxn ang="T118">
                        <a:pos x="T72" y="T73"/>
                      </a:cxn>
                      <a:cxn ang="T119">
                        <a:pos x="T74" y="T75"/>
                      </a:cxn>
                      <a:cxn ang="T120">
                        <a:pos x="T76" y="T77"/>
                      </a:cxn>
                      <a:cxn ang="T121">
                        <a:pos x="T78" y="T79"/>
                      </a:cxn>
                      <a:cxn ang="T122">
                        <a:pos x="T80" y="T81"/>
                      </a:cxn>
                    </a:cxnLst>
                    <a:rect l="T123" t="T124" r="T125" b="T126"/>
                    <a:pathLst>
                      <a:path w="182" h="200">
                        <a:moveTo>
                          <a:pt x="30" y="0"/>
                        </a:moveTo>
                        <a:lnTo>
                          <a:pt x="74" y="2"/>
                        </a:lnTo>
                        <a:lnTo>
                          <a:pt x="136" y="40"/>
                        </a:lnTo>
                        <a:lnTo>
                          <a:pt x="136" y="48"/>
                        </a:lnTo>
                        <a:lnTo>
                          <a:pt x="162" y="70"/>
                        </a:lnTo>
                        <a:lnTo>
                          <a:pt x="160" y="74"/>
                        </a:lnTo>
                        <a:lnTo>
                          <a:pt x="158" y="80"/>
                        </a:lnTo>
                        <a:lnTo>
                          <a:pt x="156" y="84"/>
                        </a:lnTo>
                        <a:lnTo>
                          <a:pt x="154" y="88"/>
                        </a:lnTo>
                        <a:lnTo>
                          <a:pt x="152" y="92"/>
                        </a:lnTo>
                        <a:lnTo>
                          <a:pt x="152" y="98"/>
                        </a:lnTo>
                        <a:lnTo>
                          <a:pt x="154" y="102"/>
                        </a:lnTo>
                        <a:lnTo>
                          <a:pt x="158" y="106"/>
                        </a:lnTo>
                        <a:lnTo>
                          <a:pt x="162" y="110"/>
                        </a:lnTo>
                        <a:lnTo>
                          <a:pt x="164" y="116"/>
                        </a:lnTo>
                        <a:lnTo>
                          <a:pt x="164" y="126"/>
                        </a:lnTo>
                        <a:lnTo>
                          <a:pt x="164" y="142"/>
                        </a:lnTo>
                        <a:lnTo>
                          <a:pt x="164" y="156"/>
                        </a:lnTo>
                        <a:lnTo>
                          <a:pt x="168" y="162"/>
                        </a:lnTo>
                        <a:lnTo>
                          <a:pt x="172" y="168"/>
                        </a:lnTo>
                        <a:lnTo>
                          <a:pt x="176" y="174"/>
                        </a:lnTo>
                        <a:lnTo>
                          <a:pt x="182" y="178"/>
                        </a:lnTo>
                        <a:lnTo>
                          <a:pt x="174" y="180"/>
                        </a:lnTo>
                        <a:lnTo>
                          <a:pt x="166" y="180"/>
                        </a:lnTo>
                        <a:lnTo>
                          <a:pt x="162" y="184"/>
                        </a:lnTo>
                        <a:lnTo>
                          <a:pt x="152" y="188"/>
                        </a:lnTo>
                        <a:lnTo>
                          <a:pt x="138" y="192"/>
                        </a:lnTo>
                        <a:lnTo>
                          <a:pt x="134" y="194"/>
                        </a:lnTo>
                        <a:lnTo>
                          <a:pt x="132" y="196"/>
                        </a:lnTo>
                        <a:lnTo>
                          <a:pt x="130" y="198"/>
                        </a:lnTo>
                        <a:lnTo>
                          <a:pt x="126" y="198"/>
                        </a:lnTo>
                        <a:lnTo>
                          <a:pt x="122" y="198"/>
                        </a:lnTo>
                        <a:lnTo>
                          <a:pt x="120" y="196"/>
                        </a:lnTo>
                        <a:lnTo>
                          <a:pt x="116" y="196"/>
                        </a:lnTo>
                        <a:lnTo>
                          <a:pt x="114" y="198"/>
                        </a:lnTo>
                        <a:lnTo>
                          <a:pt x="112" y="200"/>
                        </a:lnTo>
                        <a:lnTo>
                          <a:pt x="108" y="200"/>
                        </a:lnTo>
                        <a:lnTo>
                          <a:pt x="82" y="198"/>
                        </a:lnTo>
                        <a:lnTo>
                          <a:pt x="82" y="172"/>
                        </a:lnTo>
                        <a:lnTo>
                          <a:pt x="80" y="170"/>
                        </a:lnTo>
                        <a:lnTo>
                          <a:pt x="78" y="166"/>
                        </a:lnTo>
                        <a:lnTo>
                          <a:pt x="76" y="160"/>
                        </a:lnTo>
                        <a:lnTo>
                          <a:pt x="60" y="160"/>
                        </a:lnTo>
                        <a:lnTo>
                          <a:pt x="46" y="150"/>
                        </a:lnTo>
                        <a:lnTo>
                          <a:pt x="40" y="146"/>
                        </a:lnTo>
                        <a:lnTo>
                          <a:pt x="30" y="142"/>
                        </a:lnTo>
                        <a:lnTo>
                          <a:pt x="26" y="140"/>
                        </a:lnTo>
                        <a:lnTo>
                          <a:pt x="24" y="138"/>
                        </a:lnTo>
                        <a:lnTo>
                          <a:pt x="22" y="136"/>
                        </a:lnTo>
                        <a:lnTo>
                          <a:pt x="20" y="134"/>
                        </a:lnTo>
                        <a:lnTo>
                          <a:pt x="18" y="126"/>
                        </a:lnTo>
                        <a:lnTo>
                          <a:pt x="16" y="120"/>
                        </a:lnTo>
                        <a:lnTo>
                          <a:pt x="16" y="114"/>
                        </a:lnTo>
                        <a:lnTo>
                          <a:pt x="10" y="110"/>
                        </a:lnTo>
                        <a:lnTo>
                          <a:pt x="6" y="104"/>
                        </a:lnTo>
                        <a:lnTo>
                          <a:pt x="0" y="100"/>
                        </a:lnTo>
                        <a:lnTo>
                          <a:pt x="0" y="94"/>
                        </a:lnTo>
                        <a:lnTo>
                          <a:pt x="0" y="92"/>
                        </a:lnTo>
                        <a:lnTo>
                          <a:pt x="2" y="88"/>
                        </a:lnTo>
                        <a:lnTo>
                          <a:pt x="0" y="84"/>
                        </a:lnTo>
                        <a:lnTo>
                          <a:pt x="0" y="82"/>
                        </a:lnTo>
                        <a:lnTo>
                          <a:pt x="0" y="78"/>
                        </a:lnTo>
                        <a:lnTo>
                          <a:pt x="0" y="72"/>
                        </a:lnTo>
                        <a:lnTo>
                          <a:pt x="2" y="68"/>
                        </a:lnTo>
                        <a:lnTo>
                          <a:pt x="8" y="60"/>
                        </a:lnTo>
                        <a:lnTo>
                          <a:pt x="20" y="50"/>
                        </a:lnTo>
                        <a:lnTo>
                          <a:pt x="22" y="46"/>
                        </a:lnTo>
                        <a:lnTo>
                          <a:pt x="22" y="42"/>
                        </a:lnTo>
                        <a:lnTo>
                          <a:pt x="22" y="40"/>
                        </a:lnTo>
                        <a:lnTo>
                          <a:pt x="20" y="38"/>
                        </a:lnTo>
                        <a:lnTo>
                          <a:pt x="18" y="36"/>
                        </a:lnTo>
                        <a:lnTo>
                          <a:pt x="16" y="34"/>
                        </a:lnTo>
                        <a:lnTo>
                          <a:pt x="18" y="30"/>
                        </a:lnTo>
                        <a:lnTo>
                          <a:pt x="20" y="28"/>
                        </a:lnTo>
                        <a:lnTo>
                          <a:pt x="22" y="26"/>
                        </a:lnTo>
                        <a:lnTo>
                          <a:pt x="22" y="22"/>
                        </a:lnTo>
                        <a:lnTo>
                          <a:pt x="24" y="22"/>
                        </a:lnTo>
                        <a:lnTo>
                          <a:pt x="24" y="16"/>
                        </a:lnTo>
                        <a:lnTo>
                          <a:pt x="22" y="12"/>
                        </a:lnTo>
                        <a:lnTo>
                          <a:pt x="20" y="6"/>
                        </a:lnTo>
                        <a:lnTo>
                          <a:pt x="22" y="0"/>
                        </a:lnTo>
                        <a:lnTo>
                          <a:pt x="24" y="0"/>
                        </a:lnTo>
                        <a:lnTo>
                          <a:pt x="3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20" name="ïśļíḑê">
                    <a:extLst>
                      <a:ext uri="{FF2B5EF4-FFF2-40B4-BE49-F238E27FC236}">
                        <a16:creationId xmlns="" xmlns:a16="http://schemas.microsoft.com/office/drawing/2014/main" id="{96DC5A0E-C7BA-4988-8714-B517F893FD7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152156" y="3888689"/>
                    <a:ext cx="50957" cy="57443"/>
                  </a:xfrm>
                  <a:custGeom>
                    <a:avLst/>
                    <a:gdLst>
                      <a:gd name="T0" fmla="*/ 2147483647 w 30"/>
                      <a:gd name="T1" fmla="*/ 2147483647 h 34"/>
                      <a:gd name="T2" fmla="*/ 2147483647 w 30"/>
                      <a:gd name="T3" fmla="*/ 2147483647 h 34"/>
                      <a:gd name="T4" fmla="*/ 2147483647 w 30"/>
                      <a:gd name="T5" fmla="*/ 2147483647 h 34"/>
                      <a:gd name="T6" fmla="*/ 2147483647 w 30"/>
                      <a:gd name="T7" fmla="*/ 2147483647 h 34"/>
                      <a:gd name="T8" fmla="*/ 2147483647 w 30"/>
                      <a:gd name="T9" fmla="*/ 2147483647 h 34"/>
                      <a:gd name="T10" fmla="*/ 2147483647 w 30"/>
                      <a:gd name="T11" fmla="*/ 2147483647 h 34"/>
                      <a:gd name="T12" fmla="*/ 2147483647 w 30"/>
                      <a:gd name="T13" fmla="*/ 2147483647 h 34"/>
                      <a:gd name="T14" fmla="*/ 2147483647 w 30"/>
                      <a:gd name="T15" fmla="*/ 0 h 34"/>
                      <a:gd name="T16" fmla="*/ 2147483647 w 30"/>
                      <a:gd name="T17" fmla="*/ 2147483647 h 34"/>
                      <a:gd name="T18" fmla="*/ 2147483647 w 30"/>
                      <a:gd name="T19" fmla="*/ 2147483647 h 34"/>
                      <a:gd name="T20" fmla="*/ 2147483647 w 30"/>
                      <a:gd name="T21" fmla="*/ 2147483647 h 34"/>
                      <a:gd name="T22" fmla="*/ 2147483647 w 30"/>
                      <a:gd name="T23" fmla="*/ 2147483647 h 34"/>
                      <a:gd name="T24" fmla="*/ 2147483647 w 30"/>
                      <a:gd name="T25" fmla="*/ 2147483647 h 34"/>
                      <a:gd name="T26" fmla="*/ 0 w 30"/>
                      <a:gd name="T27" fmla="*/ 2147483647 h 34"/>
                      <a:gd name="T28" fmla="*/ 0 w 30"/>
                      <a:gd name="T29" fmla="*/ 2147483647 h 34"/>
                      <a:gd name="T30" fmla="*/ 0 w 30"/>
                      <a:gd name="T31" fmla="*/ 2147483647 h 34"/>
                      <a:gd name="T32" fmla="*/ 0 w 30"/>
                      <a:gd name="T33" fmla="*/ 2147483647 h 34"/>
                      <a:gd name="T34" fmla="*/ 2147483647 w 30"/>
                      <a:gd name="T35" fmla="*/ 2147483647 h 34"/>
                      <a:gd name="T36" fmla="*/ 2147483647 w 30"/>
                      <a:gd name="T37" fmla="*/ 2147483647 h 34"/>
                      <a:gd name="T38" fmla="*/ 2147483647 w 30"/>
                      <a:gd name="T39" fmla="*/ 2147483647 h 34"/>
                      <a:gd name="T40" fmla="*/ 2147483647 w 30"/>
                      <a:gd name="T41" fmla="*/ 2147483647 h 34"/>
                      <a:gd name="T42" fmla="*/ 2147483647 w 30"/>
                      <a:gd name="T43" fmla="*/ 2147483647 h 34"/>
                      <a:gd name="T44" fmla="*/ 2147483647 w 30"/>
                      <a:gd name="T45" fmla="*/ 2147483647 h 34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30"/>
                      <a:gd name="T70" fmla="*/ 0 h 34"/>
                      <a:gd name="T71" fmla="*/ 30 w 30"/>
                      <a:gd name="T72" fmla="*/ 34 h 34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30" h="34">
                        <a:moveTo>
                          <a:pt x="26" y="28"/>
                        </a:moveTo>
                        <a:lnTo>
                          <a:pt x="28" y="26"/>
                        </a:lnTo>
                        <a:lnTo>
                          <a:pt x="28" y="22"/>
                        </a:lnTo>
                        <a:lnTo>
                          <a:pt x="30" y="22"/>
                        </a:lnTo>
                        <a:lnTo>
                          <a:pt x="30" y="16"/>
                        </a:lnTo>
                        <a:lnTo>
                          <a:pt x="28" y="12"/>
                        </a:lnTo>
                        <a:lnTo>
                          <a:pt x="26" y="6"/>
                        </a:lnTo>
                        <a:lnTo>
                          <a:pt x="28" y="0"/>
                        </a:lnTo>
                        <a:lnTo>
                          <a:pt x="24" y="2"/>
                        </a:lnTo>
                        <a:lnTo>
                          <a:pt x="22" y="4"/>
                        </a:lnTo>
                        <a:lnTo>
                          <a:pt x="18" y="10"/>
                        </a:lnTo>
                        <a:lnTo>
                          <a:pt x="8" y="10"/>
                        </a:lnTo>
                        <a:lnTo>
                          <a:pt x="2" y="18"/>
                        </a:lnTo>
                        <a:lnTo>
                          <a:pt x="0" y="24"/>
                        </a:lnTo>
                        <a:lnTo>
                          <a:pt x="0" y="30"/>
                        </a:lnTo>
                        <a:lnTo>
                          <a:pt x="0" y="32"/>
                        </a:lnTo>
                        <a:lnTo>
                          <a:pt x="0" y="34"/>
                        </a:lnTo>
                        <a:lnTo>
                          <a:pt x="12" y="34"/>
                        </a:lnTo>
                        <a:lnTo>
                          <a:pt x="14" y="30"/>
                        </a:lnTo>
                        <a:lnTo>
                          <a:pt x="14" y="28"/>
                        </a:lnTo>
                        <a:lnTo>
                          <a:pt x="16" y="26"/>
                        </a:lnTo>
                        <a:lnTo>
                          <a:pt x="26" y="26"/>
                        </a:lnTo>
                        <a:lnTo>
                          <a:pt x="26" y="2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21" name="íṥ1îḑe">
                    <a:extLst>
                      <a:ext uri="{FF2B5EF4-FFF2-40B4-BE49-F238E27FC236}">
                        <a16:creationId xmlns="" xmlns:a16="http://schemas.microsoft.com/office/drawing/2014/main" id="{122F6278-8AB5-4FB5-BDF4-7AC1594180C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152156" y="3934923"/>
                    <a:ext cx="48203" cy="68651"/>
                  </a:xfrm>
                  <a:custGeom>
                    <a:avLst/>
                    <a:gdLst>
                      <a:gd name="T0" fmla="*/ 0 w 28"/>
                      <a:gd name="T1" fmla="*/ 2147483647 h 42"/>
                      <a:gd name="T2" fmla="*/ 2147483647 w 28"/>
                      <a:gd name="T3" fmla="*/ 2147483647 h 42"/>
                      <a:gd name="T4" fmla="*/ 2147483647 w 28"/>
                      <a:gd name="T5" fmla="*/ 2147483647 h 42"/>
                      <a:gd name="T6" fmla="*/ 2147483647 w 28"/>
                      <a:gd name="T7" fmla="*/ 2147483647 h 42"/>
                      <a:gd name="T8" fmla="*/ 2147483647 w 28"/>
                      <a:gd name="T9" fmla="*/ 2147483647 h 42"/>
                      <a:gd name="T10" fmla="*/ 2147483647 w 28"/>
                      <a:gd name="T11" fmla="*/ 2147483647 h 42"/>
                      <a:gd name="T12" fmla="*/ 2147483647 w 28"/>
                      <a:gd name="T13" fmla="*/ 2147483647 h 42"/>
                      <a:gd name="T14" fmla="*/ 2147483647 w 28"/>
                      <a:gd name="T15" fmla="*/ 2147483647 h 42"/>
                      <a:gd name="T16" fmla="*/ 2147483647 w 28"/>
                      <a:gd name="T17" fmla="*/ 2147483647 h 42"/>
                      <a:gd name="T18" fmla="*/ 2147483647 w 28"/>
                      <a:gd name="T19" fmla="*/ 2147483647 h 42"/>
                      <a:gd name="T20" fmla="*/ 2147483647 w 28"/>
                      <a:gd name="T21" fmla="*/ 2147483647 h 42"/>
                      <a:gd name="T22" fmla="*/ 2147483647 w 28"/>
                      <a:gd name="T23" fmla="*/ 2147483647 h 42"/>
                      <a:gd name="T24" fmla="*/ 2147483647 w 28"/>
                      <a:gd name="T25" fmla="*/ 2147483647 h 42"/>
                      <a:gd name="T26" fmla="*/ 2147483647 w 28"/>
                      <a:gd name="T27" fmla="*/ 2147483647 h 42"/>
                      <a:gd name="T28" fmla="*/ 2147483647 w 28"/>
                      <a:gd name="T29" fmla="*/ 2147483647 h 42"/>
                      <a:gd name="T30" fmla="*/ 2147483647 w 28"/>
                      <a:gd name="T31" fmla="*/ 2147483647 h 42"/>
                      <a:gd name="T32" fmla="*/ 2147483647 w 28"/>
                      <a:gd name="T33" fmla="*/ 2147483647 h 42"/>
                      <a:gd name="T34" fmla="*/ 2147483647 w 28"/>
                      <a:gd name="T35" fmla="*/ 2147483647 h 42"/>
                      <a:gd name="T36" fmla="*/ 2147483647 w 28"/>
                      <a:gd name="T37" fmla="*/ 2147483647 h 42"/>
                      <a:gd name="T38" fmla="*/ 2147483647 w 28"/>
                      <a:gd name="T39" fmla="*/ 0 h 42"/>
                      <a:gd name="T40" fmla="*/ 2147483647 w 28"/>
                      <a:gd name="T41" fmla="*/ 0 h 42"/>
                      <a:gd name="T42" fmla="*/ 2147483647 w 28"/>
                      <a:gd name="T43" fmla="*/ 2147483647 h 42"/>
                      <a:gd name="T44" fmla="*/ 2147483647 w 28"/>
                      <a:gd name="T45" fmla="*/ 2147483647 h 42"/>
                      <a:gd name="T46" fmla="*/ 2147483647 w 28"/>
                      <a:gd name="T47" fmla="*/ 2147483647 h 42"/>
                      <a:gd name="T48" fmla="*/ 0 w 28"/>
                      <a:gd name="T49" fmla="*/ 2147483647 h 42"/>
                      <a:gd name="T50" fmla="*/ 0 w 28"/>
                      <a:gd name="T51" fmla="*/ 2147483647 h 42"/>
                      <a:gd name="T52" fmla="*/ 0 w 28"/>
                      <a:gd name="T53" fmla="*/ 2147483647 h 42"/>
                      <a:gd name="T54" fmla="*/ 0 w 28"/>
                      <a:gd name="T55" fmla="*/ 2147483647 h 42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w 28"/>
                      <a:gd name="T85" fmla="*/ 0 h 42"/>
                      <a:gd name="T86" fmla="*/ 28 w 28"/>
                      <a:gd name="T87" fmla="*/ 42 h 42"/>
                    </a:gdLst>
                    <a:ahLst/>
                    <a:cxnLst>
                      <a:cxn ang="T56">
                        <a:pos x="T0" y="T1"/>
                      </a:cxn>
                      <a:cxn ang="T57">
                        <a:pos x="T2" y="T3"/>
                      </a:cxn>
                      <a:cxn ang="T58">
                        <a:pos x="T4" y="T5"/>
                      </a:cxn>
                      <a:cxn ang="T59">
                        <a:pos x="T6" y="T7"/>
                      </a:cxn>
                      <a:cxn ang="T60">
                        <a:pos x="T8" y="T9"/>
                      </a:cxn>
                      <a:cxn ang="T61">
                        <a:pos x="T10" y="T11"/>
                      </a:cxn>
                      <a:cxn ang="T62">
                        <a:pos x="T12" y="T13"/>
                      </a:cxn>
                      <a:cxn ang="T63">
                        <a:pos x="T14" y="T15"/>
                      </a:cxn>
                      <a:cxn ang="T64">
                        <a:pos x="T16" y="T17"/>
                      </a:cxn>
                      <a:cxn ang="T65">
                        <a:pos x="T18" y="T19"/>
                      </a:cxn>
                      <a:cxn ang="T66">
                        <a:pos x="T20" y="T21"/>
                      </a:cxn>
                      <a:cxn ang="T67">
                        <a:pos x="T22" y="T23"/>
                      </a:cxn>
                      <a:cxn ang="T68">
                        <a:pos x="T24" y="T25"/>
                      </a:cxn>
                      <a:cxn ang="T69">
                        <a:pos x="T26" y="T27"/>
                      </a:cxn>
                      <a:cxn ang="T70">
                        <a:pos x="T28" y="T29"/>
                      </a:cxn>
                      <a:cxn ang="T71">
                        <a:pos x="T30" y="T31"/>
                      </a:cxn>
                      <a:cxn ang="T72">
                        <a:pos x="T32" y="T33"/>
                      </a:cxn>
                      <a:cxn ang="T73">
                        <a:pos x="T34" y="T35"/>
                      </a:cxn>
                      <a:cxn ang="T74">
                        <a:pos x="T36" y="T37"/>
                      </a:cxn>
                      <a:cxn ang="T75">
                        <a:pos x="T38" y="T39"/>
                      </a:cxn>
                      <a:cxn ang="T76">
                        <a:pos x="T40" y="T41"/>
                      </a:cxn>
                      <a:cxn ang="T77">
                        <a:pos x="T42" y="T43"/>
                      </a:cxn>
                      <a:cxn ang="T78">
                        <a:pos x="T44" y="T45"/>
                      </a:cxn>
                      <a:cxn ang="T79">
                        <a:pos x="T46" y="T47"/>
                      </a:cxn>
                      <a:cxn ang="T80">
                        <a:pos x="T48" y="T49"/>
                      </a:cxn>
                      <a:cxn ang="T81">
                        <a:pos x="T50" y="T51"/>
                      </a:cxn>
                      <a:cxn ang="T82">
                        <a:pos x="T52" y="T53"/>
                      </a:cxn>
                      <a:cxn ang="T83">
                        <a:pos x="T54" y="T55"/>
                      </a:cxn>
                    </a:cxnLst>
                    <a:rect l="T84" t="T85" r="T86" b="T87"/>
                    <a:pathLst>
                      <a:path w="28" h="42">
                        <a:moveTo>
                          <a:pt x="0" y="8"/>
                        </a:moveTo>
                        <a:lnTo>
                          <a:pt x="2" y="12"/>
                        </a:lnTo>
                        <a:lnTo>
                          <a:pt x="6" y="14"/>
                        </a:lnTo>
                        <a:lnTo>
                          <a:pt x="6" y="16"/>
                        </a:lnTo>
                        <a:lnTo>
                          <a:pt x="4" y="20"/>
                        </a:lnTo>
                        <a:lnTo>
                          <a:pt x="4" y="24"/>
                        </a:lnTo>
                        <a:lnTo>
                          <a:pt x="4" y="28"/>
                        </a:lnTo>
                        <a:lnTo>
                          <a:pt x="6" y="34"/>
                        </a:lnTo>
                        <a:lnTo>
                          <a:pt x="8" y="42"/>
                        </a:lnTo>
                        <a:lnTo>
                          <a:pt x="14" y="34"/>
                        </a:lnTo>
                        <a:lnTo>
                          <a:pt x="22" y="28"/>
                        </a:lnTo>
                        <a:lnTo>
                          <a:pt x="26" y="24"/>
                        </a:lnTo>
                        <a:lnTo>
                          <a:pt x="28" y="20"/>
                        </a:lnTo>
                        <a:lnTo>
                          <a:pt x="28" y="16"/>
                        </a:lnTo>
                        <a:lnTo>
                          <a:pt x="28" y="14"/>
                        </a:lnTo>
                        <a:lnTo>
                          <a:pt x="26" y="12"/>
                        </a:lnTo>
                        <a:lnTo>
                          <a:pt x="24" y="10"/>
                        </a:lnTo>
                        <a:lnTo>
                          <a:pt x="22" y="8"/>
                        </a:lnTo>
                        <a:lnTo>
                          <a:pt x="24" y="2"/>
                        </a:lnTo>
                        <a:lnTo>
                          <a:pt x="26" y="0"/>
                        </a:lnTo>
                        <a:lnTo>
                          <a:pt x="16" y="0"/>
                        </a:lnTo>
                        <a:lnTo>
                          <a:pt x="14" y="2"/>
                        </a:lnTo>
                        <a:lnTo>
                          <a:pt x="14" y="4"/>
                        </a:lnTo>
                        <a:lnTo>
                          <a:pt x="12" y="8"/>
                        </a:lnTo>
                        <a:lnTo>
                          <a:pt x="0" y="8"/>
                        </a:lnTo>
                        <a:lnTo>
                          <a:pt x="0" y="6"/>
                        </a:lnTo>
                        <a:lnTo>
                          <a:pt x="0" y="4"/>
                        </a:lnTo>
                        <a:lnTo>
                          <a:pt x="0" y="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22" name="i$ḷiḋé">
                    <a:extLst>
                      <a:ext uri="{FF2B5EF4-FFF2-40B4-BE49-F238E27FC236}">
                        <a16:creationId xmlns="" xmlns:a16="http://schemas.microsoft.com/office/drawing/2014/main" id="{BB8C6411-F68B-4B15-BF6C-2E86EBF6C7D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688037" y="3699545"/>
                    <a:ext cx="519210" cy="575835"/>
                  </a:xfrm>
                  <a:custGeom>
                    <a:avLst/>
                    <a:gdLst>
                      <a:gd name="T0" fmla="*/ 2147483647 w 298"/>
                      <a:gd name="T1" fmla="*/ 2147483647 h 346"/>
                      <a:gd name="T2" fmla="*/ 2147483647 w 298"/>
                      <a:gd name="T3" fmla="*/ 2147483647 h 346"/>
                      <a:gd name="T4" fmla="*/ 2147483647 w 298"/>
                      <a:gd name="T5" fmla="*/ 2147483647 h 346"/>
                      <a:gd name="T6" fmla="*/ 2147483647 w 298"/>
                      <a:gd name="T7" fmla="*/ 2147483647 h 346"/>
                      <a:gd name="T8" fmla="*/ 2147483647 w 298"/>
                      <a:gd name="T9" fmla="*/ 2147483647 h 346"/>
                      <a:gd name="T10" fmla="*/ 2147483647 w 298"/>
                      <a:gd name="T11" fmla="*/ 2147483647 h 346"/>
                      <a:gd name="T12" fmla="*/ 2147483647 w 298"/>
                      <a:gd name="T13" fmla="*/ 2147483647 h 346"/>
                      <a:gd name="T14" fmla="*/ 2147483647 w 298"/>
                      <a:gd name="T15" fmla="*/ 2147483647 h 346"/>
                      <a:gd name="T16" fmla="*/ 2147483647 w 298"/>
                      <a:gd name="T17" fmla="*/ 2147483647 h 346"/>
                      <a:gd name="T18" fmla="*/ 2147483647 w 298"/>
                      <a:gd name="T19" fmla="*/ 2147483647 h 346"/>
                      <a:gd name="T20" fmla="*/ 2147483647 w 298"/>
                      <a:gd name="T21" fmla="*/ 2147483647 h 346"/>
                      <a:gd name="T22" fmla="*/ 2147483647 w 298"/>
                      <a:gd name="T23" fmla="*/ 2147483647 h 346"/>
                      <a:gd name="T24" fmla="*/ 2147483647 w 298"/>
                      <a:gd name="T25" fmla="*/ 2147483647 h 346"/>
                      <a:gd name="T26" fmla="*/ 2147483647 w 298"/>
                      <a:gd name="T27" fmla="*/ 2147483647 h 346"/>
                      <a:gd name="T28" fmla="*/ 2147483647 w 298"/>
                      <a:gd name="T29" fmla="*/ 2147483647 h 346"/>
                      <a:gd name="T30" fmla="*/ 2147483647 w 298"/>
                      <a:gd name="T31" fmla="*/ 2147483647 h 346"/>
                      <a:gd name="T32" fmla="*/ 2147483647 w 298"/>
                      <a:gd name="T33" fmla="*/ 2147483647 h 346"/>
                      <a:gd name="T34" fmla="*/ 2147483647 w 298"/>
                      <a:gd name="T35" fmla="*/ 2147483647 h 346"/>
                      <a:gd name="T36" fmla="*/ 2147483647 w 298"/>
                      <a:gd name="T37" fmla="*/ 2147483647 h 346"/>
                      <a:gd name="T38" fmla="*/ 2147483647 w 298"/>
                      <a:gd name="T39" fmla="*/ 2147483647 h 346"/>
                      <a:gd name="T40" fmla="*/ 0 w 298"/>
                      <a:gd name="T41" fmla="*/ 2147483647 h 346"/>
                      <a:gd name="T42" fmla="*/ 2147483647 w 298"/>
                      <a:gd name="T43" fmla="*/ 2147483647 h 346"/>
                      <a:gd name="T44" fmla="*/ 2147483647 w 298"/>
                      <a:gd name="T45" fmla="*/ 2147483647 h 346"/>
                      <a:gd name="T46" fmla="*/ 2147483647 w 298"/>
                      <a:gd name="T47" fmla="*/ 2147483647 h 346"/>
                      <a:gd name="T48" fmla="*/ 2147483647 w 298"/>
                      <a:gd name="T49" fmla="*/ 2147483647 h 346"/>
                      <a:gd name="T50" fmla="*/ 2147483647 w 298"/>
                      <a:gd name="T51" fmla="*/ 2147483647 h 346"/>
                      <a:gd name="T52" fmla="*/ 2147483647 w 298"/>
                      <a:gd name="T53" fmla="*/ 2147483647 h 346"/>
                      <a:gd name="T54" fmla="*/ 2147483647 w 298"/>
                      <a:gd name="T55" fmla="*/ 2147483647 h 346"/>
                      <a:gd name="T56" fmla="*/ 2147483647 w 298"/>
                      <a:gd name="T57" fmla="*/ 2147483647 h 346"/>
                      <a:gd name="T58" fmla="*/ 2147483647 w 298"/>
                      <a:gd name="T59" fmla="*/ 2147483647 h 346"/>
                      <a:gd name="T60" fmla="*/ 2147483647 w 298"/>
                      <a:gd name="T61" fmla="*/ 2147483647 h 346"/>
                      <a:gd name="T62" fmla="*/ 2147483647 w 298"/>
                      <a:gd name="T63" fmla="*/ 2147483647 h 346"/>
                      <a:gd name="T64" fmla="*/ 2147483647 w 298"/>
                      <a:gd name="T65" fmla="*/ 2147483647 h 346"/>
                      <a:gd name="T66" fmla="*/ 2147483647 w 298"/>
                      <a:gd name="T67" fmla="*/ 2147483647 h 346"/>
                      <a:gd name="T68" fmla="*/ 2147483647 w 298"/>
                      <a:gd name="T69" fmla="*/ 2147483647 h 346"/>
                      <a:gd name="T70" fmla="*/ 2147483647 w 298"/>
                      <a:gd name="T71" fmla="*/ 2147483647 h 346"/>
                      <a:gd name="T72" fmla="*/ 2147483647 w 298"/>
                      <a:gd name="T73" fmla="*/ 2147483647 h 346"/>
                      <a:gd name="T74" fmla="*/ 2147483647 w 298"/>
                      <a:gd name="T75" fmla="*/ 2147483647 h 346"/>
                      <a:gd name="T76" fmla="*/ 2147483647 w 298"/>
                      <a:gd name="T77" fmla="*/ 2147483647 h 346"/>
                      <a:gd name="T78" fmla="*/ 2147483647 w 298"/>
                      <a:gd name="T79" fmla="*/ 2147483647 h 346"/>
                      <a:gd name="T80" fmla="*/ 2147483647 w 298"/>
                      <a:gd name="T81" fmla="*/ 2147483647 h 346"/>
                      <a:gd name="T82" fmla="*/ 2147483647 w 298"/>
                      <a:gd name="T83" fmla="*/ 2147483647 h 346"/>
                      <a:gd name="T84" fmla="*/ 2147483647 w 298"/>
                      <a:gd name="T85" fmla="*/ 2147483647 h 346"/>
                      <a:gd name="T86" fmla="*/ 2147483647 w 298"/>
                      <a:gd name="T87" fmla="*/ 2147483647 h 346"/>
                      <a:gd name="T88" fmla="*/ 2147483647 w 298"/>
                      <a:gd name="T89" fmla="*/ 2147483647 h 346"/>
                      <a:gd name="T90" fmla="*/ 2147483647 w 298"/>
                      <a:gd name="T91" fmla="*/ 2147483647 h 346"/>
                      <a:gd name="T92" fmla="*/ 2147483647 w 298"/>
                      <a:gd name="T93" fmla="*/ 2147483647 h 346"/>
                      <a:gd name="T94" fmla="*/ 2147483647 w 298"/>
                      <a:gd name="T95" fmla="*/ 2147483647 h 346"/>
                      <a:gd name="T96" fmla="*/ 2147483647 w 298"/>
                      <a:gd name="T97" fmla="*/ 2147483647 h 346"/>
                      <a:gd name="T98" fmla="*/ 2147483647 w 298"/>
                      <a:gd name="T99" fmla="*/ 2147483647 h 346"/>
                      <a:gd name="T100" fmla="*/ 2147483647 w 298"/>
                      <a:gd name="T101" fmla="*/ 2147483647 h 346"/>
                      <a:gd name="T102" fmla="*/ 2147483647 w 298"/>
                      <a:gd name="T103" fmla="*/ 2147483647 h 346"/>
                      <a:gd name="T104" fmla="*/ 2147483647 w 298"/>
                      <a:gd name="T105" fmla="*/ 2147483647 h 346"/>
                      <a:gd name="T106" fmla="*/ 2147483647 w 298"/>
                      <a:gd name="T107" fmla="*/ 2147483647 h 346"/>
                      <a:gd name="T108" fmla="*/ 2147483647 w 298"/>
                      <a:gd name="T109" fmla="*/ 2147483647 h 346"/>
                      <a:gd name="T110" fmla="*/ 2147483647 w 298"/>
                      <a:gd name="T111" fmla="*/ 2147483647 h 346"/>
                      <a:gd name="T112" fmla="*/ 2147483647 w 298"/>
                      <a:gd name="T113" fmla="*/ 2147483647 h 346"/>
                      <a:gd name="T114" fmla="*/ 2147483647 w 298"/>
                      <a:gd name="T115" fmla="*/ 2147483647 h 34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w 298"/>
                      <a:gd name="T175" fmla="*/ 0 h 346"/>
                      <a:gd name="T176" fmla="*/ 298 w 298"/>
                      <a:gd name="T177" fmla="*/ 346 h 346"/>
                    </a:gdLst>
                    <a:ahLst/>
                    <a:cxnLst>
                      <a:cxn ang="T116">
                        <a:pos x="T0" y="T1"/>
                      </a:cxn>
                      <a:cxn ang="T117">
                        <a:pos x="T2" y="T3"/>
                      </a:cxn>
                      <a:cxn ang="T118">
                        <a:pos x="T4" y="T5"/>
                      </a:cxn>
                      <a:cxn ang="T119">
                        <a:pos x="T6" y="T7"/>
                      </a:cxn>
                      <a:cxn ang="T120">
                        <a:pos x="T8" y="T9"/>
                      </a:cxn>
                      <a:cxn ang="T121">
                        <a:pos x="T10" y="T11"/>
                      </a:cxn>
                      <a:cxn ang="T122">
                        <a:pos x="T12" y="T13"/>
                      </a:cxn>
                      <a:cxn ang="T123">
                        <a:pos x="T14" y="T15"/>
                      </a:cxn>
                      <a:cxn ang="T124">
                        <a:pos x="T16" y="T17"/>
                      </a:cxn>
                      <a:cxn ang="T125">
                        <a:pos x="T18" y="T19"/>
                      </a:cxn>
                      <a:cxn ang="T126">
                        <a:pos x="T20" y="T21"/>
                      </a:cxn>
                      <a:cxn ang="T127">
                        <a:pos x="T22" y="T23"/>
                      </a:cxn>
                      <a:cxn ang="T128">
                        <a:pos x="T24" y="T25"/>
                      </a:cxn>
                      <a:cxn ang="T129">
                        <a:pos x="T26" y="T27"/>
                      </a:cxn>
                      <a:cxn ang="T130">
                        <a:pos x="T28" y="T29"/>
                      </a:cxn>
                      <a:cxn ang="T131">
                        <a:pos x="T30" y="T31"/>
                      </a:cxn>
                      <a:cxn ang="T132">
                        <a:pos x="T32" y="T33"/>
                      </a:cxn>
                      <a:cxn ang="T133">
                        <a:pos x="T34" y="T35"/>
                      </a:cxn>
                      <a:cxn ang="T134">
                        <a:pos x="T36" y="T37"/>
                      </a:cxn>
                      <a:cxn ang="T135">
                        <a:pos x="T38" y="T39"/>
                      </a:cxn>
                      <a:cxn ang="T136">
                        <a:pos x="T40" y="T41"/>
                      </a:cxn>
                      <a:cxn ang="T137">
                        <a:pos x="T42" y="T43"/>
                      </a:cxn>
                      <a:cxn ang="T138">
                        <a:pos x="T44" y="T45"/>
                      </a:cxn>
                      <a:cxn ang="T139">
                        <a:pos x="T46" y="T47"/>
                      </a:cxn>
                      <a:cxn ang="T140">
                        <a:pos x="T48" y="T49"/>
                      </a:cxn>
                      <a:cxn ang="T141">
                        <a:pos x="T50" y="T51"/>
                      </a:cxn>
                      <a:cxn ang="T142">
                        <a:pos x="T52" y="T53"/>
                      </a:cxn>
                      <a:cxn ang="T143">
                        <a:pos x="T54" y="T55"/>
                      </a:cxn>
                      <a:cxn ang="T144">
                        <a:pos x="T56" y="T57"/>
                      </a:cxn>
                      <a:cxn ang="T145">
                        <a:pos x="T58" y="T59"/>
                      </a:cxn>
                      <a:cxn ang="T146">
                        <a:pos x="T60" y="T61"/>
                      </a:cxn>
                      <a:cxn ang="T147">
                        <a:pos x="T62" y="T63"/>
                      </a:cxn>
                      <a:cxn ang="T148">
                        <a:pos x="T64" y="T65"/>
                      </a:cxn>
                      <a:cxn ang="T149">
                        <a:pos x="T66" y="T67"/>
                      </a:cxn>
                      <a:cxn ang="T150">
                        <a:pos x="T68" y="T69"/>
                      </a:cxn>
                      <a:cxn ang="T151">
                        <a:pos x="T70" y="T71"/>
                      </a:cxn>
                      <a:cxn ang="T152">
                        <a:pos x="T72" y="T73"/>
                      </a:cxn>
                      <a:cxn ang="T153">
                        <a:pos x="T74" y="T75"/>
                      </a:cxn>
                      <a:cxn ang="T154">
                        <a:pos x="T76" y="T77"/>
                      </a:cxn>
                      <a:cxn ang="T155">
                        <a:pos x="T78" y="T79"/>
                      </a:cxn>
                      <a:cxn ang="T156">
                        <a:pos x="T80" y="T81"/>
                      </a:cxn>
                      <a:cxn ang="T157">
                        <a:pos x="T82" y="T83"/>
                      </a:cxn>
                      <a:cxn ang="T158">
                        <a:pos x="T84" y="T85"/>
                      </a:cxn>
                      <a:cxn ang="T159">
                        <a:pos x="T86" y="T87"/>
                      </a:cxn>
                      <a:cxn ang="T160">
                        <a:pos x="T88" y="T89"/>
                      </a:cxn>
                      <a:cxn ang="T161">
                        <a:pos x="T90" y="T91"/>
                      </a:cxn>
                      <a:cxn ang="T162">
                        <a:pos x="T92" y="T93"/>
                      </a:cxn>
                      <a:cxn ang="T163">
                        <a:pos x="T94" y="T95"/>
                      </a:cxn>
                      <a:cxn ang="T164">
                        <a:pos x="T96" y="T97"/>
                      </a:cxn>
                      <a:cxn ang="T165">
                        <a:pos x="T98" y="T99"/>
                      </a:cxn>
                      <a:cxn ang="T166">
                        <a:pos x="T100" y="T101"/>
                      </a:cxn>
                      <a:cxn ang="T167">
                        <a:pos x="T102" y="T103"/>
                      </a:cxn>
                      <a:cxn ang="T168">
                        <a:pos x="T104" y="T105"/>
                      </a:cxn>
                      <a:cxn ang="T169">
                        <a:pos x="T106" y="T107"/>
                      </a:cxn>
                      <a:cxn ang="T170">
                        <a:pos x="T108" y="T109"/>
                      </a:cxn>
                      <a:cxn ang="T171">
                        <a:pos x="T110" y="T111"/>
                      </a:cxn>
                      <a:cxn ang="T172">
                        <a:pos x="T112" y="T113"/>
                      </a:cxn>
                      <a:cxn ang="T173">
                        <a:pos x="T114" y="T115"/>
                      </a:cxn>
                    </a:cxnLst>
                    <a:rect l="T174" t="T175" r="T176" b="T177"/>
                    <a:pathLst>
                      <a:path w="298" h="346">
                        <a:moveTo>
                          <a:pt x="290" y="248"/>
                        </a:moveTo>
                        <a:lnTo>
                          <a:pt x="280" y="250"/>
                        </a:lnTo>
                        <a:lnTo>
                          <a:pt x="270" y="256"/>
                        </a:lnTo>
                        <a:lnTo>
                          <a:pt x="264" y="258"/>
                        </a:lnTo>
                        <a:lnTo>
                          <a:pt x="260" y="262"/>
                        </a:lnTo>
                        <a:lnTo>
                          <a:pt x="258" y="266"/>
                        </a:lnTo>
                        <a:lnTo>
                          <a:pt x="256" y="272"/>
                        </a:lnTo>
                        <a:lnTo>
                          <a:pt x="256" y="310"/>
                        </a:lnTo>
                        <a:lnTo>
                          <a:pt x="258" y="318"/>
                        </a:lnTo>
                        <a:lnTo>
                          <a:pt x="260" y="320"/>
                        </a:lnTo>
                        <a:lnTo>
                          <a:pt x="266" y="324"/>
                        </a:lnTo>
                        <a:lnTo>
                          <a:pt x="276" y="324"/>
                        </a:lnTo>
                        <a:lnTo>
                          <a:pt x="276" y="336"/>
                        </a:lnTo>
                        <a:lnTo>
                          <a:pt x="274" y="340"/>
                        </a:lnTo>
                        <a:lnTo>
                          <a:pt x="272" y="344"/>
                        </a:lnTo>
                        <a:lnTo>
                          <a:pt x="268" y="346"/>
                        </a:lnTo>
                        <a:lnTo>
                          <a:pt x="266" y="346"/>
                        </a:lnTo>
                        <a:lnTo>
                          <a:pt x="262" y="338"/>
                        </a:lnTo>
                        <a:lnTo>
                          <a:pt x="258" y="334"/>
                        </a:lnTo>
                        <a:lnTo>
                          <a:pt x="248" y="326"/>
                        </a:lnTo>
                        <a:lnTo>
                          <a:pt x="242" y="320"/>
                        </a:lnTo>
                        <a:lnTo>
                          <a:pt x="238" y="318"/>
                        </a:lnTo>
                        <a:lnTo>
                          <a:pt x="238" y="314"/>
                        </a:lnTo>
                        <a:lnTo>
                          <a:pt x="232" y="316"/>
                        </a:lnTo>
                        <a:lnTo>
                          <a:pt x="230" y="318"/>
                        </a:lnTo>
                        <a:lnTo>
                          <a:pt x="228" y="318"/>
                        </a:lnTo>
                        <a:lnTo>
                          <a:pt x="224" y="320"/>
                        </a:lnTo>
                        <a:lnTo>
                          <a:pt x="218" y="318"/>
                        </a:lnTo>
                        <a:lnTo>
                          <a:pt x="212" y="316"/>
                        </a:lnTo>
                        <a:lnTo>
                          <a:pt x="208" y="312"/>
                        </a:lnTo>
                        <a:lnTo>
                          <a:pt x="206" y="308"/>
                        </a:lnTo>
                        <a:lnTo>
                          <a:pt x="190" y="302"/>
                        </a:lnTo>
                        <a:lnTo>
                          <a:pt x="186" y="300"/>
                        </a:lnTo>
                        <a:lnTo>
                          <a:pt x="178" y="300"/>
                        </a:lnTo>
                        <a:lnTo>
                          <a:pt x="170" y="300"/>
                        </a:lnTo>
                        <a:lnTo>
                          <a:pt x="166" y="302"/>
                        </a:lnTo>
                        <a:lnTo>
                          <a:pt x="162" y="302"/>
                        </a:lnTo>
                        <a:lnTo>
                          <a:pt x="156" y="300"/>
                        </a:lnTo>
                        <a:lnTo>
                          <a:pt x="158" y="294"/>
                        </a:lnTo>
                        <a:lnTo>
                          <a:pt x="158" y="290"/>
                        </a:lnTo>
                        <a:lnTo>
                          <a:pt x="156" y="282"/>
                        </a:lnTo>
                        <a:lnTo>
                          <a:pt x="152" y="280"/>
                        </a:lnTo>
                        <a:lnTo>
                          <a:pt x="152" y="276"/>
                        </a:lnTo>
                        <a:lnTo>
                          <a:pt x="154" y="254"/>
                        </a:lnTo>
                        <a:lnTo>
                          <a:pt x="152" y="232"/>
                        </a:lnTo>
                        <a:lnTo>
                          <a:pt x="146" y="234"/>
                        </a:lnTo>
                        <a:lnTo>
                          <a:pt x="138" y="234"/>
                        </a:lnTo>
                        <a:lnTo>
                          <a:pt x="134" y="232"/>
                        </a:lnTo>
                        <a:lnTo>
                          <a:pt x="132" y="230"/>
                        </a:lnTo>
                        <a:lnTo>
                          <a:pt x="130" y="228"/>
                        </a:lnTo>
                        <a:lnTo>
                          <a:pt x="110" y="228"/>
                        </a:lnTo>
                        <a:lnTo>
                          <a:pt x="110" y="236"/>
                        </a:lnTo>
                        <a:lnTo>
                          <a:pt x="108" y="240"/>
                        </a:lnTo>
                        <a:lnTo>
                          <a:pt x="106" y="242"/>
                        </a:lnTo>
                        <a:lnTo>
                          <a:pt x="98" y="242"/>
                        </a:lnTo>
                        <a:lnTo>
                          <a:pt x="86" y="242"/>
                        </a:lnTo>
                        <a:lnTo>
                          <a:pt x="82" y="242"/>
                        </a:lnTo>
                        <a:lnTo>
                          <a:pt x="80" y="240"/>
                        </a:lnTo>
                        <a:lnTo>
                          <a:pt x="72" y="232"/>
                        </a:lnTo>
                        <a:lnTo>
                          <a:pt x="66" y="220"/>
                        </a:lnTo>
                        <a:lnTo>
                          <a:pt x="66" y="208"/>
                        </a:lnTo>
                        <a:lnTo>
                          <a:pt x="2" y="208"/>
                        </a:lnTo>
                        <a:lnTo>
                          <a:pt x="0" y="202"/>
                        </a:lnTo>
                        <a:lnTo>
                          <a:pt x="2" y="190"/>
                        </a:lnTo>
                        <a:lnTo>
                          <a:pt x="4" y="186"/>
                        </a:lnTo>
                        <a:lnTo>
                          <a:pt x="8" y="184"/>
                        </a:lnTo>
                        <a:lnTo>
                          <a:pt x="14" y="184"/>
                        </a:lnTo>
                        <a:lnTo>
                          <a:pt x="16" y="184"/>
                        </a:lnTo>
                        <a:lnTo>
                          <a:pt x="20" y="184"/>
                        </a:lnTo>
                        <a:lnTo>
                          <a:pt x="22" y="182"/>
                        </a:lnTo>
                        <a:lnTo>
                          <a:pt x="24" y="180"/>
                        </a:lnTo>
                        <a:lnTo>
                          <a:pt x="26" y="180"/>
                        </a:lnTo>
                        <a:lnTo>
                          <a:pt x="30" y="180"/>
                        </a:lnTo>
                        <a:lnTo>
                          <a:pt x="30" y="184"/>
                        </a:lnTo>
                        <a:lnTo>
                          <a:pt x="32" y="184"/>
                        </a:lnTo>
                        <a:lnTo>
                          <a:pt x="36" y="184"/>
                        </a:lnTo>
                        <a:lnTo>
                          <a:pt x="42" y="184"/>
                        </a:lnTo>
                        <a:lnTo>
                          <a:pt x="46" y="182"/>
                        </a:lnTo>
                        <a:lnTo>
                          <a:pt x="50" y="176"/>
                        </a:lnTo>
                        <a:lnTo>
                          <a:pt x="52" y="168"/>
                        </a:lnTo>
                        <a:lnTo>
                          <a:pt x="56" y="156"/>
                        </a:lnTo>
                        <a:lnTo>
                          <a:pt x="56" y="142"/>
                        </a:lnTo>
                        <a:lnTo>
                          <a:pt x="60" y="140"/>
                        </a:lnTo>
                        <a:lnTo>
                          <a:pt x="64" y="136"/>
                        </a:lnTo>
                        <a:lnTo>
                          <a:pt x="66" y="126"/>
                        </a:lnTo>
                        <a:lnTo>
                          <a:pt x="70" y="122"/>
                        </a:lnTo>
                        <a:lnTo>
                          <a:pt x="74" y="118"/>
                        </a:lnTo>
                        <a:lnTo>
                          <a:pt x="78" y="116"/>
                        </a:lnTo>
                        <a:lnTo>
                          <a:pt x="80" y="112"/>
                        </a:lnTo>
                        <a:lnTo>
                          <a:pt x="82" y="108"/>
                        </a:lnTo>
                        <a:lnTo>
                          <a:pt x="80" y="104"/>
                        </a:lnTo>
                        <a:lnTo>
                          <a:pt x="80" y="102"/>
                        </a:lnTo>
                        <a:lnTo>
                          <a:pt x="80" y="98"/>
                        </a:lnTo>
                        <a:lnTo>
                          <a:pt x="92" y="68"/>
                        </a:lnTo>
                        <a:lnTo>
                          <a:pt x="96" y="54"/>
                        </a:lnTo>
                        <a:lnTo>
                          <a:pt x="98" y="44"/>
                        </a:lnTo>
                        <a:lnTo>
                          <a:pt x="96" y="40"/>
                        </a:lnTo>
                        <a:lnTo>
                          <a:pt x="96" y="38"/>
                        </a:lnTo>
                        <a:lnTo>
                          <a:pt x="94" y="36"/>
                        </a:lnTo>
                        <a:lnTo>
                          <a:pt x="94" y="34"/>
                        </a:lnTo>
                        <a:lnTo>
                          <a:pt x="96" y="24"/>
                        </a:lnTo>
                        <a:lnTo>
                          <a:pt x="98" y="16"/>
                        </a:lnTo>
                        <a:lnTo>
                          <a:pt x="100" y="12"/>
                        </a:lnTo>
                        <a:lnTo>
                          <a:pt x="104" y="10"/>
                        </a:lnTo>
                        <a:lnTo>
                          <a:pt x="108" y="6"/>
                        </a:lnTo>
                        <a:lnTo>
                          <a:pt x="110" y="6"/>
                        </a:lnTo>
                        <a:lnTo>
                          <a:pt x="116" y="6"/>
                        </a:lnTo>
                        <a:lnTo>
                          <a:pt x="122" y="8"/>
                        </a:lnTo>
                        <a:lnTo>
                          <a:pt x="134" y="14"/>
                        </a:lnTo>
                        <a:lnTo>
                          <a:pt x="144" y="20"/>
                        </a:lnTo>
                        <a:lnTo>
                          <a:pt x="152" y="20"/>
                        </a:lnTo>
                        <a:lnTo>
                          <a:pt x="160" y="20"/>
                        </a:lnTo>
                        <a:lnTo>
                          <a:pt x="162" y="20"/>
                        </a:lnTo>
                        <a:lnTo>
                          <a:pt x="162" y="18"/>
                        </a:lnTo>
                        <a:lnTo>
                          <a:pt x="164" y="14"/>
                        </a:lnTo>
                        <a:lnTo>
                          <a:pt x="166" y="12"/>
                        </a:lnTo>
                        <a:lnTo>
                          <a:pt x="170" y="14"/>
                        </a:lnTo>
                        <a:lnTo>
                          <a:pt x="172" y="14"/>
                        </a:lnTo>
                        <a:lnTo>
                          <a:pt x="178" y="12"/>
                        </a:lnTo>
                        <a:lnTo>
                          <a:pt x="182" y="10"/>
                        </a:lnTo>
                        <a:lnTo>
                          <a:pt x="188" y="8"/>
                        </a:lnTo>
                        <a:lnTo>
                          <a:pt x="192" y="8"/>
                        </a:lnTo>
                        <a:lnTo>
                          <a:pt x="204" y="8"/>
                        </a:lnTo>
                        <a:lnTo>
                          <a:pt x="206" y="2"/>
                        </a:lnTo>
                        <a:lnTo>
                          <a:pt x="210" y="0"/>
                        </a:lnTo>
                        <a:lnTo>
                          <a:pt x="216" y="2"/>
                        </a:lnTo>
                        <a:lnTo>
                          <a:pt x="224" y="4"/>
                        </a:lnTo>
                        <a:lnTo>
                          <a:pt x="236" y="4"/>
                        </a:lnTo>
                        <a:lnTo>
                          <a:pt x="246" y="14"/>
                        </a:lnTo>
                        <a:lnTo>
                          <a:pt x="252" y="16"/>
                        </a:lnTo>
                        <a:lnTo>
                          <a:pt x="260" y="20"/>
                        </a:lnTo>
                        <a:lnTo>
                          <a:pt x="260" y="16"/>
                        </a:lnTo>
                        <a:lnTo>
                          <a:pt x="264" y="16"/>
                        </a:lnTo>
                        <a:lnTo>
                          <a:pt x="268" y="20"/>
                        </a:lnTo>
                        <a:lnTo>
                          <a:pt x="272" y="16"/>
                        </a:lnTo>
                        <a:lnTo>
                          <a:pt x="280" y="16"/>
                        </a:lnTo>
                        <a:lnTo>
                          <a:pt x="282" y="20"/>
                        </a:lnTo>
                        <a:lnTo>
                          <a:pt x="284" y="24"/>
                        </a:lnTo>
                        <a:lnTo>
                          <a:pt x="294" y="32"/>
                        </a:lnTo>
                        <a:lnTo>
                          <a:pt x="296" y="44"/>
                        </a:lnTo>
                        <a:lnTo>
                          <a:pt x="296" y="50"/>
                        </a:lnTo>
                        <a:lnTo>
                          <a:pt x="298" y="54"/>
                        </a:lnTo>
                        <a:lnTo>
                          <a:pt x="298" y="64"/>
                        </a:lnTo>
                        <a:lnTo>
                          <a:pt x="292" y="72"/>
                        </a:lnTo>
                        <a:lnTo>
                          <a:pt x="286" y="80"/>
                        </a:lnTo>
                        <a:lnTo>
                          <a:pt x="280" y="92"/>
                        </a:lnTo>
                        <a:lnTo>
                          <a:pt x="274" y="102"/>
                        </a:lnTo>
                        <a:lnTo>
                          <a:pt x="274" y="124"/>
                        </a:lnTo>
                        <a:lnTo>
                          <a:pt x="272" y="128"/>
                        </a:lnTo>
                        <a:lnTo>
                          <a:pt x="268" y="132"/>
                        </a:lnTo>
                        <a:lnTo>
                          <a:pt x="266" y="138"/>
                        </a:lnTo>
                        <a:lnTo>
                          <a:pt x="266" y="148"/>
                        </a:lnTo>
                        <a:lnTo>
                          <a:pt x="268" y="152"/>
                        </a:lnTo>
                        <a:lnTo>
                          <a:pt x="272" y="154"/>
                        </a:lnTo>
                        <a:lnTo>
                          <a:pt x="272" y="156"/>
                        </a:lnTo>
                        <a:lnTo>
                          <a:pt x="270" y="160"/>
                        </a:lnTo>
                        <a:lnTo>
                          <a:pt x="270" y="164"/>
                        </a:lnTo>
                        <a:lnTo>
                          <a:pt x="270" y="168"/>
                        </a:lnTo>
                        <a:lnTo>
                          <a:pt x="272" y="174"/>
                        </a:lnTo>
                        <a:lnTo>
                          <a:pt x="274" y="182"/>
                        </a:lnTo>
                        <a:lnTo>
                          <a:pt x="272" y="186"/>
                        </a:lnTo>
                        <a:lnTo>
                          <a:pt x="272" y="192"/>
                        </a:lnTo>
                        <a:lnTo>
                          <a:pt x="272" y="196"/>
                        </a:lnTo>
                        <a:lnTo>
                          <a:pt x="272" y="198"/>
                        </a:lnTo>
                        <a:lnTo>
                          <a:pt x="274" y="202"/>
                        </a:lnTo>
                        <a:lnTo>
                          <a:pt x="272" y="206"/>
                        </a:lnTo>
                        <a:lnTo>
                          <a:pt x="272" y="208"/>
                        </a:lnTo>
                        <a:lnTo>
                          <a:pt x="272" y="214"/>
                        </a:lnTo>
                        <a:lnTo>
                          <a:pt x="278" y="218"/>
                        </a:lnTo>
                        <a:lnTo>
                          <a:pt x="282" y="224"/>
                        </a:lnTo>
                        <a:lnTo>
                          <a:pt x="288" y="228"/>
                        </a:lnTo>
                        <a:lnTo>
                          <a:pt x="288" y="234"/>
                        </a:lnTo>
                        <a:lnTo>
                          <a:pt x="290" y="240"/>
                        </a:lnTo>
                        <a:lnTo>
                          <a:pt x="292" y="248"/>
                        </a:lnTo>
                        <a:lnTo>
                          <a:pt x="290" y="24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23" name="i$1ïḓé">
                    <a:extLst>
                      <a:ext uri="{FF2B5EF4-FFF2-40B4-BE49-F238E27FC236}">
                        <a16:creationId xmlns="" xmlns:a16="http://schemas.microsoft.com/office/drawing/2014/main" id="{29C219A3-1379-44D9-9D75-476B4A56C95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175570" y="4187114"/>
                    <a:ext cx="305741" cy="497376"/>
                  </a:xfrm>
                  <a:custGeom>
                    <a:avLst/>
                    <a:gdLst>
                      <a:gd name="T0" fmla="*/ 2147483647 w 174"/>
                      <a:gd name="T1" fmla="*/ 2147483647 h 298"/>
                      <a:gd name="T2" fmla="*/ 2147483647 w 174"/>
                      <a:gd name="T3" fmla="*/ 2147483647 h 298"/>
                      <a:gd name="T4" fmla="*/ 2147483647 w 174"/>
                      <a:gd name="T5" fmla="*/ 2147483647 h 298"/>
                      <a:gd name="T6" fmla="*/ 2147483647 w 174"/>
                      <a:gd name="T7" fmla="*/ 2147483647 h 298"/>
                      <a:gd name="T8" fmla="*/ 2147483647 w 174"/>
                      <a:gd name="T9" fmla="*/ 2147483647 h 298"/>
                      <a:gd name="T10" fmla="*/ 2147483647 w 174"/>
                      <a:gd name="T11" fmla="*/ 2147483647 h 298"/>
                      <a:gd name="T12" fmla="*/ 2147483647 w 174"/>
                      <a:gd name="T13" fmla="*/ 2147483647 h 298"/>
                      <a:gd name="T14" fmla="*/ 2147483647 w 174"/>
                      <a:gd name="T15" fmla="*/ 2147483647 h 298"/>
                      <a:gd name="T16" fmla="*/ 2147483647 w 174"/>
                      <a:gd name="T17" fmla="*/ 2147483647 h 298"/>
                      <a:gd name="T18" fmla="*/ 2147483647 w 174"/>
                      <a:gd name="T19" fmla="*/ 2147483647 h 298"/>
                      <a:gd name="T20" fmla="*/ 2147483647 w 174"/>
                      <a:gd name="T21" fmla="*/ 2147483647 h 298"/>
                      <a:gd name="T22" fmla="*/ 2147483647 w 174"/>
                      <a:gd name="T23" fmla="*/ 2147483647 h 298"/>
                      <a:gd name="T24" fmla="*/ 2147483647 w 174"/>
                      <a:gd name="T25" fmla="*/ 2147483647 h 298"/>
                      <a:gd name="T26" fmla="*/ 2147483647 w 174"/>
                      <a:gd name="T27" fmla="*/ 2147483647 h 298"/>
                      <a:gd name="T28" fmla="*/ 2147483647 w 174"/>
                      <a:gd name="T29" fmla="*/ 2147483647 h 298"/>
                      <a:gd name="T30" fmla="*/ 2147483647 w 174"/>
                      <a:gd name="T31" fmla="*/ 2147483647 h 298"/>
                      <a:gd name="T32" fmla="*/ 2147483647 w 174"/>
                      <a:gd name="T33" fmla="*/ 2147483647 h 298"/>
                      <a:gd name="T34" fmla="*/ 2147483647 w 174"/>
                      <a:gd name="T35" fmla="*/ 2147483647 h 298"/>
                      <a:gd name="T36" fmla="*/ 2147483647 w 174"/>
                      <a:gd name="T37" fmla="*/ 2147483647 h 298"/>
                      <a:gd name="T38" fmla="*/ 2147483647 w 174"/>
                      <a:gd name="T39" fmla="*/ 2147483647 h 298"/>
                      <a:gd name="T40" fmla="*/ 2147483647 w 174"/>
                      <a:gd name="T41" fmla="*/ 2147483647 h 298"/>
                      <a:gd name="T42" fmla="*/ 2147483647 w 174"/>
                      <a:gd name="T43" fmla="*/ 2147483647 h 298"/>
                      <a:gd name="T44" fmla="*/ 2147483647 w 174"/>
                      <a:gd name="T45" fmla="*/ 2147483647 h 298"/>
                      <a:gd name="T46" fmla="*/ 2147483647 w 174"/>
                      <a:gd name="T47" fmla="*/ 2147483647 h 298"/>
                      <a:gd name="T48" fmla="*/ 2147483647 w 174"/>
                      <a:gd name="T49" fmla="*/ 2147483647 h 298"/>
                      <a:gd name="T50" fmla="*/ 2147483647 w 174"/>
                      <a:gd name="T51" fmla="*/ 2147483647 h 298"/>
                      <a:gd name="T52" fmla="*/ 2147483647 w 174"/>
                      <a:gd name="T53" fmla="*/ 2147483647 h 298"/>
                      <a:gd name="T54" fmla="*/ 2147483647 w 174"/>
                      <a:gd name="T55" fmla="*/ 2147483647 h 298"/>
                      <a:gd name="T56" fmla="*/ 2147483647 w 174"/>
                      <a:gd name="T57" fmla="*/ 2147483647 h 298"/>
                      <a:gd name="T58" fmla="*/ 2147483647 w 174"/>
                      <a:gd name="T59" fmla="*/ 2147483647 h 298"/>
                      <a:gd name="T60" fmla="*/ 2147483647 w 174"/>
                      <a:gd name="T61" fmla="*/ 2147483647 h 298"/>
                      <a:gd name="T62" fmla="*/ 2147483647 w 174"/>
                      <a:gd name="T63" fmla="*/ 2147483647 h 298"/>
                      <a:gd name="T64" fmla="*/ 2147483647 w 174"/>
                      <a:gd name="T65" fmla="*/ 2147483647 h 298"/>
                      <a:gd name="T66" fmla="*/ 2147483647 w 174"/>
                      <a:gd name="T67" fmla="*/ 2147483647 h 298"/>
                      <a:gd name="T68" fmla="*/ 2147483647 w 174"/>
                      <a:gd name="T69" fmla="*/ 2147483647 h 298"/>
                      <a:gd name="T70" fmla="*/ 2147483647 w 174"/>
                      <a:gd name="T71" fmla="*/ 2147483647 h 298"/>
                      <a:gd name="T72" fmla="*/ 2147483647 w 174"/>
                      <a:gd name="T73" fmla="*/ 2147483647 h 298"/>
                      <a:gd name="T74" fmla="*/ 2147483647 w 174"/>
                      <a:gd name="T75" fmla="*/ 2147483647 h 298"/>
                      <a:gd name="T76" fmla="*/ 2147483647 w 174"/>
                      <a:gd name="T77" fmla="*/ 2147483647 h 298"/>
                      <a:gd name="T78" fmla="*/ 2147483647 w 174"/>
                      <a:gd name="T79" fmla="*/ 2147483647 h 298"/>
                      <a:gd name="T80" fmla="*/ 2147483647 w 174"/>
                      <a:gd name="T81" fmla="*/ 2147483647 h 298"/>
                      <a:gd name="T82" fmla="*/ 2147483647 w 174"/>
                      <a:gd name="T83" fmla="*/ 2147483647 h 298"/>
                      <a:gd name="T84" fmla="*/ 2147483647 w 174"/>
                      <a:gd name="T85" fmla="*/ 2147483647 h 298"/>
                      <a:gd name="T86" fmla="*/ 2147483647 w 174"/>
                      <a:gd name="T87" fmla="*/ 2147483647 h 298"/>
                      <a:gd name="T88" fmla="*/ 0 w 174"/>
                      <a:gd name="T89" fmla="*/ 2147483647 h 298"/>
                      <a:gd name="T90" fmla="*/ 2147483647 w 174"/>
                      <a:gd name="T91" fmla="*/ 2147483647 h 298"/>
                      <a:gd name="T92" fmla="*/ 2147483647 w 174"/>
                      <a:gd name="T93" fmla="*/ 2147483647 h 298"/>
                      <a:gd name="T94" fmla="*/ 2147483647 w 174"/>
                      <a:gd name="T95" fmla="*/ 2147483647 h 298"/>
                      <a:gd name="T96" fmla="*/ 2147483647 w 174"/>
                      <a:gd name="T97" fmla="*/ 2147483647 h 298"/>
                      <a:gd name="T98" fmla="*/ 2147483647 w 174"/>
                      <a:gd name="T99" fmla="*/ 2147483647 h 298"/>
                      <a:gd name="T100" fmla="*/ 2147483647 w 174"/>
                      <a:gd name="T101" fmla="*/ 2147483647 h 298"/>
                      <a:gd name="T102" fmla="*/ 2147483647 w 174"/>
                      <a:gd name="T103" fmla="*/ 2147483647 h 298"/>
                      <a:gd name="T104" fmla="*/ 2147483647 w 174"/>
                      <a:gd name="T105" fmla="*/ 2147483647 h 298"/>
                      <a:gd name="T106" fmla="*/ 2147483647 w 174"/>
                      <a:gd name="T107" fmla="*/ 2147483647 h 298"/>
                      <a:gd name="T108" fmla="*/ 2147483647 w 174"/>
                      <a:gd name="T109" fmla="*/ 2147483647 h 298"/>
                      <a:gd name="T110" fmla="*/ 2147483647 w 174"/>
                      <a:gd name="T111" fmla="*/ 2147483647 h 298"/>
                      <a:gd name="T112" fmla="*/ 2147483647 w 174"/>
                      <a:gd name="T113" fmla="*/ 2147483647 h 298"/>
                      <a:gd name="T114" fmla="*/ 2147483647 w 174"/>
                      <a:gd name="T115" fmla="*/ 2147483647 h 298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w 174"/>
                      <a:gd name="T175" fmla="*/ 0 h 298"/>
                      <a:gd name="T176" fmla="*/ 174 w 174"/>
                      <a:gd name="T177" fmla="*/ 298 h 298"/>
                    </a:gdLst>
                    <a:ahLst/>
                    <a:cxnLst>
                      <a:cxn ang="T116">
                        <a:pos x="T0" y="T1"/>
                      </a:cxn>
                      <a:cxn ang="T117">
                        <a:pos x="T2" y="T3"/>
                      </a:cxn>
                      <a:cxn ang="T118">
                        <a:pos x="T4" y="T5"/>
                      </a:cxn>
                      <a:cxn ang="T119">
                        <a:pos x="T6" y="T7"/>
                      </a:cxn>
                      <a:cxn ang="T120">
                        <a:pos x="T8" y="T9"/>
                      </a:cxn>
                      <a:cxn ang="T121">
                        <a:pos x="T10" y="T11"/>
                      </a:cxn>
                      <a:cxn ang="T122">
                        <a:pos x="T12" y="T13"/>
                      </a:cxn>
                      <a:cxn ang="T123">
                        <a:pos x="T14" y="T15"/>
                      </a:cxn>
                      <a:cxn ang="T124">
                        <a:pos x="T16" y="T17"/>
                      </a:cxn>
                      <a:cxn ang="T125">
                        <a:pos x="T18" y="T19"/>
                      </a:cxn>
                      <a:cxn ang="T126">
                        <a:pos x="T20" y="T21"/>
                      </a:cxn>
                      <a:cxn ang="T127">
                        <a:pos x="T22" y="T23"/>
                      </a:cxn>
                      <a:cxn ang="T128">
                        <a:pos x="T24" y="T25"/>
                      </a:cxn>
                      <a:cxn ang="T129">
                        <a:pos x="T26" y="T27"/>
                      </a:cxn>
                      <a:cxn ang="T130">
                        <a:pos x="T28" y="T29"/>
                      </a:cxn>
                      <a:cxn ang="T131">
                        <a:pos x="T30" y="T31"/>
                      </a:cxn>
                      <a:cxn ang="T132">
                        <a:pos x="T32" y="T33"/>
                      </a:cxn>
                      <a:cxn ang="T133">
                        <a:pos x="T34" y="T35"/>
                      </a:cxn>
                      <a:cxn ang="T134">
                        <a:pos x="T36" y="T37"/>
                      </a:cxn>
                      <a:cxn ang="T135">
                        <a:pos x="T38" y="T39"/>
                      </a:cxn>
                      <a:cxn ang="T136">
                        <a:pos x="T40" y="T41"/>
                      </a:cxn>
                      <a:cxn ang="T137">
                        <a:pos x="T42" y="T43"/>
                      </a:cxn>
                      <a:cxn ang="T138">
                        <a:pos x="T44" y="T45"/>
                      </a:cxn>
                      <a:cxn ang="T139">
                        <a:pos x="T46" y="T47"/>
                      </a:cxn>
                      <a:cxn ang="T140">
                        <a:pos x="T48" y="T49"/>
                      </a:cxn>
                      <a:cxn ang="T141">
                        <a:pos x="T50" y="T51"/>
                      </a:cxn>
                      <a:cxn ang="T142">
                        <a:pos x="T52" y="T53"/>
                      </a:cxn>
                      <a:cxn ang="T143">
                        <a:pos x="T54" y="T55"/>
                      </a:cxn>
                      <a:cxn ang="T144">
                        <a:pos x="T56" y="T57"/>
                      </a:cxn>
                      <a:cxn ang="T145">
                        <a:pos x="T58" y="T59"/>
                      </a:cxn>
                      <a:cxn ang="T146">
                        <a:pos x="T60" y="T61"/>
                      </a:cxn>
                      <a:cxn ang="T147">
                        <a:pos x="T62" y="T63"/>
                      </a:cxn>
                      <a:cxn ang="T148">
                        <a:pos x="T64" y="T65"/>
                      </a:cxn>
                      <a:cxn ang="T149">
                        <a:pos x="T66" y="T67"/>
                      </a:cxn>
                      <a:cxn ang="T150">
                        <a:pos x="T68" y="T69"/>
                      </a:cxn>
                      <a:cxn ang="T151">
                        <a:pos x="T70" y="T71"/>
                      </a:cxn>
                      <a:cxn ang="T152">
                        <a:pos x="T72" y="T73"/>
                      </a:cxn>
                      <a:cxn ang="T153">
                        <a:pos x="T74" y="T75"/>
                      </a:cxn>
                      <a:cxn ang="T154">
                        <a:pos x="T76" y="T77"/>
                      </a:cxn>
                      <a:cxn ang="T155">
                        <a:pos x="T78" y="T79"/>
                      </a:cxn>
                      <a:cxn ang="T156">
                        <a:pos x="T80" y="T81"/>
                      </a:cxn>
                      <a:cxn ang="T157">
                        <a:pos x="T82" y="T83"/>
                      </a:cxn>
                      <a:cxn ang="T158">
                        <a:pos x="T84" y="T85"/>
                      </a:cxn>
                      <a:cxn ang="T159">
                        <a:pos x="T86" y="T87"/>
                      </a:cxn>
                      <a:cxn ang="T160">
                        <a:pos x="T88" y="T89"/>
                      </a:cxn>
                      <a:cxn ang="T161">
                        <a:pos x="T90" y="T91"/>
                      </a:cxn>
                      <a:cxn ang="T162">
                        <a:pos x="T92" y="T93"/>
                      </a:cxn>
                      <a:cxn ang="T163">
                        <a:pos x="T94" y="T95"/>
                      </a:cxn>
                      <a:cxn ang="T164">
                        <a:pos x="T96" y="T97"/>
                      </a:cxn>
                      <a:cxn ang="T165">
                        <a:pos x="T98" y="T99"/>
                      </a:cxn>
                      <a:cxn ang="T166">
                        <a:pos x="T100" y="T101"/>
                      </a:cxn>
                      <a:cxn ang="T167">
                        <a:pos x="T102" y="T103"/>
                      </a:cxn>
                      <a:cxn ang="T168">
                        <a:pos x="T104" y="T105"/>
                      </a:cxn>
                      <a:cxn ang="T169">
                        <a:pos x="T106" y="T107"/>
                      </a:cxn>
                      <a:cxn ang="T170">
                        <a:pos x="T108" y="T109"/>
                      </a:cxn>
                      <a:cxn ang="T171">
                        <a:pos x="T110" y="T111"/>
                      </a:cxn>
                      <a:cxn ang="T172">
                        <a:pos x="T112" y="T113"/>
                      </a:cxn>
                      <a:cxn ang="T173">
                        <a:pos x="T114" y="T115"/>
                      </a:cxn>
                    </a:cxnLst>
                    <a:rect l="T174" t="T175" r="T176" b="T177"/>
                    <a:pathLst>
                      <a:path w="174" h="298">
                        <a:moveTo>
                          <a:pt x="30" y="298"/>
                        </a:moveTo>
                        <a:lnTo>
                          <a:pt x="32" y="288"/>
                        </a:lnTo>
                        <a:lnTo>
                          <a:pt x="32" y="282"/>
                        </a:lnTo>
                        <a:lnTo>
                          <a:pt x="34" y="274"/>
                        </a:lnTo>
                        <a:lnTo>
                          <a:pt x="38" y="270"/>
                        </a:lnTo>
                        <a:lnTo>
                          <a:pt x="44" y="268"/>
                        </a:lnTo>
                        <a:lnTo>
                          <a:pt x="50" y="264"/>
                        </a:lnTo>
                        <a:lnTo>
                          <a:pt x="66" y="258"/>
                        </a:lnTo>
                        <a:lnTo>
                          <a:pt x="72" y="254"/>
                        </a:lnTo>
                        <a:lnTo>
                          <a:pt x="74" y="248"/>
                        </a:lnTo>
                        <a:lnTo>
                          <a:pt x="78" y="232"/>
                        </a:lnTo>
                        <a:lnTo>
                          <a:pt x="78" y="218"/>
                        </a:lnTo>
                        <a:lnTo>
                          <a:pt x="78" y="210"/>
                        </a:lnTo>
                        <a:lnTo>
                          <a:pt x="76" y="204"/>
                        </a:lnTo>
                        <a:lnTo>
                          <a:pt x="74" y="196"/>
                        </a:lnTo>
                        <a:lnTo>
                          <a:pt x="74" y="192"/>
                        </a:lnTo>
                        <a:lnTo>
                          <a:pt x="74" y="186"/>
                        </a:lnTo>
                        <a:lnTo>
                          <a:pt x="70" y="182"/>
                        </a:lnTo>
                        <a:lnTo>
                          <a:pt x="70" y="178"/>
                        </a:lnTo>
                        <a:lnTo>
                          <a:pt x="70" y="172"/>
                        </a:lnTo>
                        <a:lnTo>
                          <a:pt x="72" y="168"/>
                        </a:lnTo>
                        <a:lnTo>
                          <a:pt x="76" y="162"/>
                        </a:lnTo>
                        <a:lnTo>
                          <a:pt x="86" y="156"/>
                        </a:lnTo>
                        <a:lnTo>
                          <a:pt x="94" y="152"/>
                        </a:lnTo>
                        <a:lnTo>
                          <a:pt x="100" y="148"/>
                        </a:lnTo>
                        <a:lnTo>
                          <a:pt x="102" y="140"/>
                        </a:lnTo>
                        <a:lnTo>
                          <a:pt x="108" y="134"/>
                        </a:lnTo>
                        <a:lnTo>
                          <a:pt x="112" y="128"/>
                        </a:lnTo>
                        <a:lnTo>
                          <a:pt x="130" y="116"/>
                        </a:lnTo>
                        <a:lnTo>
                          <a:pt x="150" y="108"/>
                        </a:lnTo>
                        <a:lnTo>
                          <a:pt x="156" y="100"/>
                        </a:lnTo>
                        <a:lnTo>
                          <a:pt x="162" y="94"/>
                        </a:lnTo>
                        <a:lnTo>
                          <a:pt x="168" y="84"/>
                        </a:lnTo>
                        <a:lnTo>
                          <a:pt x="168" y="76"/>
                        </a:lnTo>
                        <a:lnTo>
                          <a:pt x="168" y="66"/>
                        </a:lnTo>
                        <a:lnTo>
                          <a:pt x="170" y="56"/>
                        </a:lnTo>
                        <a:lnTo>
                          <a:pt x="170" y="50"/>
                        </a:lnTo>
                        <a:lnTo>
                          <a:pt x="174" y="48"/>
                        </a:lnTo>
                        <a:lnTo>
                          <a:pt x="172" y="22"/>
                        </a:lnTo>
                        <a:lnTo>
                          <a:pt x="172" y="10"/>
                        </a:lnTo>
                        <a:lnTo>
                          <a:pt x="174" y="0"/>
                        </a:lnTo>
                        <a:lnTo>
                          <a:pt x="166" y="2"/>
                        </a:lnTo>
                        <a:lnTo>
                          <a:pt x="158" y="2"/>
                        </a:lnTo>
                        <a:lnTo>
                          <a:pt x="154" y="6"/>
                        </a:lnTo>
                        <a:lnTo>
                          <a:pt x="144" y="10"/>
                        </a:lnTo>
                        <a:lnTo>
                          <a:pt x="130" y="14"/>
                        </a:lnTo>
                        <a:lnTo>
                          <a:pt x="126" y="16"/>
                        </a:lnTo>
                        <a:lnTo>
                          <a:pt x="124" y="18"/>
                        </a:lnTo>
                        <a:lnTo>
                          <a:pt x="122" y="20"/>
                        </a:lnTo>
                        <a:lnTo>
                          <a:pt x="118" y="20"/>
                        </a:lnTo>
                        <a:lnTo>
                          <a:pt x="114" y="20"/>
                        </a:lnTo>
                        <a:lnTo>
                          <a:pt x="112" y="18"/>
                        </a:lnTo>
                        <a:lnTo>
                          <a:pt x="108" y="18"/>
                        </a:lnTo>
                        <a:lnTo>
                          <a:pt x="106" y="20"/>
                        </a:lnTo>
                        <a:lnTo>
                          <a:pt x="104" y="22"/>
                        </a:lnTo>
                        <a:lnTo>
                          <a:pt x="100" y="22"/>
                        </a:lnTo>
                        <a:lnTo>
                          <a:pt x="74" y="20"/>
                        </a:lnTo>
                        <a:lnTo>
                          <a:pt x="72" y="28"/>
                        </a:lnTo>
                        <a:lnTo>
                          <a:pt x="70" y="36"/>
                        </a:lnTo>
                        <a:lnTo>
                          <a:pt x="72" y="42"/>
                        </a:lnTo>
                        <a:lnTo>
                          <a:pt x="74" y="48"/>
                        </a:lnTo>
                        <a:lnTo>
                          <a:pt x="80" y="56"/>
                        </a:lnTo>
                        <a:lnTo>
                          <a:pt x="88" y="68"/>
                        </a:lnTo>
                        <a:lnTo>
                          <a:pt x="92" y="74"/>
                        </a:lnTo>
                        <a:lnTo>
                          <a:pt x="92" y="80"/>
                        </a:lnTo>
                        <a:lnTo>
                          <a:pt x="92" y="88"/>
                        </a:lnTo>
                        <a:lnTo>
                          <a:pt x="90" y="94"/>
                        </a:lnTo>
                        <a:lnTo>
                          <a:pt x="88" y="100"/>
                        </a:lnTo>
                        <a:lnTo>
                          <a:pt x="86" y="102"/>
                        </a:lnTo>
                        <a:lnTo>
                          <a:pt x="82" y="106"/>
                        </a:lnTo>
                        <a:lnTo>
                          <a:pt x="80" y="108"/>
                        </a:lnTo>
                        <a:lnTo>
                          <a:pt x="78" y="110"/>
                        </a:lnTo>
                        <a:lnTo>
                          <a:pt x="78" y="118"/>
                        </a:lnTo>
                        <a:lnTo>
                          <a:pt x="76" y="114"/>
                        </a:lnTo>
                        <a:lnTo>
                          <a:pt x="72" y="110"/>
                        </a:lnTo>
                        <a:lnTo>
                          <a:pt x="68" y="108"/>
                        </a:lnTo>
                        <a:lnTo>
                          <a:pt x="66" y="100"/>
                        </a:lnTo>
                        <a:lnTo>
                          <a:pt x="68" y="90"/>
                        </a:lnTo>
                        <a:lnTo>
                          <a:pt x="70" y="82"/>
                        </a:lnTo>
                        <a:lnTo>
                          <a:pt x="70" y="72"/>
                        </a:lnTo>
                        <a:lnTo>
                          <a:pt x="62" y="72"/>
                        </a:lnTo>
                        <a:lnTo>
                          <a:pt x="56" y="72"/>
                        </a:lnTo>
                        <a:lnTo>
                          <a:pt x="52" y="70"/>
                        </a:lnTo>
                        <a:lnTo>
                          <a:pt x="50" y="64"/>
                        </a:lnTo>
                        <a:lnTo>
                          <a:pt x="44" y="64"/>
                        </a:lnTo>
                        <a:lnTo>
                          <a:pt x="34" y="70"/>
                        </a:lnTo>
                        <a:lnTo>
                          <a:pt x="22" y="72"/>
                        </a:lnTo>
                        <a:lnTo>
                          <a:pt x="12" y="76"/>
                        </a:lnTo>
                        <a:lnTo>
                          <a:pt x="6" y="80"/>
                        </a:lnTo>
                        <a:lnTo>
                          <a:pt x="0" y="82"/>
                        </a:lnTo>
                        <a:lnTo>
                          <a:pt x="2" y="98"/>
                        </a:lnTo>
                        <a:lnTo>
                          <a:pt x="18" y="102"/>
                        </a:lnTo>
                        <a:lnTo>
                          <a:pt x="30" y="106"/>
                        </a:lnTo>
                        <a:lnTo>
                          <a:pt x="36" y="110"/>
                        </a:lnTo>
                        <a:lnTo>
                          <a:pt x="40" y="114"/>
                        </a:lnTo>
                        <a:lnTo>
                          <a:pt x="44" y="120"/>
                        </a:lnTo>
                        <a:lnTo>
                          <a:pt x="44" y="128"/>
                        </a:lnTo>
                        <a:lnTo>
                          <a:pt x="44" y="136"/>
                        </a:lnTo>
                        <a:lnTo>
                          <a:pt x="42" y="142"/>
                        </a:lnTo>
                        <a:lnTo>
                          <a:pt x="40" y="148"/>
                        </a:lnTo>
                        <a:lnTo>
                          <a:pt x="40" y="158"/>
                        </a:lnTo>
                        <a:lnTo>
                          <a:pt x="40" y="168"/>
                        </a:lnTo>
                        <a:lnTo>
                          <a:pt x="38" y="178"/>
                        </a:lnTo>
                        <a:lnTo>
                          <a:pt x="36" y="188"/>
                        </a:lnTo>
                        <a:lnTo>
                          <a:pt x="30" y="196"/>
                        </a:lnTo>
                        <a:lnTo>
                          <a:pt x="18" y="208"/>
                        </a:lnTo>
                        <a:lnTo>
                          <a:pt x="14" y="218"/>
                        </a:lnTo>
                        <a:lnTo>
                          <a:pt x="14" y="226"/>
                        </a:lnTo>
                        <a:lnTo>
                          <a:pt x="18" y="234"/>
                        </a:lnTo>
                        <a:lnTo>
                          <a:pt x="20" y="242"/>
                        </a:lnTo>
                        <a:lnTo>
                          <a:pt x="22" y="250"/>
                        </a:lnTo>
                        <a:lnTo>
                          <a:pt x="20" y="258"/>
                        </a:lnTo>
                        <a:lnTo>
                          <a:pt x="18" y="264"/>
                        </a:lnTo>
                        <a:lnTo>
                          <a:pt x="18" y="298"/>
                        </a:lnTo>
                        <a:lnTo>
                          <a:pt x="28" y="298"/>
                        </a:lnTo>
                        <a:lnTo>
                          <a:pt x="30" y="29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24" name="iṣ1íḋé">
                    <a:extLst>
                      <a:ext uri="{FF2B5EF4-FFF2-40B4-BE49-F238E27FC236}">
                        <a16:creationId xmlns="" xmlns:a16="http://schemas.microsoft.com/office/drawing/2014/main" id="{53899B59-0562-4FFE-8FAC-DC226670639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785818" y="4537379"/>
                    <a:ext cx="447594" cy="389494"/>
                  </a:xfrm>
                  <a:custGeom>
                    <a:avLst/>
                    <a:gdLst>
                      <a:gd name="T0" fmla="*/ 2147483647 w 256"/>
                      <a:gd name="T1" fmla="*/ 2147483647 h 234"/>
                      <a:gd name="T2" fmla="*/ 2147483647 w 256"/>
                      <a:gd name="T3" fmla="*/ 2147483647 h 234"/>
                      <a:gd name="T4" fmla="*/ 2147483647 w 256"/>
                      <a:gd name="T5" fmla="*/ 2147483647 h 234"/>
                      <a:gd name="T6" fmla="*/ 2147483647 w 256"/>
                      <a:gd name="T7" fmla="*/ 2147483647 h 234"/>
                      <a:gd name="T8" fmla="*/ 2147483647 w 256"/>
                      <a:gd name="T9" fmla="*/ 2147483647 h 234"/>
                      <a:gd name="T10" fmla="*/ 2147483647 w 256"/>
                      <a:gd name="T11" fmla="*/ 2147483647 h 234"/>
                      <a:gd name="T12" fmla="*/ 2147483647 w 256"/>
                      <a:gd name="T13" fmla="*/ 2147483647 h 234"/>
                      <a:gd name="T14" fmla="*/ 2147483647 w 256"/>
                      <a:gd name="T15" fmla="*/ 2147483647 h 234"/>
                      <a:gd name="T16" fmla="*/ 2147483647 w 256"/>
                      <a:gd name="T17" fmla="*/ 2147483647 h 234"/>
                      <a:gd name="T18" fmla="*/ 2147483647 w 256"/>
                      <a:gd name="T19" fmla="*/ 2147483647 h 234"/>
                      <a:gd name="T20" fmla="*/ 2147483647 w 256"/>
                      <a:gd name="T21" fmla="*/ 2147483647 h 234"/>
                      <a:gd name="T22" fmla="*/ 2147483647 w 256"/>
                      <a:gd name="T23" fmla="*/ 2147483647 h 234"/>
                      <a:gd name="T24" fmla="*/ 2147483647 w 256"/>
                      <a:gd name="T25" fmla="*/ 2147483647 h 234"/>
                      <a:gd name="T26" fmla="*/ 2147483647 w 256"/>
                      <a:gd name="T27" fmla="*/ 2147483647 h 234"/>
                      <a:gd name="T28" fmla="*/ 2147483647 w 256"/>
                      <a:gd name="T29" fmla="*/ 2147483647 h 234"/>
                      <a:gd name="T30" fmla="*/ 2147483647 w 256"/>
                      <a:gd name="T31" fmla="*/ 2147483647 h 234"/>
                      <a:gd name="T32" fmla="*/ 2147483647 w 256"/>
                      <a:gd name="T33" fmla="*/ 2147483647 h 234"/>
                      <a:gd name="T34" fmla="*/ 2147483647 w 256"/>
                      <a:gd name="T35" fmla="*/ 2147483647 h 234"/>
                      <a:gd name="T36" fmla="*/ 2147483647 w 256"/>
                      <a:gd name="T37" fmla="*/ 2147483647 h 234"/>
                      <a:gd name="T38" fmla="*/ 2147483647 w 256"/>
                      <a:gd name="T39" fmla="*/ 2147483647 h 234"/>
                      <a:gd name="T40" fmla="*/ 2147483647 w 256"/>
                      <a:gd name="T41" fmla="*/ 2147483647 h 234"/>
                      <a:gd name="T42" fmla="*/ 0 w 256"/>
                      <a:gd name="T43" fmla="*/ 2147483647 h 234"/>
                      <a:gd name="T44" fmla="*/ 2147483647 w 256"/>
                      <a:gd name="T45" fmla="*/ 2147483647 h 234"/>
                      <a:gd name="T46" fmla="*/ 2147483647 w 256"/>
                      <a:gd name="T47" fmla="*/ 2147483647 h 234"/>
                      <a:gd name="T48" fmla="*/ 2147483647 w 256"/>
                      <a:gd name="T49" fmla="*/ 2147483647 h 234"/>
                      <a:gd name="T50" fmla="*/ 2147483647 w 256"/>
                      <a:gd name="T51" fmla="*/ 2147483647 h 234"/>
                      <a:gd name="T52" fmla="*/ 2147483647 w 256"/>
                      <a:gd name="T53" fmla="*/ 2147483647 h 234"/>
                      <a:gd name="T54" fmla="*/ 2147483647 w 256"/>
                      <a:gd name="T55" fmla="*/ 2147483647 h 234"/>
                      <a:gd name="T56" fmla="*/ 2147483647 w 256"/>
                      <a:gd name="T57" fmla="*/ 2147483647 h 234"/>
                      <a:gd name="T58" fmla="*/ 2147483647 w 256"/>
                      <a:gd name="T59" fmla="*/ 2147483647 h 234"/>
                      <a:gd name="T60" fmla="*/ 2147483647 w 256"/>
                      <a:gd name="T61" fmla="*/ 2147483647 h 234"/>
                      <a:gd name="T62" fmla="*/ 2147483647 w 256"/>
                      <a:gd name="T63" fmla="*/ 2147483647 h 234"/>
                      <a:gd name="T64" fmla="*/ 2147483647 w 256"/>
                      <a:gd name="T65" fmla="*/ 2147483647 h 234"/>
                      <a:gd name="T66" fmla="*/ 2147483647 w 256"/>
                      <a:gd name="T67" fmla="*/ 2147483647 h 234"/>
                      <a:gd name="T68" fmla="*/ 2147483647 w 256"/>
                      <a:gd name="T69" fmla="*/ 2147483647 h 234"/>
                      <a:gd name="T70" fmla="*/ 2147483647 w 256"/>
                      <a:gd name="T71" fmla="*/ 2147483647 h 234"/>
                      <a:gd name="T72" fmla="*/ 2147483647 w 256"/>
                      <a:gd name="T73" fmla="*/ 2147483647 h 234"/>
                      <a:gd name="T74" fmla="*/ 2147483647 w 256"/>
                      <a:gd name="T75" fmla="*/ 2147483647 h 234"/>
                      <a:gd name="T76" fmla="*/ 2147483647 w 256"/>
                      <a:gd name="T77" fmla="*/ 2147483647 h 234"/>
                      <a:gd name="T78" fmla="*/ 2147483647 w 256"/>
                      <a:gd name="T79" fmla="*/ 2147483647 h 234"/>
                      <a:gd name="T80" fmla="*/ 2147483647 w 256"/>
                      <a:gd name="T81" fmla="*/ 2147483647 h 234"/>
                      <a:gd name="T82" fmla="*/ 2147483647 w 256"/>
                      <a:gd name="T83" fmla="*/ 2147483647 h 234"/>
                      <a:gd name="T84" fmla="*/ 2147483647 w 256"/>
                      <a:gd name="T85" fmla="*/ 2147483647 h 234"/>
                      <a:gd name="T86" fmla="*/ 2147483647 w 256"/>
                      <a:gd name="T87" fmla="*/ 2147483647 h 234"/>
                      <a:gd name="T88" fmla="*/ 2147483647 w 256"/>
                      <a:gd name="T89" fmla="*/ 2147483647 h 234"/>
                      <a:gd name="T90" fmla="*/ 2147483647 w 256"/>
                      <a:gd name="T91" fmla="*/ 2147483647 h 234"/>
                      <a:gd name="T92" fmla="*/ 2147483647 w 256"/>
                      <a:gd name="T93" fmla="*/ 2147483647 h 234"/>
                      <a:gd name="T94" fmla="*/ 2147483647 w 256"/>
                      <a:gd name="T95" fmla="*/ 2147483647 h 234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256"/>
                      <a:gd name="T145" fmla="*/ 0 h 234"/>
                      <a:gd name="T146" fmla="*/ 256 w 256"/>
                      <a:gd name="T147" fmla="*/ 234 h 234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256" h="234">
                        <a:moveTo>
                          <a:pt x="254" y="88"/>
                        </a:moveTo>
                        <a:lnTo>
                          <a:pt x="252" y="92"/>
                        </a:lnTo>
                        <a:lnTo>
                          <a:pt x="254" y="98"/>
                        </a:lnTo>
                        <a:lnTo>
                          <a:pt x="256" y="100"/>
                        </a:lnTo>
                        <a:lnTo>
                          <a:pt x="256" y="104"/>
                        </a:lnTo>
                        <a:lnTo>
                          <a:pt x="256" y="108"/>
                        </a:lnTo>
                        <a:lnTo>
                          <a:pt x="254" y="114"/>
                        </a:lnTo>
                        <a:lnTo>
                          <a:pt x="248" y="118"/>
                        </a:lnTo>
                        <a:lnTo>
                          <a:pt x="236" y="126"/>
                        </a:lnTo>
                        <a:lnTo>
                          <a:pt x="226" y="136"/>
                        </a:lnTo>
                        <a:lnTo>
                          <a:pt x="218" y="146"/>
                        </a:lnTo>
                        <a:lnTo>
                          <a:pt x="206" y="170"/>
                        </a:lnTo>
                        <a:lnTo>
                          <a:pt x="190" y="188"/>
                        </a:lnTo>
                        <a:lnTo>
                          <a:pt x="182" y="198"/>
                        </a:lnTo>
                        <a:lnTo>
                          <a:pt x="172" y="204"/>
                        </a:lnTo>
                        <a:lnTo>
                          <a:pt x="162" y="206"/>
                        </a:lnTo>
                        <a:lnTo>
                          <a:pt x="156" y="208"/>
                        </a:lnTo>
                        <a:lnTo>
                          <a:pt x="146" y="212"/>
                        </a:lnTo>
                        <a:lnTo>
                          <a:pt x="136" y="216"/>
                        </a:lnTo>
                        <a:lnTo>
                          <a:pt x="132" y="220"/>
                        </a:lnTo>
                        <a:lnTo>
                          <a:pt x="126" y="222"/>
                        </a:lnTo>
                        <a:lnTo>
                          <a:pt x="112" y="222"/>
                        </a:lnTo>
                        <a:lnTo>
                          <a:pt x="98" y="220"/>
                        </a:lnTo>
                        <a:lnTo>
                          <a:pt x="82" y="220"/>
                        </a:lnTo>
                        <a:lnTo>
                          <a:pt x="80" y="224"/>
                        </a:lnTo>
                        <a:lnTo>
                          <a:pt x="78" y="228"/>
                        </a:lnTo>
                        <a:lnTo>
                          <a:pt x="68" y="228"/>
                        </a:lnTo>
                        <a:lnTo>
                          <a:pt x="58" y="228"/>
                        </a:lnTo>
                        <a:lnTo>
                          <a:pt x="52" y="230"/>
                        </a:lnTo>
                        <a:lnTo>
                          <a:pt x="46" y="234"/>
                        </a:lnTo>
                        <a:lnTo>
                          <a:pt x="28" y="220"/>
                        </a:lnTo>
                        <a:lnTo>
                          <a:pt x="22" y="210"/>
                        </a:lnTo>
                        <a:lnTo>
                          <a:pt x="20" y="204"/>
                        </a:lnTo>
                        <a:lnTo>
                          <a:pt x="22" y="200"/>
                        </a:lnTo>
                        <a:lnTo>
                          <a:pt x="24" y="194"/>
                        </a:lnTo>
                        <a:lnTo>
                          <a:pt x="24" y="184"/>
                        </a:lnTo>
                        <a:lnTo>
                          <a:pt x="24" y="178"/>
                        </a:lnTo>
                        <a:lnTo>
                          <a:pt x="20" y="174"/>
                        </a:lnTo>
                        <a:lnTo>
                          <a:pt x="16" y="170"/>
                        </a:lnTo>
                        <a:lnTo>
                          <a:pt x="16" y="166"/>
                        </a:lnTo>
                        <a:lnTo>
                          <a:pt x="14" y="150"/>
                        </a:lnTo>
                        <a:lnTo>
                          <a:pt x="10" y="140"/>
                        </a:lnTo>
                        <a:lnTo>
                          <a:pt x="6" y="132"/>
                        </a:lnTo>
                        <a:lnTo>
                          <a:pt x="0" y="122"/>
                        </a:lnTo>
                        <a:lnTo>
                          <a:pt x="4" y="118"/>
                        </a:lnTo>
                        <a:lnTo>
                          <a:pt x="6" y="114"/>
                        </a:lnTo>
                        <a:lnTo>
                          <a:pt x="10" y="114"/>
                        </a:lnTo>
                        <a:lnTo>
                          <a:pt x="14" y="120"/>
                        </a:lnTo>
                        <a:lnTo>
                          <a:pt x="20" y="124"/>
                        </a:lnTo>
                        <a:lnTo>
                          <a:pt x="24" y="126"/>
                        </a:lnTo>
                        <a:lnTo>
                          <a:pt x="32" y="126"/>
                        </a:lnTo>
                        <a:lnTo>
                          <a:pt x="42" y="126"/>
                        </a:lnTo>
                        <a:lnTo>
                          <a:pt x="48" y="122"/>
                        </a:lnTo>
                        <a:lnTo>
                          <a:pt x="52" y="118"/>
                        </a:lnTo>
                        <a:lnTo>
                          <a:pt x="56" y="116"/>
                        </a:lnTo>
                        <a:lnTo>
                          <a:pt x="54" y="54"/>
                        </a:lnTo>
                        <a:lnTo>
                          <a:pt x="60" y="56"/>
                        </a:lnTo>
                        <a:lnTo>
                          <a:pt x="68" y="64"/>
                        </a:lnTo>
                        <a:lnTo>
                          <a:pt x="70" y="68"/>
                        </a:lnTo>
                        <a:lnTo>
                          <a:pt x="70" y="74"/>
                        </a:lnTo>
                        <a:lnTo>
                          <a:pt x="68" y="82"/>
                        </a:lnTo>
                        <a:lnTo>
                          <a:pt x="66" y="90"/>
                        </a:lnTo>
                        <a:lnTo>
                          <a:pt x="82" y="90"/>
                        </a:lnTo>
                        <a:lnTo>
                          <a:pt x="90" y="84"/>
                        </a:lnTo>
                        <a:lnTo>
                          <a:pt x="98" y="72"/>
                        </a:lnTo>
                        <a:lnTo>
                          <a:pt x="106" y="64"/>
                        </a:lnTo>
                        <a:lnTo>
                          <a:pt x="110" y="60"/>
                        </a:lnTo>
                        <a:lnTo>
                          <a:pt x="116" y="62"/>
                        </a:lnTo>
                        <a:lnTo>
                          <a:pt x="122" y="64"/>
                        </a:lnTo>
                        <a:lnTo>
                          <a:pt x="126" y="68"/>
                        </a:lnTo>
                        <a:lnTo>
                          <a:pt x="132" y="70"/>
                        </a:lnTo>
                        <a:lnTo>
                          <a:pt x="138" y="68"/>
                        </a:lnTo>
                        <a:lnTo>
                          <a:pt x="142" y="64"/>
                        </a:lnTo>
                        <a:lnTo>
                          <a:pt x="146" y="60"/>
                        </a:lnTo>
                        <a:lnTo>
                          <a:pt x="148" y="54"/>
                        </a:lnTo>
                        <a:lnTo>
                          <a:pt x="152" y="50"/>
                        </a:lnTo>
                        <a:lnTo>
                          <a:pt x="154" y="48"/>
                        </a:lnTo>
                        <a:lnTo>
                          <a:pt x="158" y="46"/>
                        </a:lnTo>
                        <a:lnTo>
                          <a:pt x="160" y="44"/>
                        </a:lnTo>
                        <a:lnTo>
                          <a:pt x="172" y="32"/>
                        </a:lnTo>
                        <a:lnTo>
                          <a:pt x="182" y="20"/>
                        </a:lnTo>
                        <a:lnTo>
                          <a:pt x="188" y="10"/>
                        </a:lnTo>
                        <a:lnTo>
                          <a:pt x="194" y="6"/>
                        </a:lnTo>
                        <a:lnTo>
                          <a:pt x="202" y="2"/>
                        </a:lnTo>
                        <a:lnTo>
                          <a:pt x="210" y="0"/>
                        </a:lnTo>
                        <a:lnTo>
                          <a:pt x="216" y="2"/>
                        </a:lnTo>
                        <a:lnTo>
                          <a:pt x="222" y="4"/>
                        </a:lnTo>
                        <a:lnTo>
                          <a:pt x="228" y="6"/>
                        </a:lnTo>
                        <a:lnTo>
                          <a:pt x="238" y="8"/>
                        </a:lnTo>
                        <a:lnTo>
                          <a:pt x="238" y="16"/>
                        </a:lnTo>
                        <a:lnTo>
                          <a:pt x="242" y="24"/>
                        </a:lnTo>
                        <a:lnTo>
                          <a:pt x="244" y="32"/>
                        </a:lnTo>
                        <a:lnTo>
                          <a:pt x="246" y="40"/>
                        </a:lnTo>
                        <a:lnTo>
                          <a:pt x="244" y="48"/>
                        </a:lnTo>
                        <a:lnTo>
                          <a:pt x="242" y="54"/>
                        </a:lnTo>
                        <a:lnTo>
                          <a:pt x="242" y="88"/>
                        </a:lnTo>
                        <a:lnTo>
                          <a:pt x="254" y="8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25" name="îṧ1íḑe">
                    <a:extLst>
                      <a:ext uri="{FF2B5EF4-FFF2-40B4-BE49-F238E27FC236}">
                        <a16:creationId xmlns="" xmlns:a16="http://schemas.microsoft.com/office/drawing/2014/main" id="{947E6384-D9F7-473D-9335-4F04B337864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072278" y="4737729"/>
                    <a:ext cx="59219" cy="60245"/>
                  </a:xfrm>
                  <a:custGeom>
                    <a:avLst/>
                    <a:gdLst>
                      <a:gd name="T0" fmla="*/ 2147483647 w 34"/>
                      <a:gd name="T1" fmla="*/ 0 h 36"/>
                      <a:gd name="T2" fmla="*/ 2147483647 w 34"/>
                      <a:gd name="T3" fmla="*/ 0 h 36"/>
                      <a:gd name="T4" fmla="*/ 2147483647 w 34"/>
                      <a:gd name="T5" fmla="*/ 2147483647 h 36"/>
                      <a:gd name="T6" fmla="*/ 2147483647 w 34"/>
                      <a:gd name="T7" fmla="*/ 2147483647 h 36"/>
                      <a:gd name="T8" fmla="*/ 0 w 34"/>
                      <a:gd name="T9" fmla="*/ 2147483647 h 36"/>
                      <a:gd name="T10" fmla="*/ 0 w 34"/>
                      <a:gd name="T11" fmla="*/ 2147483647 h 36"/>
                      <a:gd name="T12" fmla="*/ 2147483647 w 34"/>
                      <a:gd name="T13" fmla="*/ 2147483647 h 36"/>
                      <a:gd name="T14" fmla="*/ 2147483647 w 34"/>
                      <a:gd name="T15" fmla="*/ 2147483647 h 36"/>
                      <a:gd name="T16" fmla="*/ 2147483647 w 34"/>
                      <a:gd name="T17" fmla="*/ 2147483647 h 36"/>
                      <a:gd name="T18" fmla="*/ 2147483647 w 34"/>
                      <a:gd name="T19" fmla="*/ 2147483647 h 36"/>
                      <a:gd name="T20" fmla="*/ 2147483647 w 34"/>
                      <a:gd name="T21" fmla="*/ 2147483647 h 36"/>
                      <a:gd name="T22" fmla="*/ 2147483647 w 34"/>
                      <a:gd name="T23" fmla="*/ 2147483647 h 36"/>
                      <a:gd name="T24" fmla="*/ 2147483647 w 34"/>
                      <a:gd name="T25" fmla="*/ 2147483647 h 36"/>
                      <a:gd name="T26" fmla="*/ 2147483647 w 34"/>
                      <a:gd name="T27" fmla="*/ 2147483647 h 36"/>
                      <a:gd name="T28" fmla="*/ 2147483647 w 34"/>
                      <a:gd name="T29" fmla="*/ 2147483647 h 36"/>
                      <a:gd name="T30" fmla="*/ 2147483647 w 34"/>
                      <a:gd name="T31" fmla="*/ 2147483647 h 36"/>
                      <a:gd name="T32" fmla="*/ 2147483647 w 34"/>
                      <a:gd name="T33" fmla="*/ 0 h 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w 34"/>
                      <a:gd name="T52" fmla="*/ 0 h 36"/>
                      <a:gd name="T53" fmla="*/ 34 w 34"/>
                      <a:gd name="T54" fmla="*/ 36 h 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T51" t="T52" r="T53" b="T54"/>
                    <a:pathLst>
                      <a:path w="34" h="36">
                        <a:moveTo>
                          <a:pt x="28" y="0"/>
                        </a:moveTo>
                        <a:lnTo>
                          <a:pt x="22" y="0"/>
                        </a:lnTo>
                        <a:lnTo>
                          <a:pt x="8" y="10"/>
                        </a:lnTo>
                        <a:lnTo>
                          <a:pt x="2" y="18"/>
                        </a:lnTo>
                        <a:lnTo>
                          <a:pt x="0" y="22"/>
                        </a:lnTo>
                        <a:lnTo>
                          <a:pt x="0" y="26"/>
                        </a:lnTo>
                        <a:lnTo>
                          <a:pt x="2" y="32"/>
                        </a:lnTo>
                        <a:lnTo>
                          <a:pt x="6" y="34"/>
                        </a:lnTo>
                        <a:lnTo>
                          <a:pt x="10" y="36"/>
                        </a:lnTo>
                        <a:lnTo>
                          <a:pt x="14" y="36"/>
                        </a:lnTo>
                        <a:lnTo>
                          <a:pt x="18" y="32"/>
                        </a:lnTo>
                        <a:lnTo>
                          <a:pt x="24" y="26"/>
                        </a:lnTo>
                        <a:lnTo>
                          <a:pt x="32" y="18"/>
                        </a:lnTo>
                        <a:lnTo>
                          <a:pt x="34" y="10"/>
                        </a:lnTo>
                        <a:lnTo>
                          <a:pt x="30" y="6"/>
                        </a:lnTo>
                        <a:lnTo>
                          <a:pt x="28" y="4"/>
                        </a:lnTo>
                        <a:lnTo>
                          <a:pt x="28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26" name="ïśļiḍê">
                    <a:extLst>
                      <a:ext uri="{FF2B5EF4-FFF2-40B4-BE49-F238E27FC236}">
                        <a16:creationId xmlns="" xmlns:a16="http://schemas.microsoft.com/office/drawing/2014/main" id="{77844FA8-18CC-4178-9FA7-138FCD772D9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172815" y="4653667"/>
                    <a:ext cx="34431" cy="40630"/>
                  </a:xfrm>
                  <a:custGeom>
                    <a:avLst/>
                    <a:gdLst>
                      <a:gd name="T0" fmla="*/ 2147483647 w 20"/>
                      <a:gd name="T1" fmla="*/ 2147483647 h 24"/>
                      <a:gd name="T2" fmla="*/ 2147483647 w 20"/>
                      <a:gd name="T3" fmla="*/ 2147483647 h 24"/>
                      <a:gd name="T4" fmla="*/ 2147483647 w 20"/>
                      <a:gd name="T5" fmla="*/ 2147483647 h 24"/>
                      <a:gd name="T6" fmla="*/ 2147483647 w 20"/>
                      <a:gd name="T7" fmla="*/ 2147483647 h 24"/>
                      <a:gd name="T8" fmla="*/ 2147483647 w 20"/>
                      <a:gd name="T9" fmla="*/ 2147483647 h 24"/>
                      <a:gd name="T10" fmla="*/ 2147483647 w 20"/>
                      <a:gd name="T11" fmla="*/ 2147483647 h 24"/>
                      <a:gd name="T12" fmla="*/ 0 w 20"/>
                      <a:gd name="T13" fmla="*/ 2147483647 h 24"/>
                      <a:gd name="T14" fmla="*/ 0 w 20"/>
                      <a:gd name="T15" fmla="*/ 2147483647 h 24"/>
                      <a:gd name="T16" fmla="*/ 0 w 20"/>
                      <a:gd name="T17" fmla="*/ 2147483647 h 24"/>
                      <a:gd name="T18" fmla="*/ 2147483647 w 20"/>
                      <a:gd name="T19" fmla="*/ 2147483647 h 24"/>
                      <a:gd name="T20" fmla="*/ 2147483647 w 20"/>
                      <a:gd name="T21" fmla="*/ 2147483647 h 24"/>
                      <a:gd name="T22" fmla="*/ 2147483647 w 20"/>
                      <a:gd name="T23" fmla="*/ 0 h 24"/>
                      <a:gd name="T24" fmla="*/ 2147483647 w 20"/>
                      <a:gd name="T25" fmla="*/ 0 h 24"/>
                      <a:gd name="T26" fmla="*/ 2147483647 w 20"/>
                      <a:gd name="T27" fmla="*/ 2147483647 h 24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20"/>
                      <a:gd name="T43" fmla="*/ 0 h 24"/>
                      <a:gd name="T44" fmla="*/ 20 w 20"/>
                      <a:gd name="T45" fmla="*/ 24 h 24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20" h="24">
                        <a:moveTo>
                          <a:pt x="20" y="18"/>
                        </a:moveTo>
                        <a:lnTo>
                          <a:pt x="18" y="22"/>
                        </a:lnTo>
                        <a:lnTo>
                          <a:pt x="16" y="24"/>
                        </a:lnTo>
                        <a:lnTo>
                          <a:pt x="14" y="24"/>
                        </a:lnTo>
                        <a:lnTo>
                          <a:pt x="6" y="24"/>
                        </a:lnTo>
                        <a:lnTo>
                          <a:pt x="2" y="22"/>
                        </a:lnTo>
                        <a:lnTo>
                          <a:pt x="0" y="18"/>
                        </a:lnTo>
                        <a:lnTo>
                          <a:pt x="0" y="12"/>
                        </a:lnTo>
                        <a:lnTo>
                          <a:pt x="0" y="8"/>
                        </a:lnTo>
                        <a:lnTo>
                          <a:pt x="2" y="6"/>
                        </a:lnTo>
                        <a:lnTo>
                          <a:pt x="8" y="2"/>
                        </a:lnTo>
                        <a:lnTo>
                          <a:pt x="14" y="0"/>
                        </a:lnTo>
                        <a:lnTo>
                          <a:pt x="20" y="0"/>
                        </a:lnTo>
                        <a:lnTo>
                          <a:pt x="20" y="1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27" name="iṩ1îḍê">
                    <a:extLst>
                      <a:ext uri="{FF2B5EF4-FFF2-40B4-BE49-F238E27FC236}">
                        <a16:creationId xmlns="" xmlns:a16="http://schemas.microsoft.com/office/drawing/2014/main" id="{9F244DEC-B6F0-4AC4-B9BC-9B6B476BBA0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043357" y="4339829"/>
                    <a:ext cx="209336" cy="211559"/>
                  </a:xfrm>
                  <a:custGeom>
                    <a:avLst/>
                    <a:gdLst>
                      <a:gd name="T0" fmla="*/ 2147483647 w 120"/>
                      <a:gd name="T1" fmla="*/ 0 h 126"/>
                      <a:gd name="T2" fmla="*/ 2147483647 w 120"/>
                      <a:gd name="T3" fmla="*/ 2147483647 h 126"/>
                      <a:gd name="T4" fmla="*/ 2147483647 w 120"/>
                      <a:gd name="T5" fmla="*/ 2147483647 h 126"/>
                      <a:gd name="T6" fmla="*/ 2147483647 w 120"/>
                      <a:gd name="T7" fmla="*/ 2147483647 h 126"/>
                      <a:gd name="T8" fmla="*/ 2147483647 w 120"/>
                      <a:gd name="T9" fmla="*/ 2147483647 h 126"/>
                      <a:gd name="T10" fmla="*/ 2147483647 w 120"/>
                      <a:gd name="T11" fmla="*/ 2147483647 h 126"/>
                      <a:gd name="T12" fmla="*/ 2147483647 w 120"/>
                      <a:gd name="T13" fmla="*/ 2147483647 h 126"/>
                      <a:gd name="T14" fmla="*/ 2147483647 w 120"/>
                      <a:gd name="T15" fmla="*/ 2147483647 h 126"/>
                      <a:gd name="T16" fmla="*/ 2147483647 w 120"/>
                      <a:gd name="T17" fmla="*/ 2147483647 h 126"/>
                      <a:gd name="T18" fmla="*/ 2147483647 w 120"/>
                      <a:gd name="T19" fmla="*/ 2147483647 h 126"/>
                      <a:gd name="T20" fmla="*/ 2147483647 w 120"/>
                      <a:gd name="T21" fmla="*/ 2147483647 h 126"/>
                      <a:gd name="T22" fmla="*/ 2147483647 w 120"/>
                      <a:gd name="T23" fmla="*/ 2147483647 h 126"/>
                      <a:gd name="T24" fmla="*/ 2147483647 w 120"/>
                      <a:gd name="T25" fmla="*/ 2147483647 h 126"/>
                      <a:gd name="T26" fmla="*/ 2147483647 w 120"/>
                      <a:gd name="T27" fmla="*/ 2147483647 h 126"/>
                      <a:gd name="T28" fmla="*/ 2147483647 w 120"/>
                      <a:gd name="T29" fmla="*/ 2147483647 h 126"/>
                      <a:gd name="T30" fmla="*/ 2147483647 w 120"/>
                      <a:gd name="T31" fmla="*/ 2147483647 h 126"/>
                      <a:gd name="T32" fmla="*/ 2147483647 w 120"/>
                      <a:gd name="T33" fmla="*/ 2147483647 h 126"/>
                      <a:gd name="T34" fmla="*/ 2147483647 w 120"/>
                      <a:gd name="T35" fmla="*/ 2147483647 h 126"/>
                      <a:gd name="T36" fmla="*/ 2147483647 w 120"/>
                      <a:gd name="T37" fmla="*/ 2147483647 h 126"/>
                      <a:gd name="T38" fmla="*/ 2147483647 w 120"/>
                      <a:gd name="T39" fmla="*/ 2147483647 h 126"/>
                      <a:gd name="T40" fmla="*/ 2147483647 w 120"/>
                      <a:gd name="T41" fmla="*/ 2147483647 h 126"/>
                      <a:gd name="T42" fmla="*/ 2147483647 w 120"/>
                      <a:gd name="T43" fmla="*/ 2147483647 h 126"/>
                      <a:gd name="T44" fmla="*/ 2147483647 w 120"/>
                      <a:gd name="T45" fmla="*/ 2147483647 h 126"/>
                      <a:gd name="T46" fmla="*/ 2147483647 w 120"/>
                      <a:gd name="T47" fmla="*/ 2147483647 h 126"/>
                      <a:gd name="T48" fmla="*/ 2147483647 w 120"/>
                      <a:gd name="T49" fmla="*/ 2147483647 h 126"/>
                      <a:gd name="T50" fmla="*/ 2147483647 w 120"/>
                      <a:gd name="T51" fmla="*/ 2147483647 h 126"/>
                      <a:gd name="T52" fmla="*/ 2147483647 w 120"/>
                      <a:gd name="T53" fmla="*/ 2147483647 h 126"/>
                      <a:gd name="T54" fmla="*/ 2147483647 w 120"/>
                      <a:gd name="T55" fmla="*/ 2147483647 h 126"/>
                      <a:gd name="T56" fmla="*/ 2147483647 w 120"/>
                      <a:gd name="T57" fmla="*/ 2147483647 h 126"/>
                      <a:gd name="T58" fmla="*/ 2147483647 w 120"/>
                      <a:gd name="T59" fmla="*/ 2147483647 h 126"/>
                      <a:gd name="T60" fmla="*/ 2147483647 w 120"/>
                      <a:gd name="T61" fmla="*/ 2147483647 h 126"/>
                      <a:gd name="T62" fmla="*/ 2147483647 w 120"/>
                      <a:gd name="T63" fmla="*/ 2147483647 h 126"/>
                      <a:gd name="T64" fmla="*/ 2147483647 w 120"/>
                      <a:gd name="T65" fmla="*/ 2147483647 h 126"/>
                      <a:gd name="T66" fmla="*/ 2147483647 w 120"/>
                      <a:gd name="T67" fmla="*/ 2147483647 h 126"/>
                      <a:gd name="T68" fmla="*/ 2147483647 w 120"/>
                      <a:gd name="T69" fmla="*/ 2147483647 h 126"/>
                      <a:gd name="T70" fmla="*/ 2147483647 w 120"/>
                      <a:gd name="T71" fmla="*/ 2147483647 h 126"/>
                      <a:gd name="T72" fmla="*/ 2147483647 w 120"/>
                      <a:gd name="T73" fmla="*/ 2147483647 h 126"/>
                      <a:gd name="T74" fmla="*/ 2147483647 w 120"/>
                      <a:gd name="T75" fmla="*/ 2147483647 h 126"/>
                      <a:gd name="T76" fmla="*/ 2147483647 w 120"/>
                      <a:gd name="T77" fmla="*/ 2147483647 h 126"/>
                      <a:gd name="T78" fmla="*/ 0 w 120"/>
                      <a:gd name="T79" fmla="*/ 2147483647 h 126"/>
                      <a:gd name="T80" fmla="*/ 0 w 120"/>
                      <a:gd name="T81" fmla="*/ 2147483647 h 126"/>
                      <a:gd name="T82" fmla="*/ 2147483647 w 120"/>
                      <a:gd name="T83" fmla="*/ 2147483647 h 126"/>
                      <a:gd name="T84" fmla="*/ 2147483647 w 120"/>
                      <a:gd name="T85" fmla="*/ 2147483647 h 126"/>
                      <a:gd name="T86" fmla="*/ 2147483647 w 120"/>
                      <a:gd name="T87" fmla="*/ 2147483647 h 126"/>
                      <a:gd name="T88" fmla="*/ 2147483647 w 120"/>
                      <a:gd name="T89" fmla="*/ 2147483647 h 126"/>
                      <a:gd name="T90" fmla="*/ 2147483647 w 120"/>
                      <a:gd name="T91" fmla="*/ 2147483647 h 126"/>
                      <a:gd name="T92" fmla="*/ 2147483647 w 120"/>
                      <a:gd name="T93" fmla="*/ 2147483647 h 126"/>
                      <a:gd name="T94" fmla="*/ 2147483647 w 120"/>
                      <a:gd name="T95" fmla="*/ 2147483647 h 126"/>
                      <a:gd name="T96" fmla="*/ 2147483647 w 120"/>
                      <a:gd name="T97" fmla="*/ 2147483647 h 126"/>
                      <a:gd name="T98" fmla="*/ 2147483647 w 120"/>
                      <a:gd name="T99" fmla="*/ 2147483647 h 126"/>
                      <a:gd name="T100" fmla="*/ 2147483647 w 120"/>
                      <a:gd name="T101" fmla="*/ 2147483647 h 126"/>
                      <a:gd name="T102" fmla="*/ 2147483647 w 120"/>
                      <a:gd name="T103" fmla="*/ 2147483647 h 126"/>
                      <a:gd name="T104" fmla="*/ 2147483647 w 120"/>
                      <a:gd name="T105" fmla="*/ 2147483647 h 126"/>
                      <a:gd name="T106" fmla="*/ 2147483647 w 120"/>
                      <a:gd name="T107" fmla="*/ 0 h 126"/>
                      <a:gd name="T108" fmla="*/ 2147483647 w 120"/>
                      <a:gd name="T109" fmla="*/ 0 h 126"/>
                      <a:gd name="T110" fmla="*/ 2147483647 w 120"/>
                      <a:gd name="T111" fmla="*/ 0 h 12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w 120"/>
                      <a:gd name="T169" fmla="*/ 0 h 126"/>
                      <a:gd name="T170" fmla="*/ 120 w 120"/>
                      <a:gd name="T171" fmla="*/ 126 h 126"/>
                    </a:gdLst>
                    <a:ahLst/>
                    <a:cxnLst>
                      <a:cxn ang="T112">
                        <a:pos x="T0" y="T1"/>
                      </a:cxn>
                      <a:cxn ang="T113">
                        <a:pos x="T2" y="T3"/>
                      </a:cxn>
                      <a:cxn ang="T114">
                        <a:pos x="T4" y="T5"/>
                      </a:cxn>
                      <a:cxn ang="T115">
                        <a:pos x="T6" y="T7"/>
                      </a:cxn>
                      <a:cxn ang="T116">
                        <a:pos x="T8" y="T9"/>
                      </a:cxn>
                      <a:cxn ang="T117">
                        <a:pos x="T10" y="T11"/>
                      </a:cxn>
                      <a:cxn ang="T118">
                        <a:pos x="T12" y="T13"/>
                      </a:cxn>
                      <a:cxn ang="T119">
                        <a:pos x="T14" y="T15"/>
                      </a:cxn>
                      <a:cxn ang="T120">
                        <a:pos x="T16" y="T17"/>
                      </a:cxn>
                      <a:cxn ang="T121">
                        <a:pos x="T18" y="T19"/>
                      </a:cxn>
                      <a:cxn ang="T122">
                        <a:pos x="T20" y="T21"/>
                      </a:cxn>
                      <a:cxn ang="T123">
                        <a:pos x="T22" y="T23"/>
                      </a:cxn>
                      <a:cxn ang="T124">
                        <a:pos x="T24" y="T25"/>
                      </a:cxn>
                      <a:cxn ang="T125">
                        <a:pos x="T26" y="T27"/>
                      </a:cxn>
                      <a:cxn ang="T126">
                        <a:pos x="T28" y="T29"/>
                      </a:cxn>
                      <a:cxn ang="T127">
                        <a:pos x="T30" y="T31"/>
                      </a:cxn>
                      <a:cxn ang="T128">
                        <a:pos x="T32" y="T33"/>
                      </a:cxn>
                      <a:cxn ang="T129">
                        <a:pos x="T34" y="T35"/>
                      </a:cxn>
                      <a:cxn ang="T130">
                        <a:pos x="T36" y="T37"/>
                      </a:cxn>
                      <a:cxn ang="T131">
                        <a:pos x="T38" y="T39"/>
                      </a:cxn>
                      <a:cxn ang="T132">
                        <a:pos x="T40" y="T41"/>
                      </a:cxn>
                      <a:cxn ang="T133">
                        <a:pos x="T42" y="T43"/>
                      </a:cxn>
                      <a:cxn ang="T134">
                        <a:pos x="T44" y="T45"/>
                      </a:cxn>
                      <a:cxn ang="T135">
                        <a:pos x="T46" y="T47"/>
                      </a:cxn>
                      <a:cxn ang="T136">
                        <a:pos x="T48" y="T49"/>
                      </a:cxn>
                      <a:cxn ang="T137">
                        <a:pos x="T50" y="T51"/>
                      </a:cxn>
                      <a:cxn ang="T138">
                        <a:pos x="T52" y="T53"/>
                      </a:cxn>
                      <a:cxn ang="T139">
                        <a:pos x="T54" y="T55"/>
                      </a:cxn>
                      <a:cxn ang="T140">
                        <a:pos x="T56" y="T57"/>
                      </a:cxn>
                      <a:cxn ang="T141">
                        <a:pos x="T58" y="T59"/>
                      </a:cxn>
                      <a:cxn ang="T142">
                        <a:pos x="T60" y="T61"/>
                      </a:cxn>
                      <a:cxn ang="T143">
                        <a:pos x="T62" y="T63"/>
                      </a:cxn>
                      <a:cxn ang="T144">
                        <a:pos x="T64" y="T65"/>
                      </a:cxn>
                      <a:cxn ang="T145">
                        <a:pos x="T66" y="T67"/>
                      </a:cxn>
                      <a:cxn ang="T146">
                        <a:pos x="T68" y="T69"/>
                      </a:cxn>
                      <a:cxn ang="T147">
                        <a:pos x="T70" y="T71"/>
                      </a:cxn>
                      <a:cxn ang="T148">
                        <a:pos x="T72" y="T73"/>
                      </a:cxn>
                      <a:cxn ang="T149">
                        <a:pos x="T74" y="T75"/>
                      </a:cxn>
                      <a:cxn ang="T150">
                        <a:pos x="T76" y="T77"/>
                      </a:cxn>
                      <a:cxn ang="T151">
                        <a:pos x="T78" y="T79"/>
                      </a:cxn>
                      <a:cxn ang="T152">
                        <a:pos x="T80" y="T81"/>
                      </a:cxn>
                      <a:cxn ang="T153">
                        <a:pos x="T82" y="T83"/>
                      </a:cxn>
                      <a:cxn ang="T154">
                        <a:pos x="T84" y="T85"/>
                      </a:cxn>
                      <a:cxn ang="T155">
                        <a:pos x="T86" y="T87"/>
                      </a:cxn>
                      <a:cxn ang="T156">
                        <a:pos x="T88" y="T89"/>
                      </a:cxn>
                      <a:cxn ang="T157">
                        <a:pos x="T90" y="T91"/>
                      </a:cxn>
                      <a:cxn ang="T158">
                        <a:pos x="T92" y="T93"/>
                      </a:cxn>
                      <a:cxn ang="T159">
                        <a:pos x="T94" y="T95"/>
                      </a:cxn>
                      <a:cxn ang="T160">
                        <a:pos x="T96" y="T97"/>
                      </a:cxn>
                      <a:cxn ang="T161">
                        <a:pos x="T98" y="T99"/>
                      </a:cxn>
                      <a:cxn ang="T162">
                        <a:pos x="T100" y="T101"/>
                      </a:cxn>
                      <a:cxn ang="T163">
                        <a:pos x="T102" y="T103"/>
                      </a:cxn>
                      <a:cxn ang="T164">
                        <a:pos x="T104" y="T105"/>
                      </a:cxn>
                      <a:cxn ang="T165">
                        <a:pos x="T106" y="T107"/>
                      </a:cxn>
                      <a:cxn ang="T166">
                        <a:pos x="T108" y="T109"/>
                      </a:cxn>
                      <a:cxn ang="T167">
                        <a:pos x="T110" y="T111"/>
                      </a:cxn>
                    </a:cxnLst>
                    <a:rect l="T168" t="T169" r="T170" b="T171"/>
                    <a:pathLst>
                      <a:path w="120" h="126">
                        <a:moveTo>
                          <a:pt x="78" y="0"/>
                        </a:moveTo>
                        <a:lnTo>
                          <a:pt x="78" y="6"/>
                        </a:lnTo>
                        <a:lnTo>
                          <a:pt x="94" y="10"/>
                        </a:lnTo>
                        <a:lnTo>
                          <a:pt x="106" y="14"/>
                        </a:lnTo>
                        <a:lnTo>
                          <a:pt x="112" y="18"/>
                        </a:lnTo>
                        <a:lnTo>
                          <a:pt x="116" y="22"/>
                        </a:lnTo>
                        <a:lnTo>
                          <a:pt x="120" y="28"/>
                        </a:lnTo>
                        <a:lnTo>
                          <a:pt x="120" y="36"/>
                        </a:lnTo>
                        <a:lnTo>
                          <a:pt x="120" y="44"/>
                        </a:lnTo>
                        <a:lnTo>
                          <a:pt x="118" y="50"/>
                        </a:lnTo>
                        <a:lnTo>
                          <a:pt x="116" y="56"/>
                        </a:lnTo>
                        <a:lnTo>
                          <a:pt x="116" y="66"/>
                        </a:lnTo>
                        <a:lnTo>
                          <a:pt x="116" y="76"/>
                        </a:lnTo>
                        <a:lnTo>
                          <a:pt x="114" y="86"/>
                        </a:lnTo>
                        <a:lnTo>
                          <a:pt x="112" y="96"/>
                        </a:lnTo>
                        <a:lnTo>
                          <a:pt x="106" y="104"/>
                        </a:lnTo>
                        <a:lnTo>
                          <a:pt x="94" y="116"/>
                        </a:lnTo>
                        <a:lnTo>
                          <a:pt x="90" y="126"/>
                        </a:lnTo>
                        <a:lnTo>
                          <a:pt x="80" y="124"/>
                        </a:lnTo>
                        <a:lnTo>
                          <a:pt x="74" y="122"/>
                        </a:lnTo>
                        <a:lnTo>
                          <a:pt x="68" y="120"/>
                        </a:lnTo>
                        <a:lnTo>
                          <a:pt x="62" y="118"/>
                        </a:lnTo>
                        <a:lnTo>
                          <a:pt x="54" y="120"/>
                        </a:lnTo>
                        <a:lnTo>
                          <a:pt x="50" y="114"/>
                        </a:lnTo>
                        <a:lnTo>
                          <a:pt x="46" y="114"/>
                        </a:lnTo>
                        <a:lnTo>
                          <a:pt x="42" y="112"/>
                        </a:lnTo>
                        <a:lnTo>
                          <a:pt x="38" y="110"/>
                        </a:lnTo>
                        <a:lnTo>
                          <a:pt x="34" y="108"/>
                        </a:lnTo>
                        <a:lnTo>
                          <a:pt x="34" y="102"/>
                        </a:lnTo>
                        <a:lnTo>
                          <a:pt x="32" y="92"/>
                        </a:lnTo>
                        <a:lnTo>
                          <a:pt x="30" y="86"/>
                        </a:lnTo>
                        <a:lnTo>
                          <a:pt x="26" y="82"/>
                        </a:lnTo>
                        <a:lnTo>
                          <a:pt x="18" y="76"/>
                        </a:lnTo>
                        <a:lnTo>
                          <a:pt x="12" y="72"/>
                        </a:lnTo>
                        <a:lnTo>
                          <a:pt x="8" y="66"/>
                        </a:lnTo>
                        <a:lnTo>
                          <a:pt x="6" y="62"/>
                        </a:lnTo>
                        <a:lnTo>
                          <a:pt x="8" y="60"/>
                        </a:lnTo>
                        <a:lnTo>
                          <a:pt x="6" y="58"/>
                        </a:lnTo>
                        <a:lnTo>
                          <a:pt x="4" y="54"/>
                        </a:lnTo>
                        <a:lnTo>
                          <a:pt x="0" y="48"/>
                        </a:lnTo>
                        <a:lnTo>
                          <a:pt x="0" y="42"/>
                        </a:lnTo>
                        <a:lnTo>
                          <a:pt x="6" y="46"/>
                        </a:lnTo>
                        <a:lnTo>
                          <a:pt x="12" y="46"/>
                        </a:lnTo>
                        <a:lnTo>
                          <a:pt x="16" y="46"/>
                        </a:lnTo>
                        <a:lnTo>
                          <a:pt x="20" y="46"/>
                        </a:lnTo>
                        <a:lnTo>
                          <a:pt x="30" y="36"/>
                        </a:lnTo>
                        <a:lnTo>
                          <a:pt x="42" y="24"/>
                        </a:lnTo>
                        <a:lnTo>
                          <a:pt x="54" y="16"/>
                        </a:lnTo>
                        <a:lnTo>
                          <a:pt x="58" y="12"/>
                        </a:lnTo>
                        <a:lnTo>
                          <a:pt x="56" y="8"/>
                        </a:lnTo>
                        <a:lnTo>
                          <a:pt x="56" y="6"/>
                        </a:lnTo>
                        <a:lnTo>
                          <a:pt x="58" y="4"/>
                        </a:lnTo>
                        <a:lnTo>
                          <a:pt x="62" y="2"/>
                        </a:lnTo>
                        <a:lnTo>
                          <a:pt x="68" y="0"/>
                        </a:lnTo>
                        <a:lnTo>
                          <a:pt x="76" y="0"/>
                        </a:lnTo>
                        <a:lnTo>
                          <a:pt x="78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28" name="íṣļîḑé">
                    <a:extLst>
                      <a:ext uri="{FF2B5EF4-FFF2-40B4-BE49-F238E27FC236}">
                        <a16:creationId xmlns="" xmlns:a16="http://schemas.microsoft.com/office/drawing/2014/main" id="{98B68C18-41D8-4A98-A0B1-15B10FB17C7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252694" y="4157692"/>
                    <a:ext cx="85388" cy="226972"/>
                  </a:xfrm>
                  <a:custGeom>
                    <a:avLst/>
                    <a:gdLst>
                      <a:gd name="T0" fmla="*/ 0 w 48"/>
                      <a:gd name="T1" fmla="*/ 2147483647 h 136"/>
                      <a:gd name="T2" fmla="*/ 2147483647 w 48"/>
                      <a:gd name="T3" fmla="*/ 2147483647 h 136"/>
                      <a:gd name="T4" fmla="*/ 2147483647 w 48"/>
                      <a:gd name="T5" fmla="*/ 2147483647 h 136"/>
                      <a:gd name="T6" fmla="*/ 2147483647 w 48"/>
                      <a:gd name="T7" fmla="*/ 2147483647 h 136"/>
                      <a:gd name="T8" fmla="*/ 2147483647 w 48"/>
                      <a:gd name="T9" fmla="*/ 2147483647 h 136"/>
                      <a:gd name="T10" fmla="*/ 2147483647 w 48"/>
                      <a:gd name="T11" fmla="*/ 2147483647 h 136"/>
                      <a:gd name="T12" fmla="*/ 2147483647 w 48"/>
                      <a:gd name="T13" fmla="*/ 2147483647 h 136"/>
                      <a:gd name="T14" fmla="*/ 2147483647 w 48"/>
                      <a:gd name="T15" fmla="*/ 2147483647 h 136"/>
                      <a:gd name="T16" fmla="*/ 2147483647 w 48"/>
                      <a:gd name="T17" fmla="*/ 2147483647 h 136"/>
                      <a:gd name="T18" fmla="*/ 2147483647 w 48"/>
                      <a:gd name="T19" fmla="*/ 2147483647 h 136"/>
                      <a:gd name="T20" fmla="*/ 2147483647 w 48"/>
                      <a:gd name="T21" fmla="*/ 2147483647 h 136"/>
                      <a:gd name="T22" fmla="*/ 2147483647 w 48"/>
                      <a:gd name="T23" fmla="*/ 2147483647 h 136"/>
                      <a:gd name="T24" fmla="*/ 2147483647 w 48"/>
                      <a:gd name="T25" fmla="*/ 2147483647 h 136"/>
                      <a:gd name="T26" fmla="*/ 2147483647 w 48"/>
                      <a:gd name="T27" fmla="*/ 2147483647 h 136"/>
                      <a:gd name="T28" fmla="*/ 2147483647 w 48"/>
                      <a:gd name="T29" fmla="*/ 2147483647 h 136"/>
                      <a:gd name="T30" fmla="*/ 2147483647 w 48"/>
                      <a:gd name="T31" fmla="*/ 2147483647 h 136"/>
                      <a:gd name="T32" fmla="*/ 2147483647 w 48"/>
                      <a:gd name="T33" fmla="*/ 2147483647 h 136"/>
                      <a:gd name="T34" fmla="*/ 2147483647 w 48"/>
                      <a:gd name="T35" fmla="*/ 2147483647 h 136"/>
                      <a:gd name="T36" fmla="*/ 2147483647 w 48"/>
                      <a:gd name="T37" fmla="*/ 2147483647 h 136"/>
                      <a:gd name="T38" fmla="*/ 2147483647 w 48"/>
                      <a:gd name="T39" fmla="*/ 2147483647 h 136"/>
                      <a:gd name="T40" fmla="*/ 2147483647 w 48"/>
                      <a:gd name="T41" fmla="*/ 2147483647 h 136"/>
                      <a:gd name="T42" fmla="*/ 2147483647 w 48"/>
                      <a:gd name="T43" fmla="*/ 2147483647 h 136"/>
                      <a:gd name="T44" fmla="*/ 2147483647 w 48"/>
                      <a:gd name="T45" fmla="*/ 2147483647 h 136"/>
                      <a:gd name="T46" fmla="*/ 2147483647 w 48"/>
                      <a:gd name="T47" fmla="*/ 2147483647 h 136"/>
                      <a:gd name="T48" fmla="*/ 2147483647 w 48"/>
                      <a:gd name="T49" fmla="*/ 2147483647 h 136"/>
                      <a:gd name="T50" fmla="*/ 2147483647 w 48"/>
                      <a:gd name="T51" fmla="*/ 2147483647 h 136"/>
                      <a:gd name="T52" fmla="*/ 2147483647 w 48"/>
                      <a:gd name="T53" fmla="*/ 2147483647 h 136"/>
                      <a:gd name="T54" fmla="*/ 2147483647 w 48"/>
                      <a:gd name="T55" fmla="*/ 2147483647 h 136"/>
                      <a:gd name="T56" fmla="*/ 2147483647 w 48"/>
                      <a:gd name="T57" fmla="*/ 2147483647 h 136"/>
                      <a:gd name="T58" fmla="*/ 2147483647 w 48"/>
                      <a:gd name="T59" fmla="*/ 2147483647 h 136"/>
                      <a:gd name="T60" fmla="*/ 2147483647 w 48"/>
                      <a:gd name="T61" fmla="*/ 2147483647 h 136"/>
                      <a:gd name="T62" fmla="*/ 2147483647 w 48"/>
                      <a:gd name="T63" fmla="*/ 2147483647 h 136"/>
                      <a:gd name="T64" fmla="*/ 2147483647 w 48"/>
                      <a:gd name="T65" fmla="*/ 0 h 136"/>
                      <a:gd name="T66" fmla="*/ 2147483647 w 48"/>
                      <a:gd name="T67" fmla="*/ 0 h 136"/>
                      <a:gd name="T68" fmla="*/ 2147483647 w 48"/>
                      <a:gd name="T69" fmla="*/ 2147483647 h 136"/>
                      <a:gd name="T70" fmla="*/ 2147483647 w 48"/>
                      <a:gd name="T71" fmla="*/ 2147483647 h 136"/>
                      <a:gd name="T72" fmla="*/ 2147483647 w 48"/>
                      <a:gd name="T73" fmla="*/ 2147483647 h 136"/>
                      <a:gd name="T74" fmla="*/ 2147483647 w 48"/>
                      <a:gd name="T75" fmla="*/ 2147483647 h 136"/>
                      <a:gd name="T76" fmla="*/ 2147483647 w 48"/>
                      <a:gd name="T77" fmla="*/ 2147483647 h 136"/>
                      <a:gd name="T78" fmla="*/ 2147483647 w 48"/>
                      <a:gd name="T79" fmla="*/ 2147483647 h 136"/>
                      <a:gd name="T80" fmla="*/ 2147483647 w 48"/>
                      <a:gd name="T81" fmla="*/ 2147483647 h 136"/>
                      <a:gd name="T82" fmla="*/ 2147483647 w 48"/>
                      <a:gd name="T83" fmla="*/ 2147483647 h 136"/>
                      <a:gd name="T84" fmla="*/ 2147483647 w 48"/>
                      <a:gd name="T85" fmla="*/ 2147483647 h 136"/>
                      <a:gd name="T86" fmla="*/ 2147483647 w 48"/>
                      <a:gd name="T87" fmla="*/ 2147483647 h 136"/>
                      <a:gd name="T88" fmla="*/ 0 w 48"/>
                      <a:gd name="T89" fmla="*/ 2147483647 h 136"/>
                      <a:gd name="T90" fmla="*/ 0 w 48"/>
                      <a:gd name="T91" fmla="*/ 2147483647 h 136"/>
                      <a:gd name="T92" fmla="*/ 0 w 48"/>
                      <a:gd name="T93" fmla="*/ 2147483647 h 136"/>
                      <a:gd name="T94" fmla="*/ 0 w 48"/>
                      <a:gd name="T95" fmla="*/ 2147483647 h 136"/>
                      <a:gd name="T96" fmla="*/ 0 w 48"/>
                      <a:gd name="T97" fmla="*/ 2147483647 h 1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48"/>
                      <a:gd name="T148" fmla="*/ 0 h 136"/>
                      <a:gd name="T149" fmla="*/ 48 w 48"/>
                      <a:gd name="T150" fmla="*/ 136 h 136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48" h="136">
                        <a:moveTo>
                          <a:pt x="0" y="82"/>
                        </a:moveTo>
                        <a:lnTo>
                          <a:pt x="6" y="82"/>
                        </a:lnTo>
                        <a:lnTo>
                          <a:pt x="8" y="88"/>
                        </a:lnTo>
                        <a:lnTo>
                          <a:pt x="12" y="90"/>
                        </a:lnTo>
                        <a:lnTo>
                          <a:pt x="18" y="90"/>
                        </a:lnTo>
                        <a:lnTo>
                          <a:pt x="26" y="90"/>
                        </a:lnTo>
                        <a:lnTo>
                          <a:pt x="26" y="100"/>
                        </a:lnTo>
                        <a:lnTo>
                          <a:pt x="24" y="108"/>
                        </a:lnTo>
                        <a:lnTo>
                          <a:pt x="22" y="118"/>
                        </a:lnTo>
                        <a:lnTo>
                          <a:pt x="24" y="126"/>
                        </a:lnTo>
                        <a:lnTo>
                          <a:pt x="28" y="128"/>
                        </a:lnTo>
                        <a:lnTo>
                          <a:pt x="32" y="132"/>
                        </a:lnTo>
                        <a:lnTo>
                          <a:pt x="34" y="136"/>
                        </a:lnTo>
                        <a:lnTo>
                          <a:pt x="34" y="128"/>
                        </a:lnTo>
                        <a:lnTo>
                          <a:pt x="36" y="126"/>
                        </a:lnTo>
                        <a:lnTo>
                          <a:pt x="38" y="124"/>
                        </a:lnTo>
                        <a:lnTo>
                          <a:pt x="42" y="120"/>
                        </a:lnTo>
                        <a:lnTo>
                          <a:pt x="44" y="118"/>
                        </a:lnTo>
                        <a:lnTo>
                          <a:pt x="46" y="112"/>
                        </a:lnTo>
                        <a:lnTo>
                          <a:pt x="48" y="106"/>
                        </a:lnTo>
                        <a:lnTo>
                          <a:pt x="48" y="98"/>
                        </a:lnTo>
                        <a:lnTo>
                          <a:pt x="48" y="92"/>
                        </a:lnTo>
                        <a:lnTo>
                          <a:pt x="44" y="86"/>
                        </a:lnTo>
                        <a:lnTo>
                          <a:pt x="36" y="74"/>
                        </a:lnTo>
                        <a:lnTo>
                          <a:pt x="30" y="66"/>
                        </a:lnTo>
                        <a:lnTo>
                          <a:pt x="28" y="60"/>
                        </a:lnTo>
                        <a:lnTo>
                          <a:pt x="26" y="54"/>
                        </a:lnTo>
                        <a:lnTo>
                          <a:pt x="28" y="46"/>
                        </a:lnTo>
                        <a:lnTo>
                          <a:pt x="30" y="38"/>
                        </a:lnTo>
                        <a:lnTo>
                          <a:pt x="30" y="12"/>
                        </a:lnTo>
                        <a:lnTo>
                          <a:pt x="28" y="10"/>
                        </a:lnTo>
                        <a:lnTo>
                          <a:pt x="26" y="6"/>
                        </a:lnTo>
                        <a:lnTo>
                          <a:pt x="24" y="0"/>
                        </a:lnTo>
                        <a:lnTo>
                          <a:pt x="8" y="0"/>
                        </a:lnTo>
                        <a:lnTo>
                          <a:pt x="10" y="8"/>
                        </a:lnTo>
                        <a:lnTo>
                          <a:pt x="14" y="18"/>
                        </a:lnTo>
                        <a:lnTo>
                          <a:pt x="12" y="20"/>
                        </a:lnTo>
                        <a:lnTo>
                          <a:pt x="10" y="24"/>
                        </a:lnTo>
                        <a:lnTo>
                          <a:pt x="6" y="28"/>
                        </a:lnTo>
                        <a:lnTo>
                          <a:pt x="6" y="34"/>
                        </a:lnTo>
                        <a:lnTo>
                          <a:pt x="6" y="44"/>
                        </a:lnTo>
                        <a:lnTo>
                          <a:pt x="8" y="50"/>
                        </a:lnTo>
                        <a:lnTo>
                          <a:pt x="4" y="56"/>
                        </a:lnTo>
                        <a:lnTo>
                          <a:pt x="2" y="62"/>
                        </a:lnTo>
                        <a:lnTo>
                          <a:pt x="0" y="68"/>
                        </a:lnTo>
                        <a:lnTo>
                          <a:pt x="0" y="74"/>
                        </a:lnTo>
                        <a:lnTo>
                          <a:pt x="0" y="76"/>
                        </a:lnTo>
                        <a:lnTo>
                          <a:pt x="0" y="80"/>
                        </a:lnTo>
                        <a:lnTo>
                          <a:pt x="0" y="8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29" name="íSļïḋe">
                    <a:extLst>
                      <a:ext uri="{FF2B5EF4-FFF2-40B4-BE49-F238E27FC236}">
                        <a16:creationId xmlns="" xmlns:a16="http://schemas.microsoft.com/office/drawing/2014/main" id="{CEC1AEE4-4D93-421C-BA8A-96085B9E27B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952461" y="4114259"/>
                    <a:ext cx="325022" cy="302629"/>
                  </a:xfrm>
                  <a:custGeom>
                    <a:avLst/>
                    <a:gdLst>
                      <a:gd name="T0" fmla="*/ 2147483647 w 186"/>
                      <a:gd name="T1" fmla="*/ 2147483647 h 182"/>
                      <a:gd name="T2" fmla="*/ 2147483647 w 186"/>
                      <a:gd name="T3" fmla="*/ 2147483647 h 182"/>
                      <a:gd name="T4" fmla="*/ 2147483647 w 186"/>
                      <a:gd name="T5" fmla="*/ 2147483647 h 182"/>
                      <a:gd name="T6" fmla="*/ 2147483647 w 186"/>
                      <a:gd name="T7" fmla="*/ 2147483647 h 182"/>
                      <a:gd name="T8" fmla="*/ 2147483647 w 186"/>
                      <a:gd name="T9" fmla="*/ 2147483647 h 182"/>
                      <a:gd name="T10" fmla="*/ 2147483647 w 186"/>
                      <a:gd name="T11" fmla="*/ 2147483647 h 182"/>
                      <a:gd name="T12" fmla="*/ 2147483647 w 186"/>
                      <a:gd name="T13" fmla="*/ 2147483647 h 182"/>
                      <a:gd name="T14" fmla="*/ 2147483647 w 186"/>
                      <a:gd name="T15" fmla="*/ 2147483647 h 182"/>
                      <a:gd name="T16" fmla="*/ 2147483647 w 186"/>
                      <a:gd name="T17" fmla="*/ 2147483647 h 182"/>
                      <a:gd name="T18" fmla="*/ 2147483647 w 186"/>
                      <a:gd name="T19" fmla="*/ 2147483647 h 182"/>
                      <a:gd name="T20" fmla="*/ 2147483647 w 186"/>
                      <a:gd name="T21" fmla="*/ 2147483647 h 182"/>
                      <a:gd name="T22" fmla="*/ 2147483647 w 186"/>
                      <a:gd name="T23" fmla="*/ 2147483647 h 182"/>
                      <a:gd name="T24" fmla="*/ 2147483647 w 186"/>
                      <a:gd name="T25" fmla="*/ 2147483647 h 182"/>
                      <a:gd name="T26" fmla="*/ 2147483647 w 186"/>
                      <a:gd name="T27" fmla="*/ 2147483647 h 182"/>
                      <a:gd name="T28" fmla="*/ 2147483647 w 186"/>
                      <a:gd name="T29" fmla="*/ 2147483647 h 182"/>
                      <a:gd name="T30" fmla="*/ 2147483647 w 186"/>
                      <a:gd name="T31" fmla="*/ 2147483647 h 182"/>
                      <a:gd name="T32" fmla="*/ 2147483647 w 186"/>
                      <a:gd name="T33" fmla="*/ 2147483647 h 182"/>
                      <a:gd name="T34" fmla="*/ 2147483647 w 186"/>
                      <a:gd name="T35" fmla="*/ 0 h 182"/>
                      <a:gd name="T36" fmla="*/ 2147483647 w 186"/>
                      <a:gd name="T37" fmla="*/ 2147483647 h 182"/>
                      <a:gd name="T38" fmla="*/ 2147483647 w 186"/>
                      <a:gd name="T39" fmla="*/ 2147483647 h 182"/>
                      <a:gd name="T40" fmla="*/ 2147483647 w 186"/>
                      <a:gd name="T41" fmla="*/ 2147483647 h 182"/>
                      <a:gd name="T42" fmla="*/ 2147483647 w 186"/>
                      <a:gd name="T43" fmla="*/ 2147483647 h 182"/>
                      <a:gd name="T44" fmla="*/ 2147483647 w 186"/>
                      <a:gd name="T45" fmla="*/ 2147483647 h 182"/>
                      <a:gd name="T46" fmla="*/ 2147483647 w 186"/>
                      <a:gd name="T47" fmla="*/ 2147483647 h 182"/>
                      <a:gd name="T48" fmla="*/ 2147483647 w 186"/>
                      <a:gd name="T49" fmla="*/ 2147483647 h 182"/>
                      <a:gd name="T50" fmla="*/ 2147483647 w 186"/>
                      <a:gd name="T51" fmla="*/ 2147483647 h 182"/>
                      <a:gd name="T52" fmla="*/ 2147483647 w 186"/>
                      <a:gd name="T53" fmla="*/ 2147483647 h 182"/>
                      <a:gd name="T54" fmla="*/ 2147483647 w 186"/>
                      <a:gd name="T55" fmla="*/ 2147483647 h 182"/>
                      <a:gd name="T56" fmla="*/ 2147483647 w 186"/>
                      <a:gd name="T57" fmla="*/ 2147483647 h 182"/>
                      <a:gd name="T58" fmla="*/ 2147483647 w 186"/>
                      <a:gd name="T59" fmla="*/ 2147483647 h 182"/>
                      <a:gd name="T60" fmla="*/ 2147483647 w 186"/>
                      <a:gd name="T61" fmla="*/ 2147483647 h 182"/>
                      <a:gd name="T62" fmla="*/ 2147483647 w 186"/>
                      <a:gd name="T63" fmla="*/ 2147483647 h 182"/>
                      <a:gd name="T64" fmla="*/ 2147483647 w 186"/>
                      <a:gd name="T65" fmla="*/ 2147483647 h 182"/>
                      <a:gd name="T66" fmla="*/ 2147483647 w 186"/>
                      <a:gd name="T67" fmla="*/ 2147483647 h 182"/>
                      <a:gd name="T68" fmla="*/ 2147483647 w 186"/>
                      <a:gd name="T69" fmla="*/ 2147483647 h 182"/>
                      <a:gd name="T70" fmla="*/ 2147483647 w 186"/>
                      <a:gd name="T71" fmla="*/ 2147483647 h 182"/>
                      <a:gd name="T72" fmla="*/ 0 w 186"/>
                      <a:gd name="T73" fmla="*/ 2147483647 h 182"/>
                      <a:gd name="T74" fmla="*/ 2147483647 w 186"/>
                      <a:gd name="T75" fmla="*/ 2147483647 h 182"/>
                      <a:gd name="T76" fmla="*/ 2147483647 w 186"/>
                      <a:gd name="T77" fmla="*/ 2147483647 h 182"/>
                      <a:gd name="T78" fmla="*/ 2147483647 w 186"/>
                      <a:gd name="T79" fmla="*/ 2147483647 h 182"/>
                      <a:gd name="T80" fmla="*/ 2147483647 w 186"/>
                      <a:gd name="T81" fmla="*/ 2147483647 h 182"/>
                      <a:gd name="T82" fmla="*/ 2147483647 w 186"/>
                      <a:gd name="T83" fmla="*/ 2147483647 h 182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w 186"/>
                      <a:gd name="T127" fmla="*/ 0 h 182"/>
                      <a:gd name="T128" fmla="*/ 186 w 186"/>
                      <a:gd name="T129" fmla="*/ 182 h 182"/>
                    </a:gdLst>
                    <a:ahLst/>
                    <a:cxnLst>
                      <a:cxn ang="T84">
                        <a:pos x="T0" y="T1"/>
                      </a:cxn>
                      <a:cxn ang="T85">
                        <a:pos x="T2" y="T3"/>
                      </a:cxn>
                      <a:cxn ang="T86">
                        <a:pos x="T4" y="T5"/>
                      </a:cxn>
                      <a:cxn ang="T87">
                        <a:pos x="T6" y="T7"/>
                      </a:cxn>
                      <a:cxn ang="T88">
                        <a:pos x="T8" y="T9"/>
                      </a:cxn>
                      <a:cxn ang="T89">
                        <a:pos x="T10" y="T11"/>
                      </a:cxn>
                      <a:cxn ang="T90">
                        <a:pos x="T12" y="T13"/>
                      </a:cxn>
                      <a:cxn ang="T91">
                        <a:pos x="T14" y="T15"/>
                      </a:cxn>
                      <a:cxn ang="T92">
                        <a:pos x="T16" y="T17"/>
                      </a:cxn>
                      <a:cxn ang="T93">
                        <a:pos x="T18" y="T19"/>
                      </a:cxn>
                      <a:cxn ang="T94">
                        <a:pos x="T20" y="T21"/>
                      </a:cxn>
                      <a:cxn ang="T95">
                        <a:pos x="T22" y="T23"/>
                      </a:cxn>
                      <a:cxn ang="T96">
                        <a:pos x="T24" y="T25"/>
                      </a:cxn>
                      <a:cxn ang="T97">
                        <a:pos x="T26" y="T27"/>
                      </a:cxn>
                      <a:cxn ang="T98">
                        <a:pos x="T28" y="T29"/>
                      </a:cxn>
                      <a:cxn ang="T99">
                        <a:pos x="T30" y="T31"/>
                      </a:cxn>
                      <a:cxn ang="T100">
                        <a:pos x="T32" y="T33"/>
                      </a:cxn>
                      <a:cxn ang="T101">
                        <a:pos x="T34" y="T35"/>
                      </a:cxn>
                      <a:cxn ang="T102">
                        <a:pos x="T36" y="T37"/>
                      </a:cxn>
                      <a:cxn ang="T103">
                        <a:pos x="T38" y="T39"/>
                      </a:cxn>
                      <a:cxn ang="T104">
                        <a:pos x="T40" y="T41"/>
                      </a:cxn>
                      <a:cxn ang="T105">
                        <a:pos x="T42" y="T43"/>
                      </a:cxn>
                      <a:cxn ang="T106">
                        <a:pos x="T44" y="T45"/>
                      </a:cxn>
                      <a:cxn ang="T107">
                        <a:pos x="T46" y="T47"/>
                      </a:cxn>
                      <a:cxn ang="T108">
                        <a:pos x="T48" y="T49"/>
                      </a:cxn>
                      <a:cxn ang="T109">
                        <a:pos x="T50" y="T51"/>
                      </a:cxn>
                      <a:cxn ang="T110">
                        <a:pos x="T52" y="T53"/>
                      </a:cxn>
                      <a:cxn ang="T111">
                        <a:pos x="T54" y="T55"/>
                      </a:cxn>
                      <a:cxn ang="T112">
                        <a:pos x="T56" y="T57"/>
                      </a:cxn>
                      <a:cxn ang="T113">
                        <a:pos x="T58" y="T59"/>
                      </a:cxn>
                      <a:cxn ang="T114">
                        <a:pos x="T60" y="T61"/>
                      </a:cxn>
                      <a:cxn ang="T115">
                        <a:pos x="T62" y="T63"/>
                      </a:cxn>
                      <a:cxn ang="T116">
                        <a:pos x="T64" y="T65"/>
                      </a:cxn>
                      <a:cxn ang="T117">
                        <a:pos x="T66" y="T67"/>
                      </a:cxn>
                      <a:cxn ang="T118">
                        <a:pos x="T68" y="T69"/>
                      </a:cxn>
                      <a:cxn ang="T119">
                        <a:pos x="T70" y="T71"/>
                      </a:cxn>
                      <a:cxn ang="T120">
                        <a:pos x="T72" y="T73"/>
                      </a:cxn>
                      <a:cxn ang="T121">
                        <a:pos x="T74" y="T75"/>
                      </a:cxn>
                      <a:cxn ang="T122">
                        <a:pos x="T76" y="T77"/>
                      </a:cxn>
                      <a:cxn ang="T123">
                        <a:pos x="T78" y="T79"/>
                      </a:cxn>
                      <a:cxn ang="T124">
                        <a:pos x="T80" y="T81"/>
                      </a:cxn>
                      <a:cxn ang="T125">
                        <a:pos x="T82" y="T83"/>
                      </a:cxn>
                    </a:cxnLst>
                    <a:rect l="T126" t="T127" r="T128" b="T129"/>
                    <a:pathLst>
                      <a:path w="186" h="182">
                        <a:moveTo>
                          <a:pt x="72" y="182"/>
                        </a:moveTo>
                        <a:lnTo>
                          <a:pt x="82" y="172"/>
                        </a:lnTo>
                        <a:lnTo>
                          <a:pt x="94" y="160"/>
                        </a:lnTo>
                        <a:lnTo>
                          <a:pt x="106" y="152"/>
                        </a:lnTo>
                        <a:lnTo>
                          <a:pt x="110" y="148"/>
                        </a:lnTo>
                        <a:lnTo>
                          <a:pt x="108" y="144"/>
                        </a:lnTo>
                        <a:lnTo>
                          <a:pt x="108" y="142"/>
                        </a:lnTo>
                        <a:lnTo>
                          <a:pt x="110" y="140"/>
                        </a:lnTo>
                        <a:lnTo>
                          <a:pt x="114" y="138"/>
                        </a:lnTo>
                        <a:lnTo>
                          <a:pt x="120" y="136"/>
                        </a:lnTo>
                        <a:lnTo>
                          <a:pt x="130" y="136"/>
                        </a:lnTo>
                        <a:lnTo>
                          <a:pt x="128" y="132"/>
                        </a:lnTo>
                        <a:lnTo>
                          <a:pt x="128" y="128"/>
                        </a:lnTo>
                        <a:lnTo>
                          <a:pt x="128" y="126"/>
                        </a:lnTo>
                        <a:lnTo>
                          <a:pt x="134" y="124"/>
                        </a:lnTo>
                        <a:lnTo>
                          <a:pt x="140" y="120"/>
                        </a:lnTo>
                        <a:lnTo>
                          <a:pt x="150" y="116"/>
                        </a:lnTo>
                        <a:lnTo>
                          <a:pt x="162" y="114"/>
                        </a:lnTo>
                        <a:lnTo>
                          <a:pt x="172" y="108"/>
                        </a:lnTo>
                        <a:lnTo>
                          <a:pt x="172" y="98"/>
                        </a:lnTo>
                        <a:lnTo>
                          <a:pt x="172" y="92"/>
                        </a:lnTo>
                        <a:lnTo>
                          <a:pt x="174" y="86"/>
                        </a:lnTo>
                        <a:lnTo>
                          <a:pt x="180" y="76"/>
                        </a:lnTo>
                        <a:lnTo>
                          <a:pt x="178" y="70"/>
                        </a:lnTo>
                        <a:lnTo>
                          <a:pt x="178" y="60"/>
                        </a:lnTo>
                        <a:lnTo>
                          <a:pt x="178" y="54"/>
                        </a:lnTo>
                        <a:lnTo>
                          <a:pt x="182" y="50"/>
                        </a:lnTo>
                        <a:lnTo>
                          <a:pt x="184" y="46"/>
                        </a:lnTo>
                        <a:lnTo>
                          <a:pt x="186" y="44"/>
                        </a:lnTo>
                        <a:lnTo>
                          <a:pt x="182" y="34"/>
                        </a:lnTo>
                        <a:lnTo>
                          <a:pt x="180" y="26"/>
                        </a:lnTo>
                        <a:lnTo>
                          <a:pt x="166" y="16"/>
                        </a:lnTo>
                        <a:lnTo>
                          <a:pt x="160" y="12"/>
                        </a:lnTo>
                        <a:lnTo>
                          <a:pt x="150" y="8"/>
                        </a:lnTo>
                        <a:lnTo>
                          <a:pt x="146" y="6"/>
                        </a:lnTo>
                        <a:lnTo>
                          <a:pt x="140" y="0"/>
                        </a:lnTo>
                        <a:lnTo>
                          <a:pt x="136" y="0"/>
                        </a:lnTo>
                        <a:lnTo>
                          <a:pt x="128" y="2"/>
                        </a:lnTo>
                        <a:lnTo>
                          <a:pt x="118" y="8"/>
                        </a:lnTo>
                        <a:lnTo>
                          <a:pt x="112" y="10"/>
                        </a:lnTo>
                        <a:lnTo>
                          <a:pt x="108" y="14"/>
                        </a:lnTo>
                        <a:lnTo>
                          <a:pt x="106" y="18"/>
                        </a:lnTo>
                        <a:lnTo>
                          <a:pt x="104" y="24"/>
                        </a:lnTo>
                        <a:lnTo>
                          <a:pt x="104" y="62"/>
                        </a:lnTo>
                        <a:lnTo>
                          <a:pt x="106" y="70"/>
                        </a:lnTo>
                        <a:lnTo>
                          <a:pt x="108" y="72"/>
                        </a:lnTo>
                        <a:lnTo>
                          <a:pt x="114" y="76"/>
                        </a:lnTo>
                        <a:lnTo>
                          <a:pt x="124" y="76"/>
                        </a:lnTo>
                        <a:lnTo>
                          <a:pt x="124" y="88"/>
                        </a:lnTo>
                        <a:lnTo>
                          <a:pt x="122" y="92"/>
                        </a:lnTo>
                        <a:lnTo>
                          <a:pt x="120" y="96"/>
                        </a:lnTo>
                        <a:lnTo>
                          <a:pt x="116" y="98"/>
                        </a:lnTo>
                        <a:lnTo>
                          <a:pt x="114" y="98"/>
                        </a:lnTo>
                        <a:lnTo>
                          <a:pt x="110" y="90"/>
                        </a:lnTo>
                        <a:lnTo>
                          <a:pt x="106" y="86"/>
                        </a:lnTo>
                        <a:lnTo>
                          <a:pt x="96" y="78"/>
                        </a:lnTo>
                        <a:lnTo>
                          <a:pt x="90" y="72"/>
                        </a:lnTo>
                        <a:lnTo>
                          <a:pt x="86" y="70"/>
                        </a:lnTo>
                        <a:lnTo>
                          <a:pt x="86" y="66"/>
                        </a:lnTo>
                        <a:lnTo>
                          <a:pt x="80" y="68"/>
                        </a:lnTo>
                        <a:lnTo>
                          <a:pt x="78" y="70"/>
                        </a:lnTo>
                        <a:lnTo>
                          <a:pt x="76" y="70"/>
                        </a:lnTo>
                        <a:lnTo>
                          <a:pt x="72" y="72"/>
                        </a:lnTo>
                        <a:lnTo>
                          <a:pt x="66" y="70"/>
                        </a:lnTo>
                        <a:lnTo>
                          <a:pt x="60" y="68"/>
                        </a:lnTo>
                        <a:lnTo>
                          <a:pt x="56" y="64"/>
                        </a:lnTo>
                        <a:lnTo>
                          <a:pt x="54" y="60"/>
                        </a:lnTo>
                        <a:lnTo>
                          <a:pt x="32" y="52"/>
                        </a:lnTo>
                        <a:lnTo>
                          <a:pt x="32" y="82"/>
                        </a:lnTo>
                        <a:lnTo>
                          <a:pt x="30" y="86"/>
                        </a:lnTo>
                        <a:lnTo>
                          <a:pt x="26" y="88"/>
                        </a:lnTo>
                        <a:lnTo>
                          <a:pt x="24" y="88"/>
                        </a:lnTo>
                        <a:lnTo>
                          <a:pt x="0" y="88"/>
                        </a:lnTo>
                        <a:lnTo>
                          <a:pt x="0" y="152"/>
                        </a:lnTo>
                        <a:lnTo>
                          <a:pt x="16" y="170"/>
                        </a:lnTo>
                        <a:lnTo>
                          <a:pt x="18" y="172"/>
                        </a:lnTo>
                        <a:lnTo>
                          <a:pt x="22" y="174"/>
                        </a:lnTo>
                        <a:lnTo>
                          <a:pt x="28" y="172"/>
                        </a:lnTo>
                        <a:lnTo>
                          <a:pt x="36" y="170"/>
                        </a:lnTo>
                        <a:lnTo>
                          <a:pt x="40" y="172"/>
                        </a:lnTo>
                        <a:lnTo>
                          <a:pt x="46" y="176"/>
                        </a:lnTo>
                        <a:lnTo>
                          <a:pt x="52" y="178"/>
                        </a:lnTo>
                        <a:lnTo>
                          <a:pt x="58" y="182"/>
                        </a:lnTo>
                        <a:lnTo>
                          <a:pt x="72" y="18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30" name="ïSľíďê">
                    <a:extLst>
                      <a:ext uri="{FF2B5EF4-FFF2-40B4-BE49-F238E27FC236}">
                        <a16:creationId xmlns="" xmlns:a16="http://schemas.microsoft.com/office/drawing/2014/main" id="{341D23B9-06BB-4144-8AC7-BE2CC0BE4C3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666001" y="4047007"/>
                    <a:ext cx="342926" cy="365677"/>
                  </a:xfrm>
                  <a:custGeom>
                    <a:avLst/>
                    <a:gdLst>
                      <a:gd name="T0" fmla="*/ 2147483647 w 197"/>
                      <a:gd name="T1" fmla="*/ 2147483647 h 220"/>
                      <a:gd name="T2" fmla="*/ 2147483647 w 197"/>
                      <a:gd name="T3" fmla="*/ 2147483647 h 220"/>
                      <a:gd name="T4" fmla="*/ 2147483647 w 197"/>
                      <a:gd name="T5" fmla="*/ 2147483647 h 220"/>
                      <a:gd name="T6" fmla="*/ 2147483647 w 197"/>
                      <a:gd name="T7" fmla="*/ 2147483647 h 220"/>
                      <a:gd name="T8" fmla="*/ 2147483647 w 197"/>
                      <a:gd name="T9" fmla="*/ 2147483647 h 220"/>
                      <a:gd name="T10" fmla="*/ 2147483647 w 197"/>
                      <a:gd name="T11" fmla="*/ 2147483647 h 220"/>
                      <a:gd name="T12" fmla="*/ 0 w 197"/>
                      <a:gd name="T13" fmla="*/ 2147483647 h 220"/>
                      <a:gd name="T14" fmla="*/ 2147483647 w 197"/>
                      <a:gd name="T15" fmla="*/ 2147483647 h 220"/>
                      <a:gd name="T16" fmla="*/ 2147483647 w 197"/>
                      <a:gd name="T17" fmla="*/ 2147483647 h 220"/>
                      <a:gd name="T18" fmla="*/ 2147483647 w 197"/>
                      <a:gd name="T19" fmla="*/ 2147483647 h 220"/>
                      <a:gd name="T20" fmla="*/ 2147483647 w 197"/>
                      <a:gd name="T21" fmla="*/ 2147483647 h 220"/>
                      <a:gd name="T22" fmla="*/ 2147483647 w 197"/>
                      <a:gd name="T23" fmla="*/ 2147483647 h 220"/>
                      <a:gd name="T24" fmla="*/ 2147483647 w 197"/>
                      <a:gd name="T25" fmla="*/ 2147483647 h 220"/>
                      <a:gd name="T26" fmla="*/ 2147483647 w 197"/>
                      <a:gd name="T27" fmla="*/ 2147483647 h 220"/>
                      <a:gd name="T28" fmla="*/ 2147483647 w 197"/>
                      <a:gd name="T29" fmla="*/ 2147483647 h 220"/>
                      <a:gd name="T30" fmla="*/ 2147483647 w 197"/>
                      <a:gd name="T31" fmla="*/ 2147483647 h 220"/>
                      <a:gd name="T32" fmla="*/ 2147483647 w 197"/>
                      <a:gd name="T33" fmla="*/ 2147483647 h 220"/>
                      <a:gd name="T34" fmla="*/ 2147483647 w 197"/>
                      <a:gd name="T35" fmla="*/ 0 h 220"/>
                      <a:gd name="T36" fmla="*/ 2147483647 w 197"/>
                      <a:gd name="T37" fmla="*/ 2147483647 h 220"/>
                      <a:gd name="T38" fmla="*/ 2147483647 w 197"/>
                      <a:gd name="T39" fmla="*/ 2147483647 h 220"/>
                      <a:gd name="T40" fmla="*/ 2147483647 w 197"/>
                      <a:gd name="T41" fmla="*/ 2147483647 h 220"/>
                      <a:gd name="T42" fmla="*/ 2147483647 w 197"/>
                      <a:gd name="T43" fmla="*/ 2147483647 h 220"/>
                      <a:gd name="T44" fmla="*/ 2147483647 w 197"/>
                      <a:gd name="T45" fmla="*/ 2147483647 h 220"/>
                      <a:gd name="T46" fmla="*/ 2147483647 w 197"/>
                      <a:gd name="T47" fmla="*/ 2147483647 h 220"/>
                      <a:gd name="T48" fmla="*/ 2147483647 w 197"/>
                      <a:gd name="T49" fmla="*/ 2147483647 h 220"/>
                      <a:gd name="T50" fmla="*/ 2147483647 w 197"/>
                      <a:gd name="T51" fmla="*/ 2147483647 h 220"/>
                      <a:gd name="T52" fmla="*/ 2147483647 w 197"/>
                      <a:gd name="T53" fmla="*/ 2147483647 h 220"/>
                      <a:gd name="T54" fmla="*/ 2147483647 w 197"/>
                      <a:gd name="T55" fmla="*/ 2147483647 h 220"/>
                      <a:gd name="T56" fmla="*/ 2147483647 w 197"/>
                      <a:gd name="T57" fmla="*/ 2147483647 h 220"/>
                      <a:gd name="T58" fmla="*/ 2147483647 w 197"/>
                      <a:gd name="T59" fmla="*/ 2147483647 h 220"/>
                      <a:gd name="T60" fmla="*/ 2147483647 w 197"/>
                      <a:gd name="T61" fmla="*/ 2147483647 h 220"/>
                      <a:gd name="T62" fmla="*/ 2147483647 w 197"/>
                      <a:gd name="T63" fmla="*/ 2147483647 h 220"/>
                      <a:gd name="T64" fmla="*/ 2147483647 w 197"/>
                      <a:gd name="T65" fmla="*/ 2147483647 h 220"/>
                      <a:gd name="T66" fmla="*/ 2147483647 w 197"/>
                      <a:gd name="T67" fmla="*/ 2147483647 h 220"/>
                      <a:gd name="T68" fmla="*/ 2147483647 w 197"/>
                      <a:gd name="T69" fmla="*/ 2147483647 h 220"/>
                      <a:gd name="T70" fmla="*/ 2147483647 w 197"/>
                      <a:gd name="T71" fmla="*/ 2147483647 h 220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w 197"/>
                      <a:gd name="T109" fmla="*/ 0 h 220"/>
                      <a:gd name="T110" fmla="*/ 197 w 197"/>
                      <a:gd name="T111" fmla="*/ 220 h 220"/>
                    </a:gdLst>
                    <a:ahLst/>
                    <a:cxnLst>
                      <a:cxn ang="T72">
                        <a:pos x="T0" y="T1"/>
                      </a:cxn>
                      <a:cxn ang="T73">
                        <a:pos x="T2" y="T3"/>
                      </a:cxn>
                      <a:cxn ang="T74">
                        <a:pos x="T4" y="T5"/>
                      </a:cxn>
                      <a:cxn ang="T75">
                        <a:pos x="T6" y="T7"/>
                      </a:cxn>
                      <a:cxn ang="T76">
                        <a:pos x="T8" y="T9"/>
                      </a:cxn>
                      <a:cxn ang="T77">
                        <a:pos x="T10" y="T11"/>
                      </a:cxn>
                      <a:cxn ang="T78">
                        <a:pos x="T12" y="T13"/>
                      </a:cxn>
                      <a:cxn ang="T79">
                        <a:pos x="T14" y="T15"/>
                      </a:cxn>
                      <a:cxn ang="T80">
                        <a:pos x="T16" y="T17"/>
                      </a:cxn>
                      <a:cxn ang="T81">
                        <a:pos x="T18" y="T19"/>
                      </a:cxn>
                      <a:cxn ang="T82">
                        <a:pos x="T20" y="T21"/>
                      </a:cxn>
                      <a:cxn ang="T83">
                        <a:pos x="T22" y="T23"/>
                      </a:cxn>
                      <a:cxn ang="T84">
                        <a:pos x="T24" y="T25"/>
                      </a:cxn>
                      <a:cxn ang="T85">
                        <a:pos x="T26" y="T27"/>
                      </a:cxn>
                      <a:cxn ang="T86">
                        <a:pos x="T28" y="T29"/>
                      </a:cxn>
                      <a:cxn ang="T87">
                        <a:pos x="T30" y="T31"/>
                      </a:cxn>
                      <a:cxn ang="T88">
                        <a:pos x="T32" y="T33"/>
                      </a:cxn>
                      <a:cxn ang="T89">
                        <a:pos x="T34" y="T35"/>
                      </a:cxn>
                      <a:cxn ang="T90">
                        <a:pos x="T36" y="T37"/>
                      </a:cxn>
                      <a:cxn ang="T91">
                        <a:pos x="T38" y="T39"/>
                      </a:cxn>
                      <a:cxn ang="T92">
                        <a:pos x="T40" y="T41"/>
                      </a:cxn>
                      <a:cxn ang="T93">
                        <a:pos x="T42" y="T43"/>
                      </a:cxn>
                      <a:cxn ang="T94">
                        <a:pos x="T44" y="T45"/>
                      </a:cxn>
                      <a:cxn ang="T95">
                        <a:pos x="T46" y="T47"/>
                      </a:cxn>
                      <a:cxn ang="T96">
                        <a:pos x="T48" y="T49"/>
                      </a:cxn>
                      <a:cxn ang="T97">
                        <a:pos x="T50" y="T51"/>
                      </a:cxn>
                      <a:cxn ang="T98">
                        <a:pos x="T52" y="T53"/>
                      </a:cxn>
                      <a:cxn ang="T99">
                        <a:pos x="T54" y="T55"/>
                      </a:cxn>
                      <a:cxn ang="T100">
                        <a:pos x="T56" y="T57"/>
                      </a:cxn>
                      <a:cxn ang="T101">
                        <a:pos x="T58" y="T59"/>
                      </a:cxn>
                      <a:cxn ang="T102">
                        <a:pos x="T60" y="T61"/>
                      </a:cxn>
                      <a:cxn ang="T103">
                        <a:pos x="T62" y="T63"/>
                      </a:cxn>
                      <a:cxn ang="T104">
                        <a:pos x="T64" y="T65"/>
                      </a:cxn>
                      <a:cxn ang="T105">
                        <a:pos x="T66" y="T67"/>
                      </a:cxn>
                      <a:cxn ang="T106">
                        <a:pos x="T68" y="T69"/>
                      </a:cxn>
                      <a:cxn ang="T107">
                        <a:pos x="T70" y="T71"/>
                      </a:cxn>
                    </a:cxnLst>
                    <a:rect l="T108" t="T109" r="T110" b="T111"/>
                    <a:pathLst>
                      <a:path w="197" h="220">
                        <a:moveTo>
                          <a:pt x="181" y="212"/>
                        </a:moveTo>
                        <a:lnTo>
                          <a:pt x="159" y="220"/>
                        </a:lnTo>
                        <a:lnTo>
                          <a:pt x="117" y="220"/>
                        </a:lnTo>
                        <a:lnTo>
                          <a:pt x="107" y="216"/>
                        </a:lnTo>
                        <a:lnTo>
                          <a:pt x="105" y="214"/>
                        </a:lnTo>
                        <a:lnTo>
                          <a:pt x="101" y="210"/>
                        </a:lnTo>
                        <a:lnTo>
                          <a:pt x="33" y="210"/>
                        </a:lnTo>
                        <a:lnTo>
                          <a:pt x="27" y="206"/>
                        </a:lnTo>
                        <a:lnTo>
                          <a:pt x="25" y="204"/>
                        </a:lnTo>
                        <a:lnTo>
                          <a:pt x="21" y="204"/>
                        </a:lnTo>
                        <a:lnTo>
                          <a:pt x="11" y="206"/>
                        </a:lnTo>
                        <a:lnTo>
                          <a:pt x="4" y="206"/>
                        </a:lnTo>
                        <a:lnTo>
                          <a:pt x="0" y="204"/>
                        </a:lnTo>
                        <a:lnTo>
                          <a:pt x="0" y="194"/>
                        </a:lnTo>
                        <a:lnTo>
                          <a:pt x="4" y="188"/>
                        </a:lnTo>
                        <a:lnTo>
                          <a:pt x="4" y="180"/>
                        </a:lnTo>
                        <a:lnTo>
                          <a:pt x="4" y="174"/>
                        </a:lnTo>
                        <a:lnTo>
                          <a:pt x="7" y="162"/>
                        </a:lnTo>
                        <a:lnTo>
                          <a:pt x="11" y="150"/>
                        </a:lnTo>
                        <a:lnTo>
                          <a:pt x="13" y="140"/>
                        </a:lnTo>
                        <a:lnTo>
                          <a:pt x="19" y="132"/>
                        </a:lnTo>
                        <a:lnTo>
                          <a:pt x="25" y="122"/>
                        </a:lnTo>
                        <a:lnTo>
                          <a:pt x="31" y="112"/>
                        </a:lnTo>
                        <a:lnTo>
                          <a:pt x="35" y="104"/>
                        </a:lnTo>
                        <a:lnTo>
                          <a:pt x="35" y="92"/>
                        </a:lnTo>
                        <a:lnTo>
                          <a:pt x="33" y="84"/>
                        </a:lnTo>
                        <a:lnTo>
                          <a:pt x="29" y="74"/>
                        </a:lnTo>
                        <a:lnTo>
                          <a:pt x="25" y="66"/>
                        </a:lnTo>
                        <a:lnTo>
                          <a:pt x="23" y="56"/>
                        </a:lnTo>
                        <a:lnTo>
                          <a:pt x="23" y="52"/>
                        </a:lnTo>
                        <a:lnTo>
                          <a:pt x="25" y="48"/>
                        </a:lnTo>
                        <a:lnTo>
                          <a:pt x="27" y="44"/>
                        </a:lnTo>
                        <a:lnTo>
                          <a:pt x="27" y="40"/>
                        </a:lnTo>
                        <a:lnTo>
                          <a:pt x="27" y="32"/>
                        </a:lnTo>
                        <a:lnTo>
                          <a:pt x="23" y="24"/>
                        </a:lnTo>
                        <a:lnTo>
                          <a:pt x="15" y="0"/>
                        </a:lnTo>
                        <a:lnTo>
                          <a:pt x="79" y="0"/>
                        </a:lnTo>
                        <a:lnTo>
                          <a:pt x="79" y="12"/>
                        </a:lnTo>
                        <a:lnTo>
                          <a:pt x="85" y="24"/>
                        </a:lnTo>
                        <a:lnTo>
                          <a:pt x="93" y="32"/>
                        </a:lnTo>
                        <a:lnTo>
                          <a:pt x="95" y="34"/>
                        </a:lnTo>
                        <a:lnTo>
                          <a:pt x="99" y="34"/>
                        </a:lnTo>
                        <a:lnTo>
                          <a:pt x="111" y="34"/>
                        </a:lnTo>
                        <a:lnTo>
                          <a:pt x="119" y="34"/>
                        </a:lnTo>
                        <a:lnTo>
                          <a:pt x="121" y="32"/>
                        </a:lnTo>
                        <a:lnTo>
                          <a:pt x="123" y="28"/>
                        </a:lnTo>
                        <a:lnTo>
                          <a:pt x="123" y="20"/>
                        </a:lnTo>
                        <a:lnTo>
                          <a:pt x="143" y="20"/>
                        </a:lnTo>
                        <a:lnTo>
                          <a:pt x="145" y="22"/>
                        </a:lnTo>
                        <a:lnTo>
                          <a:pt x="147" y="24"/>
                        </a:lnTo>
                        <a:lnTo>
                          <a:pt x="151" y="26"/>
                        </a:lnTo>
                        <a:lnTo>
                          <a:pt x="159" y="26"/>
                        </a:lnTo>
                        <a:lnTo>
                          <a:pt x="165" y="24"/>
                        </a:lnTo>
                        <a:lnTo>
                          <a:pt x="167" y="46"/>
                        </a:lnTo>
                        <a:lnTo>
                          <a:pt x="165" y="68"/>
                        </a:lnTo>
                        <a:lnTo>
                          <a:pt x="165" y="72"/>
                        </a:lnTo>
                        <a:lnTo>
                          <a:pt x="169" y="74"/>
                        </a:lnTo>
                        <a:lnTo>
                          <a:pt x="171" y="82"/>
                        </a:lnTo>
                        <a:lnTo>
                          <a:pt x="171" y="86"/>
                        </a:lnTo>
                        <a:lnTo>
                          <a:pt x="169" y="92"/>
                        </a:lnTo>
                        <a:lnTo>
                          <a:pt x="175" y="94"/>
                        </a:lnTo>
                        <a:lnTo>
                          <a:pt x="179" y="94"/>
                        </a:lnTo>
                        <a:lnTo>
                          <a:pt x="183" y="92"/>
                        </a:lnTo>
                        <a:lnTo>
                          <a:pt x="191" y="92"/>
                        </a:lnTo>
                        <a:lnTo>
                          <a:pt x="197" y="92"/>
                        </a:lnTo>
                        <a:lnTo>
                          <a:pt x="197" y="122"/>
                        </a:lnTo>
                        <a:lnTo>
                          <a:pt x="195" y="126"/>
                        </a:lnTo>
                        <a:lnTo>
                          <a:pt x="191" y="128"/>
                        </a:lnTo>
                        <a:lnTo>
                          <a:pt x="189" y="128"/>
                        </a:lnTo>
                        <a:lnTo>
                          <a:pt x="165" y="128"/>
                        </a:lnTo>
                        <a:lnTo>
                          <a:pt x="165" y="192"/>
                        </a:lnTo>
                        <a:lnTo>
                          <a:pt x="181" y="210"/>
                        </a:lnTo>
                        <a:lnTo>
                          <a:pt x="181" y="21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31" name="iṣļîde">
                    <a:extLst>
                      <a:ext uri="{FF2B5EF4-FFF2-40B4-BE49-F238E27FC236}">
                        <a16:creationId xmlns="" xmlns:a16="http://schemas.microsoft.com/office/drawing/2014/main" id="{194BBD8F-F67B-47F0-97A2-A6DD67E229B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879469" y="4408481"/>
                    <a:ext cx="258916" cy="278810"/>
                  </a:xfrm>
                  <a:custGeom>
                    <a:avLst/>
                    <a:gdLst>
                      <a:gd name="T0" fmla="*/ 2147483647 w 148"/>
                      <a:gd name="T1" fmla="*/ 2147483647 h 168"/>
                      <a:gd name="T2" fmla="*/ 2147483647 w 148"/>
                      <a:gd name="T3" fmla="*/ 2147483647 h 168"/>
                      <a:gd name="T4" fmla="*/ 2147483647 w 148"/>
                      <a:gd name="T5" fmla="*/ 2147483647 h 168"/>
                      <a:gd name="T6" fmla="*/ 2147483647 w 148"/>
                      <a:gd name="T7" fmla="*/ 2147483647 h 168"/>
                      <a:gd name="T8" fmla="*/ 2147483647 w 148"/>
                      <a:gd name="T9" fmla="*/ 2147483647 h 168"/>
                      <a:gd name="T10" fmla="*/ 2147483647 w 148"/>
                      <a:gd name="T11" fmla="*/ 2147483647 h 168"/>
                      <a:gd name="T12" fmla="*/ 2147483647 w 148"/>
                      <a:gd name="T13" fmla="*/ 2147483647 h 168"/>
                      <a:gd name="T14" fmla="*/ 2147483647 w 148"/>
                      <a:gd name="T15" fmla="*/ 2147483647 h 168"/>
                      <a:gd name="T16" fmla="*/ 2147483647 w 148"/>
                      <a:gd name="T17" fmla="*/ 2147483647 h 168"/>
                      <a:gd name="T18" fmla="*/ 2147483647 w 148"/>
                      <a:gd name="T19" fmla="*/ 2147483647 h 168"/>
                      <a:gd name="T20" fmla="*/ 2147483647 w 148"/>
                      <a:gd name="T21" fmla="*/ 2147483647 h 168"/>
                      <a:gd name="T22" fmla="*/ 2147483647 w 148"/>
                      <a:gd name="T23" fmla="*/ 2147483647 h 168"/>
                      <a:gd name="T24" fmla="*/ 2147483647 w 148"/>
                      <a:gd name="T25" fmla="*/ 2147483647 h 168"/>
                      <a:gd name="T26" fmla="*/ 2147483647 w 148"/>
                      <a:gd name="T27" fmla="*/ 2147483647 h 168"/>
                      <a:gd name="T28" fmla="*/ 2147483647 w 148"/>
                      <a:gd name="T29" fmla="*/ 2147483647 h 168"/>
                      <a:gd name="T30" fmla="*/ 2147483647 w 148"/>
                      <a:gd name="T31" fmla="*/ 2147483647 h 168"/>
                      <a:gd name="T32" fmla="*/ 2147483647 w 148"/>
                      <a:gd name="T33" fmla="*/ 2147483647 h 168"/>
                      <a:gd name="T34" fmla="*/ 2147483647 w 148"/>
                      <a:gd name="T35" fmla="*/ 2147483647 h 168"/>
                      <a:gd name="T36" fmla="*/ 2147483647 w 148"/>
                      <a:gd name="T37" fmla="*/ 2147483647 h 168"/>
                      <a:gd name="T38" fmla="*/ 2147483647 w 148"/>
                      <a:gd name="T39" fmla="*/ 2147483647 h 168"/>
                      <a:gd name="T40" fmla="*/ 2147483647 w 148"/>
                      <a:gd name="T41" fmla="*/ 2147483647 h 168"/>
                      <a:gd name="T42" fmla="*/ 2147483647 w 148"/>
                      <a:gd name="T43" fmla="*/ 2147483647 h 168"/>
                      <a:gd name="T44" fmla="*/ 2147483647 w 148"/>
                      <a:gd name="T45" fmla="*/ 2147483647 h 168"/>
                      <a:gd name="T46" fmla="*/ 2147483647 w 148"/>
                      <a:gd name="T47" fmla="*/ 2147483647 h 168"/>
                      <a:gd name="T48" fmla="*/ 2147483647 w 148"/>
                      <a:gd name="T49" fmla="*/ 2147483647 h 168"/>
                      <a:gd name="T50" fmla="*/ 2147483647 w 148"/>
                      <a:gd name="T51" fmla="*/ 2147483647 h 168"/>
                      <a:gd name="T52" fmla="*/ 2147483647 w 148"/>
                      <a:gd name="T53" fmla="*/ 2147483647 h 168"/>
                      <a:gd name="T54" fmla="*/ 2147483647 w 148"/>
                      <a:gd name="T55" fmla="*/ 2147483647 h 168"/>
                      <a:gd name="T56" fmla="*/ 2147483647 w 148"/>
                      <a:gd name="T57" fmla="*/ 2147483647 h 168"/>
                      <a:gd name="T58" fmla="*/ 2147483647 w 148"/>
                      <a:gd name="T59" fmla="*/ 2147483647 h 168"/>
                      <a:gd name="T60" fmla="*/ 2147483647 w 148"/>
                      <a:gd name="T61" fmla="*/ 2147483647 h 168"/>
                      <a:gd name="T62" fmla="*/ 2147483647 w 148"/>
                      <a:gd name="T63" fmla="*/ 2147483647 h 168"/>
                      <a:gd name="T64" fmla="*/ 2147483647 w 148"/>
                      <a:gd name="T65" fmla="*/ 2147483647 h 168"/>
                      <a:gd name="T66" fmla="*/ 2147483647 w 148"/>
                      <a:gd name="T67" fmla="*/ 2147483647 h 168"/>
                      <a:gd name="T68" fmla="*/ 2147483647 w 148"/>
                      <a:gd name="T69" fmla="*/ 2147483647 h 168"/>
                      <a:gd name="T70" fmla="*/ 2147483647 w 148"/>
                      <a:gd name="T71" fmla="*/ 2147483647 h 168"/>
                      <a:gd name="T72" fmla="*/ 2147483647 w 148"/>
                      <a:gd name="T73" fmla="*/ 2147483647 h 168"/>
                      <a:gd name="T74" fmla="*/ 2147483647 w 148"/>
                      <a:gd name="T75" fmla="*/ 2147483647 h 168"/>
                      <a:gd name="T76" fmla="*/ 2147483647 w 148"/>
                      <a:gd name="T77" fmla="*/ 2147483647 h 168"/>
                      <a:gd name="T78" fmla="*/ 2147483647 w 148"/>
                      <a:gd name="T79" fmla="*/ 2147483647 h 168"/>
                      <a:gd name="T80" fmla="*/ 2147483647 w 148"/>
                      <a:gd name="T81" fmla="*/ 2147483647 h 168"/>
                      <a:gd name="T82" fmla="*/ 2147483647 w 148"/>
                      <a:gd name="T83" fmla="*/ 2147483647 h 168"/>
                      <a:gd name="T84" fmla="*/ 2147483647 w 148"/>
                      <a:gd name="T85" fmla="*/ 2147483647 h 168"/>
                      <a:gd name="T86" fmla="*/ 2147483647 w 148"/>
                      <a:gd name="T87" fmla="*/ 2147483647 h 168"/>
                      <a:gd name="T88" fmla="*/ 2147483647 w 148"/>
                      <a:gd name="T89" fmla="*/ 2147483647 h 168"/>
                      <a:gd name="T90" fmla="*/ 0 w 148"/>
                      <a:gd name="T91" fmla="*/ 2147483647 h 168"/>
                      <a:gd name="T92" fmla="*/ 0 w 148"/>
                      <a:gd name="T93" fmla="*/ 2147483647 h 168"/>
                      <a:gd name="T94" fmla="*/ 2147483647 w 148"/>
                      <a:gd name="T95" fmla="*/ 2147483647 h 168"/>
                      <a:gd name="T96" fmla="*/ 2147483647 w 148"/>
                      <a:gd name="T97" fmla="*/ 2147483647 h 168"/>
                      <a:gd name="T98" fmla="*/ 2147483647 w 148"/>
                      <a:gd name="T99" fmla="*/ 2147483647 h 168"/>
                      <a:gd name="T100" fmla="*/ 2147483647 w 148"/>
                      <a:gd name="T101" fmla="*/ 2147483647 h 168"/>
                      <a:gd name="T102" fmla="*/ 2147483647 w 148"/>
                      <a:gd name="T103" fmla="*/ 2147483647 h 168"/>
                      <a:gd name="T104" fmla="*/ 2147483647 w 148"/>
                      <a:gd name="T105" fmla="*/ 2147483647 h 168"/>
                      <a:gd name="T106" fmla="*/ 2147483647 w 148"/>
                      <a:gd name="T107" fmla="*/ 2147483647 h 168"/>
                      <a:gd name="T108" fmla="*/ 2147483647 w 148"/>
                      <a:gd name="T109" fmla="*/ 0 h 168"/>
                      <a:gd name="T110" fmla="*/ 2147483647 w 148"/>
                      <a:gd name="T111" fmla="*/ 0 h 168"/>
                      <a:gd name="T112" fmla="*/ 2147483647 w 148"/>
                      <a:gd name="T113" fmla="*/ 2147483647 h 168"/>
                      <a:gd name="T114" fmla="*/ 2147483647 w 148"/>
                      <a:gd name="T115" fmla="*/ 2147483647 h 168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w 148"/>
                      <a:gd name="T175" fmla="*/ 0 h 168"/>
                      <a:gd name="T176" fmla="*/ 148 w 148"/>
                      <a:gd name="T177" fmla="*/ 168 h 168"/>
                    </a:gdLst>
                    <a:ahLst/>
                    <a:cxnLst>
                      <a:cxn ang="T116">
                        <a:pos x="T0" y="T1"/>
                      </a:cxn>
                      <a:cxn ang="T117">
                        <a:pos x="T2" y="T3"/>
                      </a:cxn>
                      <a:cxn ang="T118">
                        <a:pos x="T4" y="T5"/>
                      </a:cxn>
                      <a:cxn ang="T119">
                        <a:pos x="T6" y="T7"/>
                      </a:cxn>
                      <a:cxn ang="T120">
                        <a:pos x="T8" y="T9"/>
                      </a:cxn>
                      <a:cxn ang="T121">
                        <a:pos x="T10" y="T11"/>
                      </a:cxn>
                      <a:cxn ang="T122">
                        <a:pos x="T12" y="T13"/>
                      </a:cxn>
                      <a:cxn ang="T123">
                        <a:pos x="T14" y="T15"/>
                      </a:cxn>
                      <a:cxn ang="T124">
                        <a:pos x="T16" y="T17"/>
                      </a:cxn>
                      <a:cxn ang="T125">
                        <a:pos x="T18" y="T19"/>
                      </a:cxn>
                      <a:cxn ang="T126">
                        <a:pos x="T20" y="T21"/>
                      </a:cxn>
                      <a:cxn ang="T127">
                        <a:pos x="T22" y="T23"/>
                      </a:cxn>
                      <a:cxn ang="T128">
                        <a:pos x="T24" y="T25"/>
                      </a:cxn>
                      <a:cxn ang="T129">
                        <a:pos x="T26" y="T27"/>
                      </a:cxn>
                      <a:cxn ang="T130">
                        <a:pos x="T28" y="T29"/>
                      </a:cxn>
                      <a:cxn ang="T131">
                        <a:pos x="T30" y="T31"/>
                      </a:cxn>
                      <a:cxn ang="T132">
                        <a:pos x="T32" y="T33"/>
                      </a:cxn>
                      <a:cxn ang="T133">
                        <a:pos x="T34" y="T35"/>
                      </a:cxn>
                      <a:cxn ang="T134">
                        <a:pos x="T36" y="T37"/>
                      </a:cxn>
                      <a:cxn ang="T135">
                        <a:pos x="T38" y="T39"/>
                      </a:cxn>
                      <a:cxn ang="T136">
                        <a:pos x="T40" y="T41"/>
                      </a:cxn>
                      <a:cxn ang="T137">
                        <a:pos x="T42" y="T43"/>
                      </a:cxn>
                      <a:cxn ang="T138">
                        <a:pos x="T44" y="T45"/>
                      </a:cxn>
                      <a:cxn ang="T139">
                        <a:pos x="T46" y="T47"/>
                      </a:cxn>
                      <a:cxn ang="T140">
                        <a:pos x="T48" y="T49"/>
                      </a:cxn>
                      <a:cxn ang="T141">
                        <a:pos x="T50" y="T51"/>
                      </a:cxn>
                      <a:cxn ang="T142">
                        <a:pos x="T52" y="T53"/>
                      </a:cxn>
                      <a:cxn ang="T143">
                        <a:pos x="T54" y="T55"/>
                      </a:cxn>
                      <a:cxn ang="T144">
                        <a:pos x="T56" y="T57"/>
                      </a:cxn>
                      <a:cxn ang="T145">
                        <a:pos x="T58" y="T59"/>
                      </a:cxn>
                      <a:cxn ang="T146">
                        <a:pos x="T60" y="T61"/>
                      </a:cxn>
                      <a:cxn ang="T147">
                        <a:pos x="T62" y="T63"/>
                      </a:cxn>
                      <a:cxn ang="T148">
                        <a:pos x="T64" y="T65"/>
                      </a:cxn>
                      <a:cxn ang="T149">
                        <a:pos x="T66" y="T67"/>
                      </a:cxn>
                      <a:cxn ang="T150">
                        <a:pos x="T68" y="T69"/>
                      </a:cxn>
                      <a:cxn ang="T151">
                        <a:pos x="T70" y="T71"/>
                      </a:cxn>
                      <a:cxn ang="T152">
                        <a:pos x="T72" y="T73"/>
                      </a:cxn>
                      <a:cxn ang="T153">
                        <a:pos x="T74" y="T75"/>
                      </a:cxn>
                      <a:cxn ang="T154">
                        <a:pos x="T76" y="T77"/>
                      </a:cxn>
                      <a:cxn ang="T155">
                        <a:pos x="T78" y="T79"/>
                      </a:cxn>
                      <a:cxn ang="T156">
                        <a:pos x="T80" y="T81"/>
                      </a:cxn>
                      <a:cxn ang="T157">
                        <a:pos x="T82" y="T83"/>
                      </a:cxn>
                      <a:cxn ang="T158">
                        <a:pos x="T84" y="T85"/>
                      </a:cxn>
                      <a:cxn ang="T159">
                        <a:pos x="T86" y="T87"/>
                      </a:cxn>
                      <a:cxn ang="T160">
                        <a:pos x="T88" y="T89"/>
                      </a:cxn>
                      <a:cxn ang="T161">
                        <a:pos x="T90" y="T91"/>
                      </a:cxn>
                      <a:cxn ang="T162">
                        <a:pos x="T92" y="T93"/>
                      </a:cxn>
                      <a:cxn ang="T163">
                        <a:pos x="T94" y="T95"/>
                      </a:cxn>
                      <a:cxn ang="T164">
                        <a:pos x="T96" y="T97"/>
                      </a:cxn>
                      <a:cxn ang="T165">
                        <a:pos x="T98" y="T99"/>
                      </a:cxn>
                      <a:cxn ang="T166">
                        <a:pos x="T100" y="T101"/>
                      </a:cxn>
                      <a:cxn ang="T167">
                        <a:pos x="T102" y="T103"/>
                      </a:cxn>
                      <a:cxn ang="T168">
                        <a:pos x="T104" y="T105"/>
                      </a:cxn>
                      <a:cxn ang="T169">
                        <a:pos x="T106" y="T107"/>
                      </a:cxn>
                      <a:cxn ang="T170">
                        <a:pos x="T108" y="T109"/>
                      </a:cxn>
                      <a:cxn ang="T171">
                        <a:pos x="T110" y="T111"/>
                      </a:cxn>
                      <a:cxn ang="T172">
                        <a:pos x="T112" y="T113"/>
                      </a:cxn>
                      <a:cxn ang="T173">
                        <a:pos x="T114" y="T115"/>
                      </a:cxn>
                    </a:cxnLst>
                    <a:rect l="T174" t="T175" r="T176" b="T177"/>
                    <a:pathLst>
                      <a:path w="148" h="168">
                        <a:moveTo>
                          <a:pt x="94" y="8"/>
                        </a:moveTo>
                        <a:lnTo>
                          <a:pt x="98" y="14"/>
                        </a:lnTo>
                        <a:lnTo>
                          <a:pt x="100" y="18"/>
                        </a:lnTo>
                        <a:lnTo>
                          <a:pt x="102" y="20"/>
                        </a:lnTo>
                        <a:lnTo>
                          <a:pt x="100" y="22"/>
                        </a:lnTo>
                        <a:lnTo>
                          <a:pt x="102" y="26"/>
                        </a:lnTo>
                        <a:lnTo>
                          <a:pt x="106" y="32"/>
                        </a:lnTo>
                        <a:lnTo>
                          <a:pt x="112" y="36"/>
                        </a:lnTo>
                        <a:lnTo>
                          <a:pt x="120" y="42"/>
                        </a:lnTo>
                        <a:lnTo>
                          <a:pt x="124" y="46"/>
                        </a:lnTo>
                        <a:lnTo>
                          <a:pt x="126" y="52"/>
                        </a:lnTo>
                        <a:lnTo>
                          <a:pt x="128" y="62"/>
                        </a:lnTo>
                        <a:lnTo>
                          <a:pt x="128" y="68"/>
                        </a:lnTo>
                        <a:lnTo>
                          <a:pt x="132" y="70"/>
                        </a:lnTo>
                        <a:lnTo>
                          <a:pt x="136" y="72"/>
                        </a:lnTo>
                        <a:lnTo>
                          <a:pt x="140" y="74"/>
                        </a:lnTo>
                        <a:lnTo>
                          <a:pt x="144" y="74"/>
                        </a:lnTo>
                        <a:lnTo>
                          <a:pt x="148" y="80"/>
                        </a:lnTo>
                        <a:lnTo>
                          <a:pt x="140" y="84"/>
                        </a:lnTo>
                        <a:lnTo>
                          <a:pt x="134" y="88"/>
                        </a:lnTo>
                        <a:lnTo>
                          <a:pt x="126" y="100"/>
                        </a:lnTo>
                        <a:lnTo>
                          <a:pt x="116" y="112"/>
                        </a:lnTo>
                        <a:lnTo>
                          <a:pt x="106" y="122"/>
                        </a:lnTo>
                        <a:lnTo>
                          <a:pt x="104" y="124"/>
                        </a:lnTo>
                        <a:lnTo>
                          <a:pt x="100" y="126"/>
                        </a:lnTo>
                        <a:lnTo>
                          <a:pt x="98" y="128"/>
                        </a:lnTo>
                        <a:lnTo>
                          <a:pt x="94" y="132"/>
                        </a:lnTo>
                        <a:lnTo>
                          <a:pt x="92" y="138"/>
                        </a:lnTo>
                        <a:lnTo>
                          <a:pt x="88" y="142"/>
                        </a:lnTo>
                        <a:lnTo>
                          <a:pt x="84" y="146"/>
                        </a:lnTo>
                        <a:lnTo>
                          <a:pt x="78" y="148"/>
                        </a:lnTo>
                        <a:lnTo>
                          <a:pt x="72" y="146"/>
                        </a:lnTo>
                        <a:lnTo>
                          <a:pt x="68" y="142"/>
                        </a:lnTo>
                        <a:lnTo>
                          <a:pt x="62" y="140"/>
                        </a:lnTo>
                        <a:lnTo>
                          <a:pt x="56" y="138"/>
                        </a:lnTo>
                        <a:lnTo>
                          <a:pt x="52" y="142"/>
                        </a:lnTo>
                        <a:lnTo>
                          <a:pt x="44" y="150"/>
                        </a:lnTo>
                        <a:lnTo>
                          <a:pt x="36" y="162"/>
                        </a:lnTo>
                        <a:lnTo>
                          <a:pt x="28" y="168"/>
                        </a:lnTo>
                        <a:lnTo>
                          <a:pt x="12" y="168"/>
                        </a:lnTo>
                        <a:lnTo>
                          <a:pt x="14" y="160"/>
                        </a:lnTo>
                        <a:lnTo>
                          <a:pt x="16" y="152"/>
                        </a:lnTo>
                        <a:lnTo>
                          <a:pt x="16" y="146"/>
                        </a:lnTo>
                        <a:lnTo>
                          <a:pt x="14" y="142"/>
                        </a:lnTo>
                        <a:lnTo>
                          <a:pt x="6" y="134"/>
                        </a:lnTo>
                        <a:lnTo>
                          <a:pt x="0" y="132"/>
                        </a:lnTo>
                        <a:lnTo>
                          <a:pt x="0" y="78"/>
                        </a:lnTo>
                        <a:lnTo>
                          <a:pt x="20" y="78"/>
                        </a:lnTo>
                        <a:lnTo>
                          <a:pt x="20" y="10"/>
                        </a:lnTo>
                        <a:lnTo>
                          <a:pt x="42" y="8"/>
                        </a:lnTo>
                        <a:lnTo>
                          <a:pt x="60" y="6"/>
                        </a:lnTo>
                        <a:lnTo>
                          <a:pt x="64" y="12"/>
                        </a:lnTo>
                        <a:lnTo>
                          <a:pt x="78" y="6"/>
                        </a:lnTo>
                        <a:lnTo>
                          <a:pt x="82" y="2"/>
                        </a:lnTo>
                        <a:lnTo>
                          <a:pt x="88" y="0"/>
                        </a:lnTo>
                        <a:lnTo>
                          <a:pt x="92" y="0"/>
                        </a:lnTo>
                        <a:lnTo>
                          <a:pt x="94" y="2"/>
                        </a:lnTo>
                        <a:lnTo>
                          <a:pt x="94" y="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32" name="iSḷiḑè">
                    <a:extLst>
                      <a:ext uri="{FF2B5EF4-FFF2-40B4-BE49-F238E27FC236}">
                        <a16:creationId xmlns="" xmlns:a16="http://schemas.microsoft.com/office/drawing/2014/main" id="{17B7C68C-0300-4886-BC15-8DA733398E3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3875479" y="3359088"/>
                    <a:ext cx="141853" cy="138705"/>
                  </a:xfrm>
                  <a:custGeom>
                    <a:avLst/>
                    <a:gdLst>
                      <a:gd name="T0" fmla="*/ 2147483647 w 82"/>
                      <a:gd name="T1" fmla="*/ 2147483647 h 82"/>
                      <a:gd name="T2" fmla="*/ 2147483647 w 82"/>
                      <a:gd name="T3" fmla="*/ 2147483647 h 82"/>
                      <a:gd name="T4" fmla="*/ 2147483647 w 82"/>
                      <a:gd name="T5" fmla="*/ 2147483647 h 82"/>
                      <a:gd name="T6" fmla="*/ 2147483647 w 82"/>
                      <a:gd name="T7" fmla="*/ 2147483647 h 82"/>
                      <a:gd name="T8" fmla="*/ 2147483647 w 82"/>
                      <a:gd name="T9" fmla="*/ 2147483647 h 82"/>
                      <a:gd name="T10" fmla="*/ 2147483647 w 82"/>
                      <a:gd name="T11" fmla="*/ 2147483647 h 82"/>
                      <a:gd name="T12" fmla="*/ 2147483647 w 82"/>
                      <a:gd name="T13" fmla="*/ 2147483647 h 82"/>
                      <a:gd name="T14" fmla="*/ 2147483647 w 82"/>
                      <a:gd name="T15" fmla="*/ 2147483647 h 82"/>
                      <a:gd name="T16" fmla="*/ 2147483647 w 82"/>
                      <a:gd name="T17" fmla="*/ 2147483647 h 82"/>
                      <a:gd name="T18" fmla="*/ 2147483647 w 82"/>
                      <a:gd name="T19" fmla="*/ 2147483647 h 82"/>
                      <a:gd name="T20" fmla="*/ 2147483647 w 82"/>
                      <a:gd name="T21" fmla="*/ 2147483647 h 82"/>
                      <a:gd name="T22" fmla="*/ 2147483647 w 82"/>
                      <a:gd name="T23" fmla="*/ 2147483647 h 82"/>
                      <a:gd name="T24" fmla="*/ 2147483647 w 82"/>
                      <a:gd name="T25" fmla="*/ 2147483647 h 82"/>
                      <a:gd name="T26" fmla="*/ 2147483647 w 82"/>
                      <a:gd name="T27" fmla="*/ 2147483647 h 82"/>
                      <a:gd name="T28" fmla="*/ 2147483647 w 82"/>
                      <a:gd name="T29" fmla="*/ 2147483647 h 82"/>
                      <a:gd name="T30" fmla="*/ 2147483647 w 82"/>
                      <a:gd name="T31" fmla="*/ 2147483647 h 82"/>
                      <a:gd name="T32" fmla="*/ 2147483647 w 82"/>
                      <a:gd name="T33" fmla="*/ 2147483647 h 82"/>
                      <a:gd name="T34" fmla="*/ 2147483647 w 82"/>
                      <a:gd name="T35" fmla="*/ 2147483647 h 82"/>
                      <a:gd name="T36" fmla="*/ 2147483647 w 82"/>
                      <a:gd name="T37" fmla="*/ 2147483647 h 82"/>
                      <a:gd name="T38" fmla="*/ 2147483647 w 82"/>
                      <a:gd name="T39" fmla="*/ 2147483647 h 82"/>
                      <a:gd name="T40" fmla="*/ 2147483647 w 82"/>
                      <a:gd name="T41" fmla="*/ 2147483647 h 82"/>
                      <a:gd name="T42" fmla="*/ 2147483647 w 82"/>
                      <a:gd name="T43" fmla="*/ 2147483647 h 82"/>
                      <a:gd name="T44" fmla="*/ 2147483647 w 82"/>
                      <a:gd name="T45" fmla="*/ 2147483647 h 82"/>
                      <a:gd name="T46" fmla="*/ 2147483647 w 82"/>
                      <a:gd name="T47" fmla="*/ 2147483647 h 82"/>
                      <a:gd name="T48" fmla="*/ 0 w 82"/>
                      <a:gd name="T49" fmla="*/ 2147483647 h 82"/>
                      <a:gd name="T50" fmla="*/ 2147483647 w 82"/>
                      <a:gd name="T51" fmla="*/ 2147483647 h 82"/>
                      <a:gd name="T52" fmla="*/ 2147483647 w 82"/>
                      <a:gd name="T53" fmla="*/ 2147483647 h 82"/>
                      <a:gd name="T54" fmla="*/ 2147483647 w 82"/>
                      <a:gd name="T55" fmla="*/ 2147483647 h 82"/>
                      <a:gd name="T56" fmla="*/ 2147483647 w 82"/>
                      <a:gd name="T57" fmla="*/ 2147483647 h 82"/>
                      <a:gd name="T58" fmla="*/ 2147483647 w 82"/>
                      <a:gd name="T59" fmla="*/ 2147483647 h 82"/>
                      <a:gd name="T60" fmla="*/ 2147483647 w 82"/>
                      <a:gd name="T61" fmla="*/ 2147483647 h 82"/>
                      <a:gd name="T62" fmla="*/ 2147483647 w 82"/>
                      <a:gd name="T63" fmla="*/ 2147483647 h 82"/>
                      <a:gd name="T64" fmla="*/ 2147483647 w 82"/>
                      <a:gd name="T65" fmla="*/ 0 h 82"/>
                      <a:gd name="T66" fmla="*/ 2147483647 w 82"/>
                      <a:gd name="T67" fmla="*/ 0 h 82"/>
                      <a:gd name="T68" fmla="*/ 2147483647 w 82"/>
                      <a:gd name="T69" fmla="*/ 2147483647 h 82"/>
                      <a:gd name="T70" fmla="*/ 2147483647 w 82"/>
                      <a:gd name="T71" fmla="*/ 2147483647 h 82"/>
                      <a:gd name="T72" fmla="*/ 2147483647 w 82"/>
                      <a:gd name="T73" fmla="*/ 2147483647 h 82"/>
                      <a:gd name="T74" fmla="*/ 2147483647 w 82"/>
                      <a:gd name="T75" fmla="*/ 2147483647 h 82"/>
                      <a:gd name="T76" fmla="*/ 2147483647 w 82"/>
                      <a:gd name="T77" fmla="*/ 2147483647 h 82"/>
                      <a:gd name="T78" fmla="*/ 2147483647 w 82"/>
                      <a:gd name="T79" fmla="*/ 2147483647 h 82"/>
                      <a:gd name="T80" fmla="*/ 2147483647 w 82"/>
                      <a:gd name="T81" fmla="*/ 2147483647 h 82"/>
                      <a:gd name="T82" fmla="*/ 2147483647 w 82"/>
                      <a:gd name="T83" fmla="*/ 2147483647 h 82"/>
                      <a:gd name="T84" fmla="*/ 2147483647 w 82"/>
                      <a:gd name="T85" fmla="*/ 2147483647 h 82"/>
                      <a:gd name="T86" fmla="*/ 2147483647 w 82"/>
                      <a:gd name="T87" fmla="*/ 2147483647 h 82"/>
                      <a:gd name="T88" fmla="*/ 2147483647 w 82"/>
                      <a:gd name="T89" fmla="*/ 2147483647 h 82"/>
                      <a:gd name="T90" fmla="*/ 2147483647 w 82"/>
                      <a:gd name="T91" fmla="*/ 2147483647 h 82"/>
                      <a:gd name="T92" fmla="*/ 2147483647 w 82"/>
                      <a:gd name="T93" fmla="*/ 2147483647 h 82"/>
                      <a:gd name="T94" fmla="*/ 2147483647 w 82"/>
                      <a:gd name="T95" fmla="*/ 2147483647 h 82"/>
                      <a:gd name="T96" fmla="*/ 2147483647 w 82"/>
                      <a:gd name="T97" fmla="*/ 2147483647 h 82"/>
                      <a:gd name="T98" fmla="*/ 2147483647 w 82"/>
                      <a:gd name="T99" fmla="*/ 2147483647 h 82"/>
                      <a:gd name="T100" fmla="*/ 2147483647 w 82"/>
                      <a:gd name="T101" fmla="*/ 2147483647 h 82"/>
                      <a:gd name="T102" fmla="*/ 2147483647 w 82"/>
                      <a:gd name="T103" fmla="*/ 2147483647 h 82"/>
                      <a:gd name="T104" fmla="*/ 2147483647 w 82"/>
                      <a:gd name="T105" fmla="*/ 2147483647 h 82"/>
                      <a:gd name="T106" fmla="*/ 2147483647 w 82"/>
                      <a:gd name="T107" fmla="*/ 2147483647 h 82"/>
                      <a:gd name="T108" fmla="*/ 2147483647 w 82"/>
                      <a:gd name="T109" fmla="*/ 2147483647 h 82"/>
                      <a:gd name="T110" fmla="*/ 2147483647 w 82"/>
                      <a:gd name="T111" fmla="*/ 2147483647 h 82"/>
                      <a:gd name="T112" fmla="*/ 2147483647 w 82"/>
                      <a:gd name="T113" fmla="*/ 2147483647 h 82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w 82"/>
                      <a:gd name="T172" fmla="*/ 0 h 82"/>
                      <a:gd name="T173" fmla="*/ 82 w 82"/>
                      <a:gd name="T174" fmla="*/ 82 h 82"/>
                    </a:gdLst>
                    <a:ahLst/>
                    <a:cxnLst>
                      <a:cxn ang="T114">
                        <a:pos x="T0" y="T1"/>
                      </a:cxn>
                      <a:cxn ang="T115">
                        <a:pos x="T2" y="T3"/>
                      </a:cxn>
                      <a:cxn ang="T116">
                        <a:pos x="T4" y="T5"/>
                      </a:cxn>
                      <a:cxn ang="T117">
                        <a:pos x="T6" y="T7"/>
                      </a:cxn>
                      <a:cxn ang="T118">
                        <a:pos x="T8" y="T9"/>
                      </a:cxn>
                      <a:cxn ang="T119">
                        <a:pos x="T10" y="T11"/>
                      </a:cxn>
                      <a:cxn ang="T120">
                        <a:pos x="T12" y="T13"/>
                      </a:cxn>
                      <a:cxn ang="T121">
                        <a:pos x="T14" y="T15"/>
                      </a:cxn>
                      <a:cxn ang="T122">
                        <a:pos x="T16" y="T17"/>
                      </a:cxn>
                      <a:cxn ang="T123">
                        <a:pos x="T18" y="T19"/>
                      </a:cxn>
                      <a:cxn ang="T124">
                        <a:pos x="T20" y="T21"/>
                      </a:cxn>
                      <a:cxn ang="T125">
                        <a:pos x="T22" y="T23"/>
                      </a:cxn>
                      <a:cxn ang="T126">
                        <a:pos x="T24" y="T25"/>
                      </a:cxn>
                      <a:cxn ang="T127">
                        <a:pos x="T26" y="T27"/>
                      </a:cxn>
                      <a:cxn ang="T128">
                        <a:pos x="T28" y="T29"/>
                      </a:cxn>
                      <a:cxn ang="T129">
                        <a:pos x="T30" y="T31"/>
                      </a:cxn>
                      <a:cxn ang="T130">
                        <a:pos x="T32" y="T33"/>
                      </a:cxn>
                      <a:cxn ang="T131">
                        <a:pos x="T34" y="T35"/>
                      </a:cxn>
                      <a:cxn ang="T132">
                        <a:pos x="T36" y="T37"/>
                      </a:cxn>
                      <a:cxn ang="T133">
                        <a:pos x="T38" y="T39"/>
                      </a:cxn>
                      <a:cxn ang="T134">
                        <a:pos x="T40" y="T41"/>
                      </a:cxn>
                      <a:cxn ang="T135">
                        <a:pos x="T42" y="T43"/>
                      </a:cxn>
                      <a:cxn ang="T136">
                        <a:pos x="T44" y="T45"/>
                      </a:cxn>
                      <a:cxn ang="T137">
                        <a:pos x="T46" y="T47"/>
                      </a:cxn>
                      <a:cxn ang="T138">
                        <a:pos x="T48" y="T49"/>
                      </a:cxn>
                      <a:cxn ang="T139">
                        <a:pos x="T50" y="T51"/>
                      </a:cxn>
                      <a:cxn ang="T140">
                        <a:pos x="T52" y="T53"/>
                      </a:cxn>
                      <a:cxn ang="T141">
                        <a:pos x="T54" y="T55"/>
                      </a:cxn>
                      <a:cxn ang="T142">
                        <a:pos x="T56" y="T57"/>
                      </a:cxn>
                      <a:cxn ang="T143">
                        <a:pos x="T58" y="T59"/>
                      </a:cxn>
                      <a:cxn ang="T144">
                        <a:pos x="T60" y="T61"/>
                      </a:cxn>
                      <a:cxn ang="T145">
                        <a:pos x="T62" y="T63"/>
                      </a:cxn>
                      <a:cxn ang="T146">
                        <a:pos x="T64" y="T65"/>
                      </a:cxn>
                      <a:cxn ang="T147">
                        <a:pos x="T66" y="T67"/>
                      </a:cxn>
                      <a:cxn ang="T148">
                        <a:pos x="T68" y="T69"/>
                      </a:cxn>
                      <a:cxn ang="T149">
                        <a:pos x="T70" y="T71"/>
                      </a:cxn>
                      <a:cxn ang="T150">
                        <a:pos x="T72" y="T73"/>
                      </a:cxn>
                      <a:cxn ang="T151">
                        <a:pos x="T74" y="T75"/>
                      </a:cxn>
                      <a:cxn ang="T152">
                        <a:pos x="T76" y="T77"/>
                      </a:cxn>
                      <a:cxn ang="T153">
                        <a:pos x="T78" y="T79"/>
                      </a:cxn>
                      <a:cxn ang="T154">
                        <a:pos x="T80" y="T81"/>
                      </a:cxn>
                      <a:cxn ang="T155">
                        <a:pos x="T82" y="T83"/>
                      </a:cxn>
                      <a:cxn ang="T156">
                        <a:pos x="T84" y="T85"/>
                      </a:cxn>
                      <a:cxn ang="T157">
                        <a:pos x="T86" y="T87"/>
                      </a:cxn>
                      <a:cxn ang="T158">
                        <a:pos x="T88" y="T89"/>
                      </a:cxn>
                      <a:cxn ang="T159">
                        <a:pos x="T90" y="T91"/>
                      </a:cxn>
                      <a:cxn ang="T160">
                        <a:pos x="T92" y="T93"/>
                      </a:cxn>
                      <a:cxn ang="T161">
                        <a:pos x="T94" y="T95"/>
                      </a:cxn>
                      <a:cxn ang="T162">
                        <a:pos x="T96" y="T97"/>
                      </a:cxn>
                      <a:cxn ang="T163">
                        <a:pos x="T98" y="T99"/>
                      </a:cxn>
                      <a:cxn ang="T164">
                        <a:pos x="T100" y="T101"/>
                      </a:cxn>
                      <a:cxn ang="T165">
                        <a:pos x="T102" y="T103"/>
                      </a:cxn>
                      <a:cxn ang="T166">
                        <a:pos x="T104" y="T105"/>
                      </a:cxn>
                      <a:cxn ang="T167">
                        <a:pos x="T106" y="T107"/>
                      </a:cxn>
                      <a:cxn ang="T168">
                        <a:pos x="T108" y="T109"/>
                      </a:cxn>
                      <a:cxn ang="T169">
                        <a:pos x="T110" y="T111"/>
                      </a:cxn>
                      <a:cxn ang="T170">
                        <a:pos x="T112" y="T113"/>
                      </a:cxn>
                    </a:cxnLst>
                    <a:rect l="T171" t="T172" r="T173" b="T174"/>
                    <a:pathLst>
                      <a:path w="82" h="82">
                        <a:moveTo>
                          <a:pt x="6" y="78"/>
                        </a:moveTo>
                        <a:lnTo>
                          <a:pt x="4" y="74"/>
                        </a:lnTo>
                        <a:lnTo>
                          <a:pt x="4" y="68"/>
                        </a:lnTo>
                        <a:lnTo>
                          <a:pt x="4" y="62"/>
                        </a:lnTo>
                        <a:lnTo>
                          <a:pt x="16" y="62"/>
                        </a:lnTo>
                        <a:lnTo>
                          <a:pt x="28" y="60"/>
                        </a:lnTo>
                        <a:lnTo>
                          <a:pt x="28" y="58"/>
                        </a:lnTo>
                        <a:lnTo>
                          <a:pt x="34" y="60"/>
                        </a:lnTo>
                        <a:lnTo>
                          <a:pt x="42" y="62"/>
                        </a:lnTo>
                        <a:lnTo>
                          <a:pt x="46" y="60"/>
                        </a:lnTo>
                        <a:lnTo>
                          <a:pt x="50" y="58"/>
                        </a:lnTo>
                        <a:lnTo>
                          <a:pt x="38" y="56"/>
                        </a:lnTo>
                        <a:lnTo>
                          <a:pt x="32" y="54"/>
                        </a:lnTo>
                        <a:lnTo>
                          <a:pt x="30" y="50"/>
                        </a:lnTo>
                        <a:lnTo>
                          <a:pt x="26" y="52"/>
                        </a:lnTo>
                        <a:lnTo>
                          <a:pt x="24" y="54"/>
                        </a:lnTo>
                        <a:lnTo>
                          <a:pt x="22" y="56"/>
                        </a:lnTo>
                        <a:lnTo>
                          <a:pt x="18" y="58"/>
                        </a:lnTo>
                        <a:lnTo>
                          <a:pt x="6" y="56"/>
                        </a:lnTo>
                        <a:lnTo>
                          <a:pt x="6" y="52"/>
                        </a:lnTo>
                        <a:lnTo>
                          <a:pt x="8" y="46"/>
                        </a:lnTo>
                        <a:lnTo>
                          <a:pt x="6" y="40"/>
                        </a:lnTo>
                        <a:lnTo>
                          <a:pt x="4" y="36"/>
                        </a:lnTo>
                        <a:lnTo>
                          <a:pt x="2" y="32"/>
                        </a:lnTo>
                        <a:lnTo>
                          <a:pt x="0" y="30"/>
                        </a:lnTo>
                        <a:lnTo>
                          <a:pt x="2" y="24"/>
                        </a:lnTo>
                        <a:lnTo>
                          <a:pt x="4" y="16"/>
                        </a:lnTo>
                        <a:lnTo>
                          <a:pt x="10" y="4"/>
                        </a:lnTo>
                        <a:lnTo>
                          <a:pt x="14" y="4"/>
                        </a:lnTo>
                        <a:lnTo>
                          <a:pt x="16" y="4"/>
                        </a:lnTo>
                        <a:lnTo>
                          <a:pt x="20" y="4"/>
                        </a:lnTo>
                        <a:lnTo>
                          <a:pt x="22" y="2"/>
                        </a:lnTo>
                        <a:lnTo>
                          <a:pt x="26" y="0"/>
                        </a:lnTo>
                        <a:lnTo>
                          <a:pt x="30" y="0"/>
                        </a:lnTo>
                        <a:lnTo>
                          <a:pt x="38" y="2"/>
                        </a:lnTo>
                        <a:lnTo>
                          <a:pt x="46" y="6"/>
                        </a:lnTo>
                        <a:lnTo>
                          <a:pt x="52" y="8"/>
                        </a:lnTo>
                        <a:lnTo>
                          <a:pt x="54" y="14"/>
                        </a:lnTo>
                        <a:lnTo>
                          <a:pt x="64" y="28"/>
                        </a:lnTo>
                        <a:lnTo>
                          <a:pt x="68" y="32"/>
                        </a:lnTo>
                        <a:lnTo>
                          <a:pt x="74" y="36"/>
                        </a:lnTo>
                        <a:lnTo>
                          <a:pt x="72" y="36"/>
                        </a:lnTo>
                        <a:lnTo>
                          <a:pt x="76" y="48"/>
                        </a:lnTo>
                        <a:lnTo>
                          <a:pt x="80" y="58"/>
                        </a:lnTo>
                        <a:lnTo>
                          <a:pt x="82" y="66"/>
                        </a:lnTo>
                        <a:lnTo>
                          <a:pt x="82" y="72"/>
                        </a:lnTo>
                        <a:lnTo>
                          <a:pt x="82" y="80"/>
                        </a:lnTo>
                        <a:lnTo>
                          <a:pt x="80" y="80"/>
                        </a:lnTo>
                        <a:lnTo>
                          <a:pt x="74" y="82"/>
                        </a:lnTo>
                        <a:lnTo>
                          <a:pt x="68" y="80"/>
                        </a:lnTo>
                        <a:lnTo>
                          <a:pt x="62" y="78"/>
                        </a:lnTo>
                        <a:lnTo>
                          <a:pt x="56" y="76"/>
                        </a:lnTo>
                        <a:lnTo>
                          <a:pt x="50" y="74"/>
                        </a:lnTo>
                        <a:lnTo>
                          <a:pt x="38" y="74"/>
                        </a:lnTo>
                        <a:lnTo>
                          <a:pt x="26" y="76"/>
                        </a:lnTo>
                        <a:lnTo>
                          <a:pt x="18" y="78"/>
                        </a:lnTo>
                        <a:lnTo>
                          <a:pt x="6" y="7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33" name="îṡ1iďé">
                    <a:extLst>
                      <a:ext uri="{FF2B5EF4-FFF2-40B4-BE49-F238E27FC236}">
                        <a16:creationId xmlns="" xmlns:a16="http://schemas.microsoft.com/office/drawing/2014/main" id="{41CF8511-69BF-417F-B01B-4839DDA56A7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3885119" y="3483783"/>
                    <a:ext cx="78501" cy="39230"/>
                  </a:xfrm>
                  <a:custGeom>
                    <a:avLst/>
                    <a:gdLst>
                      <a:gd name="T0" fmla="*/ 0 w 44"/>
                      <a:gd name="T1" fmla="*/ 2147483647 h 24"/>
                      <a:gd name="T2" fmla="*/ 2147483647 w 44"/>
                      <a:gd name="T3" fmla="*/ 2147483647 h 24"/>
                      <a:gd name="T4" fmla="*/ 2147483647 w 44"/>
                      <a:gd name="T5" fmla="*/ 2147483647 h 24"/>
                      <a:gd name="T6" fmla="*/ 2147483647 w 44"/>
                      <a:gd name="T7" fmla="*/ 0 h 24"/>
                      <a:gd name="T8" fmla="*/ 2147483647 w 44"/>
                      <a:gd name="T9" fmla="*/ 0 h 24"/>
                      <a:gd name="T10" fmla="*/ 2147483647 w 44"/>
                      <a:gd name="T11" fmla="*/ 2147483647 h 24"/>
                      <a:gd name="T12" fmla="*/ 2147483647 w 44"/>
                      <a:gd name="T13" fmla="*/ 2147483647 h 24"/>
                      <a:gd name="T14" fmla="*/ 2147483647 w 44"/>
                      <a:gd name="T15" fmla="*/ 2147483647 h 24"/>
                      <a:gd name="T16" fmla="*/ 2147483647 w 44"/>
                      <a:gd name="T17" fmla="*/ 2147483647 h 24"/>
                      <a:gd name="T18" fmla="*/ 2147483647 w 44"/>
                      <a:gd name="T19" fmla="*/ 2147483647 h 24"/>
                      <a:gd name="T20" fmla="*/ 2147483647 w 44"/>
                      <a:gd name="T21" fmla="*/ 2147483647 h 24"/>
                      <a:gd name="T22" fmla="*/ 2147483647 w 44"/>
                      <a:gd name="T23" fmla="*/ 2147483647 h 24"/>
                      <a:gd name="T24" fmla="*/ 2147483647 w 44"/>
                      <a:gd name="T25" fmla="*/ 2147483647 h 24"/>
                      <a:gd name="T26" fmla="*/ 2147483647 w 44"/>
                      <a:gd name="T27" fmla="*/ 2147483647 h 24"/>
                      <a:gd name="T28" fmla="*/ 2147483647 w 44"/>
                      <a:gd name="T29" fmla="*/ 2147483647 h 24"/>
                      <a:gd name="T30" fmla="*/ 2147483647 w 44"/>
                      <a:gd name="T31" fmla="*/ 2147483647 h 24"/>
                      <a:gd name="T32" fmla="*/ 2147483647 w 44"/>
                      <a:gd name="T33" fmla="*/ 2147483647 h 24"/>
                      <a:gd name="T34" fmla="*/ 2147483647 w 44"/>
                      <a:gd name="T35" fmla="*/ 2147483647 h 24"/>
                      <a:gd name="T36" fmla="*/ 2147483647 w 44"/>
                      <a:gd name="T37" fmla="*/ 2147483647 h 24"/>
                      <a:gd name="T38" fmla="*/ 0 w 44"/>
                      <a:gd name="T39" fmla="*/ 2147483647 h 24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w 44"/>
                      <a:gd name="T61" fmla="*/ 0 h 24"/>
                      <a:gd name="T62" fmla="*/ 44 w 44"/>
                      <a:gd name="T63" fmla="*/ 24 h 24"/>
                    </a:gdLst>
                    <a:ahLst/>
                    <a:cxnLst>
                      <a:cxn ang="T40">
                        <a:pos x="T0" y="T1"/>
                      </a:cxn>
                      <a:cxn ang="T41">
                        <a:pos x="T2" y="T3"/>
                      </a:cxn>
                      <a:cxn ang="T42">
                        <a:pos x="T4" y="T5"/>
                      </a:cxn>
                      <a:cxn ang="T43">
                        <a:pos x="T6" y="T7"/>
                      </a:cxn>
                      <a:cxn ang="T44">
                        <a:pos x="T8" y="T9"/>
                      </a:cxn>
                      <a:cxn ang="T45">
                        <a:pos x="T10" y="T11"/>
                      </a:cxn>
                      <a:cxn ang="T46">
                        <a:pos x="T12" y="T13"/>
                      </a:cxn>
                      <a:cxn ang="T47">
                        <a:pos x="T14" y="T15"/>
                      </a:cxn>
                      <a:cxn ang="T48">
                        <a:pos x="T16" y="T17"/>
                      </a:cxn>
                      <a:cxn ang="T49">
                        <a:pos x="T18" y="T19"/>
                      </a:cxn>
                      <a:cxn ang="T50">
                        <a:pos x="T20" y="T21"/>
                      </a:cxn>
                      <a:cxn ang="T51">
                        <a:pos x="T22" y="T23"/>
                      </a:cxn>
                      <a:cxn ang="T52">
                        <a:pos x="T24" y="T25"/>
                      </a:cxn>
                      <a:cxn ang="T53">
                        <a:pos x="T26" y="T27"/>
                      </a:cxn>
                      <a:cxn ang="T54">
                        <a:pos x="T28" y="T29"/>
                      </a:cxn>
                      <a:cxn ang="T55">
                        <a:pos x="T30" y="T31"/>
                      </a:cxn>
                      <a:cxn ang="T56">
                        <a:pos x="T32" y="T33"/>
                      </a:cxn>
                      <a:cxn ang="T57">
                        <a:pos x="T34" y="T35"/>
                      </a:cxn>
                      <a:cxn ang="T58">
                        <a:pos x="T36" y="T37"/>
                      </a:cxn>
                      <a:cxn ang="T59">
                        <a:pos x="T38" y="T39"/>
                      </a:cxn>
                    </a:cxnLst>
                    <a:rect l="T60" t="T61" r="T62" b="T63"/>
                    <a:pathLst>
                      <a:path w="44" h="24">
                        <a:moveTo>
                          <a:pt x="0" y="4"/>
                        </a:moveTo>
                        <a:lnTo>
                          <a:pt x="12" y="4"/>
                        </a:lnTo>
                        <a:lnTo>
                          <a:pt x="20" y="2"/>
                        </a:lnTo>
                        <a:lnTo>
                          <a:pt x="32" y="0"/>
                        </a:lnTo>
                        <a:lnTo>
                          <a:pt x="44" y="0"/>
                        </a:lnTo>
                        <a:lnTo>
                          <a:pt x="44" y="4"/>
                        </a:lnTo>
                        <a:lnTo>
                          <a:pt x="44" y="8"/>
                        </a:lnTo>
                        <a:lnTo>
                          <a:pt x="40" y="8"/>
                        </a:lnTo>
                        <a:lnTo>
                          <a:pt x="42" y="12"/>
                        </a:lnTo>
                        <a:lnTo>
                          <a:pt x="44" y="12"/>
                        </a:lnTo>
                        <a:lnTo>
                          <a:pt x="44" y="16"/>
                        </a:lnTo>
                        <a:lnTo>
                          <a:pt x="38" y="18"/>
                        </a:lnTo>
                        <a:lnTo>
                          <a:pt x="34" y="20"/>
                        </a:lnTo>
                        <a:lnTo>
                          <a:pt x="30" y="22"/>
                        </a:lnTo>
                        <a:lnTo>
                          <a:pt x="26" y="24"/>
                        </a:lnTo>
                        <a:lnTo>
                          <a:pt x="20" y="16"/>
                        </a:lnTo>
                        <a:lnTo>
                          <a:pt x="18" y="14"/>
                        </a:lnTo>
                        <a:lnTo>
                          <a:pt x="16" y="12"/>
                        </a:lnTo>
                        <a:lnTo>
                          <a:pt x="8" y="8"/>
                        </a:lnTo>
                        <a:lnTo>
                          <a:pt x="0" y="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34" name="işlídé">
                    <a:extLst>
                      <a:ext uri="{FF2B5EF4-FFF2-40B4-BE49-F238E27FC236}">
                        <a16:creationId xmlns="" xmlns:a16="http://schemas.microsoft.com/office/drawing/2014/main" id="{3EFF5D20-B61B-4397-A96F-BE9BF6B657D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3930567" y="3483783"/>
                    <a:ext cx="192810" cy="158320"/>
                  </a:xfrm>
                  <a:custGeom>
                    <a:avLst/>
                    <a:gdLst>
                      <a:gd name="T0" fmla="*/ 2147483647 w 110"/>
                      <a:gd name="T1" fmla="*/ 2147483647 h 96"/>
                      <a:gd name="T2" fmla="*/ 2147483647 w 110"/>
                      <a:gd name="T3" fmla="*/ 2147483647 h 96"/>
                      <a:gd name="T4" fmla="*/ 2147483647 w 110"/>
                      <a:gd name="T5" fmla="*/ 2147483647 h 96"/>
                      <a:gd name="T6" fmla="*/ 2147483647 w 110"/>
                      <a:gd name="T7" fmla="*/ 2147483647 h 96"/>
                      <a:gd name="T8" fmla="*/ 2147483647 w 110"/>
                      <a:gd name="T9" fmla="*/ 2147483647 h 96"/>
                      <a:gd name="T10" fmla="*/ 2147483647 w 110"/>
                      <a:gd name="T11" fmla="*/ 2147483647 h 96"/>
                      <a:gd name="T12" fmla="*/ 2147483647 w 110"/>
                      <a:gd name="T13" fmla="*/ 2147483647 h 96"/>
                      <a:gd name="T14" fmla="*/ 2147483647 w 110"/>
                      <a:gd name="T15" fmla="*/ 2147483647 h 96"/>
                      <a:gd name="T16" fmla="*/ 2147483647 w 110"/>
                      <a:gd name="T17" fmla="*/ 2147483647 h 96"/>
                      <a:gd name="T18" fmla="*/ 2147483647 w 110"/>
                      <a:gd name="T19" fmla="*/ 2147483647 h 96"/>
                      <a:gd name="T20" fmla="*/ 2147483647 w 110"/>
                      <a:gd name="T21" fmla="*/ 2147483647 h 96"/>
                      <a:gd name="T22" fmla="*/ 2147483647 w 110"/>
                      <a:gd name="T23" fmla="*/ 2147483647 h 96"/>
                      <a:gd name="T24" fmla="*/ 2147483647 w 110"/>
                      <a:gd name="T25" fmla="*/ 2147483647 h 96"/>
                      <a:gd name="T26" fmla="*/ 2147483647 w 110"/>
                      <a:gd name="T27" fmla="*/ 2147483647 h 96"/>
                      <a:gd name="T28" fmla="*/ 2147483647 w 110"/>
                      <a:gd name="T29" fmla="*/ 2147483647 h 96"/>
                      <a:gd name="T30" fmla="*/ 2147483647 w 110"/>
                      <a:gd name="T31" fmla="*/ 2147483647 h 96"/>
                      <a:gd name="T32" fmla="*/ 2147483647 w 110"/>
                      <a:gd name="T33" fmla="*/ 2147483647 h 96"/>
                      <a:gd name="T34" fmla="*/ 2147483647 w 110"/>
                      <a:gd name="T35" fmla="*/ 2147483647 h 96"/>
                      <a:gd name="T36" fmla="*/ 2147483647 w 110"/>
                      <a:gd name="T37" fmla="*/ 2147483647 h 96"/>
                      <a:gd name="T38" fmla="*/ 2147483647 w 110"/>
                      <a:gd name="T39" fmla="*/ 2147483647 h 96"/>
                      <a:gd name="T40" fmla="*/ 2147483647 w 110"/>
                      <a:gd name="T41" fmla="*/ 2147483647 h 96"/>
                      <a:gd name="T42" fmla="*/ 2147483647 w 110"/>
                      <a:gd name="T43" fmla="*/ 2147483647 h 96"/>
                      <a:gd name="T44" fmla="*/ 2147483647 w 110"/>
                      <a:gd name="T45" fmla="*/ 2147483647 h 96"/>
                      <a:gd name="T46" fmla="*/ 2147483647 w 110"/>
                      <a:gd name="T47" fmla="*/ 2147483647 h 96"/>
                      <a:gd name="T48" fmla="*/ 2147483647 w 110"/>
                      <a:gd name="T49" fmla="*/ 2147483647 h 96"/>
                      <a:gd name="T50" fmla="*/ 2147483647 w 110"/>
                      <a:gd name="T51" fmla="*/ 2147483647 h 96"/>
                      <a:gd name="T52" fmla="*/ 2147483647 w 110"/>
                      <a:gd name="T53" fmla="*/ 2147483647 h 96"/>
                      <a:gd name="T54" fmla="*/ 2147483647 w 110"/>
                      <a:gd name="T55" fmla="*/ 2147483647 h 96"/>
                      <a:gd name="T56" fmla="*/ 2147483647 w 110"/>
                      <a:gd name="T57" fmla="*/ 2147483647 h 96"/>
                      <a:gd name="T58" fmla="*/ 2147483647 w 110"/>
                      <a:gd name="T59" fmla="*/ 2147483647 h 96"/>
                      <a:gd name="T60" fmla="*/ 2147483647 w 110"/>
                      <a:gd name="T61" fmla="*/ 2147483647 h 96"/>
                      <a:gd name="T62" fmla="*/ 2147483647 w 110"/>
                      <a:gd name="T63" fmla="*/ 2147483647 h 9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w 110"/>
                      <a:gd name="T97" fmla="*/ 0 h 96"/>
                      <a:gd name="T98" fmla="*/ 110 w 110"/>
                      <a:gd name="T99" fmla="*/ 96 h 96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T96" t="T97" r="T98" b="T99"/>
                    <a:pathLst>
                      <a:path w="110" h="96">
                        <a:moveTo>
                          <a:pt x="28" y="66"/>
                        </a:moveTo>
                        <a:lnTo>
                          <a:pt x="32" y="60"/>
                        </a:lnTo>
                        <a:lnTo>
                          <a:pt x="38" y="54"/>
                        </a:lnTo>
                        <a:lnTo>
                          <a:pt x="44" y="48"/>
                        </a:lnTo>
                        <a:lnTo>
                          <a:pt x="50" y="46"/>
                        </a:lnTo>
                        <a:lnTo>
                          <a:pt x="56" y="48"/>
                        </a:lnTo>
                        <a:lnTo>
                          <a:pt x="60" y="50"/>
                        </a:lnTo>
                        <a:lnTo>
                          <a:pt x="62" y="54"/>
                        </a:lnTo>
                        <a:lnTo>
                          <a:pt x="64" y="60"/>
                        </a:lnTo>
                        <a:lnTo>
                          <a:pt x="66" y="68"/>
                        </a:lnTo>
                        <a:lnTo>
                          <a:pt x="70" y="78"/>
                        </a:lnTo>
                        <a:lnTo>
                          <a:pt x="74" y="76"/>
                        </a:lnTo>
                        <a:lnTo>
                          <a:pt x="76" y="74"/>
                        </a:lnTo>
                        <a:lnTo>
                          <a:pt x="84" y="78"/>
                        </a:lnTo>
                        <a:lnTo>
                          <a:pt x="84" y="90"/>
                        </a:lnTo>
                        <a:lnTo>
                          <a:pt x="86" y="96"/>
                        </a:lnTo>
                        <a:lnTo>
                          <a:pt x="90" y="96"/>
                        </a:lnTo>
                        <a:lnTo>
                          <a:pt x="96" y="96"/>
                        </a:lnTo>
                        <a:lnTo>
                          <a:pt x="100" y="96"/>
                        </a:lnTo>
                        <a:lnTo>
                          <a:pt x="102" y="96"/>
                        </a:lnTo>
                        <a:lnTo>
                          <a:pt x="104" y="92"/>
                        </a:lnTo>
                        <a:lnTo>
                          <a:pt x="106" y="84"/>
                        </a:lnTo>
                        <a:lnTo>
                          <a:pt x="106" y="82"/>
                        </a:lnTo>
                        <a:lnTo>
                          <a:pt x="104" y="80"/>
                        </a:lnTo>
                        <a:lnTo>
                          <a:pt x="102" y="78"/>
                        </a:lnTo>
                        <a:lnTo>
                          <a:pt x="102" y="76"/>
                        </a:lnTo>
                        <a:lnTo>
                          <a:pt x="106" y="74"/>
                        </a:lnTo>
                        <a:lnTo>
                          <a:pt x="110" y="72"/>
                        </a:lnTo>
                        <a:lnTo>
                          <a:pt x="108" y="68"/>
                        </a:lnTo>
                        <a:lnTo>
                          <a:pt x="106" y="64"/>
                        </a:lnTo>
                        <a:lnTo>
                          <a:pt x="104" y="52"/>
                        </a:lnTo>
                        <a:lnTo>
                          <a:pt x="106" y="46"/>
                        </a:lnTo>
                        <a:lnTo>
                          <a:pt x="106" y="44"/>
                        </a:lnTo>
                        <a:lnTo>
                          <a:pt x="110" y="44"/>
                        </a:lnTo>
                        <a:lnTo>
                          <a:pt x="104" y="42"/>
                        </a:lnTo>
                        <a:lnTo>
                          <a:pt x="102" y="40"/>
                        </a:lnTo>
                        <a:lnTo>
                          <a:pt x="98" y="26"/>
                        </a:lnTo>
                        <a:lnTo>
                          <a:pt x="94" y="14"/>
                        </a:lnTo>
                        <a:lnTo>
                          <a:pt x="90" y="8"/>
                        </a:lnTo>
                        <a:lnTo>
                          <a:pt x="84" y="6"/>
                        </a:lnTo>
                        <a:lnTo>
                          <a:pt x="82" y="8"/>
                        </a:lnTo>
                        <a:lnTo>
                          <a:pt x="80" y="10"/>
                        </a:lnTo>
                        <a:lnTo>
                          <a:pt x="74" y="10"/>
                        </a:lnTo>
                        <a:lnTo>
                          <a:pt x="60" y="8"/>
                        </a:lnTo>
                        <a:lnTo>
                          <a:pt x="50" y="6"/>
                        </a:lnTo>
                        <a:lnTo>
                          <a:pt x="48" y="6"/>
                        </a:lnTo>
                        <a:lnTo>
                          <a:pt x="42" y="8"/>
                        </a:lnTo>
                        <a:lnTo>
                          <a:pt x="36" y="6"/>
                        </a:lnTo>
                        <a:lnTo>
                          <a:pt x="30" y="4"/>
                        </a:lnTo>
                        <a:lnTo>
                          <a:pt x="24" y="2"/>
                        </a:lnTo>
                        <a:lnTo>
                          <a:pt x="18" y="0"/>
                        </a:lnTo>
                        <a:lnTo>
                          <a:pt x="18" y="4"/>
                        </a:lnTo>
                        <a:lnTo>
                          <a:pt x="18" y="8"/>
                        </a:lnTo>
                        <a:lnTo>
                          <a:pt x="14" y="8"/>
                        </a:lnTo>
                        <a:lnTo>
                          <a:pt x="16" y="12"/>
                        </a:lnTo>
                        <a:lnTo>
                          <a:pt x="18" y="12"/>
                        </a:lnTo>
                        <a:lnTo>
                          <a:pt x="18" y="16"/>
                        </a:lnTo>
                        <a:lnTo>
                          <a:pt x="12" y="18"/>
                        </a:lnTo>
                        <a:lnTo>
                          <a:pt x="8" y="20"/>
                        </a:lnTo>
                        <a:lnTo>
                          <a:pt x="4" y="22"/>
                        </a:lnTo>
                        <a:lnTo>
                          <a:pt x="0" y="24"/>
                        </a:lnTo>
                        <a:lnTo>
                          <a:pt x="16" y="42"/>
                        </a:lnTo>
                        <a:lnTo>
                          <a:pt x="22" y="52"/>
                        </a:lnTo>
                        <a:lnTo>
                          <a:pt x="28" y="6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35" name="îS1îḋè">
                    <a:extLst>
                      <a:ext uri="{FF2B5EF4-FFF2-40B4-BE49-F238E27FC236}">
                        <a16:creationId xmlns="" xmlns:a16="http://schemas.microsoft.com/office/drawing/2014/main" id="{13ADA11A-CF84-4F66-AEC6-63BC8D21212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3980147" y="3559440"/>
                    <a:ext cx="74370" cy="93870"/>
                  </a:xfrm>
                  <a:custGeom>
                    <a:avLst/>
                    <a:gdLst>
                      <a:gd name="T0" fmla="*/ 2147483647 w 42"/>
                      <a:gd name="T1" fmla="*/ 2147483647 h 56"/>
                      <a:gd name="T2" fmla="*/ 2147483647 w 42"/>
                      <a:gd name="T3" fmla="*/ 2147483647 h 56"/>
                      <a:gd name="T4" fmla="*/ 2147483647 w 42"/>
                      <a:gd name="T5" fmla="*/ 2147483647 h 56"/>
                      <a:gd name="T6" fmla="*/ 2147483647 w 42"/>
                      <a:gd name="T7" fmla="*/ 2147483647 h 56"/>
                      <a:gd name="T8" fmla="*/ 2147483647 w 42"/>
                      <a:gd name="T9" fmla="*/ 2147483647 h 56"/>
                      <a:gd name="T10" fmla="*/ 0 w 42"/>
                      <a:gd name="T11" fmla="*/ 2147483647 h 56"/>
                      <a:gd name="T12" fmla="*/ 2147483647 w 42"/>
                      <a:gd name="T13" fmla="*/ 2147483647 h 56"/>
                      <a:gd name="T14" fmla="*/ 2147483647 w 42"/>
                      <a:gd name="T15" fmla="*/ 2147483647 h 56"/>
                      <a:gd name="T16" fmla="*/ 2147483647 w 42"/>
                      <a:gd name="T17" fmla="*/ 2147483647 h 56"/>
                      <a:gd name="T18" fmla="*/ 2147483647 w 42"/>
                      <a:gd name="T19" fmla="*/ 0 h 56"/>
                      <a:gd name="T20" fmla="*/ 2147483647 w 42"/>
                      <a:gd name="T21" fmla="*/ 2147483647 h 56"/>
                      <a:gd name="T22" fmla="*/ 2147483647 w 42"/>
                      <a:gd name="T23" fmla="*/ 2147483647 h 56"/>
                      <a:gd name="T24" fmla="*/ 2147483647 w 42"/>
                      <a:gd name="T25" fmla="*/ 2147483647 h 56"/>
                      <a:gd name="T26" fmla="*/ 2147483647 w 42"/>
                      <a:gd name="T27" fmla="*/ 2147483647 h 56"/>
                      <a:gd name="T28" fmla="*/ 2147483647 w 42"/>
                      <a:gd name="T29" fmla="*/ 2147483647 h 56"/>
                      <a:gd name="T30" fmla="*/ 2147483647 w 42"/>
                      <a:gd name="T31" fmla="*/ 2147483647 h 56"/>
                      <a:gd name="T32" fmla="*/ 2147483647 w 42"/>
                      <a:gd name="T33" fmla="*/ 2147483647 h 56"/>
                      <a:gd name="T34" fmla="*/ 2147483647 w 42"/>
                      <a:gd name="T35" fmla="*/ 2147483647 h 56"/>
                      <a:gd name="T36" fmla="*/ 2147483647 w 42"/>
                      <a:gd name="T37" fmla="*/ 2147483647 h 56"/>
                      <a:gd name="T38" fmla="*/ 2147483647 w 42"/>
                      <a:gd name="T39" fmla="*/ 2147483647 h 56"/>
                      <a:gd name="T40" fmla="*/ 2147483647 w 42"/>
                      <a:gd name="T41" fmla="*/ 2147483647 h 5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w 42"/>
                      <a:gd name="T64" fmla="*/ 0 h 56"/>
                      <a:gd name="T65" fmla="*/ 42 w 42"/>
                      <a:gd name="T66" fmla="*/ 56 h 56"/>
                    </a:gdLst>
                    <a:ahLst/>
                    <a:cxnLst>
                      <a:cxn ang="T42">
                        <a:pos x="T0" y="T1"/>
                      </a:cxn>
                      <a:cxn ang="T43">
                        <a:pos x="T2" y="T3"/>
                      </a:cxn>
                      <a:cxn ang="T44">
                        <a:pos x="T4" y="T5"/>
                      </a:cxn>
                      <a:cxn ang="T45">
                        <a:pos x="T6" y="T7"/>
                      </a:cxn>
                      <a:cxn ang="T46">
                        <a:pos x="T8" y="T9"/>
                      </a:cxn>
                      <a:cxn ang="T47">
                        <a:pos x="T10" y="T11"/>
                      </a:cxn>
                      <a:cxn ang="T48">
                        <a:pos x="T12" y="T13"/>
                      </a:cxn>
                      <a:cxn ang="T49">
                        <a:pos x="T14" y="T15"/>
                      </a:cxn>
                      <a:cxn ang="T50">
                        <a:pos x="T16" y="T17"/>
                      </a:cxn>
                      <a:cxn ang="T51">
                        <a:pos x="T18" y="T19"/>
                      </a:cxn>
                      <a:cxn ang="T52">
                        <a:pos x="T20" y="T21"/>
                      </a:cxn>
                      <a:cxn ang="T53">
                        <a:pos x="T22" y="T23"/>
                      </a:cxn>
                      <a:cxn ang="T54">
                        <a:pos x="T24" y="T25"/>
                      </a:cxn>
                      <a:cxn ang="T55">
                        <a:pos x="T26" y="T27"/>
                      </a:cxn>
                      <a:cxn ang="T56">
                        <a:pos x="T28" y="T29"/>
                      </a:cxn>
                      <a:cxn ang="T57">
                        <a:pos x="T30" y="T31"/>
                      </a:cxn>
                      <a:cxn ang="T58">
                        <a:pos x="T32" y="T33"/>
                      </a:cxn>
                      <a:cxn ang="T59">
                        <a:pos x="T34" y="T35"/>
                      </a:cxn>
                      <a:cxn ang="T60">
                        <a:pos x="T36" y="T37"/>
                      </a:cxn>
                      <a:cxn ang="T61">
                        <a:pos x="T38" y="T39"/>
                      </a:cxn>
                      <a:cxn ang="T62">
                        <a:pos x="T40" y="T41"/>
                      </a:cxn>
                    </a:cxnLst>
                    <a:rect l="T63" t="T64" r="T65" b="T66"/>
                    <a:pathLst>
                      <a:path w="42" h="56">
                        <a:moveTo>
                          <a:pt x="24" y="56"/>
                        </a:moveTo>
                        <a:lnTo>
                          <a:pt x="18" y="50"/>
                        </a:lnTo>
                        <a:lnTo>
                          <a:pt x="12" y="46"/>
                        </a:lnTo>
                        <a:lnTo>
                          <a:pt x="6" y="38"/>
                        </a:lnTo>
                        <a:lnTo>
                          <a:pt x="2" y="30"/>
                        </a:lnTo>
                        <a:lnTo>
                          <a:pt x="0" y="20"/>
                        </a:lnTo>
                        <a:lnTo>
                          <a:pt x="4" y="14"/>
                        </a:lnTo>
                        <a:lnTo>
                          <a:pt x="10" y="8"/>
                        </a:lnTo>
                        <a:lnTo>
                          <a:pt x="16" y="2"/>
                        </a:lnTo>
                        <a:lnTo>
                          <a:pt x="22" y="0"/>
                        </a:lnTo>
                        <a:lnTo>
                          <a:pt x="28" y="2"/>
                        </a:lnTo>
                        <a:lnTo>
                          <a:pt x="32" y="4"/>
                        </a:lnTo>
                        <a:lnTo>
                          <a:pt x="34" y="8"/>
                        </a:lnTo>
                        <a:lnTo>
                          <a:pt x="36" y="14"/>
                        </a:lnTo>
                        <a:lnTo>
                          <a:pt x="38" y="22"/>
                        </a:lnTo>
                        <a:lnTo>
                          <a:pt x="42" y="32"/>
                        </a:lnTo>
                        <a:lnTo>
                          <a:pt x="40" y="36"/>
                        </a:lnTo>
                        <a:lnTo>
                          <a:pt x="38" y="42"/>
                        </a:lnTo>
                        <a:lnTo>
                          <a:pt x="34" y="48"/>
                        </a:lnTo>
                        <a:lnTo>
                          <a:pt x="28" y="52"/>
                        </a:lnTo>
                        <a:lnTo>
                          <a:pt x="24" y="5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36" name="îṧľíḑê">
                    <a:extLst>
                      <a:ext uri="{FF2B5EF4-FFF2-40B4-BE49-F238E27FC236}">
                        <a16:creationId xmlns="" xmlns:a16="http://schemas.microsoft.com/office/drawing/2014/main" id="{93CD5551-4C0E-4344-9713-EBC5A13ABF1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021464" y="3608478"/>
                    <a:ext cx="111555" cy="117690"/>
                  </a:xfrm>
                  <a:custGeom>
                    <a:avLst/>
                    <a:gdLst>
                      <a:gd name="T0" fmla="*/ 2147483647 w 64"/>
                      <a:gd name="T1" fmla="*/ 2147483647 h 72"/>
                      <a:gd name="T2" fmla="*/ 2147483647 w 64"/>
                      <a:gd name="T3" fmla="*/ 2147483647 h 72"/>
                      <a:gd name="T4" fmla="*/ 2147483647 w 64"/>
                      <a:gd name="T5" fmla="*/ 2147483647 h 72"/>
                      <a:gd name="T6" fmla="*/ 2147483647 w 64"/>
                      <a:gd name="T7" fmla="*/ 2147483647 h 72"/>
                      <a:gd name="T8" fmla="*/ 2147483647 w 64"/>
                      <a:gd name="T9" fmla="*/ 2147483647 h 72"/>
                      <a:gd name="T10" fmla="*/ 0 w 64"/>
                      <a:gd name="T11" fmla="*/ 2147483647 h 72"/>
                      <a:gd name="T12" fmla="*/ 2147483647 w 64"/>
                      <a:gd name="T13" fmla="*/ 2147483647 h 72"/>
                      <a:gd name="T14" fmla="*/ 2147483647 w 64"/>
                      <a:gd name="T15" fmla="*/ 2147483647 h 72"/>
                      <a:gd name="T16" fmla="*/ 2147483647 w 64"/>
                      <a:gd name="T17" fmla="*/ 2147483647 h 72"/>
                      <a:gd name="T18" fmla="*/ 2147483647 w 64"/>
                      <a:gd name="T19" fmla="*/ 2147483647 h 72"/>
                      <a:gd name="T20" fmla="*/ 2147483647 w 64"/>
                      <a:gd name="T21" fmla="*/ 2147483647 h 72"/>
                      <a:gd name="T22" fmla="*/ 2147483647 w 64"/>
                      <a:gd name="T23" fmla="*/ 2147483647 h 72"/>
                      <a:gd name="T24" fmla="*/ 2147483647 w 64"/>
                      <a:gd name="T25" fmla="*/ 2147483647 h 72"/>
                      <a:gd name="T26" fmla="*/ 2147483647 w 64"/>
                      <a:gd name="T27" fmla="*/ 0 h 72"/>
                      <a:gd name="T28" fmla="*/ 2147483647 w 64"/>
                      <a:gd name="T29" fmla="*/ 2147483647 h 72"/>
                      <a:gd name="T30" fmla="*/ 2147483647 w 64"/>
                      <a:gd name="T31" fmla="*/ 2147483647 h 72"/>
                      <a:gd name="T32" fmla="*/ 2147483647 w 64"/>
                      <a:gd name="T33" fmla="*/ 2147483647 h 72"/>
                      <a:gd name="T34" fmla="*/ 2147483647 w 64"/>
                      <a:gd name="T35" fmla="*/ 2147483647 h 72"/>
                      <a:gd name="T36" fmla="*/ 2147483647 w 64"/>
                      <a:gd name="T37" fmla="*/ 2147483647 h 72"/>
                      <a:gd name="T38" fmla="*/ 2147483647 w 64"/>
                      <a:gd name="T39" fmla="*/ 2147483647 h 72"/>
                      <a:gd name="T40" fmla="*/ 2147483647 w 64"/>
                      <a:gd name="T41" fmla="*/ 2147483647 h 72"/>
                      <a:gd name="T42" fmla="*/ 2147483647 w 64"/>
                      <a:gd name="T43" fmla="*/ 2147483647 h 72"/>
                      <a:gd name="T44" fmla="*/ 2147483647 w 64"/>
                      <a:gd name="T45" fmla="*/ 2147483647 h 72"/>
                      <a:gd name="T46" fmla="*/ 2147483647 w 64"/>
                      <a:gd name="T47" fmla="*/ 2147483647 h 72"/>
                      <a:gd name="T48" fmla="*/ 2147483647 w 64"/>
                      <a:gd name="T49" fmla="*/ 2147483647 h 72"/>
                      <a:gd name="T50" fmla="*/ 2147483647 w 64"/>
                      <a:gd name="T51" fmla="*/ 2147483647 h 72"/>
                      <a:gd name="T52" fmla="*/ 2147483647 w 64"/>
                      <a:gd name="T53" fmla="*/ 2147483647 h 72"/>
                      <a:gd name="T54" fmla="*/ 2147483647 w 64"/>
                      <a:gd name="T55" fmla="*/ 2147483647 h 72"/>
                      <a:gd name="T56" fmla="*/ 2147483647 w 64"/>
                      <a:gd name="T57" fmla="*/ 2147483647 h 72"/>
                      <a:gd name="T58" fmla="*/ 2147483647 w 64"/>
                      <a:gd name="T59" fmla="*/ 2147483647 h 72"/>
                      <a:gd name="T60" fmla="*/ 2147483647 w 64"/>
                      <a:gd name="T61" fmla="*/ 2147483647 h 72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w 64"/>
                      <a:gd name="T94" fmla="*/ 0 h 72"/>
                      <a:gd name="T95" fmla="*/ 64 w 64"/>
                      <a:gd name="T96" fmla="*/ 72 h 72"/>
                    </a:gdLst>
                    <a:ahLst/>
                    <a:cxnLst>
                      <a:cxn ang="T62">
                        <a:pos x="T0" y="T1"/>
                      </a:cxn>
                      <a:cxn ang="T63">
                        <a:pos x="T2" y="T3"/>
                      </a:cxn>
                      <a:cxn ang="T64">
                        <a:pos x="T4" y="T5"/>
                      </a:cxn>
                      <a:cxn ang="T65">
                        <a:pos x="T6" y="T7"/>
                      </a:cxn>
                      <a:cxn ang="T66">
                        <a:pos x="T8" y="T9"/>
                      </a:cxn>
                      <a:cxn ang="T67">
                        <a:pos x="T10" y="T11"/>
                      </a:cxn>
                      <a:cxn ang="T68">
                        <a:pos x="T12" y="T13"/>
                      </a:cxn>
                      <a:cxn ang="T69">
                        <a:pos x="T14" y="T15"/>
                      </a:cxn>
                      <a:cxn ang="T70">
                        <a:pos x="T16" y="T17"/>
                      </a:cxn>
                      <a:cxn ang="T71">
                        <a:pos x="T18" y="T19"/>
                      </a:cxn>
                      <a:cxn ang="T72">
                        <a:pos x="T20" y="T21"/>
                      </a:cxn>
                      <a:cxn ang="T73">
                        <a:pos x="T22" y="T23"/>
                      </a:cxn>
                      <a:cxn ang="T74">
                        <a:pos x="T24" y="T25"/>
                      </a:cxn>
                      <a:cxn ang="T75">
                        <a:pos x="T26" y="T27"/>
                      </a:cxn>
                      <a:cxn ang="T76">
                        <a:pos x="T28" y="T29"/>
                      </a:cxn>
                      <a:cxn ang="T77">
                        <a:pos x="T30" y="T31"/>
                      </a:cxn>
                      <a:cxn ang="T78">
                        <a:pos x="T32" y="T33"/>
                      </a:cxn>
                      <a:cxn ang="T79">
                        <a:pos x="T34" y="T35"/>
                      </a:cxn>
                      <a:cxn ang="T80">
                        <a:pos x="T36" y="T37"/>
                      </a:cxn>
                      <a:cxn ang="T81">
                        <a:pos x="T38" y="T39"/>
                      </a:cxn>
                      <a:cxn ang="T82">
                        <a:pos x="T40" y="T41"/>
                      </a:cxn>
                      <a:cxn ang="T83">
                        <a:pos x="T42" y="T43"/>
                      </a:cxn>
                      <a:cxn ang="T84">
                        <a:pos x="T44" y="T45"/>
                      </a:cxn>
                      <a:cxn ang="T85">
                        <a:pos x="T46" y="T47"/>
                      </a:cxn>
                      <a:cxn ang="T86">
                        <a:pos x="T48" y="T49"/>
                      </a:cxn>
                      <a:cxn ang="T87">
                        <a:pos x="T50" y="T51"/>
                      </a:cxn>
                      <a:cxn ang="T88">
                        <a:pos x="T52" y="T53"/>
                      </a:cxn>
                      <a:cxn ang="T89">
                        <a:pos x="T54" y="T55"/>
                      </a:cxn>
                      <a:cxn ang="T90">
                        <a:pos x="T56" y="T57"/>
                      </a:cxn>
                      <a:cxn ang="T91">
                        <a:pos x="T58" y="T59"/>
                      </a:cxn>
                      <a:cxn ang="T92">
                        <a:pos x="T60" y="T61"/>
                      </a:cxn>
                    </a:cxnLst>
                    <a:rect l="T93" t="T94" r="T95" b="T96"/>
                    <a:pathLst>
                      <a:path w="64" h="72">
                        <a:moveTo>
                          <a:pt x="62" y="72"/>
                        </a:moveTo>
                        <a:lnTo>
                          <a:pt x="54" y="70"/>
                        </a:lnTo>
                        <a:lnTo>
                          <a:pt x="50" y="66"/>
                        </a:lnTo>
                        <a:lnTo>
                          <a:pt x="40" y="56"/>
                        </a:lnTo>
                        <a:lnTo>
                          <a:pt x="20" y="44"/>
                        </a:lnTo>
                        <a:lnTo>
                          <a:pt x="0" y="28"/>
                        </a:lnTo>
                        <a:lnTo>
                          <a:pt x="2" y="26"/>
                        </a:lnTo>
                        <a:lnTo>
                          <a:pt x="4" y="24"/>
                        </a:lnTo>
                        <a:lnTo>
                          <a:pt x="10" y="20"/>
                        </a:lnTo>
                        <a:lnTo>
                          <a:pt x="14" y="14"/>
                        </a:lnTo>
                        <a:lnTo>
                          <a:pt x="16" y="8"/>
                        </a:lnTo>
                        <a:lnTo>
                          <a:pt x="18" y="4"/>
                        </a:lnTo>
                        <a:lnTo>
                          <a:pt x="22" y="2"/>
                        </a:lnTo>
                        <a:lnTo>
                          <a:pt x="24" y="0"/>
                        </a:lnTo>
                        <a:lnTo>
                          <a:pt x="32" y="4"/>
                        </a:lnTo>
                        <a:lnTo>
                          <a:pt x="32" y="16"/>
                        </a:lnTo>
                        <a:lnTo>
                          <a:pt x="34" y="22"/>
                        </a:lnTo>
                        <a:lnTo>
                          <a:pt x="38" y="22"/>
                        </a:lnTo>
                        <a:lnTo>
                          <a:pt x="44" y="22"/>
                        </a:lnTo>
                        <a:lnTo>
                          <a:pt x="50" y="22"/>
                        </a:lnTo>
                        <a:lnTo>
                          <a:pt x="50" y="24"/>
                        </a:lnTo>
                        <a:lnTo>
                          <a:pt x="50" y="28"/>
                        </a:lnTo>
                        <a:lnTo>
                          <a:pt x="50" y="34"/>
                        </a:lnTo>
                        <a:lnTo>
                          <a:pt x="50" y="38"/>
                        </a:lnTo>
                        <a:lnTo>
                          <a:pt x="50" y="42"/>
                        </a:lnTo>
                        <a:lnTo>
                          <a:pt x="56" y="46"/>
                        </a:lnTo>
                        <a:lnTo>
                          <a:pt x="62" y="48"/>
                        </a:lnTo>
                        <a:lnTo>
                          <a:pt x="64" y="52"/>
                        </a:lnTo>
                        <a:lnTo>
                          <a:pt x="64" y="54"/>
                        </a:lnTo>
                        <a:lnTo>
                          <a:pt x="62" y="70"/>
                        </a:lnTo>
                        <a:lnTo>
                          <a:pt x="62" y="7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37" name="íṧļîḑè">
                    <a:extLst>
                      <a:ext uri="{FF2B5EF4-FFF2-40B4-BE49-F238E27FC236}">
                        <a16:creationId xmlns="" xmlns:a16="http://schemas.microsoft.com/office/drawing/2014/main" id="{2131ECBC-7431-4364-8A6E-AB34A37E1DF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182598" y="3408126"/>
                    <a:ext cx="212091" cy="165325"/>
                  </a:xfrm>
                  <a:custGeom>
                    <a:avLst/>
                    <a:gdLst>
                      <a:gd name="T0" fmla="*/ 2147483647 w 122"/>
                      <a:gd name="T1" fmla="*/ 2147483647 h 98"/>
                      <a:gd name="T2" fmla="*/ 2147483647 w 122"/>
                      <a:gd name="T3" fmla="*/ 2147483647 h 98"/>
                      <a:gd name="T4" fmla="*/ 2147483647 w 122"/>
                      <a:gd name="T5" fmla="*/ 2147483647 h 98"/>
                      <a:gd name="T6" fmla="*/ 2147483647 w 122"/>
                      <a:gd name="T7" fmla="*/ 2147483647 h 98"/>
                      <a:gd name="T8" fmla="*/ 2147483647 w 122"/>
                      <a:gd name="T9" fmla="*/ 2147483647 h 98"/>
                      <a:gd name="T10" fmla="*/ 2147483647 w 122"/>
                      <a:gd name="T11" fmla="*/ 2147483647 h 98"/>
                      <a:gd name="T12" fmla="*/ 2147483647 w 122"/>
                      <a:gd name="T13" fmla="*/ 2147483647 h 98"/>
                      <a:gd name="T14" fmla="*/ 2147483647 w 122"/>
                      <a:gd name="T15" fmla="*/ 2147483647 h 98"/>
                      <a:gd name="T16" fmla="*/ 2147483647 w 122"/>
                      <a:gd name="T17" fmla="*/ 2147483647 h 98"/>
                      <a:gd name="T18" fmla="*/ 2147483647 w 122"/>
                      <a:gd name="T19" fmla="*/ 2147483647 h 98"/>
                      <a:gd name="T20" fmla="*/ 2147483647 w 122"/>
                      <a:gd name="T21" fmla="*/ 2147483647 h 98"/>
                      <a:gd name="T22" fmla="*/ 2147483647 w 122"/>
                      <a:gd name="T23" fmla="*/ 2147483647 h 98"/>
                      <a:gd name="T24" fmla="*/ 2147483647 w 122"/>
                      <a:gd name="T25" fmla="*/ 0 h 98"/>
                      <a:gd name="T26" fmla="*/ 2147483647 w 122"/>
                      <a:gd name="T27" fmla="*/ 2147483647 h 98"/>
                      <a:gd name="T28" fmla="*/ 2147483647 w 122"/>
                      <a:gd name="T29" fmla="*/ 2147483647 h 98"/>
                      <a:gd name="T30" fmla="*/ 2147483647 w 122"/>
                      <a:gd name="T31" fmla="*/ 2147483647 h 98"/>
                      <a:gd name="T32" fmla="*/ 2147483647 w 122"/>
                      <a:gd name="T33" fmla="*/ 2147483647 h 98"/>
                      <a:gd name="T34" fmla="*/ 2147483647 w 122"/>
                      <a:gd name="T35" fmla="*/ 2147483647 h 98"/>
                      <a:gd name="T36" fmla="*/ 2147483647 w 122"/>
                      <a:gd name="T37" fmla="*/ 2147483647 h 98"/>
                      <a:gd name="T38" fmla="*/ 2147483647 w 122"/>
                      <a:gd name="T39" fmla="*/ 2147483647 h 98"/>
                      <a:gd name="T40" fmla="*/ 2147483647 w 122"/>
                      <a:gd name="T41" fmla="*/ 2147483647 h 98"/>
                      <a:gd name="T42" fmla="*/ 2147483647 w 122"/>
                      <a:gd name="T43" fmla="*/ 2147483647 h 98"/>
                      <a:gd name="T44" fmla="*/ 2147483647 w 122"/>
                      <a:gd name="T45" fmla="*/ 2147483647 h 98"/>
                      <a:gd name="T46" fmla="*/ 2147483647 w 122"/>
                      <a:gd name="T47" fmla="*/ 2147483647 h 98"/>
                      <a:gd name="T48" fmla="*/ 2147483647 w 122"/>
                      <a:gd name="T49" fmla="*/ 2147483647 h 98"/>
                      <a:gd name="T50" fmla="*/ 2147483647 w 122"/>
                      <a:gd name="T51" fmla="*/ 2147483647 h 98"/>
                      <a:gd name="T52" fmla="*/ 2147483647 w 122"/>
                      <a:gd name="T53" fmla="*/ 2147483647 h 98"/>
                      <a:gd name="T54" fmla="*/ 2147483647 w 122"/>
                      <a:gd name="T55" fmla="*/ 2147483647 h 98"/>
                      <a:gd name="T56" fmla="*/ 2147483647 w 122"/>
                      <a:gd name="T57" fmla="*/ 2147483647 h 98"/>
                      <a:gd name="T58" fmla="*/ 2147483647 w 122"/>
                      <a:gd name="T59" fmla="*/ 2147483647 h 98"/>
                      <a:gd name="T60" fmla="*/ 0 w 122"/>
                      <a:gd name="T61" fmla="*/ 2147483647 h 98"/>
                      <a:gd name="T62" fmla="*/ 2147483647 w 122"/>
                      <a:gd name="T63" fmla="*/ 2147483647 h 98"/>
                      <a:gd name="T64" fmla="*/ 2147483647 w 122"/>
                      <a:gd name="T65" fmla="*/ 2147483647 h 98"/>
                      <a:gd name="T66" fmla="*/ 2147483647 w 122"/>
                      <a:gd name="T67" fmla="*/ 2147483647 h 98"/>
                      <a:gd name="T68" fmla="*/ 2147483647 w 122"/>
                      <a:gd name="T69" fmla="*/ 2147483647 h 98"/>
                      <a:gd name="T70" fmla="*/ 2147483647 w 122"/>
                      <a:gd name="T71" fmla="*/ 2147483647 h 98"/>
                      <a:gd name="T72" fmla="*/ 2147483647 w 122"/>
                      <a:gd name="T73" fmla="*/ 2147483647 h 98"/>
                      <a:gd name="T74" fmla="*/ 2147483647 w 122"/>
                      <a:gd name="T75" fmla="*/ 2147483647 h 98"/>
                      <a:gd name="T76" fmla="*/ 2147483647 w 122"/>
                      <a:gd name="T77" fmla="*/ 2147483647 h 98"/>
                      <a:gd name="T78" fmla="*/ 2147483647 w 122"/>
                      <a:gd name="T79" fmla="*/ 2147483647 h 98"/>
                      <a:gd name="T80" fmla="*/ 2147483647 w 122"/>
                      <a:gd name="T81" fmla="*/ 2147483647 h 98"/>
                      <a:gd name="T82" fmla="*/ 2147483647 w 122"/>
                      <a:gd name="T83" fmla="*/ 2147483647 h 98"/>
                      <a:gd name="T84" fmla="*/ 2147483647 w 122"/>
                      <a:gd name="T85" fmla="*/ 2147483647 h 98"/>
                      <a:gd name="T86" fmla="*/ 2147483647 w 122"/>
                      <a:gd name="T87" fmla="*/ 2147483647 h 98"/>
                      <a:gd name="T88" fmla="*/ 2147483647 w 122"/>
                      <a:gd name="T89" fmla="*/ 2147483647 h 98"/>
                      <a:gd name="T90" fmla="*/ 2147483647 w 122"/>
                      <a:gd name="T91" fmla="*/ 2147483647 h 98"/>
                      <a:gd name="T92" fmla="*/ 2147483647 w 122"/>
                      <a:gd name="T93" fmla="*/ 2147483647 h 98"/>
                      <a:gd name="T94" fmla="*/ 2147483647 w 122"/>
                      <a:gd name="T95" fmla="*/ 2147483647 h 98"/>
                      <a:gd name="T96" fmla="*/ 2147483647 w 122"/>
                      <a:gd name="T97" fmla="*/ 2147483647 h 98"/>
                      <a:gd name="T98" fmla="*/ 2147483647 w 122"/>
                      <a:gd name="T99" fmla="*/ 2147483647 h 98"/>
                      <a:gd name="T100" fmla="*/ 2147483647 w 122"/>
                      <a:gd name="T101" fmla="*/ 2147483647 h 98"/>
                      <a:gd name="T102" fmla="*/ 2147483647 w 122"/>
                      <a:gd name="T103" fmla="*/ 2147483647 h 98"/>
                      <a:gd name="T104" fmla="*/ 2147483647 w 122"/>
                      <a:gd name="T105" fmla="*/ 2147483647 h 98"/>
                      <a:gd name="T106" fmla="*/ 2147483647 w 122"/>
                      <a:gd name="T107" fmla="*/ 2147483647 h 98"/>
                      <a:gd name="T108" fmla="*/ 2147483647 w 122"/>
                      <a:gd name="T109" fmla="*/ 2147483647 h 98"/>
                      <a:gd name="T110" fmla="*/ 2147483647 w 122"/>
                      <a:gd name="T111" fmla="*/ 2147483647 h 98"/>
                      <a:gd name="T112" fmla="*/ 2147483647 w 122"/>
                      <a:gd name="T113" fmla="*/ 2147483647 h 98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w 122"/>
                      <a:gd name="T172" fmla="*/ 0 h 98"/>
                      <a:gd name="T173" fmla="*/ 122 w 122"/>
                      <a:gd name="T174" fmla="*/ 98 h 98"/>
                    </a:gdLst>
                    <a:ahLst/>
                    <a:cxnLst>
                      <a:cxn ang="T114">
                        <a:pos x="T0" y="T1"/>
                      </a:cxn>
                      <a:cxn ang="T115">
                        <a:pos x="T2" y="T3"/>
                      </a:cxn>
                      <a:cxn ang="T116">
                        <a:pos x="T4" y="T5"/>
                      </a:cxn>
                      <a:cxn ang="T117">
                        <a:pos x="T6" y="T7"/>
                      </a:cxn>
                      <a:cxn ang="T118">
                        <a:pos x="T8" y="T9"/>
                      </a:cxn>
                      <a:cxn ang="T119">
                        <a:pos x="T10" y="T11"/>
                      </a:cxn>
                      <a:cxn ang="T120">
                        <a:pos x="T12" y="T13"/>
                      </a:cxn>
                      <a:cxn ang="T121">
                        <a:pos x="T14" y="T15"/>
                      </a:cxn>
                      <a:cxn ang="T122">
                        <a:pos x="T16" y="T17"/>
                      </a:cxn>
                      <a:cxn ang="T123">
                        <a:pos x="T18" y="T19"/>
                      </a:cxn>
                      <a:cxn ang="T124">
                        <a:pos x="T20" y="T21"/>
                      </a:cxn>
                      <a:cxn ang="T125">
                        <a:pos x="T22" y="T23"/>
                      </a:cxn>
                      <a:cxn ang="T126">
                        <a:pos x="T24" y="T25"/>
                      </a:cxn>
                      <a:cxn ang="T127">
                        <a:pos x="T26" y="T27"/>
                      </a:cxn>
                      <a:cxn ang="T128">
                        <a:pos x="T28" y="T29"/>
                      </a:cxn>
                      <a:cxn ang="T129">
                        <a:pos x="T30" y="T31"/>
                      </a:cxn>
                      <a:cxn ang="T130">
                        <a:pos x="T32" y="T33"/>
                      </a:cxn>
                      <a:cxn ang="T131">
                        <a:pos x="T34" y="T35"/>
                      </a:cxn>
                      <a:cxn ang="T132">
                        <a:pos x="T36" y="T37"/>
                      </a:cxn>
                      <a:cxn ang="T133">
                        <a:pos x="T38" y="T39"/>
                      </a:cxn>
                      <a:cxn ang="T134">
                        <a:pos x="T40" y="T41"/>
                      </a:cxn>
                      <a:cxn ang="T135">
                        <a:pos x="T42" y="T43"/>
                      </a:cxn>
                      <a:cxn ang="T136">
                        <a:pos x="T44" y="T45"/>
                      </a:cxn>
                      <a:cxn ang="T137">
                        <a:pos x="T46" y="T47"/>
                      </a:cxn>
                      <a:cxn ang="T138">
                        <a:pos x="T48" y="T49"/>
                      </a:cxn>
                      <a:cxn ang="T139">
                        <a:pos x="T50" y="T51"/>
                      </a:cxn>
                      <a:cxn ang="T140">
                        <a:pos x="T52" y="T53"/>
                      </a:cxn>
                      <a:cxn ang="T141">
                        <a:pos x="T54" y="T55"/>
                      </a:cxn>
                      <a:cxn ang="T142">
                        <a:pos x="T56" y="T57"/>
                      </a:cxn>
                      <a:cxn ang="T143">
                        <a:pos x="T58" y="T59"/>
                      </a:cxn>
                      <a:cxn ang="T144">
                        <a:pos x="T60" y="T61"/>
                      </a:cxn>
                      <a:cxn ang="T145">
                        <a:pos x="T62" y="T63"/>
                      </a:cxn>
                      <a:cxn ang="T146">
                        <a:pos x="T64" y="T65"/>
                      </a:cxn>
                      <a:cxn ang="T147">
                        <a:pos x="T66" y="T67"/>
                      </a:cxn>
                      <a:cxn ang="T148">
                        <a:pos x="T68" y="T69"/>
                      </a:cxn>
                      <a:cxn ang="T149">
                        <a:pos x="T70" y="T71"/>
                      </a:cxn>
                      <a:cxn ang="T150">
                        <a:pos x="T72" y="T73"/>
                      </a:cxn>
                      <a:cxn ang="T151">
                        <a:pos x="T74" y="T75"/>
                      </a:cxn>
                      <a:cxn ang="T152">
                        <a:pos x="T76" y="T77"/>
                      </a:cxn>
                      <a:cxn ang="T153">
                        <a:pos x="T78" y="T79"/>
                      </a:cxn>
                      <a:cxn ang="T154">
                        <a:pos x="T80" y="T81"/>
                      </a:cxn>
                      <a:cxn ang="T155">
                        <a:pos x="T82" y="T83"/>
                      </a:cxn>
                      <a:cxn ang="T156">
                        <a:pos x="T84" y="T85"/>
                      </a:cxn>
                      <a:cxn ang="T157">
                        <a:pos x="T86" y="T87"/>
                      </a:cxn>
                      <a:cxn ang="T158">
                        <a:pos x="T88" y="T89"/>
                      </a:cxn>
                      <a:cxn ang="T159">
                        <a:pos x="T90" y="T91"/>
                      </a:cxn>
                      <a:cxn ang="T160">
                        <a:pos x="T92" y="T93"/>
                      </a:cxn>
                      <a:cxn ang="T161">
                        <a:pos x="T94" y="T95"/>
                      </a:cxn>
                      <a:cxn ang="T162">
                        <a:pos x="T96" y="T97"/>
                      </a:cxn>
                      <a:cxn ang="T163">
                        <a:pos x="T98" y="T99"/>
                      </a:cxn>
                      <a:cxn ang="T164">
                        <a:pos x="T100" y="T101"/>
                      </a:cxn>
                      <a:cxn ang="T165">
                        <a:pos x="T102" y="T103"/>
                      </a:cxn>
                      <a:cxn ang="T166">
                        <a:pos x="T104" y="T105"/>
                      </a:cxn>
                      <a:cxn ang="T167">
                        <a:pos x="T106" y="T107"/>
                      </a:cxn>
                      <a:cxn ang="T168">
                        <a:pos x="T108" y="T109"/>
                      </a:cxn>
                      <a:cxn ang="T169">
                        <a:pos x="T110" y="T111"/>
                      </a:cxn>
                      <a:cxn ang="T170">
                        <a:pos x="T112" y="T113"/>
                      </a:cxn>
                    </a:cxnLst>
                    <a:rect l="T171" t="T172" r="T173" b="T174"/>
                    <a:pathLst>
                      <a:path w="122" h="98">
                        <a:moveTo>
                          <a:pt x="122" y="48"/>
                        </a:moveTo>
                        <a:lnTo>
                          <a:pt x="120" y="44"/>
                        </a:lnTo>
                        <a:lnTo>
                          <a:pt x="114" y="42"/>
                        </a:lnTo>
                        <a:lnTo>
                          <a:pt x="108" y="42"/>
                        </a:lnTo>
                        <a:lnTo>
                          <a:pt x="104" y="38"/>
                        </a:lnTo>
                        <a:lnTo>
                          <a:pt x="104" y="34"/>
                        </a:lnTo>
                        <a:lnTo>
                          <a:pt x="104" y="30"/>
                        </a:lnTo>
                        <a:lnTo>
                          <a:pt x="104" y="26"/>
                        </a:lnTo>
                        <a:lnTo>
                          <a:pt x="102" y="22"/>
                        </a:lnTo>
                        <a:lnTo>
                          <a:pt x="98" y="18"/>
                        </a:lnTo>
                        <a:lnTo>
                          <a:pt x="94" y="16"/>
                        </a:lnTo>
                        <a:lnTo>
                          <a:pt x="90" y="10"/>
                        </a:lnTo>
                        <a:lnTo>
                          <a:pt x="90" y="0"/>
                        </a:lnTo>
                        <a:lnTo>
                          <a:pt x="68" y="6"/>
                        </a:lnTo>
                        <a:lnTo>
                          <a:pt x="46" y="14"/>
                        </a:lnTo>
                        <a:lnTo>
                          <a:pt x="42" y="16"/>
                        </a:lnTo>
                        <a:lnTo>
                          <a:pt x="40" y="18"/>
                        </a:lnTo>
                        <a:lnTo>
                          <a:pt x="38" y="24"/>
                        </a:lnTo>
                        <a:lnTo>
                          <a:pt x="34" y="30"/>
                        </a:lnTo>
                        <a:lnTo>
                          <a:pt x="32" y="30"/>
                        </a:lnTo>
                        <a:lnTo>
                          <a:pt x="28" y="30"/>
                        </a:lnTo>
                        <a:lnTo>
                          <a:pt x="20" y="30"/>
                        </a:lnTo>
                        <a:lnTo>
                          <a:pt x="20" y="40"/>
                        </a:lnTo>
                        <a:lnTo>
                          <a:pt x="20" y="46"/>
                        </a:lnTo>
                        <a:lnTo>
                          <a:pt x="18" y="50"/>
                        </a:lnTo>
                        <a:lnTo>
                          <a:pt x="12" y="54"/>
                        </a:lnTo>
                        <a:lnTo>
                          <a:pt x="6" y="58"/>
                        </a:lnTo>
                        <a:lnTo>
                          <a:pt x="4" y="62"/>
                        </a:lnTo>
                        <a:lnTo>
                          <a:pt x="4" y="66"/>
                        </a:lnTo>
                        <a:lnTo>
                          <a:pt x="2" y="74"/>
                        </a:lnTo>
                        <a:lnTo>
                          <a:pt x="0" y="80"/>
                        </a:lnTo>
                        <a:lnTo>
                          <a:pt x="4" y="84"/>
                        </a:lnTo>
                        <a:lnTo>
                          <a:pt x="8" y="90"/>
                        </a:lnTo>
                        <a:lnTo>
                          <a:pt x="12" y="94"/>
                        </a:lnTo>
                        <a:lnTo>
                          <a:pt x="18" y="96"/>
                        </a:lnTo>
                        <a:lnTo>
                          <a:pt x="22" y="96"/>
                        </a:lnTo>
                        <a:lnTo>
                          <a:pt x="24" y="94"/>
                        </a:lnTo>
                        <a:lnTo>
                          <a:pt x="28" y="92"/>
                        </a:lnTo>
                        <a:lnTo>
                          <a:pt x="32" y="92"/>
                        </a:lnTo>
                        <a:lnTo>
                          <a:pt x="36" y="92"/>
                        </a:lnTo>
                        <a:lnTo>
                          <a:pt x="38" y="94"/>
                        </a:lnTo>
                        <a:lnTo>
                          <a:pt x="40" y="98"/>
                        </a:lnTo>
                        <a:lnTo>
                          <a:pt x="42" y="98"/>
                        </a:lnTo>
                        <a:lnTo>
                          <a:pt x="42" y="86"/>
                        </a:lnTo>
                        <a:lnTo>
                          <a:pt x="42" y="72"/>
                        </a:lnTo>
                        <a:lnTo>
                          <a:pt x="50" y="72"/>
                        </a:lnTo>
                        <a:lnTo>
                          <a:pt x="58" y="72"/>
                        </a:lnTo>
                        <a:lnTo>
                          <a:pt x="76" y="72"/>
                        </a:lnTo>
                        <a:lnTo>
                          <a:pt x="106" y="72"/>
                        </a:lnTo>
                        <a:lnTo>
                          <a:pt x="106" y="68"/>
                        </a:lnTo>
                        <a:lnTo>
                          <a:pt x="108" y="66"/>
                        </a:lnTo>
                        <a:lnTo>
                          <a:pt x="114" y="64"/>
                        </a:lnTo>
                        <a:lnTo>
                          <a:pt x="122" y="60"/>
                        </a:lnTo>
                        <a:lnTo>
                          <a:pt x="122" y="58"/>
                        </a:lnTo>
                        <a:lnTo>
                          <a:pt x="122" y="56"/>
                        </a:lnTo>
                        <a:lnTo>
                          <a:pt x="122" y="50"/>
                        </a:lnTo>
                        <a:lnTo>
                          <a:pt x="122" y="4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38" name="ï$ľíḍê">
                    <a:extLst>
                      <a:ext uri="{FF2B5EF4-FFF2-40B4-BE49-F238E27FC236}">
                        <a16:creationId xmlns="" xmlns:a16="http://schemas.microsoft.com/office/drawing/2014/main" id="{B6075806-1B80-49FF-86F6-56ABE4589E5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110983" y="3542627"/>
                    <a:ext cx="154248" cy="183539"/>
                  </a:xfrm>
                  <a:custGeom>
                    <a:avLst/>
                    <a:gdLst>
                      <a:gd name="T0" fmla="*/ 2147483647 w 90"/>
                      <a:gd name="T1" fmla="*/ 2147483647 h 110"/>
                      <a:gd name="T2" fmla="*/ 2147483647 w 90"/>
                      <a:gd name="T3" fmla="*/ 2147483647 h 110"/>
                      <a:gd name="T4" fmla="*/ 0 w 90"/>
                      <a:gd name="T5" fmla="*/ 2147483647 h 110"/>
                      <a:gd name="T6" fmla="*/ 2147483647 w 90"/>
                      <a:gd name="T7" fmla="*/ 2147483647 h 110"/>
                      <a:gd name="T8" fmla="*/ 2147483647 w 90"/>
                      <a:gd name="T9" fmla="*/ 2147483647 h 110"/>
                      <a:gd name="T10" fmla="*/ 2147483647 w 90"/>
                      <a:gd name="T11" fmla="*/ 2147483647 h 110"/>
                      <a:gd name="T12" fmla="*/ 2147483647 w 90"/>
                      <a:gd name="T13" fmla="*/ 2147483647 h 110"/>
                      <a:gd name="T14" fmla="*/ 2147483647 w 90"/>
                      <a:gd name="T15" fmla="*/ 2147483647 h 110"/>
                      <a:gd name="T16" fmla="*/ 2147483647 w 90"/>
                      <a:gd name="T17" fmla="*/ 2147483647 h 110"/>
                      <a:gd name="T18" fmla="*/ 2147483647 w 90"/>
                      <a:gd name="T19" fmla="*/ 0 h 110"/>
                      <a:gd name="T20" fmla="*/ 2147483647 w 90"/>
                      <a:gd name="T21" fmla="*/ 2147483647 h 110"/>
                      <a:gd name="T22" fmla="*/ 2147483647 w 90"/>
                      <a:gd name="T23" fmla="*/ 2147483647 h 110"/>
                      <a:gd name="T24" fmla="*/ 2147483647 w 90"/>
                      <a:gd name="T25" fmla="*/ 2147483647 h 110"/>
                      <a:gd name="T26" fmla="*/ 2147483647 w 90"/>
                      <a:gd name="T27" fmla="*/ 2147483647 h 110"/>
                      <a:gd name="T28" fmla="*/ 2147483647 w 90"/>
                      <a:gd name="T29" fmla="*/ 2147483647 h 110"/>
                      <a:gd name="T30" fmla="*/ 2147483647 w 90"/>
                      <a:gd name="T31" fmla="*/ 2147483647 h 110"/>
                      <a:gd name="T32" fmla="*/ 2147483647 w 90"/>
                      <a:gd name="T33" fmla="*/ 2147483647 h 110"/>
                      <a:gd name="T34" fmla="*/ 2147483647 w 90"/>
                      <a:gd name="T35" fmla="*/ 2147483647 h 110"/>
                      <a:gd name="T36" fmla="*/ 2147483647 w 90"/>
                      <a:gd name="T37" fmla="*/ 2147483647 h 110"/>
                      <a:gd name="T38" fmla="*/ 2147483647 w 90"/>
                      <a:gd name="T39" fmla="*/ 2147483647 h 110"/>
                      <a:gd name="T40" fmla="*/ 2147483647 w 90"/>
                      <a:gd name="T41" fmla="*/ 2147483647 h 110"/>
                      <a:gd name="T42" fmla="*/ 2147483647 w 90"/>
                      <a:gd name="T43" fmla="*/ 2147483647 h 110"/>
                      <a:gd name="T44" fmla="*/ 2147483647 w 90"/>
                      <a:gd name="T45" fmla="*/ 2147483647 h 110"/>
                      <a:gd name="T46" fmla="*/ 2147483647 w 90"/>
                      <a:gd name="T47" fmla="*/ 2147483647 h 110"/>
                      <a:gd name="T48" fmla="*/ 2147483647 w 90"/>
                      <a:gd name="T49" fmla="*/ 2147483647 h 110"/>
                      <a:gd name="T50" fmla="*/ 2147483647 w 90"/>
                      <a:gd name="T51" fmla="*/ 2147483647 h 110"/>
                      <a:gd name="T52" fmla="*/ 2147483647 w 90"/>
                      <a:gd name="T53" fmla="*/ 2147483647 h 110"/>
                      <a:gd name="T54" fmla="*/ 2147483647 w 90"/>
                      <a:gd name="T55" fmla="*/ 2147483647 h 110"/>
                      <a:gd name="T56" fmla="*/ 0 w 90"/>
                      <a:gd name="T57" fmla="*/ 2147483647 h 110"/>
                      <a:gd name="T58" fmla="*/ 0 w 90"/>
                      <a:gd name="T59" fmla="*/ 2147483647 h 110"/>
                      <a:gd name="T60" fmla="*/ 0 w 90"/>
                      <a:gd name="T61" fmla="*/ 2147483647 h 110"/>
                      <a:gd name="T62" fmla="*/ 2147483647 w 90"/>
                      <a:gd name="T63" fmla="*/ 2147483647 h 110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w 90"/>
                      <a:gd name="T97" fmla="*/ 0 h 110"/>
                      <a:gd name="T98" fmla="*/ 90 w 90"/>
                      <a:gd name="T99" fmla="*/ 110 h 110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T96" t="T97" r="T98" b="T99"/>
                    <a:pathLst>
                      <a:path w="90" h="110">
                        <a:moveTo>
                          <a:pt x="2" y="56"/>
                        </a:moveTo>
                        <a:lnTo>
                          <a:pt x="4" y="48"/>
                        </a:lnTo>
                        <a:lnTo>
                          <a:pt x="4" y="46"/>
                        </a:lnTo>
                        <a:lnTo>
                          <a:pt x="2" y="44"/>
                        </a:lnTo>
                        <a:lnTo>
                          <a:pt x="0" y="42"/>
                        </a:lnTo>
                        <a:lnTo>
                          <a:pt x="0" y="40"/>
                        </a:lnTo>
                        <a:lnTo>
                          <a:pt x="4" y="38"/>
                        </a:lnTo>
                        <a:lnTo>
                          <a:pt x="8" y="36"/>
                        </a:lnTo>
                        <a:lnTo>
                          <a:pt x="6" y="32"/>
                        </a:lnTo>
                        <a:lnTo>
                          <a:pt x="4" y="28"/>
                        </a:lnTo>
                        <a:lnTo>
                          <a:pt x="2" y="16"/>
                        </a:lnTo>
                        <a:lnTo>
                          <a:pt x="4" y="10"/>
                        </a:lnTo>
                        <a:lnTo>
                          <a:pt x="4" y="8"/>
                        </a:lnTo>
                        <a:lnTo>
                          <a:pt x="8" y="8"/>
                        </a:lnTo>
                        <a:lnTo>
                          <a:pt x="14" y="6"/>
                        </a:lnTo>
                        <a:lnTo>
                          <a:pt x="20" y="4"/>
                        </a:lnTo>
                        <a:lnTo>
                          <a:pt x="28" y="2"/>
                        </a:lnTo>
                        <a:lnTo>
                          <a:pt x="32" y="8"/>
                        </a:lnTo>
                        <a:lnTo>
                          <a:pt x="38" y="4"/>
                        </a:lnTo>
                        <a:lnTo>
                          <a:pt x="42" y="0"/>
                        </a:lnTo>
                        <a:lnTo>
                          <a:pt x="46" y="4"/>
                        </a:lnTo>
                        <a:lnTo>
                          <a:pt x="50" y="10"/>
                        </a:lnTo>
                        <a:lnTo>
                          <a:pt x="54" y="14"/>
                        </a:lnTo>
                        <a:lnTo>
                          <a:pt x="60" y="16"/>
                        </a:lnTo>
                        <a:lnTo>
                          <a:pt x="64" y="16"/>
                        </a:lnTo>
                        <a:lnTo>
                          <a:pt x="66" y="14"/>
                        </a:lnTo>
                        <a:lnTo>
                          <a:pt x="70" y="12"/>
                        </a:lnTo>
                        <a:lnTo>
                          <a:pt x="74" y="12"/>
                        </a:lnTo>
                        <a:lnTo>
                          <a:pt x="78" y="12"/>
                        </a:lnTo>
                        <a:lnTo>
                          <a:pt x="80" y="14"/>
                        </a:lnTo>
                        <a:lnTo>
                          <a:pt x="82" y="18"/>
                        </a:lnTo>
                        <a:lnTo>
                          <a:pt x="84" y="18"/>
                        </a:lnTo>
                        <a:lnTo>
                          <a:pt x="88" y="28"/>
                        </a:lnTo>
                        <a:lnTo>
                          <a:pt x="90" y="32"/>
                        </a:lnTo>
                        <a:lnTo>
                          <a:pt x="90" y="36"/>
                        </a:lnTo>
                        <a:lnTo>
                          <a:pt x="88" y="46"/>
                        </a:lnTo>
                        <a:lnTo>
                          <a:pt x="84" y="54"/>
                        </a:lnTo>
                        <a:lnTo>
                          <a:pt x="82" y="60"/>
                        </a:lnTo>
                        <a:lnTo>
                          <a:pt x="80" y="70"/>
                        </a:lnTo>
                        <a:lnTo>
                          <a:pt x="82" y="86"/>
                        </a:lnTo>
                        <a:lnTo>
                          <a:pt x="84" y="92"/>
                        </a:lnTo>
                        <a:lnTo>
                          <a:pt x="88" y="98"/>
                        </a:lnTo>
                        <a:lnTo>
                          <a:pt x="88" y="104"/>
                        </a:lnTo>
                        <a:lnTo>
                          <a:pt x="78" y="98"/>
                        </a:lnTo>
                        <a:lnTo>
                          <a:pt x="70" y="96"/>
                        </a:lnTo>
                        <a:lnTo>
                          <a:pt x="62" y="96"/>
                        </a:lnTo>
                        <a:lnTo>
                          <a:pt x="54" y="96"/>
                        </a:lnTo>
                        <a:lnTo>
                          <a:pt x="48" y="98"/>
                        </a:lnTo>
                        <a:lnTo>
                          <a:pt x="36" y="102"/>
                        </a:lnTo>
                        <a:lnTo>
                          <a:pt x="26" y="108"/>
                        </a:lnTo>
                        <a:lnTo>
                          <a:pt x="20" y="110"/>
                        </a:lnTo>
                        <a:lnTo>
                          <a:pt x="12" y="110"/>
                        </a:lnTo>
                        <a:lnTo>
                          <a:pt x="14" y="92"/>
                        </a:lnTo>
                        <a:lnTo>
                          <a:pt x="14" y="90"/>
                        </a:lnTo>
                        <a:lnTo>
                          <a:pt x="12" y="86"/>
                        </a:lnTo>
                        <a:lnTo>
                          <a:pt x="6" y="84"/>
                        </a:lnTo>
                        <a:lnTo>
                          <a:pt x="0" y="80"/>
                        </a:lnTo>
                        <a:lnTo>
                          <a:pt x="0" y="76"/>
                        </a:lnTo>
                        <a:lnTo>
                          <a:pt x="0" y="72"/>
                        </a:lnTo>
                        <a:lnTo>
                          <a:pt x="0" y="66"/>
                        </a:lnTo>
                        <a:lnTo>
                          <a:pt x="0" y="62"/>
                        </a:lnTo>
                        <a:lnTo>
                          <a:pt x="0" y="60"/>
                        </a:lnTo>
                        <a:lnTo>
                          <a:pt x="0" y="58"/>
                        </a:lnTo>
                        <a:lnTo>
                          <a:pt x="2" y="5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39" name="ïṣ1ïḋe">
                    <a:extLst>
                      <a:ext uri="{FF2B5EF4-FFF2-40B4-BE49-F238E27FC236}">
                        <a16:creationId xmlns="" xmlns:a16="http://schemas.microsoft.com/office/drawing/2014/main" id="{C00D4160-04C9-4BD3-A94B-8F6C9334D57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248705" y="3530018"/>
                    <a:ext cx="122572" cy="186341"/>
                  </a:xfrm>
                  <a:custGeom>
                    <a:avLst/>
                    <a:gdLst>
                      <a:gd name="T0" fmla="*/ 2147483647 w 70"/>
                      <a:gd name="T1" fmla="*/ 2147483647 h 112"/>
                      <a:gd name="T2" fmla="*/ 2147483647 w 70"/>
                      <a:gd name="T3" fmla="*/ 2147483647 h 112"/>
                      <a:gd name="T4" fmla="*/ 2147483647 w 70"/>
                      <a:gd name="T5" fmla="*/ 2147483647 h 112"/>
                      <a:gd name="T6" fmla="*/ 2147483647 w 70"/>
                      <a:gd name="T7" fmla="*/ 2147483647 h 112"/>
                      <a:gd name="T8" fmla="*/ 2147483647 w 70"/>
                      <a:gd name="T9" fmla="*/ 2147483647 h 112"/>
                      <a:gd name="T10" fmla="*/ 2147483647 w 70"/>
                      <a:gd name="T11" fmla="*/ 2147483647 h 112"/>
                      <a:gd name="T12" fmla="*/ 2147483647 w 70"/>
                      <a:gd name="T13" fmla="*/ 2147483647 h 112"/>
                      <a:gd name="T14" fmla="*/ 2147483647 w 70"/>
                      <a:gd name="T15" fmla="*/ 2147483647 h 112"/>
                      <a:gd name="T16" fmla="*/ 0 w 70"/>
                      <a:gd name="T17" fmla="*/ 2147483647 h 112"/>
                      <a:gd name="T18" fmla="*/ 2147483647 w 70"/>
                      <a:gd name="T19" fmla="*/ 2147483647 h 112"/>
                      <a:gd name="T20" fmla="*/ 2147483647 w 70"/>
                      <a:gd name="T21" fmla="*/ 2147483647 h 112"/>
                      <a:gd name="T22" fmla="*/ 2147483647 w 70"/>
                      <a:gd name="T23" fmla="*/ 2147483647 h 112"/>
                      <a:gd name="T24" fmla="*/ 2147483647 w 70"/>
                      <a:gd name="T25" fmla="*/ 2147483647 h 112"/>
                      <a:gd name="T26" fmla="*/ 2147483647 w 70"/>
                      <a:gd name="T27" fmla="*/ 2147483647 h 112"/>
                      <a:gd name="T28" fmla="*/ 2147483647 w 70"/>
                      <a:gd name="T29" fmla="*/ 2147483647 h 112"/>
                      <a:gd name="T30" fmla="*/ 2147483647 w 70"/>
                      <a:gd name="T31" fmla="*/ 2147483647 h 112"/>
                      <a:gd name="T32" fmla="*/ 2147483647 w 70"/>
                      <a:gd name="T33" fmla="*/ 2147483647 h 112"/>
                      <a:gd name="T34" fmla="*/ 2147483647 w 70"/>
                      <a:gd name="T35" fmla="*/ 0 h 112"/>
                      <a:gd name="T36" fmla="*/ 2147483647 w 70"/>
                      <a:gd name="T37" fmla="*/ 0 h 112"/>
                      <a:gd name="T38" fmla="*/ 2147483647 w 70"/>
                      <a:gd name="T39" fmla="*/ 0 h 112"/>
                      <a:gd name="T40" fmla="*/ 2147483647 w 70"/>
                      <a:gd name="T41" fmla="*/ 0 h 112"/>
                      <a:gd name="T42" fmla="*/ 2147483647 w 70"/>
                      <a:gd name="T43" fmla="*/ 0 h 112"/>
                      <a:gd name="T44" fmla="*/ 2147483647 w 70"/>
                      <a:gd name="T45" fmla="*/ 2147483647 h 112"/>
                      <a:gd name="T46" fmla="*/ 2147483647 w 70"/>
                      <a:gd name="T47" fmla="*/ 2147483647 h 112"/>
                      <a:gd name="T48" fmla="*/ 2147483647 w 70"/>
                      <a:gd name="T49" fmla="*/ 2147483647 h 112"/>
                      <a:gd name="T50" fmla="*/ 2147483647 w 70"/>
                      <a:gd name="T51" fmla="*/ 2147483647 h 112"/>
                      <a:gd name="T52" fmla="*/ 2147483647 w 70"/>
                      <a:gd name="T53" fmla="*/ 2147483647 h 112"/>
                      <a:gd name="T54" fmla="*/ 2147483647 w 70"/>
                      <a:gd name="T55" fmla="*/ 2147483647 h 112"/>
                      <a:gd name="T56" fmla="*/ 2147483647 w 70"/>
                      <a:gd name="T57" fmla="*/ 2147483647 h 112"/>
                      <a:gd name="T58" fmla="*/ 2147483647 w 70"/>
                      <a:gd name="T59" fmla="*/ 2147483647 h 112"/>
                      <a:gd name="T60" fmla="*/ 2147483647 w 70"/>
                      <a:gd name="T61" fmla="*/ 2147483647 h 112"/>
                      <a:gd name="T62" fmla="*/ 2147483647 w 70"/>
                      <a:gd name="T63" fmla="*/ 2147483647 h 112"/>
                      <a:gd name="T64" fmla="*/ 2147483647 w 70"/>
                      <a:gd name="T65" fmla="*/ 2147483647 h 112"/>
                      <a:gd name="T66" fmla="*/ 2147483647 w 70"/>
                      <a:gd name="T67" fmla="*/ 2147483647 h 112"/>
                      <a:gd name="T68" fmla="*/ 2147483647 w 70"/>
                      <a:gd name="T69" fmla="*/ 2147483647 h 112"/>
                      <a:gd name="T70" fmla="*/ 2147483647 w 70"/>
                      <a:gd name="T71" fmla="*/ 2147483647 h 112"/>
                      <a:gd name="T72" fmla="*/ 2147483647 w 70"/>
                      <a:gd name="T73" fmla="*/ 2147483647 h 112"/>
                      <a:gd name="T74" fmla="*/ 2147483647 w 70"/>
                      <a:gd name="T75" fmla="*/ 2147483647 h 112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w 70"/>
                      <a:gd name="T115" fmla="*/ 0 h 112"/>
                      <a:gd name="T116" fmla="*/ 70 w 70"/>
                      <a:gd name="T117" fmla="*/ 112 h 112"/>
                    </a:gdLst>
                    <a:ahLst/>
                    <a:cxnLst>
                      <a:cxn ang="T76">
                        <a:pos x="T0" y="T1"/>
                      </a:cxn>
                      <a:cxn ang="T77">
                        <a:pos x="T2" y="T3"/>
                      </a:cxn>
                      <a:cxn ang="T78">
                        <a:pos x="T4" y="T5"/>
                      </a:cxn>
                      <a:cxn ang="T79">
                        <a:pos x="T6" y="T7"/>
                      </a:cxn>
                      <a:cxn ang="T80">
                        <a:pos x="T8" y="T9"/>
                      </a:cxn>
                      <a:cxn ang="T81">
                        <a:pos x="T10" y="T11"/>
                      </a:cxn>
                      <a:cxn ang="T82">
                        <a:pos x="T12" y="T13"/>
                      </a:cxn>
                      <a:cxn ang="T83">
                        <a:pos x="T14" y="T15"/>
                      </a:cxn>
                      <a:cxn ang="T84">
                        <a:pos x="T16" y="T17"/>
                      </a:cxn>
                      <a:cxn ang="T85">
                        <a:pos x="T18" y="T19"/>
                      </a:cxn>
                      <a:cxn ang="T86">
                        <a:pos x="T20" y="T21"/>
                      </a:cxn>
                      <a:cxn ang="T87">
                        <a:pos x="T22" y="T23"/>
                      </a:cxn>
                      <a:cxn ang="T88">
                        <a:pos x="T24" y="T25"/>
                      </a:cxn>
                      <a:cxn ang="T89">
                        <a:pos x="T26" y="T27"/>
                      </a:cxn>
                      <a:cxn ang="T90">
                        <a:pos x="T28" y="T29"/>
                      </a:cxn>
                      <a:cxn ang="T91">
                        <a:pos x="T30" y="T31"/>
                      </a:cxn>
                      <a:cxn ang="T92">
                        <a:pos x="T32" y="T33"/>
                      </a:cxn>
                      <a:cxn ang="T93">
                        <a:pos x="T34" y="T35"/>
                      </a:cxn>
                      <a:cxn ang="T94">
                        <a:pos x="T36" y="T37"/>
                      </a:cxn>
                      <a:cxn ang="T95">
                        <a:pos x="T38" y="T39"/>
                      </a:cxn>
                      <a:cxn ang="T96">
                        <a:pos x="T40" y="T41"/>
                      </a:cxn>
                      <a:cxn ang="T97">
                        <a:pos x="T42" y="T43"/>
                      </a:cxn>
                      <a:cxn ang="T98">
                        <a:pos x="T44" y="T45"/>
                      </a:cxn>
                      <a:cxn ang="T99">
                        <a:pos x="T46" y="T47"/>
                      </a:cxn>
                      <a:cxn ang="T100">
                        <a:pos x="T48" y="T49"/>
                      </a:cxn>
                      <a:cxn ang="T101">
                        <a:pos x="T50" y="T51"/>
                      </a:cxn>
                      <a:cxn ang="T102">
                        <a:pos x="T52" y="T53"/>
                      </a:cxn>
                      <a:cxn ang="T103">
                        <a:pos x="T54" y="T55"/>
                      </a:cxn>
                      <a:cxn ang="T104">
                        <a:pos x="T56" y="T57"/>
                      </a:cxn>
                      <a:cxn ang="T105">
                        <a:pos x="T58" y="T59"/>
                      </a:cxn>
                      <a:cxn ang="T106">
                        <a:pos x="T60" y="T61"/>
                      </a:cxn>
                      <a:cxn ang="T107">
                        <a:pos x="T62" y="T63"/>
                      </a:cxn>
                      <a:cxn ang="T108">
                        <a:pos x="T64" y="T65"/>
                      </a:cxn>
                      <a:cxn ang="T109">
                        <a:pos x="T66" y="T67"/>
                      </a:cxn>
                      <a:cxn ang="T110">
                        <a:pos x="T68" y="T69"/>
                      </a:cxn>
                      <a:cxn ang="T111">
                        <a:pos x="T70" y="T71"/>
                      </a:cxn>
                      <a:cxn ang="T112">
                        <a:pos x="T72" y="T73"/>
                      </a:cxn>
                      <a:cxn ang="T113">
                        <a:pos x="T74" y="T75"/>
                      </a:cxn>
                    </a:cxnLst>
                    <a:rect l="T114" t="T115" r="T116" b="T117"/>
                    <a:pathLst>
                      <a:path w="70" h="112">
                        <a:moveTo>
                          <a:pt x="68" y="92"/>
                        </a:moveTo>
                        <a:lnTo>
                          <a:pt x="60" y="94"/>
                        </a:lnTo>
                        <a:lnTo>
                          <a:pt x="50" y="98"/>
                        </a:lnTo>
                        <a:lnTo>
                          <a:pt x="34" y="108"/>
                        </a:lnTo>
                        <a:lnTo>
                          <a:pt x="28" y="110"/>
                        </a:lnTo>
                        <a:lnTo>
                          <a:pt x="16" y="112"/>
                        </a:lnTo>
                        <a:lnTo>
                          <a:pt x="8" y="112"/>
                        </a:lnTo>
                        <a:lnTo>
                          <a:pt x="2" y="94"/>
                        </a:lnTo>
                        <a:lnTo>
                          <a:pt x="0" y="78"/>
                        </a:lnTo>
                        <a:lnTo>
                          <a:pt x="2" y="68"/>
                        </a:lnTo>
                        <a:lnTo>
                          <a:pt x="4" y="62"/>
                        </a:lnTo>
                        <a:lnTo>
                          <a:pt x="8" y="54"/>
                        </a:lnTo>
                        <a:lnTo>
                          <a:pt x="10" y="44"/>
                        </a:lnTo>
                        <a:lnTo>
                          <a:pt x="10" y="40"/>
                        </a:lnTo>
                        <a:lnTo>
                          <a:pt x="8" y="36"/>
                        </a:lnTo>
                        <a:lnTo>
                          <a:pt x="4" y="26"/>
                        </a:lnTo>
                        <a:lnTo>
                          <a:pt x="4" y="14"/>
                        </a:lnTo>
                        <a:lnTo>
                          <a:pt x="4" y="0"/>
                        </a:lnTo>
                        <a:lnTo>
                          <a:pt x="12" y="0"/>
                        </a:lnTo>
                        <a:lnTo>
                          <a:pt x="20" y="0"/>
                        </a:lnTo>
                        <a:lnTo>
                          <a:pt x="38" y="0"/>
                        </a:lnTo>
                        <a:lnTo>
                          <a:pt x="50" y="0"/>
                        </a:lnTo>
                        <a:lnTo>
                          <a:pt x="52" y="6"/>
                        </a:lnTo>
                        <a:lnTo>
                          <a:pt x="54" y="12"/>
                        </a:lnTo>
                        <a:lnTo>
                          <a:pt x="56" y="14"/>
                        </a:lnTo>
                        <a:lnTo>
                          <a:pt x="56" y="20"/>
                        </a:lnTo>
                        <a:lnTo>
                          <a:pt x="56" y="26"/>
                        </a:lnTo>
                        <a:lnTo>
                          <a:pt x="56" y="28"/>
                        </a:lnTo>
                        <a:lnTo>
                          <a:pt x="56" y="30"/>
                        </a:lnTo>
                        <a:lnTo>
                          <a:pt x="58" y="36"/>
                        </a:lnTo>
                        <a:lnTo>
                          <a:pt x="58" y="40"/>
                        </a:lnTo>
                        <a:lnTo>
                          <a:pt x="58" y="44"/>
                        </a:lnTo>
                        <a:lnTo>
                          <a:pt x="60" y="50"/>
                        </a:lnTo>
                        <a:lnTo>
                          <a:pt x="60" y="74"/>
                        </a:lnTo>
                        <a:lnTo>
                          <a:pt x="56" y="76"/>
                        </a:lnTo>
                        <a:lnTo>
                          <a:pt x="62" y="84"/>
                        </a:lnTo>
                        <a:lnTo>
                          <a:pt x="70" y="92"/>
                        </a:lnTo>
                        <a:lnTo>
                          <a:pt x="68" y="9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40" name="îṧľïde">
                    <a:extLst>
                      <a:ext uri="{FF2B5EF4-FFF2-40B4-BE49-F238E27FC236}">
                        <a16:creationId xmlns="" xmlns:a16="http://schemas.microsoft.com/office/drawing/2014/main" id="{4F420953-4C38-4D0C-8924-A9F444EB2E9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336847" y="3530018"/>
                    <a:ext cx="50957" cy="154117"/>
                  </a:xfrm>
                  <a:custGeom>
                    <a:avLst/>
                    <a:gdLst>
                      <a:gd name="T0" fmla="*/ 2147483647 w 30"/>
                      <a:gd name="T1" fmla="*/ 2147483647 h 92"/>
                      <a:gd name="T2" fmla="*/ 2147483647 w 30"/>
                      <a:gd name="T3" fmla="*/ 2147483647 h 92"/>
                      <a:gd name="T4" fmla="*/ 2147483647 w 30"/>
                      <a:gd name="T5" fmla="*/ 2147483647 h 92"/>
                      <a:gd name="T6" fmla="*/ 2147483647 w 30"/>
                      <a:gd name="T7" fmla="*/ 2147483647 h 92"/>
                      <a:gd name="T8" fmla="*/ 2147483647 w 30"/>
                      <a:gd name="T9" fmla="*/ 2147483647 h 92"/>
                      <a:gd name="T10" fmla="*/ 2147483647 w 30"/>
                      <a:gd name="T11" fmla="*/ 2147483647 h 92"/>
                      <a:gd name="T12" fmla="*/ 2147483647 w 30"/>
                      <a:gd name="T13" fmla="*/ 2147483647 h 92"/>
                      <a:gd name="T14" fmla="*/ 2147483647 w 30"/>
                      <a:gd name="T15" fmla="*/ 2147483647 h 92"/>
                      <a:gd name="T16" fmla="*/ 2147483647 w 30"/>
                      <a:gd name="T17" fmla="*/ 2147483647 h 92"/>
                      <a:gd name="T18" fmla="*/ 2147483647 w 30"/>
                      <a:gd name="T19" fmla="*/ 2147483647 h 92"/>
                      <a:gd name="T20" fmla="*/ 2147483647 w 30"/>
                      <a:gd name="T21" fmla="*/ 2147483647 h 92"/>
                      <a:gd name="T22" fmla="*/ 2147483647 w 30"/>
                      <a:gd name="T23" fmla="*/ 2147483647 h 92"/>
                      <a:gd name="T24" fmla="*/ 2147483647 w 30"/>
                      <a:gd name="T25" fmla="*/ 2147483647 h 92"/>
                      <a:gd name="T26" fmla="*/ 2147483647 w 30"/>
                      <a:gd name="T27" fmla="*/ 2147483647 h 92"/>
                      <a:gd name="T28" fmla="*/ 2147483647 w 30"/>
                      <a:gd name="T29" fmla="*/ 2147483647 h 92"/>
                      <a:gd name="T30" fmla="*/ 0 w 30"/>
                      <a:gd name="T31" fmla="*/ 0 h 92"/>
                      <a:gd name="T32" fmla="*/ 2147483647 w 30"/>
                      <a:gd name="T33" fmla="*/ 0 h 92"/>
                      <a:gd name="T34" fmla="*/ 2147483647 w 30"/>
                      <a:gd name="T35" fmla="*/ 2147483647 h 92"/>
                      <a:gd name="T36" fmla="*/ 2147483647 w 30"/>
                      <a:gd name="T37" fmla="*/ 2147483647 h 92"/>
                      <a:gd name="T38" fmla="*/ 2147483647 w 30"/>
                      <a:gd name="T39" fmla="*/ 2147483647 h 92"/>
                      <a:gd name="T40" fmla="*/ 2147483647 w 30"/>
                      <a:gd name="T41" fmla="*/ 2147483647 h 92"/>
                      <a:gd name="T42" fmla="*/ 2147483647 w 30"/>
                      <a:gd name="T43" fmla="*/ 2147483647 h 92"/>
                      <a:gd name="T44" fmla="*/ 2147483647 w 30"/>
                      <a:gd name="T45" fmla="*/ 2147483647 h 92"/>
                      <a:gd name="T46" fmla="*/ 2147483647 w 30"/>
                      <a:gd name="T47" fmla="*/ 2147483647 h 92"/>
                      <a:gd name="T48" fmla="*/ 2147483647 w 30"/>
                      <a:gd name="T49" fmla="*/ 2147483647 h 92"/>
                      <a:gd name="T50" fmla="*/ 2147483647 w 30"/>
                      <a:gd name="T51" fmla="*/ 2147483647 h 92"/>
                      <a:gd name="T52" fmla="*/ 2147483647 w 30"/>
                      <a:gd name="T53" fmla="*/ 2147483647 h 92"/>
                      <a:gd name="T54" fmla="*/ 2147483647 w 30"/>
                      <a:gd name="T55" fmla="*/ 2147483647 h 92"/>
                      <a:gd name="T56" fmla="*/ 2147483647 w 30"/>
                      <a:gd name="T57" fmla="*/ 2147483647 h 92"/>
                      <a:gd name="T58" fmla="*/ 2147483647 w 30"/>
                      <a:gd name="T59" fmla="*/ 2147483647 h 92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w 30"/>
                      <a:gd name="T91" fmla="*/ 0 h 92"/>
                      <a:gd name="T92" fmla="*/ 30 w 30"/>
                      <a:gd name="T93" fmla="*/ 92 h 92"/>
                    </a:gdLst>
                    <a:ahLst/>
                    <a:cxnLst>
                      <a:cxn ang="T60">
                        <a:pos x="T0" y="T1"/>
                      </a:cxn>
                      <a:cxn ang="T61">
                        <a:pos x="T2" y="T3"/>
                      </a:cxn>
                      <a:cxn ang="T62">
                        <a:pos x="T4" y="T5"/>
                      </a:cxn>
                      <a:cxn ang="T63">
                        <a:pos x="T6" y="T7"/>
                      </a:cxn>
                      <a:cxn ang="T64">
                        <a:pos x="T8" y="T9"/>
                      </a:cxn>
                      <a:cxn ang="T65">
                        <a:pos x="T10" y="T11"/>
                      </a:cxn>
                      <a:cxn ang="T66">
                        <a:pos x="T12" y="T13"/>
                      </a:cxn>
                      <a:cxn ang="T67">
                        <a:pos x="T14" y="T15"/>
                      </a:cxn>
                      <a:cxn ang="T68">
                        <a:pos x="T16" y="T17"/>
                      </a:cxn>
                      <a:cxn ang="T69">
                        <a:pos x="T18" y="T19"/>
                      </a:cxn>
                      <a:cxn ang="T70">
                        <a:pos x="T20" y="T21"/>
                      </a:cxn>
                      <a:cxn ang="T71">
                        <a:pos x="T22" y="T23"/>
                      </a:cxn>
                      <a:cxn ang="T72">
                        <a:pos x="T24" y="T25"/>
                      </a:cxn>
                      <a:cxn ang="T73">
                        <a:pos x="T26" y="T27"/>
                      </a:cxn>
                      <a:cxn ang="T74">
                        <a:pos x="T28" y="T29"/>
                      </a:cxn>
                      <a:cxn ang="T75">
                        <a:pos x="T30" y="T31"/>
                      </a:cxn>
                      <a:cxn ang="T76">
                        <a:pos x="T32" y="T33"/>
                      </a:cxn>
                      <a:cxn ang="T77">
                        <a:pos x="T34" y="T35"/>
                      </a:cxn>
                      <a:cxn ang="T78">
                        <a:pos x="T36" y="T37"/>
                      </a:cxn>
                      <a:cxn ang="T79">
                        <a:pos x="T38" y="T39"/>
                      </a:cxn>
                      <a:cxn ang="T80">
                        <a:pos x="T40" y="T41"/>
                      </a:cxn>
                      <a:cxn ang="T81">
                        <a:pos x="T42" y="T43"/>
                      </a:cxn>
                      <a:cxn ang="T82">
                        <a:pos x="T44" y="T45"/>
                      </a:cxn>
                      <a:cxn ang="T83">
                        <a:pos x="T46" y="T47"/>
                      </a:cxn>
                      <a:cxn ang="T84">
                        <a:pos x="T48" y="T49"/>
                      </a:cxn>
                      <a:cxn ang="T85">
                        <a:pos x="T50" y="T51"/>
                      </a:cxn>
                      <a:cxn ang="T86">
                        <a:pos x="T52" y="T53"/>
                      </a:cxn>
                      <a:cxn ang="T87">
                        <a:pos x="T54" y="T55"/>
                      </a:cxn>
                      <a:cxn ang="T88">
                        <a:pos x="T56" y="T57"/>
                      </a:cxn>
                      <a:cxn ang="T89">
                        <a:pos x="T58" y="T59"/>
                      </a:cxn>
                    </a:cxnLst>
                    <a:rect l="T90" t="T91" r="T92" b="T93"/>
                    <a:pathLst>
                      <a:path w="30" h="92">
                        <a:moveTo>
                          <a:pt x="20" y="92"/>
                        </a:moveTo>
                        <a:lnTo>
                          <a:pt x="12" y="84"/>
                        </a:lnTo>
                        <a:lnTo>
                          <a:pt x="6" y="76"/>
                        </a:lnTo>
                        <a:lnTo>
                          <a:pt x="10" y="74"/>
                        </a:lnTo>
                        <a:lnTo>
                          <a:pt x="10" y="50"/>
                        </a:lnTo>
                        <a:lnTo>
                          <a:pt x="8" y="44"/>
                        </a:lnTo>
                        <a:lnTo>
                          <a:pt x="8" y="40"/>
                        </a:lnTo>
                        <a:lnTo>
                          <a:pt x="8" y="36"/>
                        </a:lnTo>
                        <a:lnTo>
                          <a:pt x="6" y="30"/>
                        </a:lnTo>
                        <a:lnTo>
                          <a:pt x="6" y="28"/>
                        </a:lnTo>
                        <a:lnTo>
                          <a:pt x="6" y="26"/>
                        </a:lnTo>
                        <a:lnTo>
                          <a:pt x="6" y="20"/>
                        </a:lnTo>
                        <a:lnTo>
                          <a:pt x="6" y="14"/>
                        </a:lnTo>
                        <a:lnTo>
                          <a:pt x="4" y="12"/>
                        </a:lnTo>
                        <a:lnTo>
                          <a:pt x="2" y="6"/>
                        </a:lnTo>
                        <a:lnTo>
                          <a:pt x="0" y="0"/>
                        </a:lnTo>
                        <a:lnTo>
                          <a:pt x="18" y="0"/>
                        </a:lnTo>
                        <a:lnTo>
                          <a:pt x="14" y="4"/>
                        </a:lnTo>
                        <a:lnTo>
                          <a:pt x="14" y="10"/>
                        </a:lnTo>
                        <a:lnTo>
                          <a:pt x="14" y="12"/>
                        </a:lnTo>
                        <a:lnTo>
                          <a:pt x="16" y="16"/>
                        </a:lnTo>
                        <a:lnTo>
                          <a:pt x="24" y="22"/>
                        </a:lnTo>
                        <a:lnTo>
                          <a:pt x="24" y="26"/>
                        </a:lnTo>
                        <a:lnTo>
                          <a:pt x="24" y="40"/>
                        </a:lnTo>
                        <a:lnTo>
                          <a:pt x="26" y="52"/>
                        </a:lnTo>
                        <a:lnTo>
                          <a:pt x="26" y="64"/>
                        </a:lnTo>
                        <a:lnTo>
                          <a:pt x="28" y="84"/>
                        </a:lnTo>
                        <a:lnTo>
                          <a:pt x="28" y="86"/>
                        </a:lnTo>
                        <a:lnTo>
                          <a:pt x="30" y="88"/>
                        </a:lnTo>
                        <a:lnTo>
                          <a:pt x="20" y="9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41" name="iṥḷîḑê">
                    <a:extLst>
                      <a:ext uri="{FF2B5EF4-FFF2-40B4-BE49-F238E27FC236}">
                        <a16:creationId xmlns="" xmlns:a16="http://schemas.microsoft.com/office/drawing/2014/main" id="{228A316E-7135-4FAD-BADF-412FA2D41DA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361637" y="3492189"/>
                    <a:ext cx="81255" cy="184939"/>
                  </a:xfrm>
                  <a:custGeom>
                    <a:avLst/>
                    <a:gdLst>
                      <a:gd name="T0" fmla="*/ 2147483647 w 46"/>
                      <a:gd name="T1" fmla="*/ 2147483647 h 110"/>
                      <a:gd name="T2" fmla="*/ 2147483647 w 46"/>
                      <a:gd name="T3" fmla="*/ 2147483647 h 110"/>
                      <a:gd name="T4" fmla="*/ 2147483647 w 46"/>
                      <a:gd name="T5" fmla="*/ 2147483647 h 110"/>
                      <a:gd name="T6" fmla="*/ 2147483647 w 46"/>
                      <a:gd name="T7" fmla="*/ 2147483647 h 110"/>
                      <a:gd name="T8" fmla="*/ 2147483647 w 46"/>
                      <a:gd name="T9" fmla="*/ 2147483647 h 110"/>
                      <a:gd name="T10" fmla="*/ 2147483647 w 46"/>
                      <a:gd name="T11" fmla="*/ 2147483647 h 110"/>
                      <a:gd name="T12" fmla="*/ 2147483647 w 46"/>
                      <a:gd name="T13" fmla="*/ 2147483647 h 110"/>
                      <a:gd name="T14" fmla="*/ 2147483647 w 46"/>
                      <a:gd name="T15" fmla="*/ 2147483647 h 110"/>
                      <a:gd name="T16" fmla="*/ 2147483647 w 46"/>
                      <a:gd name="T17" fmla="*/ 2147483647 h 110"/>
                      <a:gd name="T18" fmla="*/ 2147483647 w 46"/>
                      <a:gd name="T19" fmla="*/ 0 h 110"/>
                      <a:gd name="T20" fmla="*/ 2147483647 w 46"/>
                      <a:gd name="T21" fmla="*/ 2147483647 h 110"/>
                      <a:gd name="T22" fmla="*/ 2147483647 w 46"/>
                      <a:gd name="T23" fmla="*/ 0 h 110"/>
                      <a:gd name="T24" fmla="*/ 2147483647 w 46"/>
                      <a:gd name="T25" fmla="*/ 2147483647 h 110"/>
                      <a:gd name="T26" fmla="*/ 2147483647 w 46"/>
                      <a:gd name="T27" fmla="*/ 2147483647 h 110"/>
                      <a:gd name="T28" fmla="*/ 2147483647 w 46"/>
                      <a:gd name="T29" fmla="*/ 2147483647 h 110"/>
                      <a:gd name="T30" fmla="*/ 2147483647 w 46"/>
                      <a:gd name="T31" fmla="*/ 2147483647 h 110"/>
                      <a:gd name="T32" fmla="*/ 2147483647 w 46"/>
                      <a:gd name="T33" fmla="*/ 2147483647 h 110"/>
                      <a:gd name="T34" fmla="*/ 2147483647 w 46"/>
                      <a:gd name="T35" fmla="*/ 2147483647 h 110"/>
                      <a:gd name="T36" fmla="*/ 2147483647 w 46"/>
                      <a:gd name="T37" fmla="*/ 2147483647 h 110"/>
                      <a:gd name="T38" fmla="*/ 0 w 46"/>
                      <a:gd name="T39" fmla="*/ 2147483647 h 110"/>
                      <a:gd name="T40" fmla="*/ 0 w 46"/>
                      <a:gd name="T41" fmla="*/ 2147483647 h 110"/>
                      <a:gd name="T42" fmla="*/ 0 w 46"/>
                      <a:gd name="T43" fmla="*/ 2147483647 h 110"/>
                      <a:gd name="T44" fmla="*/ 2147483647 w 46"/>
                      <a:gd name="T45" fmla="*/ 2147483647 h 110"/>
                      <a:gd name="T46" fmla="*/ 2147483647 w 46"/>
                      <a:gd name="T47" fmla="*/ 2147483647 h 110"/>
                      <a:gd name="T48" fmla="*/ 2147483647 w 46"/>
                      <a:gd name="T49" fmla="*/ 2147483647 h 110"/>
                      <a:gd name="T50" fmla="*/ 2147483647 w 46"/>
                      <a:gd name="T51" fmla="*/ 2147483647 h 110"/>
                      <a:gd name="T52" fmla="*/ 2147483647 w 46"/>
                      <a:gd name="T53" fmla="*/ 2147483647 h 110"/>
                      <a:gd name="T54" fmla="*/ 2147483647 w 46"/>
                      <a:gd name="T55" fmla="*/ 2147483647 h 110"/>
                      <a:gd name="T56" fmla="*/ 2147483647 w 46"/>
                      <a:gd name="T57" fmla="*/ 2147483647 h 110"/>
                      <a:gd name="T58" fmla="*/ 2147483647 w 46"/>
                      <a:gd name="T59" fmla="*/ 2147483647 h 110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w 46"/>
                      <a:gd name="T91" fmla="*/ 0 h 110"/>
                      <a:gd name="T92" fmla="*/ 46 w 46"/>
                      <a:gd name="T93" fmla="*/ 110 h 110"/>
                    </a:gdLst>
                    <a:ahLst/>
                    <a:cxnLst>
                      <a:cxn ang="T60">
                        <a:pos x="T0" y="T1"/>
                      </a:cxn>
                      <a:cxn ang="T61">
                        <a:pos x="T2" y="T3"/>
                      </a:cxn>
                      <a:cxn ang="T62">
                        <a:pos x="T4" y="T5"/>
                      </a:cxn>
                      <a:cxn ang="T63">
                        <a:pos x="T6" y="T7"/>
                      </a:cxn>
                      <a:cxn ang="T64">
                        <a:pos x="T8" y="T9"/>
                      </a:cxn>
                      <a:cxn ang="T65">
                        <a:pos x="T10" y="T11"/>
                      </a:cxn>
                      <a:cxn ang="T66">
                        <a:pos x="T12" y="T13"/>
                      </a:cxn>
                      <a:cxn ang="T67">
                        <a:pos x="T14" y="T15"/>
                      </a:cxn>
                      <a:cxn ang="T68">
                        <a:pos x="T16" y="T17"/>
                      </a:cxn>
                      <a:cxn ang="T69">
                        <a:pos x="T18" y="T19"/>
                      </a:cxn>
                      <a:cxn ang="T70">
                        <a:pos x="T20" y="T21"/>
                      </a:cxn>
                      <a:cxn ang="T71">
                        <a:pos x="T22" y="T23"/>
                      </a:cxn>
                      <a:cxn ang="T72">
                        <a:pos x="T24" y="T25"/>
                      </a:cxn>
                      <a:cxn ang="T73">
                        <a:pos x="T26" y="T27"/>
                      </a:cxn>
                      <a:cxn ang="T74">
                        <a:pos x="T28" y="T29"/>
                      </a:cxn>
                      <a:cxn ang="T75">
                        <a:pos x="T30" y="T31"/>
                      </a:cxn>
                      <a:cxn ang="T76">
                        <a:pos x="T32" y="T33"/>
                      </a:cxn>
                      <a:cxn ang="T77">
                        <a:pos x="T34" y="T35"/>
                      </a:cxn>
                      <a:cxn ang="T78">
                        <a:pos x="T36" y="T37"/>
                      </a:cxn>
                      <a:cxn ang="T79">
                        <a:pos x="T38" y="T39"/>
                      </a:cxn>
                      <a:cxn ang="T80">
                        <a:pos x="T40" y="T41"/>
                      </a:cxn>
                      <a:cxn ang="T81">
                        <a:pos x="T42" y="T43"/>
                      </a:cxn>
                      <a:cxn ang="T82">
                        <a:pos x="T44" y="T45"/>
                      </a:cxn>
                      <a:cxn ang="T83">
                        <a:pos x="T46" y="T47"/>
                      </a:cxn>
                      <a:cxn ang="T84">
                        <a:pos x="T48" y="T49"/>
                      </a:cxn>
                      <a:cxn ang="T85">
                        <a:pos x="T50" y="T51"/>
                      </a:cxn>
                      <a:cxn ang="T86">
                        <a:pos x="T52" y="T53"/>
                      </a:cxn>
                      <a:cxn ang="T87">
                        <a:pos x="T54" y="T55"/>
                      </a:cxn>
                      <a:cxn ang="T88">
                        <a:pos x="T56" y="T57"/>
                      </a:cxn>
                      <a:cxn ang="T89">
                        <a:pos x="T58" y="T59"/>
                      </a:cxn>
                    </a:cxnLst>
                    <a:rect l="T90" t="T91" r="T92" b="T93"/>
                    <a:pathLst>
                      <a:path w="46" h="110">
                        <a:moveTo>
                          <a:pt x="16" y="110"/>
                        </a:moveTo>
                        <a:lnTo>
                          <a:pt x="30" y="104"/>
                        </a:lnTo>
                        <a:lnTo>
                          <a:pt x="30" y="60"/>
                        </a:lnTo>
                        <a:lnTo>
                          <a:pt x="40" y="46"/>
                        </a:lnTo>
                        <a:lnTo>
                          <a:pt x="44" y="36"/>
                        </a:lnTo>
                        <a:lnTo>
                          <a:pt x="46" y="30"/>
                        </a:lnTo>
                        <a:lnTo>
                          <a:pt x="44" y="18"/>
                        </a:lnTo>
                        <a:lnTo>
                          <a:pt x="40" y="10"/>
                        </a:lnTo>
                        <a:lnTo>
                          <a:pt x="34" y="6"/>
                        </a:lnTo>
                        <a:lnTo>
                          <a:pt x="30" y="0"/>
                        </a:lnTo>
                        <a:lnTo>
                          <a:pt x="20" y="2"/>
                        </a:lnTo>
                        <a:lnTo>
                          <a:pt x="20" y="0"/>
                        </a:lnTo>
                        <a:lnTo>
                          <a:pt x="20" y="6"/>
                        </a:lnTo>
                        <a:lnTo>
                          <a:pt x="20" y="8"/>
                        </a:lnTo>
                        <a:lnTo>
                          <a:pt x="20" y="10"/>
                        </a:lnTo>
                        <a:lnTo>
                          <a:pt x="12" y="14"/>
                        </a:lnTo>
                        <a:lnTo>
                          <a:pt x="6" y="16"/>
                        </a:lnTo>
                        <a:lnTo>
                          <a:pt x="4" y="18"/>
                        </a:lnTo>
                        <a:lnTo>
                          <a:pt x="4" y="22"/>
                        </a:lnTo>
                        <a:lnTo>
                          <a:pt x="0" y="26"/>
                        </a:lnTo>
                        <a:lnTo>
                          <a:pt x="0" y="32"/>
                        </a:lnTo>
                        <a:lnTo>
                          <a:pt x="0" y="34"/>
                        </a:lnTo>
                        <a:lnTo>
                          <a:pt x="2" y="38"/>
                        </a:lnTo>
                        <a:lnTo>
                          <a:pt x="10" y="44"/>
                        </a:lnTo>
                        <a:lnTo>
                          <a:pt x="10" y="48"/>
                        </a:lnTo>
                        <a:lnTo>
                          <a:pt x="10" y="62"/>
                        </a:lnTo>
                        <a:lnTo>
                          <a:pt x="12" y="74"/>
                        </a:lnTo>
                        <a:lnTo>
                          <a:pt x="12" y="86"/>
                        </a:lnTo>
                        <a:lnTo>
                          <a:pt x="14" y="106"/>
                        </a:lnTo>
                        <a:lnTo>
                          <a:pt x="16" y="11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42" name="ïṡḻíďe">
                    <a:extLst>
                      <a:ext uri="{FF2B5EF4-FFF2-40B4-BE49-F238E27FC236}">
                        <a16:creationId xmlns="" xmlns:a16="http://schemas.microsoft.com/office/drawing/2014/main" id="{11DAEB1F-79EE-4F06-A469-B482C3026B2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413971" y="3443152"/>
                    <a:ext cx="329154" cy="290018"/>
                  </a:xfrm>
                  <a:custGeom>
                    <a:avLst/>
                    <a:gdLst>
                      <a:gd name="T0" fmla="*/ 2147483647 w 189"/>
                      <a:gd name="T1" fmla="*/ 2147483647 h 174"/>
                      <a:gd name="T2" fmla="*/ 2147483647 w 189"/>
                      <a:gd name="T3" fmla="*/ 2147483647 h 174"/>
                      <a:gd name="T4" fmla="*/ 2147483647 w 189"/>
                      <a:gd name="T5" fmla="*/ 2147483647 h 174"/>
                      <a:gd name="T6" fmla="*/ 2147483647 w 189"/>
                      <a:gd name="T7" fmla="*/ 2147483647 h 174"/>
                      <a:gd name="T8" fmla="*/ 2147483647 w 189"/>
                      <a:gd name="T9" fmla="*/ 2147483647 h 174"/>
                      <a:gd name="T10" fmla="*/ 0 w 189"/>
                      <a:gd name="T11" fmla="*/ 2147483647 h 174"/>
                      <a:gd name="T12" fmla="*/ 2147483647 w 189"/>
                      <a:gd name="T13" fmla="*/ 2147483647 h 174"/>
                      <a:gd name="T14" fmla="*/ 2147483647 w 189"/>
                      <a:gd name="T15" fmla="*/ 2147483647 h 174"/>
                      <a:gd name="T16" fmla="*/ 2147483647 w 189"/>
                      <a:gd name="T17" fmla="*/ 2147483647 h 174"/>
                      <a:gd name="T18" fmla="*/ 2147483647 w 189"/>
                      <a:gd name="T19" fmla="*/ 2147483647 h 174"/>
                      <a:gd name="T20" fmla="*/ 2147483647 w 189"/>
                      <a:gd name="T21" fmla="*/ 0 h 174"/>
                      <a:gd name="T22" fmla="*/ 2147483647 w 189"/>
                      <a:gd name="T23" fmla="*/ 0 h 174"/>
                      <a:gd name="T24" fmla="*/ 2147483647 w 189"/>
                      <a:gd name="T25" fmla="*/ 2147483647 h 174"/>
                      <a:gd name="T26" fmla="*/ 2147483647 w 189"/>
                      <a:gd name="T27" fmla="*/ 2147483647 h 174"/>
                      <a:gd name="T28" fmla="*/ 2147483647 w 189"/>
                      <a:gd name="T29" fmla="*/ 2147483647 h 174"/>
                      <a:gd name="T30" fmla="*/ 2147483647 w 189"/>
                      <a:gd name="T31" fmla="*/ 2147483647 h 174"/>
                      <a:gd name="T32" fmla="*/ 2147483647 w 189"/>
                      <a:gd name="T33" fmla="*/ 2147483647 h 174"/>
                      <a:gd name="T34" fmla="*/ 2147483647 w 189"/>
                      <a:gd name="T35" fmla="*/ 2147483647 h 174"/>
                      <a:gd name="T36" fmla="*/ 2147483647 w 189"/>
                      <a:gd name="T37" fmla="*/ 2147483647 h 174"/>
                      <a:gd name="T38" fmla="*/ 2147483647 w 189"/>
                      <a:gd name="T39" fmla="*/ 2147483647 h 174"/>
                      <a:gd name="T40" fmla="*/ 2147483647 w 189"/>
                      <a:gd name="T41" fmla="*/ 2147483647 h 174"/>
                      <a:gd name="T42" fmla="*/ 2147483647 w 189"/>
                      <a:gd name="T43" fmla="*/ 2147483647 h 174"/>
                      <a:gd name="T44" fmla="*/ 2147483647 w 189"/>
                      <a:gd name="T45" fmla="*/ 2147483647 h 174"/>
                      <a:gd name="T46" fmla="*/ 2147483647 w 189"/>
                      <a:gd name="T47" fmla="*/ 0 h 174"/>
                      <a:gd name="T48" fmla="*/ 2147483647 w 189"/>
                      <a:gd name="T49" fmla="*/ 2147483647 h 174"/>
                      <a:gd name="T50" fmla="*/ 2147483647 w 189"/>
                      <a:gd name="T51" fmla="*/ 2147483647 h 174"/>
                      <a:gd name="T52" fmla="*/ 2147483647 w 189"/>
                      <a:gd name="T53" fmla="*/ 2147483647 h 174"/>
                      <a:gd name="T54" fmla="*/ 2147483647 w 189"/>
                      <a:gd name="T55" fmla="*/ 2147483647 h 174"/>
                      <a:gd name="T56" fmla="*/ 2147483647 w 189"/>
                      <a:gd name="T57" fmla="*/ 2147483647 h 174"/>
                      <a:gd name="T58" fmla="*/ 2147483647 w 189"/>
                      <a:gd name="T59" fmla="*/ 2147483647 h 174"/>
                      <a:gd name="T60" fmla="*/ 2147483647 w 189"/>
                      <a:gd name="T61" fmla="*/ 2147483647 h 174"/>
                      <a:gd name="T62" fmla="*/ 2147483647 w 189"/>
                      <a:gd name="T63" fmla="*/ 2147483647 h 174"/>
                      <a:gd name="T64" fmla="*/ 2147483647 w 189"/>
                      <a:gd name="T65" fmla="*/ 2147483647 h 174"/>
                      <a:gd name="T66" fmla="*/ 2147483647 w 189"/>
                      <a:gd name="T67" fmla="*/ 2147483647 h 174"/>
                      <a:gd name="T68" fmla="*/ 2147483647 w 189"/>
                      <a:gd name="T69" fmla="*/ 2147483647 h 174"/>
                      <a:gd name="T70" fmla="*/ 2147483647 w 189"/>
                      <a:gd name="T71" fmla="*/ 2147483647 h 174"/>
                      <a:gd name="T72" fmla="*/ 2147483647 w 189"/>
                      <a:gd name="T73" fmla="*/ 2147483647 h 174"/>
                      <a:gd name="T74" fmla="*/ 2147483647 w 189"/>
                      <a:gd name="T75" fmla="*/ 2147483647 h 174"/>
                      <a:gd name="T76" fmla="*/ 2147483647 w 189"/>
                      <a:gd name="T77" fmla="*/ 2147483647 h 174"/>
                      <a:gd name="T78" fmla="*/ 2147483647 w 189"/>
                      <a:gd name="T79" fmla="*/ 2147483647 h 174"/>
                      <a:gd name="T80" fmla="*/ 2147483647 w 189"/>
                      <a:gd name="T81" fmla="*/ 2147483647 h 174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w 189"/>
                      <a:gd name="T124" fmla="*/ 0 h 174"/>
                      <a:gd name="T125" fmla="*/ 189 w 189"/>
                      <a:gd name="T126" fmla="*/ 174 h 174"/>
                    </a:gdLst>
                    <a:ahLst/>
                    <a:cxnLst>
                      <a:cxn ang="T82">
                        <a:pos x="T0" y="T1"/>
                      </a:cxn>
                      <a:cxn ang="T83">
                        <a:pos x="T2" y="T3"/>
                      </a:cxn>
                      <a:cxn ang="T84">
                        <a:pos x="T4" y="T5"/>
                      </a:cxn>
                      <a:cxn ang="T85">
                        <a:pos x="T6" y="T7"/>
                      </a:cxn>
                      <a:cxn ang="T86">
                        <a:pos x="T8" y="T9"/>
                      </a:cxn>
                      <a:cxn ang="T87">
                        <a:pos x="T10" y="T11"/>
                      </a:cxn>
                      <a:cxn ang="T88">
                        <a:pos x="T12" y="T13"/>
                      </a:cxn>
                      <a:cxn ang="T89">
                        <a:pos x="T14" y="T15"/>
                      </a:cxn>
                      <a:cxn ang="T90">
                        <a:pos x="T16" y="T17"/>
                      </a:cxn>
                      <a:cxn ang="T91">
                        <a:pos x="T18" y="T19"/>
                      </a:cxn>
                      <a:cxn ang="T92">
                        <a:pos x="T20" y="T21"/>
                      </a:cxn>
                      <a:cxn ang="T93">
                        <a:pos x="T22" y="T23"/>
                      </a:cxn>
                      <a:cxn ang="T94">
                        <a:pos x="T24" y="T25"/>
                      </a:cxn>
                      <a:cxn ang="T95">
                        <a:pos x="T26" y="T27"/>
                      </a:cxn>
                      <a:cxn ang="T96">
                        <a:pos x="T28" y="T29"/>
                      </a:cxn>
                      <a:cxn ang="T97">
                        <a:pos x="T30" y="T31"/>
                      </a:cxn>
                      <a:cxn ang="T98">
                        <a:pos x="T32" y="T33"/>
                      </a:cxn>
                      <a:cxn ang="T99">
                        <a:pos x="T34" y="T35"/>
                      </a:cxn>
                      <a:cxn ang="T100">
                        <a:pos x="T36" y="T37"/>
                      </a:cxn>
                      <a:cxn ang="T101">
                        <a:pos x="T38" y="T39"/>
                      </a:cxn>
                      <a:cxn ang="T102">
                        <a:pos x="T40" y="T41"/>
                      </a:cxn>
                      <a:cxn ang="T103">
                        <a:pos x="T42" y="T43"/>
                      </a:cxn>
                      <a:cxn ang="T104">
                        <a:pos x="T44" y="T45"/>
                      </a:cxn>
                      <a:cxn ang="T105">
                        <a:pos x="T46" y="T47"/>
                      </a:cxn>
                      <a:cxn ang="T106">
                        <a:pos x="T48" y="T49"/>
                      </a:cxn>
                      <a:cxn ang="T107">
                        <a:pos x="T50" y="T51"/>
                      </a:cxn>
                      <a:cxn ang="T108">
                        <a:pos x="T52" y="T53"/>
                      </a:cxn>
                      <a:cxn ang="T109">
                        <a:pos x="T54" y="T55"/>
                      </a:cxn>
                      <a:cxn ang="T110">
                        <a:pos x="T56" y="T57"/>
                      </a:cxn>
                      <a:cxn ang="T111">
                        <a:pos x="T58" y="T59"/>
                      </a:cxn>
                      <a:cxn ang="T112">
                        <a:pos x="T60" y="T61"/>
                      </a:cxn>
                      <a:cxn ang="T113">
                        <a:pos x="T62" y="T63"/>
                      </a:cxn>
                      <a:cxn ang="T114">
                        <a:pos x="T64" y="T65"/>
                      </a:cxn>
                      <a:cxn ang="T115">
                        <a:pos x="T66" y="T67"/>
                      </a:cxn>
                      <a:cxn ang="T116">
                        <a:pos x="T68" y="T69"/>
                      </a:cxn>
                      <a:cxn ang="T117">
                        <a:pos x="T70" y="T71"/>
                      </a:cxn>
                      <a:cxn ang="T118">
                        <a:pos x="T72" y="T73"/>
                      </a:cxn>
                      <a:cxn ang="T119">
                        <a:pos x="T74" y="T75"/>
                      </a:cxn>
                      <a:cxn ang="T120">
                        <a:pos x="T76" y="T77"/>
                      </a:cxn>
                      <a:cxn ang="T121">
                        <a:pos x="T78" y="T79"/>
                      </a:cxn>
                      <a:cxn ang="T122">
                        <a:pos x="T80" y="T81"/>
                      </a:cxn>
                    </a:cxnLst>
                    <a:rect l="T123" t="T124" r="T125" b="T126"/>
                    <a:pathLst>
                      <a:path w="189" h="174">
                        <a:moveTo>
                          <a:pt x="90" y="168"/>
                        </a:moveTo>
                        <a:lnTo>
                          <a:pt x="74" y="170"/>
                        </a:lnTo>
                        <a:lnTo>
                          <a:pt x="58" y="174"/>
                        </a:lnTo>
                        <a:lnTo>
                          <a:pt x="52" y="172"/>
                        </a:lnTo>
                        <a:lnTo>
                          <a:pt x="46" y="166"/>
                        </a:lnTo>
                        <a:lnTo>
                          <a:pt x="40" y="152"/>
                        </a:lnTo>
                        <a:lnTo>
                          <a:pt x="36" y="146"/>
                        </a:lnTo>
                        <a:lnTo>
                          <a:pt x="32" y="138"/>
                        </a:lnTo>
                        <a:lnTo>
                          <a:pt x="24" y="134"/>
                        </a:lnTo>
                        <a:lnTo>
                          <a:pt x="18" y="132"/>
                        </a:lnTo>
                        <a:lnTo>
                          <a:pt x="0" y="134"/>
                        </a:lnTo>
                        <a:lnTo>
                          <a:pt x="0" y="90"/>
                        </a:lnTo>
                        <a:lnTo>
                          <a:pt x="10" y="76"/>
                        </a:lnTo>
                        <a:lnTo>
                          <a:pt x="14" y="66"/>
                        </a:lnTo>
                        <a:lnTo>
                          <a:pt x="16" y="60"/>
                        </a:lnTo>
                        <a:lnTo>
                          <a:pt x="14" y="48"/>
                        </a:lnTo>
                        <a:lnTo>
                          <a:pt x="10" y="40"/>
                        </a:lnTo>
                        <a:lnTo>
                          <a:pt x="14" y="26"/>
                        </a:lnTo>
                        <a:lnTo>
                          <a:pt x="18" y="12"/>
                        </a:lnTo>
                        <a:lnTo>
                          <a:pt x="22" y="8"/>
                        </a:lnTo>
                        <a:lnTo>
                          <a:pt x="28" y="4"/>
                        </a:lnTo>
                        <a:lnTo>
                          <a:pt x="34" y="0"/>
                        </a:lnTo>
                        <a:lnTo>
                          <a:pt x="44" y="0"/>
                        </a:lnTo>
                        <a:lnTo>
                          <a:pt x="46" y="0"/>
                        </a:lnTo>
                        <a:lnTo>
                          <a:pt x="50" y="2"/>
                        </a:lnTo>
                        <a:lnTo>
                          <a:pt x="56" y="8"/>
                        </a:lnTo>
                        <a:lnTo>
                          <a:pt x="62" y="12"/>
                        </a:lnTo>
                        <a:lnTo>
                          <a:pt x="64" y="14"/>
                        </a:lnTo>
                        <a:lnTo>
                          <a:pt x="68" y="16"/>
                        </a:lnTo>
                        <a:lnTo>
                          <a:pt x="72" y="14"/>
                        </a:lnTo>
                        <a:lnTo>
                          <a:pt x="72" y="12"/>
                        </a:lnTo>
                        <a:lnTo>
                          <a:pt x="74" y="10"/>
                        </a:lnTo>
                        <a:lnTo>
                          <a:pt x="78" y="10"/>
                        </a:lnTo>
                        <a:lnTo>
                          <a:pt x="86" y="10"/>
                        </a:lnTo>
                        <a:lnTo>
                          <a:pt x="90" y="14"/>
                        </a:lnTo>
                        <a:lnTo>
                          <a:pt x="94" y="16"/>
                        </a:lnTo>
                        <a:lnTo>
                          <a:pt x="100" y="18"/>
                        </a:lnTo>
                        <a:lnTo>
                          <a:pt x="108" y="16"/>
                        </a:lnTo>
                        <a:lnTo>
                          <a:pt x="114" y="12"/>
                        </a:lnTo>
                        <a:lnTo>
                          <a:pt x="120" y="10"/>
                        </a:lnTo>
                        <a:lnTo>
                          <a:pt x="128" y="8"/>
                        </a:lnTo>
                        <a:lnTo>
                          <a:pt x="134" y="8"/>
                        </a:lnTo>
                        <a:lnTo>
                          <a:pt x="138" y="10"/>
                        </a:lnTo>
                        <a:lnTo>
                          <a:pt x="142" y="10"/>
                        </a:lnTo>
                        <a:lnTo>
                          <a:pt x="151" y="12"/>
                        </a:lnTo>
                        <a:lnTo>
                          <a:pt x="155" y="10"/>
                        </a:lnTo>
                        <a:lnTo>
                          <a:pt x="161" y="8"/>
                        </a:lnTo>
                        <a:lnTo>
                          <a:pt x="171" y="0"/>
                        </a:lnTo>
                        <a:lnTo>
                          <a:pt x="175" y="6"/>
                        </a:lnTo>
                        <a:lnTo>
                          <a:pt x="179" y="10"/>
                        </a:lnTo>
                        <a:lnTo>
                          <a:pt x="183" y="22"/>
                        </a:lnTo>
                        <a:lnTo>
                          <a:pt x="185" y="26"/>
                        </a:lnTo>
                        <a:lnTo>
                          <a:pt x="189" y="30"/>
                        </a:lnTo>
                        <a:lnTo>
                          <a:pt x="187" y="46"/>
                        </a:lnTo>
                        <a:lnTo>
                          <a:pt x="183" y="46"/>
                        </a:lnTo>
                        <a:lnTo>
                          <a:pt x="179" y="46"/>
                        </a:lnTo>
                        <a:lnTo>
                          <a:pt x="175" y="60"/>
                        </a:lnTo>
                        <a:lnTo>
                          <a:pt x="171" y="70"/>
                        </a:lnTo>
                        <a:lnTo>
                          <a:pt x="165" y="82"/>
                        </a:lnTo>
                        <a:lnTo>
                          <a:pt x="161" y="92"/>
                        </a:lnTo>
                        <a:lnTo>
                          <a:pt x="159" y="94"/>
                        </a:lnTo>
                        <a:lnTo>
                          <a:pt x="157" y="96"/>
                        </a:lnTo>
                        <a:lnTo>
                          <a:pt x="155" y="98"/>
                        </a:lnTo>
                        <a:lnTo>
                          <a:pt x="153" y="98"/>
                        </a:lnTo>
                        <a:lnTo>
                          <a:pt x="151" y="108"/>
                        </a:lnTo>
                        <a:lnTo>
                          <a:pt x="146" y="120"/>
                        </a:lnTo>
                        <a:lnTo>
                          <a:pt x="142" y="130"/>
                        </a:lnTo>
                        <a:lnTo>
                          <a:pt x="138" y="134"/>
                        </a:lnTo>
                        <a:lnTo>
                          <a:pt x="134" y="136"/>
                        </a:lnTo>
                        <a:lnTo>
                          <a:pt x="132" y="134"/>
                        </a:lnTo>
                        <a:lnTo>
                          <a:pt x="130" y="132"/>
                        </a:lnTo>
                        <a:lnTo>
                          <a:pt x="128" y="124"/>
                        </a:lnTo>
                        <a:lnTo>
                          <a:pt x="122" y="126"/>
                        </a:lnTo>
                        <a:lnTo>
                          <a:pt x="116" y="130"/>
                        </a:lnTo>
                        <a:lnTo>
                          <a:pt x="110" y="134"/>
                        </a:lnTo>
                        <a:lnTo>
                          <a:pt x="104" y="138"/>
                        </a:lnTo>
                        <a:lnTo>
                          <a:pt x="100" y="146"/>
                        </a:lnTo>
                        <a:lnTo>
                          <a:pt x="98" y="150"/>
                        </a:lnTo>
                        <a:lnTo>
                          <a:pt x="96" y="158"/>
                        </a:lnTo>
                        <a:lnTo>
                          <a:pt x="96" y="168"/>
                        </a:lnTo>
                        <a:lnTo>
                          <a:pt x="94" y="168"/>
                        </a:lnTo>
                        <a:lnTo>
                          <a:pt x="90" y="16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43" name="iṥlïḍê">
                    <a:extLst>
                      <a:ext uri="{FF2B5EF4-FFF2-40B4-BE49-F238E27FC236}">
                        <a16:creationId xmlns="" xmlns:a16="http://schemas.microsoft.com/office/drawing/2014/main" id="{FD95F495-70DE-47A6-B47C-33F1E563F59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570973" y="3458564"/>
                    <a:ext cx="221732" cy="347463"/>
                  </a:xfrm>
                  <a:custGeom>
                    <a:avLst/>
                    <a:gdLst>
                      <a:gd name="T0" fmla="*/ 2147483647 w 127"/>
                      <a:gd name="T1" fmla="*/ 2147483647 h 208"/>
                      <a:gd name="T2" fmla="*/ 2147483647 w 127"/>
                      <a:gd name="T3" fmla="*/ 2147483647 h 208"/>
                      <a:gd name="T4" fmla="*/ 2147483647 w 127"/>
                      <a:gd name="T5" fmla="*/ 2147483647 h 208"/>
                      <a:gd name="T6" fmla="*/ 2147483647 w 127"/>
                      <a:gd name="T7" fmla="*/ 2147483647 h 208"/>
                      <a:gd name="T8" fmla="*/ 2147483647 w 127"/>
                      <a:gd name="T9" fmla="*/ 2147483647 h 208"/>
                      <a:gd name="T10" fmla="*/ 2147483647 w 127"/>
                      <a:gd name="T11" fmla="*/ 2147483647 h 208"/>
                      <a:gd name="T12" fmla="*/ 2147483647 w 127"/>
                      <a:gd name="T13" fmla="*/ 2147483647 h 208"/>
                      <a:gd name="T14" fmla="*/ 2147483647 w 127"/>
                      <a:gd name="T15" fmla="*/ 2147483647 h 208"/>
                      <a:gd name="T16" fmla="*/ 2147483647 w 127"/>
                      <a:gd name="T17" fmla="*/ 2147483647 h 208"/>
                      <a:gd name="T18" fmla="*/ 2147483647 w 127"/>
                      <a:gd name="T19" fmla="*/ 2147483647 h 208"/>
                      <a:gd name="T20" fmla="*/ 2147483647 w 127"/>
                      <a:gd name="T21" fmla="*/ 2147483647 h 208"/>
                      <a:gd name="T22" fmla="*/ 2147483647 w 127"/>
                      <a:gd name="T23" fmla="*/ 2147483647 h 208"/>
                      <a:gd name="T24" fmla="*/ 2147483647 w 127"/>
                      <a:gd name="T25" fmla="*/ 2147483647 h 208"/>
                      <a:gd name="T26" fmla="*/ 2147483647 w 127"/>
                      <a:gd name="T27" fmla="*/ 2147483647 h 208"/>
                      <a:gd name="T28" fmla="*/ 2147483647 w 127"/>
                      <a:gd name="T29" fmla="*/ 2147483647 h 208"/>
                      <a:gd name="T30" fmla="*/ 2147483647 w 127"/>
                      <a:gd name="T31" fmla="*/ 2147483647 h 208"/>
                      <a:gd name="T32" fmla="*/ 2147483647 w 127"/>
                      <a:gd name="T33" fmla="*/ 2147483647 h 208"/>
                      <a:gd name="T34" fmla="*/ 2147483647 w 127"/>
                      <a:gd name="T35" fmla="*/ 2147483647 h 208"/>
                      <a:gd name="T36" fmla="*/ 2147483647 w 127"/>
                      <a:gd name="T37" fmla="*/ 2147483647 h 208"/>
                      <a:gd name="T38" fmla="*/ 2147483647 w 127"/>
                      <a:gd name="T39" fmla="*/ 2147483647 h 208"/>
                      <a:gd name="T40" fmla="*/ 2147483647 w 127"/>
                      <a:gd name="T41" fmla="*/ 2147483647 h 208"/>
                      <a:gd name="T42" fmla="*/ 2147483647 w 127"/>
                      <a:gd name="T43" fmla="*/ 2147483647 h 208"/>
                      <a:gd name="T44" fmla="*/ 2147483647 w 127"/>
                      <a:gd name="T45" fmla="*/ 2147483647 h 208"/>
                      <a:gd name="T46" fmla="*/ 2147483647 w 127"/>
                      <a:gd name="T47" fmla="*/ 2147483647 h 208"/>
                      <a:gd name="T48" fmla="*/ 2147483647 w 127"/>
                      <a:gd name="T49" fmla="*/ 2147483647 h 208"/>
                      <a:gd name="T50" fmla="*/ 2147483647 w 127"/>
                      <a:gd name="T51" fmla="*/ 2147483647 h 208"/>
                      <a:gd name="T52" fmla="*/ 2147483647 w 127"/>
                      <a:gd name="T53" fmla="*/ 2147483647 h 208"/>
                      <a:gd name="T54" fmla="*/ 2147483647 w 127"/>
                      <a:gd name="T55" fmla="*/ 2147483647 h 208"/>
                      <a:gd name="T56" fmla="*/ 2147483647 w 127"/>
                      <a:gd name="T57" fmla="*/ 2147483647 h 208"/>
                      <a:gd name="T58" fmla="*/ 2147483647 w 127"/>
                      <a:gd name="T59" fmla="*/ 2147483647 h 208"/>
                      <a:gd name="T60" fmla="*/ 2147483647 w 127"/>
                      <a:gd name="T61" fmla="*/ 2147483647 h 208"/>
                      <a:gd name="T62" fmla="*/ 2147483647 w 127"/>
                      <a:gd name="T63" fmla="*/ 2147483647 h 208"/>
                      <a:gd name="T64" fmla="*/ 2147483647 w 127"/>
                      <a:gd name="T65" fmla="*/ 2147483647 h 208"/>
                      <a:gd name="T66" fmla="*/ 2147483647 w 127"/>
                      <a:gd name="T67" fmla="*/ 2147483647 h 208"/>
                      <a:gd name="T68" fmla="*/ 2147483647 w 127"/>
                      <a:gd name="T69" fmla="*/ 2147483647 h 208"/>
                      <a:gd name="T70" fmla="*/ 2147483647 w 127"/>
                      <a:gd name="T71" fmla="*/ 2147483647 h 208"/>
                      <a:gd name="T72" fmla="*/ 2147483647 w 127"/>
                      <a:gd name="T73" fmla="*/ 2147483647 h 208"/>
                      <a:gd name="T74" fmla="*/ 2147483647 w 127"/>
                      <a:gd name="T75" fmla="*/ 2147483647 h 208"/>
                      <a:gd name="T76" fmla="*/ 0 w 127"/>
                      <a:gd name="T77" fmla="*/ 2147483647 h 208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w 127"/>
                      <a:gd name="T118" fmla="*/ 0 h 208"/>
                      <a:gd name="T119" fmla="*/ 127 w 127"/>
                      <a:gd name="T120" fmla="*/ 208 h 208"/>
                    </a:gdLst>
                    <a:ahLst/>
                    <a:cxnLst>
                      <a:cxn ang="T78">
                        <a:pos x="T0" y="T1"/>
                      </a:cxn>
                      <a:cxn ang="T79">
                        <a:pos x="T2" y="T3"/>
                      </a:cxn>
                      <a:cxn ang="T80">
                        <a:pos x="T4" y="T5"/>
                      </a:cxn>
                      <a:cxn ang="T81">
                        <a:pos x="T6" y="T7"/>
                      </a:cxn>
                      <a:cxn ang="T82">
                        <a:pos x="T8" y="T9"/>
                      </a:cxn>
                      <a:cxn ang="T83">
                        <a:pos x="T10" y="T11"/>
                      </a:cxn>
                      <a:cxn ang="T84">
                        <a:pos x="T12" y="T13"/>
                      </a:cxn>
                      <a:cxn ang="T85">
                        <a:pos x="T14" y="T15"/>
                      </a:cxn>
                      <a:cxn ang="T86">
                        <a:pos x="T16" y="T17"/>
                      </a:cxn>
                      <a:cxn ang="T87">
                        <a:pos x="T18" y="T19"/>
                      </a:cxn>
                      <a:cxn ang="T88">
                        <a:pos x="T20" y="T21"/>
                      </a:cxn>
                      <a:cxn ang="T89">
                        <a:pos x="T22" y="T23"/>
                      </a:cxn>
                      <a:cxn ang="T90">
                        <a:pos x="T24" y="T25"/>
                      </a:cxn>
                      <a:cxn ang="T91">
                        <a:pos x="T26" y="T27"/>
                      </a:cxn>
                      <a:cxn ang="T92">
                        <a:pos x="T28" y="T29"/>
                      </a:cxn>
                      <a:cxn ang="T93">
                        <a:pos x="T30" y="T31"/>
                      </a:cxn>
                      <a:cxn ang="T94">
                        <a:pos x="T32" y="T33"/>
                      </a:cxn>
                      <a:cxn ang="T95">
                        <a:pos x="T34" y="T35"/>
                      </a:cxn>
                      <a:cxn ang="T96">
                        <a:pos x="T36" y="T37"/>
                      </a:cxn>
                      <a:cxn ang="T97">
                        <a:pos x="T38" y="T39"/>
                      </a:cxn>
                      <a:cxn ang="T98">
                        <a:pos x="T40" y="T41"/>
                      </a:cxn>
                      <a:cxn ang="T99">
                        <a:pos x="T42" y="T43"/>
                      </a:cxn>
                      <a:cxn ang="T100">
                        <a:pos x="T44" y="T45"/>
                      </a:cxn>
                      <a:cxn ang="T101">
                        <a:pos x="T46" y="T47"/>
                      </a:cxn>
                      <a:cxn ang="T102">
                        <a:pos x="T48" y="T49"/>
                      </a:cxn>
                      <a:cxn ang="T103">
                        <a:pos x="T50" y="T51"/>
                      </a:cxn>
                      <a:cxn ang="T104">
                        <a:pos x="T52" y="T53"/>
                      </a:cxn>
                      <a:cxn ang="T105">
                        <a:pos x="T54" y="T55"/>
                      </a:cxn>
                      <a:cxn ang="T106">
                        <a:pos x="T56" y="T57"/>
                      </a:cxn>
                      <a:cxn ang="T107">
                        <a:pos x="T58" y="T59"/>
                      </a:cxn>
                      <a:cxn ang="T108">
                        <a:pos x="T60" y="T61"/>
                      </a:cxn>
                      <a:cxn ang="T109">
                        <a:pos x="T62" y="T63"/>
                      </a:cxn>
                      <a:cxn ang="T110">
                        <a:pos x="T64" y="T65"/>
                      </a:cxn>
                      <a:cxn ang="T111">
                        <a:pos x="T66" y="T67"/>
                      </a:cxn>
                      <a:cxn ang="T112">
                        <a:pos x="T68" y="T69"/>
                      </a:cxn>
                      <a:cxn ang="T113">
                        <a:pos x="T70" y="T71"/>
                      </a:cxn>
                      <a:cxn ang="T114">
                        <a:pos x="T72" y="T73"/>
                      </a:cxn>
                      <a:cxn ang="T115">
                        <a:pos x="T74" y="T75"/>
                      </a:cxn>
                      <a:cxn ang="T116">
                        <a:pos x="T76" y="T77"/>
                      </a:cxn>
                    </a:cxnLst>
                    <a:rect l="T117" t="T118" r="T119" b="T120"/>
                    <a:pathLst>
                      <a:path w="127" h="208">
                        <a:moveTo>
                          <a:pt x="6" y="158"/>
                        </a:moveTo>
                        <a:lnTo>
                          <a:pt x="6" y="148"/>
                        </a:lnTo>
                        <a:lnTo>
                          <a:pt x="8" y="140"/>
                        </a:lnTo>
                        <a:lnTo>
                          <a:pt x="10" y="136"/>
                        </a:lnTo>
                        <a:lnTo>
                          <a:pt x="14" y="128"/>
                        </a:lnTo>
                        <a:lnTo>
                          <a:pt x="20" y="124"/>
                        </a:lnTo>
                        <a:lnTo>
                          <a:pt x="26" y="120"/>
                        </a:lnTo>
                        <a:lnTo>
                          <a:pt x="32" y="116"/>
                        </a:lnTo>
                        <a:lnTo>
                          <a:pt x="38" y="114"/>
                        </a:lnTo>
                        <a:lnTo>
                          <a:pt x="40" y="122"/>
                        </a:lnTo>
                        <a:lnTo>
                          <a:pt x="42" y="124"/>
                        </a:lnTo>
                        <a:lnTo>
                          <a:pt x="44" y="126"/>
                        </a:lnTo>
                        <a:lnTo>
                          <a:pt x="48" y="124"/>
                        </a:lnTo>
                        <a:lnTo>
                          <a:pt x="52" y="120"/>
                        </a:lnTo>
                        <a:lnTo>
                          <a:pt x="56" y="110"/>
                        </a:lnTo>
                        <a:lnTo>
                          <a:pt x="61" y="98"/>
                        </a:lnTo>
                        <a:lnTo>
                          <a:pt x="63" y="88"/>
                        </a:lnTo>
                        <a:lnTo>
                          <a:pt x="65" y="88"/>
                        </a:lnTo>
                        <a:lnTo>
                          <a:pt x="67" y="86"/>
                        </a:lnTo>
                        <a:lnTo>
                          <a:pt x="69" y="84"/>
                        </a:lnTo>
                        <a:lnTo>
                          <a:pt x="71" y="82"/>
                        </a:lnTo>
                        <a:lnTo>
                          <a:pt x="75" y="72"/>
                        </a:lnTo>
                        <a:lnTo>
                          <a:pt x="81" y="60"/>
                        </a:lnTo>
                        <a:lnTo>
                          <a:pt x="85" y="50"/>
                        </a:lnTo>
                        <a:lnTo>
                          <a:pt x="89" y="36"/>
                        </a:lnTo>
                        <a:lnTo>
                          <a:pt x="93" y="36"/>
                        </a:lnTo>
                        <a:lnTo>
                          <a:pt x="97" y="36"/>
                        </a:lnTo>
                        <a:lnTo>
                          <a:pt x="99" y="20"/>
                        </a:lnTo>
                        <a:lnTo>
                          <a:pt x="95" y="16"/>
                        </a:lnTo>
                        <a:lnTo>
                          <a:pt x="93" y="12"/>
                        </a:lnTo>
                        <a:lnTo>
                          <a:pt x="89" y="0"/>
                        </a:lnTo>
                        <a:lnTo>
                          <a:pt x="91" y="2"/>
                        </a:lnTo>
                        <a:lnTo>
                          <a:pt x="93" y="0"/>
                        </a:lnTo>
                        <a:lnTo>
                          <a:pt x="97" y="6"/>
                        </a:lnTo>
                        <a:lnTo>
                          <a:pt x="103" y="14"/>
                        </a:lnTo>
                        <a:lnTo>
                          <a:pt x="107" y="20"/>
                        </a:lnTo>
                        <a:lnTo>
                          <a:pt x="109" y="26"/>
                        </a:lnTo>
                        <a:lnTo>
                          <a:pt x="107" y="44"/>
                        </a:lnTo>
                        <a:lnTo>
                          <a:pt x="109" y="50"/>
                        </a:lnTo>
                        <a:lnTo>
                          <a:pt x="109" y="54"/>
                        </a:lnTo>
                        <a:lnTo>
                          <a:pt x="117" y="60"/>
                        </a:lnTo>
                        <a:lnTo>
                          <a:pt x="99" y="60"/>
                        </a:lnTo>
                        <a:lnTo>
                          <a:pt x="93" y="62"/>
                        </a:lnTo>
                        <a:lnTo>
                          <a:pt x="91" y="64"/>
                        </a:lnTo>
                        <a:lnTo>
                          <a:pt x="89" y="66"/>
                        </a:lnTo>
                        <a:lnTo>
                          <a:pt x="93" y="70"/>
                        </a:lnTo>
                        <a:lnTo>
                          <a:pt x="101" y="78"/>
                        </a:lnTo>
                        <a:lnTo>
                          <a:pt x="111" y="88"/>
                        </a:lnTo>
                        <a:lnTo>
                          <a:pt x="115" y="96"/>
                        </a:lnTo>
                        <a:lnTo>
                          <a:pt x="117" y="106"/>
                        </a:lnTo>
                        <a:lnTo>
                          <a:pt x="113" y="110"/>
                        </a:lnTo>
                        <a:lnTo>
                          <a:pt x="107" y="116"/>
                        </a:lnTo>
                        <a:lnTo>
                          <a:pt x="101" y="126"/>
                        </a:lnTo>
                        <a:lnTo>
                          <a:pt x="99" y="136"/>
                        </a:lnTo>
                        <a:lnTo>
                          <a:pt x="99" y="144"/>
                        </a:lnTo>
                        <a:lnTo>
                          <a:pt x="101" y="154"/>
                        </a:lnTo>
                        <a:lnTo>
                          <a:pt x="109" y="168"/>
                        </a:lnTo>
                        <a:lnTo>
                          <a:pt x="119" y="182"/>
                        </a:lnTo>
                        <a:lnTo>
                          <a:pt x="127" y="194"/>
                        </a:lnTo>
                        <a:lnTo>
                          <a:pt x="127" y="208"/>
                        </a:lnTo>
                        <a:lnTo>
                          <a:pt x="121" y="208"/>
                        </a:lnTo>
                        <a:lnTo>
                          <a:pt x="111" y="208"/>
                        </a:lnTo>
                        <a:lnTo>
                          <a:pt x="107" y="206"/>
                        </a:lnTo>
                        <a:lnTo>
                          <a:pt x="103" y="204"/>
                        </a:lnTo>
                        <a:lnTo>
                          <a:pt x="81" y="204"/>
                        </a:lnTo>
                        <a:lnTo>
                          <a:pt x="81" y="202"/>
                        </a:lnTo>
                        <a:lnTo>
                          <a:pt x="46" y="200"/>
                        </a:lnTo>
                        <a:lnTo>
                          <a:pt x="46" y="204"/>
                        </a:lnTo>
                        <a:lnTo>
                          <a:pt x="22" y="202"/>
                        </a:lnTo>
                        <a:lnTo>
                          <a:pt x="24" y="198"/>
                        </a:lnTo>
                        <a:lnTo>
                          <a:pt x="24" y="188"/>
                        </a:lnTo>
                        <a:lnTo>
                          <a:pt x="22" y="182"/>
                        </a:lnTo>
                        <a:lnTo>
                          <a:pt x="22" y="174"/>
                        </a:lnTo>
                        <a:lnTo>
                          <a:pt x="24" y="168"/>
                        </a:lnTo>
                        <a:lnTo>
                          <a:pt x="14" y="166"/>
                        </a:lnTo>
                        <a:lnTo>
                          <a:pt x="10" y="164"/>
                        </a:lnTo>
                        <a:lnTo>
                          <a:pt x="6" y="160"/>
                        </a:lnTo>
                        <a:lnTo>
                          <a:pt x="0" y="158"/>
                        </a:lnTo>
                        <a:lnTo>
                          <a:pt x="6" y="15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44" name="íśḷiḑé">
                    <a:extLst>
                      <a:ext uri="{FF2B5EF4-FFF2-40B4-BE49-F238E27FC236}">
                        <a16:creationId xmlns="" xmlns:a16="http://schemas.microsoft.com/office/drawing/2014/main" id="{08D9A49E-2B05-474D-9C11-30F5C8BBDFD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587500" y="3793417"/>
                    <a:ext cx="155625" cy="184939"/>
                  </a:xfrm>
                  <a:custGeom>
                    <a:avLst/>
                    <a:gdLst>
                      <a:gd name="T0" fmla="*/ 2147483647 w 89"/>
                      <a:gd name="T1" fmla="*/ 2147483647 h 110"/>
                      <a:gd name="T2" fmla="*/ 2147483647 w 89"/>
                      <a:gd name="T3" fmla="*/ 2147483647 h 110"/>
                      <a:gd name="T4" fmla="*/ 2147483647 w 89"/>
                      <a:gd name="T5" fmla="*/ 2147483647 h 110"/>
                      <a:gd name="T6" fmla="*/ 2147483647 w 89"/>
                      <a:gd name="T7" fmla="*/ 2147483647 h 110"/>
                      <a:gd name="T8" fmla="*/ 2147483647 w 89"/>
                      <a:gd name="T9" fmla="*/ 2147483647 h 110"/>
                      <a:gd name="T10" fmla="*/ 2147483647 w 89"/>
                      <a:gd name="T11" fmla="*/ 2147483647 h 110"/>
                      <a:gd name="T12" fmla="*/ 0 w 89"/>
                      <a:gd name="T13" fmla="*/ 2147483647 h 110"/>
                      <a:gd name="T14" fmla="*/ 0 w 89"/>
                      <a:gd name="T15" fmla="*/ 2147483647 h 110"/>
                      <a:gd name="T16" fmla="*/ 2147483647 w 89"/>
                      <a:gd name="T17" fmla="*/ 2147483647 h 110"/>
                      <a:gd name="T18" fmla="*/ 2147483647 w 89"/>
                      <a:gd name="T19" fmla="*/ 2147483647 h 110"/>
                      <a:gd name="T20" fmla="*/ 2147483647 w 89"/>
                      <a:gd name="T21" fmla="*/ 2147483647 h 110"/>
                      <a:gd name="T22" fmla="*/ 2147483647 w 89"/>
                      <a:gd name="T23" fmla="*/ 2147483647 h 110"/>
                      <a:gd name="T24" fmla="*/ 2147483647 w 89"/>
                      <a:gd name="T25" fmla="*/ 2147483647 h 110"/>
                      <a:gd name="T26" fmla="*/ 2147483647 w 89"/>
                      <a:gd name="T27" fmla="*/ 2147483647 h 110"/>
                      <a:gd name="T28" fmla="*/ 2147483647 w 89"/>
                      <a:gd name="T29" fmla="*/ 2147483647 h 110"/>
                      <a:gd name="T30" fmla="*/ 2147483647 w 89"/>
                      <a:gd name="T31" fmla="*/ 2147483647 h 110"/>
                      <a:gd name="T32" fmla="*/ 2147483647 w 89"/>
                      <a:gd name="T33" fmla="*/ 2147483647 h 110"/>
                      <a:gd name="T34" fmla="*/ 2147483647 w 89"/>
                      <a:gd name="T35" fmla="*/ 2147483647 h 110"/>
                      <a:gd name="T36" fmla="*/ 2147483647 w 89"/>
                      <a:gd name="T37" fmla="*/ 2147483647 h 110"/>
                      <a:gd name="T38" fmla="*/ 2147483647 w 89"/>
                      <a:gd name="T39" fmla="*/ 2147483647 h 110"/>
                      <a:gd name="T40" fmla="*/ 2147483647 w 89"/>
                      <a:gd name="T41" fmla="*/ 2147483647 h 110"/>
                      <a:gd name="T42" fmla="*/ 2147483647 w 89"/>
                      <a:gd name="T43" fmla="*/ 2147483647 h 110"/>
                      <a:gd name="T44" fmla="*/ 2147483647 w 89"/>
                      <a:gd name="T45" fmla="*/ 2147483647 h 110"/>
                      <a:gd name="T46" fmla="*/ 2147483647 w 89"/>
                      <a:gd name="T47" fmla="*/ 2147483647 h 110"/>
                      <a:gd name="T48" fmla="*/ 2147483647 w 89"/>
                      <a:gd name="T49" fmla="*/ 2147483647 h 110"/>
                      <a:gd name="T50" fmla="*/ 2147483647 w 89"/>
                      <a:gd name="T51" fmla="*/ 2147483647 h 110"/>
                      <a:gd name="T52" fmla="*/ 2147483647 w 89"/>
                      <a:gd name="T53" fmla="*/ 2147483647 h 110"/>
                      <a:gd name="T54" fmla="*/ 2147483647 w 89"/>
                      <a:gd name="T55" fmla="*/ 2147483647 h 110"/>
                      <a:gd name="T56" fmla="*/ 2147483647 w 89"/>
                      <a:gd name="T57" fmla="*/ 2147483647 h 110"/>
                      <a:gd name="T58" fmla="*/ 2147483647 w 89"/>
                      <a:gd name="T59" fmla="*/ 2147483647 h 110"/>
                      <a:gd name="T60" fmla="*/ 2147483647 w 89"/>
                      <a:gd name="T61" fmla="*/ 2147483647 h 110"/>
                      <a:gd name="T62" fmla="*/ 2147483647 w 89"/>
                      <a:gd name="T63" fmla="*/ 2147483647 h 110"/>
                      <a:gd name="T64" fmla="*/ 2147483647 w 89"/>
                      <a:gd name="T65" fmla="*/ 2147483647 h 110"/>
                      <a:gd name="T66" fmla="*/ 2147483647 w 89"/>
                      <a:gd name="T67" fmla="*/ 2147483647 h 110"/>
                      <a:gd name="T68" fmla="*/ 2147483647 w 89"/>
                      <a:gd name="T69" fmla="*/ 2147483647 h 110"/>
                      <a:gd name="T70" fmla="*/ 2147483647 w 89"/>
                      <a:gd name="T71" fmla="*/ 2147483647 h 110"/>
                      <a:gd name="T72" fmla="*/ 2147483647 w 89"/>
                      <a:gd name="T73" fmla="*/ 2147483647 h 110"/>
                      <a:gd name="T74" fmla="*/ 2147483647 w 89"/>
                      <a:gd name="T75" fmla="*/ 2147483647 h 110"/>
                      <a:gd name="T76" fmla="*/ 2147483647 w 89"/>
                      <a:gd name="T77" fmla="*/ 2147483647 h 110"/>
                      <a:gd name="T78" fmla="*/ 2147483647 w 89"/>
                      <a:gd name="T79" fmla="*/ 2147483647 h 110"/>
                      <a:gd name="T80" fmla="*/ 2147483647 w 89"/>
                      <a:gd name="T81" fmla="*/ 2147483647 h 110"/>
                      <a:gd name="T82" fmla="*/ 2147483647 w 89"/>
                      <a:gd name="T83" fmla="*/ 2147483647 h 110"/>
                      <a:gd name="T84" fmla="*/ 2147483647 w 89"/>
                      <a:gd name="T85" fmla="*/ 2147483647 h 110"/>
                      <a:gd name="T86" fmla="*/ 2147483647 w 89"/>
                      <a:gd name="T87" fmla="*/ 2147483647 h 110"/>
                      <a:gd name="T88" fmla="*/ 2147483647 w 89"/>
                      <a:gd name="T89" fmla="*/ 2147483647 h 110"/>
                      <a:gd name="T90" fmla="*/ 2147483647 w 89"/>
                      <a:gd name="T91" fmla="*/ 2147483647 h 110"/>
                      <a:gd name="T92" fmla="*/ 2147483647 w 89"/>
                      <a:gd name="T93" fmla="*/ 2147483647 h 110"/>
                      <a:gd name="T94" fmla="*/ 2147483647 w 89"/>
                      <a:gd name="T95" fmla="*/ 2147483647 h 110"/>
                      <a:gd name="T96" fmla="*/ 2147483647 w 89"/>
                      <a:gd name="T97" fmla="*/ 2147483647 h 110"/>
                      <a:gd name="T98" fmla="*/ 2147483647 w 89"/>
                      <a:gd name="T99" fmla="*/ 2147483647 h 110"/>
                      <a:gd name="T100" fmla="*/ 2147483647 w 89"/>
                      <a:gd name="T101" fmla="*/ 0 h 110"/>
                      <a:gd name="T102" fmla="*/ 2147483647 w 89"/>
                      <a:gd name="T103" fmla="*/ 2147483647 h 110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w 89"/>
                      <a:gd name="T157" fmla="*/ 0 h 110"/>
                      <a:gd name="T158" fmla="*/ 89 w 89"/>
                      <a:gd name="T159" fmla="*/ 110 h 110"/>
                    </a:gdLst>
                    <a:ahLst/>
                    <a:cxnLst>
                      <a:cxn ang="T104">
                        <a:pos x="T0" y="T1"/>
                      </a:cxn>
                      <a:cxn ang="T105">
                        <a:pos x="T2" y="T3"/>
                      </a:cxn>
                      <a:cxn ang="T106">
                        <a:pos x="T4" y="T5"/>
                      </a:cxn>
                      <a:cxn ang="T107">
                        <a:pos x="T6" y="T7"/>
                      </a:cxn>
                      <a:cxn ang="T108">
                        <a:pos x="T8" y="T9"/>
                      </a:cxn>
                      <a:cxn ang="T109">
                        <a:pos x="T10" y="T11"/>
                      </a:cxn>
                      <a:cxn ang="T110">
                        <a:pos x="T12" y="T13"/>
                      </a:cxn>
                      <a:cxn ang="T111">
                        <a:pos x="T14" y="T15"/>
                      </a:cxn>
                      <a:cxn ang="T112">
                        <a:pos x="T16" y="T17"/>
                      </a:cxn>
                      <a:cxn ang="T113">
                        <a:pos x="T18" y="T19"/>
                      </a:cxn>
                      <a:cxn ang="T114">
                        <a:pos x="T20" y="T21"/>
                      </a:cxn>
                      <a:cxn ang="T115">
                        <a:pos x="T22" y="T23"/>
                      </a:cxn>
                      <a:cxn ang="T116">
                        <a:pos x="T24" y="T25"/>
                      </a:cxn>
                      <a:cxn ang="T117">
                        <a:pos x="T26" y="T27"/>
                      </a:cxn>
                      <a:cxn ang="T118">
                        <a:pos x="T28" y="T29"/>
                      </a:cxn>
                      <a:cxn ang="T119">
                        <a:pos x="T30" y="T31"/>
                      </a:cxn>
                      <a:cxn ang="T120">
                        <a:pos x="T32" y="T33"/>
                      </a:cxn>
                      <a:cxn ang="T121">
                        <a:pos x="T34" y="T35"/>
                      </a:cxn>
                      <a:cxn ang="T122">
                        <a:pos x="T36" y="T37"/>
                      </a:cxn>
                      <a:cxn ang="T123">
                        <a:pos x="T38" y="T39"/>
                      </a:cxn>
                      <a:cxn ang="T124">
                        <a:pos x="T40" y="T41"/>
                      </a:cxn>
                      <a:cxn ang="T125">
                        <a:pos x="T42" y="T43"/>
                      </a:cxn>
                      <a:cxn ang="T126">
                        <a:pos x="T44" y="T45"/>
                      </a:cxn>
                      <a:cxn ang="T127">
                        <a:pos x="T46" y="T47"/>
                      </a:cxn>
                      <a:cxn ang="T128">
                        <a:pos x="T48" y="T49"/>
                      </a:cxn>
                      <a:cxn ang="T129">
                        <a:pos x="T50" y="T51"/>
                      </a:cxn>
                      <a:cxn ang="T130">
                        <a:pos x="T52" y="T53"/>
                      </a:cxn>
                      <a:cxn ang="T131">
                        <a:pos x="T54" y="T55"/>
                      </a:cxn>
                      <a:cxn ang="T132">
                        <a:pos x="T56" y="T57"/>
                      </a:cxn>
                      <a:cxn ang="T133">
                        <a:pos x="T58" y="T59"/>
                      </a:cxn>
                      <a:cxn ang="T134">
                        <a:pos x="T60" y="T61"/>
                      </a:cxn>
                      <a:cxn ang="T135">
                        <a:pos x="T62" y="T63"/>
                      </a:cxn>
                      <a:cxn ang="T136">
                        <a:pos x="T64" y="T65"/>
                      </a:cxn>
                      <a:cxn ang="T137">
                        <a:pos x="T66" y="T67"/>
                      </a:cxn>
                      <a:cxn ang="T138">
                        <a:pos x="T68" y="T69"/>
                      </a:cxn>
                      <a:cxn ang="T139">
                        <a:pos x="T70" y="T71"/>
                      </a:cxn>
                      <a:cxn ang="T140">
                        <a:pos x="T72" y="T73"/>
                      </a:cxn>
                      <a:cxn ang="T141">
                        <a:pos x="T74" y="T75"/>
                      </a:cxn>
                      <a:cxn ang="T142">
                        <a:pos x="T76" y="T77"/>
                      </a:cxn>
                      <a:cxn ang="T143">
                        <a:pos x="T78" y="T79"/>
                      </a:cxn>
                      <a:cxn ang="T144">
                        <a:pos x="T80" y="T81"/>
                      </a:cxn>
                      <a:cxn ang="T145">
                        <a:pos x="T82" y="T83"/>
                      </a:cxn>
                      <a:cxn ang="T146">
                        <a:pos x="T84" y="T85"/>
                      </a:cxn>
                      <a:cxn ang="T147">
                        <a:pos x="T86" y="T87"/>
                      </a:cxn>
                      <a:cxn ang="T148">
                        <a:pos x="T88" y="T89"/>
                      </a:cxn>
                      <a:cxn ang="T149">
                        <a:pos x="T90" y="T91"/>
                      </a:cxn>
                      <a:cxn ang="T150">
                        <a:pos x="T92" y="T93"/>
                      </a:cxn>
                      <a:cxn ang="T151">
                        <a:pos x="T94" y="T95"/>
                      </a:cxn>
                      <a:cxn ang="T152">
                        <a:pos x="T96" y="T97"/>
                      </a:cxn>
                      <a:cxn ang="T153">
                        <a:pos x="T98" y="T99"/>
                      </a:cxn>
                      <a:cxn ang="T154">
                        <a:pos x="T100" y="T101"/>
                      </a:cxn>
                      <a:cxn ang="T155">
                        <a:pos x="T102" y="T103"/>
                      </a:cxn>
                    </a:cxnLst>
                    <a:rect l="T156" t="T157" r="T158" b="T159"/>
                    <a:pathLst>
                      <a:path w="89" h="110">
                        <a:moveTo>
                          <a:pt x="36" y="24"/>
                        </a:moveTo>
                        <a:lnTo>
                          <a:pt x="26" y="24"/>
                        </a:lnTo>
                        <a:lnTo>
                          <a:pt x="20" y="24"/>
                        </a:lnTo>
                        <a:lnTo>
                          <a:pt x="8" y="22"/>
                        </a:lnTo>
                        <a:lnTo>
                          <a:pt x="2" y="44"/>
                        </a:lnTo>
                        <a:lnTo>
                          <a:pt x="2" y="50"/>
                        </a:lnTo>
                        <a:lnTo>
                          <a:pt x="0" y="58"/>
                        </a:lnTo>
                        <a:lnTo>
                          <a:pt x="0" y="70"/>
                        </a:lnTo>
                        <a:lnTo>
                          <a:pt x="4" y="76"/>
                        </a:lnTo>
                        <a:lnTo>
                          <a:pt x="8" y="82"/>
                        </a:lnTo>
                        <a:lnTo>
                          <a:pt x="14" y="88"/>
                        </a:lnTo>
                        <a:lnTo>
                          <a:pt x="30" y="100"/>
                        </a:lnTo>
                        <a:lnTo>
                          <a:pt x="34" y="104"/>
                        </a:lnTo>
                        <a:lnTo>
                          <a:pt x="38" y="110"/>
                        </a:lnTo>
                        <a:lnTo>
                          <a:pt x="42" y="108"/>
                        </a:lnTo>
                        <a:lnTo>
                          <a:pt x="44" y="106"/>
                        </a:lnTo>
                        <a:lnTo>
                          <a:pt x="46" y="104"/>
                        </a:lnTo>
                        <a:lnTo>
                          <a:pt x="44" y="100"/>
                        </a:lnTo>
                        <a:lnTo>
                          <a:pt x="42" y="98"/>
                        </a:lnTo>
                        <a:lnTo>
                          <a:pt x="42" y="96"/>
                        </a:lnTo>
                        <a:lnTo>
                          <a:pt x="44" y="90"/>
                        </a:lnTo>
                        <a:lnTo>
                          <a:pt x="46" y="88"/>
                        </a:lnTo>
                        <a:lnTo>
                          <a:pt x="55" y="84"/>
                        </a:lnTo>
                        <a:lnTo>
                          <a:pt x="55" y="80"/>
                        </a:lnTo>
                        <a:lnTo>
                          <a:pt x="59" y="76"/>
                        </a:lnTo>
                        <a:lnTo>
                          <a:pt x="63" y="78"/>
                        </a:lnTo>
                        <a:lnTo>
                          <a:pt x="65" y="82"/>
                        </a:lnTo>
                        <a:lnTo>
                          <a:pt x="67" y="86"/>
                        </a:lnTo>
                        <a:lnTo>
                          <a:pt x="71" y="88"/>
                        </a:lnTo>
                        <a:lnTo>
                          <a:pt x="75" y="86"/>
                        </a:lnTo>
                        <a:lnTo>
                          <a:pt x="79" y="84"/>
                        </a:lnTo>
                        <a:lnTo>
                          <a:pt x="81" y="86"/>
                        </a:lnTo>
                        <a:lnTo>
                          <a:pt x="83" y="86"/>
                        </a:lnTo>
                        <a:lnTo>
                          <a:pt x="85" y="84"/>
                        </a:lnTo>
                        <a:lnTo>
                          <a:pt x="85" y="80"/>
                        </a:lnTo>
                        <a:lnTo>
                          <a:pt x="87" y="74"/>
                        </a:lnTo>
                        <a:lnTo>
                          <a:pt x="87" y="52"/>
                        </a:lnTo>
                        <a:lnTo>
                          <a:pt x="83" y="50"/>
                        </a:lnTo>
                        <a:lnTo>
                          <a:pt x="83" y="46"/>
                        </a:lnTo>
                        <a:lnTo>
                          <a:pt x="81" y="44"/>
                        </a:lnTo>
                        <a:lnTo>
                          <a:pt x="81" y="40"/>
                        </a:lnTo>
                        <a:lnTo>
                          <a:pt x="83" y="36"/>
                        </a:lnTo>
                        <a:lnTo>
                          <a:pt x="83" y="32"/>
                        </a:lnTo>
                        <a:lnTo>
                          <a:pt x="87" y="30"/>
                        </a:lnTo>
                        <a:lnTo>
                          <a:pt x="89" y="26"/>
                        </a:lnTo>
                        <a:lnTo>
                          <a:pt x="87" y="20"/>
                        </a:lnTo>
                        <a:lnTo>
                          <a:pt x="83" y="18"/>
                        </a:lnTo>
                        <a:lnTo>
                          <a:pt x="77" y="18"/>
                        </a:lnTo>
                        <a:lnTo>
                          <a:pt x="69" y="18"/>
                        </a:lnTo>
                        <a:lnTo>
                          <a:pt x="71" y="2"/>
                        </a:lnTo>
                        <a:lnTo>
                          <a:pt x="36" y="0"/>
                        </a:lnTo>
                        <a:lnTo>
                          <a:pt x="36" y="2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45" name="iŝļíḓé">
                    <a:extLst>
                      <a:ext uri="{FF2B5EF4-FFF2-40B4-BE49-F238E27FC236}">
                        <a16:creationId xmlns="" xmlns:a16="http://schemas.microsoft.com/office/drawing/2014/main" id="{77F1FF41-0791-4D0B-8685-120889D0159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654983" y="3756989"/>
                    <a:ext cx="203828" cy="256394"/>
                  </a:xfrm>
                  <a:custGeom>
                    <a:avLst/>
                    <a:gdLst>
                      <a:gd name="T0" fmla="*/ 2147483647 w 117"/>
                      <a:gd name="T1" fmla="*/ 2147483647 h 154"/>
                      <a:gd name="T2" fmla="*/ 2147483647 w 117"/>
                      <a:gd name="T3" fmla="*/ 2147483647 h 154"/>
                      <a:gd name="T4" fmla="*/ 2147483647 w 117"/>
                      <a:gd name="T5" fmla="*/ 2147483647 h 154"/>
                      <a:gd name="T6" fmla="*/ 0 w 117"/>
                      <a:gd name="T7" fmla="*/ 2147483647 h 154"/>
                      <a:gd name="T8" fmla="*/ 2147483647 w 117"/>
                      <a:gd name="T9" fmla="*/ 2147483647 h 154"/>
                      <a:gd name="T10" fmla="*/ 2147483647 w 117"/>
                      <a:gd name="T11" fmla="*/ 2147483647 h 154"/>
                      <a:gd name="T12" fmla="*/ 2147483647 w 117"/>
                      <a:gd name="T13" fmla="*/ 2147483647 h 154"/>
                      <a:gd name="T14" fmla="*/ 2147483647 w 117"/>
                      <a:gd name="T15" fmla="*/ 2147483647 h 154"/>
                      <a:gd name="T16" fmla="*/ 2147483647 w 117"/>
                      <a:gd name="T17" fmla="*/ 2147483647 h 154"/>
                      <a:gd name="T18" fmla="*/ 2147483647 w 117"/>
                      <a:gd name="T19" fmla="*/ 2147483647 h 154"/>
                      <a:gd name="T20" fmla="*/ 2147483647 w 117"/>
                      <a:gd name="T21" fmla="*/ 2147483647 h 154"/>
                      <a:gd name="T22" fmla="*/ 2147483647 w 117"/>
                      <a:gd name="T23" fmla="*/ 2147483647 h 154"/>
                      <a:gd name="T24" fmla="*/ 2147483647 w 117"/>
                      <a:gd name="T25" fmla="*/ 2147483647 h 154"/>
                      <a:gd name="T26" fmla="*/ 2147483647 w 117"/>
                      <a:gd name="T27" fmla="*/ 2147483647 h 154"/>
                      <a:gd name="T28" fmla="*/ 2147483647 w 117"/>
                      <a:gd name="T29" fmla="*/ 2147483647 h 154"/>
                      <a:gd name="T30" fmla="*/ 2147483647 w 117"/>
                      <a:gd name="T31" fmla="*/ 2147483647 h 154"/>
                      <a:gd name="T32" fmla="*/ 2147483647 w 117"/>
                      <a:gd name="T33" fmla="*/ 2147483647 h 154"/>
                      <a:gd name="T34" fmla="*/ 2147483647 w 117"/>
                      <a:gd name="T35" fmla="*/ 2147483647 h 154"/>
                      <a:gd name="T36" fmla="*/ 2147483647 w 117"/>
                      <a:gd name="T37" fmla="*/ 2147483647 h 154"/>
                      <a:gd name="T38" fmla="*/ 2147483647 w 117"/>
                      <a:gd name="T39" fmla="*/ 2147483647 h 154"/>
                      <a:gd name="T40" fmla="*/ 2147483647 w 117"/>
                      <a:gd name="T41" fmla="*/ 2147483647 h 154"/>
                      <a:gd name="T42" fmla="*/ 2147483647 w 117"/>
                      <a:gd name="T43" fmla="*/ 2147483647 h 154"/>
                      <a:gd name="T44" fmla="*/ 2147483647 w 117"/>
                      <a:gd name="T45" fmla="*/ 2147483647 h 154"/>
                      <a:gd name="T46" fmla="*/ 2147483647 w 117"/>
                      <a:gd name="T47" fmla="*/ 2147483647 h 154"/>
                      <a:gd name="T48" fmla="*/ 2147483647 w 117"/>
                      <a:gd name="T49" fmla="*/ 2147483647 h 154"/>
                      <a:gd name="T50" fmla="*/ 2147483647 w 117"/>
                      <a:gd name="T51" fmla="*/ 2147483647 h 154"/>
                      <a:gd name="T52" fmla="*/ 2147483647 w 117"/>
                      <a:gd name="T53" fmla="*/ 0 h 154"/>
                      <a:gd name="T54" fmla="*/ 2147483647 w 117"/>
                      <a:gd name="T55" fmla="*/ 2147483647 h 154"/>
                      <a:gd name="T56" fmla="*/ 2147483647 w 117"/>
                      <a:gd name="T57" fmla="*/ 2147483647 h 154"/>
                      <a:gd name="T58" fmla="*/ 2147483647 w 117"/>
                      <a:gd name="T59" fmla="*/ 2147483647 h 154"/>
                      <a:gd name="T60" fmla="*/ 2147483647 w 117"/>
                      <a:gd name="T61" fmla="*/ 2147483647 h 154"/>
                      <a:gd name="T62" fmla="*/ 2147483647 w 117"/>
                      <a:gd name="T63" fmla="*/ 2147483647 h 154"/>
                      <a:gd name="T64" fmla="*/ 2147483647 w 117"/>
                      <a:gd name="T65" fmla="*/ 2147483647 h 154"/>
                      <a:gd name="T66" fmla="*/ 2147483647 w 117"/>
                      <a:gd name="T67" fmla="*/ 2147483647 h 154"/>
                      <a:gd name="T68" fmla="*/ 2147483647 w 117"/>
                      <a:gd name="T69" fmla="*/ 2147483647 h 154"/>
                      <a:gd name="T70" fmla="*/ 2147483647 w 117"/>
                      <a:gd name="T71" fmla="*/ 2147483647 h 154"/>
                      <a:gd name="T72" fmla="*/ 2147483647 w 117"/>
                      <a:gd name="T73" fmla="*/ 2147483647 h 154"/>
                      <a:gd name="T74" fmla="*/ 2147483647 w 117"/>
                      <a:gd name="T75" fmla="*/ 2147483647 h 154"/>
                      <a:gd name="T76" fmla="*/ 2147483647 w 117"/>
                      <a:gd name="T77" fmla="*/ 2147483647 h 154"/>
                      <a:gd name="T78" fmla="*/ 2147483647 w 117"/>
                      <a:gd name="T79" fmla="*/ 2147483647 h 154"/>
                      <a:gd name="T80" fmla="*/ 2147483647 w 117"/>
                      <a:gd name="T81" fmla="*/ 2147483647 h 154"/>
                      <a:gd name="T82" fmla="*/ 2147483647 w 117"/>
                      <a:gd name="T83" fmla="*/ 2147483647 h 154"/>
                      <a:gd name="T84" fmla="*/ 2147483647 w 117"/>
                      <a:gd name="T85" fmla="*/ 2147483647 h 154"/>
                      <a:gd name="T86" fmla="*/ 2147483647 w 117"/>
                      <a:gd name="T87" fmla="*/ 2147483647 h 154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17"/>
                      <a:gd name="T133" fmla="*/ 0 h 154"/>
                      <a:gd name="T134" fmla="*/ 117 w 117"/>
                      <a:gd name="T135" fmla="*/ 154 h 154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17" h="154">
                        <a:moveTo>
                          <a:pt x="27" y="150"/>
                        </a:moveTo>
                        <a:lnTo>
                          <a:pt x="27" y="148"/>
                        </a:lnTo>
                        <a:lnTo>
                          <a:pt x="25" y="146"/>
                        </a:lnTo>
                        <a:lnTo>
                          <a:pt x="21" y="148"/>
                        </a:lnTo>
                        <a:lnTo>
                          <a:pt x="17" y="150"/>
                        </a:lnTo>
                        <a:lnTo>
                          <a:pt x="13" y="154"/>
                        </a:lnTo>
                        <a:lnTo>
                          <a:pt x="4" y="136"/>
                        </a:lnTo>
                        <a:lnTo>
                          <a:pt x="0" y="132"/>
                        </a:lnTo>
                        <a:lnTo>
                          <a:pt x="4" y="130"/>
                        </a:lnTo>
                        <a:lnTo>
                          <a:pt x="6" y="128"/>
                        </a:lnTo>
                        <a:lnTo>
                          <a:pt x="8" y="126"/>
                        </a:lnTo>
                        <a:lnTo>
                          <a:pt x="6" y="122"/>
                        </a:lnTo>
                        <a:lnTo>
                          <a:pt x="4" y="120"/>
                        </a:lnTo>
                        <a:lnTo>
                          <a:pt x="4" y="118"/>
                        </a:lnTo>
                        <a:lnTo>
                          <a:pt x="6" y="112"/>
                        </a:lnTo>
                        <a:lnTo>
                          <a:pt x="8" y="110"/>
                        </a:lnTo>
                        <a:lnTo>
                          <a:pt x="17" y="106"/>
                        </a:lnTo>
                        <a:lnTo>
                          <a:pt x="17" y="102"/>
                        </a:lnTo>
                        <a:lnTo>
                          <a:pt x="21" y="98"/>
                        </a:lnTo>
                        <a:lnTo>
                          <a:pt x="25" y="100"/>
                        </a:lnTo>
                        <a:lnTo>
                          <a:pt x="27" y="104"/>
                        </a:lnTo>
                        <a:lnTo>
                          <a:pt x="29" y="108"/>
                        </a:lnTo>
                        <a:lnTo>
                          <a:pt x="33" y="110"/>
                        </a:lnTo>
                        <a:lnTo>
                          <a:pt x="37" y="108"/>
                        </a:lnTo>
                        <a:lnTo>
                          <a:pt x="41" y="106"/>
                        </a:lnTo>
                        <a:lnTo>
                          <a:pt x="43" y="108"/>
                        </a:lnTo>
                        <a:lnTo>
                          <a:pt x="45" y="108"/>
                        </a:lnTo>
                        <a:lnTo>
                          <a:pt x="47" y="106"/>
                        </a:lnTo>
                        <a:lnTo>
                          <a:pt x="47" y="102"/>
                        </a:lnTo>
                        <a:lnTo>
                          <a:pt x="49" y="96"/>
                        </a:lnTo>
                        <a:lnTo>
                          <a:pt x="49" y="74"/>
                        </a:lnTo>
                        <a:lnTo>
                          <a:pt x="45" y="72"/>
                        </a:lnTo>
                        <a:lnTo>
                          <a:pt x="45" y="68"/>
                        </a:lnTo>
                        <a:lnTo>
                          <a:pt x="43" y="66"/>
                        </a:lnTo>
                        <a:lnTo>
                          <a:pt x="43" y="62"/>
                        </a:lnTo>
                        <a:lnTo>
                          <a:pt x="45" y="58"/>
                        </a:lnTo>
                        <a:lnTo>
                          <a:pt x="45" y="54"/>
                        </a:lnTo>
                        <a:lnTo>
                          <a:pt x="49" y="52"/>
                        </a:lnTo>
                        <a:lnTo>
                          <a:pt x="51" y="48"/>
                        </a:lnTo>
                        <a:lnTo>
                          <a:pt x="49" y="42"/>
                        </a:lnTo>
                        <a:lnTo>
                          <a:pt x="45" y="40"/>
                        </a:lnTo>
                        <a:lnTo>
                          <a:pt x="39" y="40"/>
                        </a:lnTo>
                        <a:lnTo>
                          <a:pt x="31" y="40"/>
                        </a:lnTo>
                        <a:lnTo>
                          <a:pt x="33" y="26"/>
                        </a:lnTo>
                        <a:lnTo>
                          <a:pt x="55" y="26"/>
                        </a:lnTo>
                        <a:lnTo>
                          <a:pt x="59" y="28"/>
                        </a:lnTo>
                        <a:lnTo>
                          <a:pt x="63" y="30"/>
                        </a:lnTo>
                        <a:lnTo>
                          <a:pt x="73" y="30"/>
                        </a:lnTo>
                        <a:lnTo>
                          <a:pt x="79" y="30"/>
                        </a:lnTo>
                        <a:lnTo>
                          <a:pt x="79" y="16"/>
                        </a:lnTo>
                        <a:lnTo>
                          <a:pt x="83" y="10"/>
                        </a:lnTo>
                        <a:lnTo>
                          <a:pt x="87" y="4"/>
                        </a:lnTo>
                        <a:lnTo>
                          <a:pt x="93" y="0"/>
                        </a:lnTo>
                        <a:lnTo>
                          <a:pt x="103" y="0"/>
                        </a:lnTo>
                        <a:lnTo>
                          <a:pt x="113" y="0"/>
                        </a:lnTo>
                        <a:lnTo>
                          <a:pt x="113" y="2"/>
                        </a:lnTo>
                        <a:lnTo>
                          <a:pt x="115" y="4"/>
                        </a:lnTo>
                        <a:lnTo>
                          <a:pt x="115" y="6"/>
                        </a:lnTo>
                        <a:lnTo>
                          <a:pt x="117" y="10"/>
                        </a:lnTo>
                        <a:lnTo>
                          <a:pt x="115" y="20"/>
                        </a:lnTo>
                        <a:lnTo>
                          <a:pt x="111" y="34"/>
                        </a:lnTo>
                        <a:lnTo>
                          <a:pt x="99" y="64"/>
                        </a:lnTo>
                        <a:lnTo>
                          <a:pt x="99" y="68"/>
                        </a:lnTo>
                        <a:lnTo>
                          <a:pt x="99" y="70"/>
                        </a:lnTo>
                        <a:lnTo>
                          <a:pt x="101" y="74"/>
                        </a:lnTo>
                        <a:lnTo>
                          <a:pt x="99" y="78"/>
                        </a:lnTo>
                        <a:lnTo>
                          <a:pt x="97" y="82"/>
                        </a:lnTo>
                        <a:lnTo>
                          <a:pt x="93" y="84"/>
                        </a:lnTo>
                        <a:lnTo>
                          <a:pt x="89" y="88"/>
                        </a:lnTo>
                        <a:lnTo>
                          <a:pt x="85" y="92"/>
                        </a:lnTo>
                        <a:lnTo>
                          <a:pt x="83" y="102"/>
                        </a:lnTo>
                        <a:lnTo>
                          <a:pt x="79" y="106"/>
                        </a:lnTo>
                        <a:lnTo>
                          <a:pt x="75" y="108"/>
                        </a:lnTo>
                        <a:lnTo>
                          <a:pt x="75" y="122"/>
                        </a:lnTo>
                        <a:lnTo>
                          <a:pt x="71" y="134"/>
                        </a:lnTo>
                        <a:lnTo>
                          <a:pt x="69" y="142"/>
                        </a:lnTo>
                        <a:lnTo>
                          <a:pt x="65" y="148"/>
                        </a:lnTo>
                        <a:lnTo>
                          <a:pt x="61" y="150"/>
                        </a:lnTo>
                        <a:lnTo>
                          <a:pt x="55" y="150"/>
                        </a:lnTo>
                        <a:lnTo>
                          <a:pt x="51" y="150"/>
                        </a:lnTo>
                        <a:lnTo>
                          <a:pt x="49" y="150"/>
                        </a:lnTo>
                        <a:lnTo>
                          <a:pt x="49" y="146"/>
                        </a:lnTo>
                        <a:lnTo>
                          <a:pt x="45" y="146"/>
                        </a:lnTo>
                        <a:lnTo>
                          <a:pt x="43" y="146"/>
                        </a:lnTo>
                        <a:lnTo>
                          <a:pt x="41" y="148"/>
                        </a:lnTo>
                        <a:lnTo>
                          <a:pt x="39" y="150"/>
                        </a:lnTo>
                        <a:lnTo>
                          <a:pt x="35" y="150"/>
                        </a:lnTo>
                        <a:lnTo>
                          <a:pt x="33" y="150"/>
                        </a:lnTo>
                        <a:lnTo>
                          <a:pt x="27" y="15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46" name="íṩḷíḑe">
                    <a:extLst>
                      <a:ext uri="{FF2B5EF4-FFF2-40B4-BE49-F238E27FC236}">
                        <a16:creationId xmlns="" xmlns:a16="http://schemas.microsoft.com/office/drawing/2014/main" id="{F518C5EA-0421-4BC0-A77D-E6432C3AB75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666001" y="4386064"/>
                    <a:ext cx="367716" cy="361473"/>
                  </a:xfrm>
                  <a:custGeom>
                    <a:avLst/>
                    <a:gdLst>
                      <a:gd name="T0" fmla="*/ 2147483647 w 211"/>
                      <a:gd name="T1" fmla="*/ 2147483647 h 216"/>
                      <a:gd name="T2" fmla="*/ 2147483647 w 211"/>
                      <a:gd name="T3" fmla="*/ 2147483647 h 216"/>
                      <a:gd name="T4" fmla="*/ 2147483647 w 211"/>
                      <a:gd name="T5" fmla="*/ 2147483647 h 216"/>
                      <a:gd name="T6" fmla="*/ 2147483647 w 211"/>
                      <a:gd name="T7" fmla="*/ 2147483647 h 216"/>
                      <a:gd name="T8" fmla="*/ 2147483647 w 211"/>
                      <a:gd name="T9" fmla="*/ 2147483647 h 216"/>
                      <a:gd name="T10" fmla="*/ 2147483647 w 211"/>
                      <a:gd name="T11" fmla="*/ 2147483647 h 216"/>
                      <a:gd name="T12" fmla="*/ 2147483647 w 211"/>
                      <a:gd name="T13" fmla="*/ 2147483647 h 216"/>
                      <a:gd name="T14" fmla="*/ 2147483647 w 211"/>
                      <a:gd name="T15" fmla="*/ 2147483647 h 216"/>
                      <a:gd name="T16" fmla="*/ 2147483647 w 211"/>
                      <a:gd name="T17" fmla="*/ 0 h 216"/>
                      <a:gd name="T18" fmla="*/ 2147483647 w 211"/>
                      <a:gd name="T19" fmla="*/ 0 h 216"/>
                      <a:gd name="T20" fmla="*/ 2147483647 w 211"/>
                      <a:gd name="T21" fmla="*/ 2147483647 h 216"/>
                      <a:gd name="T22" fmla="*/ 2147483647 w 211"/>
                      <a:gd name="T23" fmla="*/ 2147483647 h 216"/>
                      <a:gd name="T24" fmla="*/ 0 w 211"/>
                      <a:gd name="T25" fmla="*/ 0 h 216"/>
                      <a:gd name="T26" fmla="*/ 2147483647 w 211"/>
                      <a:gd name="T27" fmla="*/ 2147483647 h 216"/>
                      <a:gd name="T28" fmla="*/ 2147483647 w 211"/>
                      <a:gd name="T29" fmla="*/ 2147483647 h 216"/>
                      <a:gd name="T30" fmla="*/ 2147483647 w 211"/>
                      <a:gd name="T31" fmla="*/ 2147483647 h 216"/>
                      <a:gd name="T32" fmla="*/ 2147483647 w 211"/>
                      <a:gd name="T33" fmla="*/ 2147483647 h 216"/>
                      <a:gd name="T34" fmla="*/ 2147483647 w 211"/>
                      <a:gd name="T35" fmla="*/ 2147483647 h 216"/>
                      <a:gd name="T36" fmla="*/ 2147483647 w 211"/>
                      <a:gd name="T37" fmla="*/ 2147483647 h 216"/>
                      <a:gd name="T38" fmla="*/ 2147483647 w 211"/>
                      <a:gd name="T39" fmla="*/ 2147483647 h 216"/>
                      <a:gd name="T40" fmla="*/ 2147483647 w 211"/>
                      <a:gd name="T41" fmla="*/ 2147483647 h 216"/>
                      <a:gd name="T42" fmla="*/ 2147483647 w 211"/>
                      <a:gd name="T43" fmla="*/ 2147483647 h 216"/>
                      <a:gd name="T44" fmla="*/ 2147483647 w 211"/>
                      <a:gd name="T45" fmla="*/ 2147483647 h 216"/>
                      <a:gd name="T46" fmla="*/ 2147483647 w 211"/>
                      <a:gd name="T47" fmla="*/ 2147483647 h 216"/>
                      <a:gd name="T48" fmla="*/ 2147483647 w 211"/>
                      <a:gd name="T49" fmla="*/ 2147483647 h 216"/>
                      <a:gd name="T50" fmla="*/ 2147483647 w 211"/>
                      <a:gd name="T51" fmla="*/ 2147483647 h 216"/>
                      <a:gd name="T52" fmla="*/ 2147483647 w 211"/>
                      <a:gd name="T53" fmla="*/ 2147483647 h 216"/>
                      <a:gd name="T54" fmla="*/ 2147483647 w 211"/>
                      <a:gd name="T55" fmla="*/ 2147483647 h 216"/>
                      <a:gd name="T56" fmla="*/ 2147483647 w 211"/>
                      <a:gd name="T57" fmla="*/ 2147483647 h 216"/>
                      <a:gd name="T58" fmla="*/ 2147483647 w 211"/>
                      <a:gd name="T59" fmla="*/ 2147483647 h 216"/>
                      <a:gd name="T60" fmla="*/ 2147483647 w 211"/>
                      <a:gd name="T61" fmla="*/ 2147483647 h 216"/>
                      <a:gd name="T62" fmla="*/ 2147483647 w 211"/>
                      <a:gd name="T63" fmla="*/ 2147483647 h 216"/>
                      <a:gd name="T64" fmla="*/ 2147483647 w 211"/>
                      <a:gd name="T65" fmla="*/ 2147483647 h 216"/>
                      <a:gd name="T66" fmla="*/ 2147483647 w 211"/>
                      <a:gd name="T67" fmla="*/ 2147483647 h 216"/>
                      <a:gd name="T68" fmla="*/ 2147483647 w 211"/>
                      <a:gd name="T69" fmla="*/ 2147483647 h 216"/>
                      <a:gd name="T70" fmla="*/ 2147483647 w 211"/>
                      <a:gd name="T71" fmla="*/ 2147483647 h 216"/>
                      <a:gd name="T72" fmla="*/ 2147483647 w 211"/>
                      <a:gd name="T73" fmla="*/ 2147483647 h 216"/>
                      <a:gd name="T74" fmla="*/ 2147483647 w 211"/>
                      <a:gd name="T75" fmla="*/ 2147483647 h 216"/>
                      <a:gd name="T76" fmla="*/ 2147483647 w 211"/>
                      <a:gd name="T77" fmla="*/ 2147483647 h 216"/>
                      <a:gd name="T78" fmla="*/ 2147483647 w 211"/>
                      <a:gd name="T79" fmla="*/ 2147483647 h 216"/>
                      <a:gd name="T80" fmla="*/ 2147483647 w 211"/>
                      <a:gd name="T81" fmla="*/ 2147483647 h 216"/>
                      <a:gd name="T82" fmla="*/ 2147483647 w 211"/>
                      <a:gd name="T83" fmla="*/ 2147483647 h 216"/>
                      <a:gd name="T84" fmla="*/ 2147483647 w 211"/>
                      <a:gd name="T85" fmla="*/ 2147483647 h 216"/>
                      <a:gd name="T86" fmla="*/ 2147483647 w 211"/>
                      <a:gd name="T87" fmla="*/ 2147483647 h 216"/>
                      <a:gd name="T88" fmla="*/ 2147483647 w 211"/>
                      <a:gd name="T89" fmla="*/ 2147483647 h 216"/>
                      <a:gd name="T90" fmla="*/ 2147483647 w 211"/>
                      <a:gd name="T91" fmla="*/ 2147483647 h 216"/>
                      <a:gd name="T92" fmla="*/ 2147483647 w 211"/>
                      <a:gd name="T93" fmla="*/ 2147483647 h 216"/>
                      <a:gd name="T94" fmla="*/ 2147483647 w 211"/>
                      <a:gd name="T95" fmla="*/ 2147483647 h 216"/>
                      <a:gd name="T96" fmla="*/ 2147483647 w 211"/>
                      <a:gd name="T97" fmla="*/ 2147483647 h 216"/>
                      <a:gd name="T98" fmla="*/ 2147483647 w 211"/>
                      <a:gd name="T99" fmla="*/ 2147483647 h 216"/>
                      <a:gd name="T100" fmla="*/ 2147483647 w 211"/>
                      <a:gd name="T101" fmla="*/ 2147483647 h 216"/>
                      <a:gd name="T102" fmla="*/ 2147483647 w 211"/>
                      <a:gd name="T103" fmla="*/ 2147483647 h 216"/>
                      <a:gd name="T104" fmla="*/ 2147483647 w 211"/>
                      <a:gd name="T105" fmla="*/ 2147483647 h 216"/>
                      <a:gd name="T106" fmla="*/ 2147483647 w 211"/>
                      <a:gd name="T107" fmla="*/ 2147483647 h 216"/>
                      <a:gd name="T108" fmla="*/ 2147483647 w 211"/>
                      <a:gd name="T109" fmla="*/ 2147483647 h 216"/>
                      <a:gd name="T110" fmla="*/ 2147483647 w 211"/>
                      <a:gd name="T111" fmla="*/ 2147483647 h 21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w 211"/>
                      <a:gd name="T169" fmla="*/ 0 h 216"/>
                      <a:gd name="T170" fmla="*/ 211 w 211"/>
                      <a:gd name="T171" fmla="*/ 216 h 216"/>
                    </a:gdLst>
                    <a:ahLst/>
                    <a:cxnLst>
                      <a:cxn ang="T112">
                        <a:pos x="T0" y="T1"/>
                      </a:cxn>
                      <a:cxn ang="T113">
                        <a:pos x="T2" y="T3"/>
                      </a:cxn>
                      <a:cxn ang="T114">
                        <a:pos x="T4" y="T5"/>
                      </a:cxn>
                      <a:cxn ang="T115">
                        <a:pos x="T6" y="T7"/>
                      </a:cxn>
                      <a:cxn ang="T116">
                        <a:pos x="T8" y="T9"/>
                      </a:cxn>
                      <a:cxn ang="T117">
                        <a:pos x="T10" y="T11"/>
                      </a:cxn>
                      <a:cxn ang="T118">
                        <a:pos x="T12" y="T13"/>
                      </a:cxn>
                      <a:cxn ang="T119">
                        <a:pos x="T14" y="T15"/>
                      </a:cxn>
                      <a:cxn ang="T120">
                        <a:pos x="T16" y="T17"/>
                      </a:cxn>
                      <a:cxn ang="T121">
                        <a:pos x="T18" y="T19"/>
                      </a:cxn>
                      <a:cxn ang="T122">
                        <a:pos x="T20" y="T21"/>
                      </a:cxn>
                      <a:cxn ang="T123">
                        <a:pos x="T22" y="T23"/>
                      </a:cxn>
                      <a:cxn ang="T124">
                        <a:pos x="T24" y="T25"/>
                      </a:cxn>
                      <a:cxn ang="T125">
                        <a:pos x="T26" y="T27"/>
                      </a:cxn>
                      <a:cxn ang="T126">
                        <a:pos x="T28" y="T29"/>
                      </a:cxn>
                      <a:cxn ang="T127">
                        <a:pos x="T30" y="T31"/>
                      </a:cxn>
                      <a:cxn ang="T128">
                        <a:pos x="T32" y="T33"/>
                      </a:cxn>
                      <a:cxn ang="T129">
                        <a:pos x="T34" y="T35"/>
                      </a:cxn>
                      <a:cxn ang="T130">
                        <a:pos x="T36" y="T37"/>
                      </a:cxn>
                      <a:cxn ang="T131">
                        <a:pos x="T38" y="T39"/>
                      </a:cxn>
                      <a:cxn ang="T132">
                        <a:pos x="T40" y="T41"/>
                      </a:cxn>
                      <a:cxn ang="T133">
                        <a:pos x="T42" y="T43"/>
                      </a:cxn>
                      <a:cxn ang="T134">
                        <a:pos x="T44" y="T45"/>
                      </a:cxn>
                      <a:cxn ang="T135">
                        <a:pos x="T46" y="T47"/>
                      </a:cxn>
                      <a:cxn ang="T136">
                        <a:pos x="T48" y="T49"/>
                      </a:cxn>
                      <a:cxn ang="T137">
                        <a:pos x="T50" y="T51"/>
                      </a:cxn>
                      <a:cxn ang="T138">
                        <a:pos x="T52" y="T53"/>
                      </a:cxn>
                      <a:cxn ang="T139">
                        <a:pos x="T54" y="T55"/>
                      </a:cxn>
                      <a:cxn ang="T140">
                        <a:pos x="T56" y="T57"/>
                      </a:cxn>
                      <a:cxn ang="T141">
                        <a:pos x="T58" y="T59"/>
                      </a:cxn>
                      <a:cxn ang="T142">
                        <a:pos x="T60" y="T61"/>
                      </a:cxn>
                      <a:cxn ang="T143">
                        <a:pos x="T62" y="T63"/>
                      </a:cxn>
                      <a:cxn ang="T144">
                        <a:pos x="T64" y="T65"/>
                      </a:cxn>
                      <a:cxn ang="T145">
                        <a:pos x="T66" y="T67"/>
                      </a:cxn>
                      <a:cxn ang="T146">
                        <a:pos x="T68" y="T69"/>
                      </a:cxn>
                      <a:cxn ang="T147">
                        <a:pos x="T70" y="T71"/>
                      </a:cxn>
                      <a:cxn ang="T148">
                        <a:pos x="T72" y="T73"/>
                      </a:cxn>
                      <a:cxn ang="T149">
                        <a:pos x="T74" y="T75"/>
                      </a:cxn>
                      <a:cxn ang="T150">
                        <a:pos x="T76" y="T77"/>
                      </a:cxn>
                      <a:cxn ang="T151">
                        <a:pos x="T78" y="T79"/>
                      </a:cxn>
                      <a:cxn ang="T152">
                        <a:pos x="T80" y="T81"/>
                      </a:cxn>
                      <a:cxn ang="T153">
                        <a:pos x="T82" y="T83"/>
                      </a:cxn>
                      <a:cxn ang="T154">
                        <a:pos x="T84" y="T85"/>
                      </a:cxn>
                      <a:cxn ang="T155">
                        <a:pos x="T86" y="T87"/>
                      </a:cxn>
                      <a:cxn ang="T156">
                        <a:pos x="T88" y="T89"/>
                      </a:cxn>
                      <a:cxn ang="T157">
                        <a:pos x="T90" y="T91"/>
                      </a:cxn>
                      <a:cxn ang="T158">
                        <a:pos x="T92" y="T93"/>
                      </a:cxn>
                      <a:cxn ang="T159">
                        <a:pos x="T94" y="T95"/>
                      </a:cxn>
                      <a:cxn ang="T160">
                        <a:pos x="T96" y="T97"/>
                      </a:cxn>
                      <a:cxn ang="T161">
                        <a:pos x="T98" y="T99"/>
                      </a:cxn>
                      <a:cxn ang="T162">
                        <a:pos x="T100" y="T101"/>
                      </a:cxn>
                      <a:cxn ang="T163">
                        <a:pos x="T102" y="T103"/>
                      </a:cxn>
                      <a:cxn ang="T164">
                        <a:pos x="T104" y="T105"/>
                      </a:cxn>
                      <a:cxn ang="T165">
                        <a:pos x="T106" y="T107"/>
                      </a:cxn>
                      <a:cxn ang="T166">
                        <a:pos x="T108" y="T109"/>
                      </a:cxn>
                      <a:cxn ang="T167">
                        <a:pos x="T110" y="T111"/>
                      </a:cxn>
                    </a:cxnLst>
                    <a:rect l="T168" t="T169" r="T170" b="T171"/>
                    <a:pathLst>
                      <a:path w="211" h="216">
                        <a:moveTo>
                          <a:pt x="181" y="8"/>
                        </a:moveTo>
                        <a:lnTo>
                          <a:pt x="159" y="16"/>
                        </a:lnTo>
                        <a:lnTo>
                          <a:pt x="117" y="16"/>
                        </a:lnTo>
                        <a:lnTo>
                          <a:pt x="107" y="12"/>
                        </a:lnTo>
                        <a:lnTo>
                          <a:pt x="105" y="10"/>
                        </a:lnTo>
                        <a:lnTo>
                          <a:pt x="101" y="6"/>
                        </a:lnTo>
                        <a:lnTo>
                          <a:pt x="33" y="6"/>
                        </a:lnTo>
                        <a:lnTo>
                          <a:pt x="27" y="2"/>
                        </a:lnTo>
                        <a:lnTo>
                          <a:pt x="25" y="0"/>
                        </a:lnTo>
                        <a:lnTo>
                          <a:pt x="21" y="0"/>
                        </a:lnTo>
                        <a:lnTo>
                          <a:pt x="11" y="2"/>
                        </a:lnTo>
                        <a:lnTo>
                          <a:pt x="4" y="2"/>
                        </a:lnTo>
                        <a:lnTo>
                          <a:pt x="0" y="0"/>
                        </a:lnTo>
                        <a:lnTo>
                          <a:pt x="2" y="16"/>
                        </a:lnTo>
                        <a:lnTo>
                          <a:pt x="7" y="30"/>
                        </a:lnTo>
                        <a:lnTo>
                          <a:pt x="13" y="42"/>
                        </a:lnTo>
                        <a:lnTo>
                          <a:pt x="21" y="54"/>
                        </a:lnTo>
                        <a:lnTo>
                          <a:pt x="29" y="66"/>
                        </a:lnTo>
                        <a:lnTo>
                          <a:pt x="37" y="76"/>
                        </a:lnTo>
                        <a:lnTo>
                          <a:pt x="39" y="90"/>
                        </a:lnTo>
                        <a:lnTo>
                          <a:pt x="41" y="104"/>
                        </a:lnTo>
                        <a:lnTo>
                          <a:pt x="41" y="126"/>
                        </a:lnTo>
                        <a:lnTo>
                          <a:pt x="43" y="152"/>
                        </a:lnTo>
                        <a:lnTo>
                          <a:pt x="45" y="174"/>
                        </a:lnTo>
                        <a:lnTo>
                          <a:pt x="49" y="184"/>
                        </a:lnTo>
                        <a:lnTo>
                          <a:pt x="53" y="194"/>
                        </a:lnTo>
                        <a:lnTo>
                          <a:pt x="61" y="204"/>
                        </a:lnTo>
                        <a:lnTo>
                          <a:pt x="69" y="212"/>
                        </a:lnTo>
                        <a:lnTo>
                          <a:pt x="73" y="208"/>
                        </a:lnTo>
                        <a:lnTo>
                          <a:pt x="75" y="204"/>
                        </a:lnTo>
                        <a:lnTo>
                          <a:pt x="79" y="204"/>
                        </a:lnTo>
                        <a:lnTo>
                          <a:pt x="83" y="210"/>
                        </a:lnTo>
                        <a:lnTo>
                          <a:pt x="89" y="214"/>
                        </a:lnTo>
                        <a:lnTo>
                          <a:pt x="93" y="216"/>
                        </a:lnTo>
                        <a:lnTo>
                          <a:pt x="101" y="216"/>
                        </a:lnTo>
                        <a:lnTo>
                          <a:pt x="111" y="216"/>
                        </a:lnTo>
                        <a:lnTo>
                          <a:pt x="117" y="212"/>
                        </a:lnTo>
                        <a:lnTo>
                          <a:pt x="121" y="208"/>
                        </a:lnTo>
                        <a:lnTo>
                          <a:pt x="125" y="206"/>
                        </a:lnTo>
                        <a:lnTo>
                          <a:pt x="123" y="144"/>
                        </a:lnTo>
                        <a:lnTo>
                          <a:pt x="123" y="90"/>
                        </a:lnTo>
                        <a:lnTo>
                          <a:pt x="143" y="90"/>
                        </a:lnTo>
                        <a:lnTo>
                          <a:pt x="143" y="22"/>
                        </a:lnTo>
                        <a:lnTo>
                          <a:pt x="165" y="20"/>
                        </a:lnTo>
                        <a:lnTo>
                          <a:pt x="183" y="18"/>
                        </a:lnTo>
                        <a:lnTo>
                          <a:pt x="187" y="24"/>
                        </a:lnTo>
                        <a:lnTo>
                          <a:pt x="201" y="18"/>
                        </a:lnTo>
                        <a:lnTo>
                          <a:pt x="205" y="14"/>
                        </a:lnTo>
                        <a:lnTo>
                          <a:pt x="211" y="12"/>
                        </a:lnTo>
                        <a:lnTo>
                          <a:pt x="205" y="8"/>
                        </a:lnTo>
                        <a:lnTo>
                          <a:pt x="201" y="6"/>
                        </a:lnTo>
                        <a:lnTo>
                          <a:pt x="193" y="8"/>
                        </a:lnTo>
                        <a:lnTo>
                          <a:pt x="187" y="10"/>
                        </a:lnTo>
                        <a:lnTo>
                          <a:pt x="183" y="8"/>
                        </a:lnTo>
                        <a:lnTo>
                          <a:pt x="181" y="6"/>
                        </a:lnTo>
                        <a:lnTo>
                          <a:pt x="181" y="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47" name="îṡļîḍê">
                    <a:extLst>
                      <a:ext uri="{FF2B5EF4-FFF2-40B4-BE49-F238E27FC236}">
                        <a16:creationId xmlns="" xmlns:a16="http://schemas.microsoft.com/office/drawing/2014/main" id="{52D93124-541F-48E8-8E2C-0D1580BA2AB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351853" y="3314255"/>
                    <a:ext cx="184547" cy="165325"/>
                  </a:xfrm>
                  <a:custGeom>
                    <a:avLst/>
                    <a:gdLst>
                      <a:gd name="T0" fmla="*/ 2147483647 w 106"/>
                      <a:gd name="T1" fmla="*/ 0 h 98"/>
                      <a:gd name="T2" fmla="*/ 2147483647 w 106"/>
                      <a:gd name="T3" fmla="*/ 2147483647 h 98"/>
                      <a:gd name="T4" fmla="*/ 2147483647 w 106"/>
                      <a:gd name="T5" fmla="*/ 2147483647 h 98"/>
                      <a:gd name="T6" fmla="*/ 2147483647 w 106"/>
                      <a:gd name="T7" fmla="*/ 2147483647 h 98"/>
                      <a:gd name="T8" fmla="*/ 2147483647 w 106"/>
                      <a:gd name="T9" fmla="*/ 2147483647 h 98"/>
                      <a:gd name="T10" fmla="*/ 2147483647 w 106"/>
                      <a:gd name="T11" fmla="*/ 2147483647 h 98"/>
                      <a:gd name="T12" fmla="*/ 2147483647 w 106"/>
                      <a:gd name="T13" fmla="*/ 2147483647 h 98"/>
                      <a:gd name="T14" fmla="*/ 0 w 106"/>
                      <a:gd name="T15" fmla="*/ 2147483647 h 98"/>
                      <a:gd name="T16" fmla="*/ 0 w 106"/>
                      <a:gd name="T17" fmla="*/ 2147483647 h 98"/>
                      <a:gd name="T18" fmla="*/ 2147483647 w 106"/>
                      <a:gd name="T19" fmla="*/ 2147483647 h 98"/>
                      <a:gd name="T20" fmla="*/ 2147483647 w 106"/>
                      <a:gd name="T21" fmla="*/ 2147483647 h 98"/>
                      <a:gd name="T22" fmla="*/ 2147483647 w 106"/>
                      <a:gd name="T23" fmla="*/ 2147483647 h 98"/>
                      <a:gd name="T24" fmla="*/ 2147483647 w 106"/>
                      <a:gd name="T25" fmla="*/ 2147483647 h 98"/>
                      <a:gd name="T26" fmla="*/ 2147483647 w 106"/>
                      <a:gd name="T27" fmla="*/ 2147483647 h 98"/>
                      <a:gd name="T28" fmla="*/ 2147483647 w 106"/>
                      <a:gd name="T29" fmla="*/ 2147483647 h 98"/>
                      <a:gd name="T30" fmla="*/ 2147483647 w 106"/>
                      <a:gd name="T31" fmla="*/ 2147483647 h 98"/>
                      <a:gd name="T32" fmla="*/ 2147483647 w 106"/>
                      <a:gd name="T33" fmla="*/ 2147483647 h 98"/>
                      <a:gd name="T34" fmla="*/ 2147483647 w 106"/>
                      <a:gd name="T35" fmla="*/ 2147483647 h 98"/>
                      <a:gd name="T36" fmla="*/ 2147483647 w 106"/>
                      <a:gd name="T37" fmla="*/ 2147483647 h 98"/>
                      <a:gd name="T38" fmla="*/ 2147483647 w 106"/>
                      <a:gd name="T39" fmla="*/ 2147483647 h 98"/>
                      <a:gd name="T40" fmla="*/ 2147483647 w 106"/>
                      <a:gd name="T41" fmla="*/ 2147483647 h 98"/>
                      <a:gd name="T42" fmla="*/ 2147483647 w 106"/>
                      <a:gd name="T43" fmla="*/ 2147483647 h 98"/>
                      <a:gd name="T44" fmla="*/ 2147483647 w 106"/>
                      <a:gd name="T45" fmla="*/ 2147483647 h 98"/>
                      <a:gd name="T46" fmla="*/ 2147483647 w 106"/>
                      <a:gd name="T47" fmla="*/ 2147483647 h 98"/>
                      <a:gd name="T48" fmla="*/ 2147483647 w 106"/>
                      <a:gd name="T49" fmla="*/ 2147483647 h 98"/>
                      <a:gd name="T50" fmla="*/ 2147483647 w 106"/>
                      <a:gd name="T51" fmla="*/ 2147483647 h 98"/>
                      <a:gd name="T52" fmla="*/ 2147483647 w 106"/>
                      <a:gd name="T53" fmla="*/ 0 h 98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w 106"/>
                      <a:gd name="T82" fmla="*/ 0 h 98"/>
                      <a:gd name="T83" fmla="*/ 106 w 106"/>
                      <a:gd name="T84" fmla="*/ 98 h 98"/>
                    </a:gdLst>
                    <a:ahLst/>
                    <a:cxnLst>
                      <a:cxn ang="T54">
                        <a:pos x="T0" y="T1"/>
                      </a:cxn>
                      <a:cxn ang="T55">
                        <a:pos x="T2" y="T3"/>
                      </a:cxn>
                      <a:cxn ang="T56">
                        <a:pos x="T4" y="T5"/>
                      </a:cxn>
                      <a:cxn ang="T57">
                        <a:pos x="T6" y="T7"/>
                      </a:cxn>
                      <a:cxn ang="T58">
                        <a:pos x="T8" y="T9"/>
                      </a:cxn>
                      <a:cxn ang="T59">
                        <a:pos x="T10" y="T11"/>
                      </a:cxn>
                      <a:cxn ang="T60">
                        <a:pos x="T12" y="T13"/>
                      </a:cxn>
                      <a:cxn ang="T61">
                        <a:pos x="T14" y="T15"/>
                      </a:cxn>
                      <a:cxn ang="T62">
                        <a:pos x="T16" y="T17"/>
                      </a:cxn>
                      <a:cxn ang="T63">
                        <a:pos x="T18" y="T19"/>
                      </a:cxn>
                      <a:cxn ang="T64">
                        <a:pos x="T20" y="T21"/>
                      </a:cxn>
                      <a:cxn ang="T65">
                        <a:pos x="T22" y="T23"/>
                      </a:cxn>
                      <a:cxn ang="T66">
                        <a:pos x="T24" y="T25"/>
                      </a:cxn>
                      <a:cxn ang="T67">
                        <a:pos x="T26" y="T27"/>
                      </a:cxn>
                      <a:cxn ang="T68">
                        <a:pos x="T28" y="T29"/>
                      </a:cxn>
                      <a:cxn ang="T69">
                        <a:pos x="T30" y="T31"/>
                      </a:cxn>
                      <a:cxn ang="T70">
                        <a:pos x="T32" y="T33"/>
                      </a:cxn>
                      <a:cxn ang="T71">
                        <a:pos x="T34" y="T35"/>
                      </a:cxn>
                      <a:cxn ang="T72">
                        <a:pos x="T36" y="T37"/>
                      </a:cxn>
                      <a:cxn ang="T73">
                        <a:pos x="T38" y="T39"/>
                      </a:cxn>
                      <a:cxn ang="T74">
                        <a:pos x="T40" y="T41"/>
                      </a:cxn>
                      <a:cxn ang="T75">
                        <a:pos x="T42" y="T43"/>
                      </a:cxn>
                      <a:cxn ang="T76">
                        <a:pos x="T44" y="T45"/>
                      </a:cxn>
                      <a:cxn ang="T77">
                        <a:pos x="T46" y="T47"/>
                      </a:cxn>
                      <a:cxn ang="T78">
                        <a:pos x="T48" y="T49"/>
                      </a:cxn>
                      <a:cxn ang="T79">
                        <a:pos x="T50" y="T51"/>
                      </a:cxn>
                      <a:cxn ang="T80">
                        <a:pos x="T52" y="T53"/>
                      </a:cxn>
                    </a:cxnLst>
                    <a:rect l="T81" t="T82" r="T83" b="T84"/>
                    <a:pathLst>
                      <a:path w="106" h="98">
                        <a:moveTo>
                          <a:pt x="32" y="0"/>
                        </a:moveTo>
                        <a:lnTo>
                          <a:pt x="28" y="4"/>
                        </a:lnTo>
                        <a:lnTo>
                          <a:pt x="22" y="10"/>
                        </a:lnTo>
                        <a:lnTo>
                          <a:pt x="14" y="14"/>
                        </a:lnTo>
                        <a:lnTo>
                          <a:pt x="6" y="16"/>
                        </a:lnTo>
                        <a:lnTo>
                          <a:pt x="6" y="26"/>
                        </a:lnTo>
                        <a:lnTo>
                          <a:pt x="4" y="34"/>
                        </a:lnTo>
                        <a:lnTo>
                          <a:pt x="0" y="46"/>
                        </a:lnTo>
                        <a:lnTo>
                          <a:pt x="0" y="62"/>
                        </a:lnTo>
                        <a:lnTo>
                          <a:pt x="18" y="62"/>
                        </a:lnTo>
                        <a:lnTo>
                          <a:pt x="24" y="64"/>
                        </a:lnTo>
                        <a:lnTo>
                          <a:pt x="28" y="54"/>
                        </a:lnTo>
                        <a:lnTo>
                          <a:pt x="38" y="58"/>
                        </a:lnTo>
                        <a:lnTo>
                          <a:pt x="54" y="58"/>
                        </a:lnTo>
                        <a:lnTo>
                          <a:pt x="68" y="62"/>
                        </a:lnTo>
                        <a:lnTo>
                          <a:pt x="82" y="76"/>
                        </a:lnTo>
                        <a:lnTo>
                          <a:pt x="96" y="92"/>
                        </a:lnTo>
                        <a:lnTo>
                          <a:pt x="102" y="98"/>
                        </a:lnTo>
                        <a:lnTo>
                          <a:pt x="106" y="94"/>
                        </a:lnTo>
                        <a:lnTo>
                          <a:pt x="96" y="80"/>
                        </a:lnTo>
                        <a:lnTo>
                          <a:pt x="86" y="68"/>
                        </a:lnTo>
                        <a:lnTo>
                          <a:pt x="74" y="56"/>
                        </a:lnTo>
                        <a:lnTo>
                          <a:pt x="62" y="48"/>
                        </a:lnTo>
                        <a:lnTo>
                          <a:pt x="52" y="42"/>
                        </a:lnTo>
                        <a:lnTo>
                          <a:pt x="46" y="30"/>
                        </a:lnTo>
                        <a:lnTo>
                          <a:pt x="40" y="14"/>
                        </a:lnTo>
                        <a:lnTo>
                          <a:pt x="32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48" name="ïṣḷïďé">
                    <a:extLst>
                      <a:ext uri="{FF2B5EF4-FFF2-40B4-BE49-F238E27FC236}">
                        <a16:creationId xmlns="" xmlns:a16="http://schemas.microsoft.com/office/drawing/2014/main" id="{572A988B-A6A3-4CC9-A7C1-2DD914439F8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3882365" y="3443152"/>
                    <a:ext cx="81255" cy="19615"/>
                  </a:xfrm>
                  <a:custGeom>
                    <a:avLst/>
                    <a:gdLst>
                      <a:gd name="T0" fmla="*/ 2147483647 w 46"/>
                      <a:gd name="T1" fmla="*/ 2147483647 h 12"/>
                      <a:gd name="T2" fmla="*/ 2147483647 w 46"/>
                      <a:gd name="T3" fmla="*/ 2147483647 h 12"/>
                      <a:gd name="T4" fmla="*/ 2147483647 w 46"/>
                      <a:gd name="T5" fmla="*/ 2147483647 h 12"/>
                      <a:gd name="T6" fmla="*/ 2147483647 w 46"/>
                      <a:gd name="T7" fmla="*/ 2147483647 h 12"/>
                      <a:gd name="T8" fmla="*/ 2147483647 w 46"/>
                      <a:gd name="T9" fmla="*/ 2147483647 h 12"/>
                      <a:gd name="T10" fmla="*/ 2147483647 w 46"/>
                      <a:gd name="T11" fmla="*/ 0 h 12"/>
                      <a:gd name="T12" fmla="*/ 2147483647 w 46"/>
                      <a:gd name="T13" fmla="*/ 2147483647 h 12"/>
                      <a:gd name="T14" fmla="*/ 2147483647 w 46"/>
                      <a:gd name="T15" fmla="*/ 2147483647 h 12"/>
                      <a:gd name="T16" fmla="*/ 2147483647 w 46"/>
                      <a:gd name="T17" fmla="*/ 2147483647 h 12"/>
                      <a:gd name="T18" fmla="*/ 2147483647 w 46"/>
                      <a:gd name="T19" fmla="*/ 2147483647 h 12"/>
                      <a:gd name="T20" fmla="*/ 2147483647 w 46"/>
                      <a:gd name="T21" fmla="*/ 2147483647 h 12"/>
                      <a:gd name="T22" fmla="*/ 2147483647 w 46"/>
                      <a:gd name="T23" fmla="*/ 2147483647 h 12"/>
                      <a:gd name="T24" fmla="*/ 2147483647 w 46"/>
                      <a:gd name="T25" fmla="*/ 2147483647 h 12"/>
                      <a:gd name="T26" fmla="*/ 2147483647 w 46"/>
                      <a:gd name="T27" fmla="*/ 2147483647 h 12"/>
                      <a:gd name="T28" fmla="*/ 2147483647 w 46"/>
                      <a:gd name="T29" fmla="*/ 2147483647 h 12"/>
                      <a:gd name="T30" fmla="*/ 0 w 46"/>
                      <a:gd name="T31" fmla="*/ 2147483647 h 12"/>
                      <a:gd name="T32" fmla="*/ 2147483647 w 46"/>
                      <a:gd name="T33" fmla="*/ 2147483647 h 12"/>
                      <a:gd name="T34" fmla="*/ 2147483647 w 46"/>
                      <a:gd name="T35" fmla="*/ 2147483647 h 12"/>
                      <a:gd name="T36" fmla="*/ 2147483647 w 46"/>
                      <a:gd name="T37" fmla="*/ 2147483647 h 12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46"/>
                      <a:gd name="T58" fmla="*/ 0 h 12"/>
                      <a:gd name="T59" fmla="*/ 46 w 46"/>
                      <a:gd name="T60" fmla="*/ 12 h 12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46" h="12">
                        <a:moveTo>
                          <a:pt x="4" y="6"/>
                        </a:moveTo>
                        <a:lnTo>
                          <a:pt x="14" y="8"/>
                        </a:lnTo>
                        <a:lnTo>
                          <a:pt x="18" y="6"/>
                        </a:lnTo>
                        <a:lnTo>
                          <a:pt x="20" y="4"/>
                        </a:lnTo>
                        <a:lnTo>
                          <a:pt x="22" y="2"/>
                        </a:lnTo>
                        <a:lnTo>
                          <a:pt x="26" y="0"/>
                        </a:lnTo>
                        <a:lnTo>
                          <a:pt x="28" y="4"/>
                        </a:lnTo>
                        <a:lnTo>
                          <a:pt x="34" y="6"/>
                        </a:lnTo>
                        <a:lnTo>
                          <a:pt x="46" y="8"/>
                        </a:lnTo>
                        <a:lnTo>
                          <a:pt x="42" y="10"/>
                        </a:lnTo>
                        <a:lnTo>
                          <a:pt x="38" y="12"/>
                        </a:lnTo>
                        <a:lnTo>
                          <a:pt x="30" y="10"/>
                        </a:lnTo>
                        <a:lnTo>
                          <a:pt x="24" y="8"/>
                        </a:lnTo>
                        <a:lnTo>
                          <a:pt x="24" y="10"/>
                        </a:lnTo>
                        <a:lnTo>
                          <a:pt x="12" y="12"/>
                        </a:lnTo>
                        <a:lnTo>
                          <a:pt x="0" y="12"/>
                        </a:lnTo>
                        <a:lnTo>
                          <a:pt x="2" y="8"/>
                        </a:lnTo>
                        <a:lnTo>
                          <a:pt x="2" y="6"/>
                        </a:lnTo>
                        <a:lnTo>
                          <a:pt x="4" y="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49" name="îŝľîḑê">
                    <a:extLst>
                      <a:ext uri="{FF2B5EF4-FFF2-40B4-BE49-F238E27FC236}">
                        <a16:creationId xmlns="" xmlns:a16="http://schemas.microsoft.com/office/drawing/2014/main" id="{0DD44C1B-3CB4-40E4-BE0B-75A1B4B9DD2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677019" y="3999373"/>
                    <a:ext cx="24790" cy="37829"/>
                  </a:xfrm>
                  <a:custGeom>
                    <a:avLst/>
                    <a:gdLst>
                      <a:gd name="T0" fmla="*/ 2147483647 w 14"/>
                      <a:gd name="T1" fmla="*/ 2147483647 h 22"/>
                      <a:gd name="T2" fmla="*/ 0 w 14"/>
                      <a:gd name="T3" fmla="*/ 2147483647 h 22"/>
                      <a:gd name="T4" fmla="*/ 2147483647 w 14"/>
                      <a:gd name="T5" fmla="*/ 2147483647 h 22"/>
                      <a:gd name="T6" fmla="*/ 2147483647 w 14"/>
                      <a:gd name="T7" fmla="*/ 2147483647 h 22"/>
                      <a:gd name="T8" fmla="*/ 2147483647 w 14"/>
                      <a:gd name="T9" fmla="*/ 0 h 22"/>
                      <a:gd name="T10" fmla="*/ 2147483647 w 14"/>
                      <a:gd name="T11" fmla="*/ 2147483647 h 22"/>
                      <a:gd name="T12" fmla="*/ 2147483647 w 14"/>
                      <a:gd name="T13" fmla="*/ 2147483647 h 22"/>
                      <a:gd name="T14" fmla="*/ 2147483647 w 14"/>
                      <a:gd name="T15" fmla="*/ 2147483647 h 22"/>
                      <a:gd name="T16" fmla="*/ 2147483647 w 14"/>
                      <a:gd name="T17" fmla="*/ 2147483647 h 22"/>
                      <a:gd name="T18" fmla="*/ 2147483647 w 14"/>
                      <a:gd name="T19" fmla="*/ 2147483647 h 22"/>
                      <a:gd name="T20" fmla="*/ 2147483647 w 14"/>
                      <a:gd name="T21" fmla="*/ 2147483647 h 22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14"/>
                      <a:gd name="T34" fmla="*/ 0 h 22"/>
                      <a:gd name="T35" fmla="*/ 14 w 14"/>
                      <a:gd name="T36" fmla="*/ 22 h 22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14" h="22">
                        <a:moveTo>
                          <a:pt x="6" y="22"/>
                        </a:moveTo>
                        <a:lnTo>
                          <a:pt x="0" y="8"/>
                        </a:lnTo>
                        <a:lnTo>
                          <a:pt x="4" y="4"/>
                        </a:lnTo>
                        <a:lnTo>
                          <a:pt x="8" y="2"/>
                        </a:lnTo>
                        <a:lnTo>
                          <a:pt x="12" y="0"/>
                        </a:lnTo>
                        <a:lnTo>
                          <a:pt x="14" y="2"/>
                        </a:lnTo>
                        <a:lnTo>
                          <a:pt x="14" y="4"/>
                        </a:lnTo>
                        <a:lnTo>
                          <a:pt x="10" y="6"/>
                        </a:lnTo>
                        <a:lnTo>
                          <a:pt x="8" y="10"/>
                        </a:lnTo>
                        <a:lnTo>
                          <a:pt x="8" y="20"/>
                        </a:lnTo>
                        <a:lnTo>
                          <a:pt x="6" y="2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50" name="íšḻiḋê">
                    <a:extLst>
                      <a:ext uri="{FF2B5EF4-FFF2-40B4-BE49-F238E27FC236}">
                        <a16:creationId xmlns="" xmlns:a16="http://schemas.microsoft.com/office/drawing/2014/main" id="{D7A79ADE-81B2-4BF4-9146-201B88C7B4E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529657" y="1512495"/>
                    <a:ext cx="249276" cy="84063"/>
                  </a:xfrm>
                  <a:custGeom>
                    <a:avLst/>
                    <a:gdLst>
                      <a:gd name="T0" fmla="*/ 2147483647 w 143"/>
                      <a:gd name="T1" fmla="*/ 2147483647 h 50"/>
                      <a:gd name="T2" fmla="*/ 2147483647 w 143"/>
                      <a:gd name="T3" fmla="*/ 2147483647 h 50"/>
                      <a:gd name="T4" fmla="*/ 2147483647 w 143"/>
                      <a:gd name="T5" fmla="*/ 2147483647 h 50"/>
                      <a:gd name="T6" fmla="*/ 0 w 143"/>
                      <a:gd name="T7" fmla="*/ 2147483647 h 50"/>
                      <a:gd name="T8" fmla="*/ 0 w 143"/>
                      <a:gd name="T9" fmla="*/ 2147483647 h 50"/>
                      <a:gd name="T10" fmla="*/ 2147483647 w 143"/>
                      <a:gd name="T11" fmla="*/ 2147483647 h 50"/>
                      <a:gd name="T12" fmla="*/ 2147483647 w 143"/>
                      <a:gd name="T13" fmla="*/ 2147483647 h 50"/>
                      <a:gd name="T14" fmla="*/ 2147483647 w 143"/>
                      <a:gd name="T15" fmla="*/ 2147483647 h 50"/>
                      <a:gd name="T16" fmla="*/ 2147483647 w 143"/>
                      <a:gd name="T17" fmla="*/ 2147483647 h 50"/>
                      <a:gd name="T18" fmla="*/ 2147483647 w 143"/>
                      <a:gd name="T19" fmla="*/ 2147483647 h 50"/>
                      <a:gd name="T20" fmla="*/ 2147483647 w 143"/>
                      <a:gd name="T21" fmla="*/ 2147483647 h 50"/>
                      <a:gd name="T22" fmla="*/ 2147483647 w 143"/>
                      <a:gd name="T23" fmla="*/ 2147483647 h 50"/>
                      <a:gd name="T24" fmla="*/ 2147483647 w 143"/>
                      <a:gd name="T25" fmla="*/ 0 h 50"/>
                      <a:gd name="T26" fmla="*/ 2147483647 w 143"/>
                      <a:gd name="T27" fmla="*/ 0 h 50"/>
                      <a:gd name="T28" fmla="*/ 2147483647 w 143"/>
                      <a:gd name="T29" fmla="*/ 2147483647 h 50"/>
                      <a:gd name="T30" fmla="*/ 2147483647 w 143"/>
                      <a:gd name="T31" fmla="*/ 2147483647 h 50"/>
                      <a:gd name="T32" fmla="*/ 2147483647 w 143"/>
                      <a:gd name="T33" fmla="*/ 2147483647 h 50"/>
                      <a:gd name="T34" fmla="*/ 2147483647 w 143"/>
                      <a:gd name="T35" fmla="*/ 2147483647 h 50"/>
                      <a:gd name="T36" fmla="*/ 2147483647 w 143"/>
                      <a:gd name="T37" fmla="*/ 2147483647 h 50"/>
                      <a:gd name="T38" fmla="*/ 2147483647 w 143"/>
                      <a:gd name="T39" fmla="*/ 2147483647 h 50"/>
                      <a:gd name="T40" fmla="*/ 2147483647 w 143"/>
                      <a:gd name="T41" fmla="*/ 2147483647 h 50"/>
                      <a:gd name="T42" fmla="*/ 2147483647 w 143"/>
                      <a:gd name="T43" fmla="*/ 2147483647 h 50"/>
                      <a:gd name="T44" fmla="*/ 2147483647 w 143"/>
                      <a:gd name="T45" fmla="*/ 2147483647 h 50"/>
                      <a:gd name="T46" fmla="*/ 2147483647 w 143"/>
                      <a:gd name="T47" fmla="*/ 2147483647 h 50"/>
                      <a:gd name="T48" fmla="*/ 2147483647 w 143"/>
                      <a:gd name="T49" fmla="*/ 2147483647 h 50"/>
                      <a:gd name="T50" fmla="*/ 2147483647 w 143"/>
                      <a:gd name="T51" fmla="*/ 2147483647 h 50"/>
                      <a:gd name="T52" fmla="*/ 2147483647 w 143"/>
                      <a:gd name="T53" fmla="*/ 2147483647 h 50"/>
                      <a:gd name="T54" fmla="*/ 2147483647 w 143"/>
                      <a:gd name="T55" fmla="*/ 2147483647 h 50"/>
                      <a:gd name="T56" fmla="*/ 2147483647 w 143"/>
                      <a:gd name="T57" fmla="*/ 2147483647 h 50"/>
                      <a:gd name="T58" fmla="*/ 2147483647 w 143"/>
                      <a:gd name="T59" fmla="*/ 2147483647 h 50"/>
                      <a:gd name="T60" fmla="*/ 2147483647 w 143"/>
                      <a:gd name="T61" fmla="*/ 2147483647 h 50"/>
                      <a:gd name="T62" fmla="*/ 2147483647 w 143"/>
                      <a:gd name="T63" fmla="*/ 2147483647 h 50"/>
                      <a:gd name="T64" fmla="*/ 2147483647 w 143"/>
                      <a:gd name="T65" fmla="*/ 2147483647 h 50"/>
                      <a:gd name="T66" fmla="*/ 2147483647 w 143"/>
                      <a:gd name="T67" fmla="*/ 2147483647 h 50"/>
                      <a:gd name="T68" fmla="*/ 2147483647 w 143"/>
                      <a:gd name="T69" fmla="*/ 2147483647 h 50"/>
                      <a:gd name="T70" fmla="*/ 2147483647 w 143"/>
                      <a:gd name="T71" fmla="*/ 2147483647 h 50"/>
                      <a:gd name="T72" fmla="*/ 2147483647 w 143"/>
                      <a:gd name="T73" fmla="*/ 2147483647 h 50"/>
                      <a:gd name="T74" fmla="*/ 2147483647 w 143"/>
                      <a:gd name="T75" fmla="*/ 2147483647 h 50"/>
                      <a:gd name="T76" fmla="*/ 2147483647 w 143"/>
                      <a:gd name="T77" fmla="*/ 2147483647 h 50"/>
                      <a:gd name="T78" fmla="*/ 2147483647 w 143"/>
                      <a:gd name="T79" fmla="*/ 2147483647 h 50"/>
                      <a:gd name="T80" fmla="*/ 2147483647 w 143"/>
                      <a:gd name="T81" fmla="*/ 2147483647 h 50"/>
                      <a:gd name="T82" fmla="*/ 2147483647 w 143"/>
                      <a:gd name="T83" fmla="*/ 2147483647 h 50"/>
                      <a:gd name="T84" fmla="*/ 2147483647 w 143"/>
                      <a:gd name="T85" fmla="*/ 2147483647 h 50"/>
                      <a:gd name="T86" fmla="*/ 2147483647 w 143"/>
                      <a:gd name="T87" fmla="*/ 2147483647 h 50"/>
                      <a:gd name="T88" fmla="*/ 2147483647 w 143"/>
                      <a:gd name="T89" fmla="*/ 2147483647 h 50"/>
                      <a:gd name="T90" fmla="*/ 2147483647 w 143"/>
                      <a:gd name="T91" fmla="*/ 2147483647 h 50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w 143"/>
                      <a:gd name="T139" fmla="*/ 0 h 50"/>
                      <a:gd name="T140" fmla="*/ 143 w 143"/>
                      <a:gd name="T141" fmla="*/ 50 h 50"/>
                    </a:gdLst>
                    <a:ahLst/>
                    <a:cxnLst>
                      <a:cxn ang="T92">
                        <a:pos x="T0" y="T1"/>
                      </a:cxn>
                      <a:cxn ang="T93">
                        <a:pos x="T2" y="T3"/>
                      </a:cxn>
                      <a:cxn ang="T94">
                        <a:pos x="T4" y="T5"/>
                      </a:cxn>
                      <a:cxn ang="T95">
                        <a:pos x="T6" y="T7"/>
                      </a:cxn>
                      <a:cxn ang="T96">
                        <a:pos x="T8" y="T9"/>
                      </a:cxn>
                      <a:cxn ang="T97">
                        <a:pos x="T10" y="T11"/>
                      </a:cxn>
                      <a:cxn ang="T98">
                        <a:pos x="T12" y="T13"/>
                      </a:cxn>
                      <a:cxn ang="T99">
                        <a:pos x="T14" y="T15"/>
                      </a:cxn>
                      <a:cxn ang="T100">
                        <a:pos x="T16" y="T17"/>
                      </a:cxn>
                      <a:cxn ang="T101">
                        <a:pos x="T18" y="T19"/>
                      </a:cxn>
                      <a:cxn ang="T102">
                        <a:pos x="T20" y="T21"/>
                      </a:cxn>
                      <a:cxn ang="T103">
                        <a:pos x="T22" y="T23"/>
                      </a:cxn>
                      <a:cxn ang="T104">
                        <a:pos x="T24" y="T25"/>
                      </a:cxn>
                      <a:cxn ang="T105">
                        <a:pos x="T26" y="T27"/>
                      </a:cxn>
                      <a:cxn ang="T106">
                        <a:pos x="T28" y="T29"/>
                      </a:cxn>
                      <a:cxn ang="T107">
                        <a:pos x="T30" y="T31"/>
                      </a:cxn>
                      <a:cxn ang="T108">
                        <a:pos x="T32" y="T33"/>
                      </a:cxn>
                      <a:cxn ang="T109">
                        <a:pos x="T34" y="T35"/>
                      </a:cxn>
                      <a:cxn ang="T110">
                        <a:pos x="T36" y="T37"/>
                      </a:cxn>
                      <a:cxn ang="T111">
                        <a:pos x="T38" y="T39"/>
                      </a:cxn>
                      <a:cxn ang="T112">
                        <a:pos x="T40" y="T41"/>
                      </a:cxn>
                      <a:cxn ang="T113">
                        <a:pos x="T42" y="T43"/>
                      </a:cxn>
                      <a:cxn ang="T114">
                        <a:pos x="T44" y="T45"/>
                      </a:cxn>
                      <a:cxn ang="T115">
                        <a:pos x="T46" y="T47"/>
                      </a:cxn>
                      <a:cxn ang="T116">
                        <a:pos x="T48" y="T49"/>
                      </a:cxn>
                      <a:cxn ang="T117">
                        <a:pos x="T50" y="T51"/>
                      </a:cxn>
                      <a:cxn ang="T118">
                        <a:pos x="T52" y="T53"/>
                      </a:cxn>
                      <a:cxn ang="T119">
                        <a:pos x="T54" y="T55"/>
                      </a:cxn>
                      <a:cxn ang="T120">
                        <a:pos x="T56" y="T57"/>
                      </a:cxn>
                      <a:cxn ang="T121">
                        <a:pos x="T58" y="T59"/>
                      </a:cxn>
                      <a:cxn ang="T122">
                        <a:pos x="T60" y="T61"/>
                      </a:cxn>
                      <a:cxn ang="T123">
                        <a:pos x="T62" y="T63"/>
                      </a:cxn>
                      <a:cxn ang="T124">
                        <a:pos x="T64" y="T65"/>
                      </a:cxn>
                      <a:cxn ang="T125">
                        <a:pos x="T66" y="T67"/>
                      </a:cxn>
                      <a:cxn ang="T126">
                        <a:pos x="T68" y="T69"/>
                      </a:cxn>
                      <a:cxn ang="T127">
                        <a:pos x="T70" y="T71"/>
                      </a:cxn>
                      <a:cxn ang="T128">
                        <a:pos x="T72" y="T73"/>
                      </a:cxn>
                      <a:cxn ang="T129">
                        <a:pos x="T74" y="T75"/>
                      </a:cxn>
                      <a:cxn ang="T130">
                        <a:pos x="T76" y="T77"/>
                      </a:cxn>
                      <a:cxn ang="T131">
                        <a:pos x="T78" y="T79"/>
                      </a:cxn>
                      <a:cxn ang="T132">
                        <a:pos x="T80" y="T81"/>
                      </a:cxn>
                      <a:cxn ang="T133">
                        <a:pos x="T82" y="T83"/>
                      </a:cxn>
                      <a:cxn ang="T134">
                        <a:pos x="T84" y="T85"/>
                      </a:cxn>
                      <a:cxn ang="T135">
                        <a:pos x="T86" y="T87"/>
                      </a:cxn>
                      <a:cxn ang="T136">
                        <a:pos x="T88" y="T89"/>
                      </a:cxn>
                      <a:cxn ang="T137">
                        <a:pos x="T90" y="T91"/>
                      </a:cxn>
                    </a:cxnLst>
                    <a:rect l="T138" t="T139" r="T140" b="T141"/>
                    <a:pathLst>
                      <a:path w="143" h="50">
                        <a:moveTo>
                          <a:pt x="8" y="20"/>
                        </a:moveTo>
                        <a:lnTo>
                          <a:pt x="6" y="20"/>
                        </a:lnTo>
                        <a:lnTo>
                          <a:pt x="2" y="16"/>
                        </a:lnTo>
                        <a:lnTo>
                          <a:pt x="0" y="8"/>
                        </a:lnTo>
                        <a:lnTo>
                          <a:pt x="0" y="2"/>
                        </a:lnTo>
                        <a:lnTo>
                          <a:pt x="4" y="2"/>
                        </a:lnTo>
                        <a:lnTo>
                          <a:pt x="12" y="2"/>
                        </a:lnTo>
                        <a:lnTo>
                          <a:pt x="26" y="2"/>
                        </a:lnTo>
                        <a:lnTo>
                          <a:pt x="36" y="4"/>
                        </a:lnTo>
                        <a:lnTo>
                          <a:pt x="54" y="10"/>
                        </a:lnTo>
                        <a:lnTo>
                          <a:pt x="50" y="4"/>
                        </a:lnTo>
                        <a:lnTo>
                          <a:pt x="54" y="2"/>
                        </a:lnTo>
                        <a:lnTo>
                          <a:pt x="60" y="0"/>
                        </a:lnTo>
                        <a:lnTo>
                          <a:pt x="62" y="0"/>
                        </a:lnTo>
                        <a:lnTo>
                          <a:pt x="66" y="2"/>
                        </a:lnTo>
                        <a:lnTo>
                          <a:pt x="70" y="2"/>
                        </a:lnTo>
                        <a:lnTo>
                          <a:pt x="74" y="2"/>
                        </a:lnTo>
                        <a:lnTo>
                          <a:pt x="78" y="10"/>
                        </a:lnTo>
                        <a:lnTo>
                          <a:pt x="82" y="12"/>
                        </a:lnTo>
                        <a:lnTo>
                          <a:pt x="93" y="12"/>
                        </a:lnTo>
                        <a:lnTo>
                          <a:pt x="119" y="20"/>
                        </a:lnTo>
                        <a:lnTo>
                          <a:pt x="133" y="26"/>
                        </a:lnTo>
                        <a:lnTo>
                          <a:pt x="143" y="30"/>
                        </a:lnTo>
                        <a:lnTo>
                          <a:pt x="135" y="36"/>
                        </a:lnTo>
                        <a:lnTo>
                          <a:pt x="127" y="38"/>
                        </a:lnTo>
                        <a:lnTo>
                          <a:pt x="119" y="38"/>
                        </a:lnTo>
                        <a:lnTo>
                          <a:pt x="115" y="34"/>
                        </a:lnTo>
                        <a:lnTo>
                          <a:pt x="107" y="28"/>
                        </a:lnTo>
                        <a:lnTo>
                          <a:pt x="97" y="20"/>
                        </a:lnTo>
                        <a:lnTo>
                          <a:pt x="93" y="18"/>
                        </a:lnTo>
                        <a:lnTo>
                          <a:pt x="89" y="16"/>
                        </a:lnTo>
                        <a:lnTo>
                          <a:pt x="82" y="18"/>
                        </a:lnTo>
                        <a:lnTo>
                          <a:pt x="80" y="22"/>
                        </a:lnTo>
                        <a:lnTo>
                          <a:pt x="80" y="34"/>
                        </a:lnTo>
                        <a:lnTo>
                          <a:pt x="76" y="34"/>
                        </a:lnTo>
                        <a:lnTo>
                          <a:pt x="74" y="36"/>
                        </a:lnTo>
                        <a:lnTo>
                          <a:pt x="70" y="42"/>
                        </a:lnTo>
                        <a:lnTo>
                          <a:pt x="68" y="48"/>
                        </a:lnTo>
                        <a:lnTo>
                          <a:pt x="66" y="50"/>
                        </a:lnTo>
                        <a:lnTo>
                          <a:pt x="62" y="50"/>
                        </a:lnTo>
                        <a:lnTo>
                          <a:pt x="56" y="48"/>
                        </a:lnTo>
                        <a:lnTo>
                          <a:pt x="48" y="46"/>
                        </a:lnTo>
                        <a:lnTo>
                          <a:pt x="34" y="34"/>
                        </a:lnTo>
                        <a:lnTo>
                          <a:pt x="24" y="26"/>
                        </a:lnTo>
                        <a:lnTo>
                          <a:pt x="16" y="22"/>
                        </a:lnTo>
                        <a:lnTo>
                          <a:pt x="8" y="2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51" name="iṡļiďè">
                    <a:extLst>
                      <a:ext uri="{FF2B5EF4-FFF2-40B4-BE49-F238E27FC236}">
                        <a16:creationId xmlns="" xmlns:a16="http://schemas.microsoft.com/office/drawing/2014/main" id="{B1B7E2E3-B888-44CD-86DD-54822574A1D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661869" y="1499885"/>
                    <a:ext cx="147361" cy="29422"/>
                  </a:xfrm>
                  <a:custGeom>
                    <a:avLst/>
                    <a:gdLst>
                      <a:gd name="T0" fmla="*/ 2147483647 w 85"/>
                      <a:gd name="T1" fmla="*/ 2147483647 h 18"/>
                      <a:gd name="T2" fmla="*/ 2147483647 w 85"/>
                      <a:gd name="T3" fmla="*/ 2147483647 h 18"/>
                      <a:gd name="T4" fmla="*/ 2147483647 w 85"/>
                      <a:gd name="T5" fmla="*/ 2147483647 h 18"/>
                      <a:gd name="T6" fmla="*/ 2147483647 w 85"/>
                      <a:gd name="T7" fmla="*/ 2147483647 h 18"/>
                      <a:gd name="T8" fmla="*/ 0 w 85"/>
                      <a:gd name="T9" fmla="*/ 2147483647 h 18"/>
                      <a:gd name="T10" fmla="*/ 2147483647 w 85"/>
                      <a:gd name="T11" fmla="*/ 2147483647 h 18"/>
                      <a:gd name="T12" fmla="*/ 2147483647 w 85"/>
                      <a:gd name="T13" fmla="*/ 2147483647 h 18"/>
                      <a:gd name="T14" fmla="*/ 2147483647 w 85"/>
                      <a:gd name="T15" fmla="*/ 0 h 18"/>
                      <a:gd name="T16" fmla="*/ 2147483647 w 85"/>
                      <a:gd name="T17" fmla="*/ 2147483647 h 18"/>
                      <a:gd name="T18" fmla="*/ 2147483647 w 85"/>
                      <a:gd name="T19" fmla="*/ 2147483647 h 18"/>
                      <a:gd name="T20" fmla="*/ 2147483647 w 85"/>
                      <a:gd name="T21" fmla="*/ 2147483647 h 18"/>
                      <a:gd name="T22" fmla="*/ 2147483647 w 85"/>
                      <a:gd name="T23" fmla="*/ 2147483647 h 18"/>
                      <a:gd name="T24" fmla="*/ 2147483647 w 85"/>
                      <a:gd name="T25" fmla="*/ 2147483647 h 18"/>
                      <a:gd name="T26" fmla="*/ 2147483647 w 85"/>
                      <a:gd name="T27" fmla="*/ 2147483647 h 18"/>
                      <a:gd name="T28" fmla="*/ 2147483647 w 85"/>
                      <a:gd name="T29" fmla="*/ 2147483647 h 18"/>
                      <a:gd name="T30" fmla="*/ 2147483647 w 85"/>
                      <a:gd name="T31" fmla="*/ 2147483647 h 18"/>
                      <a:gd name="T32" fmla="*/ 2147483647 w 85"/>
                      <a:gd name="T33" fmla="*/ 2147483647 h 18"/>
                      <a:gd name="T34" fmla="*/ 2147483647 w 85"/>
                      <a:gd name="T35" fmla="*/ 2147483647 h 18"/>
                      <a:gd name="T36" fmla="*/ 2147483647 w 85"/>
                      <a:gd name="T37" fmla="*/ 2147483647 h 18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85"/>
                      <a:gd name="T58" fmla="*/ 0 h 18"/>
                      <a:gd name="T59" fmla="*/ 85 w 85"/>
                      <a:gd name="T60" fmla="*/ 18 h 18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85" h="18">
                        <a:moveTo>
                          <a:pt x="31" y="18"/>
                        </a:moveTo>
                        <a:lnTo>
                          <a:pt x="23" y="16"/>
                        </a:lnTo>
                        <a:lnTo>
                          <a:pt x="15" y="14"/>
                        </a:lnTo>
                        <a:lnTo>
                          <a:pt x="6" y="10"/>
                        </a:lnTo>
                        <a:lnTo>
                          <a:pt x="0" y="6"/>
                        </a:lnTo>
                        <a:lnTo>
                          <a:pt x="6" y="4"/>
                        </a:lnTo>
                        <a:lnTo>
                          <a:pt x="13" y="2"/>
                        </a:lnTo>
                        <a:lnTo>
                          <a:pt x="21" y="0"/>
                        </a:lnTo>
                        <a:lnTo>
                          <a:pt x="27" y="2"/>
                        </a:lnTo>
                        <a:lnTo>
                          <a:pt x="41" y="4"/>
                        </a:lnTo>
                        <a:lnTo>
                          <a:pt x="55" y="4"/>
                        </a:lnTo>
                        <a:lnTo>
                          <a:pt x="71" y="6"/>
                        </a:lnTo>
                        <a:lnTo>
                          <a:pt x="85" y="8"/>
                        </a:lnTo>
                        <a:lnTo>
                          <a:pt x="79" y="12"/>
                        </a:lnTo>
                        <a:lnTo>
                          <a:pt x="73" y="14"/>
                        </a:lnTo>
                        <a:lnTo>
                          <a:pt x="67" y="18"/>
                        </a:lnTo>
                        <a:lnTo>
                          <a:pt x="63" y="18"/>
                        </a:lnTo>
                        <a:lnTo>
                          <a:pt x="47" y="18"/>
                        </a:lnTo>
                        <a:lnTo>
                          <a:pt x="31" y="1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52" name="íṣ1ide">
                    <a:extLst>
                      <a:ext uri="{FF2B5EF4-FFF2-40B4-BE49-F238E27FC236}">
                        <a16:creationId xmlns="" xmlns:a16="http://schemas.microsoft.com/office/drawing/2014/main" id="{FDAEABF6-0815-41C9-A7D1-4E16B990FAC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729353" y="2489031"/>
                    <a:ext cx="95028" cy="63047"/>
                  </a:xfrm>
                  <a:custGeom>
                    <a:avLst/>
                    <a:gdLst>
                      <a:gd name="T0" fmla="*/ 2147483647 w 54"/>
                      <a:gd name="T1" fmla="*/ 2147483647 h 38"/>
                      <a:gd name="T2" fmla="*/ 2147483647 w 54"/>
                      <a:gd name="T3" fmla="*/ 2147483647 h 38"/>
                      <a:gd name="T4" fmla="*/ 2147483647 w 54"/>
                      <a:gd name="T5" fmla="*/ 2147483647 h 38"/>
                      <a:gd name="T6" fmla="*/ 2147483647 w 54"/>
                      <a:gd name="T7" fmla="*/ 2147483647 h 38"/>
                      <a:gd name="T8" fmla="*/ 2147483647 w 54"/>
                      <a:gd name="T9" fmla="*/ 2147483647 h 38"/>
                      <a:gd name="T10" fmla="*/ 2147483647 w 54"/>
                      <a:gd name="T11" fmla="*/ 2147483647 h 38"/>
                      <a:gd name="T12" fmla="*/ 2147483647 w 54"/>
                      <a:gd name="T13" fmla="*/ 2147483647 h 38"/>
                      <a:gd name="T14" fmla="*/ 2147483647 w 54"/>
                      <a:gd name="T15" fmla="*/ 2147483647 h 38"/>
                      <a:gd name="T16" fmla="*/ 2147483647 w 54"/>
                      <a:gd name="T17" fmla="*/ 2147483647 h 38"/>
                      <a:gd name="T18" fmla="*/ 2147483647 w 54"/>
                      <a:gd name="T19" fmla="*/ 2147483647 h 38"/>
                      <a:gd name="T20" fmla="*/ 2147483647 w 54"/>
                      <a:gd name="T21" fmla="*/ 2147483647 h 38"/>
                      <a:gd name="T22" fmla="*/ 0 w 54"/>
                      <a:gd name="T23" fmla="*/ 2147483647 h 38"/>
                      <a:gd name="T24" fmla="*/ 0 w 54"/>
                      <a:gd name="T25" fmla="*/ 2147483647 h 38"/>
                      <a:gd name="T26" fmla="*/ 2147483647 w 54"/>
                      <a:gd name="T27" fmla="*/ 2147483647 h 38"/>
                      <a:gd name="T28" fmla="*/ 2147483647 w 54"/>
                      <a:gd name="T29" fmla="*/ 0 h 38"/>
                      <a:gd name="T30" fmla="*/ 2147483647 w 54"/>
                      <a:gd name="T31" fmla="*/ 0 h 38"/>
                      <a:gd name="T32" fmla="*/ 2147483647 w 54"/>
                      <a:gd name="T33" fmla="*/ 0 h 38"/>
                      <a:gd name="T34" fmla="*/ 2147483647 w 54"/>
                      <a:gd name="T35" fmla="*/ 2147483647 h 38"/>
                      <a:gd name="T36" fmla="*/ 2147483647 w 54"/>
                      <a:gd name="T37" fmla="*/ 2147483647 h 38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54"/>
                      <a:gd name="T58" fmla="*/ 0 h 38"/>
                      <a:gd name="T59" fmla="*/ 54 w 54"/>
                      <a:gd name="T60" fmla="*/ 38 h 38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54" h="38">
                        <a:moveTo>
                          <a:pt x="46" y="6"/>
                        </a:moveTo>
                        <a:lnTo>
                          <a:pt x="48" y="16"/>
                        </a:lnTo>
                        <a:lnTo>
                          <a:pt x="54" y="22"/>
                        </a:lnTo>
                        <a:lnTo>
                          <a:pt x="52" y="28"/>
                        </a:lnTo>
                        <a:lnTo>
                          <a:pt x="44" y="30"/>
                        </a:lnTo>
                        <a:lnTo>
                          <a:pt x="40" y="38"/>
                        </a:lnTo>
                        <a:lnTo>
                          <a:pt x="30" y="32"/>
                        </a:lnTo>
                        <a:lnTo>
                          <a:pt x="28" y="30"/>
                        </a:lnTo>
                        <a:lnTo>
                          <a:pt x="16" y="26"/>
                        </a:lnTo>
                        <a:lnTo>
                          <a:pt x="10" y="20"/>
                        </a:lnTo>
                        <a:lnTo>
                          <a:pt x="6" y="14"/>
                        </a:lnTo>
                        <a:lnTo>
                          <a:pt x="0" y="6"/>
                        </a:lnTo>
                        <a:lnTo>
                          <a:pt x="0" y="2"/>
                        </a:lnTo>
                        <a:lnTo>
                          <a:pt x="6" y="2"/>
                        </a:lnTo>
                        <a:lnTo>
                          <a:pt x="12" y="0"/>
                        </a:lnTo>
                        <a:lnTo>
                          <a:pt x="20" y="0"/>
                        </a:lnTo>
                        <a:lnTo>
                          <a:pt x="36" y="0"/>
                        </a:lnTo>
                        <a:lnTo>
                          <a:pt x="40" y="6"/>
                        </a:lnTo>
                        <a:lnTo>
                          <a:pt x="46" y="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53" name="íŝḷîḋê">
                    <a:extLst>
                      <a:ext uri="{FF2B5EF4-FFF2-40B4-BE49-F238E27FC236}">
                        <a16:creationId xmlns="" xmlns:a16="http://schemas.microsoft.com/office/drawing/2014/main" id="{797DF16B-09E8-404B-A659-CF2F8F0491D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701808" y="2447000"/>
                    <a:ext cx="111555" cy="89667"/>
                  </a:xfrm>
                  <a:custGeom>
                    <a:avLst/>
                    <a:gdLst>
                      <a:gd name="T0" fmla="*/ 2147483647 w 64"/>
                      <a:gd name="T1" fmla="*/ 0 h 52"/>
                      <a:gd name="T2" fmla="*/ 2147483647 w 64"/>
                      <a:gd name="T3" fmla="*/ 2147483647 h 52"/>
                      <a:gd name="T4" fmla="*/ 2147483647 w 64"/>
                      <a:gd name="T5" fmla="*/ 2147483647 h 52"/>
                      <a:gd name="T6" fmla="*/ 2147483647 w 64"/>
                      <a:gd name="T7" fmla="*/ 2147483647 h 52"/>
                      <a:gd name="T8" fmla="*/ 2147483647 w 64"/>
                      <a:gd name="T9" fmla="*/ 2147483647 h 52"/>
                      <a:gd name="T10" fmla="*/ 2147483647 w 64"/>
                      <a:gd name="T11" fmla="*/ 2147483647 h 52"/>
                      <a:gd name="T12" fmla="*/ 2147483647 w 64"/>
                      <a:gd name="T13" fmla="*/ 2147483647 h 52"/>
                      <a:gd name="T14" fmla="*/ 2147483647 w 64"/>
                      <a:gd name="T15" fmla="*/ 2147483647 h 52"/>
                      <a:gd name="T16" fmla="*/ 2147483647 w 64"/>
                      <a:gd name="T17" fmla="*/ 2147483647 h 52"/>
                      <a:gd name="T18" fmla="*/ 2147483647 w 64"/>
                      <a:gd name="T19" fmla="*/ 2147483647 h 52"/>
                      <a:gd name="T20" fmla="*/ 2147483647 w 64"/>
                      <a:gd name="T21" fmla="*/ 2147483647 h 52"/>
                      <a:gd name="T22" fmla="*/ 2147483647 w 64"/>
                      <a:gd name="T23" fmla="*/ 2147483647 h 52"/>
                      <a:gd name="T24" fmla="*/ 2147483647 w 64"/>
                      <a:gd name="T25" fmla="*/ 2147483647 h 52"/>
                      <a:gd name="T26" fmla="*/ 2147483647 w 64"/>
                      <a:gd name="T27" fmla="*/ 2147483647 h 52"/>
                      <a:gd name="T28" fmla="*/ 2147483647 w 64"/>
                      <a:gd name="T29" fmla="*/ 2147483647 h 52"/>
                      <a:gd name="T30" fmla="*/ 2147483647 w 64"/>
                      <a:gd name="T31" fmla="*/ 2147483647 h 52"/>
                      <a:gd name="T32" fmla="*/ 2147483647 w 64"/>
                      <a:gd name="T33" fmla="*/ 2147483647 h 52"/>
                      <a:gd name="T34" fmla="*/ 2147483647 w 64"/>
                      <a:gd name="T35" fmla="*/ 2147483647 h 52"/>
                      <a:gd name="T36" fmla="*/ 2147483647 w 64"/>
                      <a:gd name="T37" fmla="*/ 2147483647 h 52"/>
                      <a:gd name="T38" fmla="*/ 0 w 64"/>
                      <a:gd name="T39" fmla="*/ 2147483647 h 52"/>
                      <a:gd name="T40" fmla="*/ 2147483647 w 64"/>
                      <a:gd name="T41" fmla="*/ 2147483647 h 52"/>
                      <a:gd name="T42" fmla="*/ 2147483647 w 64"/>
                      <a:gd name="T43" fmla="*/ 2147483647 h 52"/>
                      <a:gd name="T44" fmla="*/ 2147483647 w 64"/>
                      <a:gd name="T45" fmla="*/ 2147483647 h 52"/>
                      <a:gd name="T46" fmla="*/ 2147483647 w 64"/>
                      <a:gd name="T47" fmla="*/ 0 h 52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w 64"/>
                      <a:gd name="T73" fmla="*/ 0 h 52"/>
                      <a:gd name="T74" fmla="*/ 64 w 64"/>
                      <a:gd name="T75" fmla="*/ 52 h 52"/>
                    </a:gdLst>
                    <a:ahLst/>
                    <a:cxnLst>
                      <a:cxn ang="T48">
                        <a:pos x="T0" y="T1"/>
                      </a:cxn>
                      <a:cxn ang="T49">
                        <a:pos x="T2" y="T3"/>
                      </a:cxn>
                      <a:cxn ang="T50">
                        <a:pos x="T4" y="T5"/>
                      </a:cxn>
                      <a:cxn ang="T51">
                        <a:pos x="T6" y="T7"/>
                      </a:cxn>
                      <a:cxn ang="T52">
                        <a:pos x="T8" y="T9"/>
                      </a:cxn>
                      <a:cxn ang="T53">
                        <a:pos x="T10" y="T11"/>
                      </a:cxn>
                      <a:cxn ang="T54">
                        <a:pos x="T12" y="T13"/>
                      </a:cxn>
                      <a:cxn ang="T55">
                        <a:pos x="T14" y="T15"/>
                      </a:cxn>
                      <a:cxn ang="T56">
                        <a:pos x="T16" y="T17"/>
                      </a:cxn>
                      <a:cxn ang="T57">
                        <a:pos x="T18" y="T19"/>
                      </a:cxn>
                      <a:cxn ang="T58">
                        <a:pos x="T20" y="T21"/>
                      </a:cxn>
                      <a:cxn ang="T59">
                        <a:pos x="T22" y="T23"/>
                      </a:cxn>
                      <a:cxn ang="T60">
                        <a:pos x="T24" y="T25"/>
                      </a:cxn>
                      <a:cxn ang="T61">
                        <a:pos x="T26" y="T27"/>
                      </a:cxn>
                      <a:cxn ang="T62">
                        <a:pos x="T28" y="T29"/>
                      </a:cxn>
                      <a:cxn ang="T63">
                        <a:pos x="T30" y="T31"/>
                      </a:cxn>
                      <a:cxn ang="T64">
                        <a:pos x="T32" y="T33"/>
                      </a:cxn>
                      <a:cxn ang="T65">
                        <a:pos x="T34" y="T35"/>
                      </a:cxn>
                      <a:cxn ang="T66">
                        <a:pos x="T36" y="T37"/>
                      </a:cxn>
                      <a:cxn ang="T67">
                        <a:pos x="T38" y="T39"/>
                      </a:cxn>
                      <a:cxn ang="T68">
                        <a:pos x="T40" y="T41"/>
                      </a:cxn>
                      <a:cxn ang="T69">
                        <a:pos x="T42" y="T43"/>
                      </a:cxn>
                      <a:cxn ang="T70">
                        <a:pos x="T44" y="T45"/>
                      </a:cxn>
                      <a:cxn ang="T71">
                        <a:pos x="T46" y="T47"/>
                      </a:cxn>
                    </a:cxnLst>
                    <a:rect l="T72" t="T73" r="T74" b="T75"/>
                    <a:pathLst>
                      <a:path w="64" h="52">
                        <a:moveTo>
                          <a:pt x="28" y="0"/>
                        </a:moveTo>
                        <a:lnTo>
                          <a:pt x="38" y="10"/>
                        </a:lnTo>
                        <a:lnTo>
                          <a:pt x="44" y="12"/>
                        </a:lnTo>
                        <a:lnTo>
                          <a:pt x="48" y="12"/>
                        </a:lnTo>
                        <a:lnTo>
                          <a:pt x="58" y="10"/>
                        </a:lnTo>
                        <a:lnTo>
                          <a:pt x="64" y="24"/>
                        </a:lnTo>
                        <a:lnTo>
                          <a:pt x="62" y="30"/>
                        </a:lnTo>
                        <a:lnTo>
                          <a:pt x="56" y="30"/>
                        </a:lnTo>
                        <a:lnTo>
                          <a:pt x="52" y="24"/>
                        </a:lnTo>
                        <a:lnTo>
                          <a:pt x="36" y="24"/>
                        </a:lnTo>
                        <a:lnTo>
                          <a:pt x="28" y="24"/>
                        </a:lnTo>
                        <a:lnTo>
                          <a:pt x="22" y="26"/>
                        </a:lnTo>
                        <a:lnTo>
                          <a:pt x="16" y="26"/>
                        </a:lnTo>
                        <a:lnTo>
                          <a:pt x="16" y="30"/>
                        </a:lnTo>
                        <a:lnTo>
                          <a:pt x="22" y="38"/>
                        </a:lnTo>
                        <a:lnTo>
                          <a:pt x="26" y="44"/>
                        </a:lnTo>
                        <a:lnTo>
                          <a:pt x="32" y="50"/>
                        </a:lnTo>
                        <a:lnTo>
                          <a:pt x="18" y="52"/>
                        </a:lnTo>
                        <a:lnTo>
                          <a:pt x="8" y="36"/>
                        </a:lnTo>
                        <a:lnTo>
                          <a:pt x="0" y="18"/>
                        </a:lnTo>
                        <a:lnTo>
                          <a:pt x="8" y="18"/>
                        </a:lnTo>
                        <a:lnTo>
                          <a:pt x="12" y="10"/>
                        </a:lnTo>
                        <a:lnTo>
                          <a:pt x="14" y="4"/>
                        </a:lnTo>
                        <a:lnTo>
                          <a:pt x="28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54" name="ïśḻïḓe">
                    <a:extLst>
                      <a:ext uri="{FF2B5EF4-FFF2-40B4-BE49-F238E27FC236}">
                        <a16:creationId xmlns="" xmlns:a16="http://schemas.microsoft.com/office/drawing/2014/main" id="{2E9A456A-C1AB-4929-A102-36AA15F36FD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763782" y="1774492"/>
                    <a:ext cx="256163" cy="281612"/>
                  </a:xfrm>
                  <a:custGeom>
                    <a:avLst/>
                    <a:gdLst>
                      <a:gd name="T0" fmla="*/ 2147483647 w 146"/>
                      <a:gd name="T1" fmla="*/ 2147483647 h 168"/>
                      <a:gd name="T2" fmla="*/ 2147483647 w 146"/>
                      <a:gd name="T3" fmla="*/ 2147483647 h 168"/>
                      <a:gd name="T4" fmla="*/ 2147483647 w 146"/>
                      <a:gd name="T5" fmla="*/ 2147483647 h 168"/>
                      <a:gd name="T6" fmla="*/ 2147483647 w 146"/>
                      <a:gd name="T7" fmla="*/ 2147483647 h 168"/>
                      <a:gd name="T8" fmla="*/ 2147483647 w 146"/>
                      <a:gd name="T9" fmla="*/ 2147483647 h 168"/>
                      <a:gd name="T10" fmla="*/ 2147483647 w 146"/>
                      <a:gd name="T11" fmla="*/ 2147483647 h 168"/>
                      <a:gd name="T12" fmla="*/ 2147483647 w 146"/>
                      <a:gd name="T13" fmla="*/ 2147483647 h 168"/>
                      <a:gd name="T14" fmla="*/ 2147483647 w 146"/>
                      <a:gd name="T15" fmla="*/ 2147483647 h 168"/>
                      <a:gd name="T16" fmla="*/ 2147483647 w 146"/>
                      <a:gd name="T17" fmla="*/ 2147483647 h 168"/>
                      <a:gd name="T18" fmla="*/ 2147483647 w 146"/>
                      <a:gd name="T19" fmla="*/ 2147483647 h 168"/>
                      <a:gd name="T20" fmla="*/ 2147483647 w 146"/>
                      <a:gd name="T21" fmla="*/ 2147483647 h 168"/>
                      <a:gd name="T22" fmla="*/ 2147483647 w 146"/>
                      <a:gd name="T23" fmla="*/ 2147483647 h 168"/>
                      <a:gd name="T24" fmla="*/ 2147483647 w 146"/>
                      <a:gd name="T25" fmla="*/ 2147483647 h 168"/>
                      <a:gd name="T26" fmla="*/ 2147483647 w 146"/>
                      <a:gd name="T27" fmla="*/ 2147483647 h 168"/>
                      <a:gd name="T28" fmla="*/ 2147483647 w 146"/>
                      <a:gd name="T29" fmla="*/ 2147483647 h 168"/>
                      <a:gd name="T30" fmla="*/ 2147483647 w 146"/>
                      <a:gd name="T31" fmla="*/ 2147483647 h 168"/>
                      <a:gd name="T32" fmla="*/ 2147483647 w 146"/>
                      <a:gd name="T33" fmla="*/ 2147483647 h 168"/>
                      <a:gd name="T34" fmla="*/ 2147483647 w 146"/>
                      <a:gd name="T35" fmla="*/ 2147483647 h 168"/>
                      <a:gd name="T36" fmla="*/ 2147483647 w 146"/>
                      <a:gd name="T37" fmla="*/ 2147483647 h 168"/>
                      <a:gd name="T38" fmla="*/ 2147483647 w 146"/>
                      <a:gd name="T39" fmla="*/ 2147483647 h 168"/>
                      <a:gd name="T40" fmla="*/ 2147483647 w 146"/>
                      <a:gd name="T41" fmla="*/ 2147483647 h 168"/>
                      <a:gd name="T42" fmla="*/ 2147483647 w 146"/>
                      <a:gd name="T43" fmla="*/ 2147483647 h 168"/>
                      <a:gd name="T44" fmla="*/ 2147483647 w 146"/>
                      <a:gd name="T45" fmla="*/ 2147483647 h 168"/>
                      <a:gd name="T46" fmla="*/ 2147483647 w 146"/>
                      <a:gd name="T47" fmla="*/ 2147483647 h 168"/>
                      <a:gd name="T48" fmla="*/ 2147483647 w 146"/>
                      <a:gd name="T49" fmla="*/ 2147483647 h 168"/>
                      <a:gd name="T50" fmla="*/ 2147483647 w 146"/>
                      <a:gd name="T51" fmla="*/ 2147483647 h 168"/>
                      <a:gd name="T52" fmla="*/ 2147483647 w 146"/>
                      <a:gd name="T53" fmla="*/ 2147483647 h 168"/>
                      <a:gd name="T54" fmla="*/ 2147483647 w 146"/>
                      <a:gd name="T55" fmla="*/ 2147483647 h 168"/>
                      <a:gd name="T56" fmla="*/ 2147483647 w 146"/>
                      <a:gd name="T57" fmla="*/ 2147483647 h 168"/>
                      <a:gd name="T58" fmla="*/ 2147483647 w 146"/>
                      <a:gd name="T59" fmla="*/ 2147483647 h 168"/>
                      <a:gd name="T60" fmla="*/ 2147483647 w 146"/>
                      <a:gd name="T61" fmla="*/ 2147483647 h 168"/>
                      <a:gd name="T62" fmla="*/ 2147483647 w 146"/>
                      <a:gd name="T63" fmla="*/ 2147483647 h 168"/>
                      <a:gd name="T64" fmla="*/ 2147483647 w 146"/>
                      <a:gd name="T65" fmla="*/ 2147483647 h 168"/>
                      <a:gd name="T66" fmla="*/ 2147483647 w 146"/>
                      <a:gd name="T67" fmla="*/ 2147483647 h 168"/>
                      <a:gd name="T68" fmla="*/ 2147483647 w 146"/>
                      <a:gd name="T69" fmla="*/ 2147483647 h 168"/>
                      <a:gd name="T70" fmla="*/ 2147483647 w 146"/>
                      <a:gd name="T71" fmla="*/ 2147483647 h 168"/>
                      <a:gd name="T72" fmla="*/ 2147483647 w 146"/>
                      <a:gd name="T73" fmla="*/ 2147483647 h 168"/>
                      <a:gd name="T74" fmla="*/ 2147483647 w 146"/>
                      <a:gd name="T75" fmla="*/ 2147483647 h 168"/>
                      <a:gd name="T76" fmla="*/ 2147483647 w 146"/>
                      <a:gd name="T77" fmla="*/ 2147483647 h 168"/>
                      <a:gd name="T78" fmla="*/ 2147483647 w 146"/>
                      <a:gd name="T79" fmla="*/ 2147483647 h 168"/>
                      <a:gd name="T80" fmla="*/ 2147483647 w 146"/>
                      <a:gd name="T81" fmla="*/ 2147483647 h 168"/>
                      <a:gd name="T82" fmla="*/ 2147483647 w 146"/>
                      <a:gd name="T83" fmla="*/ 0 h 168"/>
                      <a:gd name="T84" fmla="*/ 2147483647 w 146"/>
                      <a:gd name="T85" fmla="*/ 2147483647 h 168"/>
                      <a:gd name="T86" fmla="*/ 2147483647 w 146"/>
                      <a:gd name="T87" fmla="*/ 2147483647 h 168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46"/>
                      <a:gd name="T133" fmla="*/ 0 h 168"/>
                      <a:gd name="T134" fmla="*/ 146 w 146"/>
                      <a:gd name="T135" fmla="*/ 168 h 168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46" h="168">
                        <a:moveTo>
                          <a:pt x="98" y="16"/>
                        </a:moveTo>
                        <a:lnTo>
                          <a:pt x="92" y="20"/>
                        </a:lnTo>
                        <a:lnTo>
                          <a:pt x="90" y="24"/>
                        </a:lnTo>
                        <a:lnTo>
                          <a:pt x="90" y="26"/>
                        </a:lnTo>
                        <a:lnTo>
                          <a:pt x="90" y="30"/>
                        </a:lnTo>
                        <a:lnTo>
                          <a:pt x="92" y="32"/>
                        </a:lnTo>
                        <a:lnTo>
                          <a:pt x="100" y="34"/>
                        </a:lnTo>
                        <a:lnTo>
                          <a:pt x="108" y="36"/>
                        </a:lnTo>
                        <a:lnTo>
                          <a:pt x="110" y="38"/>
                        </a:lnTo>
                        <a:lnTo>
                          <a:pt x="110" y="40"/>
                        </a:lnTo>
                        <a:lnTo>
                          <a:pt x="110" y="44"/>
                        </a:lnTo>
                        <a:lnTo>
                          <a:pt x="108" y="48"/>
                        </a:lnTo>
                        <a:lnTo>
                          <a:pt x="104" y="50"/>
                        </a:lnTo>
                        <a:lnTo>
                          <a:pt x="104" y="54"/>
                        </a:lnTo>
                        <a:lnTo>
                          <a:pt x="106" y="56"/>
                        </a:lnTo>
                        <a:lnTo>
                          <a:pt x="108" y="54"/>
                        </a:lnTo>
                        <a:lnTo>
                          <a:pt x="114" y="54"/>
                        </a:lnTo>
                        <a:lnTo>
                          <a:pt x="114" y="64"/>
                        </a:lnTo>
                        <a:lnTo>
                          <a:pt x="118" y="76"/>
                        </a:lnTo>
                        <a:lnTo>
                          <a:pt x="120" y="82"/>
                        </a:lnTo>
                        <a:lnTo>
                          <a:pt x="122" y="86"/>
                        </a:lnTo>
                        <a:lnTo>
                          <a:pt x="126" y="88"/>
                        </a:lnTo>
                        <a:lnTo>
                          <a:pt x="126" y="92"/>
                        </a:lnTo>
                        <a:lnTo>
                          <a:pt x="128" y="98"/>
                        </a:lnTo>
                        <a:lnTo>
                          <a:pt x="130" y="102"/>
                        </a:lnTo>
                        <a:lnTo>
                          <a:pt x="130" y="108"/>
                        </a:lnTo>
                        <a:lnTo>
                          <a:pt x="140" y="112"/>
                        </a:lnTo>
                        <a:lnTo>
                          <a:pt x="146" y="118"/>
                        </a:lnTo>
                        <a:lnTo>
                          <a:pt x="146" y="130"/>
                        </a:lnTo>
                        <a:lnTo>
                          <a:pt x="136" y="132"/>
                        </a:lnTo>
                        <a:lnTo>
                          <a:pt x="128" y="138"/>
                        </a:lnTo>
                        <a:lnTo>
                          <a:pt x="122" y="144"/>
                        </a:lnTo>
                        <a:lnTo>
                          <a:pt x="118" y="150"/>
                        </a:lnTo>
                        <a:lnTo>
                          <a:pt x="112" y="154"/>
                        </a:lnTo>
                        <a:lnTo>
                          <a:pt x="106" y="158"/>
                        </a:lnTo>
                        <a:lnTo>
                          <a:pt x="96" y="158"/>
                        </a:lnTo>
                        <a:lnTo>
                          <a:pt x="90" y="160"/>
                        </a:lnTo>
                        <a:lnTo>
                          <a:pt x="88" y="162"/>
                        </a:lnTo>
                        <a:lnTo>
                          <a:pt x="86" y="162"/>
                        </a:lnTo>
                        <a:lnTo>
                          <a:pt x="78" y="162"/>
                        </a:lnTo>
                        <a:lnTo>
                          <a:pt x="70" y="164"/>
                        </a:lnTo>
                        <a:lnTo>
                          <a:pt x="64" y="164"/>
                        </a:lnTo>
                        <a:lnTo>
                          <a:pt x="50" y="168"/>
                        </a:lnTo>
                        <a:lnTo>
                          <a:pt x="44" y="166"/>
                        </a:lnTo>
                        <a:lnTo>
                          <a:pt x="40" y="162"/>
                        </a:lnTo>
                        <a:lnTo>
                          <a:pt x="36" y="160"/>
                        </a:lnTo>
                        <a:lnTo>
                          <a:pt x="34" y="158"/>
                        </a:lnTo>
                        <a:lnTo>
                          <a:pt x="32" y="156"/>
                        </a:lnTo>
                        <a:lnTo>
                          <a:pt x="28" y="152"/>
                        </a:lnTo>
                        <a:lnTo>
                          <a:pt x="24" y="138"/>
                        </a:lnTo>
                        <a:lnTo>
                          <a:pt x="20" y="118"/>
                        </a:lnTo>
                        <a:lnTo>
                          <a:pt x="22" y="108"/>
                        </a:lnTo>
                        <a:lnTo>
                          <a:pt x="26" y="104"/>
                        </a:lnTo>
                        <a:lnTo>
                          <a:pt x="34" y="100"/>
                        </a:lnTo>
                        <a:lnTo>
                          <a:pt x="40" y="94"/>
                        </a:lnTo>
                        <a:lnTo>
                          <a:pt x="50" y="90"/>
                        </a:lnTo>
                        <a:lnTo>
                          <a:pt x="58" y="86"/>
                        </a:lnTo>
                        <a:lnTo>
                          <a:pt x="62" y="80"/>
                        </a:lnTo>
                        <a:lnTo>
                          <a:pt x="64" y="74"/>
                        </a:lnTo>
                        <a:lnTo>
                          <a:pt x="54" y="74"/>
                        </a:lnTo>
                        <a:lnTo>
                          <a:pt x="44" y="74"/>
                        </a:lnTo>
                        <a:lnTo>
                          <a:pt x="40" y="62"/>
                        </a:lnTo>
                        <a:lnTo>
                          <a:pt x="38" y="54"/>
                        </a:lnTo>
                        <a:lnTo>
                          <a:pt x="36" y="46"/>
                        </a:lnTo>
                        <a:lnTo>
                          <a:pt x="32" y="34"/>
                        </a:lnTo>
                        <a:lnTo>
                          <a:pt x="26" y="28"/>
                        </a:lnTo>
                        <a:lnTo>
                          <a:pt x="16" y="26"/>
                        </a:lnTo>
                        <a:lnTo>
                          <a:pt x="8" y="22"/>
                        </a:lnTo>
                        <a:lnTo>
                          <a:pt x="0" y="18"/>
                        </a:lnTo>
                        <a:lnTo>
                          <a:pt x="4" y="16"/>
                        </a:lnTo>
                        <a:lnTo>
                          <a:pt x="6" y="16"/>
                        </a:lnTo>
                        <a:lnTo>
                          <a:pt x="8" y="16"/>
                        </a:lnTo>
                        <a:lnTo>
                          <a:pt x="16" y="18"/>
                        </a:lnTo>
                        <a:lnTo>
                          <a:pt x="26" y="20"/>
                        </a:lnTo>
                        <a:lnTo>
                          <a:pt x="36" y="24"/>
                        </a:lnTo>
                        <a:lnTo>
                          <a:pt x="46" y="26"/>
                        </a:lnTo>
                        <a:lnTo>
                          <a:pt x="52" y="26"/>
                        </a:lnTo>
                        <a:lnTo>
                          <a:pt x="56" y="22"/>
                        </a:lnTo>
                        <a:lnTo>
                          <a:pt x="58" y="18"/>
                        </a:lnTo>
                        <a:lnTo>
                          <a:pt x="60" y="14"/>
                        </a:lnTo>
                        <a:lnTo>
                          <a:pt x="60" y="8"/>
                        </a:lnTo>
                        <a:lnTo>
                          <a:pt x="62" y="4"/>
                        </a:lnTo>
                        <a:lnTo>
                          <a:pt x="64" y="2"/>
                        </a:lnTo>
                        <a:lnTo>
                          <a:pt x="70" y="0"/>
                        </a:lnTo>
                        <a:lnTo>
                          <a:pt x="82" y="2"/>
                        </a:lnTo>
                        <a:lnTo>
                          <a:pt x="90" y="6"/>
                        </a:lnTo>
                        <a:lnTo>
                          <a:pt x="96" y="10"/>
                        </a:lnTo>
                        <a:lnTo>
                          <a:pt x="104" y="14"/>
                        </a:lnTo>
                        <a:lnTo>
                          <a:pt x="98" y="1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55" name="íṧḷïďé">
                    <a:extLst>
                      <a:ext uri="{FF2B5EF4-FFF2-40B4-BE49-F238E27FC236}">
                        <a16:creationId xmlns="" xmlns:a16="http://schemas.microsoft.com/office/drawing/2014/main" id="{47E4EEF6-3ADD-474A-8AFD-A5F6650F345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956592" y="2777649"/>
                    <a:ext cx="74370" cy="14010"/>
                  </a:xfrm>
                  <a:custGeom>
                    <a:avLst/>
                    <a:gdLst>
                      <a:gd name="T0" fmla="*/ 2147483647 w 42"/>
                      <a:gd name="T1" fmla="*/ 2147483647 h 8"/>
                      <a:gd name="T2" fmla="*/ 2147483647 w 42"/>
                      <a:gd name="T3" fmla="*/ 2147483647 h 8"/>
                      <a:gd name="T4" fmla="*/ 0 w 42"/>
                      <a:gd name="T5" fmla="*/ 0 h 8"/>
                      <a:gd name="T6" fmla="*/ 2147483647 w 42"/>
                      <a:gd name="T7" fmla="*/ 2147483647 h 8"/>
                      <a:gd name="T8" fmla="*/ 2147483647 w 42"/>
                      <a:gd name="T9" fmla="*/ 2147483647 h 8"/>
                      <a:gd name="T10" fmla="*/ 2147483647 w 42"/>
                      <a:gd name="T11" fmla="*/ 2147483647 h 8"/>
                      <a:gd name="T12" fmla="*/ 2147483647 w 42"/>
                      <a:gd name="T13" fmla="*/ 2147483647 h 8"/>
                      <a:gd name="T14" fmla="*/ 2147483647 w 42"/>
                      <a:gd name="T15" fmla="*/ 2147483647 h 8"/>
                      <a:gd name="T16" fmla="*/ 2147483647 w 42"/>
                      <a:gd name="T17" fmla="*/ 2147483647 h 8"/>
                      <a:gd name="T18" fmla="*/ 2147483647 w 42"/>
                      <a:gd name="T19" fmla="*/ 0 h 8"/>
                      <a:gd name="T20" fmla="*/ 2147483647 w 42"/>
                      <a:gd name="T21" fmla="*/ 2147483647 h 8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42"/>
                      <a:gd name="T34" fmla="*/ 0 h 8"/>
                      <a:gd name="T35" fmla="*/ 42 w 42"/>
                      <a:gd name="T36" fmla="*/ 8 h 8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42" h="8">
                        <a:moveTo>
                          <a:pt x="20" y="2"/>
                        </a:moveTo>
                        <a:lnTo>
                          <a:pt x="8" y="2"/>
                        </a:lnTo>
                        <a:lnTo>
                          <a:pt x="0" y="0"/>
                        </a:lnTo>
                        <a:lnTo>
                          <a:pt x="4" y="2"/>
                        </a:lnTo>
                        <a:lnTo>
                          <a:pt x="8" y="6"/>
                        </a:lnTo>
                        <a:lnTo>
                          <a:pt x="22" y="8"/>
                        </a:lnTo>
                        <a:lnTo>
                          <a:pt x="34" y="8"/>
                        </a:lnTo>
                        <a:lnTo>
                          <a:pt x="42" y="6"/>
                        </a:lnTo>
                        <a:lnTo>
                          <a:pt x="36" y="2"/>
                        </a:lnTo>
                        <a:lnTo>
                          <a:pt x="32" y="0"/>
                        </a:lnTo>
                        <a:lnTo>
                          <a:pt x="20" y="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56" name="iṥ1ïḋe">
                    <a:extLst>
                      <a:ext uri="{FF2B5EF4-FFF2-40B4-BE49-F238E27FC236}">
                        <a16:creationId xmlns="" xmlns:a16="http://schemas.microsoft.com/office/drawing/2014/main" id="{EC0E02E0-2262-4091-98AE-168C264ADE4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394689" y="2641748"/>
                    <a:ext cx="28921" cy="19615"/>
                  </a:xfrm>
                  <a:custGeom>
                    <a:avLst/>
                    <a:gdLst>
                      <a:gd name="T0" fmla="*/ 2147483647 w 16"/>
                      <a:gd name="T1" fmla="*/ 2147483647 h 10"/>
                      <a:gd name="T2" fmla="*/ 2147483647 w 16"/>
                      <a:gd name="T3" fmla="*/ 0 h 10"/>
                      <a:gd name="T4" fmla="*/ 2147483647 w 16"/>
                      <a:gd name="T5" fmla="*/ 0 h 10"/>
                      <a:gd name="T6" fmla="*/ 2147483647 w 16"/>
                      <a:gd name="T7" fmla="*/ 0 h 10"/>
                      <a:gd name="T8" fmla="*/ 2147483647 w 16"/>
                      <a:gd name="T9" fmla="*/ 2147483647 h 10"/>
                      <a:gd name="T10" fmla="*/ 0 w 16"/>
                      <a:gd name="T11" fmla="*/ 2147483647 h 10"/>
                      <a:gd name="T12" fmla="*/ 2147483647 w 16"/>
                      <a:gd name="T13" fmla="*/ 2147483647 h 10"/>
                      <a:gd name="T14" fmla="*/ 2147483647 w 16"/>
                      <a:gd name="T15" fmla="*/ 2147483647 h 10"/>
                      <a:gd name="T16" fmla="*/ 2147483647 w 16"/>
                      <a:gd name="T17" fmla="*/ 2147483647 h 10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w 16"/>
                      <a:gd name="T28" fmla="*/ 0 h 10"/>
                      <a:gd name="T29" fmla="*/ 16 w 16"/>
                      <a:gd name="T30" fmla="*/ 10 h 10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T27" t="T28" r="T29" b="T30"/>
                    <a:pathLst>
                      <a:path w="16" h="10">
                        <a:moveTo>
                          <a:pt x="16" y="6"/>
                        </a:moveTo>
                        <a:lnTo>
                          <a:pt x="12" y="0"/>
                        </a:lnTo>
                        <a:lnTo>
                          <a:pt x="6" y="0"/>
                        </a:lnTo>
                        <a:lnTo>
                          <a:pt x="4" y="0"/>
                        </a:lnTo>
                        <a:lnTo>
                          <a:pt x="2" y="2"/>
                        </a:lnTo>
                        <a:lnTo>
                          <a:pt x="0" y="10"/>
                        </a:lnTo>
                        <a:lnTo>
                          <a:pt x="16" y="10"/>
                        </a:lnTo>
                        <a:lnTo>
                          <a:pt x="14" y="4"/>
                        </a:lnTo>
                        <a:lnTo>
                          <a:pt x="16" y="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57" name="íšḷíḍe">
                    <a:extLst>
                      <a:ext uri="{FF2B5EF4-FFF2-40B4-BE49-F238E27FC236}">
                        <a16:creationId xmlns="" xmlns:a16="http://schemas.microsoft.com/office/drawing/2014/main" id="{A3236781-2C3C-4345-B43F-0E986FECCC4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182598" y="2077121"/>
                    <a:ext cx="191434" cy="257794"/>
                  </a:xfrm>
                  <a:custGeom>
                    <a:avLst/>
                    <a:gdLst>
                      <a:gd name="T0" fmla="*/ 2147483647 w 110"/>
                      <a:gd name="T1" fmla="*/ 2147483647 h 154"/>
                      <a:gd name="T2" fmla="*/ 2147483647 w 110"/>
                      <a:gd name="T3" fmla="*/ 2147483647 h 154"/>
                      <a:gd name="T4" fmla="*/ 2147483647 w 110"/>
                      <a:gd name="T5" fmla="*/ 2147483647 h 154"/>
                      <a:gd name="T6" fmla="*/ 2147483647 w 110"/>
                      <a:gd name="T7" fmla="*/ 2147483647 h 154"/>
                      <a:gd name="T8" fmla="*/ 2147483647 w 110"/>
                      <a:gd name="T9" fmla="*/ 2147483647 h 154"/>
                      <a:gd name="T10" fmla="*/ 2147483647 w 110"/>
                      <a:gd name="T11" fmla="*/ 2147483647 h 154"/>
                      <a:gd name="T12" fmla="*/ 2147483647 w 110"/>
                      <a:gd name="T13" fmla="*/ 2147483647 h 154"/>
                      <a:gd name="T14" fmla="*/ 2147483647 w 110"/>
                      <a:gd name="T15" fmla="*/ 2147483647 h 154"/>
                      <a:gd name="T16" fmla="*/ 2147483647 w 110"/>
                      <a:gd name="T17" fmla="*/ 2147483647 h 154"/>
                      <a:gd name="T18" fmla="*/ 2147483647 w 110"/>
                      <a:gd name="T19" fmla="*/ 2147483647 h 154"/>
                      <a:gd name="T20" fmla="*/ 2147483647 w 110"/>
                      <a:gd name="T21" fmla="*/ 2147483647 h 154"/>
                      <a:gd name="T22" fmla="*/ 2147483647 w 110"/>
                      <a:gd name="T23" fmla="*/ 2147483647 h 154"/>
                      <a:gd name="T24" fmla="*/ 2147483647 w 110"/>
                      <a:gd name="T25" fmla="*/ 2147483647 h 154"/>
                      <a:gd name="T26" fmla="*/ 2147483647 w 110"/>
                      <a:gd name="T27" fmla="*/ 2147483647 h 154"/>
                      <a:gd name="T28" fmla="*/ 2147483647 w 110"/>
                      <a:gd name="T29" fmla="*/ 2147483647 h 154"/>
                      <a:gd name="T30" fmla="*/ 2147483647 w 110"/>
                      <a:gd name="T31" fmla="*/ 2147483647 h 154"/>
                      <a:gd name="T32" fmla="*/ 2147483647 w 110"/>
                      <a:gd name="T33" fmla="*/ 2147483647 h 154"/>
                      <a:gd name="T34" fmla="*/ 2147483647 w 110"/>
                      <a:gd name="T35" fmla="*/ 2147483647 h 154"/>
                      <a:gd name="T36" fmla="*/ 2147483647 w 110"/>
                      <a:gd name="T37" fmla="*/ 2147483647 h 154"/>
                      <a:gd name="T38" fmla="*/ 2147483647 w 110"/>
                      <a:gd name="T39" fmla="*/ 2147483647 h 154"/>
                      <a:gd name="T40" fmla="*/ 2147483647 w 110"/>
                      <a:gd name="T41" fmla="*/ 2147483647 h 154"/>
                      <a:gd name="T42" fmla="*/ 2147483647 w 110"/>
                      <a:gd name="T43" fmla="*/ 2147483647 h 154"/>
                      <a:gd name="T44" fmla="*/ 2147483647 w 110"/>
                      <a:gd name="T45" fmla="*/ 2147483647 h 154"/>
                      <a:gd name="T46" fmla="*/ 2147483647 w 110"/>
                      <a:gd name="T47" fmla="*/ 2147483647 h 154"/>
                      <a:gd name="T48" fmla="*/ 2147483647 w 110"/>
                      <a:gd name="T49" fmla="*/ 2147483647 h 154"/>
                      <a:gd name="T50" fmla="*/ 2147483647 w 110"/>
                      <a:gd name="T51" fmla="*/ 2147483647 h 154"/>
                      <a:gd name="T52" fmla="*/ 2147483647 w 110"/>
                      <a:gd name="T53" fmla="*/ 2147483647 h 154"/>
                      <a:gd name="T54" fmla="*/ 2147483647 w 110"/>
                      <a:gd name="T55" fmla="*/ 2147483647 h 154"/>
                      <a:gd name="T56" fmla="*/ 2147483647 w 110"/>
                      <a:gd name="T57" fmla="*/ 2147483647 h 154"/>
                      <a:gd name="T58" fmla="*/ 2147483647 w 110"/>
                      <a:gd name="T59" fmla="*/ 2147483647 h 154"/>
                      <a:gd name="T60" fmla="*/ 0 w 110"/>
                      <a:gd name="T61" fmla="*/ 2147483647 h 154"/>
                      <a:gd name="T62" fmla="*/ 2147483647 w 110"/>
                      <a:gd name="T63" fmla="*/ 2147483647 h 154"/>
                      <a:gd name="T64" fmla="*/ 2147483647 w 110"/>
                      <a:gd name="T65" fmla="*/ 0 h 154"/>
                      <a:gd name="T66" fmla="*/ 2147483647 w 110"/>
                      <a:gd name="T67" fmla="*/ 2147483647 h 154"/>
                      <a:gd name="T68" fmla="*/ 2147483647 w 110"/>
                      <a:gd name="T69" fmla="*/ 2147483647 h 154"/>
                      <a:gd name="T70" fmla="*/ 2147483647 w 110"/>
                      <a:gd name="T71" fmla="*/ 2147483647 h 154"/>
                      <a:gd name="T72" fmla="*/ 2147483647 w 110"/>
                      <a:gd name="T73" fmla="*/ 2147483647 h 154"/>
                      <a:gd name="T74" fmla="*/ 2147483647 w 110"/>
                      <a:gd name="T75" fmla="*/ 2147483647 h 154"/>
                      <a:gd name="T76" fmla="*/ 2147483647 w 110"/>
                      <a:gd name="T77" fmla="*/ 2147483647 h 154"/>
                      <a:gd name="T78" fmla="*/ 2147483647 w 110"/>
                      <a:gd name="T79" fmla="*/ 2147483647 h 154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w 110"/>
                      <a:gd name="T121" fmla="*/ 0 h 154"/>
                      <a:gd name="T122" fmla="*/ 110 w 110"/>
                      <a:gd name="T123" fmla="*/ 154 h 154"/>
                    </a:gdLst>
                    <a:ahLst/>
                    <a:cxnLst>
                      <a:cxn ang="T80">
                        <a:pos x="T0" y="T1"/>
                      </a:cxn>
                      <a:cxn ang="T81">
                        <a:pos x="T2" y="T3"/>
                      </a:cxn>
                      <a:cxn ang="T82">
                        <a:pos x="T4" y="T5"/>
                      </a:cxn>
                      <a:cxn ang="T83">
                        <a:pos x="T6" y="T7"/>
                      </a:cxn>
                      <a:cxn ang="T84">
                        <a:pos x="T8" y="T9"/>
                      </a:cxn>
                      <a:cxn ang="T85">
                        <a:pos x="T10" y="T11"/>
                      </a:cxn>
                      <a:cxn ang="T86">
                        <a:pos x="T12" y="T13"/>
                      </a:cxn>
                      <a:cxn ang="T87">
                        <a:pos x="T14" y="T15"/>
                      </a:cxn>
                      <a:cxn ang="T88">
                        <a:pos x="T16" y="T17"/>
                      </a:cxn>
                      <a:cxn ang="T89">
                        <a:pos x="T18" y="T19"/>
                      </a:cxn>
                      <a:cxn ang="T90">
                        <a:pos x="T20" y="T21"/>
                      </a:cxn>
                      <a:cxn ang="T91">
                        <a:pos x="T22" y="T23"/>
                      </a:cxn>
                      <a:cxn ang="T92">
                        <a:pos x="T24" y="T25"/>
                      </a:cxn>
                      <a:cxn ang="T93">
                        <a:pos x="T26" y="T27"/>
                      </a:cxn>
                      <a:cxn ang="T94">
                        <a:pos x="T28" y="T29"/>
                      </a:cxn>
                      <a:cxn ang="T95">
                        <a:pos x="T30" y="T31"/>
                      </a:cxn>
                      <a:cxn ang="T96">
                        <a:pos x="T32" y="T33"/>
                      </a:cxn>
                      <a:cxn ang="T97">
                        <a:pos x="T34" y="T35"/>
                      </a:cxn>
                      <a:cxn ang="T98">
                        <a:pos x="T36" y="T37"/>
                      </a:cxn>
                      <a:cxn ang="T99">
                        <a:pos x="T38" y="T39"/>
                      </a:cxn>
                      <a:cxn ang="T100">
                        <a:pos x="T40" y="T41"/>
                      </a:cxn>
                      <a:cxn ang="T101">
                        <a:pos x="T42" y="T43"/>
                      </a:cxn>
                      <a:cxn ang="T102">
                        <a:pos x="T44" y="T45"/>
                      </a:cxn>
                      <a:cxn ang="T103">
                        <a:pos x="T46" y="T47"/>
                      </a:cxn>
                      <a:cxn ang="T104">
                        <a:pos x="T48" y="T49"/>
                      </a:cxn>
                      <a:cxn ang="T105">
                        <a:pos x="T50" y="T51"/>
                      </a:cxn>
                      <a:cxn ang="T106">
                        <a:pos x="T52" y="T53"/>
                      </a:cxn>
                      <a:cxn ang="T107">
                        <a:pos x="T54" y="T55"/>
                      </a:cxn>
                      <a:cxn ang="T108">
                        <a:pos x="T56" y="T57"/>
                      </a:cxn>
                      <a:cxn ang="T109">
                        <a:pos x="T58" y="T59"/>
                      </a:cxn>
                      <a:cxn ang="T110">
                        <a:pos x="T60" y="T61"/>
                      </a:cxn>
                      <a:cxn ang="T111">
                        <a:pos x="T62" y="T63"/>
                      </a:cxn>
                      <a:cxn ang="T112">
                        <a:pos x="T64" y="T65"/>
                      </a:cxn>
                      <a:cxn ang="T113">
                        <a:pos x="T66" y="T67"/>
                      </a:cxn>
                      <a:cxn ang="T114">
                        <a:pos x="T68" y="T69"/>
                      </a:cxn>
                      <a:cxn ang="T115">
                        <a:pos x="T70" y="T71"/>
                      </a:cxn>
                      <a:cxn ang="T116">
                        <a:pos x="T72" y="T73"/>
                      </a:cxn>
                      <a:cxn ang="T117">
                        <a:pos x="T74" y="T75"/>
                      </a:cxn>
                      <a:cxn ang="T118">
                        <a:pos x="T76" y="T77"/>
                      </a:cxn>
                      <a:cxn ang="T119">
                        <a:pos x="T78" y="T79"/>
                      </a:cxn>
                    </a:cxnLst>
                    <a:rect l="T120" t="T121" r="T122" b="T123"/>
                    <a:pathLst>
                      <a:path w="110" h="154">
                        <a:moveTo>
                          <a:pt x="76" y="82"/>
                        </a:moveTo>
                        <a:lnTo>
                          <a:pt x="82" y="86"/>
                        </a:lnTo>
                        <a:lnTo>
                          <a:pt x="88" y="90"/>
                        </a:lnTo>
                        <a:lnTo>
                          <a:pt x="90" y="94"/>
                        </a:lnTo>
                        <a:lnTo>
                          <a:pt x="90" y="100"/>
                        </a:lnTo>
                        <a:lnTo>
                          <a:pt x="90" y="104"/>
                        </a:lnTo>
                        <a:lnTo>
                          <a:pt x="90" y="108"/>
                        </a:lnTo>
                        <a:lnTo>
                          <a:pt x="94" y="106"/>
                        </a:lnTo>
                        <a:lnTo>
                          <a:pt x="104" y="104"/>
                        </a:lnTo>
                        <a:lnTo>
                          <a:pt x="108" y="110"/>
                        </a:lnTo>
                        <a:lnTo>
                          <a:pt x="110" y="114"/>
                        </a:lnTo>
                        <a:lnTo>
                          <a:pt x="108" y="118"/>
                        </a:lnTo>
                        <a:lnTo>
                          <a:pt x="104" y="122"/>
                        </a:lnTo>
                        <a:lnTo>
                          <a:pt x="94" y="128"/>
                        </a:lnTo>
                        <a:lnTo>
                          <a:pt x="94" y="130"/>
                        </a:lnTo>
                        <a:lnTo>
                          <a:pt x="98" y="132"/>
                        </a:lnTo>
                        <a:lnTo>
                          <a:pt x="104" y="134"/>
                        </a:lnTo>
                        <a:lnTo>
                          <a:pt x="102" y="138"/>
                        </a:lnTo>
                        <a:lnTo>
                          <a:pt x="98" y="142"/>
                        </a:lnTo>
                        <a:lnTo>
                          <a:pt x="92" y="144"/>
                        </a:lnTo>
                        <a:lnTo>
                          <a:pt x="82" y="144"/>
                        </a:lnTo>
                        <a:lnTo>
                          <a:pt x="66" y="144"/>
                        </a:lnTo>
                        <a:lnTo>
                          <a:pt x="50" y="144"/>
                        </a:lnTo>
                        <a:lnTo>
                          <a:pt x="40" y="144"/>
                        </a:lnTo>
                        <a:lnTo>
                          <a:pt x="40" y="148"/>
                        </a:lnTo>
                        <a:lnTo>
                          <a:pt x="40" y="152"/>
                        </a:lnTo>
                        <a:lnTo>
                          <a:pt x="34" y="152"/>
                        </a:lnTo>
                        <a:lnTo>
                          <a:pt x="26" y="154"/>
                        </a:lnTo>
                        <a:lnTo>
                          <a:pt x="18" y="154"/>
                        </a:lnTo>
                        <a:lnTo>
                          <a:pt x="12" y="154"/>
                        </a:lnTo>
                        <a:lnTo>
                          <a:pt x="14" y="148"/>
                        </a:lnTo>
                        <a:lnTo>
                          <a:pt x="18" y="144"/>
                        </a:lnTo>
                        <a:lnTo>
                          <a:pt x="24" y="142"/>
                        </a:lnTo>
                        <a:lnTo>
                          <a:pt x="30" y="140"/>
                        </a:lnTo>
                        <a:lnTo>
                          <a:pt x="42" y="136"/>
                        </a:lnTo>
                        <a:lnTo>
                          <a:pt x="46" y="132"/>
                        </a:lnTo>
                        <a:lnTo>
                          <a:pt x="50" y="128"/>
                        </a:lnTo>
                        <a:lnTo>
                          <a:pt x="32" y="126"/>
                        </a:lnTo>
                        <a:lnTo>
                          <a:pt x="24" y="124"/>
                        </a:lnTo>
                        <a:lnTo>
                          <a:pt x="18" y="122"/>
                        </a:lnTo>
                        <a:lnTo>
                          <a:pt x="26" y="114"/>
                        </a:lnTo>
                        <a:lnTo>
                          <a:pt x="36" y="108"/>
                        </a:lnTo>
                        <a:lnTo>
                          <a:pt x="36" y="104"/>
                        </a:lnTo>
                        <a:lnTo>
                          <a:pt x="36" y="100"/>
                        </a:lnTo>
                        <a:lnTo>
                          <a:pt x="38" y="98"/>
                        </a:lnTo>
                        <a:lnTo>
                          <a:pt x="40" y="94"/>
                        </a:lnTo>
                        <a:lnTo>
                          <a:pt x="48" y="90"/>
                        </a:lnTo>
                        <a:lnTo>
                          <a:pt x="42" y="84"/>
                        </a:lnTo>
                        <a:lnTo>
                          <a:pt x="40" y="80"/>
                        </a:lnTo>
                        <a:lnTo>
                          <a:pt x="40" y="76"/>
                        </a:lnTo>
                        <a:lnTo>
                          <a:pt x="40" y="70"/>
                        </a:lnTo>
                        <a:lnTo>
                          <a:pt x="42" y="68"/>
                        </a:lnTo>
                        <a:lnTo>
                          <a:pt x="40" y="62"/>
                        </a:lnTo>
                        <a:lnTo>
                          <a:pt x="38" y="58"/>
                        </a:lnTo>
                        <a:lnTo>
                          <a:pt x="14" y="58"/>
                        </a:lnTo>
                        <a:lnTo>
                          <a:pt x="12" y="56"/>
                        </a:lnTo>
                        <a:lnTo>
                          <a:pt x="12" y="50"/>
                        </a:lnTo>
                        <a:lnTo>
                          <a:pt x="10" y="48"/>
                        </a:lnTo>
                        <a:lnTo>
                          <a:pt x="6" y="46"/>
                        </a:lnTo>
                        <a:lnTo>
                          <a:pt x="12" y="36"/>
                        </a:lnTo>
                        <a:lnTo>
                          <a:pt x="6" y="32"/>
                        </a:lnTo>
                        <a:lnTo>
                          <a:pt x="0" y="28"/>
                        </a:lnTo>
                        <a:lnTo>
                          <a:pt x="10" y="20"/>
                        </a:lnTo>
                        <a:lnTo>
                          <a:pt x="22" y="10"/>
                        </a:lnTo>
                        <a:lnTo>
                          <a:pt x="38" y="4"/>
                        </a:lnTo>
                        <a:lnTo>
                          <a:pt x="50" y="0"/>
                        </a:lnTo>
                        <a:lnTo>
                          <a:pt x="48" y="8"/>
                        </a:lnTo>
                        <a:lnTo>
                          <a:pt x="46" y="12"/>
                        </a:lnTo>
                        <a:lnTo>
                          <a:pt x="42" y="16"/>
                        </a:lnTo>
                        <a:lnTo>
                          <a:pt x="38" y="20"/>
                        </a:lnTo>
                        <a:lnTo>
                          <a:pt x="46" y="22"/>
                        </a:lnTo>
                        <a:lnTo>
                          <a:pt x="54" y="22"/>
                        </a:lnTo>
                        <a:lnTo>
                          <a:pt x="60" y="24"/>
                        </a:lnTo>
                        <a:lnTo>
                          <a:pt x="66" y="26"/>
                        </a:lnTo>
                        <a:lnTo>
                          <a:pt x="58" y="36"/>
                        </a:lnTo>
                        <a:lnTo>
                          <a:pt x="54" y="40"/>
                        </a:lnTo>
                        <a:lnTo>
                          <a:pt x="54" y="46"/>
                        </a:lnTo>
                        <a:lnTo>
                          <a:pt x="56" y="56"/>
                        </a:lnTo>
                        <a:lnTo>
                          <a:pt x="62" y="64"/>
                        </a:lnTo>
                        <a:lnTo>
                          <a:pt x="74" y="82"/>
                        </a:lnTo>
                        <a:lnTo>
                          <a:pt x="76" y="8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58" name="îṩļíḋê">
                    <a:extLst>
                      <a:ext uri="{FF2B5EF4-FFF2-40B4-BE49-F238E27FC236}">
                        <a16:creationId xmlns="" xmlns:a16="http://schemas.microsoft.com/office/drawing/2014/main" id="{CAE17511-1BC6-44AD-84D6-45D06F21F63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098588" y="2189205"/>
                    <a:ext cx="106046" cy="105079"/>
                  </a:xfrm>
                  <a:custGeom>
                    <a:avLst/>
                    <a:gdLst>
                      <a:gd name="T0" fmla="*/ 2147483647 w 60"/>
                      <a:gd name="T1" fmla="*/ 2147483647 h 64"/>
                      <a:gd name="T2" fmla="*/ 2147483647 w 60"/>
                      <a:gd name="T3" fmla="*/ 2147483647 h 64"/>
                      <a:gd name="T4" fmla="*/ 2147483647 w 60"/>
                      <a:gd name="T5" fmla="*/ 2147483647 h 64"/>
                      <a:gd name="T6" fmla="*/ 2147483647 w 60"/>
                      <a:gd name="T7" fmla="*/ 0 h 64"/>
                      <a:gd name="T8" fmla="*/ 2147483647 w 60"/>
                      <a:gd name="T9" fmla="*/ 0 h 64"/>
                      <a:gd name="T10" fmla="*/ 2147483647 w 60"/>
                      <a:gd name="T11" fmla="*/ 0 h 64"/>
                      <a:gd name="T12" fmla="*/ 2147483647 w 60"/>
                      <a:gd name="T13" fmla="*/ 2147483647 h 64"/>
                      <a:gd name="T14" fmla="*/ 2147483647 w 60"/>
                      <a:gd name="T15" fmla="*/ 2147483647 h 64"/>
                      <a:gd name="T16" fmla="*/ 2147483647 w 60"/>
                      <a:gd name="T17" fmla="*/ 2147483647 h 64"/>
                      <a:gd name="T18" fmla="*/ 2147483647 w 60"/>
                      <a:gd name="T19" fmla="*/ 2147483647 h 64"/>
                      <a:gd name="T20" fmla="*/ 2147483647 w 60"/>
                      <a:gd name="T21" fmla="*/ 2147483647 h 64"/>
                      <a:gd name="T22" fmla="*/ 2147483647 w 60"/>
                      <a:gd name="T23" fmla="*/ 2147483647 h 64"/>
                      <a:gd name="T24" fmla="*/ 2147483647 w 60"/>
                      <a:gd name="T25" fmla="*/ 2147483647 h 64"/>
                      <a:gd name="T26" fmla="*/ 2147483647 w 60"/>
                      <a:gd name="T27" fmla="*/ 2147483647 h 64"/>
                      <a:gd name="T28" fmla="*/ 2147483647 w 60"/>
                      <a:gd name="T29" fmla="*/ 2147483647 h 64"/>
                      <a:gd name="T30" fmla="*/ 2147483647 w 60"/>
                      <a:gd name="T31" fmla="*/ 2147483647 h 64"/>
                      <a:gd name="T32" fmla="*/ 2147483647 w 60"/>
                      <a:gd name="T33" fmla="*/ 2147483647 h 64"/>
                      <a:gd name="T34" fmla="*/ 2147483647 w 60"/>
                      <a:gd name="T35" fmla="*/ 2147483647 h 64"/>
                      <a:gd name="T36" fmla="*/ 2147483647 w 60"/>
                      <a:gd name="T37" fmla="*/ 2147483647 h 64"/>
                      <a:gd name="T38" fmla="*/ 2147483647 w 60"/>
                      <a:gd name="T39" fmla="*/ 2147483647 h 64"/>
                      <a:gd name="T40" fmla="*/ 2147483647 w 60"/>
                      <a:gd name="T41" fmla="*/ 2147483647 h 64"/>
                      <a:gd name="T42" fmla="*/ 2147483647 w 60"/>
                      <a:gd name="T43" fmla="*/ 2147483647 h 64"/>
                      <a:gd name="T44" fmla="*/ 2147483647 w 60"/>
                      <a:gd name="T45" fmla="*/ 2147483647 h 64"/>
                      <a:gd name="T46" fmla="*/ 2147483647 w 60"/>
                      <a:gd name="T47" fmla="*/ 2147483647 h 64"/>
                      <a:gd name="T48" fmla="*/ 0 w 60"/>
                      <a:gd name="T49" fmla="*/ 2147483647 h 64"/>
                      <a:gd name="T50" fmla="*/ 2147483647 w 60"/>
                      <a:gd name="T51" fmla="*/ 2147483647 h 64"/>
                      <a:gd name="T52" fmla="*/ 2147483647 w 60"/>
                      <a:gd name="T53" fmla="*/ 2147483647 h 64"/>
                      <a:gd name="T54" fmla="*/ 2147483647 w 60"/>
                      <a:gd name="T55" fmla="*/ 2147483647 h 64"/>
                      <a:gd name="T56" fmla="*/ 2147483647 w 60"/>
                      <a:gd name="T57" fmla="*/ 2147483647 h 64"/>
                      <a:gd name="T58" fmla="*/ 2147483647 w 60"/>
                      <a:gd name="T59" fmla="*/ 2147483647 h 64"/>
                      <a:gd name="T60" fmla="*/ 2147483647 w 60"/>
                      <a:gd name="T61" fmla="*/ 2147483647 h 64"/>
                      <a:gd name="T62" fmla="*/ 2147483647 w 60"/>
                      <a:gd name="T63" fmla="*/ 2147483647 h 64"/>
                      <a:gd name="T64" fmla="*/ 2147483647 w 60"/>
                      <a:gd name="T65" fmla="*/ 2147483647 h 64"/>
                      <a:gd name="T66" fmla="*/ 2147483647 w 60"/>
                      <a:gd name="T67" fmla="*/ 2147483647 h 64"/>
                      <a:gd name="T68" fmla="*/ 2147483647 w 60"/>
                      <a:gd name="T69" fmla="*/ 2147483647 h 64"/>
                      <a:gd name="T70" fmla="*/ 2147483647 w 60"/>
                      <a:gd name="T71" fmla="*/ 2147483647 h 64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w 60"/>
                      <a:gd name="T109" fmla="*/ 0 h 64"/>
                      <a:gd name="T110" fmla="*/ 60 w 60"/>
                      <a:gd name="T111" fmla="*/ 64 h 64"/>
                    </a:gdLst>
                    <a:ahLst/>
                    <a:cxnLst>
                      <a:cxn ang="T72">
                        <a:pos x="T0" y="T1"/>
                      </a:cxn>
                      <a:cxn ang="T73">
                        <a:pos x="T2" y="T3"/>
                      </a:cxn>
                      <a:cxn ang="T74">
                        <a:pos x="T4" y="T5"/>
                      </a:cxn>
                      <a:cxn ang="T75">
                        <a:pos x="T6" y="T7"/>
                      </a:cxn>
                      <a:cxn ang="T76">
                        <a:pos x="T8" y="T9"/>
                      </a:cxn>
                      <a:cxn ang="T77">
                        <a:pos x="T10" y="T11"/>
                      </a:cxn>
                      <a:cxn ang="T78">
                        <a:pos x="T12" y="T13"/>
                      </a:cxn>
                      <a:cxn ang="T79">
                        <a:pos x="T14" y="T15"/>
                      </a:cxn>
                      <a:cxn ang="T80">
                        <a:pos x="T16" y="T17"/>
                      </a:cxn>
                      <a:cxn ang="T81">
                        <a:pos x="T18" y="T19"/>
                      </a:cxn>
                      <a:cxn ang="T82">
                        <a:pos x="T20" y="T21"/>
                      </a:cxn>
                      <a:cxn ang="T83">
                        <a:pos x="T22" y="T23"/>
                      </a:cxn>
                      <a:cxn ang="T84">
                        <a:pos x="T24" y="T25"/>
                      </a:cxn>
                      <a:cxn ang="T85">
                        <a:pos x="T26" y="T27"/>
                      </a:cxn>
                      <a:cxn ang="T86">
                        <a:pos x="T28" y="T29"/>
                      </a:cxn>
                      <a:cxn ang="T87">
                        <a:pos x="T30" y="T31"/>
                      </a:cxn>
                      <a:cxn ang="T88">
                        <a:pos x="T32" y="T33"/>
                      </a:cxn>
                      <a:cxn ang="T89">
                        <a:pos x="T34" y="T35"/>
                      </a:cxn>
                      <a:cxn ang="T90">
                        <a:pos x="T36" y="T37"/>
                      </a:cxn>
                      <a:cxn ang="T91">
                        <a:pos x="T38" y="T39"/>
                      </a:cxn>
                      <a:cxn ang="T92">
                        <a:pos x="T40" y="T41"/>
                      </a:cxn>
                      <a:cxn ang="T93">
                        <a:pos x="T42" y="T43"/>
                      </a:cxn>
                      <a:cxn ang="T94">
                        <a:pos x="T44" y="T45"/>
                      </a:cxn>
                      <a:cxn ang="T95">
                        <a:pos x="T46" y="T47"/>
                      </a:cxn>
                      <a:cxn ang="T96">
                        <a:pos x="T48" y="T49"/>
                      </a:cxn>
                      <a:cxn ang="T97">
                        <a:pos x="T50" y="T51"/>
                      </a:cxn>
                      <a:cxn ang="T98">
                        <a:pos x="T52" y="T53"/>
                      </a:cxn>
                      <a:cxn ang="T99">
                        <a:pos x="T54" y="T55"/>
                      </a:cxn>
                      <a:cxn ang="T100">
                        <a:pos x="T56" y="T57"/>
                      </a:cxn>
                      <a:cxn ang="T101">
                        <a:pos x="T58" y="T59"/>
                      </a:cxn>
                      <a:cxn ang="T102">
                        <a:pos x="T60" y="T61"/>
                      </a:cxn>
                      <a:cxn ang="T103">
                        <a:pos x="T62" y="T63"/>
                      </a:cxn>
                      <a:cxn ang="T104">
                        <a:pos x="T64" y="T65"/>
                      </a:cxn>
                      <a:cxn ang="T105">
                        <a:pos x="T66" y="T67"/>
                      </a:cxn>
                      <a:cxn ang="T106">
                        <a:pos x="T68" y="T69"/>
                      </a:cxn>
                      <a:cxn ang="T107">
                        <a:pos x="T70" y="T71"/>
                      </a:cxn>
                    </a:cxnLst>
                    <a:rect l="T108" t="T109" r="T110" b="T111"/>
                    <a:pathLst>
                      <a:path w="60" h="64">
                        <a:moveTo>
                          <a:pt x="32" y="20"/>
                        </a:moveTo>
                        <a:lnTo>
                          <a:pt x="32" y="4"/>
                        </a:lnTo>
                        <a:lnTo>
                          <a:pt x="32" y="2"/>
                        </a:lnTo>
                        <a:lnTo>
                          <a:pt x="34" y="0"/>
                        </a:lnTo>
                        <a:lnTo>
                          <a:pt x="44" y="0"/>
                        </a:lnTo>
                        <a:lnTo>
                          <a:pt x="56" y="0"/>
                        </a:lnTo>
                        <a:lnTo>
                          <a:pt x="60" y="2"/>
                        </a:lnTo>
                        <a:lnTo>
                          <a:pt x="60" y="6"/>
                        </a:lnTo>
                        <a:lnTo>
                          <a:pt x="58" y="14"/>
                        </a:lnTo>
                        <a:lnTo>
                          <a:pt x="54" y="18"/>
                        </a:lnTo>
                        <a:lnTo>
                          <a:pt x="50" y="20"/>
                        </a:lnTo>
                        <a:lnTo>
                          <a:pt x="48" y="24"/>
                        </a:lnTo>
                        <a:lnTo>
                          <a:pt x="50" y="26"/>
                        </a:lnTo>
                        <a:lnTo>
                          <a:pt x="52" y="30"/>
                        </a:lnTo>
                        <a:lnTo>
                          <a:pt x="54" y="32"/>
                        </a:lnTo>
                        <a:lnTo>
                          <a:pt x="56" y="36"/>
                        </a:lnTo>
                        <a:lnTo>
                          <a:pt x="54" y="42"/>
                        </a:lnTo>
                        <a:lnTo>
                          <a:pt x="50" y="46"/>
                        </a:lnTo>
                        <a:lnTo>
                          <a:pt x="38" y="54"/>
                        </a:lnTo>
                        <a:lnTo>
                          <a:pt x="24" y="62"/>
                        </a:lnTo>
                        <a:lnTo>
                          <a:pt x="16" y="64"/>
                        </a:lnTo>
                        <a:lnTo>
                          <a:pt x="10" y="64"/>
                        </a:lnTo>
                        <a:lnTo>
                          <a:pt x="6" y="64"/>
                        </a:lnTo>
                        <a:lnTo>
                          <a:pt x="4" y="62"/>
                        </a:lnTo>
                        <a:lnTo>
                          <a:pt x="0" y="56"/>
                        </a:lnTo>
                        <a:lnTo>
                          <a:pt x="2" y="52"/>
                        </a:lnTo>
                        <a:lnTo>
                          <a:pt x="6" y="48"/>
                        </a:lnTo>
                        <a:lnTo>
                          <a:pt x="14" y="40"/>
                        </a:lnTo>
                        <a:lnTo>
                          <a:pt x="6" y="34"/>
                        </a:lnTo>
                        <a:lnTo>
                          <a:pt x="2" y="30"/>
                        </a:lnTo>
                        <a:lnTo>
                          <a:pt x="6" y="26"/>
                        </a:lnTo>
                        <a:lnTo>
                          <a:pt x="4" y="20"/>
                        </a:lnTo>
                        <a:lnTo>
                          <a:pt x="10" y="18"/>
                        </a:lnTo>
                        <a:lnTo>
                          <a:pt x="20" y="16"/>
                        </a:lnTo>
                        <a:lnTo>
                          <a:pt x="26" y="18"/>
                        </a:lnTo>
                        <a:lnTo>
                          <a:pt x="32" y="2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59" name="iṧļïdê">
                    <a:extLst>
                      <a:ext uri="{FF2B5EF4-FFF2-40B4-BE49-F238E27FC236}">
                        <a16:creationId xmlns="" xmlns:a16="http://schemas.microsoft.com/office/drawing/2014/main" id="{4C8BD7C1-53A4-428E-9338-9460168B3D9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564087" y="2552079"/>
                    <a:ext cx="16526" cy="46234"/>
                  </a:xfrm>
                  <a:custGeom>
                    <a:avLst/>
                    <a:gdLst>
                      <a:gd name="T0" fmla="*/ 0 w 10"/>
                      <a:gd name="T1" fmla="*/ 2147483647 h 28"/>
                      <a:gd name="T2" fmla="*/ 0 w 10"/>
                      <a:gd name="T3" fmla="*/ 2147483647 h 28"/>
                      <a:gd name="T4" fmla="*/ 2147483647 w 10"/>
                      <a:gd name="T5" fmla="*/ 2147483647 h 28"/>
                      <a:gd name="T6" fmla="*/ 2147483647 w 10"/>
                      <a:gd name="T7" fmla="*/ 0 h 28"/>
                      <a:gd name="T8" fmla="*/ 2147483647 w 10"/>
                      <a:gd name="T9" fmla="*/ 2147483647 h 28"/>
                      <a:gd name="T10" fmla="*/ 2147483647 w 10"/>
                      <a:gd name="T11" fmla="*/ 2147483647 h 28"/>
                      <a:gd name="T12" fmla="*/ 2147483647 w 10"/>
                      <a:gd name="T13" fmla="*/ 2147483647 h 28"/>
                      <a:gd name="T14" fmla="*/ 0 w 10"/>
                      <a:gd name="T15" fmla="*/ 2147483647 h 28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10"/>
                      <a:gd name="T25" fmla="*/ 0 h 28"/>
                      <a:gd name="T26" fmla="*/ 10 w 10"/>
                      <a:gd name="T27" fmla="*/ 28 h 28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10" h="28">
                        <a:moveTo>
                          <a:pt x="0" y="28"/>
                        </a:moveTo>
                        <a:lnTo>
                          <a:pt x="0" y="12"/>
                        </a:lnTo>
                        <a:lnTo>
                          <a:pt x="2" y="6"/>
                        </a:lnTo>
                        <a:lnTo>
                          <a:pt x="6" y="0"/>
                        </a:lnTo>
                        <a:lnTo>
                          <a:pt x="8" y="6"/>
                        </a:lnTo>
                        <a:lnTo>
                          <a:pt x="10" y="10"/>
                        </a:lnTo>
                        <a:lnTo>
                          <a:pt x="10" y="28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60" name="ïśḷîḓe">
                    <a:extLst>
                      <a:ext uri="{FF2B5EF4-FFF2-40B4-BE49-F238E27FC236}">
                        <a16:creationId xmlns="" xmlns:a16="http://schemas.microsoft.com/office/drawing/2014/main" id="{8BCEF35D-416F-4B83-A42D-67EDFFC7B48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539296" y="2605318"/>
                    <a:ext cx="48203" cy="65850"/>
                  </a:xfrm>
                  <a:custGeom>
                    <a:avLst/>
                    <a:gdLst>
                      <a:gd name="T0" fmla="*/ 2147483647 w 28"/>
                      <a:gd name="T1" fmla="*/ 2147483647 h 40"/>
                      <a:gd name="T2" fmla="*/ 2147483647 w 28"/>
                      <a:gd name="T3" fmla="*/ 2147483647 h 40"/>
                      <a:gd name="T4" fmla="*/ 2147483647 w 28"/>
                      <a:gd name="T5" fmla="*/ 0 h 40"/>
                      <a:gd name="T6" fmla="*/ 2147483647 w 28"/>
                      <a:gd name="T7" fmla="*/ 2147483647 h 40"/>
                      <a:gd name="T8" fmla="*/ 2147483647 w 28"/>
                      <a:gd name="T9" fmla="*/ 2147483647 h 40"/>
                      <a:gd name="T10" fmla="*/ 2147483647 w 28"/>
                      <a:gd name="T11" fmla="*/ 2147483647 h 40"/>
                      <a:gd name="T12" fmla="*/ 2147483647 w 28"/>
                      <a:gd name="T13" fmla="*/ 2147483647 h 40"/>
                      <a:gd name="T14" fmla="*/ 2147483647 w 28"/>
                      <a:gd name="T15" fmla="*/ 2147483647 h 40"/>
                      <a:gd name="T16" fmla="*/ 2147483647 w 28"/>
                      <a:gd name="T17" fmla="*/ 2147483647 h 40"/>
                      <a:gd name="T18" fmla="*/ 2147483647 w 28"/>
                      <a:gd name="T19" fmla="*/ 2147483647 h 40"/>
                      <a:gd name="T20" fmla="*/ 2147483647 w 28"/>
                      <a:gd name="T21" fmla="*/ 2147483647 h 40"/>
                      <a:gd name="T22" fmla="*/ 2147483647 w 28"/>
                      <a:gd name="T23" fmla="*/ 2147483647 h 40"/>
                      <a:gd name="T24" fmla="*/ 2147483647 w 28"/>
                      <a:gd name="T25" fmla="*/ 2147483647 h 40"/>
                      <a:gd name="T26" fmla="*/ 2147483647 w 28"/>
                      <a:gd name="T27" fmla="*/ 2147483647 h 40"/>
                      <a:gd name="T28" fmla="*/ 0 w 28"/>
                      <a:gd name="T29" fmla="*/ 2147483647 h 40"/>
                      <a:gd name="T30" fmla="*/ 2147483647 w 28"/>
                      <a:gd name="T31" fmla="*/ 2147483647 h 40"/>
                      <a:gd name="T32" fmla="*/ 2147483647 w 28"/>
                      <a:gd name="T33" fmla="*/ 2147483647 h 40"/>
                      <a:gd name="T34" fmla="*/ 2147483647 w 28"/>
                      <a:gd name="T35" fmla="*/ 2147483647 h 40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28"/>
                      <a:gd name="T55" fmla="*/ 0 h 40"/>
                      <a:gd name="T56" fmla="*/ 28 w 28"/>
                      <a:gd name="T57" fmla="*/ 40 h 40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28" h="40">
                        <a:moveTo>
                          <a:pt x="12" y="8"/>
                        </a:moveTo>
                        <a:lnTo>
                          <a:pt x="16" y="4"/>
                        </a:lnTo>
                        <a:lnTo>
                          <a:pt x="20" y="0"/>
                        </a:lnTo>
                        <a:lnTo>
                          <a:pt x="24" y="4"/>
                        </a:lnTo>
                        <a:lnTo>
                          <a:pt x="28" y="8"/>
                        </a:lnTo>
                        <a:lnTo>
                          <a:pt x="28" y="34"/>
                        </a:lnTo>
                        <a:lnTo>
                          <a:pt x="24" y="36"/>
                        </a:lnTo>
                        <a:lnTo>
                          <a:pt x="20" y="38"/>
                        </a:lnTo>
                        <a:lnTo>
                          <a:pt x="14" y="40"/>
                        </a:lnTo>
                        <a:lnTo>
                          <a:pt x="10" y="36"/>
                        </a:lnTo>
                        <a:lnTo>
                          <a:pt x="10" y="34"/>
                        </a:lnTo>
                        <a:lnTo>
                          <a:pt x="10" y="30"/>
                        </a:lnTo>
                        <a:lnTo>
                          <a:pt x="10" y="14"/>
                        </a:lnTo>
                        <a:lnTo>
                          <a:pt x="4" y="12"/>
                        </a:lnTo>
                        <a:lnTo>
                          <a:pt x="0" y="8"/>
                        </a:lnTo>
                        <a:lnTo>
                          <a:pt x="4" y="6"/>
                        </a:lnTo>
                        <a:lnTo>
                          <a:pt x="8" y="6"/>
                        </a:lnTo>
                        <a:lnTo>
                          <a:pt x="12" y="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61" name="îṥḷídé">
                    <a:extLst>
                      <a:ext uri="{FF2B5EF4-FFF2-40B4-BE49-F238E27FC236}">
                        <a16:creationId xmlns="" xmlns:a16="http://schemas.microsoft.com/office/drawing/2014/main" id="{9FD0EE5D-0B33-4814-BCC2-EEABBD6B521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666001" y="2697789"/>
                    <a:ext cx="70237" cy="40630"/>
                  </a:xfrm>
                  <a:custGeom>
                    <a:avLst/>
                    <a:gdLst>
                      <a:gd name="T0" fmla="*/ 2147483647 w 41"/>
                      <a:gd name="T1" fmla="*/ 2147483647 h 24"/>
                      <a:gd name="T2" fmla="*/ 2147483647 w 41"/>
                      <a:gd name="T3" fmla="*/ 2147483647 h 24"/>
                      <a:gd name="T4" fmla="*/ 2147483647 w 41"/>
                      <a:gd name="T5" fmla="*/ 2147483647 h 24"/>
                      <a:gd name="T6" fmla="*/ 2147483647 w 41"/>
                      <a:gd name="T7" fmla="*/ 2147483647 h 24"/>
                      <a:gd name="T8" fmla="*/ 2147483647 w 41"/>
                      <a:gd name="T9" fmla="*/ 2147483647 h 24"/>
                      <a:gd name="T10" fmla="*/ 2147483647 w 41"/>
                      <a:gd name="T11" fmla="*/ 2147483647 h 24"/>
                      <a:gd name="T12" fmla="*/ 2147483647 w 41"/>
                      <a:gd name="T13" fmla="*/ 2147483647 h 24"/>
                      <a:gd name="T14" fmla="*/ 2147483647 w 41"/>
                      <a:gd name="T15" fmla="*/ 2147483647 h 24"/>
                      <a:gd name="T16" fmla="*/ 0 w 41"/>
                      <a:gd name="T17" fmla="*/ 2147483647 h 24"/>
                      <a:gd name="T18" fmla="*/ 0 w 41"/>
                      <a:gd name="T19" fmla="*/ 2147483647 h 24"/>
                      <a:gd name="T20" fmla="*/ 2147483647 w 41"/>
                      <a:gd name="T21" fmla="*/ 0 h 24"/>
                      <a:gd name="T22" fmla="*/ 2147483647 w 41"/>
                      <a:gd name="T23" fmla="*/ 0 h 24"/>
                      <a:gd name="T24" fmla="*/ 2147483647 w 41"/>
                      <a:gd name="T25" fmla="*/ 2147483647 h 24"/>
                      <a:gd name="T26" fmla="*/ 2147483647 w 41"/>
                      <a:gd name="T27" fmla="*/ 2147483647 h 24"/>
                      <a:gd name="T28" fmla="*/ 2147483647 w 41"/>
                      <a:gd name="T29" fmla="*/ 2147483647 h 24"/>
                      <a:gd name="T30" fmla="*/ 2147483647 w 41"/>
                      <a:gd name="T31" fmla="*/ 0 h 24"/>
                      <a:gd name="T32" fmla="*/ 2147483647 w 41"/>
                      <a:gd name="T33" fmla="*/ 2147483647 h 24"/>
                      <a:gd name="T34" fmla="*/ 2147483647 w 41"/>
                      <a:gd name="T35" fmla="*/ 2147483647 h 24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41"/>
                      <a:gd name="T55" fmla="*/ 0 h 24"/>
                      <a:gd name="T56" fmla="*/ 41 w 41"/>
                      <a:gd name="T57" fmla="*/ 24 h 24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41" h="24">
                        <a:moveTo>
                          <a:pt x="41" y="12"/>
                        </a:moveTo>
                        <a:lnTo>
                          <a:pt x="39" y="16"/>
                        </a:lnTo>
                        <a:lnTo>
                          <a:pt x="39" y="18"/>
                        </a:lnTo>
                        <a:lnTo>
                          <a:pt x="39" y="22"/>
                        </a:lnTo>
                        <a:lnTo>
                          <a:pt x="39" y="24"/>
                        </a:lnTo>
                        <a:lnTo>
                          <a:pt x="31" y="22"/>
                        </a:lnTo>
                        <a:lnTo>
                          <a:pt x="17" y="16"/>
                        </a:lnTo>
                        <a:lnTo>
                          <a:pt x="4" y="10"/>
                        </a:lnTo>
                        <a:lnTo>
                          <a:pt x="0" y="6"/>
                        </a:lnTo>
                        <a:lnTo>
                          <a:pt x="0" y="2"/>
                        </a:lnTo>
                        <a:lnTo>
                          <a:pt x="2" y="0"/>
                        </a:lnTo>
                        <a:lnTo>
                          <a:pt x="9" y="0"/>
                        </a:lnTo>
                        <a:lnTo>
                          <a:pt x="19" y="2"/>
                        </a:lnTo>
                        <a:lnTo>
                          <a:pt x="27" y="4"/>
                        </a:lnTo>
                        <a:lnTo>
                          <a:pt x="33" y="2"/>
                        </a:lnTo>
                        <a:lnTo>
                          <a:pt x="41" y="0"/>
                        </a:lnTo>
                        <a:lnTo>
                          <a:pt x="41" y="4"/>
                        </a:lnTo>
                        <a:lnTo>
                          <a:pt x="41" y="1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62" name="ïṩľîḋè">
                    <a:extLst>
                      <a:ext uri="{FF2B5EF4-FFF2-40B4-BE49-F238E27FC236}">
                        <a16:creationId xmlns="" xmlns:a16="http://schemas.microsoft.com/office/drawing/2014/main" id="{5FF1B279-C583-4859-ABBC-E200C10F0A7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580613" y="2155580"/>
                    <a:ext cx="41317" cy="47636"/>
                  </a:xfrm>
                  <a:custGeom>
                    <a:avLst/>
                    <a:gdLst>
                      <a:gd name="T0" fmla="*/ 2147483647 w 24"/>
                      <a:gd name="T1" fmla="*/ 2147483647 h 30"/>
                      <a:gd name="T2" fmla="*/ 2147483647 w 24"/>
                      <a:gd name="T3" fmla="*/ 2147483647 h 30"/>
                      <a:gd name="T4" fmla="*/ 2147483647 w 24"/>
                      <a:gd name="T5" fmla="*/ 2147483647 h 30"/>
                      <a:gd name="T6" fmla="*/ 2147483647 w 24"/>
                      <a:gd name="T7" fmla="*/ 2147483647 h 30"/>
                      <a:gd name="T8" fmla="*/ 2147483647 w 24"/>
                      <a:gd name="T9" fmla="*/ 2147483647 h 30"/>
                      <a:gd name="T10" fmla="*/ 2147483647 w 24"/>
                      <a:gd name="T11" fmla="*/ 2147483647 h 30"/>
                      <a:gd name="T12" fmla="*/ 2147483647 w 24"/>
                      <a:gd name="T13" fmla="*/ 2147483647 h 30"/>
                      <a:gd name="T14" fmla="*/ 2147483647 w 24"/>
                      <a:gd name="T15" fmla="*/ 2147483647 h 30"/>
                      <a:gd name="T16" fmla="*/ 2147483647 w 24"/>
                      <a:gd name="T17" fmla="*/ 2147483647 h 30"/>
                      <a:gd name="T18" fmla="*/ 2147483647 w 24"/>
                      <a:gd name="T19" fmla="*/ 2147483647 h 30"/>
                      <a:gd name="T20" fmla="*/ 2147483647 w 24"/>
                      <a:gd name="T21" fmla="*/ 2147483647 h 30"/>
                      <a:gd name="T22" fmla="*/ 2147483647 w 24"/>
                      <a:gd name="T23" fmla="*/ 2147483647 h 30"/>
                      <a:gd name="T24" fmla="*/ 2147483647 w 24"/>
                      <a:gd name="T25" fmla="*/ 2147483647 h 30"/>
                      <a:gd name="T26" fmla="*/ 2147483647 w 24"/>
                      <a:gd name="T27" fmla="*/ 2147483647 h 30"/>
                      <a:gd name="T28" fmla="*/ 0 w 24"/>
                      <a:gd name="T29" fmla="*/ 2147483647 h 30"/>
                      <a:gd name="T30" fmla="*/ 0 w 24"/>
                      <a:gd name="T31" fmla="*/ 2147483647 h 30"/>
                      <a:gd name="T32" fmla="*/ 2147483647 w 24"/>
                      <a:gd name="T33" fmla="*/ 2147483647 h 30"/>
                      <a:gd name="T34" fmla="*/ 2147483647 w 24"/>
                      <a:gd name="T35" fmla="*/ 0 h 30"/>
                      <a:gd name="T36" fmla="*/ 2147483647 w 24"/>
                      <a:gd name="T37" fmla="*/ 0 h 30"/>
                      <a:gd name="T38" fmla="*/ 2147483647 w 24"/>
                      <a:gd name="T39" fmla="*/ 0 h 30"/>
                      <a:gd name="T40" fmla="*/ 2147483647 w 24"/>
                      <a:gd name="T41" fmla="*/ 2147483647 h 30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w 24"/>
                      <a:gd name="T64" fmla="*/ 0 h 30"/>
                      <a:gd name="T65" fmla="*/ 24 w 24"/>
                      <a:gd name="T66" fmla="*/ 30 h 30"/>
                    </a:gdLst>
                    <a:ahLst/>
                    <a:cxnLst>
                      <a:cxn ang="T42">
                        <a:pos x="T0" y="T1"/>
                      </a:cxn>
                      <a:cxn ang="T43">
                        <a:pos x="T2" y="T3"/>
                      </a:cxn>
                      <a:cxn ang="T44">
                        <a:pos x="T4" y="T5"/>
                      </a:cxn>
                      <a:cxn ang="T45">
                        <a:pos x="T6" y="T7"/>
                      </a:cxn>
                      <a:cxn ang="T46">
                        <a:pos x="T8" y="T9"/>
                      </a:cxn>
                      <a:cxn ang="T47">
                        <a:pos x="T10" y="T11"/>
                      </a:cxn>
                      <a:cxn ang="T48">
                        <a:pos x="T12" y="T13"/>
                      </a:cxn>
                      <a:cxn ang="T49">
                        <a:pos x="T14" y="T15"/>
                      </a:cxn>
                      <a:cxn ang="T50">
                        <a:pos x="T16" y="T17"/>
                      </a:cxn>
                      <a:cxn ang="T51">
                        <a:pos x="T18" y="T19"/>
                      </a:cxn>
                      <a:cxn ang="T52">
                        <a:pos x="T20" y="T21"/>
                      </a:cxn>
                      <a:cxn ang="T53">
                        <a:pos x="T22" y="T23"/>
                      </a:cxn>
                      <a:cxn ang="T54">
                        <a:pos x="T24" y="T25"/>
                      </a:cxn>
                      <a:cxn ang="T55">
                        <a:pos x="T26" y="T27"/>
                      </a:cxn>
                      <a:cxn ang="T56">
                        <a:pos x="T28" y="T29"/>
                      </a:cxn>
                      <a:cxn ang="T57">
                        <a:pos x="T30" y="T31"/>
                      </a:cxn>
                      <a:cxn ang="T58">
                        <a:pos x="T32" y="T33"/>
                      </a:cxn>
                      <a:cxn ang="T59">
                        <a:pos x="T34" y="T35"/>
                      </a:cxn>
                      <a:cxn ang="T60">
                        <a:pos x="T36" y="T37"/>
                      </a:cxn>
                      <a:cxn ang="T61">
                        <a:pos x="T38" y="T39"/>
                      </a:cxn>
                      <a:cxn ang="T62">
                        <a:pos x="T40" y="T41"/>
                      </a:cxn>
                    </a:cxnLst>
                    <a:rect l="T63" t="T64" r="T65" b="T66"/>
                    <a:pathLst>
                      <a:path w="24" h="30">
                        <a:moveTo>
                          <a:pt x="12" y="4"/>
                        </a:moveTo>
                        <a:lnTo>
                          <a:pt x="12" y="12"/>
                        </a:lnTo>
                        <a:lnTo>
                          <a:pt x="18" y="8"/>
                        </a:lnTo>
                        <a:lnTo>
                          <a:pt x="24" y="4"/>
                        </a:lnTo>
                        <a:lnTo>
                          <a:pt x="24" y="16"/>
                        </a:lnTo>
                        <a:lnTo>
                          <a:pt x="22" y="20"/>
                        </a:lnTo>
                        <a:lnTo>
                          <a:pt x="18" y="26"/>
                        </a:lnTo>
                        <a:lnTo>
                          <a:pt x="16" y="30"/>
                        </a:lnTo>
                        <a:lnTo>
                          <a:pt x="14" y="30"/>
                        </a:lnTo>
                        <a:lnTo>
                          <a:pt x="14" y="28"/>
                        </a:lnTo>
                        <a:lnTo>
                          <a:pt x="12" y="24"/>
                        </a:lnTo>
                        <a:lnTo>
                          <a:pt x="10" y="20"/>
                        </a:lnTo>
                        <a:lnTo>
                          <a:pt x="6" y="14"/>
                        </a:lnTo>
                        <a:lnTo>
                          <a:pt x="2" y="10"/>
                        </a:lnTo>
                        <a:lnTo>
                          <a:pt x="0" y="6"/>
                        </a:lnTo>
                        <a:lnTo>
                          <a:pt x="0" y="4"/>
                        </a:lnTo>
                        <a:lnTo>
                          <a:pt x="2" y="2"/>
                        </a:lnTo>
                        <a:lnTo>
                          <a:pt x="4" y="0"/>
                        </a:lnTo>
                        <a:lnTo>
                          <a:pt x="6" y="0"/>
                        </a:lnTo>
                        <a:lnTo>
                          <a:pt x="8" y="0"/>
                        </a:lnTo>
                        <a:lnTo>
                          <a:pt x="12" y="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63" name="iṣḻîḋe">
                    <a:extLst>
                      <a:ext uri="{FF2B5EF4-FFF2-40B4-BE49-F238E27FC236}">
                        <a16:creationId xmlns="" xmlns:a16="http://schemas.microsoft.com/office/drawing/2014/main" id="{C69178BA-F36E-4B6E-BE7B-22C3207F841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580613" y="1803914"/>
                    <a:ext cx="260294" cy="376884"/>
                  </a:xfrm>
                  <a:custGeom>
                    <a:avLst/>
                    <a:gdLst>
                      <a:gd name="T0" fmla="*/ 2147483647 w 149"/>
                      <a:gd name="T1" fmla="*/ 2147483647 h 224"/>
                      <a:gd name="T2" fmla="*/ 2147483647 w 149"/>
                      <a:gd name="T3" fmla="*/ 2147483647 h 224"/>
                      <a:gd name="T4" fmla="*/ 2147483647 w 149"/>
                      <a:gd name="T5" fmla="*/ 2147483647 h 224"/>
                      <a:gd name="T6" fmla="*/ 2147483647 w 149"/>
                      <a:gd name="T7" fmla="*/ 2147483647 h 224"/>
                      <a:gd name="T8" fmla="*/ 2147483647 w 149"/>
                      <a:gd name="T9" fmla="*/ 2147483647 h 224"/>
                      <a:gd name="T10" fmla="*/ 2147483647 w 149"/>
                      <a:gd name="T11" fmla="*/ 2147483647 h 224"/>
                      <a:gd name="T12" fmla="*/ 2147483647 w 149"/>
                      <a:gd name="T13" fmla="*/ 2147483647 h 224"/>
                      <a:gd name="T14" fmla="*/ 2147483647 w 149"/>
                      <a:gd name="T15" fmla="*/ 2147483647 h 224"/>
                      <a:gd name="T16" fmla="*/ 2147483647 w 149"/>
                      <a:gd name="T17" fmla="*/ 2147483647 h 224"/>
                      <a:gd name="T18" fmla="*/ 2147483647 w 149"/>
                      <a:gd name="T19" fmla="*/ 2147483647 h 224"/>
                      <a:gd name="T20" fmla="*/ 2147483647 w 149"/>
                      <a:gd name="T21" fmla="*/ 2147483647 h 224"/>
                      <a:gd name="T22" fmla="*/ 2147483647 w 149"/>
                      <a:gd name="T23" fmla="*/ 2147483647 h 224"/>
                      <a:gd name="T24" fmla="*/ 2147483647 w 149"/>
                      <a:gd name="T25" fmla="*/ 2147483647 h 224"/>
                      <a:gd name="T26" fmla="*/ 2147483647 w 149"/>
                      <a:gd name="T27" fmla="*/ 2147483647 h 224"/>
                      <a:gd name="T28" fmla="*/ 2147483647 w 149"/>
                      <a:gd name="T29" fmla="*/ 2147483647 h 224"/>
                      <a:gd name="T30" fmla="*/ 2147483647 w 149"/>
                      <a:gd name="T31" fmla="*/ 2147483647 h 224"/>
                      <a:gd name="T32" fmla="*/ 0 w 149"/>
                      <a:gd name="T33" fmla="*/ 2147483647 h 224"/>
                      <a:gd name="T34" fmla="*/ 2147483647 w 149"/>
                      <a:gd name="T35" fmla="*/ 2147483647 h 224"/>
                      <a:gd name="T36" fmla="*/ 2147483647 w 149"/>
                      <a:gd name="T37" fmla="*/ 2147483647 h 224"/>
                      <a:gd name="T38" fmla="*/ 2147483647 w 149"/>
                      <a:gd name="T39" fmla="*/ 2147483647 h 224"/>
                      <a:gd name="T40" fmla="*/ 2147483647 w 149"/>
                      <a:gd name="T41" fmla="*/ 2147483647 h 224"/>
                      <a:gd name="T42" fmla="*/ 2147483647 w 149"/>
                      <a:gd name="T43" fmla="*/ 2147483647 h 224"/>
                      <a:gd name="T44" fmla="*/ 2147483647 w 149"/>
                      <a:gd name="T45" fmla="*/ 2147483647 h 224"/>
                      <a:gd name="T46" fmla="*/ 2147483647 w 149"/>
                      <a:gd name="T47" fmla="*/ 2147483647 h 224"/>
                      <a:gd name="T48" fmla="*/ 2147483647 w 149"/>
                      <a:gd name="T49" fmla="*/ 2147483647 h 224"/>
                      <a:gd name="T50" fmla="*/ 2147483647 w 149"/>
                      <a:gd name="T51" fmla="*/ 2147483647 h 224"/>
                      <a:gd name="T52" fmla="*/ 2147483647 w 149"/>
                      <a:gd name="T53" fmla="*/ 2147483647 h 224"/>
                      <a:gd name="T54" fmla="*/ 2147483647 w 149"/>
                      <a:gd name="T55" fmla="*/ 2147483647 h 224"/>
                      <a:gd name="T56" fmla="*/ 2147483647 w 149"/>
                      <a:gd name="T57" fmla="*/ 2147483647 h 224"/>
                      <a:gd name="T58" fmla="*/ 2147483647 w 149"/>
                      <a:gd name="T59" fmla="*/ 2147483647 h 224"/>
                      <a:gd name="T60" fmla="*/ 2147483647 w 149"/>
                      <a:gd name="T61" fmla="*/ 2147483647 h 224"/>
                      <a:gd name="T62" fmla="*/ 2147483647 w 149"/>
                      <a:gd name="T63" fmla="*/ 2147483647 h 224"/>
                      <a:gd name="T64" fmla="*/ 2147483647 w 149"/>
                      <a:gd name="T65" fmla="*/ 2147483647 h 224"/>
                      <a:gd name="T66" fmla="*/ 2147483647 w 149"/>
                      <a:gd name="T67" fmla="*/ 2147483647 h 224"/>
                      <a:gd name="T68" fmla="*/ 2147483647 w 149"/>
                      <a:gd name="T69" fmla="*/ 2147483647 h 224"/>
                      <a:gd name="T70" fmla="*/ 2147483647 w 149"/>
                      <a:gd name="T71" fmla="*/ 2147483647 h 224"/>
                      <a:gd name="T72" fmla="*/ 2147483647 w 149"/>
                      <a:gd name="T73" fmla="*/ 2147483647 h 224"/>
                      <a:gd name="T74" fmla="*/ 2147483647 w 149"/>
                      <a:gd name="T75" fmla="*/ 2147483647 h 224"/>
                      <a:gd name="T76" fmla="*/ 2147483647 w 149"/>
                      <a:gd name="T77" fmla="*/ 2147483647 h 224"/>
                      <a:gd name="T78" fmla="*/ 2147483647 w 149"/>
                      <a:gd name="T79" fmla="*/ 2147483647 h 224"/>
                      <a:gd name="T80" fmla="*/ 2147483647 w 149"/>
                      <a:gd name="T81" fmla="*/ 2147483647 h 224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w 149"/>
                      <a:gd name="T124" fmla="*/ 0 h 224"/>
                      <a:gd name="T125" fmla="*/ 149 w 149"/>
                      <a:gd name="T126" fmla="*/ 224 h 224"/>
                    </a:gdLst>
                    <a:ahLst/>
                    <a:cxnLst>
                      <a:cxn ang="T82">
                        <a:pos x="T0" y="T1"/>
                      </a:cxn>
                      <a:cxn ang="T83">
                        <a:pos x="T2" y="T3"/>
                      </a:cxn>
                      <a:cxn ang="T84">
                        <a:pos x="T4" y="T5"/>
                      </a:cxn>
                      <a:cxn ang="T85">
                        <a:pos x="T6" y="T7"/>
                      </a:cxn>
                      <a:cxn ang="T86">
                        <a:pos x="T8" y="T9"/>
                      </a:cxn>
                      <a:cxn ang="T87">
                        <a:pos x="T10" y="T11"/>
                      </a:cxn>
                      <a:cxn ang="T88">
                        <a:pos x="T12" y="T13"/>
                      </a:cxn>
                      <a:cxn ang="T89">
                        <a:pos x="T14" y="T15"/>
                      </a:cxn>
                      <a:cxn ang="T90">
                        <a:pos x="T16" y="T17"/>
                      </a:cxn>
                      <a:cxn ang="T91">
                        <a:pos x="T18" y="T19"/>
                      </a:cxn>
                      <a:cxn ang="T92">
                        <a:pos x="T20" y="T21"/>
                      </a:cxn>
                      <a:cxn ang="T93">
                        <a:pos x="T22" y="T23"/>
                      </a:cxn>
                      <a:cxn ang="T94">
                        <a:pos x="T24" y="T25"/>
                      </a:cxn>
                      <a:cxn ang="T95">
                        <a:pos x="T26" y="T27"/>
                      </a:cxn>
                      <a:cxn ang="T96">
                        <a:pos x="T28" y="T29"/>
                      </a:cxn>
                      <a:cxn ang="T97">
                        <a:pos x="T30" y="T31"/>
                      </a:cxn>
                      <a:cxn ang="T98">
                        <a:pos x="T32" y="T33"/>
                      </a:cxn>
                      <a:cxn ang="T99">
                        <a:pos x="T34" y="T35"/>
                      </a:cxn>
                      <a:cxn ang="T100">
                        <a:pos x="T36" y="T37"/>
                      </a:cxn>
                      <a:cxn ang="T101">
                        <a:pos x="T38" y="T39"/>
                      </a:cxn>
                      <a:cxn ang="T102">
                        <a:pos x="T40" y="T41"/>
                      </a:cxn>
                      <a:cxn ang="T103">
                        <a:pos x="T42" y="T43"/>
                      </a:cxn>
                      <a:cxn ang="T104">
                        <a:pos x="T44" y="T45"/>
                      </a:cxn>
                      <a:cxn ang="T105">
                        <a:pos x="T46" y="T47"/>
                      </a:cxn>
                      <a:cxn ang="T106">
                        <a:pos x="T48" y="T49"/>
                      </a:cxn>
                      <a:cxn ang="T107">
                        <a:pos x="T50" y="T51"/>
                      </a:cxn>
                      <a:cxn ang="T108">
                        <a:pos x="T52" y="T53"/>
                      </a:cxn>
                      <a:cxn ang="T109">
                        <a:pos x="T54" y="T55"/>
                      </a:cxn>
                      <a:cxn ang="T110">
                        <a:pos x="T56" y="T57"/>
                      </a:cxn>
                      <a:cxn ang="T111">
                        <a:pos x="T58" y="T59"/>
                      </a:cxn>
                      <a:cxn ang="T112">
                        <a:pos x="T60" y="T61"/>
                      </a:cxn>
                      <a:cxn ang="T113">
                        <a:pos x="T62" y="T63"/>
                      </a:cxn>
                      <a:cxn ang="T114">
                        <a:pos x="T64" y="T65"/>
                      </a:cxn>
                      <a:cxn ang="T115">
                        <a:pos x="T66" y="T67"/>
                      </a:cxn>
                      <a:cxn ang="T116">
                        <a:pos x="T68" y="T69"/>
                      </a:cxn>
                      <a:cxn ang="T117">
                        <a:pos x="T70" y="T71"/>
                      </a:cxn>
                      <a:cxn ang="T118">
                        <a:pos x="T72" y="T73"/>
                      </a:cxn>
                      <a:cxn ang="T119">
                        <a:pos x="T74" y="T75"/>
                      </a:cxn>
                      <a:cxn ang="T120">
                        <a:pos x="T76" y="T77"/>
                      </a:cxn>
                      <a:cxn ang="T121">
                        <a:pos x="T78" y="T79"/>
                      </a:cxn>
                      <a:cxn ang="T122">
                        <a:pos x="T80" y="T81"/>
                      </a:cxn>
                    </a:cxnLst>
                    <a:rect l="T123" t="T124" r="T125" b="T126"/>
                    <a:pathLst>
                      <a:path w="149" h="224">
                        <a:moveTo>
                          <a:pt x="149" y="56"/>
                        </a:moveTo>
                        <a:lnTo>
                          <a:pt x="145" y="44"/>
                        </a:lnTo>
                        <a:lnTo>
                          <a:pt x="143" y="36"/>
                        </a:lnTo>
                        <a:lnTo>
                          <a:pt x="141" y="28"/>
                        </a:lnTo>
                        <a:lnTo>
                          <a:pt x="137" y="16"/>
                        </a:lnTo>
                        <a:lnTo>
                          <a:pt x="131" y="10"/>
                        </a:lnTo>
                        <a:lnTo>
                          <a:pt x="121" y="8"/>
                        </a:lnTo>
                        <a:lnTo>
                          <a:pt x="113" y="4"/>
                        </a:lnTo>
                        <a:lnTo>
                          <a:pt x="105" y="0"/>
                        </a:lnTo>
                        <a:lnTo>
                          <a:pt x="97" y="4"/>
                        </a:lnTo>
                        <a:lnTo>
                          <a:pt x="89" y="6"/>
                        </a:lnTo>
                        <a:lnTo>
                          <a:pt x="77" y="6"/>
                        </a:lnTo>
                        <a:lnTo>
                          <a:pt x="65" y="8"/>
                        </a:lnTo>
                        <a:lnTo>
                          <a:pt x="59" y="12"/>
                        </a:lnTo>
                        <a:lnTo>
                          <a:pt x="50" y="22"/>
                        </a:lnTo>
                        <a:lnTo>
                          <a:pt x="42" y="32"/>
                        </a:lnTo>
                        <a:lnTo>
                          <a:pt x="36" y="42"/>
                        </a:lnTo>
                        <a:lnTo>
                          <a:pt x="32" y="54"/>
                        </a:lnTo>
                        <a:lnTo>
                          <a:pt x="30" y="64"/>
                        </a:lnTo>
                        <a:lnTo>
                          <a:pt x="30" y="76"/>
                        </a:lnTo>
                        <a:lnTo>
                          <a:pt x="22" y="76"/>
                        </a:lnTo>
                        <a:lnTo>
                          <a:pt x="12" y="76"/>
                        </a:lnTo>
                        <a:lnTo>
                          <a:pt x="8" y="78"/>
                        </a:lnTo>
                        <a:lnTo>
                          <a:pt x="6" y="82"/>
                        </a:lnTo>
                        <a:lnTo>
                          <a:pt x="4" y="86"/>
                        </a:lnTo>
                        <a:lnTo>
                          <a:pt x="4" y="90"/>
                        </a:lnTo>
                        <a:lnTo>
                          <a:pt x="4" y="98"/>
                        </a:lnTo>
                        <a:lnTo>
                          <a:pt x="8" y="108"/>
                        </a:lnTo>
                        <a:lnTo>
                          <a:pt x="12" y="122"/>
                        </a:lnTo>
                        <a:lnTo>
                          <a:pt x="12" y="130"/>
                        </a:lnTo>
                        <a:lnTo>
                          <a:pt x="12" y="132"/>
                        </a:lnTo>
                        <a:lnTo>
                          <a:pt x="14" y="134"/>
                        </a:lnTo>
                        <a:lnTo>
                          <a:pt x="20" y="138"/>
                        </a:lnTo>
                        <a:lnTo>
                          <a:pt x="0" y="168"/>
                        </a:lnTo>
                        <a:lnTo>
                          <a:pt x="4" y="172"/>
                        </a:lnTo>
                        <a:lnTo>
                          <a:pt x="14" y="182"/>
                        </a:lnTo>
                        <a:lnTo>
                          <a:pt x="28" y="202"/>
                        </a:lnTo>
                        <a:lnTo>
                          <a:pt x="30" y="204"/>
                        </a:lnTo>
                        <a:lnTo>
                          <a:pt x="30" y="208"/>
                        </a:lnTo>
                        <a:lnTo>
                          <a:pt x="28" y="216"/>
                        </a:lnTo>
                        <a:lnTo>
                          <a:pt x="30" y="218"/>
                        </a:lnTo>
                        <a:lnTo>
                          <a:pt x="30" y="222"/>
                        </a:lnTo>
                        <a:lnTo>
                          <a:pt x="32" y="224"/>
                        </a:lnTo>
                        <a:lnTo>
                          <a:pt x="38" y="224"/>
                        </a:lnTo>
                        <a:lnTo>
                          <a:pt x="50" y="224"/>
                        </a:lnTo>
                        <a:lnTo>
                          <a:pt x="52" y="216"/>
                        </a:lnTo>
                        <a:lnTo>
                          <a:pt x="57" y="214"/>
                        </a:lnTo>
                        <a:lnTo>
                          <a:pt x="63" y="212"/>
                        </a:lnTo>
                        <a:lnTo>
                          <a:pt x="73" y="212"/>
                        </a:lnTo>
                        <a:lnTo>
                          <a:pt x="73" y="208"/>
                        </a:lnTo>
                        <a:lnTo>
                          <a:pt x="79" y="208"/>
                        </a:lnTo>
                        <a:lnTo>
                          <a:pt x="81" y="204"/>
                        </a:lnTo>
                        <a:lnTo>
                          <a:pt x="81" y="200"/>
                        </a:lnTo>
                        <a:lnTo>
                          <a:pt x="83" y="200"/>
                        </a:lnTo>
                        <a:lnTo>
                          <a:pt x="79" y="196"/>
                        </a:lnTo>
                        <a:lnTo>
                          <a:pt x="79" y="170"/>
                        </a:lnTo>
                        <a:lnTo>
                          <a:pt x="85" y="166"/>
                        </a:lnTo>
                        <a:lnTo>
                          <a:pt x="89" y="164"/>
                        </a:lnTo>
                        <a:lnTo>
                          <a:pt x="95" y="160"/>
                        </a:lnTo>
                        <a:lnTo>
                          <a:pt x="99" y="156"/>
                        </a:lnTo>
                        <a:lnTo>
                          <a:pt x="79" y="156"/>
                        </a:lnTo>
                        <a:lnTo>
                          <a:pt x="95" y="154"/>
                        </a:lnTo>
                        <a:lnTo>
                          <a:pt x="101" y="152"/>
                        </a:lnTo>
                        <a:lnTo>
                          <a:pt x="105" y="150"/>
                        </a:lnTo>
                        <a:lnTo>
                          <a:pt x="105" y="146"/>
                        </a:lnTo>
                        <a:lnTo>
                          <a:pt x="87" y="140"/>
                        </a:lnTo>
                        <a:lnTo>
                          <a:pt x="81" y="134"/>
                        </a:lnTo>
                        <a:lnTo>
                          <a:pt x="79" y="130"/>
                        </a:lnTo>
                        <a:lnTo>
                          <a:pt x="77" y="124"/>
                        </a:lnTo>
                        <a:lnTo>
                          <a:pt x="79" y="114"/>
                        </a:lnTo>
                        <a:lnTo>
                          <a:pt x="85" y="104"/>
                        </a:lnTo>
                        <a:lnTo>
                          <a:pt x="91" y="98"/>
                        </a:lnTo>
                        <a:lnTo>
                          <a:pt x="99" y="92"/>
                        </a:lnTo>
                        <a:lnTo>
                          <a:pt x="113" y="84"/>
                        </a:lnTo>
                        <a:lnTo>
                          <a:pt x="119" y="78"/>
                        </a:lnTo>
                        <a:lnTo>
                          <a:pt x="121" y="72"/>
                        </a:lnTo>
                        <a:lnTo>
                          <a:pt x="121" y="66"/>
                        </a:lnTo>
                        <a:lnTo>
                          <a:pt x="121" y="62"/>
                        </a:lnTo>
                        <a:lnTo>
                          <a:pt x="123" y="60"/>
                        </a:lnTo>
                        <a:lnTo>
                          <a:pt x="129" y="58"/>
                        </a:lnTo>
                        <a:lnTo>
                          <a:pt x="137" y="56"/>
                        </a:lnTo>
                        <a:lnTo>
                          <a:pt x="141" y="56"/>
                        </a:lnTo>
                        <a:lnTo>
                          <a:pt x="149" y="5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64" name="îşļïďe">
                    <a:extLst>
                      <a:ext uri="{FF2B5EF4-FFF2-40B4-BE49-F238E27FC236}">
                        <a16:creationId xmlns="" xmlns:a16="http://schemas.microsoft.com/office/drawing/2014/main" id="{4F94CDA7-DB71-48AE-9F8C-983947A9FEF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448400" y="1749274"/>
                    <a:ext cx="513702" cy="358672"/>
                  </a:xfrm>
                  <a:custGeom>
                    <a:avLst/>
                    <a:gdLst>
                      <a:gd name="T0" fmla="*/ 2147483647 w 295"/>
                      <a:gd name="T1" fmla="*/ 2147483647 h 214"/>
                      <a:gd name="T2" fmla="*/ 2147483647 w 295"/>
                      <a:gd name="T3" fmla="*/ 2147483647 h 214"/>
                      <a:gd name="T4" fmla="*/ 2147483647 w 295"/>
                      <a:gd name="T5" fmla="*/ 2147483647 h 214"/>
                      <a:gd name="T6" fmla="*/ 2147483647 w 295"/>
                      <a:gd name="T7" fmla="*/ 2147483647 h 214"/>
                      <a:gd name="T8" fmla="*/ 2147483647 w 295"/>
                      <a:gd name="T9" fmla="*/ 2147483647 h 214"/>
                      <a:gd name="T10" fmla="*/ 2147483647 w 295"/>
                      <a:gd name="T11" fmla="*/ 2147483647 h 214"/>
                      <a:gd name="T12" fmla="*/ 2147483647 w 295"/>
                      <a:gd name="T13" fmla="*/ 2147483647 h 214"/>
                      <a:gd name="T14" fmla="*/ 2147483647 w 295"/>
                      <a:gd name="T15" fmla="*/ 2147483647 h 214"/>
                      <a:gd name="T16" fmla="*/ 2147483647 w 295"/>
                      <a:gd name="T17" fmla="*/ 2147483647 h 214"/>
                      <a:gd name="T18" fmla="*/ 2147483647 w 295"/>
                      <a:gd name="T19" fmla="*/ 2147483647 h 214"/>
                      <a:gd name="T20" fmla="*/ 2147483647 w 295"/>
                      <a:gd name="T21" fmla="*/ 2147483647 h 214"/>
                      <a:gd name="T22" fmla="*/ 2147483647 w 295"/>
                      <a:gd name="T23" fmla="*/ 2147483647 h 214"/>
                      <a:gd name="T24" fmla="*/ 2147483647 w 295"/>
                      <a:gd name="T25" fmla="*/ 2147483647 h 214"/>
                      <a:gd name="T26" fmla="*/ 2147483647 w 295"/>
                      <a:gd name="T27" fmla="*/ 2147483647 h 214"/>
                      <a:gd name="T28" fmla="*/ 2147483647 w 295"/>
                      <a:gd name="T29" fmla="*/ 2147483647 h 214"/>
                      <a:gd name="T30" fmla="*/ 2147483647 w 295"/>
                      <a:gd name="T31" fmla="*/ 2147483647 h 214"/>
                      <a:gd name="T32" fmla="*/ 2147483647 w 295"/>
                      <a:gd name="T33" fmla="*/ 2147483647 h 214"/>
                      <a:gd name="T34" fmla="*/ 2147483647 w 295"/>
                      <a:gd name="T35" fmla="*/ 2147483647 h 214"/>
                      <a:gd name="T36" fmla="*/ 2147483647 w 295"/>
                      <a:gd name="T37" fmla="*/ 2147483647 h 214"/>
                      <a:gd name="T38" fmla="*/ 2147483647 w 295"/>
                      <a:gd name="T39" fmla="*/ 2147483647 h 214"/>
                      <a:gd name="T40" fmla="*/ 2147483647 w 295"/>
                      <a:gd name="T41" fmla="*/ 2147483647 h 214"/>
                      <a:gd name="T42" fmla="*/ 2147483647 w 295"/>
                      <a:gd name="T43" fmla="*/ 2147483647 h 214"/>
                      <a:gd name="T44" fmla="*/ 0 w 295"/>
                      <a:gd name="T45" fmla="*/ 2147483647 h 214"/>
                      <a:gd name="T46" fmla="*/ 2147483647 w 295"/>
                      <a:gd name="T47" fmla="*/ 2147483647 h 214"/>
                      <a:gd name="T48" fmla="*/ 2147483647 w 295"/>
                      <a:gd name="T49" fmla="*/ 2147483647 h 214"/>
                      <a:gd name="T50" fmla="*/ 2147483647 w 295"/>
                      <a:gd name="T51" fmla="*/ 2147483647 h 214"/>
                      <a:gd name="T52" fmla="*/ 2147483647 w 295"/>
                      <a:gd name="T53" fmla="*/ 2147483647 h 214"/>
                      <a:gd name="T54" fmla="*/ 2147483647 w 295"/>
                      <a:gd name="T55" fmla="*/ 2147483647 h 214"/>
                      <a:gd name="T56" fmla="*/ 2147483647 w 295"/>
                      <a:gd name="T57" fmla="*/ 2147483647 h 214"/>
                      <a:gd name="T58" fmla="*/ 2147483647 w 295"/>
                      <a:gd name="T59" fmla="*/ 2147483647 h 214"/>
                      <a:gd name="T60" fmla="*/ 2147483647 w 295"/>
                      <a:gd name="T61" fmla="*/ 2147483647 h 214"/>
                      <a:gd name="T62" fmla="*/ 2147483647 w 295"/>
                      <a:gd name="T63" fmla="*/ 2147483647 h 214"/>
                      <a:gd name="T64" fmla="*/ 2147483647 w 295"/>
                      <a:gd name="T65" fmla="*/ 2147483647 h 214"/>
                      <a:gd name="T66" fmla="*/ 2147483647 w 295"/>
                      <a:gd name="T67" fmla="*/ 2147483647 h 214"/>
                      <a:gd name="T68" fmla="*/ 2147483647 w 295"/>
                      <a:gd name="T69" fmla="*/ 2147483647 h 214"/>
                      <a:gd name="T70" fmla="*/ 2147483647 w 295"/>
                      <a:gd name="T71" fmla="*/ 2147483647 h 214"/>
                      <a:gd name="T72" fmla="*/ 2147483647 w 295"/>
                      <a:gd name="T73" fmla="*/ 2147483647 h 214"/>
                      <a:gd name="T74" fmla="*/ 2147483647 w 295"/>
                      <a:gd name="T75" fmla="*/ 2147483647 h 214"/>
                      <a:gd name="T76" fmla="*/ 2147483647 w 295"/>
                      <a:gd name="T77" fmla="*/ 2147483647 h 214"/>
                      <a:gd name="T78" fmla="*/ 2147483647 w 295"/>
                      <a:gd name="T79" fmla="*/ 2147483647 h 214"/>
                      <a:gd name="T80" fmla="*/ 2147483647 w 295"/>
                      <a:gd name="T81" fmla="*/ 2147483647 h 214"/>
                      <a:gd name="T82" fmla="*/ 2147483647 w 295"/>
                      <a:gd name="T83" fmla="*/ 0 h 214"/>
                      <a:gd name="T84" fmla="*/ 2147483647 w 295"/>
                      <a:gd name="T85" fmla="*/ 2147483647 h 214"/>
                      <a:gd name="T86" fmla="*/ 2147483647 w 295"/>
                      <a:gd name="T87" fmla="*/ 2147483647 h 214"/>
                      <a:gd name="T88" fmla="*/ 2147483647 w 295"/>
                      <a:gd name="T89" fmla="*/ 2147483647 h 214"/>
                      <a:gd name="T90" fmla="*/ 2147483647 w 295"/>
                      <a:gd name="T91" fmla="*/ 2147483647 h 214"/>
                      <a:gd name="T92" fmla="*/ 2147483647 w 295"/>
                      <a:gd name="T93" fmla="*/ 2147483647 h 214"/>
                      <a:gd name="T94" fmla="*/ 2147483647 w 295"/>
                      <a:gd name="T95" fmla="*/ 2147483647 h 214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295"/>
                      <a:gd name="T145" fmla="*/ 0 h 214"/>
                      <a:gd name="T146" fmla="*/ 295 w 295"/>
                      <a:gd name="T147" fmla="*/ 214 h 214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295" h="214">
                        <a:moveTo>
                          <a:pt x="285" y="28"/>
                        </a:moveTo>
                        <a:lnTo>
                          <a:pt x="277" y="24"/>
                        </a:lnTo>
                        <a:lnTo>
                          <a:pt x="271" y="20"/>
                        </a:lnTo>
                        <a:lnTo>
                          <a:pt x="263" y="16"/>
                        </a:lnTo>
                        <a:lnTo>
                          <a:pt x="251" y="14"/>
                        </a:lnTo>
                        <a:lnTo>
                          <a:pt x="245" y="16"/>
                        </a:lnTo>
                        <a:lnTo>
                          <a:pt x="243" y="18"/>
                        </a:lnTo>
                        <a:lnTo>
                          <a:pt x="241" y="22"/>
                        </a:lnTo>
                        <a:lnTo>
                          <a:pt x="241" y="28"/>
                        </a:lnTo>
                        <a:lnTo>
                          <a:pt x="239" y="32"/>
                        </a:lnTo>
                        <a:lnTo>
                          <a:pt x="237" y="36"/>
                        </a:lnTo>
                        <a:lnTo>
                          <a:pt x="233" y="40"/>
                        </a:lnTo>
                        <a:lnTo>
                          <a:pt x="227" y="40"/>
                        </a:lnTo>
                        <a:lnTo>
                          <a:pt x="217" y="38"/>
                        </a:lnTo>
                        <a:lnTo>
                          <a:pt x="207" y="34"/>
                        </a:lnTo>
                        <a:lnTo>
                          <a:pt x="197" y="32"/>
                        </a:lnTo>
                        <a:lnTo>
                          <a:pt x="189" y="30"/>
                        </a:lnTo>
                        <a:lnTo>
                          <a:pt x="187" y="30"/>
                        </a:lnTo>
                        <a:lnTo>
                          <a:pt x="185" y="30"/>
                        </a:lnTo>
                        <a:lnTo>
                          <a:pt x="181" y="32"/>
                        </a:lnTo>
                        <a:lnTo>
                          <a:pt x="173" y="36"/>
                        </a:lnTo>
                        <a:lnTo>
                          <a:pt x="165" y="38"/>
                        </a:lnTo>
                        <a:lnTo>
                          <a:pt x="153" y="38"/>
                        </a:lnTo>
                        <a:lnTo>
                          <a:pt x="141" y="40"/>
                        </a:lnTo>
                        <a:lnTo>
                          <a:pt x="135" y="44"/>
                        </a:lnTo>
                        <a:lnTo>
                          <a:pt x="126" y="54"/>
                        </a:lnTo>
                        <a:lnTo>
                          <a:pt x="118" y="64"/>
                        </a:lnTo>
                        <a:lnTo>
                          <a:pt x="112" y="74"/>
                        </a:lnTo>
                        <a:lnTo>
                          <a:pt x="108" y="86"/>
                        </a:lnTo>
                        <a:lnTo>
                          <a:pt x="106" y="96"/>
                        </a:lnTo>
                        <a:lnTo>
                          <a:pt x="106" y="108"/>
                        </a:lnTo>
                        <a:lnTo>
                          <a:pt x="98" y="108"/>
                        </a:lnTo>
                        <a:lnTo>
                          <a:pt x="88" y="108"/>
                        </a:lnTo>
                        <a:lnTo>
                          <a:pt x="84" y="110"/>
                        </a:lnTo>
                        <a:lnTo>
                          <a:pt x="82" y="114"/>
                        </a:lnTo>
                        <a:lnTo>
                          <a:pt x="80" y="118"/>
                        </a:lnTo>
                        <a:lnTo>
                          <a:pt x="80" y="122"/>
                        </a:lnTo>
                        <a:lnTo>
                          <a:pt x="80" y="130"/>
                        </a:lnTo>
                        <a:lnTo>
                          <a:pt x="84" y="140"/>
                        </a:lnTo>
                        <a:lnTo>
                          <a:pt x="88" y="154"/>
                        </a:lnTo>
                        <a:lnTo>
                          <a:pt x="88" y="162"/>
                        </a:lnTo>
                        <a:lnTo>
                          <a:pt x="88" y="164"/>
                        </a:lnTo>
                        <a:lnTo>
                          <a:pt x="90" y="166"/>
                        </a:lnTo>
                        <a:lnTo>
                          <a:pt x="96" y="170"/>
                        </a:lnTo>
                        <a:lnTo>
                          <a:pt x="76" y="200"/>
                        </a:lnTo>
                        <a:lnTo>
                          <a:pt x="70" y="198"/>
                        </a:lnTo>
                        <a:lnTo>
                          <a:pt x="68" y="196"/>
                        </a:lnTo>
                        <a:lnTo>
                          <a:pt x="64" y="188"/>
                        </a:lnTo>
                        <a:lnTo>
                          <a:pt x="62" y="192"/>
                        </a:lnTo>
                        <a:lnTo>
                          <a:pt x="62" y="196"/>
                        </a:lnTo>
                        <a:lnTo>
                          <a:pt x="50" y="206"/>
                        </a:lnTo>
                        <a:lnTo>
                          <a:pt x="42" y="210"/>
                        </a:lnTo>
                        <a:lnTo>
                          <a:pt x="36" y="214"/>
                        </a:lnTo>
                        <a:lnTo>
                          <a:pt x="26" y="212"/>
                        </a:lnTo>
                        <a:lnTo>
                          <a:pt x="18" y="208"/>
                        </a:lnTo>
                        <a:lnTo>
                          <a:pt x="10" y="204"/>
                        </a:lnTo>
                        <a:lnTo>
                          <a:pt x="8" y="202"/>
                        </a:lnTo>
                        <a:lnTo>
                          <a:pt x="8" y="200"/>
                        </a:lnTo>
                        <a:lnTo>
                          <a:pt x="10" y="196"/>
                        </a:lnTo>
                        <a:lnTo>
                          <a:pt x="12" y="194"/>
                        </a:lnTo>
                        <a:lnTo>
                          <a:pt x="6" y="192"/>
                        </a:lnTo>
                        <a:lnTo>
                          <a:pt x="2" y="190"/>
                        </a:lnTo>
                        <a:lnTo>
                          <a:pt x="2" y="188"/>
                        </a:lnTo>
                        <a:lnTo>
                          <a:pt x="2" y="184"/>
                        </a:lnTo>
                        <a:lnTo>
                          <a:pt x="4" y="178"/>
                        </a:lnTo>
                        <a:lnTo>
                          <a:pt x="8" y="174"/>
                        </a:lnTo>
                        <a:lnTo>
                          <a:pt x="4" y="168"/>
                        </a:lnTo>
                        <a:lnTo>
                          <a:pt x="2" y="160"/>
                        </a:lnTo>
                        <a:lnTo>
                          <a:pt x="0" y="144"/>
                        </a:lnTo>
                        <a:lnTo>
                          <a:pt x="10" y="144"/>
                        </a:lnTo>
                        <a:lnTo>
                          <a:pt x="16" y="140"/>
                        </a:lnTo>
                        <a:lnTo>
                          <a:pt x="22" y="136"/>
                        </a:lnTo>
                        <a:lnTo>
                          <a:pt x="24" y="128"/>
                        </a:lnTo>
                        <a:lnTo>
                          <a:pt x="32" y="128"/>
                        </a:lnTo>
                        <a:lnTo>
                          <a:pt x="38" y="124"/>
                        </a:lnTo>
                        <a:lnTo>
                          <a:pt x="44" y="122"/>
                        </a:lnTo>
                        <a:lnTo>
                          <a:pt x="52" y="122"/>
                        </a:lnTo>
                        <a:lnTo>
                          <a:pt x="54" y="120"/>
                        </a:lnTo>
                        <a:lnTo>
                          <a:pt x="58" y="116"/>
                        </a:lnTo>
                        <a:lnTo>
                          <a:pt x="60" y="118"/>
                        </a:lnTo>
                        <a:lnTo>
                          <a:pt x="64" y="118"/>
                        </a:lnTo>
                        <a:lnTo>
                          <a:pt x="70" y="118"/>
                        </a:lnTo>
                        <a:lnTo>
                          <a:pt x="72" y="116"/>
                        </a:lnTo>
                        <a:lnTo>
                          <a:pt x="62" y="116"/>
                        </a:lnTo>
                        <a:lnTo>
                          <a:pt x="60" y="114"/>
                        </a:lnTo>
                        <a:lnTo>
                          <a:pt x="58" y="110"/>
                        </a:lnTo>
                        <a:lnTo>
                          <a:pt x="60" y="106"/>
                        </a:lnTo>
                        <a:lnTo>
                          <a:pt x="66" y="102"/>
                        </a:lnTo>
                        <a:lnTo>
                          <a:pt x="76" y="98"/>
                        </a:lnTo>
                        <a:lnTo>
                          <a:pt x="80" y="94"/>
                        </a:lnTo>
                        <a:lnTo>
                          <a:pt x="86" y="86"/>
                        </a:lnTo>
                        <a:lnTo>
                          <a:pt x="92" y="70"/>
                        </a:lnTo>
                        <a:lnTo>
                          <a:pt x="94" y="68"/>
                        </a:lnTo>
                        <a:lnTo>
                          <a:pt x="96" y="68"/>
                        </a:lnTo>
                        <a:lnTo>
                          <a:pt x="102" y="64"/>
                        </a:lnTo>
                        <a:lnTo>
                          <a:pt x="106" y="60"/>
                        </a:lnTo>
                        <a:lnTo>
                          <a:pt x="108" y="56"/>
                        </a:lnTo>
                        <a:lnTo>
                          <a:pt x="108" y="52"/>
                        </a:lnTo>
                        <a:lnTo>
                          <a:pt x="112" y="50"/>
                        </a:lnTo>
                        <a:lnTo>
                          <a:pt x="116" y="48"/>
                        </a:lnTo>
                        <a:lnTo>
                          <a:pt x="116" y="40"/>
                        </a:lnTo>
                        <a:lnTo>
                          <a:pt x="106" y="44"/>
                        </a:lnTo>
                        <a:lnTo>
                          <a:pt x="104" y="44"/>
                        </a:lnTo>
                        <a:lnTo>
                          <a:pt x="100" y="42"/>
                        </a:lnTo>
                        <a:lnTo>
                          <a:pt x="106" y="42"/>
                        </a:lnTo>
                        <a:lnTo>
                          <a:pt x="106" y="40"/>
                        </a:lnTo>
                        <a:lnTo>
                          <a:pt x="112" y="38"/>
                        </a:lnTo>
                        <a:lnTo>
                          <a:pt x="114" y="34"/>
                        </a:lnTo>
                        <a:lnTo>
                          <a:pt x="116" y="34"/>
                        </a:lnTo>
                        <a:lnTo>
                          <a:pt x="120" y="36"/>
                        </a:lnTo>
                        <a:lnTo>
                          <a:pt x="135" y="36"/>
                        </a:lnTo>
                        <a:lnTo>
                          <a:pt x="135" y="28"/>
                        </a:lnTo>
                        <a:lnTo>
                          <a:pt x="135" y="26"/>
                        </a:lnTo>
                        <a:lnTo>
                          <a:pt x="139" y="26"/>
                        </a:lnTo>
                        <a:lnTo>
                          <a:pt x="145" y="28"/>
                        </a:lnTo>
                        <a:lnTo>
                          <a:pt x="155" y="22"/>
                        </a:lnTo>
                        <a:lnTo>
                          <a:pt x="161" y="16"/>
                        </a:lnTo>
                        <a:lnTo>
                          <a:pt x="165" y="12"/>
                        </a:lnTo>
                        <a:lnTo>
                          <a:pt x="167" y="14"/>
                        </a:lnTo>
                        <a:lnTo>
                          <a:pt x="169" y="16"/>
                        </a:lnTo>
                        <a:lnTo>
                          <a:pt x="175" y="18"/>
                        </a:lnTo>
                        <a:lnTo>
                          <a:pt x="181" y="16"/>
                        </a:lnTo>
                        <a:lnTo>
                          <a:pt x="185" y="12"/>
                        </a:lnTo>
                        <a:lnTo>
                          <a:pt x="189" y="8"/>
                        </a:lnTo>
                        <a:lnTo>
                          <a:pt x="209" y="4"/>
                        </a:lnTo>
                        <a:lnTo>
                          <a:pt x="227" y="0"/>
                        </a:lnTo>
                        <a:lnTo>
                          <a:pt x="233" y="2"/>
                        </a:lnTo>
                        <a:lnTo>
                          <a:pt x="239" y="4"/>
                        </a:lnTo>
                        <a:lnTo>
                          <a:pt x="243" y="8"/>
                        </a:lnTo>
                        <a:lnTo>
                          <a:pt x="245" y="12"/>
                        </a:lnTo>
                        <a:lnTo>
                          <a:pt x="249" y="6"/>
                        </a:lnTo>
                        <a:lnTo>
                          <a:pt x="251" y="2"/>
                        </a:lnTo>
                        <a:lnTo>
                          <a:pt x="257" y="2"/>
                        </a:lnTo>
                        <a:lnTo>
                          <a:pt x="265" y="2"/>
                        </a:lnTo>
                        <a:lnTo>
                          <a:pt x="271" y="4"/>
                        </a:lnTo>
                        <a:lnTo>
                          <a:pt x="279" y="6"/>
                        </a:lnTo>
                        <a:lnTo>
                          <a:pt x="289" y="6"/>
                        </a:lnTo>
                        <a:lnTo>
                          <a:pt x="289" y="14"/>
                        </a:lnTo>
                        <a:lnTo>
                          <a:pt x="277" y="14"/>
                        </a:lnTo>
                        <a:lnTo>
                          <a:pt x="281" y="16"/>
                        </a:lnTo>
                        <a:lnTo>
                          <a:pt x="287" y="18"/>
                        </a:lnTo>
                        <a:lnTo>
                          <a:pt x="291" y="18"/>
                        </a:lnTo>
                        <a:lnTo>
                          <a:pt x="295" y="14"/>
                        </a:lnTo>
                        <a:lnTo>
                          <a:pt x="295" y="26"/>
                        </a:lnTo>
                        <a:lnTo>
                          <a:pt x="279" y="30"/>
                        </a:lnTo>
                        <a:lnTo>
                          <a:pt x="285" y="2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65" name="iśľiḓê">
                    <a:extLst>
                      <a:ext uri="{FF2B5EF4-FFF2-40B4-BE49-F238E27FC236}">
                        <a16:creationId xmlns="" xmlns:a16="http://schemas.microsoft.com/office/drawing/2014/main" id="{9CD7290E-3B3E-4509-9696-8D9F09DDC8F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862942" y="2057506"/>
                    <a:ext cx="99160" cy="57443"/>
                  </a:xfrm>
                  <a:custGeom>
                    <a:avLst/>
                    <a:gdLst>
                      <a:gd name="T0" fmla="*/ 2147483647 w 58"/>
                      <a:gd name="T1" fmla="*/ 2147483647 h 34"/>
                      <a:gd name="T2" fmla="*/ 2147483647 w 58"/>
                      <a:gd name="T3" fmla="*/ 2147483647 h 34"/>
                      <a:gd name="T4" fmla="*/ 2147483647 w 58"/>
                      <a:gd name="T5" fmla="*/ 2147483647 h 34"/>
                      <a:gd name="T6" fmla="*/ 2147483647 w 58"/>
                      <a:gd name="T7" fmla="*/ 2147483647 h 34"/>
                      <a:gd name="T8" fmla="*/ 2147483647 w 58"/>
                      <a:gd name="T9" fmla="*/ 2147483647 h 34"/>
                      <a:gd name="T10" fmla="*/ 2147483647 w 58"/>
                      <a:gd name="T11" fmla="*/ 2147483647 h 34"/>
                      <a:gd name="T12" fmla="*/ 2147483647 w 58"/>
                      <a:gd name="T13" fmla="*/ 2147483647 h 34"/>
                      <a:gd name="T14" fmla="*/ 2147483647 w 58"/>
                      <a:gd name="T15" fmla="*/ 2147483647 h 34"/>
                      <a:gd name="T16" fmla="*/ 2147483647 w 58"/>
                      <a:gd name="T17" fmla="*/ 2147483647 h 34"/>
                      <a:gd name="T18" fmla="*/ 2147483647 w 58"/>
                      <a:gd name="T19" fmla="*/ 0 h 34"/>
                      <a:gd name="T20" fmla="*/ 2147483647 w 58"/>
                      <a:gd name="T21" fmla="*/ 0 h 34"/>
                      <a:gd name="T22" fmla="*/ 2147483647 w 58"/>
                      <a:gd name="T23" fmla="*/ 2147483647 h 34"/>
                      <a:gd name="T24" fmla="*/ 2147483647 w 58"/>
                      <a:gd name="T25" fmla="*/ 2147483647 h 34"/>
                      <a:gd name="T26" fmla="*/ 2147483647 w 58"/>
                      <a:gd name="T27" fmla="*/ 2147483647 h 34"/>
                      <a:gd name="T28" fmla="*/ 0 w 58"/>
                      <a:gd name="T29" fmla="*/ 2147483647 h 34"/>
                      <a:gd name="T30" fmla="*/ 2147483647 w 58"/>
                      <a:gd name="T31" fmla="*/ 2147483647 h 34"/>
                      <a:gd name="T32" fmla="*/ 2147483647 w 58"/>
                      <a:gd name="T33" fmla="*/ 2147483647 h 34"/>
                      <a:gd name="T34" fmla="*/ 2147483647 w 58"/>
                      <a:gd name="T35" fmla="*/ 2147483647 h 34"/>
                      <a:gd name="T36" fmla="*/ 2147483647 w 58"/>
                      <a:gd name="T37" fmla="*/ 2147483647 h 34"/>
                      <a:gd name="T38" fmla="*/ 2147483647 w 58"/>
                      <a:gd name="T39" fmla="*/ 2147483647 h 34"/>
                      <a:gd name="T40" fmla="*/ 2147483647 w 58"/>
                      <a:gd name="T41" fmla="*/ 2147483647 h 34"/>
                      <a:gd name="T42" fmla="*/ 2147483647 w 58"/>
                      <a:gd name="T43" fmla="*/ 2147483647 h 34"/>
                      <a:gd name="T44" fmla="*/ 2147483647 w 58"/>
                      <a:gd name="T45" fmla="*/ 2147483647 h 34"/>
                      <a:gd name="T46" fmla="*/ 2147483647 w 58"/>
                      <a:gd name="T47" fmla="*/ 2147483647 h 34"/>
                      <a:gd name="T48" fmla="*/ 2147483647 w 58"/>
                      <a:gd name="T49" fmla="*/ 2147483647 h 34"/>
                      <a:gd name="T50" fmla="*/ 2147483647 w 58"/>
                      <a:gd name="T51" fmla="*/ 2147483647 h 34"/>
                      <a:gd name="T52" fmla="*/ 2147483647 w 58"/>
                      <a:gd name="T53" fmla="*/ 2147483647 h 34"/>
                      <a:gd name="T54" fmla="*/ 2147483647 w 58"/>
                      <a:gd name="T55" fmla="*/ 2147483647 h 34"/>
                      <a:gd name="T56" fmla="*/ 2147483647 w 58"/>
                      <a:gd name="T57" fmla="*/ 2147483647 h 34"/>
                      <a:gd name="T58" fmla="*/ 2147483647 w 58"/>
                      <a:gd name="T59" fmla="*/ 2147483647 h 34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w 58"/>
                      <a:gd name="T91" fmla="*/ 0 h 34"/>
                      <a:gd name="T92" fmla="*/ 58 w 58"/>
                      <a:gd name="T93" fmla="*/ 34 h 34"/>
                    </a:gdLst>
                    <a:ahLst/>
                    <a:cxnLst>
                      <a:cxn ang="T60">
                        <a:pos x="T0" y="T1"/>
                      </a:cxn>
                      <a:cxn ang="T61">
                        <a:pos x="T2" y="T3"/>
                      </a:cxn>
                      <a:cxn ang="T62">
                        <a:pos x="T4" y="T5"/>
                      </a:cxn>
                      <a:cxn ang="T63">
                        <a:pos x="T6" y="T7"/>
                      </a:cxn>
                      <a:cxn ang="T64">
                        <a:pos x="T8" y="T9"/>
                      </a:cxn>
                      <a:cxn ang="T65">
                        <a:pos x="T10" y="T11"/>
                      </a:cxn>
                      <a:cxn ang="T66">
                        <a:pos x="T12" y="T13"/>
                      </a:cxn>
                      <a:cxn ang="T67">
                        <a:pos x="T14" y="T15"/>
                      </a:cxn>
                      <a:cxn ang="T68">
                        <a:pos x="T16" y="T17"/>
                      </a:cxn>
                      <a:cxn ang="T69">
                        <a:pos x="T18" y="T19"/>
                      </a:cxn>
                      <a:cxn ang="T70">
                        <a:pos x="T20" y="T21"/>
                      </a:cxn>
                      <a:cxn ang="T71">
                        <a:pos x="T22" y="T23"/>
                      </a:cxn>
                      <a:cxn ang="T72">
                        <a:pos x="T24" y="T25"/>
                      </a:cxn>
                      <a:cxn ang="T73">
                        <a:pos x="T26" y="T27"/>
                      </a:cxn>
                      <a:cxn ang="T74">
                        <a:pos x="T28" y="T29"/>
                      </a:cxn>
                      <a:cxn ang="T75">
                        <a:pos x="T30" y="T31"/>
                      </a:cxn>
                      <a:cxn ang="T76">
                        <a:pos x="T32" y="T33"/>
                      </a:cxn>
                      <a:cxn ang="T77">
                        <a:pos x="T34" y="T35"/>
                      </a:cxn>
                      <a:cxn ang="T78">
                        <a:pos x="T36" y="T37"/>
                      </a:cxn>
                      <a:cxn ang="T79">
                        <a:pos x="T38" y="T39"/>
                      </a:cxn>
                      <a:cxn ang="T80">
                        <a:pos x="T40" y="T41"/>
                      </a:cxn>
                      <a:cxn ang="T81">
                        <a:pos x="T42" y="T43"/>
                      </a:cxn>
                      <a:cxn ang="T82">
                        <a:pos x="T44" y="T45"/>
                      </a:cxn>
                      <a:cxn ang="T83">
                        <a:pos x="T46" y="T47"/>
                      </a:cxn>
                      <a:cxn ang="T84">
                        <a:pos x="T48" y="T49"/>
                      </a:cxn>
                      <a:cxn ang="T85">
                        <a:pos x="T50" y="T51"/>
                      </a:cxn>
                      <a:cxn ang="T86">
                        <a:pos x="T52" y="T53"/>
                      </a:cxn>
                      <a:cxn ang="T87">
                        <a:pos x="T54" y="T55"/>
                      </a:cxn>
                      <a:cxn ang="T88">
                        <a:pos x="T56" y="T57"/>
                      </a:cxn>
                      <a:cxn ang="T89">
                        <a:pos x="T58" y="T59"/>
                      </a:cxn>
                    </a:cxnLst>
                    <a:rect l="T90" t="T91" r="T92" b="T93"/>
                    <a:pathLst>
                      <a:path w="58" h="34">
                        <a:moveTo>
                          <a:pt x="58" y="34"/>
                        </a:moveTo>
                        <a:lnTo>
                          <a:pt x="52" y="24"/>
                        </a:lnTo>
                        <a:lnTo>
                          <a:pt x="48" y="16"/>
                        </a:lnTo>
                        <a:lnTo>
                          <a:pt x="52" y="16"/>
                        </a:lnTo>
                        <a:lnTo>
                          <a:pt x="54" y="14"/>
                        </a:lnTo>
                        <a:lnTo>
                          <a:pt x="54" y="4"/>
                        </a:lnTo>
                        <a:lnTo>
                          <a:pt x="48" y="6"/>
                        </a:lnTo>
                        <a:lnTo>
                          <a:pt x="44" y="6"/>
                        </a:lnTo>
                        <a:lnTo>
                          <a:pt x="40" y="4"/>
                        </a:lnTo>
                        <a:lnTo>
                          <a:pt x="32" y="0"/>
                        </a:lnTo>
                        <a:lnTo>
                          <a:pt x="24" y="0"/>
                        </a:lnTo>
                        <a:lnTo>
                          <a:pt x="14" y="2"/>
                        </a:lnTo>
                        <a:lnTo>
                          <a:pt x="6" y="6"/>
                        </a:lnTo>
                        <a:lnTo>
                          <a:pt x="2" y="8"/>
                        </a:lnTo>
                        <a:lnTo>
                          <a:pt x="0" y="10"/>
                        </a:lnTo>
                        <a:lnTo>
                          <a:pt x="2" y="16"/>
                        </a:lnTo>
                        <a:lnTo>
                          <a:pt x="6" y="20"/>
                        </a:lnTo>
                        <a:lnTo>
                          <a:pt x="10" y="22"/>
                        </a:lnTo>
                        <a:lnTo>
                          <a:pt x="18" y="24"/>
                        </a:lnTo>
                        <a:lnTo>
                          <a:pt x="26" y="22"/>
                        </a:lnTo>
                        <a:lnTo>
                          <a:pt x="30" y="22"/>
                        </a:lnTo>
                        <a:lnTo>
                          <a:pt x="34" y="24"/>
                        </a:lnTo>
                        <a:lnTo>
                          <a:pt x="36" y="28"/>
                        </a:lnTo>
                        <a:lnTo>
                          <a:pt x="38" y="32"/>
                        </a:lnTo>
                        <a:lnTo>
                          <a:pt x="42" y="34"/>
                        </a:lnTo>
                        <a:lnTo>
                          <a:pt x="44" y="34"/>
                        </a:lnTo>
                        <a:lnTo>
                          <a:pt x="46" y="30"/>
                        </a:lnTo>
                        <a:lnTo>
                          <a:pt x="50" y="30"/>
                        </a:lnTo>
                        <a:lnTo>
                          <a:pt x="54" y="32"/>
                        </a:lnTo>
                        <a:lnTo>
                          <a:pt x="58" y="3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66" name="íš1îḑê">
                    <a:extLst>
                      <a:ext uri="{FF2B5EF4-FFF2-40B4-BE49-F238E27FC236}">
                        <a16:creationId xmlns="" xmlns:a16="http://schemas.microsoft.com/office/drawing/2014/main" id="{10224DCB-D3D7-4C02-ACE7-59C3F1D0B70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824380" y="2093934"/>
                    <a:ext cx="148739" cy="86865"/>
                  </a:xfrm>
                  <a:custGeom>
                    <a:avLst/>
                    <a:gdLst>
                      <a:gd name="T0" fmla="*/ 2147483647 w 86"/>
                      <a:gd name="T1" fmla="*/ 2147483647 h 50"/>
                      <a:gd name="T2" fmla="*/ 2147483647 w 86"/>
                      <a:gd name="T3" fmla="*/ 2147483647 h 50"/>
                      <a:gd name="T4" fmla="*/ 2147483647 w 86"/>
                      <a:gd name="T5" fmla="*/ 2147483647 h 50"/>
                      <a:gd name="T6" fmla="*/ 2147483647 w 86"/>
                      <a:gd name="T7" fmla="*/ 2147483647 h 50"/>
                      <a:gd name="T8" fmla="*/ 2147483647 w 86"/>
                      <a:gd name="T9" fmla="*/ 2147483647 h 50"/>
                      <a:gd name="T10" fmla="*/ 2147483647 w 86"/>
                      <a:gd name="T11" fmla="*/ 2147483647 h 50"/>
                      <a:gd name="T12" fmla="*/ 2147483647 w 86"/>
                      <a:gd name="T13" fmla="*/ 2147483647 h 50"/>
                      <a:gd name="T14" fmla="*/ 2147483647 w 86"/>
                      <a:gd name="T15" fmla="*/ 2147483647 h 50"/>
                      <a:gd name="T16" fmla="*/ 2147483647 w 86"/>
                      <a:gd name="T17" fmla="*/ 2147483647 h 50"/>
                      <a:gd name="T18" fmla="*/ 2147483647 w 86"/>
                      <a:gd name="T19" fmla="*/ 2147483647 h 50"/>
                      <a:gd name="T20" fmla="*/ 2147483647 w 86"/>
                      <a:gd name="T21" fmla="*/ 2147483647 h 50"/>
                      <a:gd name="T22" fmla="*/ 2147483647 w 86"/>
                      <a:gd name="T23" fmla="*/ 2147483647 h 50"/>
                      <a:gd name="T24" fmla="*/ 2147483647 w 86"/>
                      <a:gd name="T25" fmla="*/ 2147483647 h 50"/>
                      <a:gd name="T26" fmla="*/ 2147483647 w 86"/>
                      <a:gd name="T27" fmla="*/ 2147483647 h 50"/>
                      <a:gd name="T28" fmla="*/ 2147483647 w 86"/>
                      <a:gd name="T29" fmla="*/ 2147483647 h 50"/>
                      <a:gd name="T30" fmla="*/ 2147483647 w 86"/>
                      <a:gd name="T31" fmla="*/ 2147483647 h 50"/>
                      <a:gd name="T32" fmla="*/ 2147483647 w 86"/>
                      <a:gd name="T33" fmla="*/ 2147483647 h 50"/>
                      <a:gd name="T34" fmla="*/ 2147483647 w 86"/>
                      <a:gd name="T35" fmla="*/ 0 h 50"/>
                      <a:gd name="T36" fmla="*/ 2147483647 w 86"/>
                      <a:gd name="T37" fmla="*/ 0 h 50"/>
                      <a:gd name="T38" fmla="*/ 2147483647 w 86"/>
                      <a:gd name="T39" fmla="*/ 2147483647 h 50"/>
                      <a:gd name="T40" fmla="*/ 2147483647 w 86"/>
                      <a:gd name="T41" fmla="*/ 2147483647 h 50"/>
                      <a:gd name="T42" fmla="*/ 2147483647 w 86"/>
                      <a:gd name="T43" fmla="*/ 2147483647 h 50"/>
                      <a:gd name="T44" fmla="*/ 2147483647 w 86"/>
                      <a:gd name="T45" fmla="*/ 2147483647 h 50"/>
                      <a:gd name="T46" fmla="*/ 2147483647 w 86"/>
                      <a:gd name="T47" fmla="*/ 2147483647 h 50"/>
                      <a:gd name="T48" fmla="*/ 2147483647 w 86"/>
                      <a:gd name="T49" fmla="*/ 2147483647 h 50"/>
                      <a:gd name="T50" fmla="*/ 2147483647 w 86"/>
                      <a:gd name="T51" fmla="*/ 2147483647 h 50"/>
                      <a:gd name="T52" fmla="*/ 2147483647 w 86"/>
                      <a:gd name="T53" fmla="*/ 2147483647 h 50"/>
                      <a:gd name="T54" fmla="*/ 2147483647 w 86"/>
                      <a:gd name="T55" fmla="*/ 2147483647 h 50"/>
                      <a:gd name="T56" fmla="*/ 2147483647 w 86"/>
                      <a:gd name="T57" fmla="*/ 2147483647 h 50"/>
                      <a:gd name="T58" fmla="*/ 2147483647 w 86"/>
                      <a:gd name="T59" fmla="*/ 2147483647 h 50"/>
                      <a:gd name="T60" fmla="*/ 2147483647 w 86"/>
                      <a:gd name="T61" fmla="*/ 2147483647 h 50"/>
                      <a:gd name="T62" fmla="*/ 2147483647 w 86"/>
                      <a:gd name="T63" fmla="*/ 2147483647 h 50"/>
                      <a:gd name="T64" fmla="*/ 2147483647 w 86"/>
                      <a:gd name="T65" fmla="*/ 2147483647 h 50"/>
                      <a:gd name="T66" fmla="*/ 2147483647 w 86"/>
                      <a:gd name="T67" fmla="*/ 2147483647 h 50"/>
                      <a:gd name="T68" fmla="*/ 2147483647 w 86"/>
                      <a:gd name="T69" fmla="*/ 2147483647 h 50"/>
                      <a:gd name="T70" fmla="*/ 2147483647 w 86"/>
                      <a:gd name="T71" fmla="*/ 2147483647 h 50"/>
                      <a:gd name="T72" fmla="*/ 0 w 86"/>
                      <a:gd name="T73" fmla="*/ 2147483647 h 50"/>
                      <a:gd name="T74" fmla="*/ 2147483647 w 86"/>
                      <a:gd name="T75" fmla="*/ 2147483647 h 50"/>
                      <a:gd name="T76" fmla="*/ 2147483647 w 86"/>
                      <a:gd name="T77" fmla="*/ 2147483647 h 50"/>
                      <a:gd name="T78" fmla="*/ 2147483647 w 86"/>
                      <a:gd name="T79" fmla="*/ 2147483647 h 50"/>
                      <a:gd name="T80" fmla="*/ 2147483647 w 86"/>
                      <a:gd name="T81" fmla="*/ 2147483647 h 50"/>
                      <a:gd name="T82" fmla="*/ 2147483647 w 86"/>
                      <a:gd name="T83" fmla="*/ 2147483647 h 50"/>
                      <a:gd name="T84" fmla="*/ 2147483647 w 86"/>
                      <a:gd name="T85" fmla="*/ 2147483647 h 50"/>
                      <a:gd name="T86" fmla="*/ 2147483647 w 86"/>
                      <a:gd name="T87" fmla="*/ 2147483647 h 50"/>
                      <a:gd name="T88" fmla="*/ 2147483647 w 86"/>
                      <a:gd name="T89" fmla="*/ 2147483647 h 50"/>
                      <a:gd name="T90" fmla="*/ 2147483647 w 86"/>
                      <a:gd name="T91" fmla="*/ 2147483647 h 50"/>
                      <a:gd name="T92" fmla="*/ 2147483647 w 86"/>
                      <a:gd name="T93" fmla="*/ 2147483647 h 50"/>
                      <a:gd name="T94" fmla="*/ 2147483647 w 86"/>
                      <a:gd name="T95" fmla="*/ 2147483647 h 50"/>
                      <a:gd name="T96" fmla="*/ 2147483647 w 86"/>
                      <a:gd name="T97" fmla="*/ 2147483647 h 50"/>
                      <a:gd name="T98" fmla="*/ 2147483647 w 86"/>
                      <a:gd name="T99" fmla="*/ 2147483647 h 50"/>
                      <a:gd name="T100" fmla="*/ 2147483647 w 86"/>
                      <a:gd name="T101" fmla="*/ 2147483647 h 50"/>
                      <a:gd name="T102" fmla="*/ 2147483647 w 86"/>
                      <a:gd name="T103" fmla="*/ 2147483647 h 50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w 86"/>
                      <a:gd name="T157" fmla="*/ 0 h 50"/>
                      <a:gd name="T158" fmla="*/ 86 w 86"/>
                      <a:gd name="T159" fmla="*/ 50 h 50"/>
                    </a:gdLst>
                    <a:ahLst/>
                    <a:cxnLst>
                      <a:cxn ang="T104">
                        <a:pos x="T0" y="T1"/>
                      </a:cxn>
                      <a:cxn ang="T105">
                        <a:pos x="T2" y="T3"/>
                      </a:cxn>
                      <a:cxn ang="T106">
                        <a:pos x="T4" y="T5"/>
                      </a:cxn>
                      <a:cxn ang="T107">
                        <a:pos x="T6" y="T7"/>
                      </a:cxn>
                      <a:cxn ang="T108">
                        <a:pos x="T8" y="T9"/>
                      </a:cxn>
                      <a:cxn ang="T109">
                        <a:pos x="T10" y="T11"/>
                      </a:cxn>
                      <a:cxn ang="T110">
                        <a:pos x="T12" y="T13"/>
                      </a:cxn>
                      <a:cxn ang="T111">
                        <a:pos x="T14" y="T15"/>
                      </a:cxn>
                      <a:cxn ang="T112">
                        <a:pos x="T16" y="T17"/>
                      </a:cxn>
                      <a:cxn ang="T113">
                        <a:pos x="T18" y="T19"/>
                      </a:cxn>
                      <a:cxn ang="T114">
                        <a:pos x="T20" y="T21"/>
                      </a:cxn>
                      <a:cxn ang="T115">
                        <a:pos x="T22" y="T23"/>
                      </a:cxn>
                      <a:cxn ang="T116">
                        <a:pos x="T24" y="T25"/>
                      </a:cxn>
                      <a:cxn ang="T117">
                        <a:pos x="T26" y="T27"/>
                      </a:cxn>
                      <a:cxn ang="T118">
                        <a:pos x="T28" y="T29"/>
                      </a:cxn>
                      <a:cxn ang="T119">
                        <a:pos x="T30" y="T31"/>
                      </a:cxn>
                      <a:cxn ang="T120">
                        <a:pos x="T32" y="T33"/>
                      </a:cxn>
                      <a:cxn ang="T121">
                        <a:pos x="T34" y="T35"/>
                      </a:cxn>
                      <a:cxn ang="T122">
                        <a:pos x="T36" y="T37"/>
                      </a:cxn>
                      <a:cxn ang="T123">
                        <a:pos x="T38" y="T39"/>
                      </a:cxn>
                      <a:cxn ang="T124">
                        <a:pos x="T40" y="T41"/>
                      </a:cxn>
                      <a:cxn ang="T125">
                        <a:pos x="T42" y="T43"/>
                      </a:cxn>
                      <a:cxn ang="T126">
                        <a:pos x="T44" y="T45"/>
                      </a:cxn>
                      <a:cxn ang="T127">
                        <a:pos x="T46" y="T47"/>
                      </a:cxn>
                      <a:cxn ang="T128">
                        <a:pos x="T48" y="T49"/>
                      </a:cxn>
                      <a:cxn ang="T129">
                        <a:pos x="T50" y="T51"/>
                      </a:cxn>
                      <a:cxn ang="T130">
                        <a:pos x="T52" y="T53"/>
                      </a:cxn>
                      <a:cxn ang="T131">
                        <a:pos x="T54" y="T55"/>
                      </a:cxn>
                      <a:cxn ang="T132">
                        <a:pos x="T56" y="T57"/>
                      </a:cxn>
                      <a:cxn ang="T133">
                        <a:pos x="T58" y="T59"/>
                      </a:cxn>
                      <a:cxn ang="T134">
                        <a:pos x="T60" y="T61"/>
                      </a:cxn>
                      <a:cxn ang="T135">
                        <a:pos x="T62" y="T63"/>
                      </a:cxn>
                      <a:cxn ang="T136">
                        <a:pos x="T64" y="T65"/>
                      </a:cxn>
                      <a:cxn ang="T137">
                        <a:pos x="T66" y="T67"/>
                      </a:cxn>
                      <a:cxn ang="T138">
                        <a:pos x="T68" y="T69"/>
                      </a:cxn>
                      <a:cxn ang="T139">
                        <a:pos x="T70" y="T71"/>
                      </a:cxn>
                      <a:cxn ang="T140">
                        <a:pos x="T72" y="T73"/>
                      </a:cxn>
                      <a:cxn ang="T141">
                        <a:pos x="T74" y="T75"/>
                      </a:cxn>
                      <a:cxn ang="T142">
                        <a:pos x="T76" y="T77"/>
                      </a:cxn>
                      <a:cxn ang="T143">
                        <a:pos x="T78" y="T79"/>
                      </a:cxn>
                      <a:cxn ang="T144">
                        <a:pos x="T80" y="T81"/>
                      </a:cxn>
                      <a:cxn ang="T145">
                        <a:pos x="T82" y="T83"/>
                      </a:cxn>
                      <a:cxn ang="T146">
                        <a:pos x="T84" y="T85"/>
                      </a:cxn>
                      <a:cxn ang="T147">
                        <a:pos x="T86" y="T87"/>
                      </a:cxn>
                      <a:cxn ang="T148">
                        <a:pos x="T88" y="T89"/>
                      </a:cxn>
                      <a:cxn ang="T149">
                        <a:pos x="T90" y="T91"/>
                      </a:cxn>
                      <a:cxn ang="T150">
                        <a:pos x="T92" y="T93"/>
                      </a:cxn>
                      <a:cxn ang="T151">
                        <a:pos x="T94" y="T95"/>
                      </a:cxn>
                      <a:cxn ang="T152">
                        <a:pos x="T96" y="T97"/>
                      </a:cxn>
                      <a:cxn ang="T153">
                        <a:pos x="T98" y="T99"/>
                      </a:cxn>
                      <a:cxn ang="T154">
                        <a:pos x="T100" y="T101"/>
                      </a:cxn>
                      <a:cxn ang="T155">
                        <a:pos x="T102" y="T103"/>
                      </a:cxn>
                    </a:cxnLst>
                    <a:rect l="T156" t="T157" r="T158" b="T159"/>
                    <a:pathLst>
                      <a:path w="86" h="50">
                        <a:moveTo>
                          <a:pt x="68" y="50"/>
                        </a:moveTo>
                        <a:lnTo>
                          <a:pt x="74" y="50"/>
                        </a:lnTo>
                        <a:lnTo>
                          <a:pt x="80" y="48"/>
                        </a:lnTo>
                        <a:lnTo>
                          <a:pt x="84" y="46"/>
                        </a:lnTo>
                        <a:lnTo>
                          <a:pt x="86" y="42"/>
                        </a:lnTo>
                        <a:lnTo>
                          <a:pt x="86" y="38"/>
                        </a:lnTo>
                        <a:lnTo>
                          <a:pt x="84" y="30"/>
                        </a:lnTo>
                        <a:lnTo>
                          <a:pt x="84" y="26"/>
                        </a:lnTo>
                        <a:lnTo>
                          <a:pt x="80" y="12"/>
                        </a:lnTo>
                        <a:lnTo>
                          <a:pt x="76" y="10"/>
                        </a:lnTo>
                        <a:lnTo>
                          <a:pt x="72" y="8"/>
                        </a:lnTo>
                        <a:lnTo>
                          <a:pt x="68" y="8"/>
                        </a:lnTo>
                        <a:lnTo>
                          <a:pt x="66" y="12"/>
                        </a:lnTo>
                        <a:lnTo>
                          <a:pt x="64" y="12"/>
                        </a:lnTo>
                        <a:lnTo>
                          <a:pt x="60" y="10"/>
                        </a:lnTo>
                        <a:lnTo>
                          <a:pt x="58" y="6"/>
                        </a:lnTo>
                        <a:lnTo>
                          <a:pt x="56" y="2"/>
                        </a:lnTo>
                        <a:lnTo>
                          <a:pt x="52" y="0"/>
                        </a:lnTo>
                        <a:lnTo>
                          <a:pt x="48" y="0"/>
                        </a:lnTo>
                        <a:lnTo>
                          <a:pt x="40" y="2"/>
                        </a:lnTo>
                        <a:lnTo>
                          <a:pt x="42" y="4"/>
                        </a:lnTo>
                        <a:lnTo>
                          <a:pt x="44" y="12"/>
                        </a:lnTo>
                        <a:lnTo>
                          <a:pt x="42" y="16"/>
                        </a:lnTo>
                        <a:lnTo>
                          <a:pt x="42" y="18"/>
                        </a:lnTo>
                        <a:lnTo>
                          <a:pt x="38" y="22"/>
                        </a:lnTo>
                        <a:lnTo>
                          <a:pt x="32" y="24"/>
                        </a:lnTo>
                        <a:lnTo>
                          <a:pt x="30" y="24"/>
                        </a:lnTo>
                        <a:lnTo>
                          <a:pt x="28" y="22"/>
                        </a:lnTo>
                        <a:lnTo>
                          <a:pt x="24" y="18"/>
                        </a:lnTo>
                        <a:lnTo>
                          <a:pt x="18" y="12"/>
                        </a:lnTo>
                        <a:lnTo>
                          <a:pt x="16" y="10"/>
                        </a:lnTo>
                        <a:lnTo>
                          <a:pt x="12" y="10"/>
                        </a:lnTo>
                        <a:lnTo>
                          <a:pt x="8" y="10"/>
                        </a:lnTo>
                        <a:lnTo>
                          <a:pt x="6" y="12"/>
                        </a:lnTo>
                        <a:lnTo>
                          <a:pt x="2" y="20"/>
                        </a:lnTo>
                        <a:lnTo>
                          <a:pt x="2" y="26"/>
                        </a:lnTo>
                        <a:lnTo>
                          <a:pt x="0" y="30"/>
                        </a:lnTo>
                        <a:lnTo>
                          <a:pt x="2" y="38"/>
                        </a:lnTo>
                        <a:lnTo>
                          <a:pt x="2" y="36"/>
                        </a:lnTo>
                        <a:lnTo>
                          <a:pt x="4" y="34"/>
                        </a:lnTo>
                        <a:lnTo>
                          <a:pt x="12" y="34"/>
                        </a:lnTo>
                        <a:lnTo>
                          <a:pt x="24" y="34"/>
                        </a:lnTo>
                        <a:lnTo>
                          <a:pt x="28" y="36"/>
                        </a:lnTo>
                        <a:lnTo>
                          <a:pt x="34" y="38"/>
                        </a:lnTo>
                        <a:lnTo>
                          <a:pt x="42" y="36"/>
                        </a:lnTo>
                        <a:lnTo>
                          <a:pt x="50" y="32"/>
                        </a:lnTo>
                        <a:lnTo>
                          <a:pt x="54" y="38"/>
                        </a:lnTo>
                        <a:lnTo>
                          <a:pt x="58" y="40"/>
                        </a:lnTo>
                        <a:lnTo>
                          <a:pt x="58" y="44"/>
                        </a:lnTo>
                        <a:lnTo>
                          <a:pt x="60" y="48"/>
                        </a:lnTo>
                        <a:lnTo>
                          <a:pt x="66" y="50"/>
                        </a:lnTo>
                        <a:lnTo>
                          <a:pt x="68" y="5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67" name="î$ľïḍê">
                    <a:extLst>
                      <a:ext uri="{FF2B5EF4-FFF2-40B4-BE49-F238E27FC236}">
                        <a16:creationId xmlns="" xmlns:a16="http://schemas.microsoft.com/office/drawing/2014/main" id="{4E637349-C366-4BAE-ADC3-A1E35C5DD3C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824380" y="2148575"/>
                    <a:ext cx="111555" cy="78458"/>
                  </a:xfrm>
                  <a:custGeom>
                    <a:avLst/>
                    <a:gdLst>
                      <a:gd name="T0" fmla="*/ 2147483647 w 64"/>
                      <a:gd name="T1" fmla="*/ 2147483647 h 48"/>
                      <a:gd name="T2" fmla="*/ 2147483647 w 64"/>
                      <a:gd name="T3" fmla="*/ 2147483647 h 48"/>
                      <a:gd name="T4" fmla="*/ 2147483647 w 64"/>
                      <a:gd name="T5" fmla="*/ 2147483647 h 48"/>
                      <a:gd name="T6" fmla="*/ 2147483647 w 64"/>
                      <a:gd name="T7" fmla="*/ 2147483647 h 48"/>
                      <a:gd name="T8" fmla="*/ 2147483647 w 64"/>
                      <a:gd name="T9" fmla="*/ 2147483647 h 48"/>
                      <a:gd name="T10" fmla="*/ 2147483647 w 64"/>
                      <a:gd name="T11" fmla="*/ 0 h 48"/>
                      <a:gd name="T12" fmla="*/ 2147483647 w 64"/>
                      <a:gd name="T13" fmla="*/ 2147483647 h 48"/>
                      <a:gd name="T14" fmla="*/ 2147483647 w 64"/>
                      <a:gd name="T15" fmla="*/ 2147483647 h 48"/>
                      <a:gd name="T16" fmla="*/ 2147483647 w 64"/>
                      <a:gd name="T17" fmla="*/ 2147483647 h 48"/>
                      <a:gd name="T18" fmla="*/ 2147483647 w 64"/>
                      <a:gd name="T19" fmla="*/ 2147483647 h 48"/>
                      <a:gd name="T20" fmla="*/ 2147483647 w 64"/>
                      <a:gd name="T21" fmla="*/ 2147483647 h 48"/>
                      <a:gd name="T22" fmla="*/ 2147483647 w 64"/>
                      <a:gd name="T23" fmla="*/ 2147483647 h 48"/>
                      <a:gd name="T24" fmla="*/ 2147483647 w 64"/>
                      <a:gd name="T25" fmla="*/ 2147483647 h 48"/>
                      <a:gd name="T26" fmla="*/ 0 w 64"/>
                      <a:gd name="T27" fmla="*/ 2147483647 h 48"/>
                      <a:gd name="T28" fmla="*/ 0 w 64"/>
                      <a:gd name="T29" fmla="*/ 2147483647 h 48"/>
                      <a:gd name="T30" fmla="*/ 2147483647 w 64"/>
                      <a:gd name="T31" fmla="*/ 2147483647 h 48"/>
                      <a:gd name="T32" fmla="*/ 2147483647 w 64"/>
                      <a:gd name="T33" fmla="*/ 2147483647 h 48"/>
                      <a:gd name="T34" fmla="*/ 2147483647 w 64"/>
                      <a:gd name="T35" fmla="*/ 2147483647 h 48"/>
                      <a:gd name="T36" fmla="*/ 2147483647 w 64"/>
                      <a:gd name="T37" fmla="*/ 2147483647 h 48"/>
                      <a:gd name="T38" fmla="*/ 2147483647 w 64"/>
                      <a:gd name="T39" fmla="*/ 2147483647 h 48"/>
                      <a:gd name="T40" fmla="*/ 2147483647 w 64"/>
                      <a:gd name="T41" fmla="*/ 2147483647 h 48"/>
                      <a:gd name="T42" fmla="*/ 2147483647 w 64"/>
                      <a:gd name="T43" fmla="*/ 2147483647 h 48"/>
                      <a:gd name="T44" fmla="*/ 2147483647 w 64"/>
                      <a:gd name="T45" fmla="*/ 2147483647 h 48"/>
                      <a:gd name="T46" fmla="*/ 2147483647 w 64"/>
                      <a:gd name="T47" fmla="*/ 2147483647 h 48"/>
                      <a:gd name="T48" fmla="*/ 2147483647 w 64"/>
                      <a:gd name="T49" fmla="*/ 2147483647 h 48"/>
                      <a:gd name="T50" fmla="*/ 2147483647 w 64"/>
                      <a:gd name="T51" fmla="*/ 2147483647 h 48"/>
                      <a:gd name="T52" fmla="*/ 2147483647 w 64"/>
                      <a:gd name="T53" fmla="*/ 2147483647 h 48"/>
                      <a:gd name="T54" fmla="*/ 2147483647 w 64"/>
                      <a:gd name="T55" fmla="*/ 2147483647 h 48"/>
                      <a:gd name="T56" fmla="*/ 2147483647 w 64"/>
                      <a:gd name="T57" fmla="*/ 2147483647 h 48"/>
                      <a:gd name="T58" fmla="*/ 2147483647 w 64"/>
                      <a:gd name="T59" fmla="*/ 2147483647 h 48"/>
                      <a:gd name="T60" fmla="*/ 2147483647 w 64"/>
                      <a:gd name="T61" fmla="*/ 2147483647 h 48"/>
                      <a:gd name="T62" fmla="*/ 2147483647 w 64"/>
                      <a:gd name="T63" fmla="*/ 2147483647 h 48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w 64"/>
                      <a:gd name="T97" fmla="*/ 0 h 48"/>
                      <a:gd name="T98" fmla="*/ 64 w 64"/>
                      <a:gd name="T99" fmla="*/ 48 h 48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T96" t="T97" r="T98" b="T99"/>
                    <a:pathLst>
                      <a:path w="64" h="48">
                        <a:moveTo>
                          <a:pt x="64" y="18"/>
                        </a:moveTo>
                        <a:lnTo>
                          <a:pt x="60" y="16"/>
                        </a:lnTo>
                        <a:lnTo>
                          <a:pt x="58" y="12"/>
                        </a:lnTo>
                        <a:lnTo>
                          <a:pt x="58" y="8"/>
                        </a:lnTo>
                        <a:lnTo>
                          <a:pt x="54" y="6"/>
                        </a:lnTo>
                        <a:lnTo>
                          <a:pt x="50" y="0"/>
                        </a:lnTo>
                        <a:lnTo>
                          <a:pt x="42" y="4"/>
                        </a:lnTo>
                        <a:lnTo>
                          <a:pt x="34" y="6"/>
                        </a:lnTo>
                        <a:lnTo>
                          <a:pt x="28" y="4"/>
                        </a:lnTo>
                        <a:lnTo>
                          <a:pt x="24" y="2"/>
                        </a:lnTo>
                        <a:lnTo>
                          <a:pt x="12" y="2"/>
                        </a:lnTo>
                        <a:lnTo>
                          <a:pt x="4" y="2"/>
                        </a:lnTo>
                        <a:lnTo>
                          <a:pt x="2" y="4"/>
                        </a:lnTo>
                        <a:lnTo>
                          <a:pt x="0" y="6"/>
                        </a:lnTo>
                        <a:lnTo>
                          <a:pt x="0" y="20"/>
                        </a:lnTo>
                        <a:lnTo>
                          <a:pt x="8" y="20"/>
                        </a:lnTo>
                        <a:lnTo>
                          <a:pt x="16" y="20"/>
                        </a:lnTo>
                        <a:lnTo>
                          <a:pt x="22" y="22"/>
                        </a:lnTo>
                        <a:lnTo>
                          <a:pt x="28" y="24"/>
                        </a:lnTo>
                        <a:lnTo>
                          <a:pt x="26" y="36"/>
                        </a:lnTo>
                        <a:lnTo>
                          <a:pt x="30" y="40"/>
                        </a:lnTo>
                        <a:lnTo>
                          <a:pt x="32" y="40"/>
                        </a:lnTo>
                        <a:lnTo>
                          <a:pt x="34" y="42"/>
                        </a:lnTo>
                        <a:lnTo>
                          <a:pt x="38" y="46"/>
                        </a:lnTo>
                        <a:lnTo>
                          <a:pt x="40" y="48"/>
                        </a:lnTo>
                        <a:lnTo>
                          <a:pt x="44" y="46"/>
                        </a:lnTo>
                        <a:lnTo>
                          <a:pt x="50" y="46"/>
                        </a:lnTo>
                        <a:lnTo>
                          <a:pt x="56" y="34"/>
                        </a:lnTo>
                        <a:lnTo>
                          <a:pt x="58" y="30"/>
                        </a:lnTo>
                        <a:lnTo>
                          <a:pt x="64" y="24"/>
                        </a:lnTo>
                        <a:lnTo>
                          <a:pt x="64" y="20"/>
                        </a:lnTo>
                        <a:lnTo>
                          <a:pt x="64" y="1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68" name="íṡľíḓé">
                    <a:extLst>
                      <a:ext uri="{FF2B5EF4-FFF2-40B4-BE49-F238E27FC236}">
                        <a16:creationId xmlns="" xmlns:a16="http://schemas.microsoft.com/office/drawing/2014/main" id="{F3E452A3-DABA-4EB3-9572-CF045EA9DDE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802344" y="2182200"/>
                    <a:ext cx="71616" cy="26620"/>
                  </a:xfrm>
                  <a:custGeom>
                    <a:avLst/>
                    <a:gdLst>
                      <a:gd name="T0" fmla="*/ 2147483647 w 40"/>
                      <a:gd name="T1" fmla="*/ 2147483647 h 16"/>
                      <a:gd name="T2" fmla="*/ 2147483647 w 40"/>
                      <a:gd name="T3" fmla="*/ 2147483647 h 16"/>
                      <a:gd name="T4" fmla="*/ 2147483647 w 40"/>
                      <a:gd name="T5" fmla="*/ 2147483647 h 16"/>
                      <a:gd name="T6" fmla="*/ 2147483647 w 40"/>
                      <a:gd name="T7" fmla="*/ 0 h 16"/>
                      <a:gd name="T8" fmla="*/ 2147483647 w 40"/>
                      <a:gd name="T9" fmla="*/ 0 h 16"/>
                      <a:gd name="T10" fmla="*/ 2147483647 w 40"/>
                      <a:gd name="T11" fmla="*/ 0 h 16"/>
                      <a:gd name="T12" fmla="*/ 2147483647 w 40"/>
                      <a:gd name="T13" fmla="*/ 2147483647 h 16"/>
                      <a:gd name="T14" fmla="*/ 2147483647 w 40"/>
                      <a:gd name="T15" fmla="*/ 2147483647 h 16"/>
                      <a:gd name="T16" fmla="*/ 2147483647 w 40"/>
                      <a:gd name="T17" fmla="*/ 2147483647 h 16"/>
                      <a:gd name="T18" fmla="*/ 2147483647 w 40"/>
                      <a:gd name="T19" fmla="*/ 2147483647 h 16"/>
                      <a:gd name="T20" fmla="*/ 0 w 40"/>
                      <a:gd name="T21" fmla="*/ 2147483647 h 16"/>
                      <a:gd name="T22" fmla="*/ 2147483647 w 40"/>
                      <a:gd name="T23" fmla="*/ 2147483647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0"/>
                      <a:gd name="T37" fmla="*/ 0 h 16"/>
                      <a:gd name="T38" fmla="*/ 40 w 40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0" h="16">
                        <a:moveTo>
                          <a:pt x="38" y="16"/>
                        </a:moveTo>
                        <a:lnTo>
                          <a:pt x="40" y="4"/>
                        </a:lnTo>
                        <a:lnTo>
                          <a:pt x="34" y="2"/>
                        </a:lnTo>
                        <a:lnTo>
                          <a:pt x="28" y="0"/>
                        </a:lnTo>
                        <a:lnTo>
                          <a:pt x="20" y="0"/>
                        </a:lnTo>
                        <a:lnTo>
                          <a:pt x="14" y="0"/>
                        </a:lnTo>
                        <a:lnTo>
                          <a:pt x="12" y="6"/>
                        </a:lnTo>
                        <a:lnTo>
                          <a:pt x="8" y="6"/>
                        </a:lnTo>
                        <a:lnTo>
                          <a:pt x="4" y="8"/>
                        </a:lnTo>
                        <a:lnTo>
                          <a:pt x="2" y="12"/>
                        </a:lnTo>
                        <a:lnTo>
                          <a:pt x="0" y="16"/>
                        </a:lnTo>
                        <a:lnTo>
                          <a:pt x="38" y="1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69" name="iṡḻíďê">
                    <a:extLst>
                      <a:ext uri="{FF2B5EF4-FFF2-40B4-BE49-F238E27FC236}">
                        <a16:creationId xmlns="" xmlns:a16="http://schemas.microsoft.com/office/drawing/2014/main" id="{B254EA98-65E2-4542-A984-DDA059F8FBB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098588" y="2580100"/>
                    <a:ext cx="71616" cy="149914"/>
                  </a:xfrm>
                  <a:custGeom>
                    <a:avLst/>
                    <a:gdLst>
                      <a:gd name="T0" fmla="*/ 2147483647 w 40"/>
                      <a:gd name="T1" fmla="*/ 2147483647 h 90"/>
                      <a:gd name="T2" fmla="*/ 2147483647 w 40"/>
                      <a:gd name="T3" fmla="*/ 2147483647 h 90"/>
                      <a:gd name="T4" fmla="*/ 2147483647 w 40"/>
                      <a:gd name="T5" fmla="*/ 2147483647 h 90"/>
                      <a:gd name="T6" fmla="*/ 2147483647 w 40"/>
                      <a:gd name="T7" fmla="*/ 2147483647 h 90"/>
                      <a:gd name="T8" fmla="*/ 2147483647 w 40"/>
                      <a:gd name="T9" fmla="*/ 2147483647 h 90"/>
                      <a:gd name="T10" fmla="*/ 2147483647 w 40"/>
                      <a:gd name="T11" fmla="*/ 2147483647 h 90"/>
                      <a:gd name="T12" fmla="*/ 2147483647 w 40"/>
                      <a:gd name="T13" fmla="*/ 2147483647 h 90"/>
                      <a:gd name="T14" fmla="*/ 2147483647 w 40"/>
                      <a:gd name="T15" fmla="*/ 2147483647 h 90"/>
                      <a:gd name="T16" fmla="*/ 0 w 40"/>
                      <a:gd name="T17" fmla="*/ 2147483647 h 90"/>
                      <a:gd name="T18" fmla="*/ 0 w 40"/>
                      <a:gd name="T19" fmla="*/ 2147483647 h 90"/>
                      <a:gd name="T20" fmla="*/ 0 w 40"/>
                      <a:gd name="T21" fmla="*/ 2147483647 h 90"/>
                      <a:gd name="T22" fmla="*/ 2147483647 w 40"/>
                      <a:gd name="T23" fmla="*/ 2147483647 h 90"/>
                      <a:gd name="T24" fmla="*/ 2147483647 w 40"/>
                      <a:gd name="T25" fmla="*/ 2147483647 h 90"/>
                      <a:gd name="T26" fmla="*/ 2147483647 w 40"/>
                      <a:gd name="T27" fmla="*/ 2147483647 h 90"/>
                      <a:gd name="T28" fmla="*/ 2147483647 w 40"/>
                      <a:gd name="T29" fmla="*/ 2147483647 h 90"/>
                      <a:gd name="T30" fmla="*/ 2147483647 w 40"/>
                      <a:gd name="T31" fmla="*/ 2147483647 h 90"/>
                      <a:gd name="T32" fmla="*/ 2147483647 w 40"/>
                      <a:gd name="T33" fmla="*/ 2147483647 h 90"/>
                      <a:gd name="T34" fmla="*/ 2147483647 w 40"/>
                      <a:gd name="T35" fmla="*/ 2147483647 h 90"/>
                      <a:gd name="T36" fmla="*/ 2147483647 w 40"/>
                      <a:gd name="T37" fmla="*/ 2147483647 h 90"/>
                      <a:gd name="T38" fmla="*/ 2147483647 w 40"/>
                      <a:gd name="T39" fmla="*/ 2147483647 h 90"/>
                      <a:gd name="T40" fmla="*/ 2147483647 w 40"/>
                      <a:gd name="T41" fmla="*/ 2147483647 h 90"/>
                      <a:gd name="T42" fmla="*/ 2147483647 w 40"/>
                      <a:gd name="T43" fmla="*/ 0 h 90"/>
                      <a:gd name="T44" fmla="*/ 2147483647 w 40"/>
                      <a:gd name="T45" fmla="*/ 2147483647 h 90"/>
                      <a:gd name="T46" fmla="*/ 2147483647 w 40"/>
                      <a:gd name="T47" fmla="*/ 2147483647 h 90"/>
                      <a:gd name="T48" fmla="*/ 2147483647 w 40"/>
                      <a:gd name="T49" fmla="*/ 2147483647 h 90"/>
                      <a:gd name="T50" fmla="*/ 2147483647 w 40"/>
                      <a:gd name="T51" fmla="*/ 2147483647 h 90"/>
                      <a:gd name="T52" fmla="*/ 2147483647 w 40"/>
                      <a:gd name="T53" fmla="*/ 2147483647 h 90"/>
                      <a:gd name="T54" fmla="*/ 2147483647 w 40"/>
                      <a:gd name="T55" fmla="*/ 2147483647 h 90"/>
                      <a:gd name="T56" fmla="*/ 2147483647 w 40"/>
                      <a:gd name="T57" fmla="*/ 2147483647 h 90"/>
                      <a:gd name="T58" fmla="*/ 2147483647 w 40"/>
                      <a:gd name="T59" fmla="*/ 2147483647 h 90"/>
                      <a:gd name="T60" fmla="*/ 2147483647 w 40"/>
                      <a:gd name="T61" fmla="*/ 2147483647 h 90"/>
                      <a:gd name="T62" fmla="*/ 2147483647 w 40"/>
                      <a:gd name="T63" fmla="*/ 2147483647 h 90"/>
                      <a:gd name="T64" fmla="*/ 2147483647 w 40"/>
                      <a:gd name="T65" fmla="*/ 2147483647 h 90"/>
                      <a:gd name="T66" fmla="*/ 2147483647 w 40"/>
                      <a:gd name="T67" fmla="*/ 2147483647 h 90"/>
                      <a:gd name="T68" fmla="*/ 2147483647 w 40"/>
                      <a:gd name="T69" fmla="*/ 2147483647 h 90"/>
                      <a:gd name="T70" fmla="*/ 2147483647 w 40"/>
                      <a:gd name="T71" fmla="*/ 2147483647 h 90"/>
                      <a:gd name="T72" fmla="*/ 2147483647 w 40"/>
                      <a:gd name="T73" fmla="*/ 2147483647 h 90"/>
                      <a:gd name="T74" fmla="*/ 2147483647 w 40"/>
                      <a:gd name="T75" fmla="*/ 2147483647 h 90"/>
                      <a:gd name="T76" fmla="*/ 2147483647 w 40"/>
                      <a:gd name="T77" fmla="*/ 2147483647 h 90"/>
                      <a:gd name="T78" fmla="*/ 2147483647 w 40"/>
                      <a:gd name="T79" fmla="*/ 2147483647 h 90"/>
                      <a:gd name="T80" fmla="*/ 2147483647 w 40"/>
                      <a:gd name="T81" fmla="*/ 2147483647 h 90"/>
                      <a:gd name="T82" fmla="*/ 2147483647 w 40"/>
                      <a:gd name="T83" fmla="*/ 2147483647 h 90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w 40"/>
                      <a:gd name="T127" fmla="*/ 0 h 90"/>
                      <a:gd name="T128" fmla="*/ 40 w 40"/>
                      <a:gd name="T129" fmla="*/ 90 h 90"/>
                    </a:gdLst>
                    <a:ahLst/>
                    <a:cxnLst>
                      <a:cxn ang="T84">
                        <a:pos x="T0" y="T1"/>
                      </a:cxn>
                      <a:cxn ang="T85">
                        <a:pos x="T2" y="T3"/>
                      </a:cxn>
                      <a:cxn ang="T86">
                        <a:pos x="T4" y="T5"/>
                      </a:cxn>
                      <a:cxn ang="T87">
                        <a:pos x="T6" y="T7"/>
                      </a:cxn>
                      <a:cxn ang="T88">
                        <a:pos x="T8" y="T9"/>
                      </a:cxn>
                      <a:cxn ang="T89">
                        <a:pos x="T10" y="T11"/>
                      </a:cxn>
                      <a:cxn ang="T90">
                        <a:pos x="T12" y="T13"/>
                      </a:cxn>
                      <a:cxn ang="T91">
                        <a:pos x="T14" y="T15"/>
                      </a:cxn>
                      <a:cxn ang="T92">
                        <a:pos x="T16" y="T17"/>
                      </a:cxn>
                      <a:cxn ang="T93">
                        <a:pos x="T18" y="T19"/>
                      </a:cxn>
                      <a:cxn ang="T94">
                        <a:pos x="T20" y="T21"/>
                      </a:cxn>
                      <a:cxn ang="T95">
                        <a:pos x="T22" y="T23"/>
                      </a:cxn>
                      <a:cxn ang="T96">
                        <a:pos x="T24" y="T25"/>
                      </a:cxn>
                      <a:cxn ang="T97">
                        <a:pos x="T26" y="T27"/>
                      </a:cxn>
                      <a:cxn ang="T98">
                        <a:pos x="T28" y="T29"/>
                      </a:cxn>
                      <a:cxn ang="T99">
                        <a:pos x="T30" y="T31"/>
                      </a:cxn>
                      <a:cxn ang="T100">
                        <a:pos x="T32" y="T33"/>
                      </a:cxn>
                      <a:cxn ang="T101">
                        <a:pos x="T34" y="T35"/>
                      </a:cxn>
                      <a:cxn ang="T102">
                        <a:pos x="T36" y="T37"/>
                      </a:cxn>
                      <a:cxn ang="T103">
                        <a:pos x="T38" y="T39"/>
                      </a:cxn>
                      <a:cxn ang="T104">
                        <a:pos x="T40" y="T41"/>
                      </a:cxn>
                      <a:cxn ang="T105">
                        <a:pos x="T42" y="T43"/>
                      </a:cxn>
                      <a:cxn ang="T106">
                        <a:pos x="T44" y="T45"/>
                      </a:cxn>
                      <a:cxn ang="T107">
                        <a:pos x="T46" y="T47"/>
                      </a:cxn>
                      <a:cxn ang="T108">
                        <a:pos x="T48" y="T49"/>
                      </a:cxn>
                      <a:cxn ang="T109">
                        <a:pos x="T50" y="T51"/>
                      </a:cxn>
                      <a:cxn ang="T110">
                        <a:pos x="T52" y="T53"/>
                      </a:cxn>
                      <a:cxn ang="T111">
                        <a:pos x="T54" y="T55"/>
                      </a:cxn>
                      <a:cxn ang="T112">
                        <a:pos x="T56" y="T57"/>
                      </a:cxn>
                      <a:cxn ang="T113">
                        <a:pos x="T58" y="T59"/>
                      </a:cxn>
                      <a:cxn ang="T114">
                        <a:pos x="T60" y="T61"/>
                      </a:cxn>
                      <a:cxn ang="T115">
                        <a:pos x="T62" y="T63"/>
                      </a:cxn>
                      <a:cxn ang="T116">
                        <a:pos x="T64" y="T65"/>
                      </a:cxn>
                      <a:cxn ang="T117">
                        <a:pos x="T66" y="T67"/>
                      </a:cxn>
                      <a:cxn ang="T118">
                        <a:pos x="T68" y="T69"/>
                      </a:cxn>
                      <a:cxn ang="T119">
                        <a:pos x="T70" y="T71"/>
                      </a:cxn>
                      <a:cxn ang="T120">
                        <a:pos x="T72" y="T73"/>
                      </a:cxn>
                      <a:cxn ang="T121">
                        <a:pos x="T74" y="T75"/>
                      </a:cxn>
                      <a:cxn ang="T122">
                        <a:pos x="T76" y="T77"/>
                      </a:cxn>
                      <a:cxn ang="T123">
                        <a:pos x="T78" y="T79"/>
                      </a:cxn>
                      <a:cxn ang="T124">
                        <a:pos x="T80" y="T81"/>
                      </a:cxn>
                      <a:cxn ang="T125">
                        <a:pos x="T82" y="T83"/>
                      </a:cxn>
                    </a:cxnLst>
                    <a:rect l="T126" t="T127" r="T128" b="T129"/>
                    <a:pathLst>
                      <a:path w="40" h="90">
                        <a:moveTo>
                          <a:pt x="24" y="90"/>
                        </a:moveTo>
                        <a:lnTo>
                          <a:pt x="16" y="90"/>
                        </a:lnTo>
                        <a:lnTo>
                          <a:pt x="12" y="90"/>
                        </a:lnTo>
                        <a:lnTo>
                          <a:pt x="8" y="90"/>
                        </a:lnTo>
                        <a:lnTo>
                          <a:pt x="6" y="76"/>
                        </a:lnTo>
                        <a:lnTo>
                          <a:pt x="8" y="66"/>
                        </a:lnTo>
                        <a:lnTo>
                          <a:pt x="6" y="64"/>
                        </a:lnTo>
                        <a:lnTo>
                          <a:pt x="4" y="64"/>
                        </a:lnTo>
                        <a:lnTo>
                          <a:pt x="0" y="62"/>
                        </a:lnTo>
                        <a:lnTo>
                          <a:pt x="0" y="58"/>
                        </a:lnTo>
                        <a:lnTo>
                          <a:pt x="0" y="52"/>
                        </a:lnTo>
                        <a:lnTo>
                          <a:pt x="2" y="48"/>
                        </a:lnTo>
                        <a:lnTo>
                          <a:pt x="6" y="38"/>
                        </a:lnTo>
                        <a:lnTo>
                          <a:pt x="10" y="32"/>
                        </a:lnTo>
                        <a:lnTo>
                          <a:pt x="12" y="26"/>
                        </a:lnTo>
                        <a:lnTo>
                          <a:pt x="12" y="22"/>
                        </a:lnTo>
                        <a:lnTo>
                          <a:pt x="12" y="18"/>
                        </a:lnTo>
                        <a:lnTo>
                          <a:pt x="10" y="16"/>
                        </a:lnTo>
                        <a:lnTo>
                          <a:pt x="8" y="14"/>
                        </a:lnTo>
                        <a:lnTo>
                          <a:pt x="8" y="12"/>
                        </a:lnTo>
                        <a:lnTo>
                          <a:pt x="10" y="6"/>
                        </a:lnTo>
                        <a:lnTo>
                          <a:pt x="12" y="0"/>
                        </a:lnTo>
                        <a:lnTo>
                          <a:pt x="16" y="4"/>
                        </a:lnTo>
                        <a:lnTo>
                          <a:pt x="22" y="6"/>
                        </a:lnTo>
                        <a:lnTo>
                          <a:pt x="36" y="6"/>
                        </a:lnTo>
                        <a:lnTo>
                          <a:pt x="38" y="8"/>
                        </a:lnTo>
                        <a:lnTo>
                          <a:pt x="40" y="12"/>
                        </a:lnTo>
                        <a:lnTo>
                          <a:pt x="38" y="24"/>
                        </a:lnTo>
                        <a:lnTo>
                          <a:pt x="34" y="34"/>
                        </a:lnTo>
                        <a:lnTo>
                          <a:pt x="30" y="40"/>
                        </a:lnTo>
                        <a:lnTo>
                          <a:pt x="28" y="50"/>
                        </a:lnTo>
                        <a:lnTo>
                          <a:pt x="30" y="54"/>
                        </a:lnTo>
                        <a:lnTo>
                          <a:pt x="30" y="60"/>
                        </a:lnTo>
                        <a:lnTo>
                          <a:pt x="30" y="64"/>
                        </a:lnTo>
                        <a:lnTo>
                          <a:pt x="28" y="68"/>
                        </a:lnTo>
                        <a:lnTo>
                          <a:pt x="30" y="70"/>
                        </a:lnTo>
                        <a:lnTo>
                          <a:pt x="32" y="74"/>
                        </a:lnTo>
                        <a:lnTo>
                          <a:pt x="30" y="78"/>
                        </a:lnTo>
                        <a:lnTo>
                          <a:pt x="28" y="80"/>
                        </a:lnTo>
                        <a:lnTo>
                          <a:pt x="26" y="84"/>
                        </a:lnTo>
                        <a:lnTo>
                          <a:pt x="24" y="86"/>
                        </a:lnTo>
                        <a:lnTo>
                          <a:pt x="24" y="9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70" name="îṧḷíḍê">
                    <a:extLst>
                      <a:ext uri="{FF2B5EF4-FFF2-40B4-BE49-F238E27FC236}">
                        <a16:creationId xmlns="" xmlns:a16="http://schemas.microsoft.com/office/drawing/2014/main" id="{479C1FCB-E8B4-49AD-895D-98AFB9F0FBE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110983" y="2528262"/>
                    <a:ext cx="302987" cy="232575"/>
                  </a:xfrm>
                  <a:custGeom>
                    <a:avLst/>
                    <a:gdLst>
                      <a:gd name="T0" fmla="*/ 2147483647 w 174"/>
                      <a:gd name="T1" fmla="*/ 2147483647 h 140"/>
                      <a:gd name="T2" fmla="*/ 2147483647 w 174"/>
                      <a:gd name="T3" fmla="*/ 2147483647 h 140"/>
                      <a:gd name="T4" fmla="*/ 2147483647 w 174"/>
                      <a:gd name="T5" fmla="*/ 2147483647 h 140"/>
                      <a:gd name="T6" fmla="*/ 2147483647 w 174"/>
                      <a:gd name="T7" fmla="*/ 2147483647 h 140"/>
                      <a:gd name="T8" fmla="*/ 2147483647 w 174"/>
                      <a:gd name="T9" fmla="*/ 2147483647 h 140"/>
                      <a:gd name="T10" fmla="*/ 2147483647 w 174"/>
                      <a:gd name="T11" fmla="*/ 2147483647 h 140"/>
                      <a:gd name="T12" fmla="*/ 2147483647 w 174"/>
                      <a:gd name="T13" fmla="*/ 2147483647 h 140"/>
                      <a:gd name="T14" fmla="*/ 2147483647 w 174"/>
                      <a:gd name="T15" fmla="*/ 2147483647 h 140"/>
                      <a:gd name="T16" fmla="*/ 2147483647 w 174"/>
                      <a:gd name="T17" fmla="*/ 2147483647 h 140"/>
                      <a:gd name="T18" fmla="*/ 2147483647 w 174"/>
                      <a:gd name="T19" fmla="*/ 2147483647 h 140"/>
                      <a:gd name="T20" fmla="*/ 2147483647 w 174"/>
                      <a:gd name="T21" fmla="*/ 2147483647 h 140"/>
                      <a:gd name="T22" fmla="*/ 2147483647 w 174"/>
                      <a:gd name="T23" fmla="*/ 2147483647 h 140"/>
                      <a:gd name="T24" fmla="*/ 2147483647 w 174"/>
                      <a:gd name="T25" fmla="*/ 2147483647 h 140"/>
                      <a:gd name="T26" fmla="*/ 2147483647 w 174"/>
                      <a:gd name="T27" fmla="*/ 2147483647 h 140"/>
                      <a:gd name="T28" fmla="*/ 2147483647 w 174"/>
                      <a:gd name="T29" fmla="*/ 2147483647 h 140"/>
                      <a:gd name="T30" fmla="*/ 2147483647 w 174"/>
                      <a:gd name="T31" fmla="*/ 2147483647 h 140"/>
                      <a:gd name="T32" fmla="*/ 2147483647 w 174"/>
                      <a:gd name="T33" fmla="*/ 2147483647 h 140"/>
                      <a:gd name="T34" fmla="*/ 2147483647 w 174"/>
                      <a:gd name="T35" fmla="*/ 2147483647 h 140"/>
                      <a:gd name="T36" fmla="*/ 2147483647 w 174"/>
                      <a:gd name="T37" fmla="*/ 2147483647 h 140"/>
                      <a:gd name="T38" fmla="*/ 2147483647 w 174"/>
                      <a:gd name="T39" fmla="*/ 2147483647 h 140"/>
                      <a:gd name="T40" fmla="*/ 2147483647 w 174"/>
                      <a:gd name="T41" fmla="*/ 2147483647 h 140"/>
                      <a:gd name="T42" fmla="*/ 2147483647 w 174"/>
                      <a:gd name="T43" fmla="*/ 2147483647 h 140"/>
                      <a:gd name="T44" fmla="*/ 2147483647 w 174"/>
                      <a:gd name="T45" fmla="*/ 2147483647 h 140"/>
                      <a:gd name="T46" fmla="*/ 2147483647 w 174"/>
                      <a:gd name="T47" fmla="*/ 2147483647 h 140"/>
                      <a:gd name="T48" fmla="*/ 2147483647 w 174"/>
                      <a:gd name="T49" fmla="*/ 2147483647 h 140"/>
                      <a:gd name="T50" fmla="*/ 2147483647 w 174"/>
                      <a:gd name="T51" fmla="*/ 2147483647 h 140"/>
                      <a:gd name="T52" fmla="*/ 0 w 174"/>
                      <a:gd name="T53" fmla="*/ 2147483647 h 140"/>
                      <a:gd name="T54" fmla="*/ 0 w 174"/>
                      <a:gd name="T55" fmla="*/ 2147483647 h 140"/>
                      <a:gd name="T56" fmla="*/ 2147483647 w 174"/>
                      <a:gd name="T57" fmla="*/ 2147483647 h 140"/>
                      <a:gd name="T58" fmla="*/ 2147483647 w 174"/>
                      <a:gd name="T59" fmla="*/ 0 h 140"/>
                      <a:gd name="T60" fmla="*/ 2147483647 w 174"/>
                      <a:gd name="T61" fmla="*/ 2147483647 h 140"/>
                      <a:gd name="T62" fmla="*/ 2147483647 w 174"/>
                      <a:gd name="T63" fmla="*/ 2147483647 h 140"/>
                      <a:gd name="T64" fmla="*/ 2147483647 w 174"/>
                      <a:gd name="T65" fmla="*/ 2147483647 h 140"/>
                      <a:gd name="T66" fmla="*/ 2147483647 w 174"/>
                      <a:gd name="T67" fmla="*/ 2147483647 h 140"/>
                      <a:gd name="T68" fmla="*/ 2147483647 w 174"/>
                      <a:gd name="T69" fmla="*/ 2147483647 h 140"/>
                      <a:gd name="T70" fmla="*/ 2147483647 w 174"/>
                      <a:gd name="T71" fmla="*/ 2147483647 h 140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w 174"/>
                      <a:gd name="T109" fmla="*/ 0 h 140"/>
                      <a:gd name="T110" fmla="*/ 174 w 174"/>
                      <a:gd name="T111" fmla="*/ 140 h 140"/>
                    </a:gdLst>
                    <a:ahLst/>
                    <a:cxnLst>
                      <a:cxn ang="T72">
                        <a:pos x="T0" y="T1"/>
                      </a:cxn>
                      <a:cxn ang="T73">
                        <a:pos x="T2" y="T3"/>
                      </a:cxn>
                      <a:cxn ang="T74">
                        <a:pos x="T4" y="T5"/>
                      </a:cxn>
                      <a:cxn ang="T75">
                        <a:pos x="T6" y="T7"/>
                      </a:cxn>
                      <a:cxn ang="T76">
                        <a:pos x="T8" y="T9"/>
                      </a:cxn>
                      <a:cxn ang="T77">
                        <a:pos x="T10" y="T11"/>
                      </a:cxn>
                      <a:cxn ang="T78">
                        <a:pos x="T12" y="T13"/>
                      </a:cxn>
                      <a:cxn ang="T79">
                        <a:pos x="T14" y="T15"/>
                      </a:cxn>
                      <a:cxn ang="T80">
                        <a:pos x="T16" y="T17"/>
                      </a:cxn>
                      <a:cxn ang="T81">
                        <a:pos x="T18" y="T19"/>
                      </a:cxn>
                      <a:cxn ang="T82">
                        <a:pos x="T20" y="T21"/>
                      </a:cxn>
                      <a:cxn ang="T83">
                        <a:pos x="T22" y="T23"/>
                      </a:cxn>
                      <a:cxn ang="T84">
                        <a:pos x="T24" y="T25"/>
                      </a:cxn>
                      <a:cxn ang="T85">
                        <a:pos x="T26" y="T27"/>
                      </a:cxn>
                      <a:cxn ang="T86">
                        <a:pos x="T28" y="T29"/>
                      </a:cxn>
                      <a:cxn ang="T87">
                        <a:pos x="T30" y="T31"/>
                      </a:cxn>
                      <a:cxn ang="T88">
                        <a:pos x="T32" y="T33"/>
                      </a:cxn>
                      <a:cxn ang="T89">
                        <a:pos x="T34" y="T35"/>
                      </a:cxn>
                      <a:cxn ang="T90">
                        <a:pos x="T36" y="T37"/>
                      </a:cxn>
                      <a:cxn ang="T91">
                        <a:pos x="T38" y="T39"/>
                      </a:cxn>
                      <a:cxn ang="T92">
                        <a:pos x="T40" y="T41"/>
                      </a:cxn>
                      <a:cxn ang="T93">
                        <a:pos x="T42" y="T43"/>
                      </a:cxn>
                      <a:cxn ang="T94">
                        <a:pos x="T44" y="T45"/>
                      </a:cxn>
                      <a:cxn ang="T95">
                        <a:pos x="T46" y="T47"/>
                      </a:cxn>
                      <a:cxn ang="T96">
                        <a:pos x="T48" y="T49"/>
                      </a:cxn>
                      <a:cxn ang="T97">
                        <a:pos x="T50" y="T51"/>
                      </a:cxn>
                      <a:cxn ang="T98">
                        <a:pos x="T52" y="T53"/>
                      </a:cxn>
                      <a:cxn ang="T99">
                        <a:pos x="T54" y="T55"/>
                      </a:cxn>
                      <a:cxn ang="T100">
                        <a:pos x="T56" y="T57"/>
                      </a:cxn>
                      <a:cxn ang="T101">
                        <a:pos x="T58" y="T59"/>
                      </a:cxn>
                      <a:cxn ang="T102">
                        <a:pos x="T60" y="T61"/>
                      </a:cxn>
                      <a:cxn ang="T103">
                        <a:pos x="T62" y="T63"/>
                      </a:cxn>
                      <a:cxn ang="T104">
                        <a:pos x="T64" y="T65"/>
                      </a:cxn>
                      <a:cxn ang="T105">
                        <a:pos x="T66" y="T67"/>
                      </a:cxn>
                      <a:cxn ang="T106">
                        <a:pos x="T68" y="T69"/>
                      </a:cxn>
                      <a:cxn ang="T107">
                        <a:pos x="T70" y="T71"/>
                      </a:cxn>
                    </a:cxnLst>
                    <a:rect l="T108" t="T109" r="T110" b="T111"/>
                    <a:pathLst>
                      <a:path w="174" h="140">
                        <a:moveTo>
                          <a:pt x="174" y="32"/>
                        </a:moveTo>
                        <a:lnTo>
                          <a:pt x="174" y="34"/>
                        </a:lnTo>
                        <a:lnTo>
                          <a:pt x="168" y="38"/>
                        </a:lnTo>
                        <a:lnTo>
                          <a:pt x="164" y="44"/>
                        </a:lnTo>
                        <a:lnTo>
                          <a:pt x="146" y="52"/>
                        </a:lnTo>
                        <a:lnTo>
                          <a:pt x="138" y="56"/>
                        </a:lnTo>
                        <a:lnTo>
                          <a:pt x="134" y="62"/>
                        </a:lnTo>
                        <a:lnTo>
                          <a:pt x="128" y="68"/>
                        </a:lnTo>
                        <a:lnTo>
                          <a:pt x="126" y="80"/>
                        </a:lnTo>
                        <a:lnTo>
                          <a:pt x="128" y="86"/>
                        </a:lnTo>
                        <a:lnTo>
                          <a:pt x="132" y="90"/>
                        </a:lnTo>
                        <a:lnTo>
                          <a:pt x="124" y="96"/>
                        </a:lnTo>
                        <a:lnTo>
                          <a:pt x="112" y="108"/>
                        </a:lnTo>
                        <a:lnTo>
                          <a:pt x="106" y="118"/>
                        </a:lnTo>
                        <a:lnTo>
                          <a:pt x="102" y="122"/>
                        </a:lnTo>
                        <a:lnTo>
                          <a:pt x="102" y="126"/>
                        </a:lnTo>
                        <a:lnTo>
                          <a:pt x="70" y="126"/>
                        </a:lnTo>
                        <a:lnTo>
                          <a:pt x="64" y="128"/>
                        </a:lnTo>
                        <a:lnTo>
                          <a:pt x="62" y="132"/>
                        </a:lnTo>
                        <a:lnTo>
                          <a:pt x="56" y="134"/>
                        </a:lnTo>
                        <a:lnTo>
                          <a:pt x="54" y="136"/>
                        </a:lnTo>
                        <a:lnTo>
                          <a:pt x="50" y="140"/>
                        </a:lnTo>
                        <a:lnTo>
                          <a:pt x="48" y="140"/>
                        </a:lnTo>
                        <a:lnTo>
                          <a:pt x="42" y="140"/>
                        </a:lnTo>
                        <a:lnTo>
                          <a:pt x="38" y="136"/>
                        </a:lnTo>
                        <a:lnTo>
                          <a:pt x="36" y="130"/>
                        </a:lnTo>
                        <a:lnTo>
                          <a:pt x="36" y="124"/>
                        </a:lnTo>
                        <a:lnTo>
                          <a:pt x="34" y="122"/>
                        </a:lnTo>
                        <a:lnTo>
                          <a:pt x="30" y="120"/>
                        </a:lnTo>
                        <a:lnTo>
                          <a:pt x="24" y="120"/>
                        </a:lnTo>
                        <a:lnTo>
                          <a:pt x="18" y="120"/>
                        </a:lnTo>
                        <a:lnTo>
                          <a:pt x="20" y="116"/>
                        </a:lnTo>
                        <a:lnTo>
                          <a:pt x="22" y="112"/>
                        </a:lnTo>
                        <a:lnTo>
                          <a:pt x="24" y="108"/>
                        </a:lnTo>
                        <a:lnTo>
                          <a:pt x="26" y="104"/>
                        </a:lnTo>
                        <a:lnTo>
                          <a:pt x="24" y="100"/>
                        </a:lnTo>
                        <a:lnTo>
                          <a:pt x="22" y="98"/>
                        </a:lnTo>
                        <a:lnTo>
                          <a:pt x="24" y="94"/>
                        </a:lnTo>
                        <a:lnTo>
                          <a:pt x="24" y="90"/>
                        </a:lnTo>
                        <a:lnTo>
                          <a:pt x="24" y="84"/>
                        </a:lnTo>
                        <a:lnTo>
                          <a:pt x="22" y="80"/>
                        </a:lnTo>
                        <a:lnTo>
                          <a:pt x="24" y="70"/>
                        </a:lnTo>
                        <a:lnTo>
                          <a:pt x="28" y="64"/>
                        </a:lnTo>
                        <a:lnTo>
                          <a:pt x="32" y="54"/>
                        </a:lnTo>
                        <a:lnTo>
                          <a:pt x="34" y="42"/>
                        </a:lnTo>
                        <a:lnTo>
                          <a:pt x="32" y="38"/>
                        </a:lnTo>
                        <a:lnTo>
                          <a:pt x="30" y="36"/>
                        </a:lnTo>
                        <a:lnTo>
                          <a:pt x="16" y="36"/>
                        </a:lnTo>
                        <a:lnTo>
                          <a:pt x="10" y="34"/>
                        </a:lnTo>
                        <a:lnTo>
                          <a:pt x="6" y="30"/>
                        </a:lnTo>
                        <a:lnTo>
                          <a:pt x="6" y="26"/>
                        </a:lnTo>
                        <a:lnTo>
                          <a:pt x="4" y="22"/>
                        </a:lnTo>
                        <a:lnTo>
                          <a:pt x="2" y="18"/>
                        </a:lnTo>
                        <a:lnTo>
                          <a:pt x="0" y="16"/>
                        </a:lnTo>
                        <a:lnTo>
                          <a:pt x="0" y="12"/>
                        </a:lnTo>
                        <a:lnTo>
                          <a:pt x="0" y="10"/>
                        </a:lnTo>
                        <a:lnTo>
                          <a:pt x="4" y="8"/>
                        </a:lnTo>
                        <a:lnTo>
                          <a:pt x="12" y="6"/>
                        </a:lnTo>
                        <a:lnTo>
                          <a:pt x="12" y="2"/>
                        </a:lnTo>
                        <a:lnTo>
                          <a:pt x="14" y="0"/>
                        </a:lnTo>
                        <a:lnTo>
                          <a:pt x="20" y="0"/>
                        </a:lnTo>
                        <a:lnTo>
                          <a:pt x="40" y="2"/>
                        </a:lnTo>
                        <a:lnTo>
                          <a:pt x="60" y="4"/>
                        </a:lnTo>
                        <a:lnTo>
                          <a:pt x="80" y="8"/>
                        </a:lnTo>
                        <a:lnTo>
                          <a:pt x="102" y="10"/>
                        </a:lnTo>
                        <a:lnTo>
                          <a:pt x="124" y="16"/>
                        </a:lnTo>
                        <a:lnTo>
                          <a:pt x="136" y="18"/>
                        </a:lnTo>
                        <a:lnTo>
                          <a:pt x="150" y="20"/>
                        </a:lnTo>
                        <a:lnTo>
                          <a:pt x="152" y="20"/>
                        </a:lnTo>
                        <a:lnTo>
                          <a:pt x="154" y="22"/>
                        </a:lnTo>
                        <a:lnTo>
                          <a:pt x="160" y="26"/>
                        </a:lnTo>
                        <a:lnTo>
                          <a:pt x="174" y="3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71" name="iŝḷíḋè">
                    <a:extLst>
                      <a:ext uri="{FF2B5EF4-FFF2-40B4-BE49-F238E27FC236}">
                        <a16:creationId xmlns="" xmlns:a16="http://schemas.microsoft.com/office/drawing/2014/main" id="{6F050D9C-9E32-4146-B5F2-DB8B3B848CD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221160" y="2311097"/>
                    <a:ext cx="312628" cy="271804"/>
                  </a:xfrm>
                  <a:custGeom>
                    <a:avLst/>
                    <a:gdLst>
                      <a:gd name="T0" fmla="*/ 2147483647 w 178"/>
                      <a:gd name="T1" fmla="*/ 2147483647 h 162"/>
                      <a:gd name="T2" fmla="*/ 2147483647 w 178"/>
                      <a:gd name="T3" fmla="*/ 2147483647 h 162"/>
                      <a:gd name="T4" fmla="*/ 2147483647 w 178"/>
                      <a:gd name="T5" fmla="*/ 2147483647 h 162"/>
                      <a:gd name="T6" fmla="*/ 2147483647 w 178"/>
                      <a:gd name="T7" fmla="*/ 2147483647 h 162"/>
                      <a:gd name="T8" fmla="*/ 2147483647 w 178"/>
                      <a:gd name="T9" fmla="*/ 2147483647 h 162"/>
                      <a:gd name="T10" fmla="*/ 2147483647 w 178"/>
                      <a:gd name="T11" fmla="*/ 2147483647 h 162"/>
                      <a:gd name="T12" fmla="*/ 2147483647 w 178"/>
                      <a:gd name="T13" fmla="*/ 2147483647 h 162"/>
                      <a:gd name="T14" fmla="*/ 2147483647 w 178"/>
                      <a:gd name="T15" fmla="*/ 2147483647 h 162"/>
                      <a:gd name="T16" fmla="*/ 2147483647 w 178"/>
                      <a:gd name="T17" fmla="*/ 2147483647 h 162"/>
                      <a:gd name="T18" fmla="*/ 2147483647 w 178"/>
                      <a:gd name="T19" fmla="*/ 2147483647 h 162"/>
                      <a:gd name="T20" fmla="*/ 2147483647 w 178"/>
                      <a:gd name="T21" fmla="*/ 2147483647 h 162"/>
                      <a:gd name="T22" fmla="*/ 2147483647 w 178"/>
                      <a:gd name="T23" fmla="*/ 2147483647 h 162"/>
                      <a:gd name="T24" fmla="*/ 2147483647 w 178"/>
                      <a:gd name="T25" fmla="*/ 2147483647 h 162"/>
                      <a:gd name="T26" fmla="*/ 2147483647 w 178"/>
                      <a:gd name="T27" fmla="*/ 2147483647 h 162"/>
                      <a:gd name="T28" fmla="*/ 2147483647 w 178"/>
                      <a:gd name="T29" fmla="*/ 2147483647 h 162"/>
                      <a:gd name="T30" fmla="*/ 2147483647 w 178"/>
                      <a:gd name="T31" fmla="*/ 2147483647 h 162"/>
                      <a:gd name="T32" fmla="*/ 2147483647 w 178"/>
                      <a:gd name="T33" fmla="*/ 2147483647 h 162"/>
                      <a:gd name="T34" fmla="*/ 2147483647 w 178"/>
                      <a:gd name="T35" fmla="*/ 2147483647 h 162"/>
                      <a:gd name="T36" fmla="*/ 2147483647 w 178"/>
                      <a:gd name="T37" fmla="*/ 2147483647 h 162"/>
                      <a:gd name="T38" fmla="*/ 2147483647 w 178"/>
                      <a:gd name="T39" fmla="*/ 2147483647 h 162"/>
                      <a:gd name="T40" fmla="*/ 2147483647 w 178"/>
                      <a:gd name="T41" fmla="*/ 2147483647 h 162"/>
                      <a:gd name="T42" fmla="*/ 2147483647 w 178"/>
                      <a:gd name="T43" fmla="*/ 2147483647 h 162"/>
                      <a:gd name="T44" fmla="*/ 2147483647 w 178"/>
                      <a:gd name="T45" fmla="*/ 2147483647 h 162"/>
                      <a:gd name="T46" fmla="*/ 2147483647 w 178"/>
                      <a:gd name="T47" fmla="*/ 2147483647 h 162"/>
                      <a:gd name="T48" fmla="*/ 2147483647 w 178"/>
                      <a:gd name="T49" fmla="*/ 2147483647 h 162"/>
                      <a:gd name="T50" fmla="*/ 2147483647 w 178"/>
                      <a:gd name="T51" fmla="*/ 2147483647 h 162"/>
                      <a:gd name="T52" fmla="*/ 2147483647 w 178"/>
                      <a:gd name="T53" fmla="*/ 2147483647 h 162"/>
                      <a:gd name="T54" fmla="*/ 2147483647 w 178"/>
                      <a:gd name="T55" fmla="*/ 2147483647 h 162"/>
                      <a:gd name="T56" fmla="*/ 2147483647 w 178"/>
                      <a:gd name="T57" fmla="*/ 2147483647 h 162"/>
                      <a:gd name="T58" fmla="*/ 2147483647 w 178"/>
                      <a:gd name="T59" fmla="*/ 2147483647 h 162"/>
                      <a:gd name="T60" fmla="*/ 2147483647 w 178"/>
                      <a:gd name="T61" fmla="*/ 2147483647 h 162"/>
                      <a:gd name="T62" fmla="*/ 2147483647 w 178"/>
                      <a:gd name="T63" fmla="*/ 0 h 162"/>
                      <a:gd name="T64" fmla="*/ 2147483647 w 178"/>
                      <a:gd name="T65" fmla="*/ 2147483647 h 162"/>
                      <a:gd name="T66" fmla="*/ 2147483647 w 178"/>
                      <a:gd name="T67" fmla="*/ 2147483647 h 162"/>
                      <a:gd name="T68" fmla="*/ 2147483647 w 178"/>
                      <a:gd name="T69" fmla="*/ 2147483647 h 162"/>
                      <a:gd name="T70" fmla="*/ 2147483647 w 178"/>
                      <a:gd name="T71" fmla="*/ 2147483647 h 162"/>
                      <a:gd name="T72" fmla="*/ 2147483647 w 178"/>
                      <a:gd name="T73" fmla="*/ 2147483647 h 162"/>
                      <a:gd name="T74" fmla="*/ 2147483647 w 178"/>
                      <a:gd name="T75" fmla="*/ 2147483647 h 162"/>
                      <a:gd name="T76" fmla="*/ 2147483647 w 178"/>
                      <a:gd name="T77" fmla="*/ 2147483647 h 162"/>
                      <a:gd name="T78" fmla="*/ 2147483647 w 178"/>
                      <a:gd name="T79" fmla="*/ 2147483647 h 162"/>
                      <a:gd name="T80" fmla="*/ 2147483647 w 178"/>
                      <a:gd name="T81" fmla="*/ 2147483647 h 162"/>
                      <a:gd name="T82" fmla="*/ 2147483647 w 178"/>
                      <a:gd name="T83" fmla="*/ 2147483647 h 162"/>
                      <a:gd name="T84" fmla="*/ 2147483647 w 178"/>
                      <a:gd name="T85" fmla="*/ 2147483647 h 162"/>
                      <a:gd name="T86" fmla="*/ 2147483647 w 178"/>
                      <a:gd name="T87" fmla="*/ 2147483647 h 162"/>
                      <a:gd name="T88" fmla="*/ 2147483647 w 178"/>
                      <a:gd name="T89" fmla="*/ 2147483647 h 162"/>
                      <a:gd name="T90" fmla="*/ 2147483647 w 178"/>
                      <a:gd name="T91" fmla="*/ 2147483647 h 162"/>
                      <a:gd name="T92" fmla="*/ 2147483647 w 178"/>
                      <a:gd name="T93" fmla="*/ 2147483647 h 162"/>
                      <a:gd name="T94" fmla="*/ 2147483647 w 178"/>
                      <a:gd name="T95" fmla="*/ 2147483647 h 162"/>
                      <a:gd name="T96" fmla="*/ 2147483647 w 178"/>
                      <a:gd name="T97" fmla="*/ 2147483647 h 162"/>
                      <a:gd name="T98" fmla="*/ 2147483647 w 178"/>
                      <a:gd name="T99" fmla="*/ 2147483647 h 162"/>
                      <a:gd name="T100" fmla="*/ 2147483647 w 178"/>
                      <a:gd name="T101" fmla="*/ 2147483647 h 162"/>
                      <a:gd name="T102" fmla="*/ 2147483647 w 178"/>
                      <a:gd name="T103" fmla="*/ 2147483647 h 162"/>
                      <a:gd name="T104" fmla="*/ 2147483647 w 178"/>
                      <a:gd name="T105" fmla="*/ 2147483647 h 162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w 178"/>
                      <a:gd name="T160" fmla="*/ 0 h 162"/>
                      <a:gd name="T161" fmla="*/ 178 w 178"/>
                      <a:gd name="T162" fmla="*/ 162 h 162"/>
                    </a:gdLst>
                    <a:ahLst/>
                    <a:cxnLst>
                      <a:cxn ang="T106">
                        <a:pos x="T0" y="T1"/>
                      </a:cxn>
                      <a:cxn ang="T107">
                        <a:pos x="T2" y="T3"/>
                      </a:cxn>
                      <a:cxn ang="T108">
                        <a:pos x="T4" y="T5"/>
                      </a:cxn>
                      <a:cxn ang="T109">
                        <a:pos x="T6" y="T7"/>
                      </a:cxn>
                      <a:cxn ang="T110">
                        <a:pos x="T8" y="T9"/>
                      </a:cxn>
                      <a:cxn ang="T111">
                        <a:pos x="T10" y="T11"/>
                      </a:cxn>
                      <a:cxn ang="T112">
                        <a:pos x="T12" y="T13"/>
                      </a:cxn>
                      <a:cxn ang="T113">
                        <a:pos x="T14" y="T15"/>
                      </a:cxn>
                      <a:cxn ang="T114">
                        <a:pos x="T16" y="T17"/>
                      </a:cxn>
                      <a:cxn ang="T115">
                        <a:pos x="T18" y="T19"/>
                      </a:cxn>
                      <a:cxn ang="T116">
                        <a:pos x="T20" y="T21"/>
                      </a:cxn>
                      <a:cxn ang="T117">
                        <a:pos x="T22" y="T23"/>
                      </a:cxn>
                      <a:cxn ang="T118">
                        <a:pos x="T24" y="T25"/>
                      </a:cxn>
                      <a:cxn ang="T119">
                        <a:pos x="T26" y="T27"/>
                      </a:cxn>
                      <a:cxn ang="T120">
                        <a:pos x="T28" y="T29"/>
                      </a:cxn>
                      <a:cxn ang="T121">
                        <a:pos x="T30" y="T31"/>
                      </a:cxn>
                      <a:cxn ang="T122">
                        <a:pos x="T32" y="T33"/>
                      </a:cxn>
                      <a:cxn ang="T123">
                        <a:pos x="T34" y="T35"/>
                      </a:cxn>
                      <a:cxn ang="T124">
                        <a:pos x="T36" y="T37"/>
                      </a:cxn>
                      <a:cxn ang="T125">
                        <a:pos x="T38" y="T39"/>
                      </a:cxn>
                      <a:cxn ang="T126">
                        <a:pos x="T40" y="T41"/>
                      </a:cxn>
                      <a:cxn ang="T127">
                        <a:pos x="T42" y="T43"/>
                      </a:cxn>
                      <a:cxn ang="T128">
                        <a:pos x="T44" y="T45"/>
                      </a:cxn>
                      <a:cxn ang="T129">
                        <a:pos x="T46" y="T47"/>
                      </a:cxn>
                      <a:cxn ang="T130">
                        <a:pos x="T48" y="T49"/>
                      </a:cxn>
                      <a:cxn ang="T131">
                        <a:pos x="T50" y="T51"/>
                      </a:cxn>
                      <a:cxn ang="T132">
                        <a:pos x="T52" y="T53"/>
                      </a:cxn>
                      <a:cxn ang="T133">
                        <a:pos x="T54" y="T55"/>
                      </a:cxn>
                      <a:cxn ang="T134">
                        <a:pos x="T56" y="T57"/>
                      </a:cxn>
                      <a:cxn ang="T135">
                        <a:pos x="T58" y="T59"/>
                      </a:cxn>
                      <a:cxn ang="T136">
                        <a:pos x="T60" y="T61"/>
                      </a:cxn>
                      <a:cxn ang="T137">
                        <a:pos x="T62" y="T63"/>
                      </a:cxn>
                      <a:cxn ang="T138">
                        <a:pos x="T64" y="T65"/>
                      </a:cxn>
                      <a:cxn ang="T139">
                        <a:pos x="T66" y="T67"/>
                      </a:cxn>
                      <a:cxn ang="T140">
                        <a:pos x="T68" y="T69"/>
                      </a:cxn>
                      <a:cxn ang="T141">
                        <a:pos x="T70" y="T71"/>
                      </a:cxn>
                      <a:cxn ang="T142">
                        <a:pos x="T72" y="T73"/>
                      </a:cxn>
                      <a:cxn ang="T143">
                        <a:pos x="T74" y="T75"/>
                      </a:cxn>
                      <a:cxn ang="T144">
                        <a:pos x="T76" y="T77"/>
                      </a:cxn>
                      <a:cxn ang="T145">
                        <a:pos x="T78" y="T79"/>
                      </a:cxn>
                      <a:cxn ang="T146">
                        <a:pos x="T80" y="T81"/>
                      </a:cxn>
                      <a:cxn ang="T147">
                        <a:pos x="T82" y="T83"/>
                      </a:cxn>
                      <a:cxn ang="T148">
                        <a:pos x="T84" y="T85"/>
                      </a:cxn>
                      <a:cxn ang="T149">
                        <a:pos x="T86" y="T87"/>
                      </a:cxn>
                      <a:cxn ang="T150">
                        <a:pos x="T88" y="T89"/>
                      </a:cxn>
                      <a:cxn ang="T151">
                        <a:pos x="T90" y="T91"/>
                      </a:cxn>
                      <a:cxn ang="T152">
                        <a:pos x="T92" y="T93"/>
                      </a:cxn>
                      <a:cxn ang="T153">
                        <a:pos x="T94" y="T95"/>
                      </a:cxn>
                      <a:cxn ang="T154">
                        <a:pos x="T96" y="T97"/>
                      </a:cxn>
                      <a:cxn ang="T155">
                        <a:pos x="T98" y="T99"/>
                      </a:cxn>
                      <a:cxn ang="T156">
                        <a:pos x="T100" y="T101"/>
                      </a:cxn>
                      <a:cxn ang="T157">
                        <a:pos x="T102" y="T103"/>
                      </a:cxn>
                      <a:cxn ang="T158">
                        <a:pos x="T104" y="T105"/>
                      </a:cxn>
                    </a:cxnLst>
                    <a:rect l="T159" t="T160" r="T161" b="T162"/>
                    <a:pathLst>
                      <a:path w="178" h="162">
                        <a:moveTo>
                          <a:pt x="178" y="128"/>
                        </a:moveTo>
                        <a:lnTo>
                          <a:pt x="174" y="128"/>
                        </a:lnTo>
                        <a:lnTo>
                          <a:pt x="168" y="132"/>
                        </a:lnTo>
                        <a:lnTo>
                          <a:pt x="162" y="136"/>
                        </a:lnTo>
                        <a:lnTo>
                          <a:pt x="158" y="140"/>
                        </a:lnTo>
                        <a:lnTo>
                          <a:pt x="154" y="142"/>
                        </a:lnTo>
                        <a:lnTo>
                          <a:pt x="146" y="140"/>
                        </a:lnTo>
                        <a:lnTo>
                          <a:pt x="138" y="138"/>
                        </a:lnTo>
                        <a:lnTo>
                          <a:pt x="132" y="134"/>
                        </a:lnTo>
                        <a:lnTo>
                          <a:pt x="126" y="134"/>
                        </a:lnTo>
                        <a:lnTo>
                          <a:pt x="120" y="134"/>
                        </a:lnTo>
                        <a:lnTo>
                          <a:pt x="114" y="138"/>
                        </a:lnTo>
                        <a:lnTo>
                          <a:pt x="110" y="142"/>
                        </a:lnTo>
                        <a:lnTo>
                          <a:pt x="110" y="150"/>
                        </a:lnTo>
                        <a:lnTo>
                          <a:pt x="110" y="162"/>
                        </a:lnTo>
                        <a:lnTo>
                          <a:pt x="96" y="156"/>
                        </a:lnTo>
                        <a:lnTo>
                          <a:pt x="90" y="152"/>
                        </a:lnTo>
                        <a:lnTo>
                          <a:pt x="88" y="150"/>
                        </a:lnTo>
                        <a:lnTo>
                          <a:pt x="86" y="150"/>
                        </a:lnTo>
                        <a:lnTo>
                          <a:pt x="72" y="148"/>
                        </a:lnTo>
                        <a:lnTo>
                          <a:pt x="60" y="146"/>
                        </a:lnTo>
                        <a:lnTo>
                          <a:pt x="38" y="140"/>
                        </a:lnTo>
                        <a:lnTo>
                          <a:pt x="42" y="138"/>
                        </a:lnTo>
                        <a:lnTo>
                          <a:pt x="44" y="136"/>
                        </a:lnTo>
                        <a:lnTo>
                          <a:pt x="46" y="126"/>
                        </a:lnTo>
                        <a:lnTo>
                          <a:pt x="48" y="114"/>
                        </a:lnTo>
                        <a:lnTo>
                          <a:pt x="48" y="106"/>
                        </a:lnTo>
                        <a:lnTo>
                          <a:pt x="48" y="92"/>
                        </a:lnTo>
                        <a:lnTo>
                          <a:pt x="44" y="80"/>
                        </a:lnTo>
                        <a:lnTo>
                          <a:pt x="38" y="68"/>
                        </a:lnTo>
                        <a:lnTo>
                          <a:pt x="34" y="64"/>
                        </a:lnTo>
                        <a:lnTo>
                          <a:pt x="30" y="62"/>
                        </a:lnTo>
                        <a:lnTo>
                          <a:pt x="12" y="60"/>
                        </a:lnTo>
                        <a:lnTo>
                          <a:pt x="8" y="58"/>
                        </a:lnTo>
                        <a:lnTo>
                          <a:pt x="4" y="54"/>
                        </a:lnTo>
                        <a:lnTo>
                          <a:pt x="2" y="50"/>
                        </a:lnTo>
                        <a:lnTo>
                          <a:pt x="0" y="44"/>
                        </a:lnTo>
                        <a:lnTo>
                          <a:pt x="6" y="42"/>
                        </a:lnTo>
                        <a:lnTo>
                          <a:pt x="12" y="40"/>
                        </a:lnTo>
                        <a:lnTo>
                          <a:pt x="16" y="36"/>
                        </a:lnTo>
                        <a:lnTo>
                          <a:pt x="20" y="36"/>
                        </a:lnTo>
                        <a:lnTo>
                          <a:pt x="24" y="36"/>
                        </a:lnTo>
                        <a:lnTo>
                          <a:pt x="28" y="38"/>
                        </a:lnTo>
                        <a:lnTo>
                          <a:pt x="32" y="40"/>
                        </a:lnTo>
                        <a:lnTo>
                          <a:pt x="38" y="42"/>
                        </a:lnTo>
                        <a:lnTo>
                          <a:pt x="42" y="42"/>
                        </a:lnTo>
                        <a:lnTo>
                          <a:pt x="44" y="40"/>
                        </a:lnTo>
                        <a:lnTo>
                          <a:pt x="44" y="36"/>
                        </a:lnTo>
                        <a:lnTo>
                          <a:pt x="44" y="34"/>
                        </a:lnTo>
                        <a:lnTo>
                          <a:pt x="40" y="32"/>
                        </a:lnTo>
                        <a:lnTo>
                          <a:pt x="40" y="26"/>
                        </a:lnTo>
                        <a:lnTo>
                          <a:pt x="46" y="26"/>
                        </a:lnTo>
                        <a:lnTo>
                          <a:pt x="50" y="28"/>
                        </a:lnTo>
                        <a:lnTo>
                          <a:pt x="56" y="30"/>
                        </a:lnTo>
                        <a:lnTo>
                          <a:pt x="62" y="30"/>
                        </a:lnTo>
                        <a:lnTo>
                          <a:pt x="66" y="30"/>
                        </a:lnTo>
                        <a:lnTo>
                          <a:pt x="66" y="28"/>
                        </a:lnTo>
                        <a:lnTo>
                          <a:pt x="68" y="22"/>
                        </a:lnTo>
                        <a:lnTo>
                          <a:pt x="72" y="18"/>
                        </a:lnTo>
                        <a:lnTo>
                          <a:pt x="80" y="14"/>
                        </a:lnTo>
                        <a:lnTo>
                          <a:pt x="86" y="10"/>
                        </a:lnTo>
                        <a:lnTo>
                          <a:pt x="86" y="6"/>
                        </a:lnTo>
                        <a:lnTo>
                          <a:pt x="88" y="2"/>
                        </a:lnTo>
                        <a:lnTo>
                          <a:pt x="98" y="0"/>
                        </a:lnTo>
                        <a:lnTo>
                          <a:pt x="100" y="4"/>
                        </a:lnTo>
                        <a:lnTo>
                          <a:pt x="106" y="8"/>
                        </a:lnTo>
                        <a:lnTo>
                          <a:pt x="112" y="10"/>
                        </a:lnTo>
                        <a:lnTo>
                          <a:pt x="120" y="12"/>
                        </a:lnTo>
                        <a:lnTo>
                          <a:pt x="120" y="16"/>
                        </a:lnTo>
                        <a:lnTo>
                          <a:pt x="122" y="18"/>
                        </a:lnTo>
                        <a:lnTo>
                          <a:pt x="126" y="20"/>
                        </a:lnTo>
                        <a:lnTo>
                          <a:pt x="130" y="20"/>
                        </a:lnTo>
                        <a:lnTo>
                          <a:pt x="130" y="22"/>
                        </a:lnTo>
                        <a:lnTo>
                          <a:pt x="132" y="22"/>
                        </a:lnTo>
                        <a:lnTo>
                          <a:pt x="136" y="26"/>
                        </a:lnTo>
                        <a:lnTo>
                          <a:pt x="140" y="28"/>
                        </a:lnTo>
                        <a:lnTo>
                          <a:pt x="150" y="28"/>
                        </a:lnTo>
                        <a:lnTo>
                          <a:pt x="154" y="30"/>
                        </a:lnTo>
                        <a:lnTo>
                          <a:pt x="160" y="32"/>
                        </a:lnTo>
                        <a:lnTo>
                          <a:pt x="168" y="34"/>
                        </a:lnTo>
                        <a:lnTo>
                          <a:pt x="176" y="36"/>
                        </a:lnTo>
                        <a:lnTo>
                          <a:pt x="174" y="44"/>
                        </a:lnTo>
                        <a:lnTo>
                          <a:pt x="172" y="54"/>
                        </a:lnTo>
                        <a:lnTo>
                          <a:pt x="168" y="60"/>
                        </a:lnTo>
                        <a:lnTo>
                          <a:pt x="166" y="62"/>
                        </a:lnTo>
                        <a:lnTo>
                          <a:pt x="164" y="64"/>
                        </a:lnTo>
                        <a:lnTo>
                          <a:pt x="162" y="68"/>
                        </a:lnTo>
                        <a:lnTo>
                          <a:pt x="158" y="70"/>
                        </a:lnTo>
                        <a:lnTo>
                          <a:pt x="154" y="74"/>
                        </a:lnTo>
                        <a:lnTo>
                          <a:pt x="150" y="82"/>
                        </a:lnTo>
                        <a:lnTo>
                          <a:pt x="150" y="88"/>
                        </a:lnTo>
                        <a:lnTo>
                          <a:pt x="154" y="88"/>
                        </a:lnTo>
                        <a:lnTo>
                          <a:pt x="154" y="86"/>
                        </a:lnTo>
                        <a:lnTo>
                          <a:pt x="154" y="84"/>
                        </a:lnTo>
                        <a:lnTo>
                          <a:pt x="158" y="86"/>
                        </a:lnTo>
                        <a:lnTo>
                          <a:pt x="160" y="84"/>
                        </a:lnTo>
                        <a:lnTo>
                          <a:pt x="162" y="94"/>
                        </a:lnTo>
                        <a:lnTo>
                          <a:pt x="162" y="96"/>
                        </a:lnTo>
                        <a:lnTo>
                          <a:pt x="164" y="98"/>
                        </a:lnTo>
                        <a:lnTo>
                          <a:pt x="166" y="100"/>
                        </a:lnTo>
                        <a:lnTo>
                          <a:pt x="166" y="102"/>
                        </a:lnTo>
                        <a:lnTo>
                          <a:pt x="158" y="108"/>
                        </a:lnTo>
                        <a:lnTo>
                          <a:pt x="166" y="118"/>
                        </a:lnTo>
                        <a:lnTo>
                          <a:pt x="170" y="124"/>
                        </a:lnTo>
                        <a:lnTo>
                          <a:pt x="176" y="128"/>
                        </a:lnTo>
                        <a:lnTo>
                          <a:pt x="178" y="12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72" name="íṥḻïde">
                    <a:extLst>
                      <a:ext uri="{FF2B5EF4-FFF2-40B4-BE49-F238E27FC236}">
                        <a16:creationId xmlns="" xmlns:a16="http://schemas.microsoft.com/office/drawing/2014/main" id="{E8B11C00-2AD9-4F75-AEDB-AFC89392D47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390558" y="2302692"/>
                    <a:ext cx="96405" cy="56043"/>
                  </a:xfrm>
                  <a:custGeom>
                    <a:avLst/>
                    <a:gdLst>
                      <a:gd name="T0" fmla="*/ 2147483647 w 54"/>
                      <a:gd name="T1" fmla="*/ 2147483647 h 34"/>
                      <a:gd name="T2" fmla="*/ 2147483647 w 54"/>
                      <a:gd name="T3" fmla="*/ 2147483647 h 34"/>
                      <a:gd name="T4" fmla="*/ 2147483647 w 54"/>
                      <a:gd name="T5" fmla="*/ 2147483647 h 34"/>
                      <a:gd name="T6" fmla="*/ 2147483647 w 54"/>
                      <a:gd name="T7" fmla="*/ 2147483647 h 34"/>
                      <a:gd name="T8" fmla="*/ 2147483647 w 54"/>
                      <a:gd name="T9" fmla="*/ 2147483647 h 34"/>
                      <a:gd name="T10" fmla="*/ 2147483647 w 54"/>
                      <a:gd name="T11" fmla="*/ 2147483647 h 34"/>
                      <a:gd name="T12" fmla="*/ 2147483647 w 54"/>
                      <a:gd name="T13" fmla="*/ 2147483647 h 34"/>
                      <a:gd name="T14" fmla="*/ 2147483647 w 54"/>
                      <a:gd name="T15" fmla="*/ 2147483647 h 34"/>
                      <a:gd name="T16" fmla="*/ 2147483647 w 54"/>
                      <a:gd name="T17" fmla="*/ 2147483647 h 34"/>
                      <a:gd name="T18" fmla="*/ 2147483647 w 54"/>
                      <a:gd name="T19" fmla="*/ 2147483647 h 34"/>
                      <a:gd name="T20" fmla="*/ 2147483647 w 54"/>
                      <a:gd name="T21" fmla="*/ 2147483647 h 34"/>
                      <a:gd name="T22" fmla="*/ 2147483647 w 54"/>
                      <a:gd name="T23" fmla="*/ 0 h 34"/>
                      <a:gd name="T24" fmla="*/ 2147483647 w 54"/>
                      <a:gd name="T25" fmla="*/ 2147483647 h 34"/>
                      <a:gd name="T26" fmla="*/ 2147483647 w 54"/>
                      <a:gd name="T27" fmla="*/ 2147483647 h 34"/>
                      <a:gd name="T28" fmla="*/ 2147483647 w 54"/>
                      <a:gd name="T29" fmla="*/ 0 h 34"/>
                      <a:gd name="T30" fmla="*/ 0 w 54"/>
                      <a:gd name="T31" fmla="*/ 2147483647 h 34"/>
                      <a:gd name="T32" fmla="*/ 2147483647 w 54"/>
                      <a:gd name="T33" fmla="*/ 2147483647 h 34"/>
                      <a:gd name="T34" fmla="*/ 2147483647 w 54"/>
                      <a:gd name="T35" fmla="*/ 2147483647 h 34"/>
                      <a:gd name="T36" fmla="*/ 2147483647 w 54"/>
                      <a:gd name="T37" fmla="*/ 2147483647 h 34"/>
                      <a:gd name="T38" fmla="*/ 2147483647 w 54"/>
                      <a:gd name="T39" fmla="*/ 2147483647 h 34"/>
                      <a:gd name="T40" fmla="*/ 2147483647 w 54"/>
                      <a:gd name="T41" fmla="*/ 2147483647 h 34"/>
                      <a:gd name="T42" fmla="*/ 2147483647 w 54"/>
                      <a:gd name="T43" fmla="*/ 2147483647 h 34"/>
                      <a:gd name="T44" fmla="*/ 2147483647 w 54"/>
                      <a:gd name="T45" fmla="*/ 2147483647 h 34"/>
                      <a:gd name="T46" fmla="*/ 2147483647 w 54"/>
                      <a:gd name="T47" fmla="*/ 2147483647 h 34"/>
                      <a:gd name="T48" fmla="*/ 2147483647 w 54"/>
                      <a:gd name="T49" fmla="*/ 2147483647 h 34"/>
                      <a:gd name="T50" fmla="*/ 2147483647 w 54"/>
                      <a:gd name="T51" fmla="*/ 2147483647 h 34"/>
                      <a:gd name="T52" fmla="*/ 2147483647 w 54"/>
                      <a:gd name="T53" fmla="*/ 2147483647 h 34"/>
                      <a:gd name="T54" fmla="*/ 2147483647 w 54"/>
                      <a:gd name="T55" fmla="*/ 2147483647 h 34"/>
                      <a:gd name="T56" fmla="*/ 2147483647 w 54"/>
                      <a:gd name="T57" fmla="*/ 2147483647 h 34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w 54"/>
                      <a:gd name="T88" fmla="*/ 0 h 34"/>
                      <a:gd name="T89" fmla="*/ 54 w 54"/>
                      <a:gd name="T90" fmla="*/ 34 h 34"/>
                    </a:gdLst>
                    <a:ahLst/>
                    <a:cxnLst>
                      <a:cxn ang="T58">
                        <a:pos x="T0" y="T1"/>
                      </a:cxn>
                      <a:cxn ang="T59">
                        <a:pos x="T2" y="T3"/>
                      </a:cxn>
                      <a:cxn ang="T60">
                        <a:pos x="T4" y="T5"/>
                      </a:cxn>
                      <a:cxn ang="T61">
                        <a:pos x="T6" y="T7"/>
                      </a:cxn>
                      <a:cxn ang="T62">
                        <a:pos x="T8" y="T9"/>
                      </a:cxn>
                      <a:cxn ang="T63">
                        <a:pos x="T10" y="T11"/>
                      </a:cxn>
                      <a:cxn ang="T64">
                        <a:pos x="T12" y="T13"/>
                      </a:cxn>
                      <a:cxn ang="T65">
                        <a:pos x="T14" y="T15"/>
                      </a:cxn>
                      <a:cxn ang="T66">
                        <a:pos x="T16" y="T17"/>
                      </a:cxn>
                      <a:cxn ang="T67">
                        <a:pos x="T18" y="T19"/>
                      </a:cxn>
                      <a:cxn ang="T68">
                        <a:pos x="T20" y="T21"/>
                      </a:cxn>
                      <a:cxn ang="T69">
                        <a:pos x="T22" y="T23"/>
                      </a:cxn>
                      <a:cxn ang="T70">
                        <a:pos x="T24" y="T25"/>
                      </a:cxn>
                      <a:cxn ang="T71">
                        <a:pos x="T26" y="T27"/>
                      </a:cxn>
                      <a:cxn ang="T72">
                        <a:pos x="T28" y="T29"/>
                      </a:cxn>
                      <a:cxn ang="T73">
                        <a:pos x="T30" y="T31"/>
                      </a:cxn>
                      <a:cxn ang="T74">
                        <a:pos x="T32" y="T33"/>
                      </a:cxn>
                      <a:cxn ang="T75">
                        <a:pos x="T34" y="T35"/>
                      </a:cxn>
                      <a:cxn ang="T76">
                        <a:pos x="T36" y="T37"/>
                      </a:cxn>
                      <a:cxn ang="T77">
                        <a:pos x="T38" y="T39"/>
                      </a:cxn>
                      <a:cxn ang="T78">
                        <a:pos x="T40" y="T41"/>
                      </a:cxn>
                      <a:cxn ang="T79">
                        <a:pos x="T42" y="T43"/>
                      </a:cxn>
                      <a:cxn ang="T80">
                        <a:pos x="T44" y="T45"/>
                      </a:cxn>
                      <a:cxn ang="T81">
                        <a:pos x="T46" y="T47"/>
                      </a:cxn>
                      <a:cxn ang="T82">
                        <a:pos x="T48" y="T49"/>
                      </a:cxn>
                      <a:cxn ang="T83">
                        <a:pos x="T50" y="T51"/>
                      </a:cxn>
                      <a:cxn ang="T84">
                        <a:pos x="T52" y="T53"/>
                      </a:cxn>
                      <a:cxn ang="T85">
                        <a:pos x="T54" y="T55"/>
                      </a:cxn>
                      <a:cxn ang="T86">
                        <a:pos x="T56" y="T57"/>
                      </a:cxn>
                    </a:cxnLst>
                    <a:rect l="T87" t="T88" r="T89" b="T90"/>
                    <a:pathLst>
                      <a:path w="54" h="34">
                        <a:moveTo>
                          <a:pt x="46" y="34"/>
                        </a:moveTo>
                        <a:lnTo>
                          <a:pt x="46" y="32"/>
                        </a:lnTo>
                        <a:lnTo>
                          <a:pt x="46" y="30"/>
                        </a:lnTo>
                        <a:lnTo>
                          <a:pt x="44" y="28"/>
                        </a:lnTo>
                        <a:lnTo>
                          <a:pt x="46" y="26"/>
                        </a:lnTo>
                        <a:lnTo>
                          <a:pt x="48" y="22"/>
                        </a:lnTo>
                        <a:lnTo>
                          <a:pt x="52" y="20"/>
                        </a:lnTo>
                        <a:lnTo>
                          <a:pt x="54" y="16"/>
                        </a:lnTo>
                        <a:lnTo>
                          <a:pt x="52" y="12"/>
                        </a:lnTo>
                        <a:lnTo>
                          <a:pt x="50" y="10"/>
                        </a:lnTo>
                        <a:lnTo>
                          <a:pt x="44" y="6"/>
                        </a:lnTo>
                        <a:lnTo>
                          <a:pt x="30" y="0"/>
                        </a:lnTo>
                        <a:lnTo>
                          <a:pt x="16" y="4"/>
                        </a:lnTo>
                        <a:lnTo>
                          <a:pt x="12" y="2"/>
                        </a:lnTo>
                        <a:lnTo>
                          <a:pt x="10" y="0"/>
                        </a:lnTo>
                        <a:lnTo>
                          <a:pt x="0" y="6"/>
                        </a:lnTo>
                        <a:lnTo>
                          <a:pt x="2" y="10"/>
                        </a:lnTo>
                        <a:lnTo>
                          <a:pt x="8" y="14"/>
                        </a:lnTo>
                        <a:lnTo>
                          <a:pt x="14" y="16"/>
                        </a:lnTo>
                        <a:lnTo>
                          <a:pt x="22" y="18"/>
                        </a:lnTo>
                        <a:lnTo>
                          <a:pt x="22" y="22"/>
                        </a:lnTo>
                        <a:lnTo>
                          <a:pt x="24" y="24"/>
                        </a:lnTo>
                        <a:lnTo>
                          <a:pt x="28" y="26"/>
                        </a:lnTo>
                        <a:lnTo>
                          <a:pt x="32" y="26"/>
                        </a:lnTo>
                        <a:lnTo>
                          <a:pt x="32" y="28"/>
                        </a:lnTo>
                        <a:lnTo>
                          <a:pt x="34" y="28"/>
                        </a:lnTo>
                        <a:lnTo>
                          <a:pt x="38" y="32"/>
                        </a:lnTo>
                        <a:lnTo>
                          <a:pt x="42" y="34"/>
                        </a:lnTo>
                        <a:lnTo>
                          <a:pt x="46" y="3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73" name="ïṣľîḍé">
                    <a:extLst>
                      <a:ext uri="{FF2B5EF4-FFF2-40B4-BE49-F238E27FC236}">
                        <a16:creationId xmlns="" xmlns:a16="http://schemas.microsoft.com/office/drawing/2014/main" id="{8987C1DB-4A3F-41D5-80AE-98D9E991140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411216" y="2229837"/>
                    <a:ext cx="85388" cy="84063"/>
                  </a:xfrm>
                  <a:custGeom>
                    <a:avLst/>
                    <a:gdLst>
                      <a:gd name="T0" fmla="*/ 2147483647 w 50"/>
                      <a:gd name="T1" fmla="*/ 0 h 50"/>
                      <a:gd name="T2" fmla="*/ 2147483647 w 50"/>
                      <a:gd name="T3" fmla="*/ 2147483647 h 50"/>
                      <a:gd name="T4" fmla="*/ 2147483647 w 50"/>
                      <a:gd name="T5" fmla="*/ 2147483647 h 50"/>
                      <a:gd name="T6" fmla="*/ 2147483647 w 50"/>
                      <a:gd name="T7" fmla="*/ 2147483647 h 50"/>
                      <a:gd name="T8" fmla="*/ 2147483647 w 50"/>
                      <a:gd name="T9" fmla="*/ 2147483647 h 50"/>
                      <a:gd name="T10" fmla="*/ 2147483647 w 50"/>
                      <a:gd name="T11" fmla="*/ 2147483647 h 50"/>
                      <a:gd name="T12" fmla="*/ 2147483647 w 50"/>
                      <a:gd name="T13" fmla="*/ 2147483647 h 50"/>
                      <a:gd name="T14" fmla="*/ 2147483647 w 50"/>
                      <a:gd name="T15" fmla="*/ 2147483647 h 50"/>
                      <a:gd name="T16" fmla="*/ 2147483647 w 50"/>
                      <a:gd name="T17" fmla="*/ 2147483647 h 50"/>
                      <a:gd name="T18" fmla="*/ 2147483647 w 50"/>
                      <a:gd name="T19" fmla="*/ 2147483647 h 50"/>
                      <a:gd name="T20" fmla="*/ 2147483647 w 50"/>
                      <a:gd name="T21" fmla="*/ 2147483647 h 50"/>
                      <a:gd name="T22" fmla="*/ 2147483647 w 50"/>
                      <a:gd name="T23" fmla="*/ 2147483647 h 50"/>
                      <a:gd name="T24" fmla="*/ 2147483647 w 50"/>
                      <a:gd name="T25" fmla="*/ 2147483647 h 50"/>
                      <a:gd name="T26" fmla="*/ 2147483647 w 50"/>
                      <a:gd name="T27" fmla="*/ 2147483647 h 50"/>
                      <a:gd name="T28" fmla="*/ 2147483647 w 50"/>
                      <a:gd name="T29" fmla="*/ 2147483647 h 50"/>
                      <a:gd name="T30" fmla="*/ 0 w 50"/>
                      <a:gd name="T31" fmla="*/ 2147483647 h 50"/>
                      <a:gd name="T32" fmla="*/ 2147483647 w 50"/>
                      <a:gd name="T33" fmla="*/ 2147483647 h 50"/>
                      <a:gd name="T34" fmla="*/ 2147483647 w 50"/>
                      <a:gd name="T35" fmla="*/ 2147483647 h 50"/>
                      <a:gd name="T36" fmla="*/ 2147483647 w 50"/>
                      <a:gd name="T37" fmla="*/ 2147483647 h 50"/>
                      <a:gd name="T38" fmla="*/ 2147483647 w 50"/>
                      <a:gd name="T39" fmla="*/ 2147483647 h 50"/>
                      <a:gd name="T40" fmla="*/ 2147483647 w 50"/>
                      <a:gd name="T41" fmla="*/ 2147483647 h 50"/>
                      <a:gd name="T42" fmla="*/ 2147483647 w 50"/>
                      <a:gd name="T43" fmla="*/ 2147483647 h 50"/>
                      <a:gd name="T44" fmla="*/ 2147483647 w 50"/>
                      <a:gd name="T45" fmla="*/ 2147483647 h 50"/>
                      <a:gd name="T46" fmla="*/ 2147483647 w 50"/>
                      <a:gd name="T47" fmla="*/ 2147483647 h 50"/>
                      <a:gd name="T48" fmla="*/ 2147483647 w 50"/>
                      <a:gd name="T49" fmla="*/ 2147483647 h 50"/>
                      <a:gd name="T50" fmla="*/ 2147483647 w 50"/>
                      <a:gd name="T51" fmla="*/ 0 h 50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w 50"/>
                      <a:gd name="T79" fmla="*/ 0 h 50"/>
                      <a:gd name="T80" fmla="*/ 50 w 50"/>
                      <a:gd name="T81" fmla="*/ 50 h 50"/>
                    </a:gdLst>
                    <a:ahLst/>
                    <a:cxnLst>
                      <a:cxn ang="T52">
                        <a:pos x="T0" y="T1"/>
                      </a:cxn>
                      <a:cxn ang="T53">
                        <a:pos x="T2" y="T3"/>
                      </a:cxn>
                      <a:cxn ang="T54">
                        <a:pos x="T4" y="T5"/>
                      </a:cxn>
                      <a:cxn ang="T55">
                        <a:pos x="T6" y="T7"/>
                      </a:cxn>
                      <a:cxn ang="T56">
                        <a:pos x="T8" y="T9"/>
                      </a:cxn>
                      <a:cxn ang="T57">
                        <a:pos x="T10" y="T11"/>
                      </a:cxn>
                      <a:cxn ang="T58">
                        <a:pos x="T12" y="T13"/>
                      </a:cxn>
                      <a:cxn ang="T59">
                        <a:pos x="T14" y="T15"/>
                      </a:cxn>
                      <a:cxn ang="T60">
                        <a:pos x="T16" y="T17"/>
                      </a:cxn>
                      <a:cxn ang="T61">
                        <a:pos x="T18" y="T19"/>
                      </a:cxn>
                      <a:cxn ang="T62">
                        <a:pos x="T20" y="T21"/>
                      </a:cxn>
                      <a:cxn ang="T63">
                        <a:pos x="T22" y="T23"/>
                      </a:cxn>
                      <a:cxn ang="T64">
                        <a:pos x="T24" y="T25"/>
                      </a:cxn>
                      <a:cxn ang="T65">
                        <a:pos x="T26" y="T27"/>
                      </a:cxn>
                      <a:cxn ang="T66">
                        <a:pos x="T28" y="T29"/>
                      </a:cxn>
                      <a:cxn ang="T67">
                        <a:pos x="T30" y="T31"/>
                      </a:cxn>
                      <a:cxn ang="T68">
                        <a:pos x="T32" y="T33"/>
                      </a:cxn>
                      <a:cxn ang="T69">
                        <a:pos x="T34" y="T35"/>
                      </a:cxn>
                      <a:cxn ang="T70">
                        <a:pos x="T36" y="T37"/>
                      </a:cxn>
                      <a:cxn ang="T71">
                        <a:pos x="T38" y="T39"/>
                      </a:cxn>
                      <a:cxn ang="T72">
                        <a:pos x="T40" y="T41"/>
                      </a:cxn>
                      <a:cxn ang="T73">
                        <a:pos x="T42" y="T43"/>
                      </a:cxn>
                      <a:cxn ang="T74">
                        <a:pos x="T44" y="T45"/>
                      </a:cxn>
                      <a:cxn ang="T75">
                        <a:pos x="T46" y="T47"/>
                      </a:cxn>
                      <a:cxn ang="T76">
                        <a:pos x="T48" y="T49"/>
                      </a:cxn>
                      <a:cxn ang="T77">
                        <a:pos x="T50" y="T51"/>
                      </a:cxn>
                    </a:cxnLst>
                    <a:rect l="T78" t="T79" r="T80" b="T81"/>
                    <a:pathLst>
                      <a:path w="50" h="50">
                        <a:moveTo>
                          <a:pt x="50" y="0"/>
                        </a:moveTo>
                        <a:lnTo>
                          <a:pt x="50" y="10"/>
                        </a:lnTo>
                        <a:lnTo>
                          <a:pt x="48" y="18"/>
                        </a:lnTo>
                        <a:lnTo>
                          <a:pt x="48" y="24"/>
                        </a:lnTo>
                        <a:lnTo>
                          <a:pt x="50" y="24"/>
                        </a:lnTo>
                        <a:lnTo>
                          <a:pt x="46" y="30"/>
                        </a:lnTo>
                        <a:lnTo>
                          <a:pt x="44" y="34"/>
                        </a:lnTo>
                        <a:lnTo>
                          <a:pt x="42" y="38"/>
                        </a:lnTo>
                        <a:lnTo>
                          <a:pt x="40" y="44"/>
                        </a:lnTo>
                        <a:lnTo>
                          <a:pt x="38" y="48"/>
                        </a:lnTo>
                        <a:lnTo>
                          <a:pt x="36" y="50"/>
                        </a:lnTo>
                        <a:lnTo>
                          <a:pt x="26" y="46"/>
                        </a:lnTo>
                        <a:lnTo>
                          <a:pt x="20" y="42"/>
                        </a:lnTo>
                        <a:lnTo>
                          <a:pt x="6" y="46"/>
                        </a:lnTo>
                        <a:lnTo>
                          <a:pt x="2" y="44"/>
                        </a:lnTo>
                        <a:lnTo>
                          <a:pt x="0" y="42"/>
                        </a:lnTo>
                        <a:lnTo>
                          <a:pt x="10" y="36"/>
                        </a:lnTo>
                        <a:lnTo>
                          <a:pt x="14" y="30"/>
                        </a:lnTo>
                        <a:lnTo>
                          <a:pt x="18" y="24"/>
                        </a:lnTo>
                        <a:lnTo>
                          <a:pt x="20" y="18"/>
                        </a:lnTo>
                        <a:lnTo>
                          <a:pt x="22" y="14"/>
                        </a:lnTo>
                        <a:lnTo>
                          <a:pt x="28" y="14"/>
                        </a:lnTo>
                        <a:lnTo>
                          <a:pt x="32" y="6"/>
                        </a:lnTo>
                        <a:lnTo>
                          <a:pt x="38" y="4"/>
                        </a:lnTo>
                        <a:lnTo>
                          <a:pt x="42" y="2"/>
                        </a:lnTo>
                        <a:lnTo>
                          <a:pt x="5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74" name="îŝļïdè">
                    <a:extLst>
                      <a:ext uri="{FF2B5EF4-FFF2-40B4-BE49-F238E27FC236}">
                        <a16:creationId xmlns="" xmlns:a16="http://schemas.microsoft.com/office/drawing/2014/main" id="{3B5ADE86-C922-4F9F-AAD3-58E8032E808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526902" y="2114949"/>
                    <a:ext cx="53711" cy="85465"/>
                  </a:xfrm>
                  <a:custGeom>
                    <a:avLst/>
                    <a:gdLst>
                      <a:gd name="T0" fmla="*/ 2147483647 w 32"/>
                      <a:gd name="T1" fmla="*/ 2147483647 h 52"/>
                      <a:gd name="T2" fmla="*/ 2147483647 w 32"/>
                      <a:gd name="T3" fmla="*/ 2147483647 h 52"/>
                      <a:gd name="T4" fmla="*/ 2147483647 w 32"/>
                      <a:gd name="T5" fmla="*/ 2147483647 h 52"/>
                      <a:gd name="T6" fmla="*/ 2147483647 w 32"/>
                      <a:gd name="T7" fmla="*/ 2147483647 h 52"/>
                      <a:gd name="T8" fmla="*/ 2147483647 w 32"/>
                      <a:gd name="T9" fmla="*/ 2147483647 h 52"/>
                      <a:gd name="T10" fmla="*/ 2147483647 w 32"/>
                      <a:gd name="T11" fmla="*/ 2147483647 h 52"/>
                      <a:gd name="T12" fmla="*/ 2147483647 w 32"/>
                      <a:gd name="T13" fmla="*/ 2147483647 h 52"/>
                      <a:gd name="T14" fmla="*/ 2147483647 w 32"/>
                      <a:gd name="T15" fmla="*/ 2147483647 h 52"/>
                      <a:gd name="T16" fmla="*/ 0 w 32"/>
                      <a:gd name="T17" fmla="*/ 2147483647 h 52"/>
                      <a:gd name="T18" fmla="*/ 2147483647 w 32"/>
                      <a:gd name="T19" fmla="*/ 2147483647 h 52"/>
                      <a:gd name="T20" fmla="*/ 2147483647 w 32"/>
                      <a:gd name="T21" fmla="*/ 2147483647 h 52"/>
                      <a:gd name="T22" fmla="*/ 2147483647 w 32"/>
                      <a:gd name="T23" fmla="*/ 2147483647 h 52"/>
                      <a:gd name="T24" fmla="*/ 2147483647 w 32"/>
                      <a:gd name="T25" fmla="*/ 0 h 52"/>
                      <a:gd name="T26" fmla="*/ 2147483647 w 32"/>
                      <a:gd name="T27" fmla="*/ 2147483647 h 52"/>
                      <a:gd name="T28" fmla="*/ 2147483647 w 32"/>
                      <a:gd name="T29" fmla="*/ 2147483647 h 52"/>
                      <a:gd name="T30" fmla="*/ 2147483647 w 32"/>
                      <a:gd name="T31" fmla="*/ 2147483647 h 52"/>
                      <a:gd name="T32" fmla="*/ 2147483647 w 32"/>
                      <a:gd name="T33" fmla="*/ 2147483647 h 52"/>
                      <a:gd name="T34" fmla="*/ 2147483647 w 32"/>
                      <a:gd name="T35" fmla="*/ 2147483647 h 52"/>
                      <a:gd name="T36" fmla="*/ 2147483647 w 32"/>
                      <a:gd name="T37" fmla="*/ 2147483647 h 52"/>
                      <a:gd name="T38" fmla="*/ 2147483647 w 32"/>
                      <a:gd name="T39" fmla="*/ 2147483647 h 52"/>
                      <a:gd name="T40" fmla="*/ 2147483647 w 32"/>
                      <a:gd name="T41" fmla="*/ 2147483647 h 52"/>
                      <a:gd name="T42" fmla="*/ 2147483647 w 32"/>
                      <a:gd name="T43" fmla="*/ 2147483647 h 52"/>
                      <a:gd name="T44" fmla="*/ 2147483647 w 32"/>
                      <a:gd name="T45" fmla="*/ 2147483647 h 52"/>
                      <a:gd name="T46" fmla="*/ 2147483647 w 32"/>
                      <a:gd name="T47" fmla="*/ 2147483647 h 52"/>
                      <a:gd name="T48" fmla="*/ 2147483647 w 32"/>
                      <a:gd name="T49" fmla="*/ 2147483647 h 52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w 32"/>
                      <a:gd name="T76" fmla="*/ 0 h 52"/>
                      <a:gd name="T77" fmla="*/ 32 w 32"/>
                      <a:gd name="T78" fmla="*/ 52 h 52"/>
                    </a:gdLst>
                    <a:ahLst/>
                    <a:cxnLst>
                      <a:cxn ang="T50">
                        <a:pos x="T0" y="T1"/>
                      </a:cxn>
                      <a:cxn ang="T51">
                        <a:pos x="T2" y="T3"/>
                      </a:cxn>
                      <a:cxn ang="T52">
                        <a:pos x="T4" y="T5"/>
                      </a:cxn>
                      <a:cxn ang="T53">
                        <a:pos x="T6" y="T7"/>
                      </a:cxn>
                      <a:cxn ang="T54">
                        <a:pos x="T8" y="T9"/>
                      </a:cxn>
                      <a:cxn ang="T55">
                        <a:pos x="T10" y="T11"/>
                      </a:cxn>
                      <a:cxn ang="T56">
                        <a:pos x="T12" y="T13"/>
                      </a:cxn>
                      <a:cxn ang="T57">
                        <a:pos x="T14" y="T15"/>
                      </a:cxn>
                      <a:cxn ang="T58">
                        <a:pos x="T16" y="T17"/>
                      </a:cxn>
                      <a:cxn ang="T59">
                        <a:pos x="T18" y="T19"/>
                      </a:cxn>
                      <a:cxn ang="T60">
                        <a:pos x="T20" y="T21"/>
                      </a:cxn>
                      <a:cxn ang="T61">
                        <a:pos x="T22" y="T23"/>
                      </a:cxn>
                      <a:cxn ang="T62">
                        <a:pos x="T24" y="T25"/>
                      </a:cxn>
                      <a:cxn ang="T63">
                        <a:pos x="T26" y="T27"/>
                      </a:cxn>
                      <a:cxn ang="T64">
                        <a:pos x="T28" y="T29"/>
                      </a:cxn>
                      <a:cxn ang="T65">
                        <a:pos x="T30" y="T31"/>
                      </a:cxn>
                      <a:cxn ang="T66">
                        <a:pos x="T32" y="T33"/>
                      </a:cxn>
                      <a:cxn ang="T67">
                        <a:pos x="T34" y="T35"/>
                      </a:cxn>
                      <a:cxn ang="T68">
                        <a:pos x="T36" y="T37"/>
                      </a:cxn>
                      <a:cxn ang="T69">
                        <a:pos x="T38" y="T39"/>
                      </a:cxn>
                      <a:cxn ang="T70">
                        <a:pos x="T40" y="T41"/>
                      </a:cxn>
                      <a:cxn ang="T71">
                        <a:pos x="T42" y="T43"/>
                      </a:cxn>
                      <a:cxn ang="T72">
                        <a:pos x="T44" y="T45"/>
                      </a:cxn>
                      <a:cxn ang="T73">
                        <a:pos x="T46" y="T47"/>
                      </a:cxn>
                      <a:cxn ang="T74">
                        <a:pos x="T48" y="T49"/>
                      </a:cxn>
                    </a:cxnLst>
                    <a:rect l="T75" t="T76" r="T77" b="T78"/>
                    <a:pathLst>
                      <a:path w="32" h="52">
                        <a:moveTo>
                          <a:pt x="22" y="52"/>
                        </a:moveTo>
                        <a:lnTo>
                          <a:pt x="8" y="52"/>
                        </a:lnTo>
                        <a:lnTo>
                          <a:pt x="10" y="52"/>
                        </a:lnTo>
                        <a:lnTo>
                          <a:pt x="12" y="50"/>
                        </a:lnTo>
                        <a:lnTo>
                          <a:pt x="6" y="50"/>
                        </a:lnTo>
                        <a:lnTo>
                          <a:pt x="6" y="42"/>
                        </a:lnTo>
                        <a:lnTo>
                          <a:pt x="4" y="38"/>
                        </a:lnTo>
                        <a:lnTo>
                          <a:pt x="2" y="32"/>
                        </a:lnTo>
                        <a:lnTo>
                          <a:pt x="0" y="26"/>
                        </a:lnTo>
                        <a:lnTo>
                          <a:pt x="2" y="22"/>
                        </a:lnTo>
                        <a:lnTo>
                          <a:pt x="4" y="18"/>
                        </a:lnTo>
                        <a:lnTo>
                          <a:pt x="12" y="12"/>
                        </a:lnTo>
                        <a:lnTo>
                          <a:pt x="28" y="0"/>
                        </a:lnTo>
                        <a:lnTo>
                          <a:pt x="28" y="14"/>
                        </a:lnTo>
                        <a:lnTo>
                          <a:pt x="26" y="16"/>
                        </a:lnTo>
                        <a:lnTo>
                          <a:pt x="28" y="18"/>
                        </a:lnTo>
                        <a:lnTo>
                          <a:pt x="32" y="20"/>
                        </a:lnTo>
                        <a:lnTo>
                          <a:pt x="30" y="24"/>
                        </a:lnTo>
                        <a:lnTo>
                          <a:pt x="28" y="28"/>
                        </a:lnTo>
                        <a:lnTo>
                          <a:pt x="26" y="28"/>
                        </a:lnTo>
                        <a:lnTo>
                          <a:pt x="22" y="30"/>
                        </a:lnTo>
                        <a:lnTo>
                          <a:pt x="24" y="36"/>
                        </a:lnTo>
                        <a:lnTo>
                          <a:pt x="28" y="40"/>
                        </a:lnTo>
                        <a:lnTo>
                          <a:pt x="22" y="40"/>
                        </a:lnTo>
                        <a:lnTo>
                          <a:pt x="22" y="5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75" name="ïşḻidê">
                    <a:extLst>
                      <a:ext uri="{FF2B5EF4-FFF2-40B4-BE49-F238E27FC236}">
                        <a16:creationId xmlns="" xmlns:a16="http://schemas.microsoft.com/office/drawing/2014/main" id="{22EC8B97-5548-46F5-83A8-5859E35D85A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471814" y="2200414"/>
                    <a:ext cx="223109" cy="218565"/>
                  </a:xfrm>
                  <a:custGeom>
                    <a:avLst/>
                    <a:gdLst>
                      <a:gd name="T0" fmla="*/ 2147483647 w 127"/>
                      <a:gd name="T1" fmla="*/ 2147483647 h 130"/>
                      <a:gd name="T2" fmla="*/ 2147483647 w 127"/>
                      <a:gd name="T3" fmla="*/ 2147483647 h 130"/>
                      <a:gd name="T4" fmla="*/ 2147483647 w 127"/>
                      <a:gd name="T5" fmla="*/ 2147483647 h 130"/>
                      <a:gd name="T6" fmla="*/ 2147483647 w 127"/>
                      <a:gd name="T7" fmla="*/ 2147483647 h 130"/>
                      <a:gd name="T8" fmla="*/ 2147483647 w 127"/>
                      <a:gd name="T9" fmla="*/ 2147483647 h 130"/>
                      <a:gd name="T10" fmla="*/ 2147483647 w 127"/>
                      <a:gd name="T11" fmla="*/ 2147483647 h 130"/>
                      <a:gd name="T12" fmla="*/ 2147483647 w 127"/>
                      <a:gd name="T13" fmla="*/ 2147483647 h 130"/>
                      <a:gd name="T14" fmla="*/ 2147483647 w 127"/>
                      <a:gd name="T15" fmla="*/ 2147483647 h 130"/>
                      <a:gd name="T16" fmla="*/ 2147483647 w 127"/>
                      <a:gd name="T17" fmla="*/ 2147483647 h 130"/>
                      <a:gd name="T18" fmla="*/ 2147483647 w 127"/>
                      <a:gd name="T19" fmla="*/ 2147483647 h 130"/>
                      <a:gd name="T20" fmla="*/ 2147483647 w 127"/>
                      <a:gd name="T21" fmla="*/ 2147483647 h 130"/>
                      <a:gd name="T22" fmla="*/ 2147483647 w 127"/>
                      <a:gd name="T23" fmla="*/ 2147483647 h 130"/>
                      <a:gd name="T24" fmla="*/ 2147483647 w 127"/>
                      <a:gd name="T25" fmla="*/ 2147483647 h 130"/>
                      <a:gd name="T26" fmla="*/ 2147483647 w 127"/>
                      <a:gd name="T27" fmla="*/ 2147483647 h 130"/>
                      <a:gd name="T28" fmla="*/ 2147483647 w 127"/>
                      <a:gd name="T29" fmla="*/ 2147483647 h 130"/>
                      <a:gd name="T30" fmla="*/ 2147483647 w 127"/>
                      <a:gd name="T31" fmla="*/ 2147483647 h 130"/>
                      <a:gd name="T32" fmla="*/ 2147483647 w 127"/>
                      <a:gd name="T33" fmla="*/ 2147483647 h 130"/>
                      <a:gd name="T34" fmla="*/ 2147483647 w 127"/>
                      <a:gd name="T35" fmla="*/ 2147483647 h 130"/>
                      <a:gd name="T36" fmla="*/ 2147483647 w 127"/>
                      <a:gd name="T37" fmla="*/ 2147483647 h 130"/>
                      <a:gd name="T38" fmla="*/ 2147483647 w 127"/>
                      <a:gd name="T39" fmla="*/ 0 h 130"/>
                      <a:gd name="T40" fmla="*/ 2147483647 w 127"/>
                      <a:gd name="T41" fmla="*/ 2147483647 h 130"/>
                      <a:gd name="T42" fmla="*/ 2147483647 w 127"/>
                      <a:gd name="T43" fmla="*/ 2147483647 h 130"/>
                      <a:gd name="T44" fmla="*/ 2147483647 w 127"/>
                      <a:gd name="T45" fmla="*/ 2147483647 h 130"/>
                      <a:gd name="T46" fmla="*/ 2147483647 w 127"/>
                      <a:gd name="T47" fmla="*/ 2147483647 h 130"/>
                      <a:gd name="T48" fmla="*/ 2147483647 w 127"/>
                      <a:gd name="T49" fmla="*/ 2147483647 h 130"/>
                      <a:gd name="T50" fmla="*/ 2147483647 w 127"/>
                      <a:gd name="T51" fmla="*/ 2147483647 h 130"/>
                      <a:gd name="T52" fmla="*/ 2147483647 w 127"/>
                      <a:gd name="T53" fmla="*/ 2147483647 h 130"/>
                      <a:gd name="T54" fmla="*/ 2147483647 w 127"/>
                      <a:gd name="T55" fmla="*/ 2147483647 h 130"/>
                      <a:gd name="T56" fmla="*/ 2147483647 w 127"/>
                      <a:gd name="T57" fmla="*/ 2147483647 h 130"/>
                      <a:gd name="T58" fmla="*/ 2147483647 w 127"/>
                      <a:gd name="T59" fmla="*/ 2147483647 h 130"/>
                      <a:gd name="T60" fmla="*/ 2147483647 w 127"/>
                      <a:gd name="T61" fmla="*/ 2147483647 h 130"/>
                      <a:gd name="T62" fmla="*/ 0 w 127"/>
                      <a:gd name="T63" fmla="*/ 2147483647 h 130"/>
                      <a:gd name="T64" fmla="*/ 2147483647 w 127"/>
                      <a:gd name="T65" fmla="*/ 2147483647 h 130"/>
                      <a:gd name="T66" fmla="*/ 2147483647 w 127"/>
                      <a:gd name="T67" fmla="*/ 2147483647 h 130"/>
                      <a:gd name="T68" fmla="*/ 2147483647 w 127"/>
                      <a:gd name="T69" fmla="*/ 2147483647 h 130"/>
                      <a:gd name="T70" fmla="*/ 2147483647 w 127"/>
                      <a:gd name="T71" fmla="*/ 2147483647 h 130"/>
                      <a:gd name="T72" fmla="*/ 2147483647 w 127"/>
                      <a:gd name="T73" fmla="*/ 2147483647 h 130"/>
                      <a:gd name="T74" fmla="*/ 2147483647 w 127"/>
                      <a:gd name="T75" fmla="*/ 2147483647 h 130"/>
                      <a:gd name="T76" fmla="*/ 2147483647 w 127"/>
                      <a:gd name="T77" fmla="*/ 2147483647 h 130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w 127"/>
                      <a:gd name="T118" fmla="*/ 0 h 130"/>
                      <a:gd name="T119" fmla="*/ 127 w 127"/>
                      <a:gd name="T120" fmla="*/ 130 h 130"/>
                    </a:gdLst>
                    <a:ahLst/>
                    <a:cxnLst>
                      <a:cxn ang="T78">
                        <a:pos x="T0" y="T1"/>
                      </a:cxn>
                      <a:cxn ang="T79">
                        <a:pos x="T2" y="T3"/>
                      </a:cxn>
                      <a:cxn ang="T80">
                        <a:pos x="T4" y="T5"/>
                      </a:cxn>
                      <a:cxn ang="T81">
                        <a:pos x="T6" y="T7"/>
                      </a:cxn>
                      <a:cxn ang="T82">
                        <a:pos x="T8" y="T9"/>
                      </a:cxn>
                      <a:cxn ang="T83">
                        <a:pos x="T10" y="T11"/>
                      </a:cxn>
                      <a:cxn ang="T84">
                        <a:pos x="T12" y="T13"/>
                      </a:cxn>
                      <a:cxn ang="T85">
                        <a:pos x="T14" y="T15"/>
                      </a:cxn>
                      <a:cxn ang="T86">
                        <a:pos x="T16" y="T17"/>
                      </a:cxn>
                      <a:cxn ang="T87">
                        <a:pos x="T18" y="T19"/>
                      </a:cxn>
                      <a:cxn ang="T88">
                        <a:pos x="T20" y="T21"/>
                      </a:cxn>
                      <a:cxn ang="T89">
                        <a:pos x="T22" y="T23"/>
                      </a:cxn>
                      <a:cxn ang="T90">
                        <a:pos x="T24" y="T25"/>
                      </a:cxn>
                      <a:cxn ang="T91">
                        <a:pos x="T26" y="T27"/>
                      </a:cxn>
                      <a:cxn ang="T92">
                        <a:pos x="T28" y="T29"/>
                      </a:cxn>
                      <a:cxn ang="T93">
                        <a:pos x="T30" y="T31"/>
                      </a:cxn>
                      <a:cxn ang="T94">
                        <a:pos x="T32" y="T33"/>
                      </a:cxn>
                      <a:cxn ang="T95">
                        <a:pos x="T34" y="T35"/>
                      </a:cxn>
                      <a:cxn ang="T96">
                        <a:pos x="T36" y="T37"/>
                      </a:cxn>
                      <a:cxn ang="T97">
                        <a:pos x="T38" y="T39"/>
                      </a:cxn>
                      <a:cxn ang="T98">
                        <a:pos x="T40" y="T41"/>
                      </a:cxn>
                      <a:cxn ang="T99">
                        <a:pos x="T42" y="T43"/>
                      </a:cxn>
                      <a:cxn ang="T100">
                        <a:pos x="T44" y="T45"/>
                      </a:cxn>
                      <a:cxn ang="T101">
                        <a:pos x="T46" y="T47"/>
                      </a:cxn>
                      <a:cxn ang="T102">
                        <a:pos x="T48" y="T49"/>
                      </a:cxn>
                      <a:cxn ang="T103">
                        <a:pos x="T50" y="T51"/>
                      </a:cxn>
                      <a:cxn ang="T104">
                        <a:pos x="T52" y="T53"/>
                      </a:cxn>
                      <a:cxn ang="T105">
                        <a:pos x="T54" y="T55"/>
                      </a:cxn>
                      <a:cxn ang="T106">
                        <a:pos x="T56" y="T57"/>
                      </a:cxn>
                      <a:cxn ang="T107">
                        <a:pos x="T58" y="T59"/>
                      </a:cxn>
                      <a:cxn ang="T108">
                        <a:pos x="T60" y="T61"/>
                      </a:cxn>
                      <a:cxn ang="T109">
                        <a:pos x="T62" y="T63"/>
                      </a:cxn>
                      <a:cxn ang="T110">
                        <a:pos x="T64" y="T65"/>
                      </a:cxn>
                      <a:cxn ang="T111">
                        <a:pos x="T66" y="T67"/>
                      </a:cxn>
                      <a:cxn ang="T112">
                        <a:pos x="T68" y="T69"/>
                      </a:cxn>
                      <a:cxn ang="T113">
                        <a:pos x="T70" y="T71"/>
                      </a:cxn>
                      <a:cxn ang="T114">
                        <a:pos x="T72" y="T73"/>
                      </a:cxn>
                      <a:cxn ang="T115">
                        <a:pos x="T74" y="T75"/>
                      </a:cxn>
                      <a:cxn ang="T116">
                        <a:pos x="T76" y="T77"/>
                      </a:cxn>
                    </a:cxnLst>
                    <a:rect l="T117" t="T118" r="T119" b="T120"/>
                    <a:pathLst>
                      <a:path w="127" h="130">
                        <a:moveTo>
                          <a:pt x="24" y="128"/>
                        </a:moveTo>
                        <a:lnTo>
                          <a:pt x="22" y="128"/>
                        </a:lnTo>
                        <a:lnTo>
                          <a:pt x="32" y="126"/>
                        </a:lnTo>
                        <a:lnTo>
                          <a:pt x="40" y="126"/>
                        </a:lnTo>
                        <a:lnTo>
                          <a:pt x="48" y="128"/>
                        </a:lnTo>
                        <a:lnTo>
                          <a:pt x="52" y="130"/>
                        </a:lnTo>
                        <a:lnTo>
                          <a:pt x="58" y="130"/>
                        </a:lnTo>
                        <a:lnTo>
                          <a:pt x="62" y="130"/>
                        </a:lnTo>
                        <a:lnTo>
                          <a:pt x="74" y="130"/>
                        </a:lnTo>
                        <a:lnTo>
                          <a:pt x="80" y="130"/>
                        </a:lnTo>
                        <a:lnTo>
                          <a:pt x="88" y="126"/>
                        </a:lnTo>
                        <a:lnTo>
                          <a:pt x="102" y="126"/>
                        </a:lnTo>
                        <a:lnTo>
                          <a:pt x="100" y="122"/>
                        </a:lnTo>
                        <a:lnTo>
                          <a:pt x="102" y="116"/>
                        </a:lnTo>
                        <a:lnTo>
                          <a:pt x="106" y="114"/>
                        </a:lnTo>
                        <a:lnTo>
                          <a:pt x="110" y="110"/>
                        </a:lnTo>
                        <a:lnTo>
                          <a:pt x="114" y="108"/>
                        </a:lnTo>
                        <a:lnTo>
                          <a:pt x="108" y="102"/>
                        </a:lnTo>
                        <a:lnTo>
                          <a:pt x="100" y="96"/>
                        </a:lnTo>
                        <a:lnTo>
                          <a:pt x="92" y="90"/>
                        </a:lnTo>
                        <a:lnTo>
                          <a:pt x="92" y="84"/>
                        </a:lnTo>
                        <a:lnTo>
                          <a:pt x="90" y="80"/>
                        </a:lnTo>
                        <a:lnTo>
                          <a:pt x="119" y="70"/>
                        </a:lnTo>
                        <a:lnTo>
                          <a:pt x="121" y="70"/>
                        </a:lnTo>
                        <a:lnTo>
                          <a:pt x="127" y="70"/>
                        </a:lnTo>
                        <a:lnTo>
                          <a:pt x="127" y="60"/>
                        </a:lnTo>
                        <a:lnTo>
                          <a:pt x="121" y="46"/>
                        </a:lnTo>
                        <a:lnTo>
                          <a:pt x="114" y="34"/>
                        </a:lnTo>
                        <a:lnTo>
                          <a:pt x="114" y="16"/>
                        </a:lnTo>
                        <a:lnTo>
                          <a:pt x="110" y="12"/>
                        </a:lnTo>
                        <a:lnTo>
                          <a:pt x="108" y="8"/>
                        </a:lnTo>
                        <a:lnTo>
                          <a:pt x="102" y="6"/>
                        </a:lnTo>
                        <a:lnTo>
                          <a:pt x="96" y="4"/>
                        </a:lnTo>
                        <a:lnTo>
                          <a:pt x="92" y="4"/>
                        </a:lnTo>
                        <a:lnTo>
                          <a:pt x="86" y="8"/>
                        </a:lnTo>
                        <a:lnTo>
                          <a:pt x="80" y="10"/>
                        </a:lnTo>
                        <a:lnTo>
                          <a:pt x="76" y="16"/>
                        </a:lnTo>
                        <a:lnTo>
                          <a:pt x="70" y="12"/>
                        </a:lnTo>
                        <a:lnTo>
                          <a:pt x="66" y="8"/>
                        </a:lnTo>
                        <a:lnTo>
                          <a:pt x="52" y="0"/>
                        </a:lnTo>
                        <a:lnTo>
                          <a:pt x="38" y="0"/>
                        </a:lnTo>
                        <a:lnTo>
                          <a:pt x="40" y="8"/>
                        </a:lnTo>
                        <a:lnTo>
                          <a:pt x="42" y="12"/>
                        </a:lnTo>
                        <a:lnTo>
                          <a:pt x="50" y="20"/>
                        </a:lnTo>
                        <a:lnTo>
                          <a:pt x="46" y="20"/>
                        </a:lnTo>
                        <a:lnTo>
                          <a:pt x="42" y="16"/>
                        </a:lnTo>
                        <a:lnTo>
                          <a:pt x="38" y="16"/>
                        </a:lnTo>
                        <a:lnTo>
                          <a:pt x="38" y="18"/>
                        </a:lnTo>
                        <a:lnTo>
                          <a:pt x="36" y="20"/>
                        </a:lnTo>
                        <a:lnTo>
                          <a:pt x="34" y="20"/>
                        </a:lnTo>
                        <a:lnTo>
                          <a:pt x="30" y="18"/>
                        </a:lnTo>
                        <a:lnTo>
                          <a:pt x="26" y="18"/>
                        </a:lnTo>
                        <a:lnTo>
                          <a:pt x="22" y="16"/>
                        </a:lnTo>
                        <a:lnTo>
                          <a:pt x="14" y="18"/>
                        </a:lnTo>
                        <a:lnTo>
                          <a:pt x="14" y="28"/>
                        </a:lnTo>
                        <a:lnTo>
                          <a:pt x="12" y="36"/>
                        </a:lnTo>
                        <a:lnTo>
                          <a:pt x="12" y="42"/>
                        </a:lnTo>
                        <a:lnTo>
                          <a:pt x="14" y="42"/>
                        </a:lnTo>
                        <a:lnTo>
                          <a:pt x="10" y="48"/>
                        </a:lnTo>
                        <a:lnTo>
                          <a:pt x="8" y="52"/>
                        </a:lnTo>
                        <a:lnTo>
                          <a:pt x="6" y="56"/>
                        </a:lnTo>
                        <a:lnTo>
                          <a:pt x="4" y="62"/>
                        </a:lnTo>
                        <a:lnTo>
                          <a:pt x="2" y="66"/>
                        </a:lnTo>
                        <a:lnTo>
                          <a:pt x="0" y="68"/>
                        </a:lnTo>
                        <a:lnTo>
                          <a:pt x="4" y="72"/>
                        </a:lnTo>
                        <a:lnTo>
                          <a:pt x="8" y="76"/>
                        </a:lnTo>
                        <a:lnTo>
                          <a:pt x="6" y="78"/>
                        </a:lnTo>
                        <a:lnTo>
                          <a:pt x="6" y="80"/>
                        </a:lnTo>
                        <a:lnTo>
                          <a:pt x="10" y="88"/>
                        </a:lnTo>
                        <a:lnTo>
                          <a:pt x="10" y="92"/>
                        </a:lnTo>
                        <a:lnTo>
                          <a:pt x="10" y="94"/>
                        </a:lnTo>
                        <a:lnTo>
                          <a:pt x="10" y="96"/>
                        </a:lnTo>
                        <a:lnTo>
                          <a:pt x="20" y="98"/>
                        </a:lnTo>
                        <a:lnTo>
                          <a:pt x="24" y="100"/>
                        </a:lnTo>
                        <a:lnTo>
                          <a:pt x="32" y="102"/>
                        </a:lnTo>
                        <a:lnTo>
                          <a:pt x="30" y="112"/>
                        </a:lnTo>
                        <a:lnTo>
                          <a:pt x="28" y="120"/>
                        </a:lnTo>
                        <a:lnTo>
                          <a:pt x="24" y="126"/>
                        </a:lnTo>
                        <a:lnTo>
                          <a:pt x="24" y="12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76" name="iSḷîḓé">
                    <a:extLst>
                      <a:ext uri="{FF2B5EF4-FFF2-40B4-BE49-F238E27FC236}">
                        <a16:creationId xmlns="" xmlns:a16="http://schemas.microsoft.com/office/drawing/2014/main" id="{DD64A7C5-7A3B-48D5-A209-0FA9595CE98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484208" y="2411975"/>
                    <a:ext cx="103291" cy="49037"/>
                  </a:xfrm>
                  <a:custGeom>
                    <a:avLst/>
                    <a:gdLst>
                      <a:gd name="T0" fmla="*/ 2147483647 w 60"/>
                      <a:gd name="T1" fmla="*/ 2147483647 h 30"/>
                      <a:gd name="T2" fmla="*/ 2147483647 w 60"/>
                      <a:gd name="T3" fmla="*/ 2147483647 h 30"/>
                      <a:gd name="T4" fmla="*/ 2147483647 w 60"/>
                      <a:gd name="T5" fmla="*/ 0 h 30"/>
                      <a:gd name="T6" fmla="*/ 2147483647 w 60"/>
                      <a:gd name="T7" fmla="*/ 0 h 30"/>
                      <a:gd name="T8" fmla="*/ 2147483647 w 60"/>
                      <a:gd name="T9" fmla="*/ 2147483647 h 30"/>
                      <a:gd name="T10" fmla="*/ 2147483647 w 60"/>
                      <a:gd name="T11" fmla="*/ 2147483647 h 30"/>
                      <a:gd name="T12" fmla="*/ 2147483647 w 60"/>
                      <a:gd name="T13" fmla="*/ 0 h 30"/>
                      <a:gd name="T14" fmla="*/ 2147483647 w 60"/>
                      <a:gd name="T15" fmla="*/ 2147483647 h 30"/>
                      <a:gd name="T16" fmla="*/ 2147483647 w 60"/>
                      <a:gd name="T17" fmla="*/ 2147483647 h 30"/>
                      <a:gd name="T18" fmla="*/ 2147483647 w 60"/>
                      <a:gd name="T19" fmla="*/ 2147483647 h 30"/>
                      <a:gd name="T20" fmla="*/ 2147483647 w 60"/>
                      <a:gd name="T21" fmla="*/ 2147483647 h 30"/>
                      <a:gd name="T22" fmla="*/ 2147483647 w 60"/>
                      <a:gd name="T23" fmla="*/ 2147483647 h 30"/>
                      <a:gd name="T24" fmla="*/ 0 w 60"/>
                      <a:gd name="T25" fmla="*/ 2147483647 h 30"/>
                      <a:gd name="T26" fmla="*/ 0 w 60"/>
                      <a:gd name="T27" fmla="*/ 2147483647 h 30"/>
                      <a:gd name="T28" fmla="*/ 2147483647 w 60"/>
                      <a:gd name="T29" fmla="*/ 2147483647 h 30"/>
                      <a:gd name="T30" fmla="*/ 2147483647 w 60"/>
                      <a:gd name="T31" fmla="*/ 2147483647 h 30"/>
                      <a:gd name="T32" fmla="*/ 2147483647 w 60"/>
                      <a:gd name="T33" fmla="*/ 2147483647 h 30"/>
                      <a:gd name="T34" fmla="*/ 2147483647 w 60"/>
                      <a:gd name="T35" fmla="*/ 2147483647 h 30"/>
                      <a:gd name="T36" fmla="*/ 2147483647 w 60"/>
                      <a:gd name="T37" fmla="*/ 2147483647 h 30"/>
                      <a:gd name="T38" fmla="*/ 2147483647 w 60"/>
                      <a:gd name="T39" fmla="*/ 2147483647 h 30"/>
                      <a:gd name="T40" fmla="*/ 2147483647 w 60"/>
                      <a:gd name="T41" fmla="*/ 2147483647 h 30"/>
                      <a:gd name="T42" fmla="*/ 2147483647 w 60"/>
                      <a:gd name="T43" fmla="*/ 2147483647 h 30"/>
                      <a:gd name="T44" fmla="*/ 2147483647 w 60"/>
                      <a:gd name="T45" fmla="*/ 2147483647 h 30"/>
                      <a:gd name="T46" fmla="*/ 2147483647 w 60"/>
                      <a:gd name="T47" fmla="*/ 2147483647 h 30"/>
                      <a:gd name="T48" fmla="*/ 2147483647 w 60"/>
                      <a:gd name="T49" fmla="*/ 2147483647 h 30"/>
                      <a:gd name="T50" fmla="*/ 2147483647 w 60"/>
                      <a:gd name="T51" fmla="*/ 2147483647 h 30"/>
                      <a:gd name="T52" fmla="*/ 2147483647 w 60"/>
                      <a:gd name="T53" fmla="*/ 2147483647 h 30"/>
                      <a:gd name="T54" fmla="*/ 2147483647 w 60"/>
                      <a:gd name="T55" fmla="*/ 2147483647 h 30"/>
                      <a:gd name="T56" fmla="*/ 2147483647 w 60"/>
                      <a:gd name="T57" fmla="*/ 2147483647 h 30"/>
                      <a:gd name="T58" fmla="*/ 2147483647 w 60"/>
                      <a:gd name="T59" fmla="*/ 2147483647 h 30"/>
                      <a:gd name="T60" fmla="*/ 2147483647 w 60"/>
                      <a:gd name="T61" fmla="*/ 2147483647 h 30"/>
                      <a:gd name="T62" fmla="*/ 2147483647 w 60"/>
                      <a:gd name="T63" fmla="*/ 2147483647 h 30"/>
                      <a:gd name="T64" fmla="*/ 2147483647 w 60"/>
                      <a:gd name="T65" fmla="*/ 2147483647 h 30"/>
                      <a:gd name="T66" fmla="*/ 2147483647 w 60"/>
                      <a:gd name="T67" fmla="*/ 2147483647 h 30"/>
                      <a:gd name="T68" fmla="*/ 2147483647 w 60"/>
                      <a:gd name="T69" fmla="*/ 2147483647 h 30"/>
                      <a:gd name="T70" fmla="*/ 2147483647 w 60"/>
                      <a:gd name="T71" fmla="*/ 2147483647 h 30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w 60"/>
                      <a:gd name="T109" fmla="*/ 0 h 30"/>
                      <a:gd name="T110" fmla="*/ 60 w 60"/>
                      <a:gd name="T111" fmla="*/ 30 h 30"/>
                    </a:gdLst>
                    <a:ahLst/>
                    <a:cxnLst>
                      <a:cxn ang="T72">
                        <a:pos x="T0" y="T1"/>
                      </a:cxn>
                      <a:cxn ang="T73">
                        <a:pos x="T2" y="T3"/>
                      </a:cxn>
                      <a:cxn ang="T74">
                        <a:pos x="T4" y="T5"/>
                      </a:cxn>
                      <a:cxn ang="T75">
                        <a:pos x="T6" y="T7"/>
                      </a:cxn>
                      <a:cxn ang="T76">
                        <a:pos x="T8" y="T9"/>
                      </a:cxn>
                      <a:cxn ang="T77">
                        <a:pos x="T10" y="T11"/>
                      </a:cxn>
                      <a:cxn ang="T78">
                        <a:pos x="T12" y="T13"/>
                      </a:cxn>
                      <a:cxn ang="T79">
                        <a:pos x="T14" y="T15"/>
                      </a:cxn>
                      <a:cxn ang="T80">
                        <a:pos x="T16" y="T17"/>
                      </a:cxn>
                      <a:cxn ang="T81">
                        <a:pos x="T18" y="T19"/>
                      </a:cxn>
                      <a:cxn ang="T82">
                        <a:pos x="T20" y="T21"/>
                      </a:cxn>
                      <a:cxn ang="T83">
                        <a:pos x="T22" y="T23"/>
                      </a:cxn>
                      <a:cxn ang="T84">
                        <a:pos x="T24" y="T25"/>
                      </a:cxn>
                      <a:cxn ang="T85">
                        <a:pos x="T26" y="T27"/>
                      </a:cxn>
                      <a:cxn ang="T86">
                        <a:pos x="T28" y="T29"/>
                      </a:cxn>
                      <a:cxn ang="T87">
                        <a:pos x="T30" y="T31"/>
                      </a:cxn>
                      <a:cxn ang="T88">
                        <a:pos x="T32" y="T33"/>
                      </a:cxn>
                      <a:cxn ang="T89">
                        <a:pos x="T34" y="T35"/>
                      </a:cxn>
                      <a:cxn ang="T90">
                        <a:pos x="T36" y="T37"/>
                      </a:cxn>
                      <a:cxn ang="T91">
                        <a:pos x="T38" y="T39"/>
                      </a:cxn>
                      <a:cxn ang="T92">
                        <a:pos x="T40" y="T41"/>
                      </a:cxn>
                      <a:cxn ang="T93">
                        <a:pos x="T42" y="T43"/>
                      </a:cxn>
                      <a:cxn ang="T94">
                        <a:pos x="T44" y="T45"/>
                      </a:cxn>
                      <a:cxn ang="T95">
                        <a:pos x="T46" y="T47"/>
                      </a:cxn>
                      <a:cxn ang="T96">
                        <a:pos x="T48" y="T49"/>
                      </a:cxn>
                      <a:cxn ang="T97">
                        <a:pos x="T50" y="T51"/>
                      </a:cxn>
                      <a:cxn ang="T98">
                        <a:pos x="T52" y="T53"/>
                      </a:cxn>
                      <a:cxn ang="T99">
                        <a:pos x="T54" y="T55"/>
                      </a:cxn>
                      <a:cxn ang="T100">
                        <a:pos x="T56" y="T57"/>
                      </a:cxn>
                      <a:cxn ang="T101">
                        <a:pos x="T58" y="T59"/>
                      </a:cxn>
                      <a:cxn ang="T102">
                        <a:pos x="T60" y="T61"/>
                      </a:cxn>
                      <a:cxn ang="T103">
                        <a:pos x="T62" y="T63"/>
                      </a:cxn>
                      <a:cxn ang="T104">
                        <a:pos x="T64" y="T65"/>
                      </a:cxn>
                      <a:cxn ang="T105">
                        <a:pos x="T66" y="T67"/>
                      </a:cxn>
                      <a:cxn ang="T106">
                        <a:pos x="T68" y="T69"/>
                      </a:cxn>
                      <a:cxn ang="T107">
                        <a:pos x="T70" y="T71"/>
                      </a:cxn>
                    </a:cxnLst>
                    <a:rect l="T108" t="T109" r="T110" b="T111"/>
                    <a:pathLst>
                      <a:path w="60" h="30">
                        <a:moveTo>
                          <a:pt x="50" y="4"/>
                        </a:moveTo>
                        <a:lnTo>
                          <a:pt x="44" y="2"/>
                        </a:lnTo>
                        <a:lnTo>
                          <a:pt x="34" y="0"/>
                        </a:lnTo>
                        <a:lnTo>
                          <a:pt x="26" y="0"/>
                        </a:lnTo>
                        <a:lnTo>
                          <a:pt x="16" y="2"/>
                        </a:lnTo>
                        <a:lnTo>
                          <a:pt x="18" y="2"/>
                        </a:lnTo>
                        <a:lnTo>
                          <a:pt x="18" y="0"/>
                        </a:lnTo>
                        <a:lnTo>
                          <a:pt x="16" y="2"/>
                        </a:lnTo>
                        <a:lnTo>
                          <a:pt x="14" y="4"/>
                        </a:lnTo>
                        <a:lnTo>
                          <a:pt x="12" y="8"/>
                        </a:lnTo>
                        <a:lnTo>
                          <a:pt x="8" y="10"/>
                        </a:lnTo>
                        <a:lnTo>
                          <a:pt x="4" y="14"/>
                        </a:lnTo>
                        <a:lnTo>
                          <a:pt x="0" y="22"/>
                        </a:lnTo>
                        <a:lnTo>
                          <a:pt x="0" y="28"/>
                        </a:lnTo>
                        <a:lnTo>
                          <a:pt x="4" y="28"/>
                        </a:lnTo>
                        <a:lnTo>
                          <a:pt x="4" y="26"/>
                        </a:lnTo>
                        <a:lnTo>
                          <a:pt x="4" y="24"/>
                        </a:lnTo>
                        <a:lnTo>
                          <a:pt x="8" y="26"/>
                        </a:lnTo>
                        <a:lnTo>
                          <a:pt x="10" y="24"/>
                        </a:lnTo>
                        <a:lnTo>
                          <a:pt x="12" y="30"/>
                        </a:lnTo>
                        <a:lnTo>
                          <a:pt x="26" y="30"/>
                        </a:lnTo>
                        <a:lnTo>
                          <a:pt x="28" y="28"/>
                        </a:lnTo>
                        <a:lnTo>
                          <a:pt x="30" y="26"/>
                        </a:lnTo>
                        <a:lnTo>
                          <a:pt x="32" y="26"/>
                        </a:lnTo>
                        <a:lnTo>
                          <a:pt x="36" y="28"/>
                        </a:lnTo>
                        <a:lnTo>
                          <a:pt x="40" y="30"/>
                        </a:lnTo>
                        <a:lnTo>
                          <a:pt x="44" y="30"/>
                        </a:lnTo>
                        <a:lnTo>
                          <a:pt x="44" y="26"/>
                        </a:lnTo>
                        <a:lnTo>
                          <a:pt x="48" y="24"/>
                        </a:lnTo>
                        <a:lnTo>
                          <a:pt x="54" y="22"/>
                        </a:lnTo>
                        <a:lnTo>
                          <a:pt x="60" y="20"/>
                        </a:lnTo>
                        <a:lnTo>
                          <a:pt x="60" y="14"/>
                        </a:lnTo>
                        <a:lnTo>
                          <a:pt x="58" y="14"/>
                        </a:lnTo>
                        <a:lnTo>
                          <a:pt x="54" y="12"/>
                        </a:lnTo>
                        <a:lnTo>
                          <a:pt x="50" y="8"/>
                        </a:lnTo>
                        <a:lnTo>
                          <a:pt x="50" y="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77" name="iS1iďe">
                    <a:extLst>
                      <a:ext uri="{FF2B5EF4-FFF2-40B4-BE49-F238E27FC236}">
                        <a16:creationId xmlns="" xmlns:a16="http://schemas.microsoft.com/office/drawing/2014/main" id="{8BD19DFB-52A9-452F-9AC2-E929AE1F34E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570973" y="2371343"/>
                    <a:ext cx="187301" cy="75657"/>
                  </a:xfrm>
                  <a:custGeom>
                    <a:avLst/>
                    <a:gdLst>
                      <a:gd name="T0" fmla="*/ 2147483647 w 107"/>
                      <a:gd name="T1" fmla="*/ 2147483647 h 46"/>
                      <a:gd name="T2" fmla="*/ 2147483647 w 107"/>
                      <a:gd name="T3" fmla="*/ 2147483647 h 46"/>
                      <a:gd name="T4" fmla="*/ 2147483647 w 107"/>
                      <a:gd name="T5" fmla="*/ 2147483647 h 46"/>
                      <a:gd name="T6" fmla="*/ 2147483647 w 107"/>
                      <a:gd name="T7" fmla="*/ 2147483647 h 46"/>
                      <a:gd name="T8" fmla="*/ 2147483647 w 107"/>
                      <a:gd name="T9" fmla="*/ 0 h 46"/>
                      <a:gd name="T10" fmla="*/ 2147483647 w 107"/>
                      <a:gd name="T11" fmla="*/ 2147483647 h 46"/>
                      <a:gd name="T12" fmla="*/ 2147483647 w 107"/>
                      <a:gd name="T13" fmla="*/ 2147483647 h 46"/>
                      <a:gd name="T14" fmla="*/ 2147483647 w 107"/>
                      <a:gd name="T15" fmla="*/ 2147483647 h 46"/>
                      <a:gd name="T16" fmla="*/ 2147483647 w 107"/>
                      <a:gd name="T17" fmla="*/ 2147483647 h 46"/>
                      <a:gd name="T18" fmla="*/ 2147483647 w 107"/>
                      <a:gd name="T19" fmla="*/ 2147483647 h 46"/>
                      <a:gd name="T20" fmla="*/ 2147483647 w 107"/>
                      <a:gd name="T21" fmla="*/ 2147483647 h 46"/>
                      <a:gd name="T22" fmla="*/ 2147483647 w 107"/>
                      <a:gd name="T23" fmla="*/ 2147483647 h 46"/>
                      <a:gd name="T24" fmla="*/ 2147483647 w 107"/>
                      <a:gd name="T25" fmla="*/ 2147483647 h 46"/>
                      <a:gd name="T26" fmla="*/ 2147483647 w 107"/>
                      <a:gd name="T27" fmla="*/ 2147483647 h 46"/>
                      <a:gd name="T28" fmla="*/ 2147483647 w 107"/>
                      <a:gd name="T29" fmla="*/ 2147483647 h 46"/>
                      <a:gd name="T30" fmla="*/ 2147483647 w 107"/>
                      <a:gd name="T31" fmla="*/ 2147483647 h 46"/>
                      <a:gd name="T32" fmla="*/ 2147483647 w 107"/>
                      <a:gd name="T33" fmla="*/ 2147483647 h 46"/>
                      <a:gd name="T34" fmla="*/ 2147483647 w 107"/>
                      <a:gd name="T35" fmla="*/ 2147483647 h 46"/>
                      <a:gd name="T36" fmla="*/ 2147483647 w 107"/>
                      <a:gd name="T37" fmla="*/ 2147483647 h 46"/>
                      <a:gd name="T38" fmla="*/ 2147483647 w 107"/>
                      <a:gd name="T39" fmla="*/ 2147483647 h 46"/>
                      <a:gd name="T40" fmla="*/ 2147483647 w 107"/>
                      <a:gd name="T41" fmla="*/ 2147483647 h 46"/>
                      <a:gd name="T42" fmla="*/ 2147483647 w 107"/>
                      <a:gd name="T43" fmla="*/ 2147483647 h 46"/>
                      <a:gd name="T44" fmla="*/ 2147483647 w 107"/>
                      <a:gd name="T45" fmla="*/ 2147483647 h 46"/>
                      <a:gd name="T46" fmla="*/ 2147483647 w 107"/>
                      <a:gd name="T47" fmla="*/ 2147483647 h 46"/>
                      <a:gd name="T48" fmla="*/ 2147483647 w 107"/>
                      <a:gd name="T49" fmla="*/ 2147483647 h 46"/>
                      <a:gd name="T50" fmla="*/ 2147483647 w 107"/>
                      <a:gd name="T51" fmla="*/ 2147483647 h 46"/>
                      <a:gd name="T52" fmla="*/ 2147483647 w 107"/>
                      <a:gd name="T53" fmla="*/ 2147483647 h 46"/>
                      <a:gd name="T54" fmla="*/ 2147483647 w 107"/>
                      <a:gd name="T55" fmla="*/ 2147483647 h 46"/>
                      <a:gd name="T56" fmla="*/ 0 w 107"/>
                      <a:gd name="T57" fmla="*/ 2147483647 h 46"/>
                      <a:gd name="T58" fmla="*/ 0 w 107"/>
                      <a:gd name="T59" fmla="*/ 2147483647 h 46"/>
                      <a:gd name="T60" fmla="*/ 2147483647 w 107"/>
                      <a:gd name="T61" fmla="*/ 2147483647 h 46"/>
                      <a:gd name="T62" fmla="*/ 2147483647 w 107"/>
                      <a:gd name="T63" fmla="*/ 2147483647 h 46"/>
                      <a:gd name="T64" fmla="*/ 2147483647 w 107"/>
                      <a:gd name="T65" fmla="*/ 2147483647 h 46"/>
                      <a:gd name="T66" fmla="*/ 2147483647 w 107"/>
                      <a:gd name="T67" fmla="*/ 2147483647 h 46"/>
                      <a:gd name="T68" fmla="*/ 2147483647 w 107"/>
                      <a:gd name="T69" fmla="*/ 2147483647 h 46"/>
                      <a:gd name="T70" fmla="*/ 2147483647 w 107"/>
                      <a:gd name="T71" fmla="*/ 2147483647 h 46"/>
                      <a:gd name="T72" fmla="*/ 2147483647 w 107"/>
                      <a:gd name="T73" fmla="*/ 2147483647 h 46"/>
                      <a:gd name="T74" fmla="*/ 2147483647 w 107"/>
                      <a:gd name="T75" fmla="*/ 2147483647 h 46"/>
                      <a:gd name="T76" fmla="*/ 2147483647 w 107"/>
                      <a:gd name="T77" fmla="*/ 2147483647 h 46"/>
                      <a:gd name="T78" fmla="*/ 2147483647 w 107"/>
                      <a:gd name="T79" fmla="*/ 2147483647 h 46"/>
                      <a:gd name="T80" fmla="*/ 2147483647 w 107"/>
                      <a:gd name="T81" fmla="*/ 2147483647 h 46"/>
                      <a:gd name="T82" fmla="*/ 2147483647 w 107"/>
                      <a:gd name="T83" fmla="*/ 2147483647 h 4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w 107"/>
                      <a:gd name="T127" fmla="*/ 0 h 46"/>
                      <a:gd name="T128" fmla="*/ 107 w 107"/>
                      <a:gd name="T129" fmla="*/ 46 h 46"/>
                    </a:gdLst>
                    <a:ahLst/>
                    <a:cxnLst>
                      <a:cxn ang="T84">
                        <a:pos x="T0" y="T1"/>
                      </a:cxn>
                      <a:cxn ang="T85">
                        <a:pos x="T2" y="T3"/>
                      </a:cxn>
                      <a:cxn ang="T86">
                        <a:pos x="T4" y="T5"/>
                      </a:cxn>
                      <a:cxn ang="T87">
                        <a:pos x="T6" y="T7"/>
                      </a:cxn>
                      <a:cxn ang="T88">
                        <a:pos x="T8" y="T9"/>
                      </a:cxn>
                      <a:cxn ang="T89">
                        <a:pos x="T10" y="T11"/>
                      </a:cxn>
                      <a:cxn ang="T90">
                        <a:pos x="T12" y="T13"/>
                      </a:cxn>
                      <a:cxn ang="T91">
                        <a:pos x="T14" y="T15"/>
                      </a:cxn>
                      <a:cxn ang="T92">
                        <a:pos x="T16" y="T17"/>
                      </a:cxn>
                      <a:cxn ang="T93">
                        <a:pos x="T18" y="T19"/>
                      </a:cxn>
                      <a:cxn ang="T94">
                        <a:pos x="T20" y="T21"/>
                      </a:cxn>
                      <a:cxn ang="T95">
                        <a:pos x="T22" y="T23"/>
                      </a:cxn>
                      <a:cxn ang="T96">
                        <a:pos x="T24" y="T25"/>
                      </a:cxn>
                      <a:cxn ang="T97">
                        <a:pos x="T26" y="T27"/>
                      </a:cxn>
                      <a:cxn ang="T98">
                        <a:pos x="T28" y="T29"/>
                      </a:cxn>
                      <a:cxn ang="T99">
                        <a:pos x="T30" y="T31"/>
                      </a:cxn>
                      <a:cxn ang="T100">
                        <a:pos x="T32" y="T33"/>
                      </a:cxn>
                      <a:cxn ang="T101">
                        <a:pos x="T34" y="T35"/>
                      </a:cxn>
                      <a:cxn ang="T102">
                        <a:pos x="T36" y="T37"/>
                      </a:cxn>
                      <a:cxn ang="T103">
                        <a:pos x="T38" y="T39"/>
                      </a:cxn>
                      <a:cxn ang="T104">
                        <a:pos x="T40" y="T41"/>
                      </a:cxn>
                      <a:cxn ang="T105">
                        <a:pos x="T42" y="T43"/>
                      </a:cxn>
                      <a:cxn ang="T106">
                        <a:pos x="T44" y="T45"/>
                      </a:cxn>
                      <a:cxn ang="T107">
                        <a:pos x="T46" y="T47"/>
                      </a:cxn>
                      <a:cxn ang="T108">
                        <a:pos x="T48" y="T49"/>
                      </a:cxn>
                      <a:cxn ang="T109">
                        <a:pos x="T50" y="T51"/>
                      </a:cxn>
                      <a:cxn ang="T110">
                        <a:pos x="T52" y="T53"/>
                      </a:cxn>
                      <a:cxn ang="T111">
                        <a:pos x="T54" y="T55"/>
                      </a:cxn>
                      <a:cxn ang="T112">
                        <a:pos x="T56" y="T57"/>
                      </a:cxn>
                      <a:cxn ang="T113">
                        <a:pos x="T58" y="T59"/>
                      </a:cxn>
                      <a:cxn ang="T114">
                        <a:pos x="T60" y="T61"/>
                      </a:cxn>
                      <a:cxn ang="T115">
                        <a:pos x="T62" y="T63"/>
                      </a:cxn>
                      <a:cxn ang="T116">
                        <a:pos x="T64" y="T65"/>
                      </a:cxn>
                      <a:cxn ang="T117">
                        <a:pos x="T66" y="T67"/>
                      </a:cxn>
                      <a:cxn ang="T118">
                        <a:pos x="T68" y="T69"/>
                      </a:cxn>
                      <a:cxn ang="T119">
                        <a:pos x="T70" y="T71"/>
                      </a:cxn>
                      <a:cxn ang="T120">
                        <a:pos x="T72" y="T73"/>
                      </a:cxn>
                      <a:cxn ang="T121">
                        <a:pos x="T74" y="T75"/>
                      </a:cxn>
                      <a:cxn ang="T122">
                        <a:pos x="T76" y="T77"/>
                      </a:cxn>
                      <a:cxn ang="T123">
                        <a:pos x="T78" y="T79"/>
                      </a:cxn>
                      <a:cxn ang="T124">
                        <a:pos x="T80" y="T81"/>
                      </a:cxn>
                      <a:cxn ang="T125">
                        <a:pos x="T82" y="T83"/>
                      </a:cxn>
                    </a:cxnLst>
                    <a:rect l="T126" t="T127" r="T128" b="T129"/>
                    <a:pathLst>
                      <a:path w="107" h="46">
                        <a:moveTo>
                          <a:pt x="65" y="8"/>
                        </a:moveTo>
                        <a:lnTo>
                          <a:pt x="69" y="6"/>
                        </a:lnTo>
                        <a:lnTo>
                          <a:pt x="71" y="4"/>
                        </a:lnTo>
                        <a:lnTo>
                          <a:pt x="75" y="2"/>
                        </a:lnTo>
                        <a:lnTo>
                          <a:pt x="79" y="0"/>
                        </a:lnTo>
                        <a:lnTo>
                          <a:pt x="85" y="2"/>
                        </a:lnTo>
                        <a:lnTo>
                          <a:pt x="91" y="4"/>
                        </a:lnTo>
                        <a:lnTo>
                          <a:pt x="95" y="6"/>
                        </a:lnTo>
                        <a:lnTo>
                          <a:pt x="101" y="6"/>
                        </a:lnTo>
                        <a:lnTo>
                          <a:pt x="103" y="14"/>
                        </a:lnTo>
                        <a:lnTo>
                          <a:pt x="107" y="18"/>
                        </a:lnTo>
                        <a:lnTo>
                          <a:pt x="101" y="24"/>
                        </a:lnTo>
                        <a:lnTo>
                          <a:pt x="99" y="30"/>
                        </a:lnTo>
                        <a:lnTo>
                          <a:pt x="95" y="38"/>
                        </a:lnTo>
                        <a:lnTo>
                          <a:pt x="93" y="40"/>
                        </a:lnTo>
                        <a:lnTo>
                          <a:pt x="79" y="42"/>
                        </a:lnTo>
                        <a:lnTo>
                          <a:pt x="75" y="44"/>
                        </a:lnTo>
                        <a:lnTo>
                          <a:pt x="73" y="44"/>
                        </a:lnTo>
                        <a:lnTo>
                          <a:pt x="65" y="46"/>
                        </a:lnTo>
                        <a:lnTo>
                          <a:pt x="52" y="44"/>
                        </a:lnTo>
                        <a:lnTo>
                          <a:pt x="42" y="40"/>
                        </a:lnTo>
                        <a:lnTo>
                          <a:pt x="36" y="38"/>
                        </a:lnTo>
                        <a:lnTo>
                          <a:pt x="26" y="36"/>
                        </a:lnTo>
                        <a:lnTo>
                          <a:pt x="22" y="36"/>
                        </a:lnTo>
                        <a:lnTo>
                          <a:pt x="22" y="38"/>
                        </a:lnTo>
                        <a:lnTo>
                          <a:pt x="10" y="38"/>
                        </a:lnTo>
                        <a:lnTo>
                          <a:pt x="8" y="38"/>
                        </a:lnTo>
                        <a:lnTo>
                          <a:pt x="4" y="36"/>
                        </a:lnTo>
                        <a:lnTo>
                          <a:pt x="0" y="32"/>
                        </a:lnTo>
                        <a:lnTo>
                          <a:pt x="0" y="28"/>
                        </a:lnTo>
                        <a:lnTo>
                          <a:pt x="6" y="28"/>
                        </a:lnTo>
                        <a:lnTo>
                          <a:pt x="18" y="28"/>
                        </a:lnTo>
                        <a:lnTo>
                          <a:pt x="24" y="28"/>
                        </a:lnTo>
                        <a:lnTo>
                          <a:pt x="32" y="24"/>
                        </a:lnTo>
                        <a:lnTo>
                          <a:pt x="46" y="24"/>
                        </a:lnTo>
                        <a:lnTo>
                          <a:pt x="44" y="20"/>
                        </a:lnTo>
                        <a:lnTo>
                          <a:pt x="46" y="14"/>
                        </a:lnTo>
                        <a:lnTo>
                          <a:pt x="50" y="12"/>
                        </a:lnTo>
                        <a:lnTo>
                          <a:pt x="54" y="8"/>
                        </a:lnTo>
                        <a:lnTo>
                          <a:pt x="58" y="6"/>
                        </a:lnTo>
                        <a:lnTo>
                          <a:pt x="56" y="6"/>
                        </a:lnTo>
                        <a:lnTo>
                          <a:pt x="65" y="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78" name="îslïḑè">
                    <a:extLst>
                      <a:ext uri="{FF2B5EF4-FFF2-40B4-BE49-F238E27FC236}">
                        <a16:creationId xmlns="" xmlns:a16="http://schemas.microsoft.com/office/drawing/2014/main" id="{06209FEC-F0D4-4FED-B8BC-96232C92387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496603" y="2430188"/>
                    <a:ext cx="323646" cy="273206"/>
                  </a:xfrm>
                  <a:custGeom>
                    <a:avLst/>
                    <a:gdLst>
                      <a:gd name="T0" fmla="*/ 2147483647 w 185"/>
                      <a:gd name="T1" fmla="*/ 2147483647 h 162"/>
                      <a:gd name="T2" fmla="*/ 0 w 185"/>
                      <a:gd name="T3" fmla="*/ 2147483647 h 162"/>
                      <a:gd name="T4" fmla="*/ 2147483647 w 185"/>
                      <a:gd name="T5" fmla="*/ 2147483647 h 162"/>
                      <a:gd name="T6" fmla="*/ 2147483647 w 185"/>
                      <a:gd name="T7" fmla="*/ 2147483647 h 162"/>
                      <a:gd name="T8" fmla="*/ 2147483647 w 185"/>
                      <a:gd name="T9" fmla="*/ 2147483647 h 162"/>
                      <a:gd name="T10" fmla="*/ 2147483647 w 185"/>
                      <a:gd name="T11" fmla="*/ 2147483647 h 162"/>
                      <a:gd name="T12" fmla="*/ 2147483647 w 185"/>
                      <a:gd name="T13" fmla="*/ 2147483647 h 162"/>
                      <a:gd name="T14" fmla="*/ 2147483647 w 185"/>
                      <a:gd name="T15" fmla="*/ 2147483647 h 162"/>
                      <a:gd name="T16" fmla="*/ 2147483647 w 185"/>
                      <a:gd name="T17" fmla="*/ 2147483647 h 162"/>
                      <a:gd name="T18" fmla="*/ 2147483647 w 185"/>
                      <a:gd name="T19" fmla="*/ 2147483647 h 162"/>
                      <a:gd name="T20" fmla="*/ 2147483647 w 185"/>
                      <a:gd name="T21" fmla="*/ 2147483647 h 162"/>
                      <a:gd name="T22" fmla="*/ 2147483647 w 185"/>
                      <a:gd name="T23" fmla="*/ 0 h 162"/>
                      <a:gd name="T24" fmla="*/ 2147483647 w 185"/>
                      <a:gd name="T25" fmla="*/ 2147483647 h 162"/>
                      <a:gd name="T26" fmla="*/ 2147483647 w 185"/>
                      <a:gd name="T27" fmla="*/ 2147483647 h 162"/>
                      <a:gd name="T28" fmla="*/ 2147483647 w 185"/>
                      <a:gd name="T29" fmla="*/ 2147483647 h 162"/>
                      <a:gd name="T30" fmla="*/ 2147483647 w 185"/>
                      <a:gd name="T31" fmla="*/ 2147483647 h 162"/>
                      <a:gd name="T32" fmla="*/ 2147483647 w 185"/>
                      <a:gd name="T33" fmla="*/ 2147483647 h 162"/>
                      <a:gd name="T34" fmla="*/ 2147483647 w 185"/>
                      <a:gd name="T35" fmla="*/ 2147483647 h 162"/>
                      <a:gd name="T36" fmla="*/ 2147483647 w 185"/>
                      <a:gd name="T37" fmla="*/ 2147483647 h 162"/>
                      <a:gd name="T38" fmla="*/ 2147483647 w 185"/>
                      <a:gd name="T39" fmla="*/ 2147483647 h 162"/>
                      <a:gd name="T40" fmla="*/ 2147483647 w 185"/>
                      <a:gd name="T41" fmla="*/ 2147483647 h 162"/>
                      <a:gd name="T42" fmla="*/ 2147483647 w 185"/>
                      <a:gd name="T43" fmla="*/ 2147483647 h 162"/>
                      <a:gd name="T44" fmla="*/ 2147483647 w 185"/>
                      <a:gd name="T45" fmla="*/ 2147483647 h 162"/>
                      <a:gd name="T46" fmla="*/ 2147483647 w 185"/>
                      <a:gd name="T47" fmla="*/ 2147483647 h 162"/>
                      <a:gd name="T48" fmla="*/ 2147483647 w 185"/>
                      <a:gd name="T49" fmla="*/ 2147483647 h 162"/>
                      <a:gd name="T50" fmla="*/ 2147483647 w 185"/>
                      <a:gd name="T51" fmla="*/ 2147483647 h 162"/>
                      <a:gd name="T52" fmla="*/ 2147483647 w 185"/>
                      <a:gd name="T53" fmla="*/ 2147483647 h 162"/>
                      <a:gd name="T54" fmla="*/ 2147483647 w 185"/>
                      <a:gd name="T55" fmla="*/ 2147483647 h 162"/>
                      <a:gd name="T56" fmla="*/ 2147483647 w 185"/>
                      <a:gd name="T57" fmla="*/ 2147483647 h 162"/>
                      <a:gd name="T58" fmla="*/ 2147483647 w 185"/>
                      <a:gd name="T59" fmla="*/ 2147483647 h 162"/>
                      <a:gd name="T60" fmla="*/ 2147483647 w 185"/>
                      <a:gd name="T61" fmla="*/ 2147483647 h 162"/>
                      <a:gd name="T62" fmla="*/ 2147483647 w 185"/>
                      <a:gd name="T63" fmla="*/ 2147483647 h 162"/>
                      <a:gd name="T64" fmla="*/ 2147483647 w 185"/>
                      <a:gd name="T65" fmla="*/ 2147483647 h 162"/>
                      <a:gd name="T66" fmla="*/ 2147483647 w 185"/>
                      <a:gd name="T67" fmla="*/ 2147483647 h 162"/>
                      <a:gd name="T68" fmla="*/ 2147483647 w 185"/>
                      <a:gd name="T69" fmla="*/ 2147483647 h 162"/>
                      <a:gd name="T70" fmla="*/ 2147483647 w 185"/>
                      <a:gd name="T71" fmla="*/ 2147483647 h 162"/>
                      <a:gd name="T72" fmla="*/ 2147483647 w 185"/>
                      <a:gd name="T73" fmla="*/ 2147483647 h 162"/>
                      <a:gd name="T74" fmla="*/ 2147483647 w 185"/>
                      <a:gd name="T75" fmla="*/ 2147483647 h 162"/>
                      <a:gd name="T76" fmla="*/ 2147483647 w 185"/>
                      <a:gd name="T77" fmla="*/ 2147483647 h 162"/>
                      <a:gd name="T78" fmla="*/ 2147483647 w 185"/>
                      <a:gd name="T79" fmla="*/ 2147483647 h 162"/>
                      <a:gd name="T80" fmla="*/ 2147483647 w 185"/>
                      <a:gd name="T81" fmla="*/ 2147483647 h 162"/>
                      <a:gd name="T82" fmla="*/ 2147483647 w 185"/>
                      <a:gd name="T83" fmla="*/ 2147483647 h 162"/>
                      <a:gd name="T84" fmla="*/ 2147483647 w 185"/>
                      <a:gd name="T85" fmla="*/ 2147483647 h 162"/>
                      <a:gd name="T86" fmla="*/ 2147483647 w 185"/>
                      <a:gd name="T87" fmla="*/ 2147483647 h 162"/>
                      <a:gd name="T88" fmla="*/ 2147483647 w 185"/>
                      <a:gd name="T89" fmla="*/ 2147483647 h 162"/>
                      <a:gd name="T90" fmla="*/ 2147483647 w 185"/>
                      <a:gd name="T91" fmla="*/ 2147483647 h 162"/>
                      <a:gd name="T92" fmla="*/ 2147483647 w 185"/>
                      <a:gd name="T93" fmla="*/ 2147483647 h 162"/>
                      <a:gd name="T94" fmla="*/ 2147483647 w 185"/>
                      <a:gd name="T95" fmla="*/ 2147483647 h 162"/>
                      <a:gd name="T96" fmla="*/ 2147483647 w 185"/>
                      <a:gd name="T97" fmla="*/ 2147483647 h 162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185"/>
                      <a:gd name="T148" fmla="*/ 0 h 162"/>
                      <a:gd name="T149" fmla="*/ 185 w 185"/>
                      <a:gd name="T150" fmla="*/ 162 h 162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185" h="162">
                        <a:moveTo>
                          <a:pt x="18" y="56"/>
                        </a:moveTo>
                        <a:lnTo>
                          <a:pt x="12" y="52"/>
                        </a:lnTo>
                        <a:lnTo>
                          <a:pt x="8" y="46"/>
                        </a:lnTo>
                        <a:lnTo>
                          <a:pt x="0" y="36"/>
                        </a:lnTo>
                        <a:lnTo>
                          <a:pt x="8" y="30"/>
                        </a:lnTo>
                        <a:lnTo>
                          <a:pt x="8" y="28"/>
                        </a:lnTo>
                        <a:lnTo>
                          <a:pt x="6" y="26"/>
                        </a:lnTo>
                        <a:lnTo>
                          <a:pt x="4" y="24"/>
                        </a:lnTo>
                        <a:lnTo>
                          <a:pt x="4" y="22"/>
                        </a:lnTo>
                        <a:lnTo>
                          <a:pt x="4" y="18"/>
                        </a:lnTo>
                        <a:lnTo>
                          <a:pt x="18" y="18"/>
                        </a:lnTo>
                        <a:lnTo>
                          <a:pt x="20" y="16"/>
                        </a:lnTo>
                        <a:lnTo>
                          <a:pt x="22" y="14"/>
                        </a:lnTo>
                        <a:lnTo>
                          <a:pt x="24" y="14"/>
                        </a:lnTo>
                        <a:lnTo>
                          <a:pt x="28" y="16"/>
                        </a:lnTo>
                        <a:lnTo>
                          <a:pt x="32" y="18"/>
                        </a:lnTo>
                        <a:lnTo>
                          <a:pt x="36" y="18"/>
                        </a:lnTo>
                        <a:lnTo>
                          <a:pt x="36" y="14"/>
                        </a:lnTo>
                        <a:lnTo>
                          <a:pt x="40" y="12"/>
                        </a:lnTo>
                        <a:lnTo>
                          <a:pt x="46" y="10"/>
                        </a:lnTo>
                        <a:lnTo>
                          <a:pt x="52" y="8"/>
                        </a:lnTo>
                        <a:lnTo>
                          <a:pt x="52" y="2"/>
                        </a:lnTo>
                        <a:lnTo>
                          <a:pt x="64" y="2"/>
                        </a:lnTo>
                        <a:lnTo>
                          <a:pt x="64" y="0"/>
                        </a:lnTo>
                        <a:lnTo>
                          <a:pt x="68" y="0"/>
                        </a:lnTo>
                        <a:lnTo>
                          <a:pt x="74" y="2"/>
                        </a:lnTo>
                        <a:lnTo>
                          <a:pt x="80" y="2"/>
                        </a:lnTo>
                        <a:lnTo>
                          <a:pt x="94" y="8"/>
                        </a:lnTo>
                        <a:lnTo>
                          <a:pt x="96" y="8"/>
                        </a:lnTo>
                        <a:lnTo>
                          <a:pt x="96" y="16"/>
                        </a:lnTo>
                        <a:lnTo>
                          <a:pt x="88" y="24"/>
                        </a:lnTo>
                        <a:lnTo>
                          <a:pt x="86" y="28"/>
                        </a:lnTo>
                        <a:lnTo>
                          <a:pt x="86" y="32"/>
                        </a:lnTo>
                        <a:lnTo>
                          <a:pt x="84" y="38"/>
                        </a:lnTo>
                        <a:lnTo>
                          <a:pt x="84" y="44"/>
                        </a:lnTo>
                        <a:lnTo>
                          <a:pt x="84" y="48"/>
                        </a:lnTo>
                        <a:lnTo>
                          <a:pt x="88" y="52"/>
                        </a:lnTo>
                        <a:lnTo>
                          <a:pt x="96" y="58"/>
                        </a:lnTo>
                        <a:lnTo>
                          <a:pt x="107" y="62"/>
                        </a:lnTo>
                        <a:lnTo>
                          <a:pt x="109" y="64"/>
                        </a:lnTo>
                        <a:lnTo>
                          <a:pt x="115" y="68"/>
                        </a:lnTo>
                        <a:lnTo>
                          <a:pt x="119" y="72"/>
                        </a:lnTo>
                        <a:lnTo>
                          <a:pt x="121" y="80"/>
                        </a:lnTo>
                        <a:lnTo>
                          <a:pt x="125" y="86"/>
                        </a:lnTo>
                        <a:lnTo>
                          <a:pt x="131" y="90"/>
                        </a:lnTo>
                        <a:lnTo>
                          <a:pt x="135" y="92"/>
                        </a:lnTo>
                        <a:lnTo>
                          <a:pt x="137" y="92"/>
                        </a:lnTo>
                        <a:lnTo>
                          <a:pt x="139" y="90"/>
                        </a:lnTo>
                        <a:lnTo>
                          <a:pt x="141" y="94"/>
                        </a:lnTo>
                        <a:lnTo>
                          <a:pt x="145" y="98"/>
                        </a:lnTo>
                        <a:lnTo>
                          <a:pt x="149" y="102"/>
                        </a:lnTo>
                        <a:lnTo>
                          <a:pt x="161" y="108"/>
                        </a:lnTo>
                        <a:lnTo>
                          <a:pt x="173" y="114"/>
                        </a:lnTo>
                        <a:lnTo>
                          <a:pt x="179" y="120"/>
                        </a:lnTo>
                        <a:lnTo>
                          <a:pt x="185" y="124"/>
                        </a:lnTo>
                        <a:lnTo>
                          <a:pt x="179" y="124"/>
                        </a:lnTo>
                        <a:lnTo>
                          <a:pt x="173" y="124"/>
                        </a:lnTo>
                        <a:lnTo>
                          <a:pt x="169" y="122"/>
                        </a:lnTo>
                        <a:lnTo>
                          <a:pt x="163" y="118"/>
                        </a:lnTo>
                        <a:lnTo>
                          <a:pt x="159" y="118"/>
                        </a:lnTo>
                        <a:lnTo>
                          <a:pt x="153" y="120"/>
                        </a:lnTo>
                        <a:lnTo>
                          <a:pt x="153" y="124"/>
                        </a:lnTo>
                        <a:lnTo>
                          <a:pt x="153" y="126"/>
                        </a:lnTo>
                        <a:lnTo>
                          <a:pt x="155" y="128"/>
                        </a:lnTo>
                        <a:lnTo>
                          <a:pt x="159" y="132"/>
                        </a:lnTo>
                        <a:lnTo>
                          <a:pt x="161" y="136"/>
                        </a:lnTo>
                        <a:lnTo>
                          <a:pt x="163" y="138"/>
                        </a:lnTo>
                        <a:lnTo>
                          <a:pt x="163" y="140"/>
                        </a:lnTo>
                        <a:lnTo>
                          <a:pt x="163" y="144"/>
                        </a:lnTo>
                        <a:lnTo>
                          <a:pt x="161" y="146"/>
                        </a:lnTo>
                        <a:lnTo>
                          <a:pt x="155" y="144"/>
                        </a:lnTo>
                        <a:lnTo>
                          <a:pt x="155" y="152"/>
                        </a:lnTo>
                        <a:lnTo>
                          <a:pt x="155" y="154"/>
                        </a:lnTo>
                        <a:lnTo>
                          <a:pt x="151" y="158"/>
                        </a:lnTo>
                        <a:lnTo>
                          <a:pt x="147" y="162"/>
                        </a:lnTo>
                        <a:lnTo>
                          <a:pt x="141" y="162"/>
                        </a:lnTo>
                        <a:lnTo>
                          <a:pt x="141" y="156"/>
                        </a:lnTo>
                        <a:lnTo>
                          <a:pt x="145" y="152"/>
                        </a:lnTo>
                        <a:lnTo>
                          <a:pt x="147" y="148"/>
                        </a:lnTo>
                        <a:lnTo>
                          <a:pt x="147" y="142"/>
                        </a:lnTo>
                        <a:lnTo>
                          <a:pt x="147" y="136"/>
                        </a:lnTo>
                        <a:lnTo>
                          <a:pt x="145" y="132"/>
                        </a:lnTo>
                        <a:lnTo>
                          <a:pt x="141" y="126"/>
                        </a:lnTo>
                        <a:lnTo>
                          <a:pt x="135" y="124"/>
                        </a:lnTo>
                        <a:lnTo>
                          <a:pt x="129" y="120"/>
                        </a:lnTo>
                        <a:lnTo>
                          <a:pt x="119" y="112"/>
                        </a:lnTo>
                        <a:lnTo>
                          <a:pt x="107" y="104"/>
                        </a:lnTo>
                        <a:lnTo>
                          <a:pt x="84" y="92"/>
                        </a:lnTo>
                        <a:lnTo>
                          <a:pt x="74" y="84"/>
                        </a:lnTo>
                        <a:lnTo>
                          <a:pt x="64" y="74"/>
                        </a:lnTo>
                        <a:lnTo>
                          <a:pt x="56" y="64"/>
                        </a:lnTo>
                        <a:lnTo>
                          <a:pt x="52" y="50"/>
                        </a:lnTo>
                        <a:lnTo>
                          <a:pt x="42" y="48"/>
                        </a:lnTo>
                        <a:lnTo>
                          <a:pt x="36" y="44"/>
                        </a:lnTo>
                        <a:lnTo>
                          <a:pt x="30" y="46"/>
                        </a:lnTo>
                        <a:lnTo>
                          <a:pt x="28" y="50"/>
                        </a:lnTo>
                        <a:lnTo>
                          <a:pt x="24" y="54"/>
                        </a:lnTo>
                        <a:lnTo>
                          <a:pt x="20" y="56"/>
                        </a:lnTo>
                        <a:lnTo>
                          <a:pt x="18" y="5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79" name="íṧľiḓé">
                    <a:extLst>
                      <a:ext uri="{FF2B5EF4-FFF2-40B4-BE49-F238E27FC236}">
                        <a16:creationId xmlns="" xmlns:a16="http://schemas.microsoft.com/office/drawing/2014/main" id="{E95CDDA0-FC42-488B-B402-61ADD81E1C5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671509" y="2197612"/>
                    <a:ext cx="246522" cy="166726"/>
                  </a:xfrm>
                  <a:custGeom>
                    <a:avLst/>
                    <a:gdLst>
                      <a:gd name="T0" fmla="*/ 2147483647 w 141"/>
                      <a:gd name="T1" fmla="*/ 2147483647 h 100"/>
                      <a:gd name="T2" fmla="*/ 2147483647 w 141"/>
                      <a:gd name="T3" fmla="*/ 2147483647 h 100"/>
                      <a:gd name="T4" fmla="*/ 2147483647 w 141"/>
                      <a:gd name="T5" fmla="*/ 2147483647 h 100"/>
                      <a:gd name="T6" fmla="*/ 2147483647 w 141"/>
                      <a:gd name="T7" fmla="*/ 2147483647 h 100"/>
                      <a:gd name="T8" fmla="*/ 2147483647 w 141"/>
                      <a:gd name="T9" fmla="*/ 2147483647 h 100"/>
                      <a:gd name="T10" fmla="*/ 2147483647 w 141"/>
                      <a:gd name="T11" fmla="*/ 2147483647 h 100"/>
                      <a:gd name="T12" fmla="*/ 2147483647 w 141"/>
                      <a:gd name="T13" fmla="*/ 2147483647 h 100"/>
                      <a:gd name="T14" fmla="*/ 2147483647 w 141"/>
                      <a:gd name="T15" fmla="*/ 2147483647 h 100"/>
                      <a:gd name="T16" fmla="*/ 2147483647 w 141"/>
                      <a:gd name="T17" fmla="*/ 2147483647 h 100"/>
                      <a:gd name="T18" fmla="*/ 2147483647 w 141"/>
                      <a:gd name="T19" fmla="*/ 2147483647 h 100"/>
                      <a:gd name="T20" fmla="*/ 2147483647 w 141"/>
                      <a:gd name="T21" fmla="*/ 2147483647 h 100"/>
                      <a:gd name="T22" fmla="*/ 2147483647 w 141"/>
                      <a:gd name="T23" fmla="*/ 2147483647 h 100"/>
                      <a:gd name="T24" fmla="*/ 2147483647 w 141"/>
                      <a:gd name="T25" fmla="*/ 2147483647 h 100"/>
                      <a:gd name="T26" fmla="*/ 2147483647 w 141"/>
                      <a:gd name="T27" fmla="*/ 2147483647 h 100"/>
                      <a:gd name="T28" fmla="*/ 2147483647 w 141"/>
                      <a:gd name="T29" fmla="*/ 2147483647 h 100"/>
                      <a:gd name="T30" fmla="*/ 2147483647 w 141"/>
                      <a:gd name="T31" fmla="*/ 2147483647 h 100"/>
                      <a:gd name="T32" fmla="*/ 2147483647 w 141"/>
                      <a:gd name="T33" fmla="*/ 2147483647 h 100"/>
                      <a:gd name="T34" fmla="*/ 2147483647 w 141"/>
                      <a:gd name="T35" fmla="*/ 2147483647 h 100"/>
                      <a:gd name="T36" fmla="*/ 2147483647 w 141"/>
                      <a:gd name="T37" fmla="*/ 2147483647 h 100"/>
                      <a:gd name="T38" fmla="*/ 2147483647 w 141"/>
                      <a:gd name="T39" fmla="*/ 2147483647 h 100"/>
                      <a:gd name="T40" fmla="*/ 2147483647 w 141"/>
                      <a:gd name="T41" fmla="*/ 2147483647 h 100"/>
                      <a:gd name="T42" fmla="*/ 2147483647 w 141"/>
                      <a:gd name="T43" fmla="*/ 2147483647 h 100"/>
                      <a:gd name="T44" fmla="*/ 2147483647 w 141"/>
                      <a:gd name="T45" fmla="*/ 2147483647 h 100"/>
                      <a:gd name="T46" fmla="*/ 2147483647 w 141"/>
                      <a:gd name="T47" fmla="*/ 2147483647 h 100"/>
                      <a:gd name="T48" fmla="*/ 0 w 141"/>
                      <a:gd name="T49" fmla="*/ 2147483647 h 100"/>
                      <a:gd name="T50" fmla="*/ 0 w 141"/>
                      <a:gd name="T51" fmla="*/ 2147483647 h 100"/>
                      <a:gd name="T52" fmla="*/ 2147483647 w 141"/>
                      <a:gd name="T53" fmla="*/ 2147483647 h 100"/>
                      <a:gd name="T54" fmla="*/ 2147483647 w 141"/>
                      <a:gd name="T55" fmla="*/ 2147483647 h 100"/>
                      <a:gd name="T56" fmla="*/ 2147483647 w 141"/>
                      <a:gd name="T57" fmla="*/ 2147483647 h 100"/>
                      <a:gd name="T58" fmla="*/ 2147483647 w 141"/>
                      <a:gd name="T59" fmla="*/ 0 h 100"/>
                      <a:gd name="T60" fmla="*/ 2147483647 w 141"/>
                      <a:gd name="T61" fmla="*/ 0 h 100"/>
                      <a:gd name="T62" fmla="*/ 2147483647 w 141"/>
                      <a:gd name="T63" fmla="*/ 2147483647 h 100"/>
                      <a:gd name="T64" fmla="*/ 2147483647 w 141"/>
                      <a:gd name="T65" fmla="*/ 2147483647 h 100"/>
                      <a:gd name="T66" fmla="*/ 2147483647 w 141"/>
                      <a:gd name="T67" fmla="*/ 2147483647 h 100"/>
                      <a:gd name="T68" fmla="*/ 2147483647 w 141"/>
                      <a:gd name="T69" fmla="*/ 2147483647 h 100"/>
                      <a:gd name="T70" fmla="*/ 2147483647 w 141"/>
                      <a:gd name="T71" fmla="*/ 2147483647 h 100"/>
                      <a:gd name="T72" fmla="*/ 2147483647 w 141"/>
                      <a:gd name="T73" fmla="*/ 2147483647 h 100"/>
                      <a:gd name="T74" fmla="*/ 2147483647 w 141"/>
                      <a:gd name="T75" fmla="*/ 2147483647 h 100"/>
                      <a:gd name="T76" fmla="*/ 2147483647 w 141"/>
                      <a:gd name="T77" fmla="*/ 2147483647 h 100"/>
                      <a:gd name="T78" fmla="*/ 2147483647 w 141"/>
                      <a:gd name="T79" fmla="*/ 2147483647 h 100"/>
                      <a:gd name="T80" fmla="*/ 2147483647 w 141"/>
                      <a:gd name="T81" fmla="*/ 2147483647 h 100"/>
                      <a:gd name="T82" fmla="*/ 2147483647 w 141"/>
                      <a:gd name="T83" fmla="*/ 2147483647 h 100"/>
                      <a:gd name="T84" fmla="*/ 2147483647 w 141"/>
                      <a:gd name="T85" fmla="*/ 2147483647 h 100"/>
                      <a:gd name="T86" fmla="*/ 2147483647 w 141"/>
                      <a:gd name="T87" fmla="*/ 2147483647 h 100"/>
                      <a:gd name="T88" fmla="*/ 2147483647 w 141"/>
                      <a:gd name="T89" fmla="*/ 2147483647 h 100"/>
                      <a:gd name="T90" fmla="*/ 2147483647 w 141"/>
                      <a:gd name="T91" fmla="*/ 2147483647 h 100"/>
                      <a:gd name="T92" fmla="*/ 2147483647 w 141"/>
                      <a:gd name="T93" fmla="*/ 2147483647 h 100"/>
                      <a:gd name="T94" fmla="*/ 2147483647 w 141"/>
                      <a:gd name="T95" fmla="*/ 2147483647 h 100"/>
                      <a:gd name="T96" fmla="*/ 2147483647 w 141"/>
                      <a:gd name="T97" fmla="*/ 2147483647 h 100"/>
                      <a:gd name="T98" fmla="*/ 2147483647 w 141"/>
                      <a:gd name="T99" fmla="*/ 2147483647 h 100"/>
                      <a:gd name="T100" fmla="*/ 2147483647 w 141"/>
                      <a:gd name="T101" fmla="*/ 2147483647 h 100"/>
                      <a:gd name="T102" fmla="*/ 2147483647 w 141"/>
                      <a:gd name="T103" fmla="*/ 2147483647 h 100"/>
                      <a:gd name="T104" fmla="*/ 2147483647 w 141"/>
                      <a:gd name="T105" fmla="*/ 2147483647 h 100"/>
                      <a:gd name="T106" fmla="*/ 2147483647 w 141"/>
                      <a:gd name="T107" fmla="*/ 2147483647 h 100"/>
                      <a:gd name="T108" fmla="*/ 2147483647 w 141"/>
                      <a:gd name="T109" fmla="*/ 2147483647 h 100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w 141"/>
                      <a:gd name="T166" fmla="*/ 0 h 100"/>
                      <a:gd name="T167" fmla="*/ 141 w 141"/>
                      <a:gd name="T168" fmla="*/ 100 h 100"/>
                    </a:gdLst>
                    <a:ahLst/>
                    <a:cxnLst>
                      <a:cxn ang="T110">
                        <a:pos x="T0" y="T1"/>
                      </a:cxn>
                      <a:cxn ang="T111">
                        <a:pos x="T2" y="T3"/>
                      </a:cxn>
                      <a:cxn ang="T112">
                        <a:pos x="T4" y="T5"/>
                      </a:cxn>
                      <a:cxn ang="T113">
                        <a:pos x="T6" y="T7"/>
                      </a:cxn>
                      <a:cxn ang="T114">
                        <a:pos x="T8" y="T9"/>
                      </a:cxn>
                      <a:cxn ang="T115">
                        <a:pos x="T10" y="T11"/>
                      </a:cxn>
                      <a:cxn ang="T116">
                        <a:pos x="T12" y="T13"/>
                      </a:cxn>
                      <a:cxn ang="T117">
                        <a:pos x="T14" y="T15"/>
                      </a:cxn>
                      <a:cxn ang="T118">
                        <a:pos x="T16" y="T17"/>
                      </a:cxn>
                      <a:cxn ang="T119">
                        <a:pos x="T18" y="T19"/>
                      </a:cxn>
                      <a:cxn ang="T120">
                        <a:pos x="T20" y="T21"/>
                      </a:cxn>
                      <a:cxn ang="T121">
                        <a:pos x="T22" y="T23"/>
                      </a:cxn>
                      <a:cxn ang="T122">
                        <a:pos x="T24" y="T25"/>
                      </a:cxn>
                      <a:cxn ang="T123">
                        <a:pos x="T26" y="T27"/>
                      </a:cxn>
                      <a:cxn ang="T124">
                        <a:pos x="T28" y="T29"/>
                      </a:cxn>
                      <a:cxn ang="T125">
                        <a:pos x="T30" y="T31"/>
                      </a:cxn>
                      <a:cxn ang="T126">
                        <a:pos x="T32" y="T33"/>
                      </a:cxn>
                      <a:cxn ang="T127">
                        <a:pos x="T34" y="T35"/>
                      </a:cxn>
                      <a:cxn ang="T128">
                        <a:pos x="T36" y="T37"/>
                      </a:cxn>
                      <a:cxn ang="T129">
                        <a:pos x="T38" y="T39"/>
                      </a:cxn>
                      <a:cxn ang="T130">
                        <a:pos x="T40" y="T41"/>
                      </a:cxn>
                      <a:cxn ang="T131">
                        <a:pos x="T42" y="T43"/>
                      </a:cxn>
                      <a:cxn ang="T132">
                        <a:pos x="T44" y="T45"/>
                      </a:cxn>
                      <a:cxn ang="T133">
                        <a:pos x="T46" y="T47"/>
                      </a:cxn>
                      <a:cxn ang="T134">
                        <a:pos x="T48" y="T49"/>
                      </a:cxn>
                      <a:cxn ang="T135">
                        <a:pos x="T50" y="T51"/>
                      </a:cxn>
                      <a:cxn ang="T136">
                        <a:pos x="T52" y="T53"/>
                      </a:cxn>
                      <a:cxn ang="T137">
                        <a:pos x="T54" y="T55"/>
                      </a:cxn>
                      <a:cxn ang="T138">
                        <a:pos x="T56" y="T57"/>
                      </a:cxn>
                      <a:cxn ang="T139">
                        <a:pos x="T58" y="T59"/>
                      </a:cxn>
                      <a:cxn ang="T140">
                        <a:pos x="T60" y="T61"/>
                      </a:cxn>
                      <a:cxn ang="T141">
                        <a:pos x="T62" y="T63"/>
                      </a:cxn>
                      <a:cxn ang="T142">
                        <a:pos x="T64" y="T65"/>
                      </a:cxn>
                      <a:cxn ang="T143">
                        <a:pos x="T66" y="T67"/>
                      </a:cxn>
                      <a:cxn ang="T144">
                        <a:pos x="T68" y="T69"/>
                      </a:cxn>
                      <a:cxn ang="T145">
                        <a:pos x="T70" y="T71"/>
                      </a:cxn>
                      <a:cxn ang="T146">
                        <a:pos x="T72" y="T73"/>
                      </a:cxn>
                      <a:cxn ang="T147">
                        <a:pos x="T74" y="T75"/>
                      </a:cxn>
                      <a:cxn ang="T148">
                        <a:pos x="T76" y="T77"/>
                      </a:cxn>
                      <a:cxn ang="T149">
                        <a:pos x="T78" y="T79"/>
                      </a:cxn>
                      <a:cxn ang="T150">
                        <a:pos x="T80" y="T81"/>
                      </a:cxn>
                      <a:cxn ang="T151">
                        <a:pos x="T82" y="T83"/>
                      </a:cxn>
                      <a:cxn ang="T152">
                        <a:pos x="T84" y="T85"/>
                      </a:cxn>
                      <a:cxn ang="T153">
                        <a:pos x="T86" y="T87"/>
                      </a:cxn>
                      <a:cxn ang="T154">
                        <a:pos x="T88" y="T89"/>
                      </a:cxn>
                      <a:cxn ang="T155">
                        <a:pos x="T90" y="T91"/>
                      </a:cxn>
                      <a:cxn ang="T156">
                        <a:pos x="T92" y="T93"/>
                      </a:cxn>
                      <a:cxn ang="T157">
                        <a:pos x="T94" y="T95"/>
                      </a:cxn>
                      <a:cxn ang="T158">
                        <a:pos x="T96" y="T97"/>
                      </a:cxn>
                      <a:cxn ang="T159">
                        <a:pos x="T98" y="T99"/>
                      </a:cxn>
                      <a:cxn ang="T160">
                        <a:pos x="T100" y="T101"/>
                      </a:cxn>
                      <a:cxn ang="T161">
                        <a:pos x="T102" y="T103"/>
                      </a:cxn>
                      <a:cxn ang="T162">
                        <a:pos x="T104" y="T105"/>
                      </a:cxn>
                      <a:cxn ang="T163">
                        <a:pos x="T106" y="T107"/>
                      </a:cxn>
                      <a:cxn ang="T164">
                        <a:pos x="T108" y="T109"/>
                      </a:cxn>
                    </a:cxnLst>
                    <a:rect l="T165" t="T166" r="T167" b="T168"/>
                    <a:pathLst>
                      <a:path w="141" h="100">
                        <a:moveTo>
                          <a:pt x="121" y="100"/>
                        </a:moveTo>
                        <a:lnTo>
                          <a:pt x="117" y="100"/>
                        </a:lnTo>
                        <a:lnTo>
                          <a:pt x="111" y="100"/>
                        </a:lnTo>
                        <a:lnTo>
                          <a:pt x="101" y="98"/>
                        </a:lnTo>
                        <a:lnTo>
                          <a:pt x="91" y="100"/>
                        </a:lnTo>
                        <a:lnTo>
                          <a:pt x="85" y="100"/>
                        </a:lnTo>
                        <a:lnTo>
                          <a:pt x="83" y="100"/>
                        </a:lnTo>
                        <a:lnTo>
                          <a:pt x="81" y="96"/>
                        </a:lnTo>
                        <a:lnTo>
                          <a:pt x="75" y="96"/>
                        </a:lnTo>
                        <a:lnTo>
                          <a:pt x="71" y="96"/>
                        </a:lnTo>
                        <a:lnTo>
                          <a:pt x="69" y="96"/>
                        </a:lnTo>
                        <a:lnTo>
                          <a:pt x="67" y="94"/>
                        </a:lnTo>
                        <a:lnTo>
                          <a:pt x="65" y="88"/>
                        </a:lnTo>
                        <a:lnTo>
                          <a:pt x="61" y="86"/>
                        </a:lnTo>
                        <a:lnTo>
                          <a:pt x="55" y="84"/>
                        </a:lnTo>
                        <a:lnTo>
                          <a:pt x="47" y="82"/>
                        </a:lnTo>
                        <a:lnTo>
                          <a:pt x="43" y="78"/>
                        </a:lnTo>
                        <a:lnTo>
                          <a:pt x="41" y="82"/>
                        </a:lnTo>
                        <a:lnTo>
                          <a:pt x="37" y="82"/>
                        </a:lnTo>
                        <a:lnTo>
                          <a:pt x="35" y="82"/>
                        </a:lnTo>
                        <a:lnTo>
                          <a:pt x="35" y="78"/>
                        </a:lnTo>
                        <a:lnTo>
                          <a:pt x="13" y="72"/>
                        </a:lnTo>
                        <a:lnTo>
                          <a:pt x="13" y="62"/>
                        </a:lnTo>
                        <a:lnTo>
                          <a:pt x="7" y="48"/>
                        </a:lnTo>
                        <a:lnTo>
                          <a:pt x="0" y="36"/>
                        </a:lnTo>
                        <a:lnTo>
                          <a:pt x="0" y="18"/>
                        </a:lnTo>
                        <a:lnTo>
                          <a:pt x="5" y="18"/>
                        </a:lnTo>
                        <a:lnTo>
                          <a:pt x="13" y="16"/>
                        </a:lnTo>
                        <a:lnTo>
                          <a:pt x="25" y="10"/>
                        </a:lnTo>
                        <a:lnTo>
                          <a:pt x="41" y="0"/>
                        </a:lnTo>
                        <a:lnTo>
                          <a:pt x="59" y="0"/>
                        </a:lnTo>
                        <a:lnTo>
                          <a:pt x="61" y="4"/>
                        </a:lnTo>
                        <a:lnTo>
                          <a:pt x="61" y="6"/>
                        </a:lnTo>
                        <a:lnTo>
                          <a:pt x="65" y="8"/>
                        </a:lnTo>
                        <a:lnTo>
                          <a:pt x="75" y="6"/>
                        </a:lnTo>
                        <a:lnTo>
                          <a:pt x="113" y="6"/>
                        </a:lnTo>
                        <a:lnTo>
                          <a:pt x="117" y="10"/>
                        </a:lnTo>
                        <a:lnTo>
                          <a:pt x="119" y="12"/>
                        </a:lnTo>
                        <a:lnTo>
                          <a:pt x="123" y="14"/>
                        </a:lnTo>
                        <a:lnTo>
                          <a:pt x="125" y="16"/>
                        </a:lnTo>
                        <a:lnTo>
                          <a:pt x="129" y="22"/>
                        </a:lnTo>
                        <a:lnTo>
                          <a:pt x="131" y="28"/>
                        </a:lnTo>
                        <a:lnTo>
                          <a:pt x="131" y="34"/>
                        </a:lnTo>
                        <a:lnTo>
                          <a:pt x="135" y="40"/>
                        </a:lnTo>
                        <a:lnTo>
                          <a:pt x="129" y="44"/>
                        </a:lnTo>
                        <a:lnTo>
                          <a:pt x="127" y="46"/>
                        </a:lnTo>
                        <a:lnTo>
                          <a:pt x="125" y="46"/>
                        </a:lnTo>
                        <a:lnTo>
                          <a:pt x="125" y="50"/>
                        </a:lnTo>
                        <a:lnTo>
                          <a:pt x="127" y="54"/>
                        </a:lnTo>
                        <a:lnTo>
                          <a:pt x="133" y="62"/>
                        </a:lnTo>
                        <a:lnTo>
                          <a:pt x="141" y="76"/>
                        </a:lnTo>
                        <a:lnTo>
                          <a:pt x="135" y="80"/>
                        </a:lnTo>
                        <a:lnTo>
                          <a:pt x="131" y="88"/>
                        </a:lnTo>
                        <a:lnTo>
                          <a:pt x="121" y="98"/>
                        </a:lnTo>
                        <a:lnTo>
                          <a:pt x="121" y="10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80" name="iṡļiḍè">
                    <a:extLst>
                      <a:ext uri="{FF2B5EF4-FFF2-40B4-BE49-F238E27FC236}">
                        <a16:creationId xmlns="" xmlns:a16="http://schemas.microsoft.com/office/drawing/2014/main" id="{56199042-AD59-477B-A358-A048BAB5AE4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827135" y="2566090"/>
                    <a:ext cx="49580" cy="86865"/>
                  </a:xfrm>
                  <a:custGeom>
                    <a:avLst/>
                    <a:gdLst>
                      <a:gd name="T0" fmla="*/ 2147483647 w 28"/>
                      <a:gd name="T1" fmla="*/ 2147483647 h 52"/>
                      <a:gd name="T2" fmla="*/ 2147483647 w 28"/>
                      <a:gd name="T3" fmla="*/ 2147483647 h 52"/>
                      <a:gd name="T4" fmla="*/ 2147483647 w 28"/>
                      <a:gd name="T5" fmla="*/ 2147483647 h 52"/>
                      <a:gd name="T6" fmla="*/ 2147483647 w 28"/>
                      <a:gd name="T7" fmla="*/ 2147483647 h 52"/>
                      <a:gd name="T8" fmla="*/ 2147483647 w 28"/>
                      <a:gd name="T9" fmla="*/ 2147483647 h 52"/>
                      <a:gd name="T10" fmla="*/ 2147483647 w 28"/>
                      <a:gd name="T11" fmla="*/ 2147483647 h 52"/>
                      <a:gd name="T12" fmla="*/ 2147483647 w 28"/>
                      <a:gd name="T13" fmla="*/ 2147483647 h 52"/>
                      <a:gd name="T14" fmla="*/ 2147483647 w 28"/>
                      <a:gd name="T15" fmla="*/ 2147483647 h 52"/>
                      <a:gd name="T16" fmla="*/ 2147483647 w 28"/>
                      <a:gd name="T17" fmla="*/ 2147483647 h 52"/>
                      <a:gd name="T18" fmla="*/ 0 w 28"/>
                      <a:gd name="T19" fmla="*/ 2147483647 h 52"/>
                      <a:gd name="T20" fmla="*/ 2147483647 w 28"/>
                      <a:gd name="T21" fmla="*/ 2147483647 h 52"/>
                      <a:gd name="T22" fmla="*/ 2147483647 w 28"/>
                      <a:gd name="T23" fmla="*/ 2147483647 h 52"/>
                      <a:gd name="T24" fmla="*/ 2147483647 w 28"/>
                      <a:gd name="T25" fmla="*/ 0 h 52"/>
                      <a:gd name="T26" fmla="*/ 2147483647 w 28"/>
                      <a:gd name="T27" fmla="*/ 0 h 52"/>
                      <a:gd name="T28" fmla="*/ 2147483647 w 28"/>
                      <a:gd name="T29" fmla="*/ 0 h 52"/>
                      <a:gd name="T30" fmla="*/ 2147483647 w 28"/>
                      <a:gd name="T31" fmla="*/ 2147483647 h 52"/>
                      <a:gd name="T32" fmla="*/ 2147483647 w 28"/>
                      <a:gd name="T33" fmla="*/ 2147483647 h 52"/>
                      <a:gd name="T34" fmla="*/ 2147483647 w 28"/>
                      <a:gd name="T35" fmla="*/ 2147483647 h 52"/>
                      <a:gd name="T36" fmla="*/ 2147483647 w 28"/>
                      <a:gd name="T37" fmla="*/ 2147483647 h 52"/>
                      <a:gd name="T38" fmla="*/ 2147483647 w 28"/>
                      <a:gd name="T39" fmla="*/ 2147483647 h 52"/>
                      <a:gd name="T40" fmla="*/ 2147483647 w 28"/>
                      <a:gd name="T41" fmla="*/ 2147483647 h 52"/>
                      <a:gd name="T42" fmla="*/ 2147483647 w 28"/>
                      <a:gd name="T43" fmla="*/ 2147483647 h 52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28"/>
                      <a:gd name="T67" fmla="*/ 0 h 52"/>
                      <a:gd name="T68" fmla="*/ 28 w 28"/>
                      <a:gd name="T69" fmla="*/ 52 h 52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28" h="52">
                        <a:moveTo>
                          <a:pt x="28" y="30"/>
                        </a:moveTo>
                        <a:lnTo>
                          <a:pt x="28" y="38"/>
                        </a:lnTo>
                        <a:lnTo>
                          <a:pt x="24" y="42"/>
                        </a:lnTo>
                        <a:lnTo>
                          <a:pt x="20" y="46"/>
                        </a:lnTo>
                        <a:lnTo>
                          <a:pt x="16" y="52"/>
                        </a:lnTo>
                        <a:lnTo>
                          <a:pt x="12" y="46"/>
                        </a:lnTo>
                        <a:lnTo>
                          <a:pt x="8" y="42"/>
                        </a:lnTo>
                        <a:lnTo>
                          <a:pt x="6" y="26"/>
                        </a:lnTo>
                        <a:lnTo>
                          <a:pt x="4" y="16"/>
                        </a:lnTo>
                        <a:lnTo>
                          <a:pt x="0" y="8"/>
                        </a:lnTo>
                        <a:lnTo>
                          <a:pt x="2" y="6"/>
                        </a:lnTo>
                        <a:lnTo>
                          <a:pt x="2" y="2"/>
                        </a:lnTo>
                        <a:lnTo>
                          <a:pt x="2" y="0"/>
                        </a:lnTo>
                        <a:lnTo>
                          <a:pt x="6" y="0"/>
                        </a:lnTo>
                        <a:lnTo>
                          <a:pt x="10" y="0"/>
                        </a:lnTo>
                        <a:lnTo>
                          <a:pt x="12" y="2"/>
                        </a:lnTo>
                        <a:lnTo>
                          <a:pt x="18" y="8"/>
                        </a:lnTo>
                        <a:lnTo>
                          <a:pt x="18" y="16"/>
                        </a:lnTo>
                        <a:lnTo>
                          <a:pt x="18" y="22"/>
                        </a:lnTo>
                        <a:lnTo>
                          <a:pt x="22" y="28"/>
                        </a:lnTo>
                        <a:lnTo>
                          <a:pt x="26" y="28"/>
                        </a:lnTo>
                        <a:lnTo>
                          <a:pt x="28" y="3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81" name="î$ľiḓe">
                    <a:extLst>
                      <a:ext uri="{FF2B5EF4-FFF2-40B4-BE49-F238E27FC236}">
                        <a16:creationId xmlns="" xmlns:a16="http://schemas.microsoft.com/office/drawing/2014/main" id="{21D86E95-85D3-4F94-81D9-1BE5522FE49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854680" y="2591308"/>
                    <a:ext cx="165266" cy="163924"/>
                  </a:xfrm>
                  <a:custGeom>
                    <a:avLst/>
                    <a:gdLst>
                      <a:gd name="T0" fmla="*/ 2147483647 w 94"/>
                      <a:gd name="T1" fmla="*/ 2147483647 h 98"/>
                      <a:gd name="T2" fmla="*/ 2147483647 w 94"/>
                      <a:gd name="T3" fmla="*/ 2147483647 h 98"/>
                      <a:gd name="T4" fmla="*/ 2147483647 w 94"/>
                      <a:gd name="T5" fmla="*/ 2147483647 h 98"/>
                      <a:gd name="T6" fmla="*/ 2147483647 w 94"/>
                      <a:gd name="T7" fmla="*/ 2147483647 h 98"/>
                      <a:gd name="T8" fmla="*/ 2147483647 w 94"/>
                      <a:gd name="T9" fmla="*/ 2147483647 h 98"/>
                      <a:gd name="T10" fmla="*/ 2147483647 w 94"/>
                      <a:gd name="T11" fmla="*/ 2147483647 h 98"/>
                      <a:gd name="T12" fmla="*/ 2147483647 w 94"/>
                      <a:gd name="T13" fmla="*/ 2147483647 h 98"/>
                      <a:gd name="T14" fmla="*/ 2147483647 w 94"/>
                      <a:gd name="T15" fmla="*/ 2147483647 h 98"/>
                      <a:gd name="T16" fmla="*/ 2147483647 w 94"/>
                      <a:gd name="T17" fmla="*/ 2147483647 h 98"/>
                      <a:gd name="T18" fmla="*/ 2147483647 w 94"/>
                      <a:gd name="T19" fmla="*/ 0 h 98"/>
                      <a:gd name="T20" fmla="*/ 2147483647 w 94"/>
                      <a:gd name="T21" fmla="*/ 2147483647 h 98"/>
                      <a:gd name="T22" fmla="*/ 2147483647 w 94"/>
                      <a:gd name="T23" fmla="*/ 2147483647 h 98"/>
                      <a:gd name="T24" fmla="*/ 2147483647 w 94"/>
                      <a:gd name="T25" fmla="*/ 2147483647 h 98"/>
                      <a:gd name="T26" fmla="*/ 2147483647 w 94"/>
                      <a:gd name="T27" fmla="*/ 2147483647 h 98"/>
                      <a:gd name="T28" fmla="*/ 2147483647 w 94"/>
                      <a:gd name="T29" fmla="*/ 2147483647 h 98"/>
                      <a:gd name="T30" fmla="*/ 2147483647 w 94"/>
                      <a:gd name="T31" fmla="*/ 2147483647 h 98"/>
                      <a:gd name="T32" fmla="*/ 2147483647 w 94"/>
                      <a:gd name="T33" fmla="*/ 2147483647 h 98"/>
                      <a:gd name="T34" fmla="*/ 2147483647 w 94"/>
                      <a:gd name="T35" fmla="*/ 2147483647 h 98"/>
                      <a:gd name="T36" fmla="*/ 2147483647 w 94"/>
                      <a:gd name="T37" fmla="*/ 2147483647 h 98"/>
                      <a:gd name="T38" fmla="*/ 2147483647 w 94"/>
                      <a:gd name="T39" fmla="*/ 2147483647 h 98"/>
                      <a:gd name="T40" fmla="*/ 2147483647 w 94"/>
                      <a:gd name="T41" fmla="*/ 2147483647 h 98"/>
                      <a:gd name="T42" fmla="*/ 2147483647 w 94"/>
                      <a:gd name="T43" fmla="*/ 2147483647 h 98"/>
                      <a:gd name="T44" fmla="*/ 2147483647 w 94"/>
                      <a:gd name="T45" fmla="*/ 2147483647 h 98"/>
                      <a:gd name="T46" fmla="*/ 2147483647 w 94"/>
                      <a:gd name="T47" fmla="*/ 2147483647 h 98"/>
                      <a:gd name="T48" fmla="*/ 2147483647 w 94"/>
                      <a:gd name="T49" fmla="*/ 2147483647 h 98"/>
                      <a:gd name="T50" fmla="*/ 2147483647 w 94"/>
                      <a:gd name="T51" fmla="*/ 2147483647 h 98"/>
                      <a:gd name="T52" fmla="*/ 2147483647 w 94"/>
                      <a:gd name="T53" fmla="*/ 2147483647 h 98"/>
                      <a:gd name="T54" fmla="*/ 2147483647 w 94"/>
                      <a:gd name="T55" fmla="*/ 2147483647 h 98"/>
                      <a:gd name="T56" fmla="*/ 2147483647 w 94"/>
                      <a:gd name="T57" fmla="*/ 2147483647 h 98"/>
                      <a:gd name="T58" fmla="*/ 2147483647 w 94"/>
                      <a:gd name="T59" fmla="*/ 2147483647 h 98"/>
                      <a:gd name="T60" fmla="*/ 2147483647 w 94"/>
                      <a:gd name="T61" fmla="*/ 2147483647 h 98"/>
                      <a:gd name="T62" fmla="*/ 2147483647 w 94"/>
                      <a:gd name="T63" fmla="*/ 2147483647 h 98"/>
                      <a:gd name="T64" fmla="*/ 2147483647 w 94"/>
                      <a:gd name="T65" fmla="*/ 2147483647 h 98"/>
                      <a:gd name="T66" fmla="*/ 2147483647 w 94"/>
                      <a:gd name="T67" fmla="*/ 2147483647 h 98"/>
                      <a:gd name="T68" fmla="*/ 2147483647 w 94"/>
                      <a:gd name="T69" fmla="*/ 2147483647 h 98"/>
                      <a:gd name="T70" fmla="*/ 2147483647 w 94"/>
                      <a:gd name="T71" fmla="*/ 2147483647 h 98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w 94"/>
                      <a:gd name="T109" fmla="*/ 0 h 98"/>
                      <a:gd name="T110" fmla="*/ 94 w 94"/>
                      <a:gd name="T111" fmla="*/ 98 h 98"/>
                    </a:gdLst>
                    <a:ahLst/>
                    <a:cxnLst>
                      <a:cxn ang="T72">
                        <a:pos x="T0" y="T1"/>
                      </a:cxn>
                      <a:cxn ang="T73">
                        <a:pos x="T2" y="T3"/>
                      </a:cxn>
                      <a:cxn ang="T74">
                        <a:pos x="T4" y="T5"/>
                      </a:cxn>
                      <a:cxn ang="T75">
                        <a:pos x="T6" y="T7"/>
                      </a:cxn>
                      <a:cxn ang="T76">
                        <a:pos x="T8" y="T9"/>
                      </a:cxn>
                      <a:cxn ang="T77">
                        <a:pos x="T10" y="T11"/>
                      </a:cxn>
                      <a:cxn ang="T78">
                        <a:pos x="T12" y="T13"/>
                      </a:cxn>
                      <a:cxn ang="T79">
                        <a:pos x="T14" y="T15"/>
                      </a:cxn>
                      <a:cxn ang="T80">
                        <a:pos x="T16" y="T17"/>
                      </a:cxn>
                      <a:cxn ang="T81">
                        <a:pos x="T18" y="T19"/>
                      </a:cxn>
                      <a:cxn ang="T82">
                        <a:pos x="T20" y="T21"/>
                      </a:cxn>
                      <a:cxn ang="T83">
                        <a:pos x="T22" y="T23"/>
                      </a:cxn>
                      <a:cxn ang="T84">
                        <a:pos x="T24" y="T25"/>
                      </a:cxn>
                      <a:cxn ang="T85">
                        <a:pos x="T26" y="T27"/>
                      </a:cxn>
                      <a:cxn ang="T86">
                        <a:pos x="T28" y="T29"/>
                      </a:cxn>
                      <a:cxn ang="T87">
                        <a:pos x="T30" y="T31"/>
                      </a:cxn>
                      <a:cxn ang="T88">
                        <a:pos x="T32" y="T33"/>
                      </a:cxn>
                      <a:cxn ang="T89">
                        <a:pos x="T34" y="T35"/>
                      </a:cxn>
                      <a:cxn ang="T90">
                        <a:pos x="T36" y="T37"/>
                      </a:cxn>
                      <a:cxn ang="T91">
                        <a:pos x="T38" y="T39"/>
                      </a:cxn>
                      <a:cxn ang="T92">
                        <a:pos x="T40" y="T41"/>
                      </a:cxn>
                      <a:cxn ang="T93">
                        <a:pos x="T42" y="T43"/>
                      </a:cxn>
                      <a:cxn ang="T94">
                        <a:pos x="T44" y="T45"/>
                      </a:cxn>
                      <a:cxn ang="T95">
                        <a:pos x="T46" y="T47"/>
                      </a:cxn>
                      <a:cxn ang="T96">
                        <a:pos x="T48" y="T49"/>
                      </a:cxn>
                      <a:cxn ang="T97">
                        <a:pos x="T50" y="T51"/>
                      </a:cxn>
                      <a:cxn ang="T98">
                        <a:pos x="T52" y="T53"/>
                      </a:cxn>
                      <a:cxn ang="T99">
                        <a:pos x="T54" y="T55"/>
                      </a:cxn>
                      <a:cxn ang="T100">
                        <a:pos x="T56" y="T57"/>
                      </a:cxn>
                      <a:cxn ang="T101">
                        <a:pos x="T58" y="T59"/>
                      </a:cxn>
                      <a:cxn ang="T102">
                        <a:pos x="T60" y="T61"/>
                      </a:cxn>
                      <a:cxn ang="T103">
                        <a:pos x="T62" y="T63"/>
                      </a:cxn>
                      <a:cxn ang="T104">
                        <a:pos x="T64" y="T65"/>
                      </a:cxn>
                      <a:cxn ang="T105">
                        <a:pos x="T66" y="T67"/>
                      </a:cxn>
                      <a:cxn ang="T106">
                        <a:pos x="T68" y="T69"/>
                      </a:cxn>
                      <a:cxn ang="T107">
                        <a:pos x="T70" y="T71"/>
                      </a:cxn>
                    </a:cxnLst>
                    <a:rect l="T108" t="T109" r="T110" b="T111"/>
                    <a:pathLst>
                      <a:path w="94" h="98">
                        <a:moveTo>
                          <a:pt x="12" y="14"/>
                        </a:moveTo>
                        <a:lnTo>
                          <a:pt x="20" y="12"/>
                        </a:lnTo>
                        <a:lnTo>
                          <a:pt x="30" y="10"/>
                        </a:lnTo>
                        <a:lnTo>
                          <a:pt x="36" y="8"/>
                        </a:lnTo>
                        <a:lnTo>
                          <a:pt x="38" y="6"/>
                        </a:lnTo>
                        <a:lnTo>
                          <a:pt x="38" y="2"/>
                        </a:lnTo>
                        <a:lnTo>
                          <a:pt x="38" y="4"/>
                        </a:lnTo>
                        <a:lnTo>
                          <a:pt x="42" y="4"/>
                        </a:lnTo>
                        <a:lnTo>
                          <a:pt x="48" y="4"/>
                        </a:lnTo>
                        <a:lnTo>
                          <a:pt x="54" y="2"/>
                        </a:lnTo>
                        <a:lnTo>
                          <a:pt x="60" y="0"/>
                        </a:lnTo>
                        <a:lnTo>
                          <a:pt x="64" y="2"/>
                        </a:lnTo>
                        <a:lnTo>
                          <a:pt x="66" y="4"/>
                        </a:lnTo>
                        <a:lnTo>
                          <a:pt x="70" y="6"/>
                        </a:lnTo>
                        <a:lnTo>
                          <a:pt x="76" y="6"/>
                        </a:lnTo>
                        <a:lnTo>
                          <a:pt x="78" y="6"/>
                        </a:lnTo>
                        <a:lnTo>
                          <a:pt x="80" y="4"/>
                        </a:lnTo>
                        <a:lnTo>
                          <a:pt x="84" y="4"/>
                        </a:lnTo>
                        <a:lnTo>
                          <a:pt x="86" y="0"/>
                        </a:lnTo>
                        <a:lnTo>
                          <a:pt x="88" y="0"/>
                        </a:lnTo>
                        <a:lnTo>
                          <a:pt x="90" y="2"/>
                        </a:lnTo>
                        <a:lnTo>
                          <a:pt x="90" y="4"/>
                        </a:lnTo>
                        <a:lnTo>
                          <a:pt x="94" y="6"/>
                        </a:lnTo>
                        <a:lnTo>
                          <a:pt x="94" y="16"/>
                        </a:lnTo>
                        <a:lnTo>
                          <a:pt x="58" y="16"/>
                        </a:lnTo>
                        <a:lnTo>
                          <a:pt x="60" y="20"/>
                        </a:lnTo>
                        <a:lnTo>
                          <a:pt x="62" y="24"/>
                        </a:lnTo>
                        <a:lnTo>
                          <a:pt x="58" y="24"/>
                        </a:lnTo>
                        <a:lnTo>
                          <a:pt x="56" y="26"/>
                        </a:lnTo>
                        <a:lnTo>
                          <a:pt x="56" y="28"/>
                        </a:lnTo>
                        <a:lnTo>
                          <a:pt x="50" y="28"/>
                        </a:lnTo>
                        <a:lnTo>
                          <a:pt x="46" y="26"/>
                        </a:lnTo>
                        <a:lnTo>
                          <a:pt x="40" y="20"/>
                        </a:lnTo>
                        <a:lnTo>
                          <a:pt x="38" y="22"/>
                        </a:lnTo>
                        <a:lnTo>
                          <a:pt x="38" y="24"/>
                        </a:lnTo>
                        <a:lnTo>
                          <a:pt x="40" y="28"/>
                        </a:lnTo>
                        <a:lnTo>
                          <a:pt x="40" y="32"/>
                        </a:lnTo>
                        <a:lnTo>
                          <a:pt x="44" y="38"/>
                        </a:lnTo>
                        <a:lnTo>
                          <a:pt x="48" y="44"/>
                        </a:lnTo>
                        <a:lnTo>
                          <a:pt x="54" y="48"/>
                        </a:lnTo>
                        <a:lnTo>
                          <a:pt x="66" y="56"/>
                        </a:lnTo>
                        <a:lnTo>
                          <a:pt x="70" y="60"/>
                        </a:lnTo>
                        <a:lnTo>
                          <a:pt x="74" y="64"/>
                        </a:lnTo>
                        <a:lnTo>
                          <a:pt x="66" y="64"/>
                        </a:lnTo>
                        <a:lnTo>
                          <a:pt x="64" y="68"/>
                        </a:lnTo>
                        <a:lnTo>
                          <a:pt x="60" y="68"/>
                        </a:lnTo>
                        <a:lnTo>
                          <a:pt x="56" y="66"/>
                        </a:lnTo>
                        <a:lnTo>
                          <a:pt x="52" y="64"/>
                        </a:lnTo>
                        <a:lnTo>
                          <a:pt x="54" y="70"/>
                        </a:lnTo>
                        <a:lnTo>
                          <a:pt x="58" y="74"/>
                        </a:lnTo>
                        <a:lnTo>
                          <a:pt x="52" y="76"/>
                        </a:lnTo>
                        <a:lnTo>
                          <a:pt x="46" y="74"/>
                        </a:lnTo>
                        <a:lnTo>
                          <a:pt x="48" y="82"/>
                        </a:lnTo>
                        <a:lnTo>
                          <a:pt x="50" y="84"/>
                        </a:lnTo>
                        <a:lnTo>
                          <a:pt x="52" y="90"/>
                        </a:lnTo>
                        <a:lnTo>
                          <a:pt x="54" y="98"/>
                        </a:lnTo>
                        <a:lnTo>
                          <a:pt x="48" y="92"/>
                        </a:lnTo>
                        <a:lnTo>
                          <a:pt x="42" y="90"/>
                        </a:lnTo>
                        <a:lnTo>
                          <a:pt x="38" y="88"/>
                        </a:lnTo>
                        <a:lnTo>
                          <a:pt x="38" y="84"/>
                        </a:lnTo>
                        <a:lnTo>
                          <a:pt x="34" y="84"/>
                        </a:lnTo>
                        <a:lnTo>
                          <a:pt x="30" y="82"/>
                        </a:lnTo>
                        <a:lnTo>
                          <a:pt x="26" y="82"/>
                        </a:lnTo>
                        <a:lnTo>
                          <a:pt x="24" y="78"/>
                        </a:lnTo>
                        <a:lnTo>
                          <a:pt x="20" y="68"/>
                        </a:lnTo>
                        <a:lnTo>
                          <a:pt x="18" y="58"/>
                        </a:lnTo>
                        <a:lnTo>
                          <a:pt x="14" y="48"/>
                        </a:lnTo>
                        <a:lnTo>
                          <a:pt x="12" y="46"/>
                        </a:lnTo>
                        <a:lnTo>
                          <a:pt x="0" y="36"/>
                        </a:lnTo>
                        <a:lnTo>
                          <a:pt x="4" y="30"/>
                        </a:lnTo>
                        <a:lnTo>
                          <a:pt x="8" y="26"/>
                        </a:lnTo>
                        <a:lnTo>
                          <a:pt x="12" y="22"/>
                        </a:lnTo>
                        <a:lnTo>
                          <a:pt x="12" y="1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82" name="ísḻïḑè">
                    <a:extLst>
                      <a:ext uri="{FF2B5EF4-FFF2-40B4-BE49-F238E27FC236}">
                        <a16:creationId xmlns="" xmlns:a16="http://schemas.microsoft.com/office/drawing/2014/main" id="{8A5C489C-0611-4AF4-89B6-685F8B918A6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747256" y="2346124"/>
                    <a:ext cx="136343" cy="65850"/>
                  </a:xfrm>
                  <a:custGeom>
                    <a:avLst/>
                    <a:gdLst>
                      <a:gd name="T0" fmla="*/ 2147483647 w 78"/>
                      <a:gd name="T1" fmla="*/ 0 h 40"/>
                      <a:gd name="T2" fmla="*/ 2147483647 w 78"/>
                      <a:gd name="T3" fmla="*/ 2147483647 h 40"/>
                      <a:gd name="T4" fmla="*/ 2147483647 w 78"/>
                      <a:gd name="T5" fmla="*/ 2147483647 h 40"/>
                      <a:gd name="T6" fmla="*/ 2147483647 w 78"/>
                      <a:gd name="T7" fmla="*/ 2147483647 h 40"/>
                      <a:gd name="T8" fmla="*/ 2147483647 w 78"/>
                      <a:gd name="T9" fmla="*/ 2147483647 h 40"/>
                      <a:gd name="T10" fmla="*/ 2147483647 w 78"/>
                      <a:gd name="T11" fmla="*/ 2147483647 h 40"/>
                      <a:gd name="T12" fmla="*/ 2147483647 w 78"/>
                      <a:gd name="T13" fmla="*/ 2147483647 h 40"/>
                      <a:gd name="T14" fmla="*/ 2147483647 w 78"/>
                      <a:gd name="T15" fmla="*/ 2147483647 h 40"/>
                      <a:gd name="T16" fmla="*/ 2147483647 w 78"/>
                      <a:gd name="T17" fmla="*/ 2147483647 h 40"/>
                      <a:gd name="T18" fmla="*/ 2147483647 w 78"/>
                      <a:gd name="T19" fmla="*/ 2147483647 h 40"/>
                      <a:gd name="T20" fmla="*/ 2147483647 w 78"/>
                      <a:gd name="T21" fmla="*/ 2147483647 h 40"/>
                      <a:gd name="T22" fmla="*/ 2147483647 w 78"/>
                      <a:gd name="T23" fmla="*/ 2147483647 h 40"/>
                      <a:gd name="T24" fmla="*/ 2147483647 w 78"/>
                      <a:gd name="T25" fmla="*/ 2147483647 h 40"/>
                      <a:gd name="T26" fmla="*/ 2147483647 w 78"/>
                      <a:gd name="T27" fmla="*/ 2147483647 h 40"/>
                      <a:gd name="T28" fmla="*/ 2147483647 w 78"/>
                      <a:gd name="T29" fmla="*/ 2147483647 h 40"/>
                      <a:gd name="T30" fmla="*/ 2147483647 w 78"/>
                      <a:gd name="T31" fmla="*/ 2147483647 h 40"/>
                      <a:gd name="T32" fmla="*/ 2147483647 w 78"/>
                      <a:gd name="T33" fmla="*/ 2147483647 h 40"/>
                      <a:gd name="T34" fmla="*/ 2147483647 w 78"/>
                      <a:gd name="T35" fmla="*/ 2147483647 h 40"/>
                      <a:gd name="T36" fmla="*/ 2147483647 w 78"/>
                      <a:gd name="T37" fmla="*/ 2147483647 h 40"/>
                      <a:gd name="T38" fmla="*/ 2147483647 w 78"/>
                      <a:gd name="T39" fmla="*/ 2147483647 h 40"/>
                      <a:gd name="T40" fmla="*/ 2147483647 w 78"/>
                      <a:gd name="T41" fmla="*/ 2147483647 h 40"/>
                      <a:gd name="T42" fmla="*/ 2147483647 w 78"/>
                      <a:gd name="T43" fmla="*/ 2147483647 h 40"/>
                      <a:gd name="T44" fmla="*/ 2147483647 w 78"/>
                      <a:gd name="T45" fmla="*/ 2147483647 h 40"/>
                      <a:gd name="T46" fmla="*/ 2147483647 w 78"/>
                      <a:gd name="T47" fmla="*/ 2147483647 h 40"/>
                      <a:gd name="T48" fmla="*/ 2147483647 w 78"/>
                      <a:gd name="T49" fmla="*/ 2147483647 h 40"/>
                      <a:gd name="T50" fmla="*/ 2147483647 w 78"/>
                      <a:gd name="T51" fmla="*/ 2147483647 h 40"/>
                      <a:gd name="T52" fmla="*/ 2147483647 w 78"/>
                      <a:gd name="T53" fmla="*/ 2147483647 h 40"/>
                      <a:gd name="T54" fmla="*/ 0 w 78"/>
                      <a:gd name="T55" fmla="*/ 2147483647 h 40"/>
                      <a:gd name="T56" fmla="*/ 2147483647 w 78"/>
                      <a:gd name="T57" fmla="*/ 2147483647 h 40"/>
                      <a:gd name="T58" fmla="*/ 2147483647 w 78"/>
                      <a:gd name="T59" fmla="*/ 2147483647 h 40"/>
                      <a:gd name="T60" fmla="*/ 2147483647 w 78"/>
                      <a:gd name="T61" fmla="*/ 2147483647 h 40"/>
                      <a:gd name="T62" fmla="*/ 2147483647 w 78"/>
                      <a:gd name="T63" fmla="*/ 2147483647 h 40"/>
                      <a:gd name="T64" fmla="*/ 2147483647 w 78"/>
                      <a:gd name="T65" fmla="*/ 2147483647 h 40"/>
                      <a:gd name="T66" fmla="*/ 2147483647 w 78"/>
                      <a:gd name="T67" fmla="*/ 2147483647 h 40"/>
                      <a:gd name="T68" fmla="*/ 2147483647 w 78"/>
                      <a:gd name="T69" fmla="*/ 0 h 40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w 78"/>
                      <a:gd name="T106" fmla="*/ 0 h 40"/>
                      <a:gd name="T107" fmla="*/ 78 w 78"/>
                      <a:gd name="T108" fmla="*/ 40 h 40"/>
                    </a:gdLst>
                    <a:ahLst/>
                    <a:cxnLst>
                      <a:cxn ang="T70">
                        <a:pos x="T0" y="T1"/>
                      </a:cxn>
                      <a:cxn ang="T71">
                        <a:pos x="T2" y="T3"/>
                      </a:cxn>
                      <a:cxn ang="T72">
                        <a:pos x="T4" y="T5"/>
                      </a:cxn>
                      <a:cxn ang="T73">
                        <a:pos x="T6" y="T7"/>
                      </a:cxn>
                      <a:cxn ang="T74">
                        <a:pos x="T8" y="T9"/>
                      </a:cxn>
                      <a:cxn ang="T75">
                        <a:pos x="T10" y="T11"/>
                      </a:cxn>
                      <a:cxn ang="T76">
                        <a:pos x="T12" y="T13"/>
                      </a:cxn>
                      <a:cxn ang="T77">
                        <a:pos x="T14" y="T15"/>
                      </a:cxn>
                      <a:cxn ang="T78">
                        <a:pos x="T16" y="T17"/>
                      </a:cxn>
                      <a:cxn ang="T79">
                        <a:pos x="T18" y="T19"/>
                      </a:cxn>
                      <a:cxn ang="T80">
                        <a:pos x="T20" y="T21"/>
                      </a:cxn>
                      <a:cxn ang="T81">
                        <a:pos x="T22" y="T23"/>
                      </a:cxn>
                      <a:cxn ang="T82">
                        <a:pos x="T24" y="T25"/>
                      </a:cxn>
                      <a:cxn ang="T83">
                        <a:pos x="T26" y="T27"/>
                      </a:cxn>
                      <a:cxn ang="T84">
                        <a:pos x="T28" y="T29"/>
                      </a:cxn>
                      <a:cxn ang="T85">
                        <a:pos x="T30" y="T31"/>
                      </a:cxn>
                      <a:cxn ang="T86">
                        <a:pos x="T32" y="T33"/>
                      </a:cxn>
                      <a:cxn ang="T87">
                        <a:pos x="T34" y="T35"/>
                      </a:cxn>
                      <a:cxn ang="T88">
                        <a:pos x="T36" y="T37"/>
                      </a:cxn>
                      <a:cxn ang="T89">
                        <a:pos x="T38" y="T39"/>
                      </a:cxn>
                      <a:cxn ang="T90">
                        <a:pos x="T40" y="T41"/>
                      </a:cxn>
                      <a:cxn ang="T91">
                        <a:pos x="T42" y="T43"/>
                      </a:cxn>
                      <a:cxn ang="T92">
                        <a:pos x="T44" y="T45"/>
                      </a:cxn>
                      <a:cxn ang="T93">
                        <a:pos x="T46" y="T47"/>
                      </a:cxn>
                      <a:cxn ang="T94">
                        <a:pos x="T48" y="T49"/>
                      </a:cxn>
                      <a:cxn ang="T95">
                        <a:pos x="T50" y="T51"/>
                      </a:cxn>
                      <a:cxn ang="T96">
                        <a:pos x="T52" y="T53"/>
                      </a:cxn>
                      <a:cxn ang="T97">
                        <a:pos x="T54" y="T55"/>
                      </a:cxn>
                      <a:cxn ang="T98">
                        <a:pos x="T56" y="T57"/>
                      </a:cxn>
                      <a:cxn ang="T99">
                        <a:pos x="T58" y="T59"/>
                      </a:cxn>
                      <a:cxn ang="T100">
                        <a:pos x="T60" y="T61"/>
                      </a:cxn>
                      <a:cxn ang="T101">
                        <a:pos x="T62" y="T63"/>
                      </a:cxn>
                      <a:cxn ang="T102">
                        <a:pos x="T64" y="T65"/>
                      </a:cxn>
                      <a:cxn ang="T103">
                        <a:pos x="T66" y="T67"/>
                      </a:cxn>
                      <a:cxn ang="T104">
                        <a:pos x="T68" y="T69"/>
                      </a:cxn>
                    </a:cxnLst>
                    <a:rect l="T105" t="T106" r="T107" b="T108"/>
                    <a:pathLst>
                      <a:path w="78" h="40">
                        <a:moveTo>
                          <a:pt x="22" y="0"/>
                        </a:moveTo>
                        <a:lnTo>
                          <a:pt x="24" y="6"/>
                        </a:lnTo>
                        <a:lnTo>
                          <a:pt x="26" y="8"/>
                        </a:lnTo>
                        <a:lnTo>
                          <a:pt x="28" y="8"/>
                        </a:lnTo>
                        <a:lnTo>
                          <a:pt x="32" y="8"/>
                        </a:lnTo>
                        <a:lnTo>
                          <a:pt x="38" y="8"/>
                        </a:lnTo>
                        <a:lnTo>
                          <a:pt x="40" y="12"/>
                        </a:lnTo>
                        <a:lnTo>
                          <a:pt x="42" y="12"/>
                        </a:lnTo>
                        <a:lnTo>
                          <a:pt x="48" y="12"/>
                        </a:lnTo>
                        <a:lnTo>
                          <a:pt x="58" y="10"/>
                        </a:lnTo>
                        <a:lnTo>
                          <a:pt x="68" y="12"/>
                        </a:lnTo>
                        <a:lnTo>
                          <a:pt x="74" y="12"/>
                        </a:lnTo>
                        <a:lnTo>
                          <a:pt x="78" y="12"/>
                        </a:lnTo>
                        <a:lnTo>
                          <a:pt x="78" y="16"/>
                        </a:lnTo>
                        <a:lnTo>
                          <a:pt x="76" y="24"/>
                        </a:lnTo>
                        <a:lnTo>
                          <a:pt x="76" y="26"/>
                        </a:lnTo>
                        <a:lnTo>
                          <a:pt x="72" y="26"/>
                        </a:lnTo>
                        <a:lnTo>
                          <a:pt x="64" y="24"/>
                        </a:lnTo>
                        <a:lnTo>
                          <a:pt x="56" y="24"/>
                        </a:lnTo>
                        <a:lnTo>
                          <a:pt x="52" y="24"/>
                        </a:lnTo>
                        <a:lnTo>
                          <a:pt x="50" y="26"/>
                        </a:lnTo>
                        <a:lnTo>
                          <a:pt x="46" y="30"/>
                        </a:lnTo>
                        <a:lnTo>
                          <a:pt x="36" y="34"/>
                        </a:lnTo>
                        <a:lnTo>
                          <a:pt x="20" y="40"/>
                        </a:lnTo>
                        <a:lnTo>
                          <a:pt x="12" y="38"/>
                        </a:lnTo>
                        <a:lnTo>
                          <a:pt x="6" y="34"/>
                        </a:lnTo>
                        <a:lnTo>
                          <a:pt x="2" y="30"/>
                        </a:lnTo>
                        <a:lnTo>
                          <a:pt x="0" y="22"/>
                        </a:lnTo>
                        <a:lnTo>
                          <a:pt x="6" y="16"/>
                        </a:lnTo>
                        <a:lnTo>
                          <a:pt x="12" y="14"/>
                        </a:lnTo>
                        <a:lnTo>
                          <a:pt x="18" y="12"/>
                        </a:lnTo>
                        <a:lnTo>
                          <a:pt x="18" y="10"/>
                        </a:lnTo>
                        <a:lnTo>
                          <a:pt x="18" y="6"/>
                        </a:lnTo>
                        <a:lnTo>
                          <a:pt x="20" y="6"/>
                        </a:lnTo>
                        <a:lnTo>
                          <a:pt x="22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83" name="íṣḷíḋê">
                    <a:extLst>
                      <a:ext uri="{FF2B5EF4-FFF2-40B4-BE49-F238E27FC236}">
                        <a16:creationId xmlns="" xmlns:a16="http://schemas.microsoft.com/office/drawing/2014/main" id="{4E820451-230C-44F0-A7B8-7073A60B95F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628815" y="2319504"/>
                    <a:ext cx="157003" cy="65850"/>
                  </a:xfrm>
                  <a:custGeom>
                    <a:avLst/>
                    <a:gdLst>
                      <a:gd name="T0" fmla="*/ 2147483647 w 89"/>
                      <a:gd name="T1" fmla="*/ 2147483647 h 40"/>
                      <a:gd name="T2" fmla="*/ 2147483647 w 89"/>
                      <a:gd name="T3" fmla="*/ 2147483647 h 40"/>
                      <a:gd name="T4" fmla="*/ 2147483647 w 89"/>
                      <a:gd name="T5" fmla="*/ 2147483647 h 40"/>
                      <a:gd name="T6" fmla="*/ 2147483647 w 89"/>
                      <a:gd name="T7" fmla="*/ 2147483647 h 40"/>
                      <a:gd name="T8" fmla="*/ 2147483647 w 89"/>
                      <a:gd name="T9" fmla="*/ 2147483647 h 40"/>
                      <a:gd name="T10" fmla="*/ 2147483647 w 89"/>
                      <a:gd name="T11" fmla="*/ 2147483647 h 40"/>
                      <a:gd name="T12" fmla="*/ 2147483647 w 89"/>
                      <a:gd name="T13" fmla="*/ 2147483647 h 40"/>
                      <a:gd name="T14" fmla="*/ 2147483647 w 89"/>
                      <a:gd name="T15" fmla="*/ 2147483647 h 40"/>
                      <a:gd name="T16" fmla="*/ 2147483647 w 89"/>
                      <a:gd name="T17" fmla="*/ 2147483647 h 40"/>
                      <a:gd name="T18" fmla="*/ 2147483647 w 89"/>
                      <a:gd name="T19" fmla="*/ 0 h 40"/>
                      <a:gd name="T20" fmla="*/ 2147483647 w 89"/>
                      <a:gd name="T21" fmla="*/ 0 h 40"/>
                      <a:gd name="T22" fmla="*/ 2147483647 w 89"/>
                      <a:gd name="T23" fmla="*/ 0 h 40"/>
                      <a:gd name="T24" fmla="*/ 0 w 89"/>
                      <a:gd name="T25" fmla="*/ 2147483647 h 40"/>
                      <a:gd name="T26" fmla="*/ 2147483647 w 89"/>
                      <a:gd name="T27" fmla="*/ 2147483647 h 40"/>
                      <a:gd name="T28" fmla="*/ 2147483647 w 89"/>
                      <a:gd name="T29" fmla="*/ 2147483647 h 40"/>
                      <a:gd name="T30" fmla="*/ 2147483647 w 89"/>
                      <a:gd name="T31" fmla="*/ 2147483647 h 40"/>
                      <a:gd name="T32" fmla="*/ 2147483647 w 89"/>
                      <a:gd name="T33" fmla="*/ 2147483647 h 40"/>
                      <a:gd name="T34" fmla="*/ 2147483647 w 89"/>
                      <a:gd name="T35" fmla="*/ 2147483647 h 40"/>
                      <a:gd name="T36" fmla="*/ 2147483647 w 89"/>
                      <a:gd name="T37" fmla="*/ 2147483647 h 40"/>
                      <a:gd name="T38" fmla="*/ 2147483647 w 89"/>
                      <a:gd name="T39" fmla="*/ 2147483647 h 40"/>
                      <a:gd name="T40" fmla="*/ 2147483647 w 89"/>
                      <a:gd name="T41" fmla="*/ 2147483647 h 40"/>
                      <a:gd name="T42" fmla="*/ 2147483647 w 89"/>
                      <a:gd name="T43" fmla="*/ 2147483647 h 40"/>
                      <a:gd name="T44" fmla="*/ 2147483647 w 89"/>
                      <a:gd name="T45" fmla="*/ 2147483647 h 40"/>
                      <a:gd name="T46" fmla="*/ 2147483647 w 89"/>
                      <a:gd name="T47" fmla="*/ 2147483647 h 40"/>
                      <a:gd name="T48" fmla="*/ 2147483647 w 89"/>
                      <a:gd name="T49" fmla="*/ 2147483647 h 40"/>
                      <a:gd name="T50" fmla="*/ 2147483647 w 89"/>
                      <a:gd name="T51" fmla="*/ 2147483647 h 40"/>
                      <a:gd name="T52" fmla="*/ 2147483647 w 89"/>
                      <a:gd name="T53" fmla="*/ 2147483647 h 40"/>
                      <a:gd name="T54" fmla="*/ 2147483647 w 89"/>
                      <a:gd name="T55" fmla="*/ 2147483647 h 40"/>
                      <a:gd name="T56" fmla="*/ 2147483647 w 89"/>
                      <a:gd name="T57" fmla="*/ 2147483647 h 40"/>
                      <a:gd name="T58" fmla="*/ 2147483647 w 89"/>
                      <a:gd name="T59" fmla="*/ 2147483647 h 40"/>
                      <a:gd name="T60" fmla="*/ 2147483647 w 89"/>
                      <a:gd name="T61" fmla="*/ 2147483647 h 40"/>
                      <a:gd name="T62" fmla="*/ 2147483647 w 89"/>
                      <a:gd name="T63" fmla="*/ 2147483647 h 40"/>
                      <a:gd name="T64" fmla="*/ 2147483647 w 89"/>
                      <a:gd name="T65" fmla="*/ 2147483647 h 40"/>
                      <a:gd name="T66" fmla="*/ 2147483647 w 89"/>
                      <a:gd name="T67" fmla="*/ 2147483647 h 40"/>
                      <a:gd name="T68" fmla="*/ 2147483647 w 89"/>
                      <a:gd name="T69" fmla="*/ 2147483647 h 40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w 89"/>
                      <a:gd name="T106" fmla="*/ 0 h 40"/>
                      <a:gd name="T107" fmla="*/ 89 w 89"/>
                      <a:gd name="T108" fmla="*/ 40 h 40"/>
                    </a:gdLst>
                    <a:ahLst/>
                    <a:cxnLst>
                      <a:cxn ang="T70">
                        <a:pos x="T0" y="T1"/>
                      </a:cxn>
                      <a:cxn ang="T71">
                        <a:pos x="T2" y="T3"/>
                      </a:cxn>
                      <a:cxn ang="T72">
                        <a:pos x="T4" y="T5"/>
                      </a:cxn>
                      <a:cxn ang="T73">
                        <a:pos x="T6" y="T7"/>
                      </a:cxn>
                      <a:cxn ang="T74">
                        <a:pos x="T8" y="T9"/>
                      </a:cxn>
                      <a:cxn ang="T75">
                        <a:pos x="T10" y="T11"/>
                      </a:cxn>
                      <a:cxn ang="T76">
                        <a:pos x="T12" y="T13"/>
                      </a:cxn>
                      <a:cxn ang="T77">
                        <a:pos x="T14" y="T15"/>
                      </a:cxn>
                      <a:cxn ang="T78">
                        <a:pos x="T16" y="T17"/>
                      </a:cxn>
                      <a:cxn ang="T79">
                        <a:pos x="T18" y="T19"/>
                      </a:cxn>
                      <a:cxn ang="T80">
                        <a:pos x="T20" y="T21"/>
                      </a:cxn>
                      <a:cxn ang="T81">
                        <a:pos x="T22" y="T23"/>
                      </a:cxn>
                      <a:cxn ang="T82">
                        <a:pos x="T24" y="T25"/>
                      </a:cxn>
                      <a:cxn ang="T83">
                        <a:pos x="T26" y="T27"/>
                      </a:cxn>
                      <a:cxn ang="T84">
                        <a:pos x="T28" y="T29"/>
                      </a:cxn>
                      <a:cxn ang="T85">
                        <a:pos x="T30" y="T31"/>
                      </a:cxn>
                      <a:cxn ang="T86">
                        <a:pos x="T32" y="T33"/>
                      </a:cxn>
                      <a:cxn ang="T87">
                        <a:pos x="T34" y="T35"/>
                      </a:cxn>
                      <a:cxn ang="T88">
                        <a:pos x="T36" y="T37"/>
                      </a:cxn>
                      <a:cxn ang="T89">
                        <a:pos x="T38" y="T39"/>
                      </a:cxn>
                      <a:cxn ang="T90">
                        <a:pos x="T40" y="T41"/>
                      </a:cxn>
                      <a:cxn ang="T91">
                        <a:pos x="T42" y="T43"/>
                      </a:cxn>
                      <a:cxn ang="T92">
                        <a:pos x="T44" y="T45"/>
                      </a:cxn>
                      <a:cxn ang="T93">
                        <a:pos x="T46" y="T47"/>
                      </a:cxn>
                      <a:cxn ang="T94">
                        <a:pos x="T48" y="T49"/>
                      </a:cxn>
                      <a:cxn ang="T95">
                        <a:pos x="T50" y="T51"/>
                      </a:cxn>
                      <a:cxn ang="T96">
                        <a:pos x="T52" y="T53"/>
                      </a:cxn>
                      <a:cxn ang="T97">
                        <a:pos x="T54" y="T55"/>
                      </a:cxn>
                      <a:cxn ang="T98">
                        <a:pos x="T56" y="T57"/>
                      </a:cxn>
                      <a:cxn ang="T99">
                        <a:pos x="T58" y="T59"/>
                      </a:cxn>
                      <a:cxn ang="T100">
                        <a:pos x="T60" y="T61"/>
                      </a:cxn>
                      <a:cxn ang="T101">
                        <a:pos x="T62" y="T63"/>
                      </a:cxn>
                      <a:cxn ang="T102">
                        <a:pos x="T64" y="T65"/>
                      </a:cxn>
                      <a:cxn ang="T103">
                        <a:pos x="T66" y="T67"/>
                      </a:cxn>
                      <a:cxn ang="T104">
                        <a:pos x="T68" y="T69"/>
                      </a:cxn>
                    </a:cxnLst>
                    <a:rect l="T105" t="T106" r="T107" b="T108"/>
                    <a:pathLst>
                      <a:path w="89" h="40">
                        <a:moveTo>
                          <a:pt x="89" y="16"/>
                        </a:moveTo>
                        <a:lnTo>
                          <a:pt x="85" y="14"/>
                        </a:lnTo>
                        <a:lnTo>
                          <a:pt x="79" y="12"/>
                        </a:lnTo>
                        <a:lnTo>
                          <a:pt x="71" y="10"/>
                        </a:lnTo>
                        <a:lnTo>
                          <a:pt x="67" y="6"/>
                        </a:lnTo>
                        <a:lnTo>
                          <a:pt x="65" y="10"/>
                        </a:lnTo>
                        <a:lnTo>
                          <a:pt x="61" y="10"/>
                        </a:lnTo>
                        <a:lnTo>
                          <a:pt x="59" y="10"/>
                        </a:lnTo>
                        <a:lnTo>
                          <a:pt x="59" y="6"/>
                        </a:lnTo>
                        <a:lnTo>
                          <a:pt x="37" y="0"/>
                        </a:lnTo>
                        <a:lnTo>
                          <a:pt x="31" y="0"/>
                        </a:lnTo>
                        <a:lnTo>
                          <a:pt x="29" y="0"/>
                        </a:lnTo>
                        <a:lnTo>
                          <a:pt x="0" y="10"/>
                        </a:lnTo>
                        <a:lnTo>
                          <a:pt x="2" y="14"/>
                        </a:lnTo>
                        <a:lnTo>
                          <a:pt x="2" y="20"/>
                        </a:lnTo>
                        <a:lnTo>
                          <a:pt x="10" y="26"/>
                        </a:lnTo>
                        <a:lnTo>
                          <a:pt x="18" y="32"/>
                        </a:lnTo>
                        <a:lnTo>
                          <a:pt x="24" y="38"/>
                        </a:lnTo>
                        <a:lnTo>
                          <a:pt x="31" y="40"/>
                        </a:lnTo>
                        <a:lnTo>
                          <a:pt x="35" y="38"/>
                        </a:lnTo>
                        <a:lnTo>
                          <a:pt x="37" y="36"/>
                        </a:lnTo>
                        <a:lnTo>
                          <a:pt x="41" y="34"/>
                        </a:lnTo>
                        <a:lnTo>
                          <a:pt x="45" y="32"/>
                        </a:lnTo>
                        <a:lnTo>
                          <a:pt x="51" y="34"/>
                        </a:lnTo>
                        <a:lnTo>
                          <a:pt x="55" y="36"/>
                        </a:lnTo>
                        <a:lnTo>
                          <a:pt x="61" y="38"/>
                        </a:lnTo>
                        <a:lnTo>
                          <a:pt x="65" y="38"/>
                        </a:lnTo>
                        <a:lnTo>
                          <a:pt x="67" y="38"/>
                        </a:lnTo>
                        <a:lnTo>
                          <a:pt x="73" y="32"/>
                        </a:lnTo>
                        <a:lnTo>
                          <a:pt x="79" y="30"/>
                        </a:lnTo>
                        <a:lnTo>
                          <a:pt x="85" y="28"/>
                        </a:lnTo>
                        <a:lnTo>
                          <a:pt x="85" y="26"/>
                        </a:lnTo>
                        <a:lnTo>
                          <a:pt x="85" y="22"/>
                        </a:lnTo>
                        <a:lnTo>
                          <a:pt x="87" y="22"/>
                        </a:lnTo>
                        <a:lnTo>
                          <a:pt x="89" y="1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84" name="ísľíḓè">
                    <a:extLst>
                      <a:ext uri="{FF2B5EF4-FFF2-40B4-BE49-F238E27FC236}">
                        <a16:creationId xmlns="" xmlns:a16="http://schemas.microsoft.com/office/drawing/2014/main" id="{C9288DCE-D715-4EDE-8201-B85755D1D8E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995154" y="2381150"/>
                    <a:ext cx="86765" cy="82662"/>
                  </a:xfrm>
                  <a:custGeom>
                    <a:avLst/>
                    <a:gdLst>
                      <a:gd name="T0" fmla="*/ 2147483647 w 50"/>
                      <a:gd name="T1" fmla="*/ 2147483647 h 50"/>
                      <a:gd name="T2" fmla="*/ 2147483647 w 50"/>
                      <a:gd name="T3" fmla="*/ 2147483647 h 50"/>
                      <a:gd name="T4" fmla="*/ 2147483647 w 50"/>
                      <a:gd name="T5" fmla="*/ 2147483647 h 50"/>
                      <a:gd name="T6" fmla="*/ 2147483647 w 50"/>
                      <a:gd name="T7" fmla="*/ 2147483647 h 50"/>
                      <a:gd name="T8" fmla="*/ 2147483647 w 50"/>
                      <a:gd name="T9" fmla="*/ 2147483647 h 50"/>
                      <a:gd name="T10" fmla="*/ 0 w 50"/>
                      <a:gd name="T11" fmla="*/ 2147483647 h 50"/>
                      <a:gd name="T12" fmla="*/ 2147483647 w 50"/>
                      <a:gd name="T13" fmla="*/ 0 h 50"/>
                      <a:gd name="T14" fmla="*/ 2147483647 w 50"/>
                      <a:gd name="T15" fmla="*/ 2147483647 h 50"/>
                      <a:gd name="T16" fmla="*/ 2147483647 w 50"/>
                      <a:gd name="T17" fmla="*/ 2147483647 h 50"/>
                      <a:gd name="T18" fmla="*/ 2147483647 w 50"/>
                      <a:gd name="T19" fmla="*/ 2147483647 h 50"/>
                      <a:gd name="T20" fmla="*/ 2147483647 w 50"/>
                      <a:gd name="T21" fmla="*/ 2147483647 h 50"/>
                      <a:gd name="T22" fmla="*/ 2147483647 w 50"/>
                      <a:gd name="T23" fmla="*/ 2147483647 h 50"/>
                      <a:gd name="T24" fmla="*/ 2147483647 w 50"/>
                      <a:gd name="T25" fmla="*/ 2147483647 h 50"/>
                      <a:gd name="T26" fmla="*/ 2147483647 w 50"/>
                      <a:gd name="T27" fmla="*/ 2147483647 h 50"/>
                      <a:gd name="T28" fmla="*/ 2147483647 w 50"/>
                      <a:gd name="T29" fmla="*/ 2147483647 h 50"/>
                      <a:gd name="T30" fmla="*/ 2147483647 w 50"/>
                      <a:gd name="T31" fmla="*/ 2147483647 h 50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w 50"/>
                      <a:gd name="T49" fmla="*/ 0 h 50"/>
                      <a:gd name="T50" fmla="*/ 50 w 50"/>
                      <a:gd name="T51" fmla="*/ 50 h 50"/>
                    </a:gdLst>
                    <a:ahLst/>
                    <a:cxnLst>
                      <a:cxn ang="T32">
                        <a:pos x="T0" y="T1"/>
                      </a:cxn>
                      <a:cxn ang="T33">
                        <a:pos x="T2" y="T3"/>
                      </a:cxn>
                      <a:cxn ang="T34">
                        <a:pos x="T4" y="T5"/>
                      </a:cxn>
                      <a:cxn ang="T35">
                        <a:pos x="T6" y="T7"/>
                      </a:cxn>
                      <a:cxn ang="T36">
                        <a:pos x="T8" y="T9"/>
                      </a:cxn>
                      <a:cxn ang="T37">
                        <a:pos x="T10" y="T11"/>
                      </a:cxn>
                      <a:cxn ang="T38">
                        <a:pos x="T12" y="T13"/>
                      </a:cxn>
                      <a:cxn ang="T39">
                        <a:pos x="T14" y="T15"/>
                      </a:cxn>
                      <a:cxn ang="T40">
                        <a:pos x="T16" y="T17"/>
                      </a:cxn>
                      <a:cxn ang="T41">
                        <a:pos x="T18" y="T19"/>
                      </a:cxn>
                      <a:cxn ang="T42">
                        <a:pos x="T20" y="T21"/>
                      </a:cxn>
                      <a:cxn ang="T43">
                        <a:pos x="T22" y="T23"/>
                      </a:cxn>
                      <a:cxn ang="T44">
                        <a:pos x="T24" y="T25"/>
                      </a:cxn>
                      <a:cxn ang="T45">
                        <a:pos x="T26" y="T27"/>
                      </a:cxn>
                      <a:cxn ang="T46">
                        <a:pos x="T28" y="T29"/>
                      </a:cxn>
                      <a:cxn ang="T47">
                        <a:pos x="T30" y="T31"/>
                      </a:cxn>
                    </a:cxnLst>
                    <a:rect l="T48" t="T49" r="T50" b="T51"/>
                    <a:pathLst>
                      <a:path w="50" h="50">
                        <a:moveTo>
                          <a:pt x="26" y="50"/>
                        </a:moveTo>
                        <a:lnTo>
                          <a:pt x="22" y="34"/>
                        </a:lnTo>
                        <a:lnTo>
                          <a:pt x="18" y="24"/>
                        </a:lnTo>
                        <a:lnTo>
                          <a:pt x="14" y="16"/>
                        </a:lnTo>
                        <a:lnTo>
                          <a:pt x="8" y="10"/>
                        </a:lnTo>
                        <a:lnTo>
                          <a:pt x="0" y="8"/>
                        </a:lnTo>
                        <a:lnTo>
                          <a:pt x="16" y="0"/>
                        </a:lnTo>
                        <a:lnTo>
                          <a:pt x="24" y="2"/>
                        </a:lnTo>
                        <a:lnTo>
                          <a:pt x="32" y="6"/>
                        </a:lnTo>
                        <a:lnTo>
                          <a:pt x="40" y="18"/>
                        </a:lnTo>
                        <a:lnTo>
                          <a:pt x="44" y="24"/>
                        </a:lnTo>
                        <a:lnTo>
                          <a:pt x="50" y="36"/>
                        </a:lnTo>
                        <a:lnTo>
                          <a:pt x="34" y="34"/>
                        </a:lnTo>
                        <a:lnTo>
                          <a:pt x="34" y="44"/>
                        </a:lnTo>
                        <a:lnTo>
                          <a:pt x="26" y="48"/>
                        </a:lnTo>
                        <a:lnTo>
                          <a:pt x="26" y="5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85" name="íSliḍè">
                    <a:extLst>
                      <a:ext uri="{FF2B5EF4-FFF2-40B4-BE49-F238E27FC236}">
                        <a16:creationId xmlns="" xmlns:a16="http://schemas.microsoft.com/office/drawing/2014/main" id="{4F5EFB7D-AF72-48AC-A88B-FCCBA4210FA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733484" y="2385353"/>
                    <a:ext cx="168021" cy="84063"/>
                  </a:xfrm>
                  <a:custGeom>
                    <a:avLst/>
                    <a:gdLst>
                      <a:gd name="T0" fmla="*/ 2147483647 w 96"/>
                      <a:gd name="T1" fmla="*/ 2147483647 h 50"/>
                      <a:gd name="T2" fmla="*/ 2147483647 w 96"/>
                      <a:gd name="T3" fmla="*/ 2147483647 h 50"/>
                      <a:gd name="T4" fmla="*/ 2147483647 w 96"/>
                      <a:gd name="T5" fmla="*/ 2147483647 h 50"/>
                      <a:gd name="T6" fmla="*/ 2147483647 w 96"/>
                      <a:gd name="T7" fmla="*/ 2147483647 h 50"/>
                      <a:gd name="T8" fmla="*/ 2147483647 w 96"/>
                      <a:gd name="T9" fmla="*/ 2147483647 h 50"/>
                      <a:gd name="T10" fmla="*/ 2147483647 w 96"/>
                      <a:gd name="T11" fmla="*/ 2147483647 h 50"/>
                      <a:gd name="T12" fmla="*/ 2147483647 w 96"/>
                      <a:gd name="T13" fmla="*/ 2147483647 h 50"/>
                      <a:gd name="T14" fmla="*/ 2147483647 w 96"/>
                      <a:gd name="T15" fmla="*/ 2147483647 h 50"/>
                      <a:gd name="T16" fmla="*/ 2147483647 w 96"/>
                      <a:gd name="T17" fmla="*/ 2147483647 h 50"/>
                      <a:gd name="T18" fmla="*/ 2147483647 w 96"/>
                      <a:gd name="T19" fmla="*/ 2147483647 h 50"/>
                      <a:gd name="T20" fmla="*/ 0 w 96"/>
                      <a:gd name="T21" fmla="*/ 2147483647 h 50"/>
                      <a:gd name="T22" fmla="*/ 2147483647 w 96"/>
                      <a:gd name="T23" fmla="*/ 2147483647 h 50"/>
                      <a:gd name="T24" fmla="*/ 2147483647 w 96"/>
                      <a:gd name="T25" fmla="*/ 2147483647 h 50"/>
                      <a:gd name="T26" fmla="*/ 2147483647 w 96"/>
                      <a:gd name="T27" fmla="*/ 2147483647 h 50"/>
                      <a:gd name="T28" fmla="*/ 2147483647 w 96"/>
                      <a:gd name="T29" fmla="*/ 2147483647 h 50"/>
                      <a:gd name="T30" fmla="*/ 2147483647 w 96"/>
                      <a:gd name="T31" fmla="*/ 2147483647 h 50"/>
                      <a:gd name="T32" fmla="*/ 2147483647 w 96"/>
                      <a:gd name="T33" fmla="*/ 2147483647 h 50"/>
                      <a:gd name="T34" fmla="*/ 2147483647 w 96"/>
                      <a:gd name="T35" fmla="*/ 2147483647 h 50"/>
                      <a:gd name="T36" fmla="*/ 2147483647 w 96"/>
                      <a:gd name="T37" fmla="*/ 2147483647 h 50"/>
                      <a:gd name="T38" fmla="*/ 2147483647 w 96"/>
                      <a:gd name="T39" fmla="*/ 2147483647 h 50"/>
                      <a:gd name="T40" fmla="*/ 2147483647 w 96"/>
                      <a:gd name="T41" fmla="*/ 0 h 50"/>
                      <a:gd name="T42" fmla="*/ 2147483647 w 96"/>
                      <a:gd name="T43" fmla="*/ 0 h 50"/>
                      <a:gd name="T44" fmla="*/ 2147483647 w 96"/>
                      <a:gd name="T45" fmla="*/ 0 h 50"/>
                      <a:gd name="T46" fmla="*/ 2147483647 w 96"/>
                      <a:gd name="T47" fmla="*/ 2147483647 h 50"/>
                      <a:gd name="T48" fmla="*/ 2147483647 w 96"/>
                      <a:gd name="T49" fmla="*/ 2147483647 h 50"/>
                      <a:gd name="T50" fmla="*/ 2147483647 w 96"/>
                      <a:gd name="T51" fmla="*/ 2147483647 h 50"/>
                      <a:gd name="T52" fmla="*/ 2147483647 w 96"/>
                      <a:gd name="T53" fmla="*/ 2147483647 h 50"/>
                      <a:gd name="T54" fmla="*/ 2147483647 w 96"/>
                      <a:gd name="T55" fmla="*/ 2147483647 h 50"/>
                      <a:gd name="T56" fmla="*/ 2147483647 w 96"/>
                      <a:gd name="T57" fmla="*/ 2147483647 h 50"/>
                      <a:gd name="T58" fmla="*/ 2147483647 w 96"/>
                      <a:gd name="T59" fmla="*/ 2147483647 h 50"/>
                      <a:gd name="T60" fmla="*/ 2147483647 w 96"/>
                      <a:gd name="T61" fmla="*/ 2147483647 h 50"/>
                      <a:gd name="T62" fmla="*/ 2147483647 w 96"/>
                      <a:gd name="T63" fmla="*/ 2147483647 h 50"/>
                      <a:gd name="T64" fmla="*/ 2147483647 w 96"/>
                      <a:gd name="T65" fmla="*/ 2147483647 h 50"/>
                      <a:gd name="T66" fmla="*/ 2147483647 w 96"/>
                      <a:gd name="T67" fmla="*/ 2147483647 h 50"/>
                      <a:gd name="T68" fmla="*/ 2147483647 w 96"/>
                      <a:gd name="T69" fmla="*/ 2147483647 h 50"/>
                      <a:gd name="T70" fmla="*/ 2147483647 w 96"/>
                      <a:gd name="T71" fmla="*/ 2147483647 h 50"/>
                      <a:gd name="T72" fmla="*/ 2147483647 w 96"/>
                      <a:gd name="T73" fmla="*/ 2147483647 h 50"/>
                      <a:gd name="T74" fmla="*/ 2147483647 w 96"/>
                      <a:gd name="T75" fmla="*/ 2147483647 h 50"/>
                      <a:gd name="T76" fmla="*/ 2147483647 w 96"/>
                      <a:gd name="T77" fmla="*/ 2147483647 h 50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w 96"/>
                      <a:gd name="T118" fmla="*/ 0 h 50"/>
                      <a:gd name="T119" fmla="*/ 96 w 96"/>
                      <a:gd name="T120" fmla="*/ 50 h 50"/>
                    </a:gdLst>
                    <a:ahLst/>
                    <a:cxnLst>
                      <a:cxn ang="T78">
                        <a:pos x="T0" y="T1"/>
                      </a:cxn>
                      <a:cxn ang="T79">
                        <a:pos x="T2" y="T3"/>
                      </a:cxn>
                      <a:cxn ang="T80">
                        <a:pos x="T4" y="T5"/>
                      </a:cxn>
                      <a:cxn ang="T81">
                        <a:pos x="T6" y="T7"/>
                      </a:cxn>
                      <a:cxn ang="T82">
                        <a:pos x="T8" y="T9"/>
                      </a:cxn>
                      <a:cxn ang="T83">
                        <a:pos x="T10" y="T11"/>
                      </a:cxn>
                      <a:cxn ang="T84">
                        <a:pos x="T12" y="T13"/>
                      </a:cxn>
                      <a:cxn ang="T85">
                        <a:pos x="T14" y="T15"/>
                      </a:cxn>
                      <a:cxn ang="T86">
                        <a:pos x="T16" y="T17"/>
                      </a:cxn>
                      <a:cxn ang="T87">
                        <a:pos x="T18" y="T19"/>
                      </a:cxn>
                      <a:cxn ang="T88">
                        <a:pos x="T20" y="T21"/>
                      </a:cxn>
                      <a:cxn ang="T89">
                        <a:pos x="T22" y="T23"/>
                      </a:cxn>
                      <a:cxn ang="T90">
                        <a:pos x="T24" y="T25"/>
                      </a:cxn>
                      <a:cxn ang="T91">
                        <a:pos x="T26" y="T27"/>
                      </a:cxn>
                      <a:cxn ang="T92">
                        <a:pos x="T28" y="T29"/>
                      </a:cxn>
                      <a:cxn ang="T93">
                        <a:pos x="T30" y="T31"/>
                      </a:cxn>
                      <a:cxn ang="T94">
                        <a:pos x="T32" y="T33"/>
                      </a:cxn>
                      <a:cxn ang="T95">
                        <a:pos x="T34" y="T35"/>
                      </a:cxn>
                      <a:cxn ang="T96">
                        <a:pos x="T36" y="T37"/>
                      </a:cxn>
                      <a:cxn ang="T97">
                        <a:pos x="T38" y="T39"/>
                      </a:cxn>
                      <a:cxn ang="T98">
                        <a:pos x="T40" y="T41"/>
                      </a:cxn>
                      <a:cxn ang="T99">
                        <a:pos x="T42" y="T43"/>
                      </a:cxn>
                      <a:cxn ang="T100">
                        <a:pos x="T44" y="T45"/>
                      </a:cxn>
                      <a:cxn ang="T101">
                        <a:pos x="T46" y="T47"/>
                      </a:cxn>
                      <a:cxn ang="T102">
                        <a:pos x="T48" y="T49"/>
                      </a:cxn>
                      <a:cxn ang="T103">
                        <a:pos x="T50" y="T51"/>
                      </a:cxn>
                      <a:cxn ang="T104">
                        <a:pos x="T52" y="T53"/>
                      </a:cxn>
                      <a:cxn ang="T105">
                        <a:pos x="T54" y="T55"/>
                      </a:cxn>
                      <a:cxn ang="T106">
                        <a:pos x="T56" y="T57"/>
                      </a:cxn>
                      <a:cxn ang="T107">
                        <a:pos x="T58" y="T59"/>
                      </a:cxn>
                      <a:cxn ang="T108">
                        <a:pos x="T60" y="T61"/>
                      </a:cxn>
                      <a:cxn ang="T109">
                        <a:pos x="T62" y="T63"/>
                      </a:cxn>
                      <a:cxn ang="T110">
                        <a:pos x="T64" y="T65"/>
                      </a:cxn>
                      <a:cxn ang="T111">
                        <a:pos x="T66" y="T67"/>
                      </a:cxn>
                      <a:cxn ang="T112">
                        <a:pos x="T68" y="T69"/>
                      </a:cxn>
                      <a:cxn ang="T113">
                        <a:pos x="T70" y="T71"/>
                      </a:cxn>
                      <a:cxn ang="T114">
                        <a:pos x="T72" y="T73"/>
                      </a:cxn>
                      <a:cxn ang="T115">
                        <a:pos x="T74" y="T75"/>
                      </a:cxn>
                      <a:cxn ang="T116">
                        <a:pos x="T76" y="T77"/>
                      </a:cxn>
                    </a:cxnLst>
                    <a:rect l="T117" t="T118" r="T119" b="T120"/>
                    <a:pathLst>
                      <a:path w="96" h="50">
                        <a:moveTo>
                          <a:pt x="58" y="46"/>
                        </a:moveTo>
                        <a:lnTo>
                          <a:pt x="56" y="44"/>
                        </a:lnTo>
                        <a:lnTo>
                          <a:pt x="54" y="42"/>
                        </a:lnTo>
                        <a:lnTo>
                          <a:pt x="44" y="46"/>
                        </a:lnTo>
                        <a:lnTo>
                          <a:pt x="38" y="48"/>
                        </a:lnTo>
                        <a:lnTo>
                          <a:pt x="30" y="50"/>
                        </a:lnTo>
                        <a:lnTo>
                          <a:pt x="26" y="50"/>
                        </a:lnTo>
                        <a:lnTo>
                          <a:pt x="22" y="48"/>
                        </a:lnTo>
                        <a:lnTo>
                          <a:pt x="16" y="44"/>
                        </a:lnTo>
                        <a:lnTo>
                          <a:pt x="8" y="38"/>
                        </a:lnTo>
                        <a:lnTo>
                          <a:pt x="0" y="32"/>
                        </a:lnTo>
                        <a:lnTo>
                          <a:pt x="2" y="30"/>
                        </a:lnTo>
                        <a:lnTo>
                          <a:pt x="6" y="22"/>
                        </a:lnTo>
                        <a:lnTo>
                          <a:pt x="8" y="16"/>
                        </a:lnTo>
                        <a:lnTo>
                          <a:pt x="14" y="10"/>
                        </a:lnTo>
                        <a:lnTo>
                          <a:pt x="20" y="14"/>
                        </a:lnTo>
                        <a:lnTo>
                          <a:pt x="28" y="16"/>
                        </a:lnTo>
                        <a:lnTo>
                          <a:pt x="44" y="10"/>
                        </a:lnTo>
                        <a:lnTo>
                          <a:pt x="54" y="6"/>
                        </a:lnTo>
                        <a:lnTo>
                          <a:pt x="58" y="2"/>
                        </a:lnTo>
                        <a:lnTo>
                          <a:pt x="60" y="0"/>
                        </a:lnTo>
                        <a:lnTo>
                          <a:pt x="64" y="0"/>
                        </a:lnTo>
                        <a:lnTo>
                          <a:pt x="72" y="0"/>
                        </a:lnTo>
                        <a:lnTo>
                          <a:pt x="80" y="2"/>
                        </a:lnTo>
                        <a:lnTo>
                          <a:pt x="84" y="2"/>
                        </a:lnTo>
                        <a:lnTo>
                          <a:pt x="86" y="4"/>
                        </a:lnTo>
                        <a:lnTo>
                          <a:pt x="90" y="6"/>
                        </a:lnTo>
                        <a:lnTo>
                          <a:pt x="96" y="8"/>
                        </a:lnTo>
                        <a:lnTo>
                          <a:pt x="94" y="14"/>
                        </a:lnTo>
                        <a:lnTo>
                          <a:pt x="90" y="16"/>
                        </a:lnTo>
                        <a:lnTo>
                          <a:pt x="86" y="18"/>
                        </a:lnTo>
                        <a:lnTo>
                          <a:pt x="82" y="22"/>
                        </a:lnTo>
                        <a:lnTo>
                          <a:pt x="82" y="30"/>
                        </a:lnTo>
                        <a:lnTo>
                          <a:pt x="80" y="36"/>
                        </a:lnTo>
                        <a:lnTo>
                          <a:pt x="78" y="38"/>
                        </a:lnTo>
                        <a:lnTo>
                          <a:pt x="74" y="42"/>
                        </a:lnTo>
                        <a:lnTo>
                          <a:pt x="68" y="42"/>
                        </a:lnTo>
                        <a:lnTo>
                          <a:pt x="62" y="42"/>
                        </a:lnTo>
                        <a:lnTo>
                          <a:pt x="58" y="4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86" name="išļïḑé">
                    <a:extLst>
                      <a:ext uri="{FF2B5EF4-FFF2-40B4-BE49-F238E27FC236}">
                        <a16:creationId xmlns="" xmlns:a16="http://schemas.microsoft.com/office/drawing/2014/main" id="{8D2B4584-0D43-401A-AE39-FBBD55E1F65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879469" y="2257857"/>
                    <a:ext cx="454481" cy="247988"/>
                  </a:xfrm>
                  <a:custGeom>
                    <a:avLst/>
                    <a:gdLst>
                      <a:gd name="T0" fmla="*/ 2147483647 w 260"/>
                      <a:gd name="T1" fmla="*/ 2147483647 h 148"/>
                      <a:gd name="T2" fmla="*/ 2147483647 w 260"/>
                      <a:gd name="T3" fmla="*/ 2147483647 h 148"/>
                      <a:gd name="T4" fmla="*/ 2147483647 w 260"/>
                      <a:gd name="T5" fmla="*/ 2147483647 h 148"/>
                      <a:gd name="T6" fmla="*/ 2147483647 w 260"/>
                      <a:gd name="T7" fmla="*/ 2147483647 h 148"/>
                      <a:gd name="T8" fmla="*/ 2147483647 w 260"/>
                      <a:gd name="T9" fmla="*/ 2147483647 h 148"/>
                      <a:gd name="T10" fmla="*/ 2147483647 w 260"/>
                      <a:gd name="T11" fmla="*/ 2147483647 h 148"/>
                      <a:gd name="T12" fmla="*/ 2147483647 w 260"/>
                      <a:gd name="T13" fmla="*/ 2147483647 h 148"/>
                      <a:gd name="T14" fmla="*/ 2147483647 w 260"/>
                      <a:gd name="T15" fmla="*/ 2147483647 h 148"/>
                      <a:gd name="T16" fmla="*/ 2147483647 w 260"/>
                      <a:gd name="T17" fmla="*/ 2147483647 h 148"/>
                      <a:gd name="T18" fmla="*/ 2147483647 w 260"/>
                      <a:gd name="T19" fmla="*/ 2147483647 h 148"/>
                      <a:gd name="T20" fmla="*/ 2147483647 w 260"/>
                      <a:gd name="T21" fmla="*/ 2147483647 h 148"/>
                      <a:gd name="T22" fmla="*/ 2147483647 w 260"/>
                      <a:gd name="T23" fmla="*/ 2147483647 h 148"/>
                      <a:gd name="T24" fmla="*/ 2147483647 w 260"/>
                      <a:gd name="T25" fmla="*/ 2147483647 h 148"/>
                      <a:gd name="T26" fmla="*/ 2147483647 w 260"/>
                      <a:gd name="T27" fmla="*/ 2147483647 h 148"/>
                      <a:gd name="T28" fmla="*/ 2147483647 w 260"/>
                      <a:gd name="T29" fmla="*/ 2147483647 h 148"/>
                      <a:gd name="T30" fmla="*/ 2147483647 w 260"/>
                      <a:gd name="T31" fmla="*/ 2147483647 h 148"/>
                      <a:gd name="T32" fmla="*/ 2147483647 w 260"/>
                      <a:gd name="T33" fmla="*/ 2147483647 h 148"/>
                      <a:gd name="T34" fmla="*/ 2147483647 w 260"/>
                      <a:gd name="T35" fmla="*/ 2147483647 h 148"/>
                      <a:gd name="T36" fmla="*/ 2147483647 w 260"/>
                      <a:gd name="T37" fmla="*/ 2147483647 h 148"/>
                      <a:gd name="T38" fmla="*/ 2147483647 w 260"/>
                      <a:gd name="T39" fmla="*/ 2147483647 h 148"/>
                      <a:gd name="T40" fmla="*/ 2147483647 w 260"/>
                      <a:gd name="T41" fmla="*/ 2147483647 h 148"/>
                      <a:gd name="T42" fmla="*/ 2147483647 w 260"/>
                      <a:gd name="T43" fmla="*/ 2147483647 h 148"/>
                      <a:gd name="T44" fmla="*/ 2147483647 w 260"/>
                      <a:gd name="T45" fmla="*/ 2147483647 h 148"/>
                      <a:gd name="T46" fmla="*/ 2147483647 w 260"/>
                      <a:gd name="T47" fmla="*/ 2147483647 h 148"/>
                      <a:gd name="T48" fmla="*/ 2147483647 w 260"/>
                      <a:gd name="T49" fmla="*/ 2147483647 h 148"/>
                      <a:gd name="T50" fmla="*/ 2147483647 w 260"/>
                      <a:gd name="T51" fmla="*/ 2147483647 h 148"/>
                      <a:gd name="T52" fmla="*/ 2147483647 w 260"/>
                      <a:gd name="T53" fmla="*/ 2147483647 h 148"/>
                      <a:gd name="T54" fmla="*/ 2147483647 w 260"/>
                      <a:gd name="T55" fmla="*/ 2147483647 h 148"/>
                      <a:gd name="T56" fmla="*/ 2147483647 w 260"/>
                      <a:gd name="T57" fmla="*/ 2147483647 h 148"/>
                      <a:gd name="T58" fmla="*/ 2147483647 w 260"/>
                      <a:gd name="T59" fmla="*/ 2147483647 h 148"/>
                      <a:gd name="T60" fmla="*/ 2147483647 w 260"/>
                      <a:gd name="T61" fmla="*/ 2147483647 h 148"/>
                      <a:gd name="T62" fmla="*/ 2147483647 w 260"/>
                      <a:gd name="T63" fmla="*/ 2147483647 h 148"/>
                      <a:gd name="T64" fmla="*/ 2147483647 w 260"/>
                      <a:gd name="T65" fmla="*/ 2147483647 h 148"/>
                      <a:gd name="T66" fmla="*/ 2147483647 w 260"/>
                      <a:gd name="T67" fmla="*/ 2147483647 h 148"/>
                      <a:gd name="T68" fmla="*/ 2147483647 w 260"/>
                      <a:gd name="T69" fmla="*/ 2147483647 h 148"/>
                      <a:gd name="T70" fmla="*/ 2147483647 w 260"/>
                      <a:gd name="T71" fmla="*/ 2147483647 h 148"/>
                      <a:gd name="T72" fmla="*/ 2147483647 w 260"/>
                      <a:gd name="T73" fmla="*/ 2147483647 h 148"/>
                      <a:gd name="T74" fmla="*/ 2147483647 w 260"/>
                      <a:gd name="T75" fmla="*/ 2147483647 h 148"/>
                      <a:gd name="T76" fmla="*/ 2147483647 w 260"/>
                      <a:gd name="T77" fmla="*/ 2147483647 h 148"/>
                      <a:gd name="T78" fmla="*/ 2147483647 w 260"/>
                      <a:gd name="T79" fmla="*/ 2147483647 h 148"/>
                      <a:gd name="T80" fmla="*/ 2147483647 w 260"/>
                      <a:gd name="T81" fmla="*/ 2147483647 h 148"/>
                      <a:gd name="T82" fmla="*/ 2147483647 w 260"/>
                      <a:gd name="T83" fmla="*/ 2147483647 h 148"/>
                      <a:gd name="T84" fmla="*/ 2147483647 w 260"/>
                      <a:gd name="T85" fmla="*/ 2147483647 h 148"/>
                      <a:gd name="T86" fmla="*/ 2147483647 w 260"/>
                      <a:gd name="T87" fmla="*/ 2147483647 h 148"/>
                      <a:gd name="T88" fmla="*/ 2147483647 w 260"/>
                      <a:gd name="T89" fmla="*/ 2147483647 h 148"/>
                      <a:gd name="T90" fmla="*/ 2147483647 w 260"/>
                      <a:gd name="T91" fmla="*/ 2147483647 h 148"/>
                      <a:gd name="T92" fmla="*/ 2147483647 w 260"/>
                      <a:gd name="T93" fmla="*/ 2147483647 h 148"/>
                      <a:gd name="T94" fmla="*/ 2147483647 w 260"/>
                      <a:gd name="T95" fmla="*/ 2147483647 h 148"/>
                      <a:gd name="T96" fmla="*/ 2147483647 w 260"/>
                      <a:gd name="T97" fmla="*/ 2147483647 h 148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260"/>
                      <a:gd name="T148" fmla="*/ 0 h 148"/>
                      <a:gd name="T149" fmla="*/ 260 w 260"/>
                      <a:gd name="T150" fmla="*/ 148 h 148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260" h="148">
                        <a:moveTo>
                          <a:pt x="66" y="82"/>
                        </a:moveTo>
                        <a:lnTo>
                          <a:pt x="60" y="84"/>
                        </a:lnTo>
                        <a:lnTo>
                          <a:pt x="54" y="88"/>
                        </a:lnTo>
                        <a:lnTo>
                          <a:pt x="44" y="90"/>
                        </a:lnTo>
                        <a:lnTo>
                          <a:pt x="36" y="90"/>
                        </a:lnTo>
                        <a:lnTo>
                          <a:pt x="26" y="88"/>
                        </a:lnTo>
                        <a:lnTo>
                          <a:pt x="18" y="84"/>
                        </a:lnTo>
                        <a:lnTo>
                          <a:pt x="12" y="84"/>
                        </a:lnTo>
                        <a:lnTo>
                          <a:pt x="6" y="82"/>
                        </a:lnTo>
                        <a:lnTo>
                          <a:pt x="2" y="80"/>
                        </a:lnTo>
                        <a:lnTo>
                          <a:pt x="0" y="78"/>
                        </a:lnTo>
                        <a:lnTo>
                          <a:pt x="2" y="66"/>
                        </a:lnTo>
                        <a:lnTo>
                          <a:pt x="2" y="62"/>
                        </a:lnTo>
                        <a:lnTo>
                          <a:pt x="12" y="52"/>
                        </a:lnTo>
                        <a:lnTo>
                          <a:pt x="16" y="44"/>
                        </a:lnTo>
                        <a:lnTo>
                          <a:pt x="22" y="38"/>
                        </a:lnTo>
                        <a:lnTo>
                          <a:pt x="16" y="30"/>
                        </a:lnTo>
                        <a:lnTo>
                          <a:pt x="8" y="20"/>
                        </a:lnTo>
                        <a:lnTo>
                          <a:pt x="6" y="14"/>
                        </a:lnTo>
                        <a:lnTo>
                          <a:pt x="24" y="10"/>
                        </a:lnTo>
                        <a:lnTo>
                          <a:pt x="46" y="10"/>
                        </a:lnTo>
                        <a:lnTo>
                          <a:pt x="64" y="10"/>
                        </a:lnTo>
                        <a:lnTo>
                          <a:pt x="80" y="16"/>
                        </a:lnTo>
                        <a:lnTo>
                          <a:pt x="96" y="14"/>
                        </a:lnTo>
                        <a:lnTo>
                          <a:pt x="112" y="16"/>
                        </a:lnTo>
                        <a:lnTo>
                          <a:pt x="116" y="8"/>
                        </a:lnTo>
                        <a:lnTo>
                          <a:pt x="128" y="6"/>
                        </a:lnTo>
                        <a:lnTo>
                          <a:pt x="138" y="6"/>
                        </a:lnTo>
                        <a:lnTo>
                          <a:pt x="156" y="0"/>
                        </a:lnTo>
                        <a:lnTo>
                          <a:pt x="166" y="8"/>
                        </a:lnTo>
                        <a:lnTo>
                          <a:pt x="166" y="14"/>
                        </a:lnTo>
                        <a:lnTo>
                          <a:pt x="168" y="22"/>
                        </a:lnTo>
                        <a:lnTo>
                          <a:pt x="184" y="24"/>
                        </a:lnTo>
                        <a:lnTo>
                          <a:pt x="186" y="30"/>
                        </a:lnTo>
                        <a:lnTo>
                          <a:pt x="188" y="36"/>
                        </a:lnTo>
                        <a:lnTo>
                          <a:pt x="198" y="36"/>
                        </a:lnTo>
                        <a:lnTo>
                          <a:pt x="202" y="40"/>
                        </a:lnTo>
                        <a:lnTo>
                          <a:pt x="216" y="36"/>
                        </a:lnTo>
                        <a:lnTo>
                          <a:pt x="222" y="44"/>
                        </a:lnTo>
                        <a:lnTo>
                          <a:pt x="234" y="48"/>
                        </a:lnTo>
                        <a:lnTo>
                          <a:pt x="248" y="50"/>
                        </a:lnTo>
                        <a:lnTo>
                          <a:pt x="260" y="56"/>
                        </a:lnTo>
                        <a:lnTo>
                          <a:pt x="260" y="58"/>
                        </a:lnTo>
                        <a:lnTo>
                          <a:pt x="254" y="64"/>
                        </a:lnTo>
                        <a:lnTo>
                          <a:pt x="258" y="72"/>
                        </a:lnTo>
                        <a:lnTo>
                          <a:pt x="260" y="78"/>
                        </a:lnTo>
                        <a:lnTo>
                          <a:pt x="260" y="84"/>
                        </a:lnTo>
                        <a:lnTo>
                          <a:pt x="244" y="84"/>
                        </a:lnTo>
                        <a:lnTo>
                          <a:pt x="240" y="88"/>
                        </a:lnTo>
                        <a:lnTo>
                          <a:pt x="236" y="92"/>
                        </a:lnTo>
                        <a:lnTo>
                          <a:pt x="236" y="100"/>
                        </a:lnTo>
                        <a:lnTo>
                          <a:pt x="226" y="100"/>
                        </a:lnTo>
                        <a:lnTo>
                          <a:pt x="216" y="100"/>
                        </a:lnTo>
                        <a:lnTo>
                          <a:pt x="208" y="106"/>
                        </a:lnTo>
                        <a:lnTo>
                          <a:pt x="204" y="108"/>
                        </a:lnTo>
                        <a:lnTo>
                          <a:pt x="190" y="112"/>
                        </a:lnTo>
                        <a:lnTo>
                          <a:pt x="182" y="116"/>
                        </a:lnTo>
                        <a:lnTo>
                          <a:pt x="184" y="118"/>
                        </a:lnTo>
                        <a:lnTo>
                          <a:pt x="186" y="122"/>
                        </a:lnTo>
                        <a:lnTo>
                          <a:pt x="194" y="128"/>
                        </a:lnTo>
                        <a:lnTo>
                          <a:pt x="204" y="130"/>
                        </a:lnTo>
                        <a:lnTo>
                          <a:pt x="212" y="138"/>
                        </a:lnTo>
                        <a:lnTo>
                          <a:pt x="204" y="138"/>
                        </a:lnTo>
                        <a:lnTo>
                          <a:pt x="200" y="140"/>
                        </a:lnTo>
                        <a:lnTo>
                          <a:pt x="192" y="144"/>
                        </a:lnTo>
                        <a:lnTo>
                          <a:pt x="186" y="146"/>
                        </a:lnTo>
                        <a:lnTo>
                          <a:pt x="176" y="148"/>
                        </a:lnTo>
                        <a:lnTo>
                          <a:pt x="174" y="138"/>
                        </a:lnTo>
                        <a:lnTo>
                          <a:pt x="170" y="134"/>
                        </a:lnTo>
                        <a:lnTo>
                          <a:pt x="160" y="128"/>
                        </a:lnTo>
                        <a:lnTo>
                          <a:pt x="166" y="120"/>
                        </a:lnTo>
                        <a:lnTo>
                          <a:pt x="172" y="118"/>
                        </a:lnTo>
                        <a:lnTo>
                          <a:pt x="164" y="118"/>
                        </a:lnTo>
                        <a:lnTo>
                          <a:pt x="160" y="118"/>
                        </a:lnTo>
                        <a:lnTo>
                          <a:pt x="152" y="116"/>
                        </a:lnTo>
                        <a:lnTo>
                          <a:pt x="146" y="114"/>
                        </a:lnTo>
                        <a:lnTo>
                          <a:pt x="144" y="112"/>
                        </a:lnTo>
                        <a:lnTo>
                          <a:pt x="140" y="108"/>
                        </a:lnTo>
                        <a:lnTo>
                          <a:pt x="132" y="108"/>
                        </a:lnTo>
                        <a:lnTo>
                          <a:pt x="130" y="112"/>
                        </a:lnTo>
                        <a:lnTo>
                          <a:pt x="128" y="116"/>
                        </a:lnTo>
                        <a:lnTo>
                          <a:pt x="124" y="120"/>
                        </a:lnTo>
                        <a:lnTo>
                          <a:pt x="118" y="126"/>
                        </a:lnTo>
                        <a:lnTo>
                          <a:pt x="114" y="128"/>
                        </a:lnTo>
                        <a:lnTo>
                          <a:pt x="110" y="126"/>
                        </a:lnTo>
                        <a:lnTo>
                          <a:pt x="102" y="128"/>
                        </a:lnTo>
                        <a:lnTo>
                          <a:pt x="94" y="132"/>
                        </a:lnTo>
                        <a:lnTo>
                          <a:pt x="92" y="124"/>
                        </a:lnTo>
                        <a:lnTo>
                          <a:pt x="100" y="118"/>
                        </a:lnTo>
                        <a:lnTo>
                          <a:pt x="100" y="108"/>
                        </a:lnTo>
                        <a:lnTo>
                          <a:pt x="106" y="108"/>
                        </a:lnTo>
                        <a:lnTo>
                          <a:pt x="116" y="110"/>
                        </a:lnTo>
                        <a:lnTo>
                          <a:pt x="110" y="98"/>
                        </a:lnTo>
                        <a:lnTo>
                          <a:pt x="106" y="92"/>
                        </a:lnTo>
                        <a:lnTo>
                          <a:pt x="98" y="80"/>
                        </a:lnTo>
                        <a:lnTo>
                          <a:pt x="90" y="76"/>
                        </a:lnTo>
                        <a:lnTo>
                          <a:pt x="82" y="74"/>
                        </a:lnTo>
                        <a:lnTo>
                          <a:pt x="74" y="78"/>
                        </a:lnTo>
                        <a:lnTo>
                          <a:pt x="66" y="8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87" name="îṩľiḑé">
                    <a:extLst>
                      <a:ext uri="{FF2B5EF4-FFF2-40B4-BE49-F238E27FC236}">
                        <a16:creationId xmlns="" xmlns:a16="http://schemas.microsoft.com/office/drawing/2014/main" id="{9E88F465-47B5-4DD0-95BB-6902FE66CE9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890486" y="2148575"/>
                    <a:ext cx="231372" cy="135904"/>
                  </a:xfrm>
                  <a:custGeom>
                    <a:avLst/>
                    <a:gdLst>
                      <a:gd name="T0" fmla="*/ 2147483647 w 132"/>
                      <a:gd name="T1" fmla="*/ 2147483647 h 82"/>
                      <a:gd name="T2" fmla="*/ 2147483647 w 132"/>
                      <a:gd name="T3" fmla="*/ 2147483647 h 82"/>
                      <a:gd name="T4" fmla="*/ 2147483647 w 132"/>
                      <a:gd name="T5" fmla="*/ 2147483647 h 82"/>
                      <a:gd name="T6" fmla="*/ 2147483647 w 132"/>
                      <a:gd name="T7" fmla="*/ 2147483647 h 82"/>
                      <a:gd name="T8" fmla="*/ 2147483647 w 132"/>
                      <a:gd name="T9" fmla="*/ 2147483647 h 82"/>
                      <a:gd name="T10" fmla="*/ 2147483647 w 132"/>
                      <a:gd name="T11" fmla="*/ 2147483647 h 82"/>
                      <a:gd name="T12" fmla="*/ 2147483647 w 132"/>
                      <a:gd name="T13" fmla="*/ 2147483647 h 82"/>
                      <a:gd name="T14" fmla="*/ 2147483647 w 132"/>
                      <a:gd name="T15" fmla="*/ 2147483647 h 82"/>
                      <a:gd name="T16" fmla="*/ 2147483647 w 132"/>
                      <a:gd name="T17" fmla="*/ 2147483647 h 82"/>
                      <a:gd name="T18" fmla="*/ 2147483647 w 132"/>
                      <a:gd name="T19" fmla="*/ 2147483647 h 82"/>
                      <a:gd name="T20" fmla="*/ 2147483647 w 132"/>
                      <a:gd name="T21" fmla="*/ 2147483647 h 82"/>
                      <a:gd name="T22" fmla="*/ 2147483647 w 132"/>
                      <a:gd name="T23" fmla="*/ 2147483647 h 82"/>
                      <a:gd name="T24" fmla="*/ 2147483647 w 132"/>
                      <a:gd name="T25" fmla="*/ 2147483647 h 82"/>
                      <a:gd name="T26" fmla="*/ 0 w 132"/>
                      <a:gd name="T27" fmla="*/ 2147483647 h 82"/>
                      <a:gd name="T28" fmla="*/ 0 w 132"/>
                      <a:gd name="T29" fmla="*/ 2147483647 h 82"/>
                      <a:gd name="T30" fmla="*/ 2147483647 w 132"/>
                      <a:gd name="T31" fmla="*/ 2147483647 h 82"/>
                      <a:gd name="T32" fmla="*/ 2147483647 w 132"/>
                      <a:gd name="T33" fmla="*/ 2147483647 h 82"/>
                      <a:gd name="T34" fmla="*/ 2147483647 w 132"/>
                      <a:gd name="T35" fmla="*/ 2147483647 h 82"/>
                      <a:gd name="T36" fmla="*/ 2147483647 w 132"/>
                      <a:gd name="T37" fmla="*/ 2147483647 h 82"/>
                      <a:gd name="T38" fmla="*/ 2147483647 w 132"/>
                      <a:gd name="T39" fmla="*/ 2147483647 h 82"/>
                      <a:gd name="T40" fmla="*/ 2147483647 w 132"/>
                      <a:gd name="T41" fmla="*/ 2147483647 h 82"/>
                      <a:gd name="T42" fmla="*/ 2147483647 w 132"/>
                      <a:gd name="T43" fmla="*/ 2147483647 h 82"/>
                      <a:gd name="T44" fmla="*/ 2147483647 w 132"/>
                      <a:gd name="T45" fmla="*/ 2147483647 h 82"/>
                      <a:gd name="T46" fmla="*/ 2147483647 w 132"/>
                      <a:gd name="T47" fmla="*/ 2147483647 h 82"/>
                      <a:gd name="T48" fmla="*/ 2147483647 w 132"/>
                      <a:gd name="T49" fmla="*/ 2147483647 h 82"/>
                      <a:gd name="T50" fmla="*/ 2147483647 w 132"/>
                      <a:gd name="T51" fmla="*/ 2147483647 h 82"/>
                      <a:gd name="T52" fmla="*/ 2147483647 w 132"/>
                      <a:gd name="T53" fmla="*/ 2147483647 h 82"/>
                      <a:gd name="T54" fmla="*/ 2147483647 w 132"/>
                      <a:gd name="T55" fmla="*/ 2147483647 h 82"/>
                      <a:gd name="T56" fmla="*/ 2147483647 w 132"/>
                      <a:gd name="T57" fmla="*/ 0 h 82"/>
                      <a:gd name="T58" fmla="*/ 2147483647 w 132"/>
                      <a:gd name="T59" fmla="*/ 2147483647 h 82"/>
                      <a:gd name="T60" fmla="*/ 2147483647 w 132"/>
                      <a:gd name="T61" fmla="*/ 2147483647 h 82"/>
                      <a:gd name="T62" fmla="*/ 2147483647 w 132"/>
                      <a:gd name="T63" fmla="*/ 2147483647 h 82"/>
                      <a:gd name="T64" fmla="*/ 2147483647 w 132"/>
                      <a:gd name="T65" fmla="*/ 2147483647 h 82"/>
                      <a:gd name="T66" fmla="*/ 2147483647 w 132"/>
                      <a:gd name="T67" fmla="*/ 2147483647 h 82"/>
                      <a:gd name="T68" fmla="*/ 2147483647 w 132"/>
                      <a:gd name="T69" fmla="*/ 2147483647 h 82"/>
                      <a:gd name="T70" fmla="*/ 2147483647 w 132"/>
                      <a:gd name="T71" fmla="*/ 2147483647 h 82"/>
                      <a:gd name="T72" fmla="*/ 2147483647 w 132"/>
                      <a:gd name="T73" fmla="*/ 2147483647 h 82"/>
                      <a:gd name="T74" fmla="*/ 2147483647 w 132"/>
                      <a:gd name="T75" fmla="*/ 2147483647 h 82"/>
                      <a:gd name="T76" fmla="*/ 2147483647 w 132"/>
                      <a:gd name="T77" fmla="*/ 2147483647 h 82"/>
                      <a:gd name="T78" fmla="*/ 2147483647 w 132"/>
                      <a:gd name="T79" fmla="*/ 2147483647 h 82"/>
                      <a:gd name="T80" fmla="*/ 2147483647 w 132"/>
                      <a:gd name="T81" fmla="*/ 2147483647 h 82"/>
                      <a:gd name="T82" fmla="*/ 2147483647 w 132"/>
                      <a:gd name="T83" fmla="*/ 2147483647 h 82"/>
                      <a:gd name="T84" fmla="*/ 2147483647 w 132"/>
                      <a:gd name="T85" fmla="*/ 2147483647 h 82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32"/>
                      <a:gd name="T130" fmla="*/ 0 h 82"/>
                      <a:gd name="T131" fmla="*/ 132 w 132"/>
                      <a:gd name="T132" fmla="*/ 82 h 82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32" h="82">
                        <a:moveTo>
                          <a:pt x="122" y="72"/>
                        </a:moveTo>
                        <a:lnTo>
                          <a:pt x="110" y="74"/>
                        </a:lnTo>
                        <a:lnTo>
                          <a:pt x="106" y="82"/>
                        </a:lnTo>
                        <a:lnTo>
                          <a:pt x="98" y="82"/>
                        </a:lnTo>
                        <a:lnTo>
                          <a:pt x="90" y="80"/>
                        </a:lnTo>
                        <a:lnTo>
                          <a:pt x="80" y="82"/>
                        </a:lnTo>
                        <a:lnTo>
                          <a:pt x="74" y="82"/>
                        </a:lnTo>
                        <a:lnTo>
                          <a:pt x="62" y="78"/>
                        </a:lnTo>
                        <a:lnTo>
                          <a:pt x="58" y="76"/>
                        </a:lnTo>
                        <a:lnTo>
                          <a:pt x="40" y="76"/>
                        </a:lnTo>
                        <a:lnTo>
                          <a:pt x="30" y="76"/>
                        </a:lnTo>
                        <a:lnTo>
                          <a:pt x="22" y="76"/>
                        </a:lnTo>
                        <a:lnTo>
                          <a:pt x="16" y="78"/>
                        </a:lnTo>
                        <a:lnTo>
                          <a:pt x="0" y="80"/>
                        </a:lnTo>
                        <a:lnTo>
                          <a:pt x="0" y="76"/>
                        </a:lnTo>
                        <a:lnTo>
                          <a:pt x="10" y="70"/>
                        </a:lnTo>
                        <a:lnTo>
                          <a:pt x="6" y="64"/>
                        </a:lnTo>
                        <a:lnTo>
                          <a:pt x="4" y="52"/>
                        </a:lnTo>
                        <a:lnTo>
                          <a:pt x="2" y="48"/>
                        </a:lnTo>
                        <a:lnTo>
                          <a:pt x="12" y="46"/>
                        </a:lnTo>
                        <a:lnTo>
                          <a:pt x="18" y="34"/>
                        </a:lnTo>
                        <a:lnTo>
                          <a:pt x="26" y="24"/>
                        </a:lnTo>
                        <a:lnTo>
                          <a:pt x="26" y="18"/>
                        </a:lnTo>
                        <a:lnTo>
                          <a:pt x="30" y="18"/>
                        </a:lnTo>
                        <a:lnTo>
                          <a:pt x="36" y="18"/>
                        </a:lnTo>
                        <a:lnTo>
                          <a:pt x="46" y="14"/>
                        </a:lnTo>
                        <a:lnTo>
                          <a:pt x="48" y="6"/>
                        </a:lnTo>
                        <a:lnTo>
                          <a:pt x="60" y="4"/>
                        </a:lnTo>
                        <a:lnTo>
                          <a:pt x="68" y="0"/>
                        </a:lnTo>
                        <a:lnTo>
                          <a:pt x="76" y="4"/>
                        </a:lnTo>
                        <a:lnTo>
                          <a:pt x="98" y="4"/>
                        </a:lnTo>
                        <a:lnTo>
                          <a:pt x="106" y="16"/>
                        </a:lnTo>
                        <a:lnTo>
                          <a:pt x="106" y="24"/>
                        </a:lnTo>
                        <a:lnTo>
                          <a:pt x="112" y="28"/>
                        </a:lnTo>
                        <a:lnTo>
                          <a:pt x="116" y="34"/>
                        </a:lnTo>
                        <a:lnTo>
                          <a:pt x="120" y="40"/>
                        </a:lnTo>
                        <a:lnTo>
                          <a:pt x="122" y="42"/>
                        </a:lnTo>
                        <a:lnTo>
                          <a:pt x="130" y="44"/>
                        </a:lnTo>
                        <a:lnTo>
                          <a:pt x="132" y="50"/>
                        </a:lnTo>
                        <a:lnTo>
                          <a:pt x="126" y="52"/>
                        </a:lnTo>
                        <a:lnTo>
                          <a:pt x="114" y="54"/>
                        </a:lnTo>
                        <a:lnTo>
                          <a:pt x="118" y="62"/>
                        </a:lnTo>
                        <a:lnTo>
                          <a:pt x="122" y="7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88" name="îŝliḓe">
                    <a:extLst>
                      <a:ext uri="{FF2B5EF4-FFF2-40B4-BE49-F238E27FC236}">
                        <a16:creationId xmlns="" xmlns:a16="http://schemas.microsoft.com/office/drawing/2014/main" id="{EB6244AB-EEC5-4A5B-91A7-D7B581F64D5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666001" y="2437193"/>
                    <a:ext cx="85388" cy="61646"/>
                  </a:xfrm>
                  <a:custGeom>
                    <a:avLst/>
                    <a:gdLst>
                      <a:gd name="T0" fmla="*/ 0 w 49"/>
                      <a:gd name="T1" fmla="*/ 2147483647 h 36"/>
                      <a:gd name="T2" fmla="*/ 2147483647 w 49"/>
                      <a:gd name="T3" fmla="*/ 2147483647 h 36"/>
                      <a:gd name="T4" fmla="*/ 2147483647 w 49"/>
                      <a:gd name="T5" fmla="*/ 2147483647 h 36"/>
                      <a:gd name="T6" fmla="*/ 2147483647 w 49"/>
                      <a:gd name="T7" fmla="*/ 2147483647 h 36"/>
                      <a:gd name="T8" fmla="*/ 2147483647 w 49"/>
                      <a:gd name="T9" fmla="*/ 0 h 36"/>
                      <a:gd name="T10" fmla="*/ 2147483647 w 49"/>
                      <a:gd name="T11" fmla="*/ 2147483647 h 36"/>
                      <a:gd name="T12" fmla="*/ 2147483647 w 49"/>
                      <a:gd name="T13" fmla="*/ 2147483647 h 36"/>
                      <a:gd name="T14" fmla="*/ 2147483647 w 49"/>
                      <a:gd name="T15" fmla="*/ 2147483647 h 36"/>
                      <a:gd name="T16" fmla="*/ 2147483647 w 49"/>
                      <a:gd name="T17" fmla="*/ 2147483647 h 36"/>
                      <a:gd name="T18" fmla="*/ 2147483647 w 49"/>
                      <a:gd name="T19" fmla="*/ 2147483647 h 36"/>
                      <a:gd name="T20" fmla="*/ 2147483647 w 49"/>
                      <a:gd name="T21" fmla="*/ 2147483647 h 36"/>
                      <a:gd name="T22" fmla="*/ 2147483647 w 49"/>
                      <a:gd name="T23" fmla="*/ 2147483647 h 36"/>
                      <a:gd name="T24" fmla="*/ 2147483647 w 49"/>
                      <a:gd name="T25" fmla="*/ 2147483647 h 36"/>
                      <a:gd name="T26" fmla="*/ 2147483647 w 49"/>
                      <a:gd name="T27" fmla="*/ 2147483647 h 36"/>
                      <a:gd name="T28" fmla="*/ 2147483647 w 49"/>
                      <a:gd name="T29" fmla="*/ 2147483647 h 36"/>
                      <a:gd name="T30" fmla="*/ 0 w 49"/>
                      <a:gd name="T31" fmla="*/ 2147483647 h 36"/>
                      <a:gd name="T32" fmla="*/ 0 w 49"/>
                      <a:gd name="T33" fmla="*/ 2147483647 h 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w 49"/>
                      <a:gd name="T52" fmla="*/ 0 h 36"/>
                      <a:gd name="T53" fmla="*/ 49 w 49"/>
                      <a:gd name="T54" fmla="*/ 36 h 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T51" t="T52" r="T53" b="T54"/>
                    <a:pathLst>
                      <a:path w="49" h="36">
                        <a:moveTo>
                          <a:pt x="0" y="4"/>
                        </a:moveTo>
                        <a:lnTo>
                          <a:pt x="13" y="6"/>
                        </a:lnTo>
                        <a:lnTo>
                          <a:pt x="21" y="4"/>
                        </a:lnTo>
                        <a:lnTo>
                          <a:pt x="25" y="2"/>
                        </a:lnTo>
                        <a:lnTo>
                          <a:pt x="39" y="0"/>
                        </a:lnTo>
                        <a:lnTo>
                          <a:pt x="49" y="6"/>
                        </a:lnTo>
                        <a:lnTo>
                          <a:pt x="35" y="10"/>
                        </a:lnTo>
                        <a:lnTo>
                          <a:pt x="33" y="16"/>
                        </a:lnTo>
                        <a:lnTo>
                          <a:pt x="29" y="24"/>
                        </a:lnTo>
                        <a:lnTo>
                          <a:pt x="21" y="24"/>
                        </a:lnTo>
                        <a:lnTo>
                          <a:pt x="17" y="28"/>
                        </a:lnTo>
                        <a:lnTo>
                          <a:pt x="15" y="36"/>
                        </a:lnTo>
                        <a:lnTo>
                          <a:pt x="11" y="32"/>
                        </a:lnTo>
                        <a:lnTo>
                          <a:pt x="7" y="26"/>
                        </a:lnTo>
                        <a:lnTo>
                          <a:pt x="4" y="18"/>
                        </a:lnTo>
                        <a:lnTo>
                          <a:pt x="0" y="14"/>
                        </a:lnTo>
                        <a:lnTo>
                          <a:pt x="0" y="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89" name="ïṧ1îďè">
                    <a:extLst>
                      <a:ext uri="{FF2B5EF4-FFF2-40B4-BE49-F238E27FC236}">
                        <a16:creationId xmlns="" xmlns:a16="http://schemas.microsoft.com/office/drawing/2014/main" id="{A2778DA1-CCE6-409B-BA0B-97E3F3E9A00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858811" y="2574496"/>
                    <a:ext cx="61975" cy="39230"/>
                  </a:xfrm>
                  <a:custGeom>
                    <a:avLst/>
                    <a:gdLst>
                      <a:gd name="T0" fmla="*/ 2147483647 w 36"/>
                      <a:gd name="T1" fmla="*/ 0 h 24"/>
                      <a:gd name="T2" fmla="*/ 2147483647 w 36"/>
                      <a:gd name="T3" fmla="*/ 2147483647 h 24"/>
                      <a:gd name="T4" fmla="*/ 2147483647 w 36"/>
                      <a:gd name="T5" fmla="*/ 2147483647 h 24"/>
                      <a:gd name="T6" fmla="*/ 2147483647 w 36"/>
                      <a:gd name="T7" fmla="*/ 2147483647 h 24"/>
                      <a:gd name="T8" fmla="*/ 2147483647 w 36"/>
                      <a:gd name="T9" fmla="*/ 2147483647 h 24"/>
                      <a:gd name="T10" fmla="*/ 2147483647 w 36"/>
                      <a:gd name="T11" fmla="*/ 2147483647 h 24"/>
                      <a:gd name="T12" fmla="*/ 2147483647 w 36"/>
                      <a:gd name="T13" fmla="*/ 2147483647 h 24"/>
                      <a:gd name="T14" fmla="*/ 0 w 36"/>
                      <a:gd name="T15" fmla="*/ 2147483647 h 24"/>
                      <a:gd name="T16" fmla="*/ 0 w 36"/>
                      <a:gd name="T17" fmla="*/ 2147483647 h 24"/>
                      <a:gd name="T18" fmla="*/ 2147483647 w 36"/>
                      <a:gd name="T19" fmla="*/ 2147483647 h 24"/>
                      <a:gd name="T20" fmla="*/ 2147483647 w 36"/>
                      <a:gd name="T21" fmla="*/ 0 h 24"/>
                      <a:gd name="T22" fmla="*/ 2147483647 w 36"/>
                      <a:gd name="T23" fmla="*/ 0 h 2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6"/>
                      <a:gd name="T37" fmla="*/ 0 h 24"/>
                      <a:gd name="T38" fmla="*/ 36 w 36"/>
                      <a:gd name="T39" fmla="*/ 24 h 2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6" h="24">
                        <a:moveTo>
                          <a:pt x="26" y="0"/>
                        </a:moveTo>
                        <a:lnTo>
                          <a:pt x="36" y="4"/>
                        </a:lnTo>
                        <a:lnTo>
                          <a:pt x="36" y="16"/>
                        </a:lnTo>
                        <a:lnTo>
                          <a:pt x="30" y="20"/>
                        </a:lnTo>
                        <a:lnTo>
                          <a:pt x="10" y="24"/>
                        </a:lnTo>
                        <a:lnTo>
                          <a:pt x="6" y="22"/>
                        </a:lnTo>
                        <a:lnTo>
                          <a:pt x="4" y="22"/>
                        </a:lnTo>
                        <a:lnTo>
                          <a:pt x="0" y="16"/>
                        </a:lnTo>
                        <a:lnTo>
                          <a:pt x="0" y="2"/>
                        </a:lnTo>
                        <a:lnTo>
                          <a:pt x="8" y="2"/>
                        </a:lnTo>
                        <a:lnTo>
                          <a:pt x="12" y="0"/>
                        </a:lnTo>
                        <a:lnTo>
                          <a:pt x="26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90" name="ïSľiḓé">
                    <a:extLst>
                      <a:ext uri="{FF2B5EF4-FFF2-40B4-BE49-F238E27FC236}">
                        <a16:creationId xmlns="" xmlns:a16="http://schemas.microsoft.com/office/drawing/2014/main" id="{FDBF7E81-D1C8-4EF7-BA1E-1D747157ABA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834021" y="2395161"/>
                    <a:ext cx="247898" cy="133100"/>
                  </a:xfrm>
                  <a:custGeom>
                    <a:avLst/>
                    <a:gdLst>
                      <a:gd name="T0" fmla="*/ 2147483647 w 142"/>
                      <a:gd name="T1" fmla="*/ 2147483647 h 80"/>
                      <a:gd name="T2" fmla="*/ 2147483647 w 142"/>
                      <a:gd name="T3" fmla="*/ 2147483647 h 80"/>
                      <a:gd name="T4" fmla="*/ 2147483647 w 142"/>
                      <a:gd name="T5" fmla="*/ 2147483647 h 80"/>
                      <a:gd name="T6" fmla="*/ 2147483647 w 142"/>
                      <a:gd name="T7" fmla="*/ 2147483647 h 80"/>
                      <a:gd name="T8" fmla="*/ 2147483647 w 142"/>
                      <a:gd name="T9" fmla="*/ 2147483647 h 80"/>
                      <a:gd name="T10" fmla="*/ 2147483647 w 142"/>
                      <a:gd name="T11" fmla="*/ 2147483647 h 80"/>
                      <a:gd name="T12" fmla="*/ 2147483647 w 142"/>
                      <a:gd name="T13" fmla="*/ 2147483647 h 80"/>
                      <a:gd name="T14" fmla="*/ 2147483647 w 142"/>
                      <a:gd name="T15" fmla="*/ 2147483647 h 80"/>
                      <a:gd name="T16" fmla="*/ 2147483647 w 142"/>
                      <a:gd name="T17" fmla="*/ 2147483647 h 80"/>
                      <a:gd name="T18" fmla="*/ 2147483647 w 142"/>
                      <a:gd name="T19" fmla="*/ 2147483647 h 80"/>
                      <a:gd name="T20" fmla="*/ 2147483647 w 142"/>
                      <a:gd name="T21" fmla="*/ 2147483647 h 80"/>
                      <a:gd name="T22" fmla="*/ 0 w 142"/>
                      <a:gd name="T23" fmla="*/ 2147483647 h 80"/>
                      <a:gd name="T24" fmla="*/ 2147483647 w 142"/>
                      <a:gd name="T25" fmla="*/ 2147483647 h 80"/>
                      <a:gd name="T26" fmla="*/ 2147483647 w 142"/>
                      <a:gd name="T27" fmla="*/ 2147483647 h 80"/>
                      <a:gd name="T28" fmla="*/ 2147483647 w 142"/>
                      <a:gd name="T29" fmla="*/ 2147483647 h 80"/>
                      <a:gd name="T30" fmla="*/ 2147483647 w 142"/>
                      <a:gd name="T31" fmla="*/ 2147483647 h 80"/>
                      <a:gd name="T32" fmla="*/ 2147483647 w 142"/>
                      <a:gd name="T33" fmla="*/ 2147483647 h 80"/>
                      <a:gd name="T34" fmla="*/ 2147483647 w 142"/>
                      <a:gd name="T35" fmla="*/ 2147483647 h 80"/>
                      <a:gd name="T36" fmla="*/ 2147483647 w 142"/>
                      <a:gd name="T37" fmla="*/ 2147483647 h 80"/>
                      <a:gd name="T38" fmla="*/ 2147483647 w 142"/>
                      <a:gd name="T39" fmla="*/ 2147483647 h 80"/>
                      <a:gd name="T40" fmla="*/ 2147483647 w 142"/>
                      <a:gd name="T41" fmla="*/ 2147483647 h 80"/>
                      <a:gd name="T42" fmla="*/ 2147483647 w 142"/>
                      <a:gd name="T43" fmla="*/ 2147483647 h 80"/>
                      <a:gd name="T44" fmla="*/ 2147483647 w 142"/>
                      <a:gd name="T45" fmla="*/ 2147483647 h 80"/>
                      <a:gd name="T46" fmla="*/ 2147483647 w 142"/>
                      <a:gd name="T47" fmla="*/ 2147483647 h 80"/>
                      <a:gd name="T48" fmla="*/ 2147483647 w 142"/>
                      <a:gd name="T49" fmla="*/ 2147483647 h 80"/>
                      <a:gd name="T50" fmla="*/ 2147483647 w 142"/>
                      <a:gd name="T51" fmla="*/ 2147483647 h 80"/>
                      <a:gd name="T52" fmla="*/ 2147483647 w 142"/>
                      <a:gd name="T53" fmla="*/ 2147483647 h 80"/>
                      <a:gd name="T54" fmla="*/ 2147483647 w 142"/>
                      <a:gd name="T55" fmla="*/ 2147483647 h 80"/>
                      <a:gd name="T56" fmla="*/ 2147483647 w 142"/>
                      <a:gd name="T57" fmla="*/ 0 h 80"/>
                      <a:gd name="T58" fmla="*/ 2147483647 w 142"/>
                      <a:gd name="T59" fmla="*/ 2147483647 h 80"/>
                      <a:gd name="T60" fmla="*/ 2147483647 w 142"/>
                      <a:gd name="T61" fmla="*/ 2147483647 h 80"/>
                      <a:gd name="T62" fmla="*/ 2147483647 w 142"/>
                      <a:gd name="T63" fmla="*/ 2147483647 h 80"/>
                      <a:gd name="T64" fmla="*/ 2147483647 w 142"/>
                      <a:gd name="T65" fmla="*/ 2147483647 h 80"/>
                      <a:gd name="T66" fmla="*/ 2147483647 w 142"/>
                      <a:gd name="T67" fmla="*/ 2147483647 h 80"/>
                      <a:gd name="T68" fmla="*/ 2147483647 w 142"/>
                      <a:gd name="T69" fmla="*/ 2147483647 h 80"/>
                      <a:gd name="T70" fmla="*/ 2147483647 w 142"/>
                      <a:gd name="T71" fmla="*/ 2147483647 h 80"/>
                      <a:gd name="T72" fmla="*/ 2147483647 w 142"/>
                      <a:gd name="T73" fmla="*/ 2147483647 h 80"/>
                      <a:gd name="T74" fmla="*/ 2147483647 w 142"/>
                      <a:gd name="T75" fmla="*/ 2147483647 h 80"/>
                      <a:gd name="T76" fmla="*/ 2147483647 w 142"/>
                      <a:gd name="T77" fmla="*/ 2147483647 h 80"/>
                      <a:gd name="T78" fmla="*/ 2147483647 w 142"/>
                      <a:gd name="T79" fmla="*/ 2147483647 h 80"/>
                      <a:gd name="T80" fmla="*/ 2147483647 w 142"/>
                      <a:gd name="T81" fmla="*/ 2147483647 h 80"/>
                      <a:gd name="T82" fmla="*/ 2147483647 w 142"/>
                      <a:gd name="T83" fmla="*/ 2147483647 h 80"/>
                      <a:gd name="T84" fmla="*/ 2147483647 w 142"/>
                      <a:gd name="T85" fmla="*/ 2147483647 h 80"/>
                      <a:gd name="T86" fmla="*/ 2147483647 w 142"/>
                      <a:gd name="T87" fmla="*/ 2147483647 h 80"/>
                      <a:gd name="T88" fmla="*/ 2147483647 w 142"/>
                      <a:gd name="T89" fmla="*/ 2147483647 h 80"/>
                      <a:gd name="T90" fmla="*/ 2147483647 w 142"/>
                      <a:gd name="T91" fmla="*/ 2147483647 h 80"/>
                      <a:gd name="T92" fmla="*/ 2147483647 w 142"/>
                      <a:gd name="T93" fmla="*/ 2147483647 h 80"/>
                      <a:gd name="T94" fmla="*/ 2147483647 w 142"/>
                      <a:gd name="T95" fmla="*/ 2147483647 h 80"/>
                      <a:gd name="T96" fmla="*/ 2147483647 w 142"/>
                      <a:gd name="T97" fmla="*/ 2147483647 h 80"/>
                      <a:gd name="T98" fmla="*/ 2147483647 w 142"/>
                      <a:gd name="T99" fmla="*/ 2147483647 h 80"/>
                      <a:gd name="T100" fmla="*/ 2147483647 w 142"/>
                      <a:gd name="T101" fmla="*/ 2147483647 h 80"/>
                      <a:gd name="T102" fmla="*/ 2147483647 w 142"/>
                      <a:gd name="T103" fmla="*/ 2147483647 h 80"/>
                      <a:gd name="T104" fmla="*/ 2147483647 w 142"/>
                      <a:gd name="T105" fmla="*/ 2147483647 h 80"/>
                      <a:gd name="T106" fmla="*/ 2147483647 w 142"/>
                      <a:gd name="T107" fmla="*/ 2147483647 h 80"/>
                      <a:gd name="T108" fmla="*/ 2147483647 w 142"/>
                      <a:gd name="T109" fmla="*/ 2147483647 h 80"/>
                      <a:gd name="T110" fmla="*/ 2147483647 w 142"/>
                      <a:gd name="T111" fmla="*/ 2147483647 h 80"/>
                      <a:gd name="T112" fmla="*/ 2147483647 w 142"/>
                      <a:gd name="T113" fmla="*/ 2147483647 h 80"/>
                      <a:gd name="T114" fmla="*/ 2147483647 w 142"/>
                      <a:gd name="T115" fmla="*/ 2147483647 h 80"/>
                      <a:gd name="T116" fmla="*/ 2147483647 w 142"/>
                      <a:gd name="T117" fmla="*/ 2147483647 h 80"/>
                      <a:gd name="T118" fmla="*/ 2147483647 w 142"/>
                      <a:gd name="T119" fmla="*/ 2147483647 h 80"/>
                      <a:gd name="T120" fmla="*/ 2147483647 w 142"/>
                      <a:gd name="T121" fmla="*/ 2147483647 h 80"/>
                      <a:gd name="T122" fmla="*/ 2147483647 w 142"/>
                      <a:gd name="T123" fmla="*/ 2147483647 h 80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w 142"/>
                      <a:gd name="T187" fmla="*/ 0 h 80"/>
                      <a:gd name="T188" fmla="*/ 142 w 142"/>
                      <a:gd name="T189" fmla="*/ 80 h 80"/>
                    </a:gdLst>
                    <a:ahLst/>
                    <a:cxnLst>
                      <a:cxn ang="T124">
                        <a:pos x="T0" y="T1"/>
                      </a:cxn>
                      <a:cxn ang="T125">
                        <a:pos x="T2" y="T3"/>
                      </a:cxn>
                      <a:cxn ang="T126">
                        <a:pos x="T4" y="T5"/>
                      </a:cxn>
                      <a:cxn ang="T127">
                        <a:pos x="T6" y="T7"/>
                      </a:cxn>
                      <a:cxn ang="T128">
                        <a:pos x="T8" y="T9"/>
                      </a:cxn>
                      <a:cxn ang="T129">
                        <a:pos x="T10" y="T11"/>
                      </a:cxn>
                      <a:cxn ang="T130">
                        <a:pos x="T12" y="T13"/>
                      </a:cxn>
                      <a:cxn ang="T131">
                        <a:pos x="T14" y="T15"/>
                      </a:cxn>
                      <a:cxn ang="T132">
                        <a:pos x="T16" y="T17"/>
                      </a:cxn>
                      <a:cxn ang="T133">
                        <a:pos x="T18" y="T19"/>
                      </a:cxn>
                      <a:cxn ang="T134">
                        <a:pos x="T20" y="T21"/>
                      </a:cxn>
                      <a:cxn ang="T135">
                        <a:pos x="T22" y="T23"/>
                      </a:cxn>
                      <a:cxn ang="T136">
                        <a:pos x="T24" y="T25"/>
                      </a:cxn>
                      <a:cxn ang="T137">
                        <a:pos x="T26" y="T27"/>
                      </a:cxn>
                      <a:cxn ang="T138">
                        <a:pos x="T28" y="T29"/>
                      </a:cxn>
                      <a:cxn ang="T139">
                        <a:pos x="T30" y="T31"/>
                      </a:cxn>
                      <a:cxn ang="T140">
                        <a:pos x="T32" y="T33"/>
                      </a:cxn>
                      <a:cxn ang="T141">
                        <a:pos x="T34" y="T35"/>
                      </a:cxn>
                      <a:cxn ang="T142">
                        <a:pos x="T36" y="T37"/>
                      </a:cxn>
                      <a:cxn ang="T143">
                        <a:pos x="T38" y="T39"/>
                      </a:cxn>
                      <a:cxn ang="T144">
                        <a:pos x="T40" y="T41"/>
                      </a:cxn>
                      <a:cxn ang="T145">
                        <a:pos x="T42" y="T43"/>
                      </a:cxn>
                      <a:cxn ang="T146">
                        <a:pos x="T44" y="T45"/>
                      </a:cxn>
                      <a:cxn ang="T147">
                        <a:pos x="T46" y="T47"/>
                      </a:cxn>
                      <a:cxn ang="T148">
                        <a:pos x="T48" y="T49"/>
                      </a:cxn>
                      <a:cxn ang="T149">
                        <a:pos x="T50" y="T51"/>
                      </a:cxn>
                      <a:cxn ang="T150">
                        <a:pos x="T52" y="T53"/>
                      </a:cxn>
                      <a:cxn ang="T151">
                        <a:pos x="T54" y="T55"/>
                      </a:cxn>
                      <a:cxn ang="T152">
                        <a:pos x="T56" y="T57"/>
                      </a:cxn>
                      <a:cxn ang="T153">
                        <a:pos x="T58" y="T59"/>
                      </a:cxn>
                      <a:cxn ang="T154">
                        <a:pos x="T60" y="T61"/>
                      </a:cxn>
                      <a:cxn ang="T155">
                        <a:pos x="T62" y="T63"/>
                      </a:cxn>
                      <a:cxn ang="T156">
                        <a:pos x="T64" y="T65"/>
                      </a:cxn>
                      <a:cxn ang="T157">
                        <a:pos x="T66" y="T67"/>
                      </a:cxn>
                      <a:cxn ang="T158">
                        <a:pos x="T68" y="T69"/>
                      </a:cxn>
                      <a:cxn ang="T159">
                        <a:pos x="T70" y="T71"/>
                      </a:cxn>
                      <a:cxn ang="T160">
                        <a:pos x="T72" y="T73"/>
                      </a:cxn>
                      <a:cxn ang="T161">
                        <a:pos x="T74" y="T75"/>
                      </a:cxn>
                      <a:cxn ang="T162">
                        <a:pos x="T76" y="T77"/>
                      </a:cxn>
                      <a:cxn ang="T163">
                        <a:pos x="T78" y="T79"/>
                      </a:cxn>
                      <a:cxn ang="T164">
                        <a:pos x="T80" y="T81"/>
                      </a:cxn>
                      <a:cxn ang="T165">
                        <a:pos x="T82" y="T83"/>
                      </a:cxn>
                      <a:cxn ang="T166">
                        <a:pos x="T84" y="T85"/>
                      </a:cxn>
                      <a:cxn ang="T167">
                        <a:pos x="T86" y="T87"/>
                      </a:cxn>
                      <a:cxn ang="T168">
                        <a:pos x="T88" y="T89"/>
                      </a:cxn>
                      <a:cxn ang="T169">
                        <a:pos x="T90" y="T91"/>
                      </a:cxn>
                      <a:cxn ang="T170">
                        <a:pos x="T92" y="T93"/>
                      </a:cxn>
                      <a:cxn ang="T171">
                        <a:pos x="T94" y="T95"/>
                      </a:cxn>
                      <a:cxn ang="T172">
                        <a:pos x="T96" y="T97"/>
                      </a:cxn>
                      <a:cxn ang="T173">
                        <a:pos x="T98" y="T99"/>
                      </a:cxn>
                      <a:cxn ang="T174">
                        <a:pos x="T100" y="T101"/>
                      </a:cxn>
                      <a:cxn ang="T175">
                        <a:pos x="T102" y="T103"/>
                      </a:cxn>
                      <a:cxn ang="T176">
                        <a:pos x="T104" y="T105"/>
                      </a:cxn>
                      <a:cxn ang="T177">
                        <a:pos x="T106" y="T107"/>
                      </a:cxn>
                      <a:cxn ang="T178">
                        <a:pos x="T108" y="T109"/>
                      </a:cxn>
                      <a:cxn ang="T179">
                        <a:pos x="T110" y="T111"/>
                      </a:cxn>
                      <a:cxn ang="T180">
                        <a:pos x="T112" y="T113"/>
                      </a:cxn>
                      <a:cxn ang="T181">
                        <a:pos x="T114" y="T115"/>
                      </a:cxn>
                      <a:cxn ang="T182">
                        <a:pos x="T116" y="T117"/>
                      </a:cxn>
                      <a:cxn ang="T183">
                        <a:pos x="T118" y="T119"/>
                      </a:cxn>
                      <a:cxn ang="T184">
                        <a:pos x="T120" y="T121"/>
                      </a:cxn>
                      <a:cxn ang="T185">
                        <a:pos x="T122" y="T123"/>
                      </a:cxn>
                    </a:cxnLst>
                    <a:rect l="T186" t="T187" r="T188" b="T189"/>
                    <a:pathLst>
                      <a:path w="142" h="80">
                        <a:moveTo>
                          <a:pt x="36" y="68"/>
                        </a:moveTo>
                        <a:lnTo>
                          <a:pt x="28" y="64"/>
                        </a:lnTo>
                        <a:lnTo>
                          <a:pt x="26" y="64"/>
                        </a:lnTo>
                        <a:lnTo>
                          <a:pt x="24" y="62"/>
                        </a:lnTo>
                        <a:lnTo>
                          <a:pt x="22" y="58"/>
                        </a:lnTo>
                        <a:lnTo>
                          <a:pt x="20" y="54"/>
                        </a:lnTo>
                        <a:lnTo>
                          <a:pt x="16" y="52"/>
                        </a:lnTo>
                        <a:lnTo>
                          <a:pt x="14" y="52"/>
                        </a:lnTo>
                        <a:lnTo>
                          <a:pt x="14" y="48"/>
                        </a:lnTo>
                        <a:lnTo>
                          <a:pt x="10" y="46"/>
                        </a:lnTo>
                        <a:lnTo>
                          <a:pt x="8" y="40"/>
                        </a:lnTo>
                        <a:lnTo>
                          <a:pt x="0" y="40"/>
                        </a:lnTo>
                        <a:lnTo>
                          <a:pt x="4" y="36"/>
                        </a:lnTo>
                        <a:lnTo>
                          <a:pt x="10" y="36"/>
                        </a:lnTo>
                        <a:lnTo>
                          <a:pt x="16" y="36"/>
                        </a:lnTo>
                        <a:lnTo>
                          <a:pt x="20" y="32"/>
                        </a:lnTo>
                        <a:lnTo>
                          <a:pt x="22" y="30"/>
                        </a:lnTo>
                        <a:lnTo>
                          <a:pt x="24" y="24"/>
                        </a:lnTo>
                        <a:lnTo>
                          <a:pt x="24" y="16"/>
                        </a:lnTo>
                        <a:lnTo>
                          <a:pt x="28" y="12"/>
                        </a:lnTo>
                        <a:lnTo>
                          <a:pt x="32" y="10"/>
                        </a:lnTo>
                        <a:lnTo>
                          <a:pt x="36" y="8"/>
                        </a:lnTo>
                        <a:lnTo>
                          <a:pt x="38" y="2"/>
                        </a:lnTo>
                        <a:lnTo>
                          <a:pt x="56" y="6"/>
                        </a:lnTo>
                        <a:lnTo>
                          <a:pt x="70" y="10"/>
                        </a:lnTo>
                        <a:lnTo>
                          <a:pt x="76" y="8"/>
                        </a:lnTo>
                        <a:lnTo>
                          <a:pt x="80" y="6"/>
                        </a:lnTo>
                        <a:lnTo>
                          <a:pt x="86" y="2"/>
                        </a:lnTo>
                        <a:lnTo>
                          <a:pt x="92" y="0"/>
                        </a:lnTo>
                        <a:lnTo>
                          <a:pt x="100" y="2"/>
                        </a:lnTo>
                        <a:lnTo>
                          <a:pt x="106" y="8"/>
                        </a:lnTo>
                        <a:lnTo>
                          <a:pt x="108" y="12"/>
                        </a:lnTo>
                        <a:lnTo>
                          <a:pt x="112" y="20"/>
                        </a:lnTo>
                        <a:lnTo>
                          <a:pt x="116" y="36"/>
                        </a:lnTo>
                        <a:lnTo>
                          <a:pt x="118" y="44"/>
                        </a:lnTo>
                        <a:lnTo>
                          <a:pt x="120" y="50"/>
                        </a:lnTo>
                        <a:lnTo>
                          <a:pt x="128" y="46"/>
                        </a:lnTo>
                        <a:lnTo>
                          <a:pt x="136" y="44"/>
                        </a:lnTo>
                        <a:lnTo>
                          <a:pt x="140" y="46"/>
                        </a:lnTo>
                        <a:lnTo>
                          <a:pt x="142" y="50"/>
                        </a:lnTo>
                        <a:lnTo>
                          <a:pt x="142" y="54"/>
                        </a:lnTo>
                        <a:lnTo>
                          <a:pt x="140" y="56"/>
                        </a:lnTo>
                        <a:lnTo>
                          <a:pt x="138" y="56"/>
                        </a:lnTo>
                        <a:lnTo>
                          <a:pt x="132" y="56"/>
                        </a:lnTo>
                        <a:lnTo>
                          <a:pt x="130" y="68"/>
                        </a:lnTo>
                        <a:lnTo>
                          <a:pt x="126" y="80"/>
                        </a:lnTo>
                        <a:lnTo>
                          <a:pt x="116" y="74"/>
                        </a:lnTo>
                        <a:lnTo>
                          <a:pt x="110" y="72"/>
                        </a:lnTo>
                        <a:lnTo>
                          <a:pt x="106" y="72"/>
                        </a:lnTo>
                        <a:lnTo>
                          <a:pt x="100" y="74"/>
                        </a:lnTo>
                        <a:lnTo>
                          <a:pt x="96" y="76"/>
                        </a:lnTo>
                        <a:lnTo>
                          <a:pt x="92" y="80"/>
                        </a:lnTo>
                        <a:lnTo>
                          <a:pt x="86" y="80"/>
                        </a:lnTo>
                        <a:lnTo>
                          <a:pt x="64" y="80"/>
                        </a:lnTo>
                        <a:lnTo>
                          <a:pt x="60" y="78"/>
                        </a:lnTo>
                        <a:lnTo>
                          <a:pt x="54" y="78"/>
                        </a:lnTo>
                        <a:lnTo>
                          <a:pt x="50" y="78"/>
                        </a:lnTo>
                        <a:lnTo>
                          <a:pt x="46" y="76"/>
                        </a:lnTo>
                        <a:lnTo>
                          <a:pt x="44" y="76"/>
                        </a:lnTo>
                        <a:lnTo>
                          <a:pt x="42" y="74"/>
                        </a:lnTo>
                        <a:lnTo>
                          <a:pt x="42" y="72"/>
                        </a:lnTo>
                        <a:lnTo>
                          <a:pt x="36" y="6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91" name="ïsļíḓé">
                    <a:extLst>
                      <a:ext uri="{FF2B5EF4-FFF2-40B4-BE49-F238E27FC236}">
                        <a16:creationId xmlns="" xmlns:a16="http://schemas.microsoft.com/office/drawing/2014/main" id="{D72E7EEC-5EC6-4081-B04A-CCFAF333A18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799591" y="2451203"/>
                    <a:ext cx="118441" cy="128898"/>
                  </a:xfrm>
                  <a:custGeom>
                    <a:avLst/>
                    <a:gdLst>
                      <a:gd name="T0" fmla="*/ 2147483647 w 68"/>
                      <a:gd name="T1" fmla="*/ 2147483647 h 76"/>
                      <a:gd name="T2" fmla="*/ 2147483647 w 68"/>
                      <a:gd name="T3" fmla="*/ 2147483647 h 76"/>
                      <a:gd name="T4" fmla="*/ 2147483647 w 68"/>
                      <a:gd name="T5" fmla="*/ 0 h 76"/>
                      <a:gd name="T6" fmla="*/ 2147483647 w 68"/>
                      <a:gd name="T7" fmla="*/ 2147483647 h 76"/>
                      <a:gd name="T8" fmla="*/ 2147483647 w 68"/>
                      <a:gd name="T9" fmla="*/ 2147483647 h 76"/>
                      <a:gd name="T10" fmla="*/ 2147483647 w 68"/>
                      <a:gd name="T11" fmla="*/ 2147483647 h 76"/>
                      <a:gd name="T12" fmla="*/ 2147483647 w 68"/>
                      <a:gd name="T13" fmla="*/ 2147483647 h 76"/>
                      <a:gd name="T14" fmla="*/ 2147483647 w 68"/>
                      <a:gd name="T15" fmla="*/ 2147483647 h 76"/>
                      <a:gd name="T16" fmla="*/ 2147483647 w 68"/>
                      <a:gd name="T17" fmla="*/ 2147483647 h 76"/>
                      <a:gd name="T18" fmla="*/ 2147483647 w 68"/>
                      <a:gd name="T19" fmla="*/ 2147483647 h 76"/>
                      <a:gd name="T20" fmla="*/ 2147483647 w 68"/>
                      <a:gd name="T21" fmla="*/ 2147483647 h 76"/>
                      <a:gd name="T22" fmla="*/ 2147483647 w 68"/>
                      <a:gd name="T23" fmla="*/ 2147483647 h 76"/>
                      <a:gd name="T24" fmla="*/ 2147483647 w 68"/>
                      <a:gd name="T25" fmla="*/ 2147483647 h 76"/>
                      <a:gd name="T26" fmla="*/ 2147483647 w 68"/>
                      <a:gd name="T27" fmla="*/ 2147483647 h 76"/>
                      <a:gd name="T28" fmla="*/ 2147483647 w 68"/>
                      <a:gd name="T29" fmla="*/ 2147483647 h 76"/>
                      <a:gd name="T30" fmla="*/ 2147483647 w 68"/>
                      <a:gd name="T31" fmla="*/ 2147483647 h 76"/>
                      <a:gd name="T32" fmla="*/ 2147483647 w 68"/>
                      <a:gd name="T33" fmla="*/ 2147483647 h 76"/>
                      <a:gd name="T34" fmla="*/ 2147483647 w 68"/>
                      <a:gd name="T35" fmla="*/ 2147483647 h 76"/>
                      <a:gd name="T36" fmla="*/ 2147483647 w 68"/>
                      <a:gd name="T37" fmla="*/ 2147483647 h 76"/>
                      <a:gd name="T38" fmla="*/ 2147483647 w 68"/>
                      <a:gd name="T39" fmla="*/ 2147483647 h 76"/>
                      <a:gd name="T40" fmla="*/ 2147483647 w 68"/>
                      <a:gd name="T41" fmla="*/ 2147483647 h 76"/>
                      <a:gd name="T42" fmla="*/ 2147483647 w 68"/>
                      <a:gd name="T43" fmla="*/ 2147483647 h 76"/>
                      <a:gd name="T44" fmla="*/ 2147483647 w 68"/>
                      <a:gd name="T45" fmla="*/ 2147483647 h 76"/>
                      <a:gd name="T46" fmla="*/ 2147483647 w 68"/>
                      <a:gd name="T47" fmla="*/ 2147483647 h 76"/>
                      <a:gd name="T48" fmla="*/ 2147483647 w 68"/>
                      <a:gd name="T49" fmla="*/ 2147483647 h 76"/>
                      <a:gd name="T50" fmla="*/ 2147483647 w 68"/>
                      <a:gd name="T51" fmla="*/ 2147483647 h 76"/>
                      <a:gd name="T52" fmla="*/ 2147483647 w 68"/>
                      <a:gd name="T53" fmla="*/ 2147483647 h 76"/>
                      <a:gd name="T54" fmla="*/ 2147483647 w 68"/>
                      <a:gd name="T55" fmla="*/ 2147483647 h 76"/>
                      <a:gd name="T56" fmla="*/ 2147483647 w 68"/>
                      <a:gd name="T57" fmla="*/ 2147483647 h 76"/>
                      <a:gd name="T58" fmla="*/ 0 w 68"/>
                      <a:gd name="T59" fmla="*/ 2147483647 h 76"/>
                      <a:gd name="T60" fmla="*/ 2147483647 w 68"/>
                      <a:gd name="T61" fmla="*/ 2147483647 h 76"/>
                      <a:gd name="T62" fmla="*/ 2147483647 w 68"/>
                      <a:gd name="T63" fmla="*/ 2147483647 h 76"/>
                      <a:gd name="T64" fmla="*/ 2147483647 w 68"/>
                      <a:gd name="T65" fmla="*/ 2147483647 h 76"/>
                      <a:gd name="T66" fmla="*/ 2147483647 w 68"/>
                      <a:gd name="T67" fmla="*/ 2147483647 h 76"/>
                      <a:gd name="T68" fmla="*/ 2147483647 w 68"/>
                      <a:gd name="T69" fmla="*/ 2147483647 h 76"/>
                      <a:gd name="T70" fmla="*/ 2147483647 w 68"/>
                      <a:gd name="T71" fmla="*/ 2147483647 h 76"/>
                      <a:gd name="T72" fmla="*/ 2147483647 w 68"/>
                      <a:gd name="T73" fmla="*/ 2147483647 h 7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w 68"/>
                      <a:gd name="T112" fmla="*/ 0 h 76"/>
                      <a:gd name="T113" fmla="*/ 68 w 68"/>
                      <a:gd name="T114" fmla="*/ 76 h 76"/>
                    </a:gdLst>
                    <a:ahLst/>
                    <a:cxnLst>
                      <a:cxn ang="T74">
                        <a:pos x="T0" y="T1"/>
                      </a:cxn>
                      <a:cxn ang="T75">
                        <a:pos x="T2" y="T3"/>
                      </a:cxn>
                      <a:cxn ang="T76">
                        <a:pos x="T4" y="T5"/>
                      </a:cxn>
                      <a:cxn ang="T77">
                        <a:pos x="T6" y="T7"/>
                      </a:cxn>
                      <a:cxn ang="T78">
                        <a:pos x="T8" y="T9"/>
                      </a:cxn>
                      <a:cxn ang="T79">
                        <a:pos x="T10" y="T11"/>
                      </a:cxn>
                      <a:cxn ang="T80">
                        <a:pos x="T12" y="T13"/>
                      </a:cxn>
                      <a:cxn ang="T81">
                        <a:pos x="T14" y="T15"/>
                      </a:cxn>
                      <a:cxn ang="T82">
                        <a:pos x="T16" y="T17"/>
                      </a:cxn>
                      <a:cxn ang="T83">
                        <a:pos x="T18" y="T19"/>
                      </a:cxn>
                      <a:cxn ang="T84">
                        <a:pos x="T20" y="T21"/>
                      </a:cxn>
                      <a:cxn ang="T85">
                        <a:pos x="T22" y="T23"/>
                      </a:cxn>
                      <a:cxn ang="T86">
                        <a:pos x="T24" y="T25"/>
                      </a:cxn>
                      <a:cxn ang="T87">
                        <a:pos x="T26" y="T27"/>
                      </a:cxn>
                      <a:cxn ang="T88">
                        <a:pos x="T28" y="T29"/>
                      </a:cxn>
                      <a:cxn ang="T89">
                        <a:pos x="T30" y="T31"/>
                      </a:cxn>
                      <a:cxn ang="T90">
                        <a:pos x="T32" y="T33"/>
                      </a:cxn>
                      <a:cxn ang="T91">
                        <a:pos x="T34" y="T35"/>
                      </a:cxn>
                      <a:cxn ang="T92">
                        <a:pos x="T36" y="T37"/>
                      </a:cxn>
                      <a:cxn ang="T93">
                        <a:pos x="T38" y="T39"/>
                      </a:cxn>
                      <a:cxn ang="T94">
                        <a:pos x="T40" y="T41"/>
                      </a:cxn>
                      <a:cxn ang="T95">
                        <a:pos x="T42" y="T43"/>
                      </a:cxn>
                      <a:cxn ang="T96">
                        <a:pos x="T44" y="T45"/>
                      </a:cxn>
                      <a:cxn ang="T97">
                        <a:pos x="T46" y="T47"/>
                      </a:cxn>
                      <a:cxn ang="T98">
                        <a:pos x="T48" y="T49"/>
                      </a:cxn>
                      <a:cxn ang="T99">
                        <a:pos x="T50" y="T51"/>
                      </a:cxn>
                      <a:cxn ang="T100">
                        <a:pos x="T52" y="T53"/>
                      </a:cxn>
                      <a:cxn ang="T101">
                        <a:pos x="T54" y="T55"/>
                      </a:cxn>
                      <a:cxn ang="T102">
                        <a:pos x="T56" y="T57"/>
                      </a:cxn>
                      <a:cxn ang="T103">
                        <a:pos x="T58" y="T59"/>
                      </a:cxn>
                      <a:cxn ang="T104">
                        <a:pos x="T60" y="T61"/>
                      </a:cxn>
                      <a:cxn ang="T105">
                        <a:pos x="T62" y="T63"/>
                      </a:cxn>
                      <a:cxn ang="T106">
                        <a:pos x="T64" y="T65"/>
                      </a:cxn>
                      <a:cxn ang="T107">
                        <a:pos x="T66" y="T67"/>
                      </a:cxn>
                      <a:cxn ang="T108">
                        <a:pos x="T68" y="T69"/>
                      </a:cxn>
                      <a:cxn ang="T109">
                        <a:pos x="T70" y="T71"/>
                      </a:cxn>
                      <a:cxn ang="T110">
                        <a:pos x="T72" y="T73"/>
                      </a:cxn>
                    </a:cxnLst>
                    <a:rect l="T111" t="T112" r="T113" b="T114"/>
                    <a:pathLst>
                      <a:path w="68" h="76">
                        <a:moveTo>
                          <a:pt x="2" y="8"/>
                        </a:moveTo>
                        <a:lnTo>
                          <a:pt x="6" y="6"/>
                        </a:lnTo>
                        <a:lnTo>
                          <a:pt x="16" y="0"/>
                        </a:lnTo>
                        <a:lnTo>
                          <a:pt x="20" y="6"/>
                        </a:lnTo>
                        <a:lnTo>
                          <a:pt x="28" y="6"/>
                        </a:lnTo>
                        <a:lnTo>
                          <a:pt x="30" y="12"/>
                        </a:lnTo>
                        <a:lnTo>
                          <a:pt x="34" y="14"/>
                        </a:lnTo>
                        <a:lnTo>
                          <a:pt x="34" y="18"/>
                        </a:lnTo>
                        <a:lnTo>
                          <a:pt x="36" y="18"/>
                        </a:lnTo>
                        <a:lnTo>
                          <a:pt x="40" y="20"/>
                        </a:lnTo>
                        <a:lnTo>
                          <a:pt x="42" y="28"/>
                        </a:lnTo>
                        <a:lnTo>
                          <a:pt x="48" y="30"/>
                        </a:lnTo>
                        <a:lnTo>
                          <a:pt x="56" y="34"/>
                        </a:lnTo>
                        <a:lnTo>
                          <a:pt x="62" y="38"/>
                        </a:lnTo>
                        <a:lnTo>
                          <a:pt x="62" y="44"/>
                        </a:lnTo>
                        <a:lnTo>
                          <a:pt x="64" y="48"/>
                        </a:lnTo>
                        <a:lnTo>
                          <a:pt x="68" y="56"/>
                        </a:lnTo>
                        <a:lnTo>
                          <a:pt x="64" y="62"/>
                        </a:lnTo>
                        <a:lnTo>
                          <a:pt x="60" y="70"/>
                        </a:lnTo>
                        <a:lnTo>
                          <a:pt x="60" y="74"/>
                        </a:lnTo>
                        <a:lnTo>
                          <a:pt x="46" y="74"/>
                        </a:lnTo>
                        <a:lnTo>
                          <a:pt x="42" y="76"/>
                        </a:lnTo>
                        <a:lnTo>
                          <a:pt x="34" y="76"/>
                        </a:lnTo>
                        <a:lnTo>
                          <a:pt x="26" y="68"/>
                        </a:lnTo>
                        <a:lnTo>
                          <a:pt x="18" y="68"/>
                        </a:lnTo>
                        <a:lnTo>
                          <a:pt x="18" y="70"/>
                        </a:lnTo>
                        <a:lnTo>
                          <a:pt x="16" y="74"/>
                        </a:lnTo>
                        <a:lnTo>
                          <a:pt x="16" y="76"/>
                        </a:lnTo>
                        <a:lnTo>
                          <a:pt x="10" y="66"/>
                        </a:lnTo>
                        <a:lnTo>
                          <a:pt x="0" y="60"/>
                        </a:lnTo>
                        <a:lnTo>
                          <a:pt x="4" y="52"/>
                        </a:lnTo>
                        <a:lnTo>
                          <a:pt x="12" y="50"/>
                        </a:lnTo>
                        <a:lnTo>
                          <a:pt x="14" y="44"/>
                        </a:lnTo>
                        <a:lnTo>
                          <a:pt x="8" y="38"/>
                        </a:lnTo>
                        <a:lnTo>
                          <a:pt x="6" y="28"/>
                        </a:lnTo>
                        <a:lnTo>
                          <a:pt x="8" y="22"/>
                        </a:lnTo>
                        <a:lnTo>
                          <a:pt x="2" y="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92" name="ïṣ1iḓê">
                    <a:extLst>
                      <a:ext uri="{FF2B5EF4-FFF2-40B4-BE49-F238E27FC236}">
                        <a16:creationId xmlns="" xmlns:a16="http://schemas.microsoft.com/office/drawing/2014/main" id="{A5D297DC-C12F-4F4B-98C5-D567F7BD051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904259" y="2514251"/>
                    <a:ext cx="152871" cy="85465"/>
                  </a:xfrm>
                  <a:custGeom>
                    <a:avLst/>
                    <a:gdLst>
                      <a:gd name="T0" fmla="*/ 2147483647 w 88"/>
                      <a:gd name="T1" fmla="*/ 2147483647 h 52"/>
                      <a:gd name="T2" fmla="*/ 2147483647 w 88"/>
                      <a:gd name="T3" fmla="*/ 2147483647 h 52"/>
                      <a:gd name="T4" fmla="*/ 2147483647 w 88"/>
                      <a:gd name="T5" fmla="*/ 2147483647 h 52"/>
                      <a:gd name="T6" fmla="*/ 0 w 88"/>
                      <a:gd name="T7" fmla="*/ 2147483647 h 52"/>
                      <a:gd name="T8" fmla="*/ 2147483647 w 88"/>
                      <a:gd name="T9" fmla="*/ 2147483647 h 52"/>
                      <a:gd name="T10" fmla="*/ 2147483647 w 88"/>
                      <a:gd name="T11" fmla="*/ 2147483647 h 52"/>
                      <a:gd name="T12" fmla="*/ 2147483647 w 88"/>
                      <a:gd name="T13" fmla="*/ 2147483647 h 52"/>
                      <a:gd name="T14" fmla="*/ 2147483647 w 88"/>
                      <a:gd name="T15" fmla="*/ 2147483647 h 52"/>
                      <a:gd name="T16" fmla="*/ 2147483647 w 88"/>
                      <a:gd name="T17" fmla="*/ 2147483647 h 52"/>
                      <a:gd name="T18" fmla="*/ 2147483647 w 88"/>
                      <a:gd name="T19" fmla="*/ 2147483647 h 52"/>
                      <a:gd name="T20" fmla="*/ 2147483647 w 88"/>
                      <a:gd name="T21" fmla="*/ 2147483647 h 52"/>
                      <a:gd name="T22" fmla="*/ 2147483647 w 88"/>
                      <a:gd name="T23" fmla="*/ 2147483647 h 52"/>
                      <a:gd name="T24" fmla="*/ 2147483647 w 88"/>
                      <a:gd name="T25" fmla="*/ 2147483647 h 52"/>
                      <a:gd name="T26" fmla="*/ 2147483647 w 88"/>
                      <a:gd name="T27" fmla="*/ 2147483647 h 52"/>
                      <a:gd name="T28" fmla="*/ 2147483647 w 88"/>
                      <a:gd name="T29" fmla="*/ 2147483647 h 52"/>
                      <a:gd name="T30" fmla="*/ 2147483647 w 88"/>
                      <a:gd name="T31" fmla="*/ 2147483647 h 52"/>
                      <a:gd name="T32" fmla="*/ 2147483647 w 88"/>
                      <a:gd name="T33" fmla="*/ 2147483647 h 52"/>
                      <a:gd name="T34" fmla="*/ 2147483647 w 88"/>
                      <a:gd name="T35" fmla="*/ 2147483647 h 52"/>
                      <a:gd name="T36" fmla="*/ 2147483647 w 88"/>
                      <a:gd name="T37" fmla="*/ 2147483647 h 52"/>
                      <a:gd name="T38" fmla="*/ 2147483647 w 88"/>
                      <a:gd name="T39" fmla="*/ 2147483647 h 52"/>
                      <a:gd name="T40" fmla="*/ 2147483647 w 88"/>
                      <a:gd name="T41" fmla="*/ 2147483647 h 52"/>
                      <a:gd name="T42" fmla="*/ 2147483647 w 88"/>
                      <a:gd name="T43" fmla="*/ 0 h 52"/>
                      <a:gd name="T44" fmla="*/ 2147483647 w 88"/>
                      <a:gd name="T45" fmla="*/ 0 h 52"/>
                      <a:gd name="T46" fmla="*/ 2147483647 w 88"/>
                      <a:gd name="T47" fmla="*/ 2147483647 h 52"/>
                      <a:gd name="T48" fmla="*/ 2147483647 w 88"/>
                      <a:gd name="T49" fmla="*/ 2147483647 h 52"/>
                      <a:gd name="T50" fmla="*/ 2147483647 w 88"/>
                      <a:gd name="T51" fmla="*/ 2147483647 h 52"/>
                      <a:gd name="T52" fmla="*/ 2147483647 w 88"/>
                      <a:gd name="T53" fmla="*/ 2147483647 h 52"/>
                      <a:gd name="T54" fmla="*/ 2147483647 w 88"/>
                      <a:gd name="T55" fmla="*/ 2147483647 h 52"/>
                      <a:gd name="T56" fmla="*/ 2147483647 w 88"/>
                      <a:gd name="T57" fmla="*/ 2147483647 h 52"/>
                      <a:gd name="T58" fmla="*/ 2147483647 w 88"/>
                      <a:gd name="T59" fmla="*/ 2147483647 h 52"/>
                      <a:gd name="T60" fmla="*/ 2147483647 w 88"/>
                      <a:gd name="T61" fmla="*/ 2147483647 h 52"/>
                      <a:gd name="T62" fmla="*/ 2147483647 w 88"/>
                      <a:gd name="T63" fmla="*/ 2147483647 h 52"/>
                      <a:gd name="T64" fmla="*/ 2147483647 w 88"/>
                      <a:gd name="T65" fmla="*/ 2147483647 h 52"/>
                      <a:gd name="T66" fmla="*/ 2147483647 w 88"/>
                      <a:gd name="T67" fmla="*/ 2147483647 h 52"/>
                      <a:gd name="T68" fmla="*/ 2147483647 w 88"/>
                      <a:gd name="T69" fmla="*/ 2147483647 h 52"/>
                      <a:gd name="T70" fmla="*/ 2147483647 w 88"/>
                      <a:gd name="T71" fmla="*/ 2147483647 h 52"/>
                      <a:gd name="T72" fmla="*/ 2147483647 w 88"/>
                      <a:gd name="T73" fmla="*/ 2147483647 h 52"/>
                      <a:gd name="T74" fmla="*/ 2147483647 w 88"/>
                      <a:gd name="T75" fmla="*/ 2147483647 h 52"/>
                      <a:gd name="T76" fmla="*/ 2147483647 w 88"/>
                      <a:gd name="T77" fmla="*/ 2147483647 h 52"/>
                      <a:gd name="T78" fmla="*/ 2147483647 w 88"/>
                      <a:gd name="T79" fmla="*/ 2147483647 h 52"/>
                      <a:gd name="T80" fmla="*/ 2147483647 w 88"/>
                      <a:gd name="T81" fmla="*/ 2147483647 h 52"/>
                      <a:gd name="T82" fmla="*/ 2147483647 w 88"/>
                      <a:gd name="T83" fmla="*/ 2147483647 h 52"/>
                      <a:gd name="T84" fmla="*/ 2147483647 w 88"/>
                      <a:gd name="T85" fmla="*/ 2147483647 h 52"/>
                      <a:gd name="T86" fmla="*/ 2147483647 w 88"/>
                      <a:gd name="T87" fmla="*/ 2147483647 h 52"/>
                      <a:gd name="T88" fmla="*/ 2147483647 w 88"/>
                      <a:gd name="T89" fmla="*/ 2147483647 h 52"/>
                      <a:gd name="T90" fmla="*/ 2147483647 w 88"/>
                      <a:gd name="T91" fmla="*/ 2147483647 h 52"/>
                      <a:gd name="T92" fmla="*/ 2147483647 w 88"/>
                      <a:gd name="T93" fmla="*/ 2147483647 h 52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w 88"/>
                      <a:gd name="T142" fmla="*/ 0 h 52"/>
                      <a:gd name="T143" fmla="*/ 88 w 88"/>
                      <a:gd name="T144" fmla="*/ 52 h 52"/>
                    </a:gdLst>
                    <a:ahLst/>
                    <a:cxnLst>
                      <a:cxn ang="T94">
                        <a:pos x="T0" y="T1"/>
                      </a:cxn>
                      <a:cxn ang="T95">
                        <a:pos x="T2" y="T3"/>
                      </a:cxn>
                      <a:cxn ang="T96">
                        <a:pos x="T4" y="T5"/>
                      </a:cxn>
                      <a:cxn ang="T97">
                        <a:pos x="T6" y="T7"/>
                      </a:cxn>
                      <a:cxn ang="T98">
                        <a:pos x="T8" y="T9"/>
                      </a:cxn>
                      <a:cxn ang="T99">
                        <a:pos x="T10" y="T11"/>
                      </a:cxn>
                      <a:cxn ang="T100">
                        <a:pos x="T12" y="T13"/>
                      </a:cxn>
                      <a:cxn ang="T101">
                        <a:pos x="T14" y="T15"/>
                      </a:cxn>
                      <a:cxn ang="T102">
                        <a:pos x="T16" y="T17"/>
                      </a:cxn>
                      <a:cxn ang="T103">
                        <a:pos x="T18" y="T19"/>
                      </a:cxn>
                      <a:cxn ang="T104">
                        <a:pos x="T20" y="T21"/>
                      </a:cxn>
                      <a:cxn ang="T105">
                        <a:pos x="T22" y="T23"/>
                      </a:cxn>
                      <a:cxn ang="T106">
                        <a:pos x="T24" y="T25"/>
                      </a:cxn>
                      <a:cxn ang="T107">
                        <a:pos x="T26" y="T27"/>
                      </a:cxn>
                      <a:cxn ang="T108">
                        <a:pos x="T28" y="T29"/>
                      </a:cxn>
                      <a:cxn ang="T109">
                        <a:pos x="T30" y="T31"/>
                      </a:cxn>
                      <a:cxn ang="T110">
                        <a:pos x="T32" y="T33"/>
                      </a:cxn>
                      <a:cxn ang="T111">
                        <a:pos x="T34" y="T35"/>
                      </a:cxn>
                      <a:cxn ang="T112">
                        <a:pos x="T36" y="T37"/>
                      </a:cxn>
                      <a:cxn ang="T113">
                        <a:pos x="T38" y="T39"/>
                      </a:cxn>
                      <a:cxn ang="T114">
                        <a:pos x="T40" y="T41"/>
                      </a:cxn>
                      <a:cxn ang="T115">
                        <a:pos x="T42" y="T43"/>
                      </a:cxn>
                      <a:cxn ang="T116">
                        <a:pos x="T44" y="T45"/>
                      </a:cxn>
                      <a:cxn ang="T117">
                        <a:pos x="T46" y="T47"/>
                      </a:cxn>
                      <a:cxn ang="T118">
                        <a:pos x="T48" y="T49"/>
                      </a:cxn>
                      <a:cxn ang="T119">
                        <a:pos x="T50" y="T51"/>
                      </a:cxn>
                      <a:cxn ang="T120">
                        <a:pos x="T52" y="T53"/>
                      </a:cxn>
                      <a:cxn ang="T121">
                        <a:pos x="T54" y="T55"/>
                      </a:cxn>
                      <a:cxn ang="T122">
                        <a:pos x="T56" y="T57"/>
                      </a:cxn>
                      <a:cxn ang="T123">
                        <a:pos x="T58" y="T59"/>
                      </a:cxn>
                      <a:cxn ang="T124">
                        <a:pos x="T60" y="T61"/>
                      </a:cxn>
                      <a:cxn ang="T125">
                        <a:pos x="T62" y="T63"/>
                      </a:cxn>
                      <a:cxn ang="T126">
                        <a:pos x="T64" y="T65"/>
                      </a:cxn>
                      <a:cxn ang="T127">
                        <a:pos x="T66" y="T67"/>
                      </a:cxn>
                      <a:cxn ang="T128">
                        <a:pos x="T68" y="T69"/>
                      </a:cxn>
                      <a:cxn ang="T129">
                        <a:pos x="T70" y="T71"/>
                      </a:cxn>
                      <a:cxn ang="T130">
                        <a:pos x="T72" y="T73"/>
                      </a:cxn>
                      <a:cxn ang="T131">
                        <a:pos x="T74" y="T75"/>
                      </a:cxn>
                      <a:cxn ang="T132">
                        <a:pos x="T76" y="T77"/>
                      </a:cxn>
                      <a:cxn ang="T133">
                        <a:pos x="T78" y="T79"/>
                      </a:cxn>
                      <a:cxn ang="T134">
                        <a:pos x="T80" y="T81"/>
                      </a:cxn>
                      <a:cxn ang="T135">
                        <a:pos x="T82" y="T83"/>
                      </a:cxn>
                      <a:cxn ang="T136">
                        <a:pos x="T84" y="T85"/>
                      </a:cxn>
                      <a:cxn ang="T137">
                        <a:pos x="T86" y="T87"/>
                      </a:cxn>
                      <a:cxn ang="T138">
                        <a:pos x="T88" y="T89"/>
                      </a:cxn>
                      <a:cxn ang="T139">
                        <a:pos x="T90" y="T91"/>
                      </a:cxn>
                      <a:cxn ang="T140">
                        <a:pos x="T92" y="T93"/>
                      </a:cxn>
                    </a:cxnLst>
                    <a:rect l="T141" t="T142" r="T143" b="T144"/>
                    <a:pathLst>
                      <a:path w="88" h="52">
                        <a:moveTo>
                          <a:pt x="10" y="48"/>
                        </a:moveTo>
                        <a:lnTo>
                          <a:pt x="8" y="40"/>
                        </a:lnTo>
                        <a:lnTo>
                          <a:pt x="6" y="38"/>
                        </a:lnTo>
                        <a:lnTo>
                          <a:pt x="0" y="36"/>
                        </a:lnTo>
                        <a:lnTo>
                          <a:pt x="2" y="32"/>
                        </a:lnTo>
                        <a:lnTo>
                          <a:pt x="4" y="24"/>
                        </a:lnTo>
                        <a:lnTo>
                          <a:pt x="8" y="18"/>
                        </a:lnTo>
                        <a:lnTo>
                          <a:pt x="4" y="12"/>
                        </a:lnTo>
                        <a:lnTo>
                          <a:pt x="2" y="6"/>
                        </a:lnTo>
                        <a:lnTo>
                          <a:pt x="2" y="4"/>
                        </a:lnTo>
                        <a:lnTo>
                          <a:pt x="2" y="2"/>
                        </a:lnTo>
                        <a:lnTo>
                          <a:pt x="4" y="4"/>
                        </a:lnTo>
                        <a:lnTo>
                          <a:pt x="6" y="4"/>
                        </a:lnTo>
                        <a:lnTo>
                          <a:pt x="10" y="6"/>
                        </a:lnTo>
                        <a:lnTo>
                          <a:pt x="14" y="6"/>
                        </a:lnTo>
                        <a:lnTo>
                          <a:pt x="20" y="6"/>
                        </a:lnTo>
                        <a:lnTo>
                          <a:pt x="24" y="8"/>
                        </a:lnTo>
                        <a:lnTo>
                          <a:pt x="46" y="8"/>
                        </a:lnTo>
                        <a:lnTo>
                          <a:pt x="52" y="8"/>
                        </a:lnTo>
                        <a:lnTo>
                          <a:pt x="56" y="4"/>
                        </a:lnTo>
                        <a:lnTo>
                          <a:pt x="60" y="2"/>
                        </a:lnTo>
                        <a:lnTo>
                          <a:pt x="66" y="0"/>
                        </a:lnTo>
                        <a:lnTo>
                          <a:pt x="70" y="0"/>
                        </a:lnTo>
                        <a:lnTo>
                          <a:pt x="76" y="2"/>
                        </a:lnTo>
                        <a:lnTo>
                          <a:pt x="86" y="8"/>
                        </a:lnTo>
                        <a:lnTo>
                          <a:pt x="84" y="14"/>
                        </a:lnTo>
                        <a:lnTo>
                          <a:pt x="84" y="22"/>
                        </a:lnTo>
                        <a:lnTo>
                          <a:pt x="84" y="30"/>
                        </a:lnTo>
                        <a:lnTo>
                          <a:pt x="88" y="38"/>
                        </a:lnTo>
                        <a:lnTo>
                          <a:pt x="70" y="40"/>
                        </a:lnTo>
                        <a:lnTo>
                          <a:pt x="64" y="42"/>
                        </a:lnTo>
                        <a:lnTo>
                          <a:pt x="62" y="44"/>
                        </a:lnTo>
                        <a:lnTo>
                          <a:pt x="60" y="46"/>
                        </a:lnTo>
                        <a:lnTo>
                          <a:pt x="58" y="46"/>
                        </a:lnTo>
                        <a:lnTo>
                          <a:pt x="56" y="50"/>
                        </a:lnTo>
                        <a:lnTo>
                          <a:pt x="52" y="50"/>
                        </a:lnTo>
                        <a:lnTo>
                          <a:pt x="50" y="52"/>
                        </a:lnTo>
                        <a:lnTo>
                          <a:pt x="48" y="52"/>
                        </a:lnTo>
                        <a:lnTo>
                          <a:pt x="42" y="52"/>
                        </a:lnTo>
                        <a:lnTo>
                          <a:pt x="38" y="50"/>
                        </a:lnTo>
                        <a:lnTo>
                          <a:pt x="36" y="48"/>
                        </a:lnTo>
                        <a:lnTo>
                          <a:pt x="32" y="46"/>
                        </a:lnTo>
                        <a:lnTo>
                          <a:pt x="26" y="48"/>
                        </a:lnTo>
                        <a:lnTo>
                          <a:pt x="20" y="50"/>
                        </a:lnTo>
                        <a:lnTo>
                          <a:pt x="14" y="50"/>
                        </a:lnTo>
                        <a:lnTo>
                          <a:pt x="10" y="50"/>
                        </a:lnTo>
                        <a:lnTo>
                          <a:pt x="10" y="4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93" name="íSļïďe">
                    <a:extLst>
                      <a:ext uri="{FF2B5EF4-FFF2-40B4-BE49-F238E27FC236}">
                        <a16:creationId xmlns="" xmlns:a16="http://schemas.microsoft.com/office/drawing/2014/main" id="{B65E292B-A630-481F-B4D4-0857D5FD2D2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575104" y="2192007"/>
                    <a:ext cx="22036" cy="5604"/>
                  </a:xfrm>
                  <a:custGeom>
                    <a:avLst/>
                    <a:gdLst>
                      <a:gd name="T0" fmla="*/ 0 w 14"/>
                      <a:gd name="T1" fmla="*/ 2147483647 h 4"/>
                      <a:gd name="T2" fmla="*/ 2147483647 w 14"/>
                      <a:gd name="T3" fmla="*/ 2147483647 h 4"/>
                      <a:gd name="T4" fmla="*/ 2147483647 w 14"/>
                      <a:gd name="T5" fmla="*/ 2147483647 h 4"/>
                      <a:gd name="T6" fmla="*/ 2147483647 w 14"/>
                      <a:gd name="T7" fmla="*/ 2147483647 h 4"/>
                      <a:gd name="T8" fmla="*/ 2147483647 w 14"/>
                      <a:gd name="T9" fmla="*/ 0 h 4"/>
                      <a:gd name="T10" fmla="*/ 2147483647 w 14"/>
                      <a:gd name="T11" fmla="*/ 0 h 4"/>
                      <a:gd name="T12" fmla="*/ 0 w 14"/>
                      <a:gd name="T13" fmla="*/ 2147483647 h 4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14"/>
                      <a:gd name="T22" fmla="*/ 0 h 4"/>
                      <a:gd name="T23" fmla="*/ 14 w 14"/>
                      <a:gd name="T24" fmla="*/ 4 h 4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14" h="4">
                        <a:moveTo>
                          <a:pt x="0" y="2"/>
                        </a:moveTo>
                        <a:lnTo>
                          <a:pt x="6" y="4"/>
                        </a:lnTo>
                        <a:lnTo>
                          <a:pt x="8" y="4"/>
                        </a:lnTo>
                        <a:lnTo>
                          <a:pt x="14" y="2"/>
                        </a:lnTo>
                        <a:lnTo>
                          <a:pt x="8" y="0"/>
                        </a:lnTo>
                        <a:lnTo>
                          <a:pt x="4" y="0"/>
                        </a:lnTo>
                        <a:lnTo>
                          <a:pt x="0" y="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94" name="iṩliḍé">
                    <a:extLst>
                      <a:ext uri="{FF2B5EF4-FFF2-40B4-BE49-F238E27FC236}">
                        <a16:creationId xmlns="" xmlns:a16="http://schemas.microsoft.com/office/drawing/2014/main" id="{C82FE4CE-ADD7-46D4-8B57-245A7967422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361637" y="2561886"/>
                    <a:ext cx="26167" cy="12610"/>
                  </a:xfrm>
                  <a:custGeom>
                    <a:avLst/>
                    <a:gdLst>
                      <a:gd name="T0" fmla="*/ 2147483647 w 16"/>
                      <a:gd name="T1" fmla="*/ 2147483647 h 8"/>
                      <a:gd name="T2" fmla="*/ 2147483647 w 16"/>
                      <a:gd name="T3" fmla="*/ 2147483647 h 8"/>
                      <a:gd name="T4" fmla="*/ 2147483647 w 16"/>
                      <a:gd name="T5" fmla="*/ 2147483647 h 8"/>
                      <a:gd name="T6" fmla="*/ 2147483647 w 16"/>
                      <a:gd name="T7" fmla="*/ 2147483647 h 8"/>
                      <a:gd name="T8" fmla="*/ 0 w 16"/>
                      <a:gd name="T9" fmla="*/ 2147483647 h 8"/>
                      <a:gd name="T10" fmla="*/ 0 w 16"/>
                      <a:gd name="T11" fmla="*/ 2147483647 h 8"/>
                      <a:gd name="T12" fmla="*/ 2147483647 w 16"/>
                      <a:gd name="T13" fmla="*/ 0 h 8"/>
                      <a:gd name="T14" fmla="*/ 2147483647 w 16"/>
                      <a:gd name="T15" fmla="*/ 0 h 8"/>
                      <a:gd name="T16" fmla="*/ 2147483647 w 16"/>
                      <a:gd name="T17" fmla="*/ 0 h 8"/>
                      <a:gd name="T18" fmla="*/ 2147483647 w 16"/>
                      <a:gd name="T19" fmla="*/ 2147483647 h 8"/>
                      <a:gd name="T20" fmla="*/ 2147483647 w 16"/>
                      <a:gd name="T21" fmla="*/ 2147483647 h 8"/>
                      <a:gd name="T22" fmla="*/ 2147483647 w 16"/>
                      <a:gd name="T23" fmla="*/ 2147483647 h 8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16"/>
                      <a:gd name="T37" fmla="*/ 0 h 8"/>
                      <a:gd name="T38" fmla="*/ 16 w 16"/>
                      <a:gd name="T39" fmla="*/ 8 h 8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16" h="8">
                        <a:moveTo>
                          <a:pt x="14" y="4"/>
                        </a:moveTo>
                        <a:lnTo>
                          <a:pt x="12" y="6"/>
                        </a:lnTo>
                        <a:lnTo>
                          <a:pt x="6" y="8"/>
                        </a:lnTo>
                        <a:lnTo>
                          <a:pt x="2" y="8"/>
                        </a:lnTo>
                        <a:lnTo>
                          <a:pt x="0" y="6"/>
                        </a:lnTo>
                        <a:lnTo>
                          <a:pt x="0" y="4"/>
                        </a:lnTo>
                        <a:lnTo>
                          <a:pt x="2" y="0"/>
                        </a:lnTo>
                        <a:lnTo>
                          <a:pt x="6" y="0"/>
                        </a:lnTo>
                        <a:lnTo>
                          <a:pt x="8" y="0"/>
                        </a:lnTo>
                        <a:lnTo>
                          <a:pt x="10" y="2"/>
                        </a:lnTo>
                        <a:lnTo>
                          <a:pt x="16" y="6"/>
                        </a:lnTo>
                        <a:lnTo>
                          <a:pt x="14" y="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95" name="íśḻiďè">
                    <a:extLst>
                      <a:ext uri="{FF2B5EF4-FFF2-40B4-BE49-F238E27FC236}">
                        <a16:creationId xmlns="" xmlns:a16="http://schemas.microsoft.com/office/drawing/2014/main" id="{36D8F90A-7278-45F0-B3E4-0BA2F09D42E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469059" y="2334916"/>
                    <a:ext cx="20657" cy="26620"/>
                  </a:xfrm>
                  <a:custGeom>
                    <a:avLst/>
                    <a:gdLst>
                      <a:gd name="T0" fmla="*/ 2147483647 w 12"/>
                      <a:gd name="T1" fmla="*/ 0 h 16"/>
                      <a:gd name="T2" fmla="*/ 2147483647 w 12"/>
                      <a:gd name="T3" fmla="*/ 2147483647 h 16"/>
                      <a:gd name="T4" fmla="*/ 2147483647 w 12"/>
                      <a:gd name="T5" fmla="*/ 2147483647 h 16"/>
                      <a:gd name="T6" fmla="*/ 2147483647 w 12"/>
                      <a:gd name="T7" fmla="*/ 2147483647 h 16"/>
                      <a:gd name="T8" fmla="*/ 0 w 12"/>
                      <a:gd name="T9" fmla="*/ 2147483647 h 16"/>
                      <a:gd name="T10" fmla="*/ 2147483647 w 12"/>
                      <a:gd name="T11" fmla="*/ 2147483647 h 16"/>
                      <a:gd name="T12" fmla="*/ 2147483647 w 12"/>
                      <a:gd name="T13" fmla="*/ 2147483647 h 16"/>
                      <a:gd name="T14" fmla="*/ 2147483647 w 12"/>
                      <a:gd name="T15" fmla="*/ 2147483647 h 16"/>
                      <a:gd name="T16" fmla="*/ 2147483647 w 12"/>
                      <a:gd name="T17" fmla="*/ 2147483647 h 16"/>
                      <a:gd name="T18" fmla="*/ 2147483647 w 12"/>
                      <a:gd name="T19" fmla="*/ 2147483647 h 16"/>
                      <a:gd name="T20" fmla="*/ 2147483647 w 12"/>
                      <a:gd name="T21" fmla="*/ 2147483647 h 16"/>
                      <a:gd name="T22" fmla="*/ 2147483647 w 12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12"/>
                      <a:gd name="T37" fmla="*/ 0 h 16"/>
                      <a:gd name="T38" fmla="*/ 12 w 12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12" h="16">
                        <a:moveTo>
                          <a:pt x="8" y="0"/>
                        </a:moveTo>
                        <a:lnTo>
                          <a:pt x="6" y="2"/>
                        </a:lnTo>
                        <a:lnTo>
                          <a:pt x="4" y="4"/>
                        </a:lnTo>
                        <a:lnTo>
                          <a:pt x="2" y="6"/>
                        </a:lnTo>
                        <a:lnTo>
                          <a:pt x="0" y="8"/>
                        </a:lnTo>
                        <a:lnTo>
                          <a:pt x="2" y="12"/>
                        </a:lnTo>
                        <a:lnTo>
                          <a:pt x="2" y="14"/>
                        </a:lnTo>
                        <a:lnTo>
                          <a:pt x="8" y="14"/>
                        </a:lnTo>
                        <a:lnTo>
                          <a:pt x="12" y="16"/>
                        </a:lnTo>
                        <a:lnTo>
                          <a:pt x="12" y="12"/>
                        </a:lnTo>
                        <a:lnTo>
                          <a:pt x="12" y="8"/>
                        </a:lnTo>
                        <a:lnTo>
                          <a:pt x="8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96" name="íṣḷîḍè">
                    <a:extLst>
                      <a:ext uri="{FF2B5EF4-FFF2-40B4-BE49-F238E27FC236}">
                        <a16:creationId xmlns="" xmlns:a16="http://schemas.microsoft.com/office/drawing/2014/main" id="{C7425CE5-20B0-43F4-BA82-8DF1C18AD6A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277483" y="2882728"/>
                    <a:ext cx="579809" cy="497376"/>
                  </a:xfrm>
                  <a:custGeom>
                    <a:avLst/>
                    <a:gdLst>
                      <a:gd name="T0" fmla="*/ 2147483647 w 332"/>
                      <a:gd name="T1" fmla="*/ 2147483647 h 298"/>
                      <a:gd name="T2" fmla="*/ 2147483647 w 332"/>
                      <a:gd name="T3" fmla="*/ 2147483647 h 298"/>
                      <a:gd name="T4" fmla="*/ 2147483647 w 332"/>
                      <a:gd name="T5" fmla="*/ 2147483647 h 298"/>
                      <a:gd name="T6" fmla="*/ 2147483647 w 332"/>
                      <a:gd name="T7" fmla="*/ 2147483647 h 298"/>
                      <a:gd name="T8" fmla="*/ 2147483647 w 332"/>
                      <a:gd name="T9" fmla="*/ 2147483647 h 298"/>
                      <a:gd name="T10" fmla="*/ 2147483647 w 332"/>
                      <a:gd name="T11" fmla="*/ 2147483647 h 298"/>
                      <a:gd name="T12" fmla="*/ 2147483647 w 332"/>
                      <a:gd name="T13" fmla="*/ 2147483647 h 298"/>
                      <a:gd name="T14" fmla="*/ 2147483647 w 332"/>
                      <a:gd name="T15" fmla="*/ 2147483647 h 298"/>
                      <a:gd name="T16" fmla="*/ 2147483647 w 332"/>
                      <a:gd name="T17" fmla="*/ 2147483647 h 298"/>
                      <a:gd name="T18" fmla="*/ 2147483647 w 332"/>
                      <a:gd name="T19" fmla="*/ 2147483647 h 298"/>
                      <a:gd name="T20" fmla="*/ 2147483647 w 332"/>
                      <a:gd name="T21" fmla="*/ 2147483647 h 298"/>
                      <a:gd name="T22" fmla="*/ 2147483647 w 332"/>
                      <a:gd name="T23" fmla="*/ 2147483647 h 298"/>
                      <a:gd name="T24" fmla="*/ 2147483647 w 332"/>
                      <a:gd name="T25" fmla="*/ 2147483647 h 298"/>
                      <a:gd name="T26" fmla="*/ 2147483647 w 332"/>
                      <a:gd name="T27" fmla="*/ 2147483647 h 298"/>
                      <a:gd name="T28" fmla="*/ 2147483647 w 332"/>
                      <a:gd name="T29" fmla="*/ 2147483647 h 298"/>
                      <a:gd name="T30" fmla="*/ 2147483647 w 332"/>
                      <a:gd name="T31" fmla="*/ 2147483647 h 298"/>
                      <a:gd name="T32" fmla="*/ 2147483647 w 332"/>
                      <a:gd name="T33" fmla="*/ 2147483647 h 298"/>
                      <a:gd name="T34" fmla="*/ 2147483647 w 332"/>
                      <a:gd name="T35" fmla="*/ 2147483647 h 298"/>
                      <a:gd name="T36" fmla="*/ 2147483647 w 332"/>
                      <a:gd name="T37" fmla="*/ 2147483647 h 298"/>
                      <a:gd name="T38" fmla="*/ 2147483647 w 332"/>
                      <a:gd name="T39" fmla="*/ 2147483647 h 298"/>
                      <a:gd name="T40" fmla="*/ 2147483647 w 332"/>
                      <a:gd name="T41" fmla="*/ 2147483647 h 298"/>
                      <a:gd name="T42" fmla="*/ 2147483647 w 332"/>
                      <a:gd name="T43" fmla="*/ 2147483647 h 298"/>
                      <a:gd name="T44" fmla="*/ 2147483647 w 332"/>
                      <a:gd name="T45" fmla="*/ 2147483647 h 298"/>
                      <a:gd name="T46" fmla="*/ 2147483647 w 332"/>
                      <a:gd name="T47" fmla="*/ 2147483647 h 298"/>
                      <a:gd name="T48" fmla="*/ 2147483647 w 332"/>
                      <a:gd name="T49" fmla="*/ 2147483647 h 298"/>
                      <a:gd name="T50" fmla="*/ 2147483647 w 332"/>
                      <a:gd name="T51" fmla="*/ 2147483647 h 298"/>
                      <a:gd name="T52" fmla="*/ 2147483647 w 332"/>
                      <a:gd name="T53" fmla="*/ 2147483647 h 298"/>
                      <a:gd name="T54" fmla="*/ 2147483647 w 332"/>
                      <a:gd name="T55" fmla="*/ 2147483647 h 298"/>
                      <a:gd name="T56" fmla="*/ 2147483647 w 332"/>
                      <a:gd name="T57" fmla="*/ 2147483647 h 298"/>
                      <a:gd name="T58" fmla="*/ 2147483647 w 332"/>
                      <a:gd name="T59" fmla="*/ 2147483647 h 298"/>
                      <a:gd name="T60" fmla="*/ 2147483647 w 332"/>
                      <a:gd name="T61" fmla="*/ 2147483647 h 298"/>
                      <a:gd name="T62" fmla="*/ 2147483647 w 332"/>
                      <a:gd name="T63" fmla="*/ 0 h 298"/>
                      <a:gd name="T64" fmla="*/ 2147483647 w 332"/>
                      <a:gd name="T65" fmla="*/ 2147483647 h 298"/>
                      <a:gd name="T66" fmla="*/ 2147483647 w 332"/>
                      <a:gd name="T67" fmla="*/ 2147483647 h 298"/>
                      <a:gd name="T68" fmla="*/ 2147483647 w 332"/>
                      <a:gd name="T69" fmla="*/ 2147483647 h 298"/>
                      <a:gd name="T70" fmla="*/ 2147483647 w 332"/>
                      <a:gd name="T71" fmla="*/ 2147483647 h 298"/>
                      <a:gd name="T72" fmla="*/ 2147483647 w 332"/>
                      <a:gd name="T73" fmla="*/ 2147483647 h 298"/>
                      <a:gd name="T74" fmla="*/ 2147483647 w 332"/>
                      <a:gd name="T75" fmla="*/ 2147483647 h 298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w 332"/>
                      <a:gd name="T115" fmla="*/ 0 h 298"/>
                      <a:gd name="T116" fmla="*/ 332 w 332"/>
                      <a:gd name="T117" fmla="*/ 298 h 298"/>
                    </a:gdLst>
                    <a:ahLst/>
                    <a:cxnLst>
                      <a:cxn ang="T76">
                        <a:pos x="T0" y="T1"/>
                      </a:cxn>
                      <a:cxn ang="T77">
                        <a:pos x="T2" y="T3"/>
                      </a:cxn>
                      <a:cxn ang="T78">
                        <a:pos x="T4" y="T5"/>
                      </a:cxn>
                      <a:cxn ang="T79">
                        <a:pos x="T6" y="T7"/>
                      </a:cxn>
                      <a:cxn ang="T80">
                        <a:pos x="T8" y="T9"/>
                      </a:cxn>
                      <a:cxn ang="T81">
                        <a:pos x="T10" y="T11"/>
                      </a:cxn>
                      <a:cxn ang="T82">
                        <a:pos x="T12" y="T13"/>
                      </a:cxn>
                      <a:cxn ang="T83">
                        <a:pos x="T14" y="T15"/>
                      </a:cxn>
                      <a:cxn ang="T84">
                        <a:pos x="T16" y="T17"/>
                      </a:cxn>
                      <a:cxn ang="T85">
                        <a:pos x="T18" y="T19"/>
                      </a:cxn>
                      <a:cxn ang="T86">
                        <a:pos x="T20" y="T21"/>
                      </a:cxn>
                      <a:cxn ang="T87">
                        <a:pos x="T22" y="T23"/>
                      </a:cxn>
                      <a:cxn ang="T88">
                        <a:pos x="T24" y="T25"/>
                      </a:cxn>
                      <a:cxn ang="T89">
                        <a:pos x="T26" y="T27"/>
                      </a:cxn>
                      <a:cxn ang="T90">
                        <a:pos x="T28" y="T29"/>
                      </a:cxn>
                      <a:cxn ang="T91">
                        <a:pos x="T30" y="T31"/>
                      </a:cxn>
                      <a:cxn ang="T92">
                        <a:pos x="T32" y="T33"/>
                      </a:cxn>
                      <a:cxn ang="T93">
                        <a:pos x="T34" y="T35"/>
                      </a:cxn>
                      <a:cxn ang="T94">
                        <a:pos x="T36" y="T37"/>
                      </a:cxn>
                      <a:cxn ang="T95">
                        <a:pos x="T38" y="T39"/>
                      </a:cxn>
                      <a:cxn ang="T96">
                        <a:pos x="T40" y="T41"/>
                      </a:cxn>
                      <a:cxn ang="T97">
                        <a:pos x="T42" y="T43"/>
                      </a:cxn>
                      <a:cxn ang="T98">
                        <a:pos x="T44" y="T45"/>
                      </a:cxn>
                      <a:cxn ang="T99">
                        <a:pos x="T46" y="T47"/>
                      </a:cxn>
                      <a:cxn ang="T100">
                        <a:pos x="T48" y="T49"/>
                      </a:cxn>
                      <a:cxn ang="T101">
                        <a:pos x="T50" y="T51"/>
                      </a:cxn>
                      <a:cxn ang="T102">
                        <a:pos x="T52" y="T53"/>
                      </a:cxn>
                      <a:cxn ang="T103">
                        <a:pos x="T54" y="T55"/>
                      </a:cxn>
                      <a:cxn ang="T104">
                        <a:pos x="T56" y="T57"/>
                      </a:cxn>
                      <a:cxn ang="T105">
                        <a:pos x="T58" y="T59"/>
                      </a:cxn>
                      <a:cxn ang="T106">
                        <a:pos x="T60" y="T61"/>
                      </a:cxn>
                      <a:cxn ang="T107">
                        <a:pos x="T62" y="T63"/>
                      </a:cxn>
                      <a:cxn ang="T108">
                        <a:pos x="T64" y="T65"/>
                      </a:cxn>
                      <a:cxn ang="T109">
                        <a:pos x="T66" y="T67"/>
                      </a:cxn>
                      <a:cxn ang="T110">
                        <a:pos x="T68" y="T69"/>
                      </a:cxn>
                      <a:cxn ang="T111">
                        <a:pos x="T70" y="T71"/>
                      </a:cxn>
                      <a:cxn ang="T112">
                        <a:pos x="T72" y="T73"/>
                      </a:cxn>
                      <a:cxn ang="T113">
                        <a:pos x="T74" y="T75"/>
                      </a:cxn>
                    </a:cxnLst>
                    <a:rect l="T114" t="T115" r="T116" b="T117"/>
                    <a:pathLst>
                      <a:path w="332" h="298">
                        <a:moveTo>
                          <a:pt x="222" y="62"/>
                        </a:moveTo>
                        <a:lnTo>
                          <a:pt x="224" y="72"/>
                        </a:lnTo>
                        <a:lnTo>
                          <a:pt x="226" y="78"/>
                        </a:lnTo>
                        <a:lnTo>
                          <a:pt x="230" y="80"/>
                        </a:lnTo>
                        <a:lnTo>
                          <a:pt x="234" y="84"/>
                        </a:lnTo>
                        <a:lnTo>
                          <a:pt x="236" y="88"/>
                        </a:lnTo>
                        <a:lnTo>
                          <a:pt x="242" y="96"/>
                        </a:lnTo>
                        <a:lnTo>
                          <a:pt x="244" y="102"/>
                        </a:lnTo>
                        <a:lnTo>
                          <a:pt x="248" y="110"/>
                        </a:lnTo>
                        <a:lnTo>
                          <a:pt x="254" y="118"/>
                        </a:lnTo>
                        <a:lnTo>
                          <a:pt x="258" y="126"/>
                        </a:lnTo>
                        <a:lnTo>
                          <a:pt x="260" y="130"/>
                        </a:lnTo>
                        <a:lnTo>
                          <a:pt x="258" y="136"/>
                        </a:lnTo>
                        <a:lnTo>
                          <a:pt x="268" y="144"/>
                        </a:lnTo>
                        <a:lnTo>
                          <a:pt x="280" y="148"/>
                        </a:lnTo>
                        <a:lnTo>
                          <a:pt x="280" y="156"/>
                        </a:lnTo>
                        <a:lnTo>
                          <a:pt x="324" y="158"/>
                        </a:lnTo>
                        <a:lnTo>
                          <a:pt x="332" y="164"/>
                        </a:lnTo>
                        <a:lnTo>
                          <a:pt x="332" y="198"/>
                        </a:lnTo>
                        <a:lnTo>
                          <a:pt x="282" y="242"/>
                        </a:lnTo>
                        <a:lnTo>
                          <a:pt x="234" y="254"/>
                        </a:lnTo>
                        <a:lnTo>
                          <a:pt x="190" y="298"/>
                        </a:lnTo>
                        <a:lnTo>
                          <a:pt x="188" y="276"/>
                        </a:lnTo>
                        <a:lnTo>
                          <a:pt x="168" y="270"/>
                        </a:lnTo>
                        <a:lnTo>
                          <a:pt x="164" y="268"/>
                        </a:lnTo>
                        <a:lnTo>
                          <a:pt x="162" y="270"/>
                        </a:lnTo>
                        <a:lnTo>
                          <a:pt x="156" y="268"/>
                        </a:lnTo>
                        <a:lnTo>
                          <a:pt x="152" y="264"/>
                        </a:lnTo>
                        <a:lnTo>
                          <a:pt x="150" y="266"/>
                        </a:lnTo>
                        <a:lnTo>
                          <a:pt x="148" y="270"/>
                        </a:lnTo>
                        <a:lnTo>
                          <a:pt x="146" y="276"/>
                        </a:lnTo>
                        <a:lnTo>
                          <a:pt x="144" y="280"/>
                        </a:lnTo>
                        <a:lnTo>
                          <a:pt x="142" y="274"/>
                        </a:lnTo>
                        <a:lnTo>
                          <a:pt x="134" y="264"/>
                        </a:lnTo>
                        <a:lnTo>
                          <a:pt x="124" y="254"/>
                        </a:lnTo>
                        <a:lnTo>
                          <a:pt x="118" y="248"/>
                        </a:lnTo>
                        <a:lnTo>
                          <a:pt x="116" y="240"/>
                        </a:lnTo>
                        <a:lnTo>
                          <a:pt x="108" y="228"/>
                        </a:lnTo>
                        <a:lnTo>
                          <a:pt x="102" y="220"/>
                        </a:lnTo>
                        <a:lnTo>
                          <a:pt x="98" y="214"/>
                        </a:lnTo>
                        <a:lnTo>
                          <a:pt x="90" y="210"/>
                        </a:lnTo>
                        <a:lnTo>
                          <a:pt x="82" y="200"/>
                        </a:lnTo>
                        <a:lnTo>
                          <a:pt x="84" y="200"/>
                        </a:lnTo>
                        <a:lnTo>
                          <a:pt x="82" y="200"/>
                        </a:lnTo>
                        <a:lnTo>
                          <a:pt x="76" y="200"/>
                        </a:lnTo>
                        <a:lnTo>
                          <a:pt x="76" y="162"/>
                        </a:lnTo>
                        <a:lnTo>
                          <a:pt x="68" y="152"/>
                        </a:lnTo>
                        <a:lnTo>
                          <a:pt x="58" y="142"/>
                        </a:lnTo>
                        <a:lnTo>
                          <a:pt x="48" y="134"/>
                        </a:lnTo>
                        <a:lnTo>
                          <a:pt x="42" y="124"/>
                        </a:lnTo>
                        <a:lnTo>
                          <a:pt x="24" y="92"/>
                        </a:lnTo>
                        <a:lnTo>
                          <a:pt x="16" y="76"/>
                        </a:lnTo>
                        <a:lnTo>
                          <a:pt x="10" y="72"/>
                        </a:lnTo>
                        <a:lnTo>
                          <a:pt x="4" y="66"/>
                        </a:lnTo>
                        <a:lnTo>
                          <a:pt x="0" y="54"/>
                        </a:lnTo>
                        <a:lnTo>
                          <a:pt x="16" y="56"/>
                        </a:lnTo>
                        <a:lnTo>
                          <a:pt x="20" y="52"/>
                        </a:lnTo>
                        <a:lnTo>
                          <a:pt x="24" y="46"/>
                        </a:lnTo>
                        <a:lnTo>
                          <a:pt x="30" y="42"/>
                        </a:lnTo>
                        <a:lnTo>
                          <a:pt x="34" y="42"/>
                        </a:lnTo>
                        <a:lnTo>
                          <a:pt x="38" y="36"/>
                        </a:lnTo>
                        <a:lnTo>
                          <a:pt x="44" y="36"/>
                        </a:lnTo>
                        <a:lnTo>
                          <a:pt x="32" y="10"/>
                        </a:lnTo>
                        <a:lnTo>
                          <a:pt x="62" y="0"/>
                        </a:lnTo>
                        <a:lnTo>
                          <a:pt x="118" y="24"/>
                        </a:lnTo>
                        <a:lnTo>
                          <a:pt x="122" y="26"/>
                        </a:lnTo>
                        <a:lnTo>
                          <a:pt x="124" y="30"/>
                        </a:lnTo>
                        <a:lnTo>
                          <a:pt x="128" y="32"/>
                        </a:lnTo>
                        <a:lnTo>
                          <a:pt x="134" y="34"/>
                        </a:lnTo>
                        <a:lnTo>
                          <a:pt x="134" y="44"/>
                        </a:lnTo>
                        <a:lnTo>
                          <a:pt x="152" y="54"/>
                        </a:lnTo>
                        <a:lnTo>
                          <a:pt x="180" y="54"/>
                        </a:lnTo>
                        <a:lnTo>
                          <a:pt x="196" y="58"/>
                        </a:lnTo>
                        <a:lnTo>
                          <a:pt x="200" y="60"/>
                        </a:lnTo>
                        <a:lnTo>
                          <a:pt x="204" y="64"/>
                        </a:lnTo>
                        <a:lnTo>
                          <a:pt x="222" y="64"/>
                        </a:lnTo>
                        <a:lnTo>
                          <a:pt x="222" y="6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97" name="ïSḻíde">
                    <a:extLst>
                      <a:ext uri="{FF2B5EF4-FFF2-40B4-BE49-F238E27FC236}">
                        <a16:creationId xmlns="" xmlns:a16="http://schemas.microsoft.com/office/drawing/2014/main" id="{F20257D2-87DB-4875-9383-1BF96E31947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200359" y="2769244"/>
                    <a:ext cx="35808" cy="19615"/>
                  </a:xfrm>
                  <a:custGeom>
                    <a:avLst/>
                    <a:gdLst>
                      <a:gd name="T0" fmla="*/ 2147483647 w 20"/>
                      <a:gd name="T1" fmla="*/ 2147483647 h 12"/>
                      <a:gd name="T2" fmla="*/ 0 w 20"/>
                      <a:gd name="T3" fmla="*/ 2147483647 h 12"/>
                      <a:gd name="T4" fmla="*/ 0 w 20"/>
                      <a:gd name="T5" fmla="*/ 2147483647 h 12"/>
                      <a:gd name="T6" fmla="*/ 2147483647 w 20"/>
                      <a:gd name="T7" fmla="*/ 2147483647 h 12"/>
                      <a:gd name="T8" fmla="*/ 2147483647 w 20"/>
                      <a:gd name="T9" fmla="*/ 2147483647 h 12"/>
                      <a:gd name="T10" fmla="*/ 2147483647 w 20"/>
                      <a:gd name="T11" fmla="*/ 0 h 12"/>
                      <a:gd name="T12" fmla="*/ 2147483647 w 20"/>
                      <a:gd name="T13" fmla="*/ 2147483647 h 12"/>
                      <a:gd name="T14" fmla="*/ 2147483647 w 20"/>
                      <a:gd name="T15" fmla="*/ 2147483647 h 12"/>
                      <a:gd name="T16" fmla="*/ 2147483647 w 20"/>
                      <a:gd name="T17" fmla="*/ 0 h 12"/>
                      <a:gd name="T18" fmla="*/ 2147483647 w 20"/>
                      <a:gd name="T19" fmla="*/ 2147483647 h 12"/>
                      <a:gd name="T20" fmla="*/ 2147483647 w 20"/>
                      <a:gd name="T21" fmla="*/ 2147483647 h 12"/>
                      <a:gd name="T22" fmla="*/ 2147483647 w 20"/>
                      <a:gd name="T23" fmla="*/ 2147483647 h 12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20"/>
                      <a:gd name="T37" fmla="*/ 0 h 12"/>
                      <a:gd name="T38" fmla="*/ 20 w 20"/>
                      <a:gd name="T39" fmla="*/ 12 h 12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20" h="12">
                        <a:moveTo>
                          <a:pt x="8" y="12"/>
                        </a:moveTo>
                        <a:lnTo>
                          <a:pt x="0" y="12"/>
                        </a:lnTo>
                        <a:lnTo>
                          <a:pt x="0" y="8"/>
                        </a:lnTo>
                        <a:lnTo>
                          <a:pt x="2" y="6"/>
                        </a:lnTo>
                        <a:lnTo>
                          <a:pt x="4" y="4"/>
                        </a:lnTo>
                        <a:lnTo>
                          <a:pt x="6" y="0"/>
                        </a:lnTo>
                        <a:lnTo>
                          <a:pt x="8" y="4"/>
                        </a:lnTo>
                        <a:lnTo>
                          <a:pt x="12" y="4"/>
                        </a:lnTo>
                        <a:lnTo>
                          <a:pt x="20" y="0"/>
                        </a:lnTo>
                        <a:lnTo>
                          <a:pt x="20" y="4"/>
                        </a:lnTo>
                        <a:lnTo>
                          <a:pt x="16" y="8"/>
                        </a:lnTo>
                        <a:lnTo>
                          <a:pt x="8" y="1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98" name="iṧ1íḋê">
                    <a:extLst>
                      <a:ext uri="{FF2B5EF4-FFF2-40B4-BE49-F238E27FC236}">
                        <a16:creationId xmlns="" xmlns:a16="http://schemas.microsoft.com/office/drawing/2014/main" id="{9DD50434-259E-46F9-91C3-2EE2938315F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008926" y="2580100"/>
                    <a:ext cx="56466" cy="39230"/>
                  </a:xfrm>
                  <a:custGeom>
                    <a:avLst/>
                    <a:gdLst>
                      <a:gd name="T0" fmla="*/ 2147483647 w 32"/>
                      <a:gd name="T1" fmla="*/ 0 h 24"/>
                      <a:gd name="T2" fmla="*/ 2147483647 w 32"/>
                      <a:gd name="T3" fmla="*/ 2147483647 h 24"/>
                      <a:gd name="T4" fmla="*/ 2147483647 w 32"/>
                      <a:gd name="T5" fmla="*/ 2147483647 h 24"/>
                      <a:gd name="T6" fmla="*/ 2147483647 w 32"/>
                      <a:gd name="T7" fmla="*/ 2147483647 h 24"/>
                      <a:gd name="T8" fmla="*/ 0 w 32"/>
                      <a:gd name="T9" fmla="*/ 2147483647 h 24"/>
                      <a:gd name="T10" fmla="*/ 2147483647 w 32"/>
                      <a:gd name="T11" fmla="*/ 2147483647 h 24"/>
                      <a:gd name="T12" fmla="*/ 2147483647 w 32"/>
                      <a:gd name="T13" fmla="*/ 2147483647 h 24"/>
                      <a:gd name="T14" fmla="*/ 2147483647 w 32"/>
                      <a:gd name="T15" fmla="*/ 2147483647 h 24"/>
                      <a:gd name="T16" fmla="*/ 2147483647 w 32"/>
                      <a:gd name="T17" fmla="*/ 2147483647 h 24"/>
                      <a:gd name="T18" fmla="*/ 2147483647 w 32"/>
                      <a:gd name="T19" fmla="*/ 2147483647 h 24"/>
                      <a:gd name="T20" fmla="*/ 2147483647 w 32"/>
                      <a:gd name="T21" fmla="*/ 2147483647 h 24"/>
                      <a:gd name="T22" fmla="*/ 2147483647 w 32"/>
                      <a:gd name="T23" fmla="*/ 2147483647 h 24"/>
                      <a:gd name="T24" fmla="*/ 2147483647 w 32"/>
                      <a:gd name="T25" fmla="*/ 2147483647 h 24"/>
                      <a:gd name="T26" fmla="*/ 2147483647 w 32"/>
                      <a:gd name="T27" fmla="*/ 0 h 24"/>
                      <a:gd name="T28" fmla="*/ 2147483647 w 32"/>
                      <a:gd name="T29" fmla="*/ 0 h 24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32"/>
                      <a:gd name="T46" fmla="*/ 0 h 24"/>
                      <a:gd name="T47" fmla="*/ 32 w 32"/>
                      <a:gd name="T48" fmla="*/ 24 h 24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32" h="24">
                        <a:moveTo>
                          <a:pt x="28" y="0"/>
                        </a:moveTo>
                        <a:lnTo>
                          <a:pt x="10" y="2"/>
                        </a:lnTo>
                        <a:lnTo>
                          <a:pt x="4" y="4"/>
                        </a:lnTo>
                        <a:lnTo>
                          <a:pt x="2" y="6"/>
                        </a:lnTo>
                        <a:lnTo>
                          <a:pt x="0" y="8"/>
                        </a:lnTo>
                        <a:lnTo>
                          <a:pt x="2" y="10"/>
                        </a:lnTo>
                        <a:lnTo>
                          <a:pt x="2" y="12"/>
                        </a:lnTo>
                        <a:lnTo>
                          <a:pt x="6" y="14"/>
                        </a:lnTo>
                        <a:lnTo>
                          <a:pt x="6" y="24"/>
                        </a:lnTo>
                        <a:lnTo>
                          <a:pt x="12" y="22"/>
                        </a:lnTo>
                        <a:lnTo>
                          <a:pt x="20" y="18"/>
                        </a:lnTo>
                        <a:lnTo>
                          <a:pt x="32" y="8"/>
                        </a:lnTo>
                        <a:lnTo>
                          <a:pt x="30" y="6"/>
                        </a:lnTo>
                        <a:lnTo>
                          <a:pt x="26" y="0"/>
                        </a:lnTo>
                        <a:lnTo>
                          <a:pt x="28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199" name="ïs1íde">
                    <a:extLst>
                      <a:ext uri="{FF2B5EF4-FFF2-40B4-BE49-F238E27FC236}">
                        <a16:creationId xmlns="" xmlns:a16="http://schemas.microsoft.com/office/drawing/2014/main" id="{7FF4D065-3318-4469-B264-75A77124C4F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249939" y="2851906"/>
                    <a:ext cx="38562" cy="106481"/>
                  </a:xfrm>
                  <a:custGeom>
                    <a:avLst/>
                    <a:gdLst>
                      <a:gd name="T0" fmla="*/ 2147483647 w 22"/>
                      <a:gd name="T1" fmla="*/ 0 h 64"/>
                      <a:gd name="T2" fmla="*/ 2147483647 w 22"/>
                      <a:gd name="T3" fmla="*/ 0 h 64"/>
                      <a:gd name="T4" fmla="*/ 2147483647 w 22"/>
                      <a:gd name="T5" fmla="*/ 2147483647 h 64"/>
                      <a:gd name="T6" fmla="*/ 2147483647 w 22"/>
                      <a:gd name="T7" fmla="*/ 2147483647 h 64"/>
                      <a:gd name="T8" fmla="*/ 2147483647 w 22"/>
                      <a:gd name="T9" fmla="*/ 2147483647 h 64"/>
                      <a:gd name="T10" fmla="*/ 2147483647 w 22"/>
                      <a:gd name="T11" fmla="*/ 2147483647 h 64"/>
                      <a:gd name="T12" fmla="*/ 2147483647 w 22"/>
                      <a:gd name="T13" fmla="*/ 2147483647 h 64"/>
                      <a:gd name="T14" fmla="*/ 2147483647 w 22"/>
                      <a:gd name="T15" fmla="*/ 2147483647 h 64"/>
                      <a:gd name="T16" fmla="*/ 2147483647 w 22"/>
                      <a:gd name="T17" fmla="*/ 2147483647 h 64"/>
                      <a:gd name="T18" fmla="*/ 2147483647 w 22"/>
                      <a:gd name="T19" fmla="*/ 2147483647 h 64"/>
                      <a:gd name="T20" fmla="*/ 0 w 22"/>
                      <a:gd name="T21" fmla="*/ 2147483647 h 64"/>
                      <a:gd name="T22" fmla="*/ 2147483647 w 22"/>
                      <a:gd name="T23" fmla="*/ 2147483647 h 64"/>
                      <a:gd name="T24" fmla="*/ 2147483647 w 22"/>
                      <a:gd name="T25" fmla="*/ 2147483647 h 64"/>
                      <a:gd name="T26" fmla="*/ 2147483647 w 22"/>
                      <a:gd name="T27" fmla="*/ 2147483647 h 64"/>
                      <a:gd name="T28" fmla="*/ 2147483647 w 22"/>
                      <a:gd name="T29" fmla="*/ 0 h 64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22"/>
                      <a:gd name="T46" fmla="*/ 0 h 64"/>
                      <a:gd name="T47" fmla="*/ 22 w 22"/>
                      <a:gd name="T48" fmla="*/ 64 h 64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22" h="64">
                        <a:moveTo>
                          <a:pt x="14" y="0"/>
                        </a:moveTo>
                        <a:lnTo>
                          <a:pt x="20" y="0"/>
                        </a:lnTo>
                        <a:lnTo>
                          <a:pt x="20" y="8"/>
                        </a:lnTo>
                        <a:lnTo>
                          <a:pt x="16" y="8"/>
                        </a:lnTo>
                        <a:lnTo>
                          <a:pt x="12" y="28"/>
                        </a:lnTo>
                        <a:lnTo>
                          <a:pt x="22" y="28"/>
                        </a:lnTo>
                        <a:lnTo>
                          <a:pt x="16" y="64"/>
                        </a:lnTo>
                        <a:lnTo>
                          <a:pt x="10" y="48"/>
                        </a:lnTo>
                        <a:lnTo>
                          <a:pt x="4" y="40"/>
                        </a:lnTo>
                        <a:lnTo>
                          <a:pt x="2" y="36"/>
                        </a:lnTo>
                        <a:lnTo>
                          <a:pt x="0" y="30"/>
                        </a:lnTo>
                        <a:lnTo>
                          <a:pt x="2" y="26"/>
                        </a:lnTo>
                        <a:lnTo>
                          <a:pt x="4" y="20"/>
                        </a:lnTo>
                        <a:lnTo>
                          <a:pt x="10" y="12"/>
                        </a:lnTo>
                        <a:lnTo>
                          <a:pt x="14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00" name="íṣḷïdè">
                    <a:extLst>
                      <a:ext uri="{FF2B5EF4-FFF2-40B4-BE49-F238E27FC236}">
                        <a16:creationId xmlns="" xmlns:a16="http://schemas.microsoft.com/office/drawing/2014/main" id="{F84A25D0-8D94-4A94-9867-910D77CBABD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284369" y="2724410"/>
                    <a:ext cx="165266" cy="148512"/>
                  </a:xfrm>
                  <a:custGeom>
                    <a:avLst/>
                    <a:gdLst>
                      <a:gd name="T0" fmla="*/ 0 w 94"/>
                      <a:gd name="T1" fmla="*/ 2147483647 h 88"/>
                      <a:gd name="T2" fmla="*/ 2147483647 w 94"/>
                      <a:gd name="T3" fmla="*/ 2147483647 h 88"/>
                      <a:gd name="T4" fmla="*/ 2147483647 w 94"/>
                      <a:gd name="T5" fmla="*/ 2147483647 h 88"/>
                      <a:gd name="T6" fmla="*/ 2147483647 w 94"/>
                      <a:gd name="T7" fmla="*/ 2147483647 h 88"/>
                      <a:gd name="T8" fmla="*/ 2147483647 w 94"/>
                      <a:gd name="T9" fmla="*/ 2147483647 h 88"/>
                      <a:gd name="T10" fmla="*/ 2147483647 w 94"/>
                      <a:gd name="T11" fmla="*/ 2147483647 h 88"/>
                      <a:gd name="T12" fmla="*/ 2147483647 w 94"/>
                      <a:gd name="T13" fmla="*/ 2147483647 h 88"/>
                      <a:gd name="T14" fmla="*/ 2147483647 w 94"/>
                      <a:gd name="T15" fmla="*/ 2147483647 h 88"/>
                      <a:gd name="T16" fmla="*/ 2147483647 w 94"/>
                      <a:gd name="T17" fmla="*/ 2147483647 h 88"/>
                      <a:gd name="T18" fmla="*/ 2147483647 w 94"/>
                      <a:gd name="T19" fmla="*/ 2147483647 h 88"/>
                      <a:gd name="T20" fmla="*/ 2147483647 w 94"/>
                      <a:gd name="T21" fmla="*/ 2147483647 h 88"/>
                      <a:gd name="T22" fmla="*/ 2147483647 w 94"/>
                      <a:gd name="T23" fmla="*/ 2147483647 h 88"/>
                      <a:gd name="T24" fmla="*/ 2147483647 w 94"/>
                      <a:gd name="T25" fmla="*/ 2147483647 h 88"/>
                      <a:gd name="T26" fmla="*/ 2147483647 w 94"/>
                      <a:gd name="T27" fmla="*/ 2147483647 h 88"/>
                      <a:gd name="T28" fmla="*/ 2147483647 w 94"/>
                      <a:gd name="T29" fmla="*/ 2147483647 h 88"/>
                      <a:gd name="T30" fmla="*/ 2147483647 w 94"/>
                      <a:gd name="T31" fmla="*/ 2147483647 h 88"/>
                      <a:gd name="T32" fmla="*/ 2147483647 w 94"/>
                      <a:gd name="T33" fmla="*/ 0 h 88"/>
                      <a:gd name="T34" fmla="*/ 2147483647 w 94"/>
                      <a:gd name="T35" fmla="*/ 2147483647 h 88"/>
                      <a:gd name="T36" fmla="*/ 2147483647 w 94"/>
                      <a:gd name="T37" fmla="*/ 2147483647 h 88"/>
                      <a:gd name="T38" fmla="*/ 2147483647 w 94"/>
                      <a:gd name="T39" fmla="*/ 2147483647 h 88"/>
                      <a:gd name="T40" fmla="*/ 2147483647 w 94"/>
                      <a:gd name="T41" fmla="*/ 2147483647 h 88"/>
                      <a:gd name="T42" fmla="*/ 2147483647 w 94"/>
                      <a:gd name="T43" fmla="*/ 2147483647 h 88"/>
                      <a:gd name="T44" fmla="*/ 2147483647 w 94"/>
                      <a:gd name="T45" fmla="*/ 2147483647 h 88"/>
                      <a:gd name="T46" fmla="*/ 2147483647 w 94"/>
                      <a:gd name="T47" fmla="*/ 2147483647 h 88"/>
                      <a:gd name="T48" fmla="*/ 2147483647 w 94"/>
                      <a:gd name="T49" fmla="*/ 2147483647 h 88"/>
                      <a:gd name="T50" fmla="*/ 2147483647 w 94"/>
                      <a:gd name="T51" fmla="*/ 2147483647 h 88"/>
                      <a:gd name="T52" fmla="*/ 2147483647 w 94"/>
                      <a:gd name="T53" fmla="*/ 2147483647 h 88"/>
                      <a:gd name="T54" fmla="*/ 2147483647 w 94"/>
                      <a:gd name="T55" fmla="*/ 2147483647 h 88"/>
                      <a:gd name="T56" fmla="*/ 2147483647 w 94"/>
                      <a:gd name="T57" fmla="*/ 2147483647 h 88"/>
                      <a:gd name="T58" fmla="*/ 2147483647 w 94"/>
                      <a:gd name="T59" fmla="*/ 2147483647 h 88"/>
                      <a:gd name="T60" fmla="*/ 2147483647 w 94"/>
                      <a:gd name="T61" fmla="*/ 2147483647 h 88"/>
                      <a:gd name="T62" fmla="*/ 2147483647 w 94"/>
                      <a:gd name="T63" fmla="*/ 2147483647 h 88"/>
                      <a:gd name="T64" fmla="*/ 2147483647 w 94"/>
                      <a:gd name="T65" fmla="*/ 2147483647 h 88"/>
                      <a:gd name="T66" fmla="*/ 2147483647 w 94"/>
                      <a:gd name="T67" fmla="*/ 2147483647 h 88"/>
                      <a:gd name="T68" fmla="*/ 2147483647 w 94"/>
                      <a:gd name="T69" fmla="*/ 2147483647 h 88"/>
                      <a:gd name="T70" fmla="*/ 2147483647 w 94"/>
                      <a:gd name="T71" fmla="*/ 2147483647 h 88"/>
                      <a:gd name="T72" fmla="*/ 2147483647 w 94"/>
                      <a:gd name="T73" fmla="*/ 2147483647 h 88"/>
                      <a:gd name="T74" fmla="*/ 2147483647 w 94"/>
                      <a:gd name="T75" fmla="*/ 2147483647 h 88"/>
                      <a:gd name="T76" fmla="*/ 2147483647 w 94"/>
                      <a:gd name="T77" fmla="*/ 2147483647 h 88"/>
                      <a:gd name="T78" fmla="*/ 2147483647 w 94"/>
                      <a:gd name="T79" fmla="*/ 2147483647 h 88"/>
                      <a:gd name="T80" fmla="*/ 2147483647 w 94"/>
                      <a:gd name="T81" fmla="*/ 2147483647 h 88"/>
                      <a:gd name="T82" fmla="*/ 2147483647 w 94"/>
                      <a:gd name="T83" fmla="*/ 2147483647 h 88"/>
                      <a:gd name="T84" fmla="*/ 2147483647 w 94"/>
                      <a:gd name="T85" fmla="*/ 2147483647 h 88"/>
                      <a:gd name="T86" fmla="*/ 2147483647 w 94"/>
                      <a:gd name="T87" fmla="*/ 2147483647 h 88"/>
                      <a:gd name="T88" fmla="*/ 0 w 94"/>
                      <a:gd name="T89" fmla="*/ 2147483647 h 88"/>
                      <a:gd name="T90" fmla="*/ 0 w 94"/>
                      <a:gd name="T91" fmla="*/ 2147483647 h 88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w 94"/>
                      <a:gd name="T139" fmla="*/ 0 h 88"/>
                      <a:gd name="T140" fmla="*/ 94 w 94"/>
                      <a:gd name="T141" fmla="*/ 88 h 88"/>
                    </a:gdLst>
                    <a:ahLst/>
                    <a:cxnLst>
                      <a:cxn ang="T92">
                        <a:pos x="T0" y="T1"/>
                      </a:cxn>
                      <a:cxn ang="T93">
                        <a:pos x="T2" y="T3"/>
                      </a:cxn>
                      <a:cxn ang="T94">
                        <a:pos x="T4" y="T5"/>
                      </a:cxn>
                      <a:cxn ang="T95">
                        <a:pos x="T6" y="T7"/>
                      </a:cxn>
                      <a:cxn ang="T96">
                        <a:pos x="T8" y="T9"/>
                      </a:cxn>
                      <a:cxn ang="T97">
                        <a:pos x="T10" y="T11"/>
                      </a:cxn>
                      <a:cxn ang="T98">
                        <a:pos x="T12" y="T13"/>
                      </a:cxn>
                      <a:cxn ang="T99">
                        <a:pos x="T14" y="T15"/>
                      </a:cxn>
                      <a:cxn ang="T100">
                        <a:pos x="T16" y="T17"/>
                      </a:cxn>
                      <a:cxn ang="T101">
                        <a:pos x="T18" y="T19"/>
                      </a:cxn>
                      <a:cxn ang="T102">
                        <a:pos x="T20" y="T21"/>
                      </a:cxn>
                      <a:cxn ang="T103">
                        <a:pos x="T22" y="T23"/>
                      </a:cxn>
                      <a:cxn ang="T104">
                        <a:pos x="T24" y="T25"/>
                      </a:cxn>
                      <a:cxn ang="T105">
                        <a:pos x="T26" y="T27"/>
                      </a:cxn>
                      <a:cxn ang="T106">
                        <a:pos x="T28" y="T29"/>
                      </a:cxn>
                      <a:cxn ang="T107">
                        <a:pos x="T30" y="T31"/>
                      </a:cxn>
                      <a:cxn ang="T108">
                        <a:pos x="T32" y="T33"/>
                      </a:cxn>
                      <a:cxn ang="T109">
                        <a:pos x="T34" y="T35"/>
                      </a:cxn>
                      <a:cxn ang="T110">
                        <a:pos x="T36" y="T37"/>
                      </a:cxn>
                      <a:cxn ang="T111">
                        <a:pos x="T38" y="T39"/>
                      </a:cxn>
                      <a:cxn ang="T112">
                        <a:pos x="T40" y="T41"/>
                      </a:cxn>
                      <a:cxn ang="T113">
                        <a:pos x="T42" y="T43"/>
                      </a:cxn>
                      <a:cxn ang="T114">
                        <a:pos x="T44" y="T45"/>
                      </a:cxn>
                      <a:cxn ang="T115">
                        <a:pos x="T46" y="T47"/>
                      </a:cxn>
                      <a:cxn ang="T116">
                        <a:pos x="T48" y="T49"/>
                      </a:cxn>
                      <a:cxn ang="T117">
                        <a:pos x="T50" y="T51"/>
                      </a:cxn>
                      <a:cxn ang="T118">
                        <a:pos x="T52" y="T53"/>
                      </a:cxn>
                      <a:cxn ang="T119">
                        <a:pos x="T54" y="T55"/>
                      </a:cxn>
                      <a:cxn ang="T120">
                        <a:pos x="T56" y="T57"/>
                      </a:cxn>
                      <a:cxn ang="T121">
                        <a:pos x="T58" y="T59"/>
                      </a:cxn>
                      <a:cxn ang="T122">
                        <a:pos x="T60" y="T61"/>
                      </a:cxn>
                      <a:cxn ang="T123">
                        <a:pos x="T62" y="T63"/>
                      </a:cxn>
                      <a:cxn ang="T124">
                        <a:pos x="T64" y="T65"/>
                      </a:cxn>
                      <a:cxn ang="T125">
                        <a:pos x="T66" y="T67"/>
                      </a:cxn>
                      <a:cxn ang="T126">
                        <a:pos x="T68" y="T69"/>
                      </a:cxn>
                      <a:cxn ang="T127">
                        <a:pos x="T70" y="T71"/>
                      </a:cxn>
                      <a:cxn ang="T128">
                        <a:pos x="T72" y="T73"/>
                      </a:cxn>
                      <a:cxn ang="T129">
                        <a:pos x="T74" y="T75"/>
                      </a:cxn>
                      <a:cxn ang="T130">
                        <a:pos x="T76" y="T77"/>
                      </a:cxn>
                      <a:cxn ang="T131">
                        <a:pos x="T78" y="T79"/>
                      </a:cxn>
                      <a:cxn ang="T132">
                        <a:pos x="T80" y="T81"/>
                      </a:cxn>
                      <a:cxn ang="T133">
                        <a:pos x="T82" y="T83"/>
                      </a:cxn>
                      <a:cxn ang="T134">
                        <a:pos x="T84" y="T85"/>
                      </a:cxn>
                      <a:cxn ang="T135">
                        <a:pos x="T86" y="T87"/>
                      </a:cxn>
                      <a:cxn ang="T136">
                        <a:pos x="T88" y="T89"/>
                      </a:cxn>
                      <a:cxn ang="T137">
                        <a:pos x="T90" y="T91"/>
                      </a:cxn>
                    </a:cxnLst>
                    <a:rect l="T138" t="T139" r="T140" b="T141"/>
                    <a:pathLst>
                      <a:path w="94" h="88">
                        <a:moveTo>
                          <a:pt x="0" y="82"/>
                        </a:moveTo>
                        <a:lnTo>
                          <a:pt x="10" y="84"/>
                        </a:lnTo>
                        <a:lnTo>
                          <a:pt x="14" y="88"/>
                        </a:lnTo>
                        <a:lnTo>
                          <a:pt x="18" y="88"/>
                        </a:lnTo>
                        <a:lnTo>
                          <a:pt x="20" y="88"/>
                        </a:lnTo>
                        <a:lnTo>
                          <a:pt x="80" y="54"/>
                        </a:lnTo>
                        <a:lnTo>
                          <a:pt x="80" y="46"/>
                        </a:lnTo>
                        <a:lnTo>
                          <a:pt x="80" y="40"/>
                        </a:lnTo>
                        <a:lnTo>
                          <a:pt x="82" y="34"/>
                        </a:lnTo>
                        <a:lnTo>
                          <a:pt x="84" y="28"/>
                        </a:lnTo>
                        <a:lnTo>
                          <a:pt x="82" y="26"/>
                        </a:lnTo>
                        <a:lnTo>
                          <a:pt x="80" y="22"/>
                        </a:lnTo>
                        <a:lnTo>
                          <a:pt x="82" y="16"/>
                        </a:lnTo>
                        <a:lnTo>
                          <a:pt x="84" y="14"/>
                        </a:lnTo>
                        <a:lnTo>
                          <a:pt x="88" y="14"/>
                        </a:lnTo>
                        <a:lnTo>
                          <a:pt x="94" y="4"/>
                        </a:lnTo>
                        <a:lnTo>
                          <a:pt x="94" y="0"/>
                        </a:lnTo>
                        <a:lnTo>
                          <a:pt x="86" y="2"/>
                        </a:lnTo>
                        <a:lnTo>
                          <a:pt x="74" y="4"/>
                        </a:lnTo>
                        <a:lnTo>
                          <a:pt x="68" y="2"/>
                        </a:lnTo>
                        <a:lnTo>
                          <a:pt x="66" y="2"/>
                        </a:lnTo>
                        <a:lnTo>
                          <a:pt x="62" y="4"/>
                        </a:lnTo>
                        <a:lnTo>
                          <a:pt x="56" y="8"/>
                        </a:lnTo>
                        <a:lnTo>
                          <a:pt x="52" y="10"/>
                        </a:lnTo>
                        <a:lnTo>
                          <a:pt x="46" y="10"/>
                        </a:lnTo>
                        <a:lnTo>
                          <a:pt x="40" y="8"/>
                        </a:lnTo>
                        <a:lnTo>
                          <a:pt x="36" y="6"/>
                        </a:lnTo>
                        <a:lnTo>
                          <a:pt x="30" y="8"/>
                        </a:lnTo>
                        <a:lnTo>
                          <a:pt x="24" y="10"/>
                        </a:lnTo>
                        <a:lnTo>
                          <a:pt x="16" y="8"/>
                        </a:lnTo>
                        <a:lnTo>
                          <a:pt x="12" y="8"/>
                        </a:lnTo>
                        <a:lnTo>
                          <a:pt x="12" y="4"/>
                        </a:lnTo>
                        <a:lnTo>
                          <a:pt x="8" y="4"/>
                        </a:lnTo>
                        <a:lnTo>
                          <a:pt x="8" y="22"/>
                        </a:lnTo>
                        <a:lnTo>
                          <a:pt x="4" y="24"/>
                        </a:lnTo>
                        <a:lnTo>
                          <a:pt x="4" y="30"/>
                        </a:lnTo>
                        <a:lnTo>
                          <a:pt x="2" y="46"/>
                        </a:lnTo>
                        <a:lnTo>
                          <a:pt x="12" y="50"/>
                        </a:lnTo>
                        <a:lnTo>
                          <a:pt x="10" y="58"/>
                        </a:lnTo>
                        <a:lnTo>
                          <a:pt x="6" y="60"/>
                        </a:lnTo>
                        <a:lnTo>
                          <a:pt x="2" y="60"/>
                        </a:lnTo>
                        <a:lnTo>
                          <a:pt x="4" y="64"/>
                        </a:lnTo>
                        <a:lnTo>
                          <a:pt x="6" y="66"/>
                        </a:lnTo>
                        <a:lnTo>
                          <a:pt x="4" y="72"/>
                        </a:lnTo>
                        <a:lnTo>
                          <a:pt x="0" y="76"/>
                        </a:lnTo>
                        <a:lnTo>
                          <a:pt x="0" y="8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01" name="îŝḷîḓe">
                    <a:extLst>
                      <a:ext uri="{FF2B5EF4-FFF2-40B4-BE49-F238E27FC236}">
                        <a16:creationId xmlns="" xmlns:a16="http://schemas.microsoft.com/office/drawing/2014/main" id="{C0A8B457-AED6-4CB1-ADCF-F41FBA4FFFD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372511" y="2723008"/>
                    <a:ext cx="268558" cy="247988"/>
                  </a:xfrm>
                  <a:custGeom>
                    <a:avLst/>
                    <a:gdLst>
                      <a:gd name="T0" fmla="*/ 2147483647 w 154"/>
                      <a:gd name="T1" fmla="*/ 2147483647 h 150"/>
                      <a:gd name="T2" fmla="*/ 2147483647 w 154"/>
                      <a:gd name="T3" fmla="*/ 2147483647 h 150"/>
                      <a:gd name="T4" fmla="*/ 2147483647 w 154"/>
                      <a:gd name="T5" fmla="*/ 0 h 150"/>
                      <a:gd name="T6" fmla="*/ 2147483647 w 154"/>
                      <a:gd name="T7" fmla="*/ 2147483647 h 150"/>
                      <a:gd name="T8" fmla="*/ 2147483647 w 154"/>
                      <a:gd name="T9" fmla="*/ 2147483647 h 150"/>
                      <a:gd name="T10" fmla="*/ 2147483647 w 154"/>
                      <a:gd name="T11" fmla="*/ 2147483647 h 150"/>
                      <a:gd name="T12" fmla="*/ 2147483647 w 154"/>
                      <a:gd name="T13" fmla="*/ 2147483647 h 150"/>
                      <a:gd name="T14" fmla="*/ 2147483647 w 154"/>
                      <a:gd name="T15" fmla="*/ 2147483647 h 150"/>
                      <a:gd name="T16" fmla="*/ 2147483647 w 154"/>
                      <a:gd name="T17" fmla="*/ 2147483647 h 150"/>
                      <a:gd name="T18" fmla="*/ 2147483647 w 154"/>
                      <a:gd name="T19" fmla="*/ 2147483647 h 150"/>
                      <a:gd name="T20" fmla="*/ 2147483647 w 154"/>
                      <a:gd name="T21" fmla="*/ 2147483647 h 150"/>
                      <a:gd name="T22" fmla="*/ 2147483647 w 154"/>
                      <a:gd name="T23" fmla="*/ 2147483647 h 150"/>
                      <a:gd name="T24" fmla="*/ 2147483647 w 154"/>
                      <a:gd name="T25" fmla="*/ 2147483647 h 150"/>
                      <a:gd name="T26" fmla="*/ 2147483647 w 154"/>
                      <a:gd name="T27" fmla="*/ 2147483647 h 150"/>
                      <a:gd name="T28" fmla="*/ 2147483647 w 154"/>
                      <a:gd name="T29" fmla="*/ 2147483647 h 150"/>
                      <a:gd name="T30" fmla="*/ 2147483647 w 154"/>
                      <a:gd name="T31" fmla="*/ 2147483647 h 150"/>
                      <a:gd name="T32" fmla="*/ 2147483647 w 154"/>
                      <a:gd name="T33" fmla="*/ 2147483647 h 150"/>
                      <a:gd name="T34" fmla="*/ 2147483647 w 154"/>
                      <a:gd name="T35" fmla="*/ 2147483647 h 150"/>
                      <a:gd name="T36" fmla="*/ 2147483647 w 154"/>
                      <a:gd name="T37" fmla="*/ 2147483647 h 150"/>
                      <a:gd name="T38" fmla="*/ 2147483647 w 154"/>
                      <a:gd name="T39" fmla="*/ 2147483647 h 150"/>
                      <a:gd name="T40" fmla="*/ 2147483647 w 154"/>
                      <a:gd name="T41" fmla="*/ 2147483647 h 150"/>
                      <a:gd name="T42" fmla="*/ 2147483647 w 154"/>
                      <a:gd name="T43" fmla="*/ 2147483647 h 150"/>
                      <a:gd name="T44" fmla="*/ 2147483647 w 154"/>
                      <a:gd name="T45" fmla="*/ 2147483647 h 150"/>
                      <a:gd name="T46" fmla="*/ 2147483647 w 154"/>
                      <a:gd name="T47" fmla="*/ 2147483647 h 150"/>
                      <a:gd name="T48" fmla="*/ 2147483647 w 154"/>
                      <a:gd name="T49" fmla="*/ 2147483647 h 150"/>
                      <a:gd name="T50" fmla="*/ 2147483647 w 154"/>
                      <a:gd name="T51" fmla="*/ 2147483647 h 150"/>
                      <a:gd name="T52" fmla="*/ 2147483647 w 154"/>
                      <a:gd name="T53" fmla="*/ 2147483647 h 150"/>
                      <a:gd name="T54" fmla="*/ 2147483647 w 154"/>
                      <a:gd name="T55" fmla="*/ 2147483647 h 150"/>
                      <a:gd name="T56" fmla="*/ 2147483647 w 154"/>
                      <a:gd name="T57" fmla="*/ 2147483647 h 150"/>
                      <a:gd name="T58" fmla="*/ 2147483647 w 154"/>
                      <a:gd name="T59" fmla="*/ 2147483647 h 150"/>
                      <a:gd name="T60" fmla="*/ 2147483647 w 154"/>
                      <a:gd name="T61" fmla="*/ 2147483647 h 150"/>
                      <a:gd name="T62" fmla="*/ 2147483647 w 154"/>
                      <a:gd name="T63" fmla="*/ 2147483647 h 150"/>
                      <a:gd name="T64" fmla="*/ 2147483647 w 154"/>
                      <a:gd name="T65" fmla="*/ 2147483647 h 150"/>
                      <a:gd name="T66" fmla="*/ 2147483647 w 154"/>
                      <a:gd name="T67" fmla="*/ 2147483647 h 150"/>
                      <a:gd name="T68" fmla="*/ 2147483647 w 154"/>
                      <a:gd name="T69" fmla="*/ 2147483647 h 150"/>
                      <a:gd name="T70" fmla="*/ 2147483647 w 154"/>
                      <a:gd name="T71" fmla="*/ 2147483647 h 150"/>
                      <a:gd name="T72" fmla="*/ 2147483647 w 154"/>
                      <a:gd name="T73" fmla="*/ 2147483647 h 150"/>
                      <a:gd name="T74" fmla="*/ 2147483647 w 154"/>
                      <a:gd name="T75" fmla="*/ 2147483647 h 150"/>
                      <a:gd name="T76" fmla="*/ 2147483647 w 154"/>
                      <a:gd name="T77" fmla="*/ 2147483647 h 150"/>
                      <a:gd name="T78" fmla="*/ 2147483647 w 154"/>
                      <a:gd name="T79" fmla="*/ 2147483647 h 150"/>
                      <a:gd name="T80" fmla="*/ 0 w 154"/>
                      <a:gd name="T81" fmla="*/ 2147483647 h 150"/>
                      <a:gd name="T82" fmla="*/ 2147483647 w 154"/>
                      <a:gd name="T83" fmla="*/ 2147483647 h 150"/>
                      <a:gd name="T84" fmla="*/ 2147483647 w 154"/>
                      <a:gd name="T85" fmla="*/ 2147483647 h 150"/>
                      <a:gd name="T86" fmla="*/ 2147483647 w 154"/>
                      <a:gd name="T87" fmla="*/ 2147483647 h 150"/>
                      <a:gd name="T88" fmla="*/ 2147483647 w 154"/>
                      <a:gd name="T89" fmla="*/ 2147483647 h 150"/>
                      <a:gd name="T90" fmla="*/ 2147483647 w 154"/>
                      <a:gd name="T91" fmla="*/ 2147483647 h 150"/>
                      <a:gd name="T92" fmla="*/ 2147483647 w 154"/>
                      <a:gd name="T93" fmla="*/ 2147483647 h 150"/>
                      <a:gd name="T94" fmla="*/ 2147483647 w 154"/>
                      <a:gd name="T95" fmla="*/ 2147483647 h 150"/>
                      <a:gd name="T96" fmla="*/ 2147483647 w 154"/>
                      <a:gd name="T97" fmla="*/ 2147483647 h 150"/>
                      <a:gd name="T98" fmla="*/ 2147483647 w 154"/>
                      <a:gd name="T99" fmla="*/ 2147483647 h 150"/>
                      <a:gd name="T100" fmla="*/ 2147483647 w 154"/>
                      <a:gd name="T101" fmla="*/ 2147483647 h 150"/>
                      <a:gd name="T102" fmla="*/ 2147483647 w 154"/>
                      <a:gd name="T103" fmla="*/ 2147483647 h 150"/>
                      <a:gd name="T104" fmla="*/ 2147483647 w 154"/>
                      <a:gd name="T105" fmla="*/ 2147483647 h 150"/>
                      <a:gd name="T106" fmla="*/ 2147483647 w 154"/>
                      <a:gd name="T107" fmla="*/ 2147483647 h 150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w 154"/>
                      <a:gd name="T163" fmla="*/ 0 h 150"/>
                      <a:gd name="T164" fmla="*/ 154 w 154"/>
                      <a:gd name="T165" fmla="*/ 150 h 150"/>
                    </a:gdLst>
                    <a:ahLst/>
                    <a:cxnLst>
                      <a:cxn ang="T108">
                        <a:pos x="T0" y="T1"/>
                      </a:cxn>
                      <a:cxn ang="T109">
                        <a:pos x="T2" y="T3"/>
                      </a:cxn>
                      <a:cxn ang="T110">
                        <a:pos x="T4" y="T5"/>
                      </a:cxn>
                      <a:cxn ang="T111">
                        <a:pos x="T6" y="T7"/>
                      </a:cxn>
                      <a:cxn ang="T112">
                        <a:pos x="T8" y="T9"/>
                      </a:cxn>
                      <a:cxn ang="T113">
                        <a:pos x="T10" y="T11"/>
                      </a:cxn>
                      <a:cxn ang="T114">
                        <a:pos x="T12" y="T13"/>
                      </a:cxn>
                      <a:cxn ang="T115">
                        <a:pos x="T14" y="T15"/>
                      </a:cxn>
                      <a:cxn ang="T116">
                        <a:pos x="T16" y="T17"/>
                      </a:cxn>
                      <a:cxn ang="T117">
                        <a:pos x="T18" y="T19"/>
                      </a:cxn>
                      <a:cxn ang="T118">
                        <a:pos x="T20" y="T21"/>
                      </a:cxn>
                      <a:cxn ang="T119">
                        <a:pos x="T22" y="T23"/>
                      </a:cxn>
                      <a:cxn ang="T120">
                        <a:pos x="T24" y="T25"/>
                      </a:cxn>
                      <a:cxn ang="T121">
                        <a:pos x="T26" y="T27"/>
                      </a:cxn>
                      <a:cxn ang="T122">
                        <a:pos x="T28" y="T29"/>
                      </a:cxn>
                      <a:cxn ang="T123">
                        <a:pos x="T30" y="T31"/>
                      </a:cxn>
                      <a:cxn ang="T124">
                        <a:pos x="T32" y="T33"/>
                      </a:cxn>
                      <a:cxn ang="T125">
                        <a:pos x="T34" y="T35"/>
                      </a:cxn>
                      <a:cxn ang="T126">
                        <a:pos x="T36" y="T37"/>
                      </a:cxn>
                      <a:cxn ang="T127">
                        <a:pos x="T38" y="T39"/>
                      </a:cxn>
                      <a:cxn ang="T128">
                        <a:pos x="T40" y="T41"/>
                      </a:cxn>
                      <a:cxn ang="T129">
                        <a:pos x="T42" y="T43"/>
                      </a:cxn>
                      <a:cxn ang="T130">
                        <a:pos x="T44" y="T45"/>
                      </a:cxn>
                      <a:cxn ang="T131">
                        <a:pos x="T46" y="T47"/>
                      </a:cxn>
                      <a:cxn ang="T132">
                        <a:pos x="T48" y="T49"/>
                      </a:cxn>
                      <a:cxn ang="T133">
                        <a:pos x="T50" y="T51"/>
                      </a:cxn>
                      <a:cxn ang="T134">
                        <a:pos x="T52" y="T53"/>
                      </a:cxn>
                      <a:cxn ang="T135">
                        <a:pos x="T54" y="T55"/>
                      </a:cxn>
                      <a:cxn ang="T136">
                        <a:pos x="T56" y="T57"/>
                      </a:cxn>
                      <a:cxn ang="T137">
                        <a:pos x="T58" y="T59"/>
                      </a:cxn>
                      <a:cxn ang="T138">
                        <a:pos x="T60" y="T61"/>
                      </a:cxn>
                      <a:cxn ang="T139">
                        <a:pos x="T62" y="T63"/>
                      </a:cxn>
                      <a:cxn ang="T140">
                        <a:pos x="T64" y="T65"/>
                      </a:cxn>
                      <a:cxn ang="T141">
                        <a:pos x="T66" y="T67"/>
                      </a:cxn>
                      <a:cxn ang="T142">
                        <a:pos x="T68" y="T69"/>
                      </a:cxn>
                      <a:cxn ang="T143">
                        <a:pos x="T70" y="T71"/>
                      </a:cxn>
                      <a:cxn ang="T144">
                        <a:pos x="T72" y="T73"/>
                      </a:cxn>
                      <a:cxn ang="T145">
                        <a:pos x="T74" y="T75"/>
                      </a:cxn>
                      <a:cxn ang="T146">
                        <a:pos x="T76" y="T77"/>
                      </a:cxn>
                      <a:cxn ang="T147">
                        <a:pos x="T78" y="T79"/>
                      </a:cxn>
                      <a:cxn ang="T148">
                        <a:pos x="T80" y="T81"/>
                      </a:cxn>
                      <a:cxn ang="T149">
                        <a:pos x="T82" y="T83"/>
                      </a:cxn>
                      <a:cxn ang="T150">
                        <a:pos x="T84" y="T85"/>
                      </a:cxn>
                      <a:cxn ang="T151">
                        <a:pos x="T86" y="T87"/>
                      </a:cxn>
                      <a:cxn ang="T152">
                        <a:pos x="T88" y="T89"/>
                      </a:cxn>
                      <a:cxn ang="T153">
                        <a:pos x="T90" y="T91"/>
                      </a:cxn>
                      <a:cxn ang="T154">
                        <a:pos x="T92" y="T93"/>
                      </a:cxn>
                      <a:cxn ang="T155">
                        <a:pos x="T94" y="T95"/>
                      </a:cxn>
                      <a:cxn ang="T156">
                        <a:pos x="T96" y="T97"/>
                      </a:cxn>
                      <a:cxn ang="T157">
                        <a:pos x="T98" y="T99"/>
                      </a:cxn>
                      <a:cxn ang="T158">
                        <a:pos x="T100" y="T101"/>
                      </a:cxn>
                      <a:cxn ang="T159">
                        <a:pos x="T102" y="T103"/>
                      </a:cxn>
                      <a:cxn ang="T160">
                        <a:pos x="T104" y="T105"/>
                      </a:cxn>
                      <a:cxn ang="T161">
                        <a:pos x="T106" y="T107"/>
                      </a:cxn>
                    </a:cxnLst>
                    <a:rect l="T162" t="T163" r="T164" b="T165"/>
                    <a:pathLst>
                      <a:path w="154" h="150">
                        <a:moveTo>
                          <a:pt x="48" y="2"/>
                        </a:moveTo>
                        <a:lnTo>
                          <a:pt x="62" y="2"/>
                        </a:lnTo>
                        <a:lnTo>
                          <a:pt x="66" y="0"/>
                        </a:lnTo>
                        <a:lnTo>
                          <a:pt x="70" y="2"/>
                        </a:lnTo>
                        <a:lnTo>
                          <a:pt x="76" y="2"/>
                        </a:lnTo>
                        <a:lnTo>
                          <a:pt x="80" y="12"/>
                        </a:lnTo>
                        <a:lnTo>
                          <a:pt x="88" y="20"/>
                        </a:lnTo>
                        <a:lnTo>
                          <a:pt x="98" y="24"/>
                        </a:lnTo>
                        <a:lnTo>
                          <a:pt x="108" y="28"/>
                        </a:lnTo>
                        <a:lnTo>
                          <a:pt x="102" y="40"/>
                        </a:lnTo>
                        <a:lnTo>
                          <a:pt x="100" y="48"/>
                        </a:lnTo>
                        <a:lnTo>
                          <a:pt x="98" y="56"/>
                        </a:lnTo>
                        <a:lnTo>
                          <a:pt x="100" y="62"/>
                        </a:lnTo>
                        <a:lnTo>
                          <a:pt x="102" y="68"/>
                        </a:lnTo>
                        <a:lnTo>
                          <a:pt x="108" y="74"/>
                        </a:lnTo>
                        <a:lnTo>
                          <a:pt x="112" y="78"/>
                        </a:lnTo>
                        <a:lnTo>
                          <a:pt x="124" y="86"/>
                        </a:lnTo>
                        <a:lnTo>
                          <a:pt x="132" y="92"/>
                        </a:lnTo>
                        <a:lnTo>
                          <a:pt x="136" y="96"/>
                        </a:lnTo>
                        <a:lnTo>
                          <a:pt x="136" y="102"/>
                        </a:lnTo>
                        <a:lnTo>
                          <a:pt x="138" y="112"/>
                        </a:lnTo>
                        <a:lnTo>
                          <a:pt x="142" y="116"/>
                        </a:lnTo>
                        <a:lnTo>
                          <a:pt x="148" y="122"/>
                        </a:lnTo>
                        <a:lnTo>
                          <a:pt x="152" y="126"/>
                        </a:lnTo>
                        <a:lnTo>
                          <a:pt x="154" y="132"/>
                        </a:lnTo>
                        <a:lnTo>
                          <a:pt x="152" y="134"/>
                        </a:lnTo>
                        <a:lnTo>
                          <a:pt x="148" y="132"/>
                        </a:lnTo>
                        <a:lnTo>
                          <a:pt x="142" y="132"/>
                        </a:lnTo>
                        <a:lnTo>
                          <a:pt x="138" y="132"/>
                        </a:lnTo>
                        <a:lnTo>
                          <a:pt x="134" y="136"/>
                        </a:lnTo>
                        <a:lnTo>
                          <a:pt x="130" y="142"/>
                        </a:lnTo>
                        <a:lnTo>
                          <a:pt x="126" y="150"/>
                        </a:lnTo>
                        <a:lnTo>
                          <a:pt x="98" y="150"/>
                        </a:lnTo>
                        <a:lnTo>
                          <a:pt x="80" y="140"/>
                        </a:lnTo>
                        <a:lnTo>
                          <a:pt x="80" y="130"/>
                        </a:lnTo>
                        <a:lnTo>
                          <a:pt x="74" y="128"/>
                        </a:lnTo>
                        <a:lnTo>
                          <a:pt x="70" y="126"/>
                        </a:lnTo>
                        <a:lnTo>
                          <a:pt x="68" y="122"/>
                        </a:lnTo>
                        <a:lnTo>
                          <a:pt x="64" y="120"/>
                        </a:lnTo>
                        <a:lnTo>
                          <a:pt x="8" y="96"/>
                        </a:lnTo>
                        <a:lnTo>
                          <a:pt x="0" y="74"/>
                        </a:lnTo>
                        <a:lnTo>
                          <a:pt x="30" y="56"/>
                        </a:lnTo>
                        <a:lnTo>
                          <a:pt x="30" y="48"/>
                        </a:lnTo>
                        <a:lnTo>
                          <a:pt x="30" y="42"/>
                        </a:lnTo>
                        <a:lnTo>
                          <a:pt x="32" y="36"/>
                        </a:lnTo>
                        <a:lnTo>
                          <a:pt x="34" y="30"/>
                        </a:lnTo>
                        <a:lnTo>
                          <a:pt x="32" y="28"/>
                        </a:lnTo>
                        <a:lnTo>
                          <a:pt x="30" y="24"/>
                        </a:lnTo>
                        <a:lnTo>
                          <a:pt x="32" y="18"/>
                        </a:lnTo>
                        <a:lnTo>
                          <a:pt x="34" y="16"/>
                        </a:lnTo>
                        <a:lnTo>
                          <a:pt x="38" y="16"/>
                        </a:lnTo>
                        <a:lnTo>
                          <a:pt x="44" y="6"/>
                        </a:lnTo>
                        <a:lnTo>
                          <a:pt x="44" y="2"/>
                        </a:lnTo>
                        <a:lnTo>
                          <a:pt x="48" y="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02" name="ïŝļiďê">
                    <a:extLst>
                      <a:ext uri="{FF2B5EF4-FFF2-40B4-BE49-F238E27FC236}">
                        <a16:creationId xmlns="" xmlns:a16="http://schemas.microsoft.com/office/drawing/2014/main" id="{7A9122AE-B787-4052-A4C3-31DD71FB481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008926" y="2571695"/>
                    <a:ext cx="486156" cy="193346"/>
                  </a:xfrm>
                  <a:custGeom>
                    <a:avLst/>
                    <a:gdLst>
                      <a:gd name="T0" fmla="*/ 2147483647 w 278"/>
                      <a:gd name="T1" fmla="*/ 2147483647 h 116"/>
                      <a:gd name="T2" fmla="*/ 2147483647 w 278"/>
                      <a:gd name="T3" fmla="*/ 2147483647 h 116"/>
                      <a:gd name="T4" fmla="*/ 2147483647 w 278"/>
                      <a:gd name="T5" fmla="*/ 2147483647 h 116"/>
                      <a:gd name="T6" fmla="*/ 2147483647 w 278"/>
                      <a:gd name="T7" fmla="*/ 2147483647 h 116"/>
                      <a:gd name="T8" fmla="*/ 2147483647 w 278"/>
                      <a:gd name="T9" fmla="*/ 2147483647 h 116"/>
                      <a:gd name="T10" fmla="*/ 2147483647 w 278"/>
                      <a:gd name="T11" fmla="*/ 2147483647 h 116"/>
                      <a:gd name="T12" fmla="*/ 2147483647 w 278"/>
                      <a:gd name="T13" fmla="*/ 2147483647 h 116"/>
                      <a:gd name="T14" fmla="*/ 2147483647 w 278"/>
                      <a:gd name="T15" fmla="*/ 2147483647 h 116"/>
                      <a:gd name="T16" fmla="*/ 2147483647 w 278"/>
                      <a:gd name="T17" fmla="*/ 2147483647 h 116"/>
                      <a:gd name="T18" fmla="*/ 2147483647 w 278"/>
                      <a:gd name="T19" fmla="*/ 2147483647 h 116"/>
                      <a:gd name="T20" fmla="*/ 2147483647 w 278"/>
                      <a:gd name="T21" fmla="*/ 2147483647 h 116"/>
                      <a:gd name="T22" fmla="*/ 2147483647 w 278"/>
                      <a:gd name="T23" fmla="*/ 2147483647 h 116"/>
                      <a:gd name="T24" fmla="*/ 2147483647 w 278"/>
                      <a:gd name="T25" fmla="*/ 2147483647 h 116"/>
                      <a:gd name="T26" fmla="*/ 2147483647 w 278"/>
                      <a:gd name="T27" fmla="*/ 2147483647 h 116"/>
                      <a:gd name="T28" fmla="*/ 2147483647 w 278"/>
                      <a:gd name="T29" fmla="*/ 2147483647 h 116"/>
                      <a:gd name="T30" fmla="*/ 2147483647 w 278"/>
                      <a:gd name="T31" fmla="*/ 2147483647 h 116"/>
                      <a:gd name="T32" fmla="*/ 2147483647 w 278"/>
                      <a:gd name="T33" fmla="*/ 2147483647 h 116"/>
                      <a:gd name="T34" fmla="*/ 2147483647 w 278"/>
                      <a:gd name="T35" fmla="*/ 2147483647 h 116"/>
                      <a:gd name="T36" fmla="*/ 2147483647 w 278"/>
                      <a:gd name="T37" fmla="*/ 2147483647 h 116"/>
                      <a:gd name="T38" fmla="*/ 2147483647 w 278"/>
                      <a:gd name="T39" fmla="*/ 2147483647 h 116"/>
                      <a:gd name="T40" fmla="*/ 2147483647 w 278"/>
                      <a:gd name="T41" fmla="*/ 2147483647 h 116"/>
                      <a:gd name="T42" fmla="*/ 2147483647 w 278"/>
                      <a:gd name="T43" fmla="*/ 2147483647 h 116"/>
                      <a:gd name="T44" fmla="*/ 2147483647 w 278"/>
                      <a:gd name="T45" fmla="*/ 0 h 116"/>
                      <a:gd name="T46" fmla="*/ 2147483647 w 278"/>
                      <a:gd name="T47" fmla="*/ 2147483647 h 116"/>
                      <a:gd name="T48" fmla="*/ 2147483647 w 278"/>
                      <a:gd name="T49" fmla="*/ 2147483647 h 116"/>
                      <a:gd name="T50" fmla="*/ 2147483647 w 278"/>
                      <a:gd name="T51" fmla="*/ 2147483647 h 116"/>
                      <a:gd name="T52" fmla="*/ 2147483647 w 278"/>
                      <a:gd name="T53" fmla="*/ 2147483647 h 116"/>
                      <a:gd name="T54" fmla="*/ 2147483647 w 278"/>
                      <a:gd name="T55" fmla="*/ 2147483647 h 116"/>
                      <a:gd name="T56" fmla="*/ 2147483647 w 278"/>
                      <a:gd name="T57" fmla="*/ 2147483647 h 116"/>
                      <a:gd name="T58" fmla="*/ 2147483647 w 278"/>
                      <a:gd name="T59" fmla="*/ 2147483647 h 116"/>
                      <a:gd name="T60" fmla="*/ 2147483647 w 278"/>
                      <a:gd name="T61" fmla="*/ 2147483647 h 116"/>
                      <a:gd name="T62" fmla="*/ 0 w 278"/>
                      <a:gd name="T63" fmla="*/ 2147483647 h 116"/>
                      <a:gd name="T64" fmla="*/ 2147483647 w 278"/>
                      <a:gd name="T65" fmla="*/ 2147483647 h 116"/>
                      <a:gd name="T66" fmla="*/ 2147483647 w 278"/>
                      <a:gd name="T67" fmla="*/ 2147483647 h 116"/>
                      <a:gd name="T68" fmla="*/ 2147483647 w 278"/>
                      <a:gd name="T69" fmla="*/ 2147483647 h 116"/>
                      <a:gd name="T70" fmla="*/ 2147483647 w 278"/>
                      <a:gd name="T71" fmla="*/ 2147483647 h 116"/>
                      <a:gd name="T72" fmla="*/ 2147483647 w 278"/>
                      <a:gd name="T73" fmla="*/ 2147483647 h 116"/>
                      <a:gd name="T74" fmla="*/ 2147483647 w 278"/>
                      <a:gd name="T75" fmla="*/ 2147483647 h 116"/>
                      <a:gd name="T76" fmla="*/ 2147483647 w 278"/>
                      <a:gd name="T77" fmla="*/ 2147483647 h 116"/>
                      <a:gd name="T78" fmla="*/ 2147483647 w 278"/>
                      <a:gd name="T79" fmla="*/ 2147483647 h 116"/>
                      <a:gd name="T80" fmla="*/ 2147483647 w 278"/>
                      <a:gd name="T81" fmla="*/ 2147483647 h 116"/>
                      <a:gd name="T82" fmla="*/ 2147483647 w 278"/>
                      <a:gd name="T83" fmla="*/ 2147483647 h 116"/>
                      <a:gd name="T84" fmla="*/ 2147483647 w 278"/>
                      <a:gd name="T85" fmla="*/ 2147483647 h 116"/>
                      <a:gd name="T86" fmla="*/ 2147483647 w 278"/>
                      <a:gd name="T87" fmla="*/ 2147483647 h 116"/>
                      <a:gd name="T88" fmla="*/ 2147483647 w 278"/>
                      <a:gd name="T89" fmla="*/ 2147483647 h 116"/>
                      <a:gd name="T90" fmla="*/ 2147483647 w 278"/>
                      <a:gd name="T91" fmla="*/ 2147483647 h 116"/>
                      <a:gd name="T92" fmla="*/ 2147483647 w 278"/>
                      <a:gd name="T93" fmla="*/ 2147483647 h 116"/>
                      <a:gd name="T94" fmla="*/ 2147483647 w 278"/>
                      <a:gd name="T95" fmla="*/ 2147483647 h 116"/>
                      <a:gd name="T96" fmla="*/ 2147483647 w 278"/>
                      <a:gd name="T97" fmla="*/ 2147483647 h 116"/>
                      <a:gd name="T98" fmla="*/ 2147483647 w 278"/>
                      <a:gd name="T99" fmla="*/ 2147483647 h 116"/>
                      <a:gd name="T100" fmla="*/ 2147483647 w 278"/>
                      <a:gd name="T101" fmla="*/ 2147483647 h 116"/>
                      <a:gd name="T102" fmla="*/ 2147483647 w 278"/>
                      <a:gd name="T103" fmla="*/ 2147483647 h 116"/>
                      <a:gd name="T104" fmla="*/ 2147483647 w 278"/>
                      <a:gd name="T105" fmla="*/ 2147483647 h 116"/>
                      <a:gd name="T106" fmla="*/ 2147483647 w 278"/>
                      <a:gd name="T107" fmla="*/ 2147483647 h 116"/>
                      <a:gd name="T108" fmla="*/ 2147483647 w 278"/>
                      <a:gd name="T109" fmla="*/ 2147483647 h 116"/>
                      <a:gd name="T110" fmla="*/ 2147483647 w 278"/>
                      <a:gd name="T111" fmla="*/ 2147483647 h 11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w 278"/>
                      <a:gd name="T169" fmla="*/ 0 h 116"/>
                      <a:gd name="T170" fmla="*/ 278 w 278"/>
                      <a:gd name="T171" fmla="*/ 116 h 116"/>
                    </a:gdLst>
                    <a:ahLst/>
                    <a:cxnLst>
                      <a:cxn ang="T112">
                        <a:pos x="T0" y="T1"/>
                      </a:cxn>
                      <a:cxn ang="T113">
                        <a:pos x="T2" y="T3"/>
                      </a:cxn>
                      <a:cxn ang="T114">
                        <a:pos x="T4" y="T5"/>
                      </a:cxn>
                      <a:cxn ang="T115">
                        <a:pos x="T6" y="T7"/>
                      </a:cxn>
                      <a:cxn ang="T116">
                        <a:pos x="T8" y="T9"/>
                      </a:cxn>
                      <a:cxn ang="T117">
                        <a:pos x="T10" y="T11"/>
                      </a:cxn>
                      <a:cxn ang="T118">
                        <a:pos x="T12" y="T13"/>
                      </a:cxn>
                      <a:cxn ang="T119">
                        <a:pos x="T14" y="T15"/>
                      </a:cxn>
                      <a:cxn ang="T120">
                        <a:pos x="T16" y="T17"/>
                      </a:cxn>
                      <a:cxn ang="T121">
                        <a:pos x="T18" y="T19"/>
                      </a:cxn>
                      <a:cxn ang="T122">
                        <a:pos x="T20" y="T21"/>
                      </a:cxn>
                      <a:cxn ang="T123">
                        <a:pos x="T22" y="T23"/>
                      </a:cxn>
                      <a:cxn ang="T124">
                        <a:pos x="T24" y="T25"/>
                      </a:cxn>
                      <a:cxn ang="T125">
                        <a:pos x="T26" y="T27"/>
                      </a:cxn>
                      <a:cxn ang="T126">
                        <a:pos x="T28" y="T29"/>
                      </a:cxn>
                      <a:cxn ang="T127">
                        <a:pos x="T30" y="T31"/>
                      </a:cxn>
                      <a:cxn ang="T128">
                        <a:pos x="T32" y="T33"/>
                      </a:cxn>
                      <a:cxn ang="T129">
                        <a:pos x="T34" y="T35"/>
                      </a:cxn>
                      <a:cxn ang="T130">
                        <a:pos x="T36" y="T37"/>
                      </a:cxn>
                      <a:cxn ang="T131">
                        <a:pos x="T38" y="T39"/>
                      </a:cxn>
                      <a:cxn ang="T132">
                        <a:pos x="T40" y="T41"/>
                      </a:cxn>
                      <a:cxn ang="T133">
                        <a:pos x="T42" y="T43"/>
                      </a:cxn>
                      <a:cxn ang="T134">
                        <a:pos x="T44" y="T45"/>
                      </a:cxn>
                      <a:cxn ang="T135">
                        <a:pos x="T46" y="T47"/>
                      </a:cxn>
                      <a:cxn ang="T136">
                        <a:pos x="T48" y="T49"/>
                      </a:cxn>
                      <a:cxn ang="T137">
                        <a:pos x="T50" y="T51"/>
                      </a:cxn>
                      <a:cxn ang="T138">
                        <a:pos x="T52" y="T53"/>
                      </a:cxn>
                      <a:cxn ang="T139">
                        <a:pos x="T54" y="T55"/>
                      </a:cxn>
                      <a:cxn ang="T140">
                        <a:pos x="T56" y="T57"/>
                      </a:cxn>
                      <a:cxn ang="T141">
                        <a:pos x="T58" y="T59"/>
                      </a:cxn>
                      <a:cxn ang="T142">
                        <a:pos x="T60" y="T61"/>
                      </a:cxn>
                      <a:cxn ang="T143">
                        <a:pos x="T62" y="T63"/>
                      </a:cxn>
                      <a:cxn ang="T144">
                        <a:pos x="T64" y="T65"/>
                      </a:cxn>
                      <a:cxn ang="T145">
                        <a:pos x="T66" y="T67"/>
                      </a:cxn>
                      <a:cxn ang="T146">
                        <a:pos x="T68" y="T69"/>
                      </a:cxn>
                      <a:cxn ang="T147">
                        <a:pos x="T70" y="T71"/>
                      </a:cxn>
                      <a:cxn ang="T148">
                        <a:pos x="T72" y="T73"/>
                      </a:cxn>
                      <a:cxn ang="T149">
                        <a:pos x="T74" y="T75"/>
                      </a:cxn>
                      <a:cxn ang="T150">
                        <a:pos x="T76" y="T77"/>
                      </a:cxn>
                      <a:cxn ang="T151">
                        <a:pos x="T78" y="T79"/>
                      </a:cxn>
                      <a:cxn ang="T152">
                        <a:pos x="T80" y="T81"/>
                      </a:cxn>
                      <a:cxn ang="T153">
                        <a:pos x="T82" y="T83"/>
                      </a:cxn>
                      <a:cxn ang="T154">
                        <a:pos x="T84" y="T85"/>
                      </a:cxn>
                      <a:cxn ang="T155">
                        <a:pos x="T86" y="T87"/>
                      </a:cxn>
                      <a:cxn ang="T156">
                        <a:pos x="T88" y="T89"/>
                      </a:cxn>
                      <a:cxn ang="T157">
                        <a:pos x="T90" y="T91"/>
                      </a:cxn>
                      <a:cxn ang="T158">
                        <a:pos x="T92" y="T93"/>
                      </a:cxn>
                      <a:cxn ang="T159">
                        <a:pos x="T94" y="T95"/>
                      </a:cxn>
                      <a:cxn ang="T160">
                        <a:pos x="T96" y="T97"/>
                      </a:cxn>
                      <a:cxn ang="T161">
                        <a:pos x="T98" y="T99"/>
                      </a:cxn>
                      <a:cxn ang="T162">
                        <a:pos x="T100" y="T101"/>
                      </a:cxn>
                      <a:cxn ang="T163">
                        <a:pos x="T102" y="T103"/>
                      </a:cxn>
                      <a:cxn ang="T164">
                        <a:pos x="T104" y="T105"/>
                      </a:cxn>
                      <a:cxn ang="T165">
                        <a:pos x="T106" y="T107"/>
                      </a:cxn>
                      <a:cxn ang="T166">
                        <a:pos x="T108" y="T109"/>
                      </a:cxn>
                      <a:cxn ang="T167">
                        <a:pos x="T110" y="T111"/>
                      </a:cxn>
                    </a:cxnLst>
                    <a:rect l="T168" t="T169" r="T170" b="T171"/>
                    <a:pathLst>
                      <a:path w="278" h="116">
                        <a:moveTo>
                          <a:pt x="166" y="114"/>
                        </a:moveTo>
                        <a:lnTo>
                          <a:pt x="166" y="96"/>
                        </a:lnTo>
                        <a:lnTo>
                          <a:pt x="170" y="96"/>
                        </a:lnTo>
                        <a:lnTo>
                          <a:pt x="170" y="100"/>
                        </a:lnTo>
                        <a:lnTo>
                          <a:pt x="174" y="100"/>
                        </a:lnTo>
                        <a:lnTo>
                          <a:pt x="182" y="102"/>
                        </a:lnTo>
                        <a:lnTo>
                          <a:pt x="188" y="100"/>
                        </a:lnTo>
                        <a:lnTo>
                          <a:pt x="194" y="98"/>
                        </a:lnTo>
                        <a:lnTo>
                          <a:pt x="198" y="100"/>
                        </a:lnTo>
                        <a:lnTo>
                          <a:pt x="204" y="102"/>
                        </a:lnTo>
                        <a:lnTo>
                          <a:pt x="210" y="102"/>
                        </a:lnTo>
                        <a:lnTo>
                          <a:pt x="214" y="100"/>
                        </a:lnTo>
                        <a:lnTo>
                          <a:pt x="220" y="96"/>
                        </a:lnTo>
                        <a:lnTo>
                          <a:pt x="224" y="94"/>
                        </a:lnTo>
                        <a:lnTo>
                          <a:pt x="226" y="94"/>
                        </a:lnTo>
                        <a:lnTo>
                          <a:pt x="232" y="96"/>
                        </a:lnTo>
                        <a:lnTo>
                          <a:pt x="244" y="94"/>
                        </a:lnTo>
                        <a:lnTo>
                          <a:pt x="252" y="92"/>
                        </a:lnTo>
                        <a:lnTo>
                          <a:pt x="256" y="92"/>
                        </a:lnTo>
                        <a:lnTo>
                          <a:pt x="270" y="92"/>
                        </a:lnTo>
                        <a:lnTo>
                          <a:pt x="274" y="90"/>
                        </a:lnTo>
                        <a:lnTo>
                          <a:pt x="278" y="90"/>
                        </a:lnTo>
                        <a:lnTo>
                          <a:pt x="276" y="80"/>
                        </a:lnTo>
                        <a:lnTo>
                          <a:pt x="274" y="70"/>
                        </a:lnTo>
                        <a:lnTo>
                          <a:pt x="272" y="62"/>
                        </a:lnTo>
                        <a:lnTo>
                          <a:pt x="270" y="52"/>
                        </a:lnTo>
                        <a:lnTo>
                          <a:pt x="272" y="52"/>
                        </a:lnTo>
                        <a:lnTo>
                          <a:pt x="274" y="44"/>
                        </a:lnTo>
                        <a:lnTo>
                          <a:pt x="274" y="40"/>
                        </a:lnTo>
                        <a:lnTo>
                          <a:pt x="268" y="36"/>
                        </a:lnTo>
                        <a:lnTo>
                          <a:pt x="260" y="36"/>
                        </a:lnTo>
                        <a:lnTo>
                          <a:pt x="260" y="32"/>
                        </a:lnTo>
                        <a:lnTo>
                          <a:pt x="260" y="28"/>
                        </a:lnTo>
                        <a:lnTo>
                          <a:pt x="258" y="20"/>
                        </a:lnTo>
                        <a:lnTo>
                          <a:pt x="256" y="14"/>
                        </a:lnTo>
                        <a:lnTo>
                          <a:pt x="252" y="10"/>
                        </a:lnTo>
                        <a:lnTo>
                          <a:pt x="242" y="8"/>
                        </a:lnTo>
                        <a:lnTo>
                          <a:pt x="226" y="10"/>
                        </a:lnTo>
                        <a:lnTo>
                          <a:pt x="210" y="12"/>
                        </a:lnTo>
                        <a:lnTo>
                          <a:pt x="194" y="16"/>
                        </a:lnTo>
                        <a:lnTo>
                          <a:pt x="176" y="18"/>
                        </a:lnTo>
                        <a:lnTo>
                          <a:pt x="170" y="18"/>
                        </a:lnTo>
                        <a:lnTo>
                          <a:pt x="162" y="14"/>
                        </a:lnTo>
                        <a:lnTo>
                          <a:pt x="148" y="10"/>
                        </a:lnTo>
                        <a:lnTo>
                          <a:pt x="134" y="2"/>
                        </a:lnTo>
                        <a:lnTo>
                          <a:pt x="124" y="0"/>
                        </a:lnTo>
                        <a:lnTo>
                          <a:pt x="114" y="0"/>
                        </a:lnTo>
                        <a:lnTo>
                          <a:pt x="102" y="2"/>
                        </a:lnTo>
                        <a:lnTo>
                          <a:pt x="92" y="6"/>
                        </a:lnTo>
                        <a:lnTo>
                          <a:pt x="84" y="12"/>
                        </a:lnTo>
                        <a:lnTo>
                          <a:pt x="76" y="14"/>
                        </a:lnTo>
                        <a:lnTo>
                          <a:pt x="64" y="14"/>
                        </a:lnTo>
                        <a:lnTo>
                          <a:pt x="60" y="14"/>
                        </a:lnTo>
                        <a:lnTo>
                          <a:pt x="60" y="12"/>
                        </a:lnTo>
                        <a:lnTo>
                          <a:pt x="52" y="12"/>
                        </a:lnTo>
                        <a:lnTo>
                          <a:pt x="46" y="12"/>
                        </a:lnTo>
                        <a:lnTo>
                          <a:pt x="34" y="12"/>
                        </a:lnTo>
                        <a:lnTo>
                          <a:pt x="34" y="14"/>
                        </a:lnTo>
                        <a:lnTo>
                          <a:pt x="38" y="18"/>
                        </a:lnTo>
                        <a:lnTo>
                          <a:pt x="44" y="24"/>
                        </a:lnTo>
                        <a:lnTo>
                          <a:pt x="32" y="26"/>
                        </a:lnTo>
                        <a:lnTo>
                          <a:pt x="12" y="28"/>
                        </a:lnTo>
                        <a:lnTo>
                          <a:pt x="6" y="34"/>
                        </a:lnTo>
                        <a:lnTo>
                          <a:pt x="0" y="40"/>
                        </a:lnTo>
                        <a:lnTo>
                          <a:pt x="2" y="40"/>
                        </a:lnTo>
                        <a:lnTo>
                          <a:pt x="4" y="42"/>
                        </a:lnTo>
                        <a:lnTo>
                          <a:pt x="8" y="44"/>
                        </a:lnTo>
                        <a:lnTo>
                          <a:pt x="8" y="46"/>
                        </a:lnTo>
                        <a:lnTo>
                          <a:pt x="10" y="50"/>
                        </a:lnTo>
                        <a:lnTo>
                          <a:pt x="14" y="54"/>
                        </a:lnTo>
                        <a:lnTo>
                          <a:pt x="12" y="58"/>
                        </a:lnTo>
                        <a:lnTo>
                          <a:pt x="10" y="60"/>
                        </a:lnTo>
                        <a:lnTo>
                          <a:pt x="10" y="66"/>
                        </a:lnTo>
                        <a:lnTo>
                          <a:pt x="18" y="66"/>
                        </a:lnTo>
                        <a:lnTo>
                          <a:pt x="18" y="70"/>
                        </a:lnTo>
                        <a:lnTo>
                          <a:pt x="22" y="76"/>
                        </a:lnTo>
                        <a:lnTo>
                          <a:pt x="30" y="84"/>
                        </a:lnTo>
                        <a:lnTo>
                          <a:pt x="30" y="86"/>
                        </a:lnTo>
                        <a:lnTo>
                          <a:pt x="32" y="90"/>
                        </a:lnTo>
                        <a:lnTo>
                          <a:pt x="46" y="96"/>
                        </a:lnTo>
                        <a:lnTo>
                          <a:pt x="60" y="100"/>
                        </a:lnTo>
                        <a:lnTo>
                          <a:pt x="76" y="104"/>
                        </a:lnTo>
                        <a:lnTo>
                          <a:pt x="78" y="100"/>
                        </a:lnTo>
                        <a:lnTo>
                          <a:pt x="78" y="96"/>
                        </a:lnTo>
                        <a:lnTo>
                          <a:pt x="76" y="94"/>
                        </a:lnTo>
                        <a:lnTo>
                          <a:pt x="74" y="94"/>
                        </a:lnTo>
                        <a:lnTo>
                          <a:pt x="78" y="94"/>
                        </a:lnTo>
                        <a:lnTo>
                          <a:pt x="82" y="92"/>
                        </a:lnTo>
                        <a:lnTo>
                          <a:pt x="88" y="92"/>
                        </a:lnTo>
                        <a:lnTo>
                          <a:pt x="90" y="94"/>
                        </a:lnTo>
                        <a:lnTo>
                          <a:pt x="98" y="98"/>
                        </a:lnTo>
                        <a:lnTo>
                          <a:pt x="104" y="106"/>
                        </a:lnTo>
                        <a:lnTo>
                          <a:pt x="108" y="108"/>
                        </a:lnTo>
                        <a:lnTo>
                          <a:pt x="114" y="108"/>
                        </a:lnTo>
                        <a:lnTo>
                          <a:pt x="116" y="108"/>
                        </a:lnTo>
                        <a:lnTo>
                          <a:pt x="120" y="106"/>
                        </a:lnTo>
                        <a:lnTo>
                          <a:pt x="126" y="98"/>
                        </a:lnTo>
                        <a:lnTo>
                          <a:pt x="132" y="94"/>
                        </a:lnTo>
                        <a:lnTo>
                          <a:pt x="134" y="92"/>
                        </a:lnTo>
                        <a:lnTo>
                          <a:pt x="138" y="92"/>
                        </a:lnTo>
                        <a:lnTo>
                          <a:pt x="142" y="92"/>
                        </a:lnTo>
                        <a:lnTo>
                          <a:pt x="142" y="94"/>
                        </a:lnTo>
                        <a:lnTo>
                          <a:pt x="146" y="94"/>
                        </a:lnTo>
                        <a:lnTo>
                          <a:pt x="148" y="96"/>
                        </a:lnTo>
                        <a:lnTo>
                          <a:pt x="152" y="94"/>
                        </a:lnTo>
                        <a:lnTo>
                          <a:pt x="154" y="94"/>
                        </a:lnTo>
                        <a:lnTo>
                          <a:pt x="164" y="94"/>
                        </a:lnTo>
                        <a:lnTo>
                          <a:pt x="162" y="96"/>
                        </a:lnTo>
                        <a:lnTo>
                          <a:pt x="160" y="98"/>
                        </a:lnTo>
                        <a:lnTo>
                          <a:pt x="156" y="98"/>
                        </a:lnTo>
                        <a:lnTo>
                          <a:pt x="158" y="108"/>
                        </a:lnTo>
                        <a:lnTo>
                          <a:pt x="162" y="116"/>
                        </a:lnTo>
                        <a:lnTo>
                          <a:pt x="166" y="11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03" name="iṣlidé">
                    <a:extLst>
                      <a:ext uri="{FF2B5EF4-FFF2-40B4-BE49-F238E27FC236}">
                        <a16:creationId xmlns="" xmlns:a16="http://schemas.microsoft.com/office/drawing/2014/main" id="{55789696-594C-4E8B-B87C-B4621FEF650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722324" y="3060663"/>
                    <a:ext cx="26167" cy="39230"/>
                  </a:xfrm>
                  <a:custGeom>
                    <a:avLst/>
                    <a:gdLst>
                      <a:gd name="T0" fmla="*/ 0 w 16"/>
                      <a:gd name="T1" fmla="*/ 2147483647 h 24"/>
                      <a:gd name="T2" fmla="*/ 2147483647 w 16"/>
                      <a:gd name="T3" fmla="*/ 2147483647 h 24"/>
                      <a:gd name="T4" fmla="*/ 2147483647 w 16"/>
                      <a:gd name="T5" fmla="*/ 2147483647 h 24"/>
                      <a:gd name="T6" fmla="*/ 2147483647 w 16"/>
                      <a:gd name="T7" fmla="*/ 0 h 24"/>
                      <a:gd name="T8" fmla="*/ 2147483647 w 16"/>
                      <a:gd name="T9" fmla="*/ 0 h 24"/>
                      <a:gd name="T10" fmla="*/ 2147483647 w 16"/>
                      <a:gd name="T11" fmla="*/ 2147483647 h 24"/>
                      <a:gd name="T12" fmla="*/ 2147483647 w 16"/>
                      <a:gd name="T13" fmla="*/ 2147483647 h 24"/>
                      <a:gd name="T14" fmla="*/ 2147483647 w 16"/>
                      <a:gd name="T15" fmla="*/ 2147483647 h 24"/>
                      <a:gd name="T16" fmla="*/ 2147483647 w 16"/>
                      <a:gd name="T17" fmla="*/ 2147483647 h 24"/>
                      <a:gd name="T18" fmla="*/ 2147483647 w 16"/>
                      <a:gd name="T19" fmla="*/ 2147483647 h 24"/>
                      <a:gd name="T20" fmla="*/ 2147483647 w 16"/>
                      <a:gd name="T21" fmla="*/ 2147483647 h 24"/>
                      <a:gd name="T22" fmla="*/ 2147483647 w 16"/>
                      <a:gd name="T23" fmla="*/ 2147483647 h 24"/>
                      <a:gd name="T24" fmla="*/ 0 w 16"/>
                      <a:gd name="T25" fmla="*/ 2147483647 h 24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16"/>
                      <a:gd name="T40" fmla="*/ 0 h 24"/>
                      <a:gd name="T41" fmla="*/ 16 w 16"/>
                      <a:gd name="T42" fmla="*/ 24 h 24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16" h="24">
                        <a:moveTo>
                          <a:pt x="0" y="12"/>
                        </a:moveTo>
                        <a:lnTo>
                          <a:pt x="2" y="10"/>
                        </a:lnTo>
                        <a:lnTo>
                          <a:pt x="4" y="8"/>
                        </a:lnTo>
                        <a:lnTo>
                          <a:pt x="2" y="0"/>
                        </a:lnTo>
                        <a:lnTo>
                          <a:pt x="10" y="0"/>
                        </a:lnTo>
                        <a:lnTo>
                          <a:pt x="12" y="6"/>
                        </a:lnTo>
                        <a:lnTo>
                          <a:pt x="14" y="10"/>
                        </a:lnTo>
                        <a:lnTo>
                          <a:pt x="16" y="12"/>
                        </a:lnTo>
                        <a:lnTo>
                          <a:pt x="14" y="16"/>
                        </a:lnTo>
                        <a:lnTo>
                          <a:pt x="10" y="20"/>
                        </a:lnTo>
                        <a:lnTo>
                          <a:pt x="6" y="24"/>
                        </a:lnTo>
                        <a:lnTo>
                          <a:pt x="4" y="20"/>
                        </a:lnTo>
                        <a:lnTo>
                          <a:pt x="0" y="1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04" name="îS1iḍê">
                    <a:extLst>
                      <a:ext uri="{FF2B5EF4-FFF2-40B4-BE49-F238E27FC236}">
                        <a16:creationId xmlns="" xmlns:a16="http://schemas.microsoft.com/office/drawing/2014/main" id="{AE9D7EE8-7C52-48E7-AC49-930A853DDB5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770527" y="3088685"/>
                    <a:ext cx="209336" cy="250789"/>
                  </a:xfrm>
                  <a:custGeom>
                    <a:avLst/>
                    <a:gdLst>
                      <a:gd name="T0" fmla="*/ 2147483647 w 120"/>
                      <a:gd name="T1" fmla="*/ 2147483647 h 150"/>
                      <a:gd name="T2" fmla="*/ 2147483647 w 120"/>
                      <a:gd name="T3" fmla="*/ 2147483647 h 150"/>
                      <a:gd name="T4" fmla="*/ 2147483647 w 120"/>
                      <a:gd name="T5" fmla="*/ 2147483647 h 150"/>
                      <a:gd name="T6" fmla="*/ 2147483647 w 120"/>
                      <a:gd name="T7" fmla="*/ 2147483647 h 150"/>
                      <a:gd name="T8" fmla="*/ 2147483647 w 120"/>
                      <a:gd name="T9" fmla="*/ 2147483647 h 150"/>
                      <a:gd name="T10" fmla="*/ 2147483647 w 120"/>
                      <a:gd name="T11" fmla="*/ 2147483647 h 150"/>
                      <a:gd name="T12" fmla="*/ 2147483647 w 120"/>
                      <a:gd name="T13" fmla="*/ 2147483647 h 150"/>
                      <a:gd name="T14" fmla="*/ 2147483647 w 120"/>
                      <a:gd name="T15" fmla="*/ 2147483647 h 150"/>
                      <a:gd name="T16" fmla="*/ 2147483647 w 120"/>
                      <a:gd name="T17" fmla="*/ 2147483647 h 150"/>
                      <a:gd name="T18" fmla="*/ 2147483647 w 120"/>
                      <a:gd name="T19" fmla="*/ 2147483647 h 150"/>
                      <a:gd name="T20" fmla="*/ 2147483647 w 120"/>
                      <a:gd name="T21" fmla="*/ 2147483647 h 150"/>
                      <a:gd name="T22" fmla="*/ 2147483647 w 120"/>
                      <a:gd name="T23" fmla="*/ 2147483647 h 150"/>
                      <a:gd name="T24" fmla="*/ 2147483647 w 120"/>
                      <a:gd name="T25" fmla="*/ 2147483647 h 150"/>
                      <a:gd name="T26" fmla="*/ 2147483647 w 120"/>
                      <a:gd name="T27" fmla="*/ 2147483647 h 150"/>
                      <a:gd name="T28" fmla="*/ 2147483647 w 120"/>
                      <a:gd name="T29" fmla="*/ 2147483647 h 150"/>
                      <a:gd name="T30" fmla="*/ 2147483647 w 120"/>
                      <a:gd name="T31" fmla="*/ 2147483647 h 150"/>
                      <a:gd name="T32" fmla="*/ 2147483647 w 120"/>
                      <a:gd name="T33" fmla="*/ 2147483647 h 150"/>
                      <a:gd name="T34" fmla="*/ 2147483647 w 120"/>
                      <a:gd name="T35" fmla="*/ 2147483647 h 150"/>
                      <a:gd name="T36" fmla="*/ 2147483647 w 120"/>
                      <a:gd name="T37" fmla="*/ 2147483647 h 150"/>
                      <a:gd name="T38" fmla="*/ 2147483647 w 120"/>
                      <a:gd name="T39" fmla="*/ 2147483647 h 150"/>
                      <a:gd name="T40" fmla="*/ 2147483647 w 120"/>
                      <a:gd name="T41" fmla="*/ 2147483647 h 150"/>
                      <a:gd name="T42" fmla="*/ 2147483647 w 120"/>
                      <a:gd name="T43" fmla="*/ 2147483647 h 150"/>
                      <a:gd name="T44" fmla="*/ 2147483647 w 120"/>
                      <a:gd name="T45" fmla="*/ 2147483647 h 150"/>
                      <a:gd name="T46" fmla="*/ 2147483647 w 120"/>
                      <a:gd name="T47" fmla="*/ 2147483647 h 150"/>
                      <a:gd name="T48" fmla="*/ 2147483647 w 120"/>
                      <a:gd name="T49" fmla="*/ 2147483647 h 150"/>
                      <a:gd name="T50" fmla="*/ 2147483647 w 120"/>
                      <a:gd name="T51" fmla="*/ 2147483647 h 150"/>
                      <a:gd name="T52" fmla="*/ 2147483647 w 120"/>
                      <a:gd name="T53" fmla="*/ 2147483647 h 150"/>
                      <a:gd name="T54" fmla="*/ 2147483647 w 120"/>
                      <a:gd name="T55" fmla="*/ 2147483647 h 150"/>
                      <a:gd name="T56" fmla="*/ 2147483647 w 120"/>
                      <a:gd name="T57" fmla="*/ 2147483647 h 150"/>
                      <a:gd name="T58" fmla="*/ 2147483647 w 120"/>
                      <a:gd name="T59" fmla="*/ 2147483647 h 150"/>
                      <a:gd name="T60" fmla="*/ 2147483647 w 120"/>
                      <a:gd name="T61" fmla="*/ 2147483647 h 150"/>
                      <a:gd name="T62" fmla="*/ 2147483647 w 120"/>
                      <a:gd name="T63" fmla="*/ 2147483647 h 150"/>
                      <a:gd name="T64" fmla="*/ 2147483647 w 120"/>
                      <a:gd name="T65" fmla="*/ 2147483647 h 150"/>
                      <a:gd name="T66" fmla="*/ 0 w 120"/>
                      <a:gd name="T67" fmla="*/ 2147483647 h 150"/>
                      <a:gd name="T68" fmla="*/ 0 w 120"/>
                      <a:gd name="T69" fmla="*/ 2147483647 h 150"/>
                      <a:gd name="T70" fmla="*/ 2147483647 w 120"/>
                      <a:gd name="T71" fmla="*/ 2147483647 h 150"/>
                      <a:gd name="T72" fmla="*/ 2147483647 w 120"/>
                      <a:gd name="T73" fmla="*/ 2147483647 h 150"/>
                      <a:gd name="T74" fmla="*/ 2147483647 w 120"/>
                      <a:gd name="T75" fmla="*/ 2147483647 h 150"/>
                      <a:gd name="T76" fmla="*/ 2147483647 w 120"/>
                      <a:gd name="T77" fmla="*/ 0 h 150"/>
                      <a:gd name="T78" fmla="*/ 2147483647 w 120"/>
                      <a:gd name="T79" fmla="*/ 2147483647 h 150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w 120"/>
                      <a:gd name="T121" fmla="*/ 0 h 150"/>
                      <a:gd name="T122" fmla="*/ 120 w 120"/>
                      <a:gd name="T123" fmla="*/ 150 h 150"/>
                    </a:gdLst>
                    <a:ahLst/>
                    <a:cxnLst>
                      <a:cxn ang="T80">
                        <a:pos x="T0" y="T1"/>
                      </a:cxn>
                      <a:cxn ang="T81">
                        <a:pos x="T2" y="T3"/>
                      </a:cxn>
                      <a:cxn ang="T82">
                        <a:pos x="T4" y="T5"/>
                      </a:cxn>
                      <a:cxn ang="T83">
                        <a:pos x="T6" y="T7"/>
                      </a:cxn>
                      <a:cxn ang="T84">
                        <a:pos x="T8" y="T9"/>
                      </a:cxn>
                      <a:cxn ang="T85">
                        <a:pos x="T10" y="T11"/>
                      </a:cxn>
                      <a:cxn ang="T86">
                        <a:pos x="T12" y="T13"/>
                      </a:cxn>
                      <a:cxn ang="T87">
                        <a:pos x="T14" y="T15"/>
                      </a:cxn>
                      <a:cxn ang="T88">
                        <a:pos x="T16" y="T17"/>
                      </a:cxn>
                      <a:cxn ang="T89">
                        <a:pos x="T18" y="T19"/>
                      </a:cxn>
                      <a:cxn ang="T90">
                        <a:pos x="T20" y="T21"/>
                      </a:cxn>
                      <a:cxn ang="T91">
                        <a:pos x="T22" y="T23"/>
                      </a:cxn>
                      <a:cxn ang="T92">
                        <a:pos x="T24" y="T25"/>
                      </a:cxn>
                      <a:cxn ang="T93">
                        <a:pos x="T26" y="T27"/>
                      </a:cxn>
                      <a:cxn ang="T94">
                        <a:pos x="T28" y="T29"/>
                      </a:cxn>
                      <a:cxn ang="T95">
                        <a:pos x="T30" y="T31"/>
                      </a:cxn>
                      <a:cxn ang="T96">
                        <a:pos x="T32" y="T33"/>
                      </a:cxn>
                      <a:cxn ang="T97">
                        <a:pos x="T34" y="T35"/>
                      </a:cxn>
                      <a:cxn ang="T98">
                        <a:pos x="T36" y="T37"/>
                      </a:cxn>
                      <a:cxn ang="T99">
                        <a:pos x="T38" y="T39"/>
                      </a:cxn>
                      <a:cxn ang="T100">
                        <a:pos x="T40" y="T41"/>
                      </a:cxn>
                      <a:cxn ang="T101">
                        <a:pos x="T42" y="T43"/>
                      </a:cxn>
                      <a:cxn ang="T102">
                        <a:pos x="T44" y="T45"/>
                      </a:cxn>
                      <a:cxn ang="T103">
                        <a:pos x="T46" y="T47"/>
                      </a:cxn>
                      <a:cxn ang="T104">
                        <a:pos x="T48" y="T49"/>
                      </a:cxn>
                      <a:cxn ang="T105">
                        <a:pos x="T50" y="T51"/>
                      </a:cxn>
                      <a:cxn ang="T106">
                        <a:pos x="T52" y="T53"/>
                      </a:cxn>
                      <a:cxn ang="T107">
                        <a:pos x="T54" y="T55"/>
                      </a:cxn>
                      <a:cxn ang="T108">
                        <a:pos x="T56" y="T57"/>
                      </a:cxn>
                      <a:cxn ang="T109">
                        <a:pos x="T58" y="T59"/>
                      </a:cxn>
                      <a:cxn ang="T110">
                        <a:pos x="T60" y="T61"/>
                      </a:cxn>
                      <a:cxn ang="T111">
                        <a:pos x="T62" y="T63"/>
                      </a:cxn>
                      <a:cxn ang="T112">
                        <a:pos x="T64" y="T65"/>
                      </a:cxn>
                      <a:cxn ang="T113">
                        <a:pos x="T66" y="T67"/>
                      </a:cxn>
                      <a:cxn ang="T114">
                        <a:pos x="T68" y="T69"/>
                      </a:cxn>
                      <a:cxn ang="T115">
                        <a:pos x="T70" y="T71"/>
                      </a:cxn>
                      <a:cxn ang="T116">
                        <a:pos x="T72" y="T73"/>
                      </a:cxn>
                      <a:cxn ang="T117">
                        <a:pos x="T74" y="T75"/>
                      </a:cxn>
                      <a:cxn ang="T118">
                        <a:pos x="T76" y="T77"/>
                      </a:cxn>
                      <a:cxn ang="T119">
                        <a:pos x="T78" y="T79"/>
                      </a:cxn>
                    </a:cxnLst>
                    <a:rect l="T120" t="T121" r="T122" b="T123"/>
                    <a:pathLst>
                      <a:path w="120" h="150">
                        <a:moveTo>
                          <a:pt x="66" y="4"/>
                        </a:moveTo>
                        <a:lnTo>
                          <a:pt x="72" y="12"/>
                        </a:lnTo>
                        <a:lnTo>
                          <a:pt x="76" y="22"/>
                        </a:lnTo>
                        <a:lnTo>
                          <a:pt x="82" y="26"/>
                        </a:lnTo>
                        <a:lnTo>
                          <a:pt x="88" y="28"/>
                        </a:lnTo>
                        <a:lnTo>
                          <a:pt x="102" y="30"/>
                        </a:lnTo>
                        <a:lnTo>
                          <a:pt x="110" y="34"/>
                        </a:lnTo>
                        <a:lnTo>
                          <a:pt x="116" y="38"/>
                        </a:lnTo>
                        <a:lnTo>
                          <a:pt x="118" y="42"/>
                        </a:lnTo>
                        <a:lnTo>
                          <a:pt x="120" y="50"/>
                        </a:lnTo>
                        <a:lnTo>
                          <a:pt x="118" y="58"/>
                        </a:lnTo>
                        <a:lnTo>
                          <a:pt x="116" y="64"/>
                        </a:lnTo>
                        <a:lnTo>
                          <a:pt x="104" y="76"/>
                        </a:lnTo>
                        <a:lnTo>
                          <a:pt x="98" y="82"/>
                        </a:lnTo>
                        <a:lnTo>
                          <a:pt x="94" y="86"/>
                        </a:lnTo>
                        <a:lnTo>
                          <a:pt x="92" y="90"/>
                        </a:lnTo>
                        <a:lnTo>
                          <a:pt x="92" y="98"/>
                        </a:lnTo>
                        <a:lnTo>
                          <a:pt x="92" y="110"/>
                        </a:lnTo>
                        <a:lnTo>
                          <a:pt x="84" y="112"/>
                        </a:lnTo>
                        <a:lnTo>
                          <a:pt x="78" y="110"/>
                        </a:lnTo>
                        <a:lnTo>
                          <a:pt x="78" y="120"/>
                        </a:lnTo>
                        <a:lnTo>
                          <a:pt x="78" y="122"/>
                        </a:lnTo>
                        <a:lnTo>
                          <a:pt x="78" y="126"/>
                        </a:lnTo>
                        <a:lnTo>
                          <a:pt x="72" y="128"/>
                        </a:lnTo>
                        <a:lnTo>
                          <a:pt x="66" y="130"/>
                        </a:lnTo>
                        <a:lnTo>
                          <a:pt x="64" y="132"/>
                        </a:lnTo>
                        <a:lnTo>
                          <a:pt x="62" y="136"/>
                        </a:lnTo>
                        <a:lnTo>
                          <a:pt x="58" y="140"/>
                        </a:lnTo>
                        <a:lnTo>
                          <a:pt x="56" y="144"/>
                        </a:lnTo>
                        <a:lnTo>
                          <a:pt x="44" y="146"/>
                        </a:lnTo>
                        <a:lnTo>
                          <a:pt x="36" y="148"/>
                        </a:lnTo>
                        <a:lnTo>
                          <a:pt x="30" y="148"/>
                        </a:lnTo>
                        <a:lnTo>
                          <a:pt x="20" y="150"/>
                        </a:lnTo>
                        <a:lnTo>
                          <a:pt x="0" y="126"/>
                        </a:lnTo>
                        <a:lnTo>
                          <a:pt x="0" y="118"/>
                        </a:lnTo>
                        <a:lnTo>
                          <a:pt x="50" y="74"/>
                        </a:lnTo>
                        <a:lnTo>
                          <a:pt x="50" y="40"/>
                        </a:lnTo>
                        <a:lnTo>
                          <a:pt x="42" y="34"/>
                        </a:lnTo>
                        <a:lnTo>
                          <a:pt x="66" y="0"/>
                        </a:lnTo>
                        <a:lnTo>
                          <a:pt x="66" y="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05" name="íṧļîḋê">
                    <a:extLst>
                      <a:ext uri="{FF2B5EF4-FFF2-40B4-BE49-F238E27FC236}">
                        <a16:creationId xmlns="" xmlns:a16="http://schemas.microsoft.com/office/drawing/2014/main" id="{B7115271-EB94-435A-A24B-21A4ACA57F8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861423" y="3049455"/>
                    <a:ext cx="16526" cy="29422"/>
                  </a:xfrm>
                  <a:custGeom>
                    <a:avLst/>
                    <a:gdLst>
                      <a:gd name="T0" fmla="*/ 0 w 10"/>
                      <a:gd name="T1" fmla="*/ 2147483647 h 18"/>
                      <a:gd name="T2" fmla="*/ 2147483647 w 10"/>
                      <a:gd name="T3" fmla="*/ 0 h 18"/>
                      <a:gd name="T4" fmla="*/ 2147483647 w 10"/>
                      <a:gd name="T5" fmla="*/ 2147483647 h 18"/>
                      <a:gd name="T6" fmla="*/ 2147483647 w 10"/>
                      <a:gd name="T7" fmla="*/ 2147483647 h 18"/>
                      <a:gd name="T8" fmla="*/ 2147483647 w 10"/>
                      <a:gd name="T9" fmla="*/ 2147483647 h 18"/>
                      <a:gd name="T10" fmla="*/ 2147483647 w 10"/>
                      <a:gd name="T11" fmla="*/ 2147483647 h 18"/>
                      <a:gd name="T12" fmla="*/ 2147483647 w 10"/>
                      <a:gd name="T13" fmla="*/ 2147483647 h 18"/>
                      <a:gd name="T14" fmla="*/ 0 w 10"/>
                      <a:gd name="T15" fmla="*/ 2147483647 h 18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10"/>
                      <a:gd name="T25" fmla="*/ 0 h 18"/>
                      <a:gd name="T26" fmla="*/ 10 w 10"/>
                      <a:gd name="T27" fmla="*/ 18 h 18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10" h="18">
                        <a:moveTo>
                          <a:pt x="0" y="8"/>
                        </a:moveTo>
                        <a:lnTo>
                          <a:pt x="6" y="0"/>
                        </a:lnTo>
                        <a:lnTo>
                          <a:pt x="10" y="6"/>
                        </a:lnTo>
                        <a:lnTo>
                          <a:pt x="10" y="14"/>
                        </a:lnTo>
                        <a:lnTo>
                          <a:pt x="6" y="18"/>
                        </a:lnTo>
                        <a:lnTo>
                          <a:pt x="4" y="16"/>
                        </a:lnTo>
                        <a:lnTo>
                          <a:pt x="2" y="12"/>
                        </a:lnTo>
                        <a:lnTo>
                          <a:pt x="0" y="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06" name="îşḻîḓè">
                    <a:extLst>
                      <a:ext uri="{FF2B5EF4-FFF2-40B4-BE49-F238E27FC236}">
                        <a16:creationId xmlns="" xmlns:a16="http://schemas.microsoft.com/office/drawing/2014/main" id="{595D4F28-9D79-48B0-B863-86130F196D4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729210" y="3063466"/>
                    <a:ext cx="155625" cy="81261"/>
                  </a:xfrm>
                  <a:custGeom>
                    <a:avLst/>
                    <a:gdLst>
                      <a:gd name="T0" fmla="*/ 2147483647 w 90"/>
                      <a:gd name="T1" fmla="*/ 2147483647 h 50"/>
                      <a:gd name="T2" fmla="*/ 2147483647 w 90"/>
                      <a:gd name="T3" fmla="*/ 2147483647 h 50"/>
                      <a:gd name="T4" fmla="*/ 2147483647 w 90"/>
                      <a:gd name="T5" fmla="*/ 2147483647 h 50"/>
                      <a:gd name="T6" fmla="*/ 2147483647 w 90"/>
                      <a:gd name="T7" fmla="*/ 2147483647 h 50"/>
                      <a:gd name="T8" fmla="*/ 2147483647 w 90"/>
                      <a:gd name="T9" fmla="*/ 2147483647 h 50"/>
                      <a:gd name="T10" fmla="*/ 2147483647 w 90"/>
                      <a:gd name="T11" fmla="*/ 2147483647 h 50"/>
                      <a:gd name="T12" fmla="*/ 2147483647 w 90"/>
                      <a:gd name="T13" fmla="*/ 0 h 50"/>
                      <a:gd name="T14" fmla="*/ 2147483647 w 90"/>
                      <a:gd name="T15" fmla="*/ 2147483647 h 50"/>
                      <a:gd name="T16" fmla="*/ 2147483647 w 90"/>
                      <a:gd name="T17" fmla="*/ 2147483647 h 50"/>
                      <a:gd name="T18" fmla="*/ 2147483647 w 90"/>
                      <a:gd name="T19" fmla="*/ 2147483647 h 50"/>
                      <a:gd name="T20" fmla="*/ 2147483647 w 90"/>
                      <a:gd name="T21" fmla="*/ 2147483647 h 50"/>
                      <a:gd name="T22" fmla="*/ 2147483647 w 90"/>
                      <a:gd name="T23" fmla="*/ 2147483647 h 50"/>
                      <a:gd name="T24" fmla="*/ 2147483647 w 90"/>
                      <a:gd name="T25" fmla="*/ 2147483647 h 50"/>
                      <a:gd name="T26" fmla="*/ 2147483647 w 90"/>
                      <a:gd name="T27" fmla="*/ 2147483647 h 50"/>
                      <a:gd name="T28" fmla="*/ 2147483647 w 90"/>
                      <a:gd name="T29" fmla="*/ 2147483647 h 50"/>
                      <a:gd name="T30" fmla="*/ 2147483647 w 90"/>
                      <a:gd name="T31" fmla="*/ 2147483647 h 50"/>
                      <a:gd name="T32" fmla="*/ 0 w 90"/>
                      <a:gd name="T33" fmla="*/ 2147483647 h 50"/>
                      <a:gd name="T34" fmla="*/ 2147483647 w 90"/>
                      <a:gd name="T35" fmla="*/ 2147483647 h 50"/>
                      <a:gd name="T36" fmla="*/ 2147483647 w 90"/>
                      <a:gd name="T37" fmla="*/ 2147483647 h 50"/>
                      <a:gd name="T38" fmla="*/ 2147483647 w 90"/>
                      <a:gd name="T39" fmla="*/ 2147483647 h 50"/>
                      <a:gd name="T40" fmla="*/ 2147483647 w 90"/>
                      <a:gd name="T41" fmla="*/ 2147483647 h 50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w 90"/>
                      <a:gd name="T64" fmla="*/ 0 h 50"/>
                      <a:gd name="T65" fmla="*/ 90 w 90"/>
                      <a:gd name="T66" fmla="*/ 50 h 50"/>
                    </a:gdLst>
                    <a:ahLst/>
                    <a:cxnLst>
                      <a:cxn ang="T42">
                        <a:pos x="T0" y="T1"/>
                      </a:cxn>
                      <a:cxn ang="T43">
                        <a:pos x="T2" y="T3"/>
                      </a:cxn>
                      <a:cxn ang="T44">
                        <a:pos x="T4" y="T5"/>
                      </a:cxn>
                      <a:cxn ang="T45">
                        <a:pos x="T6" y="T7"/>
                      </a:cxn>
                      <a:cxn ang="T46">
                        <a:pos x="T8" y="T9"/>
                      </a:cxn>
                      <a:cxn ang="T47">
                        <a:pos x="T10" y="T11"/>
                      </a:cxn>
                      <a:cxn ang="T48">
                        <a:pos x="T12" y="T13"/>
                      </a:cxn>
                      <a:cxn ang="T49">
                        <a:pos x="T14" y="T15"/>
                      </a:cxn>
                      <a:cxn ang="T50">
                        <a:pos x="T16" y="T17"/>
                      </a:cxn>
                      <a:cxn ang="T51">
                        <a:pos x="T18" y="T19"/>
                      </a:cxn>
                      <a:cxn ang="T52">
                        <a:pos x="T20" y="T21"/>
                      </a:cxn>
                      <a:cxn ang="T53">
                        <a:pos x="T22" y="T23"/>
                      </a:cxn>
                      <a:cxn ang="T54">
                        <a:pos x="T24" y="T25"/>
                      </a:cxn>
                      <a:cxn ang="T55">
                        <a:pos x="T26" y="T27"/>
                      </a:cxn>
                      <a:cxn ang="T56">
                        <a:pos x="T28" y="T29"/>
                      </a:cxn>
                      <a:cxn ang="T57">
                        <a:pos x="T30" y="T31"/>
                      </a:cxn>
                      <a:cxn ang="T58">
                        <a:pos x="T32" y="T33"/>
                      </a:cxn>
                      <a:cxn ang="T59">
                        <a:pos x="T34" y="T35"/>
                      </a:cxn>
                      <a:cxn ang="T60">
                        <a:pos x="T36" y="T37"/>
                      </a:cxn>
                      <a:cxn ang="T61">
                        <a:pos x="T38" y="T39"/>
                      </a:cxn>
                      <a:cxn ang="T62">
                        <a:pos x="T40" y="T41"/>
                      </a:cxn>
                    </a:cxnLst>
                    <a:rect l="T63" t="T64" r="T65" b="T66"/>
                    <a:pathLst>
                      <a:path w="90" h="50">
                        <a:moveTo>
                          <a:pt x="66" y="50"/>
                        </a:moveTo>
                        <a:lnTo>
                          <a:pt x="90" y="16"/>
                        </a:lnTo>
                        <a:lnTo>
                          <a:pt x="86" y="6"/>
                        </a:lnTo>
                        <a:lnTo>
                          <a:pt x="82" y="10"/>
                        </a:lnTo>
                        <a:lnTo>
                          <a:pt x="80" y="8"/>
                        </a:lnTo>
                        <a:lnTo>
                          <a:pt x="78" y="4"/>
                        </a:lnTo>
                        <a:lnTo>
                          <a:pt x="76" y="0"/>
                        </a:lnTo>
                        <a:lnTo>
                          <a:pt x="66" y="12"/>
                        </a:lnTo>
                        <a:lnTo>
                          <a:pt x="58" y="22"/>
                        </a:lnTo>
                        <a:lnTo>
                          <a:pt x="52" y="28"/>
                        </a:lnTo>
                        <a:lnTo>
                          <a:pt x="44" y="30"/>
                        </a:lnTo>
                        <a:lnTo>
                          <a:pt x="36" y="34"/>
                        </a:lnTo>
                        <a:lnTo>
                          <a:pt x="26" y="34"/>
                        </a:lnTo>
                        <a:lnTo>
                          <a:pt x="20" y="34"/>
                        </a:lnTo>
                        <a:lnTo>
                          <a:pt x="12" y="30"/>
                        </a:lnTo>
                        <a:lnTo>
                          <a:pt x="2" y="22"/>
                        </a:lnTo>
                        <a:lnTo>
                          <a:pt x="0" y="28"/>
                        </a:lnTo>
                        <a:lnTo>
                          <a:pt x="10" y="36"/>
                        </a:lnTo>
                        <a:lnTo>
                          <a:pt x="22" y="40"/>
                        </a:lnTo>
                        <a:lnTo>
                          <a:pt x="22" y="48"/>
                        </a:lnTo>
                        <a:lnTo>
                          <a:pt x="66" y="5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07" name="íṥ1iḋé">
                    <a:extLst>
                      <a:ext uri="{FF2B5EF4-FFF2-40B4-BE49-F238E27FC236}">
                        <a16:creationId xmlns="" xmlns:a16="http://schemas.microsoft.com/office/drawing/2014/main" id="{D113D7BB-4F07-4B57-B8BD-8D45E006EB2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519874" y="3286233"/>
                    <a:ext cx="286460" cy="176534"/>
                  </a:xfrm>
                  <a:custGeom>
                    <a:avLst/>
                    <a:gdLst>
                      <a:gd name="T0" fmla="*/ 2147483647 w 164"/>
                      <a:gd name="T1" fmla="*/ 2147483647 h 106"/>
                      <a:gd name="T2" fmla="*/ 2147483647 w 164"/>
                      <a:gd name="T3" fmla="*/ 2147483647 h 106"/>
                      <a:gd name="T4" fmla="*/ 2147483647 w 164"/>
                      <a:gd name="T5" fmla="*/ 0 h 106"/>
                      <a:gd name="T6" fmla="*/ 2147483647 w 164"/>
                      <a:gd name="T7" fmla="*/ 2147483647 h 106"/>
                      <a:gd name="T8" fmla="*/ 2147483647 w 164"/>
                      <a:gd name="T9" fmla="*/ 2147483647 h 106"/>
                      <a:gd name="T10" fmla="*/ 2147483647 w 164"/>
                      <a:gd name="T11" fmla="*/ 2147483647 h 106"/>
                      <a:gd name="T12" fmla="*/ 2147483647 w 164"/>
                      <a:gd name="T13" fmla="*/ 2147483647 h 106"/>
                      <a:gd name="T14" fmla="*/ 2147483647 w 164"/>
                      <a:gd name="T15" fmla="*/ 2147483647 h 106"/>
                      <a:gd name="T16" fmla="*/ 2147483647 w 164"/>
                      <a:gd name="T17" fmla="*/ 2147483647 h 106"/>
                      <a:gd name="T18" fmla="*/ 2147483647 w 164"/>
                      <a:gd name="T19" fmla="*/ 2147483647 h 106"/>
                      <a:gd name="T20" fmla="*/ 2147483647 w 164"/>
                      <a:gd name="T21" fmla="*/ 2147483647 h 106"/>
                      <a:gd name="T22" fmla="*/ 2147483647 w 164"/>
                      <a:gd name="T23" fmla="*/ 2147483647 h 106"/>
                      <a:gd name="T24" fmla="*/ 2147483647 w 164"/>
                      <a:gd name="T25" fmla="*/ 2147483647 h 106"/>
                      <a:gd name="T26" fmla="*/ 2147483647 w 164"/>
                      <a:gd name="T27" fmla="*/ 2147483647 h 106"/>
                      <a:gd name="T28" fmla="*/ 2147483647 w 164"/>
                      <a:gd name="T29" fmla="*/ 2147483647 h 106"/>
                      <a:gd name="T30" fmla="*/ 2147483647 w 164"/>
                      <a:gd name="T31" fmla="*/ 2147483647 h 106"/>
                      <a:gd name="T32" fmla="*/ 0 w 164"/>
                      <a:gd name="T33" fmla="*/ 2147483647 h 106"/>
                      <a:gd name="T34" fmla="*/ 2147483647 w 164"/>
                      <a:gd name="T35" fmla="*/ 2147483647 h 106"/>
                      <a:gd name="T36" fmla="*/ 2147483647 w 164"/>
                      <a:gd name="T37" fmla="*/ 2147483647 h 106"/>
                      <a:gd name="T38" fmla="*/ 2147483647 w 164"/>
                      <a:gd name="T39" fmla="*/ 2147483647 h 106"/>
                      <a:gd name="T40" fmla="*/ 2147483647 w 164"/>
                      <a:gd name="T41" fmla="*/ 2147483647 h 106"/>
                      <a:gd name="T42" fmla="*/ 2147483647 w 164"/>
                      <a:gd name="T43" fmla="*/ 2147483647 h 106"/>
                      <a:gd name="T44" fmla="*/ 2147483647 w 164"/>
                      <a:gd name="T45" fmla="*/ 2147483647 h 106"/>
                      <a:gd name="T46" fmla="*/ 2147483647 w 164"/>
                      <a:gd name="T47" fmla="*/ 2147483647 h 106"/>
                      <a:gd name="T48" fmla="*/ 2147483647 w 164"/>
                      <a:gd name="T49" fmla="*/ 2147483647 h 106"/>
                      <a:gd name="T50" fmla="*/ 2147483647 w 164"/>
                      <a:gd name="T51" fmla="*/ 2147483647 h 106"/>
                      <a:gd name="T52" fmla="*/ 2147483647 w 164"/>
                      <a:gd name="T53" fmla="*/ 2147483647 h 106"/>
                      <a:gd name="T54" fmla="*/ 2147483647 w 164"/>
                      <a:gd name="T55" fmla="*/ 2147483647 h 106"/>
                      <a:gd name="T56" fmla="*/ 2147483647 w 164"/>
                      <a:gd name="T57" fmla="*/ 2147483647 h 106"/>
                      <a:gd name="T58" fmla="*/ 2147483647 w 164"/>
                      <a:gd name="T59" fmla="*/ 2147483647 h 106"/>
                      <a:gd name="T60" fmla="*/ 2147483647 w 164"/>
                      <a:gd name="T61" fmla="*/ 2147483647 h 106"/>
                      <a:gd name="T62" fmla="*/ 2147483647 w 164"/>
                      <a:gd name="T63" fmla="*/ 2147483647 h 106"/>
                      <a:gd name="T64" fmla="*/ 2147483647 w 164"/>
                      <a:gd name="T65" fmla="*/ 2147483647 h 106"/>
                      <a:gd name="T66" fmla="*/ 2147483647 w 164"/>
                      <a:gd name="T67" fmla="*/ 2147483647 h 106"/>
                      <a:gd name="T68" fmla="*/ 2147483647 w 164"/>
                      <a:gd name="T69" fmla="*/ 2147483647 h 106"/>
                      <a:gd name="T70" fmla="*/ 2147483647 w 164"/>
                      <a:gd name="T71" fmla="*/ 2147483647 h 106"/>
                      <a:gd name="T72" fmla="*/ 2147483647 w 164"/>
                      <a:gd name="T73" fmla="*/ 2147483647 h 106"/>
                      <a:gd name="T74" fmla="*/ 2147483647 w 164"/>
                      <a:gd name="T75" fmla="*/ 2147483647 h 106"/>
                      <a:gd name="T76" fmla="*/ 2147483647 w 164"/>
                      <a:gd name="T77" fmla="*/ 2147483647 h 106"/>
                      <a:gd name="T78" fmla="*/ 2147483647 w 164"/>
                      <a:gd name="T79" fmla="*/ 2147483647 h 106"/>
                      <a:gd name="T80" fmla="*/ 2147483647 w 164"/>
                      <a:gd name="T81" fmla="*/ 2147483647 h 10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w 164"/>
                      <a:gd name="T124" fmla="*/ 0 h 106"/>
                      <a:gd name="T125" fmla="*/ 164 w 164"/>
                      <a:gd name="T126" fmla="*/ 106 h 106"/>
                    </a:gdLst>
                    <a:ahLst/>
                    <a:cxnLst>
                      <a:cxn ang="T82">
                        <a:pos x="T0" y="T1"/>
                      </a:cxn>
                      <a:cxn ang="T83">
                        <a:pos x="T2" y="T3"/>
                      </a:cxn>
                      <a:cxn ang="T84">
                        <a:pos x="T4" y="T5"/>
                      </a:cxn>
                      <a:cxn ang="T85">
                        <a:pos x="T6" y="T7"/>
                      </a:cxn>
                      <a:cxn ang="T86">
                        <a:pos x="T8" y="T9"/>
                      </a:cxn>
                      <a:cxn ang="T87">
                        <a:pos x="T10" y="T11"/>
                      </a:cxn>
                      <a:cxn ang="T88">
                        <a:pos x="T12" y="T13"/>
                      </a:cxn>
                      <a:cxn ang="T89">
                        <a:pos x="T14" y="T15"/>
                      </a:cxn>
                      <a:cxn ang="T90">
                        <a:pos x="T16" y="T17"/>
                      </a:cxn>
                      <a:cxn ang="T91">
                        <a:pos x="T18" y="T19"/>
                      </a:cxn>
                      <a:cxn ang="T92">
                        <a:pos x="T20" y="T21"/>
                      </a:cxn>
                      <a:cxn ang="T93">
                        <a:pos x="T22" y="T23"/>
                      </a:cxn>
                      <a:cxn ang="T94">
                        <a:pos x="T24" y="T25"/>
                      </a:cxn>
                      <a:cxn ang="T95">
                        <a:pos x="T26" y="T27"/>
                      </a:cxn>
                      <a:cxn ang="T96">
                        <a:pos x="T28" y="T29"/>
                      </a:cxn>
                      <a:cxn ang="T97">
                        <a:pos x="T30" y="T31"/>
                      </a:cxn>
                      <a:cxn ang="T98">
                        <a:pos x="T32" y="T33"/>
                      </a:cxn>
                      <a:cxn ang="T99">
                        <a:pos x="T34" y="T35"/>
                      </a:cxn>
                      <a:cxn ang="T100">
                        <a:pos x="T36" y="T37"/>
                      </a:cxn>
                      <a:cxn ang="T101">
                        <a:pos x="T38" y="T39"/>
                      </a:cxn>
                      <a:cxn ang="T102">
                        <a:pos x="T40" y="T41"/>
                      </a:cxn>
                      <a:cxn ang="T103">
                        <a:pos x="T42" y="T43"/>
                      </a:cxn>
                      <a:cxn ang="T104">
                        <a:pos x="T44" y="T45"/>
                      </a:cxn>
                      <a:cxn ang="T105">
                        <a:pos x="T46" y="T47"/>
                      </a:cxn>
                      <a:cxn ang="T106">
                        <a:pos x="T48" y="T49"/>
                      </a:cxn>
                      <a:cxn ang="T107">
                        <a:pos x="T50" y="T51"/>
                      </a:cxn>
                      <a:cxn ang="T108">
                        <a:pos x="T52" y="T53"/>
                      </a:cxn>
                      <a:cxn ang="T109">
                        <a:pos x="T54" y="T55"/>
                      </a:cxn>
                      <a:cxn ang="T110">
                        <a:pos x="T56" y="T57"/>
                      </a:cxn>
                      <a:cxn ang="T111">
                        <a:pos x="T58" y="T59"/>
                      </a:cxn>
                      <a:cxn ang="T112">
                        <a:pos x="T60" y="T61"/>
                      </a:cxn>
                      <a:cxn ang="T113">
                        <a:pos x="T62" y="T63"/>
                      </a:cxn>
                      <a:cxn ang="T114">
                        <a:pos x="T64" y="T65"/>
                      </a:cxn>
                      <a:cxn ang="T115">
                        <a:pos x="T66" y="T67"/>
                      </a:cxn>
                      <a:cxn ang="T116">
                        <a:pos x="T68" y="T69"/>
                      </a:cxn>
                      <a:cxn ang="T117">
                        <a:pos x="T70" y="T71"/>
                      </a:cxn>
                      <a:cxn ang="T118">
                        <a:pos x="T72" y="T73"/>
                      </a:cxn>
                      <a:cxn ang="T119">
                        <a:pos x="T74" y="T75"/>
                      </a:cxn>
                      <a:cxn ang="T120">
                        <a:pos x="T76" y="T77"/>
                      </a:cxn>
                      <a:cxn ang="T121">
                        <a:pos x="T78" y="T79"/>
                      </a:cxn>
                      <a:cxn ang="T122">
                        <a:pos x="T80" y="T81"/>
                      </a:cxn>
                    </a:cxnLst>
                    <a:rect l="T123" t="T124" r="T125" b="T126"/>
                    <a:pathLst>
                      <a:path w="164" h="106">
                        <a:moveTo>
                          <a:pt x="164" y="32"/>
                        </a:moveTo>
                        <a:lnTo>
                          <a:pt x="144" y="8"/>
                        </a:lnTo>
                        <a:lnTo>
                          <a:pt x="144" y="0"/>
                        </a:lnTo>
                        <a:lnTo>
                          <a:pt x="96" y="12"/>
                        </a:lnTo>
                        <a:lnTo>
                          <a:pt x="52" y="56"/>
                        </a:lnTo>
                        <a:lnTo>
                          <a:pt x="50" y="34"/>
                        </a:lnTo>
                        <a:lnTo>
                          <a:pt x="30" y="28"/>
                        </a:lnTo>
                        <a:lnTo>
                          <a:pt x="26" y="26"/>
                        </a:lnTo>
                        <a:lnTo>
                          <a:pt x="24" y="28"/>
                        </a:lnTo>
                        <a:lnTo>
                          <a:pt x="18" y="26"/>
                        </a:lnTo>
                        <a:lnTo>
                          <a:pt x="14" y="22"/>
                        </a:lnTo>
                        <a:lnTo>
                          <a:pt x="12" y="24"/>
                        </a:lnTo>
                        <a:lnTo>
                          <a:pt x="10" y="28"/>
                        </a:lnTo>
                        <a:lnTo>
                          <a:pt x="8" y="34"/>
                        </a:lnTo>
                        <a:lnTo>
                          <a:pt x="6" y="38"/>
                        </a:lnTo>
                        <a:lnTo>
                          <a:pt x="4" y="46"/>
                        </a:lnTo>
                        <a:lnTo>
                          <a:pt x="0" y="54"/>
                        </a:lnTo>
                        <a:lnTo>
                          <a:pt x="10" y="78"/>
                        </a:lnTo>
                        <a:lnTo>
                          <a:pt x="14" y="92"/>
                        </a:lnTo>
                        <a:lnTo>
                          <a:pt x="14" y="106"/>
                        </a:lnTo>
                        <a:lnTo>
                          <a:pt x="20" y="106"/>
                        </a:lnTo>
                        <a:lnTo>
                          <a:pt x="30" y="106"/>
                        </a:lnTo>
                        <a:lnTo>
                          <a:pt x="40" y="102"/>
                        </a:lnTo>
                        <a:lnTo>
                          <a:pt x="44" y="98"/>
                        </a:lnTo>
                        <a:lnTo>
                          <a:pt x="52" y="94"/>
                        </a:lnTo>
                        <a:lnTo>
                          <a:pt x="66" y="90"/>
                        </a:lnTo>
                        <a:lnTo>
                          <a:pt x="76" y="88"/>
                        </a:lnTo>
                        <a:lnTo>
                          <a:pt x="86" y="84"/>
                        </a:lnTo>
                        <a:lnTo>
                          <a:pt x="96" y="82"/>
                        </a:lnTo>
                        <a:lnTo>
                          <a:pt x="100" y="78"/>
                        </a:lnTo>
                        <a:lnTo>
                          <a:pt x="104" y="76"/>
                        </a:lnTo>
                        <a:lnTo>
                          <a:pt x="106" y="70"/>
                        </a:lnTo>
                        <a:lnTo>
                          <a:pt x="112" y="68"/>
                        </a:lnTo>
                        <a:lnTo>
                          <a:pt x="130" y="64"/>
                        </a:lnTo>
                        <a:lnTo>
                          <a:pt x="140" y="60"/>
                        </a:lnTo>
                        <a:lnTo>
                          <a:pt x="150" y="54"/>
                        </a:lnTo>
                        <a:lnTo>
                          <a:pt x="152" y="50"/>
                        </a:lnTo>
                        <a:lnTo>
                          <a:pt x="154" y="44"/>
                        </a:lnTo>
                        <a:lnTo>
                          <a:pt x="158" y="36"/>
                        </a:lnTo>
                        <a:lnTo>
                          <a:pt x="160" y="34"/>
                        </a:lnTo>
                        <a:lnTo>
                          <a:pt x="164" y="3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08" name="íṣ1iḍè">
                    <a:extLst>
                      <a:ext uri="{FF2B5EF4-FFF2-40B4-BE49-F238E27FC236}">
                        <a16:creationId xmlns="" xmlns:a16="http://schemas.microsoft.com/office/drawing/2014/main" id="{2A3AF42C-3F5C-455B-9DA0-CFF1A721AD7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591489" y="2941573"/>
                    <a:ext cx="72993" cy="46234"/>
                  </a:xfrm>
                  <a:custGeom>
                    <a:avLst/>
                    <a:gdLst>
                      <a:gd name="T0" fmla="*/ 2147483647 w 42"/>
                      <a:gd name="T1" fmla="*/ 2147483647 h 28"/>
                      <a:gd name="T2" fmla="*/ 2147483647 w 42"/>
                      <a:gd name="T3" fmla="*/ 2147483647 h 28"/>
                      <a:gd name="T4" fmla="*/ 2147483647 w 42"/>
                      <a:gd name="T5" fmla="*/ 2147483647 h 28"/>
                      <a:gd name="T6" fmla="*/ 2147483647 w 42"/>
                      <a:gd name="T7" fmla="*/ 2147483647 h 28"/>
                      <a:gd name="T8" fmla="*/ 0 w 42"/>
                      <a:gd name="T9" fmla="*/ 2147483647 h 28"/>
                      <a:gd name="T10" fmla="*/ 2147483647 w 42"/>
                      <a:gd name="T11" fmla="*/ 2147483647 h 28"/>
                      <a:gd name="T12" fmla="*/ 2147483647 w 42"/>
                      <a:gd name="T13" fmla="*/ 2147483647 h 28"/>
                      <a:gd name="T14" fmla="*/ 2147483647 w 42"/>
                      <a:gd name="T15" fmla="*/ 0 h 28"/>
                      <a:gd name="T16" fmla="*/ 2147483647 w 42"/>
                      <a:gd name="T17" fmla="*/ 0 h 28"/>
                      <a:gd name="T18" fmla="*/ 2147483647 w 42"/>
                      <a:gd name="T19" fmla="*/ 0 h 28"/>
                      <a:gd name="T20" fmla="*/ 2147483647 w 42"/>
                      <a:gd name="T21" fmla="*/ 2147483647 h 28"/>
                      <a:gd name="T22" fmla="*/ 2147483647 w 42"/>
                      <a:gd name="T23" fmla="*/ 0 h 28"/>
                      <a:gd name="T24" fmla="*/ 2147483647 w 42"/>
                      <a:gd name="T25" fmla="*/ 2147483647 h 28"/>
                      <a:gd name="T26" fmla="*/ 2147483647 w 42"/>
                      <a:gd name="T27" fmla="*/ 2147483647 h 28"/>
                      <a:gd name="T28" fmla="*/ 2147483647 w 42"/>
                      <a:gd name="T29" fmla="*/ 2147483647 h 28"/>
                      <a:gd name="T30" fmla="*/ 2147483647 w 42"/>
                      <a:gd name="T31" fmla="*/ 2147483647 h 28"/>
                      <a:gd name="T32" fmla="*/ 2147483647 w 42"/>
                      <a:gd name="T33" fmla="*/ 2147483647 h 28"/>
                      <a:gd name="T34" fmla="*/ 2147483647 w 42"/>
                      <a:gd name="T35" fmla="*/ 2147483647 h 28"/>
                      <a:gd name="T36" fmla="*/ 2147483647 w 42"/>
                      <a:gd name="T37" fmla="*/ 2147483647 h 28"/>
                      <a:gd name="T38" fmla="*/ 2147483647 w 42"/>
                      <a:gd name="T39" fmla="*/ 2147483647 h 28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w 42"/>
                      <a:gd name="T61" fmla="*/ 0 h 28"/>
                      <a:gd name="T62" fmla="*/ 42 w 42"/>
                      <a:gd name="T63" fmla="*/ 28 h 28"/>
                    </a:gdLst>
                    <a:ahLst/>
                    <a:cxnLst>
                      <a:cxn ang="T40">
                        <a:pos x="T0" y="T1"/>
                      </a:cxn>
                      <a:cxn ang="T41">
                        <a:pos x="T2" y="T3"/>
                      </a:cxn>
                      <a:cxn ang="T42">
                        <a:pos x="T4" y="T5"/>
                      </a:cxn>
                      <a:cxn ang="T43">
                        <a:pos x="T6" y="T7"/>
                      </a:cxn>
                      <a:cxn ang="T44">
                        <a:pos x="T8" y="T9"/>
                      </a:cxn>
                      <a:cxn ang="T45">
                        <a:pos x="T10" y="T11"/>
                      </a:cxn>
                      <a:cxn ang="T46">
                        <a:pos x="T12" y="T13"/>
                      </a:cxn>
                      <a:cxn ang="T47">
                        <a:pos x="T14" y="T15"/>
                      </a:cxn>
                      <a:cxn ang="T48">
                        <a:pos x="T16" y="T17"/>
                      </a:cxn>
                      <a:cxn ang="T49">
                        <a:pos x="T18" y="T19"/>
                      </a:cxn>
                      <a:cxn ang="T50">
                        <a:pos x="T20" y="T21"/>
                      </a:cxn>
                      <a:cxn ang="T51">
                        <a:pos x="T22" y="T23"/>
                      </a:cxn>
                      <a:cxn ang="T52">
                        <a:pos x="T24" y="T25"/>
                      </a:cxn>
                      <a:cxn ang="T53">
                        <a:pos x="T26" y="T27"/>
                      </a:cxn>
                      <a:cxn ang="T54">
                        <a:pos x="T28" y="T29"/>
                      </a:cxn>
                      <a:cxn ang="T55">
                        <a:pos x="T30" y="T31"/>
                      </a:cxn>
                      <a:cxn ang="T56">
                        <a:pos x="T32" y="T33"/>
                      </a:cxn>
                      <a:cxn ang="T57">
                        <a:pos x="T34" y="T35"/>
                      </a:cxn>
                      <a:cxn ang="T58">
                        <a:pos x="T36" y="T37"/>
                      </a:cxn>
                      <a:cxn ang="T59">
                        <a:pos x="T38" y="T39"/>
                      </a:cxn>
                    </a:cxnLst>
                    <a:rect l="T60" t="T61" r="T62" b="T63"/>
                    <a:pathLst>
                      <a:path w="42" h="28">
                        <a:moveTo>
                          <a:pt x="42" y="28"/>
                        </a:moveTo>
                        <a:lnTo>
                          <a:pt x="24" y="28"/>
                        </a:lnTo>
                        <a:lnTo>
                          <a:pt x="20" y="24"/>
                        </a:lnTo>
                        <a:lnTo>
                          <a:pt x="16" y="22"/>
                        </a:lnTo>
                        <a:lnTo>
                          <a:pt x="0" y="18"/>
                        </a:lnTo>
                        <a:lnTo>
                          <a:pt x="4" y="10"/>
                        </a:lnTo>
                        <a:lnTo>
                          <a:pt x="8" y="4"/>
                        </a:lnTo>
                        <a:lnTo>
                          <a:pt x="12" y="0"/>
                        </a:lnTo>
                        <a:lnTo>
                          <a:pt x="18" y="0"/>
                        </a:lnTo>
                        <a:lnTo>
                          <a:pt x="22" y="0"/>
                        </a:lnTo>
                        <a:lnTo>
                          <a:pt x="26" y="2"/>
                        </a:lnTo>
                        <a:lnTo>
                          <a:pt x="28" y="0"/>
                        </a:lnTo>
                        <a:lnTo>
                          <a:pt x="30" y="2"/>
                        </a:lnTo>
                        <a:lnTo>
                          <a:pt x="24" y="4"/>
                        </a:lnTo>
                        <a:lnTo>
                          <a:pt x="26" y="10"/>
                        </a:lnTo>
                        <a:lnTo>
                          <a:pt x="28" y="14"/>
                        </a:lnTo>
                        <a:lnTo>
                          <a:pt x="38" y="20"/>
                        </a:lnTo>
                        <a:lnTo>
                          <a:pt x="40" y="24"/>
                        </a:lnTo>
                        <a:lnTo>
                          <a:pt x="42" y="26"/>
                        </a:lnTo>
                        <a:lnTo>
                          <a:pt x="42" y="2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09" name="ïṡļiḋe">
                    <a:extLst>
                      <a:ext uri="{FF2B5EF4-FFF2-40B4-BE49-F238E27FC236}">
                        <a16:creationId xmlns="" xmlns:a16="http://schemas.microsoft.com/office/drawing/2014/main" id="{AF2DD846-8ACE-46F5-ACE8-76ED6BA1337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481312" y="2638945"/>
                    <a:ext cx="579809" cy="441333"/>
                  </a:xfrm>
                  <a:custGeom>
                    <a:avLst/>
                    <a:gdLst>
                      <a:gd name="T0" fmla="*/ 2147483647 w 332"/>
                      <a:gd name="T1" fmla="*/ 2147483647 h 266"/>
                      <a:gd name="T2" fmla="*/ 2147483647 w 332"/>
                      <a:gd name="T3" fmla="*/ 2147483647 h 266"/>
                      <a:gd name="T4" fmla="*/ 2147483647 w 332"/>
                      <a:gd name="T5" fmla="*/ 2147483647 h 266"/>
                      <a:gd name="T6" fmla="*/ 2147483647 w 332"/>
                      <a:gd name="T7" fmla="*/ 2147483647 h 266"/>
                      <a:gd name="T8" fmla="*/ 2147483647 w 332"/>
                      <a:gd name="T9" fmla="*/ 2147483647 h 266"/>
                      <a:gd name="T10" fmla="*/ 2147483647 w 332"/>
                      <a:gd name="T11" fmla="*/ 2147483647 h 266"/>
                      <a:gd name="T12" fmla="*/ 2147483647 w 332"/>
                      <a:gd name="T13" fmla="*/ 2147483647 h 266"/>
                      <a:gd name="T14" fmla="*/ 2147483647 w 332"/>
                      <a:gd name="T15" fmla="*/ 2147483647 h 266"/>
                      <a:gd name="T16" fmla="*/ 2147483647 w 332"/>
                      <a:gd name="T17" fmla="*/ 2147483647 h 266"/>
                      <a:gd name="T18" fmla="*/ 2147483647 w 332"/>
                      <a:gd name="T19" fmla="*/ 2147483647 h 266"/>
                      <a:gd name="T20" fmla="*/ 2147483647 w 332"/>
                      <a:gd name="T21" fmla="*/ 2147483647 h 266"/>
                      <a:gd name="T22" fmla="*/ 2147483647 w 332"/>
                      <a:gd name="T23" fmla="*/ 2147483647 h 266"/>
                      <a:gd name="T24" fmla="*/ 2147483647 w 332"/>
                      <a:gd name="T25" fmla="*/ 2147483647 h 266"/>
                      <a:gd name="T26" fmla="*/ 2147483647 w 332"/>
                      <a:gd name="T27" fmla="*/ 2147483647 h 266"/>
                      <a:gd name="T28" fmla="*/ 2147483647 w 332"/>
                      <a:gd name="T29" fmla="*/ 2147483647 h 266"/>
                      <a:gd name="T30" fmla="*/ 2147483647 w 332"/>
                      <a:gd name="T31" fmla="*/ 2147483647 h 266"/>
                      <a:gd name="T32" fmla="*/ 2147483647 w 332"/>
                      <a:gd name="T33" fmla="*/ 2147483647 h 266"/>
                      <a:gd name="T34" fmla="*/ 2147483647 w 332"/>
                      <a:gd name="T35" fmla="*/ 2147483647 h 266"/>
                      <a:gd name="T36" fmla="*/ 2147483647 w 332"/>
                      <a:gd name="T37" fmla="*/ 2147483647 h 266"/>
                      <a:gd name="T38" fmla="*/ 2147483647 w 332"/>
                      <a:gd name="T39" fmla="*/ 2147483647 h 266"/>
                      <a:gd name="T40" fmla="*/ 2147483647 w 332"/>
                      <a:gd name="T41" fmla="*/ 2147483647 h 266"/>
                      <a:gd name="T42" fmla="*/ 2147483647 w 332"/>
                      <a:gd name="T43" fmla="*/ 2147483647 h 266"/>
                      <a:gd name="T44" fmla="*/ 2147483647 w 332"/>
                      <a:gd name="T45" fmla="*/ 2147483647 h 266"/>
                      <a:gd name="T46" fmla="*/ 2147483647 w 332"/>
                      <a:gd name="T47" fmla="*/ 2147483647 h 266"/>
                      <a:gd name="T48" fmla="*/ 2147483647 w 332"/>
                      <a:gd name="T49" fmla="*/ 2147483647 h 266"/>
                      <a:gd name="T50" fmla="*/ 2147483647 w 332"/>
                      <a:gd name="T51" fmla="*/ 2147483647 h 266"/>
                      <a:gd name="T52" fmla="*/ 2147483647 w 332"/>
                      <a:gd name="T53" fmla="*/ 2147483647 h 266"/>
                      <a:gd name="T54" fmla="*/ 2147483647 w 332"/>
                      <a:gd name="T55" fmla="*/ 2147483647 h 266"/>
                      <a:gd name="T56" fmla="*/ 2147483647 w 332"/>
                      <a:gd name="T57" fmla="*/ 2147483647 h 266"/>
                      <a:gd name="T58" fmla="*/ 2147483647 w 332"/>
                      <a:gd name="T59" fmla="*/ 2147483647 h 266"/>
                      <a:gd name="T60" fmla="*/ 2147483647 w 332"/>
                      <a:gd name="T61" fmla="*/ 2147483647 h 266"/>
                      <a:gd name="T62" fmla="*/ 2147483647 w 332"/>
                      <a:gd name="T63" fmla="*/ 2147483647 h 266"/>
                      <a:gd name="T64" fmla="*/ 2147483647 w 332"/>
                      <a:gd name="T65" fmla="*/ 0 h 266"/>
                      <a:gd name="T66" fmla="*/ 0 w 332"/>
                      <a:gd name="T67" fmla="*/ 2147483647 h 266"/>
                      <a:gd name="T68" fmla="*/ 2147483647 w 332"/>
                      <a:gd name="T69" fmla="*/ 2147483647 h 266"/>
                      <a:gd name="T70" fmla="*/ 2147483647 w 332"/>
                      <a:gd name="T71" fmla="*/ 2147483647 h 266"/>
                      <a:gd name="T72" fmla="*/ 2147483647 w 332"/>
                      <a:gd name="T73" fmla="*/ 2147483647 h 266"/>
                      <a:gd name="T74" fmla="*/ 2147483647 w 332"/>
                      <a:gd name="T75" fmla="*/ 2147483647 h 266"/>
                      <a:gd name="T76" fmla="*/ 2147483647 w 332"/>
                      <a:gd name="T77" fmla="*/ 2147483647 h 266"/>
                      <a:gd name="T78" fmla="*/ 2147483647 w 332"/>
                      <a:gd name="T79" fmla="*/ 2147483647 h 266"/>
                      <a:gd name="T80" fmla="*/ 2147483647 w 332"/>
                      <a:gd name="T81" fmla="*/ 2147483647 h 266"/>
                      <a:gd name="T82" fmla="*/ 2147483647 w 332"/>
                      <a:gd name="T83" fmla="*/ 2147483647 h 26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w 332"/>
                      <a:gd name="T127" fmla="*/ 0 h 266"/>
                      <a:gd name="T128" fmla="*/ 332 w 332"/>
                      <a:gd name="T129" fmla="*/ 266 h 266"/>
                    </a:gdLst>
                    <a:ahLst/>
                    <a:cxnLst>
                      <a:cxn ang="T84">
                        <a:pos x="T0" y="T1"/>
                      </a:cxn>
                      <a:cxn ang="T85">
                        <a:pos x="T2" y="T3"/>
                      </a:cxn>
                      <a:cxn ang="T86">
                        <a:pos x="T4" y="T5"/>
                      </a:cxn>
                      <a:cxn ang="T87">
                        <a:pos x="T6" y="T7"/>
                      </a:cxn>
                      <a:cxn ang="T88">
                        <a:pos x="T8" y="T9"/>
                      </a:cxn>
                      <a:cxn ang="T89">
                        <a:pos x="T10" y="T11"/>
                      </a:cxn>
                      <a:cxn ang="T90">
                        <a:pos x="T12" y="T13"/>
                      </a:cxn>
                      <a:cxn ang="T91">
                        <a:pos x="T14" y="T15"/>
                      </a:cxn>
                      <a:cxn ang="T92">
                        <a:pos x="T16" y="T17"/>
                      </a:cxn>
                      <a:cxn ang="T93">
                        <a:pos x="T18" y="T19"/>
                      </a:cxn>
                      <a:cxn ang="T94">
                        <a:pos x="T20" y="T21"/>
                      </a:cxn>
                      <a:cxn ang="T95">
                        <a:pos x="T22" y="T23"/>
                      </a:cxn>
                      <a:cxn ang="T96">
                        <a:pos x="T24" y="T25"/>
                      </a:cxn>
                      <a:cxn ang="T97">
                        <a:pos x="T26" y="T27"/>
                      </a:cxn>
                      <a:cxn ang="T98">
                        <a:pos x="T28" y="T29"/>
                      </a:cxn>
                      <a:cxn ang="T99">
                        <a:pos x="T30" y="T31"/>
                      </a:cxn>
                      <a:cxn ang="T100">
                        <a:pos x="T32" y="T33"/>
                      </a:cxn>
                      <a:cxn ang="T101">
                        <a:pos x="T34" y="T35"/>
                      </a:cxn>
                      <a:cxn ang="T102">
                        <a:pos x="T36" y="T37"/>
                      </a:cxn>
                      <a:cxn ang="T103">
                        <a:pos x="T38" y="T39"/>
                      </a:cxn>
                      <a:cxn ang="T104">
                        <a:pos x="T40" y="T41"/>
                      </a:cxn>
                      <a:cxn ang="T105">
                        <a:pos x="T42" y="T43"/>
                      </a:cxn>
                      <a:cxn ang="T106">
                        <a:pos x="T44" y="T45"/>
                      </a:cxn>
                      <a:cxn ang="T107">
                        <a:pos x="T46" y="T47"/>
                      </a:cxn>
                      <a:cxn ang="T108">
                        <a:pos x="T48" y="T49"/>
                      </a:cxn>
                      <a:cxn ang="T109">
                        <a:pos x="T50" y="T51"/>
                      </a:cxn>
                      <a:cxn ang="T110">
                        <a:pos x="T52" y="T53"/>
                      </a:cxn>
                      <a:cxn ang="T111">
                        <a:pos x="T54" y="T55"/>
                      </a:cxn>
                      <a:cxn ang="T112">
                        <a:pos x="T56" y="T57"/>
                      </a:cxn>
                      <a:cxn ang="T113">
                        <a:pos x="T58" y="T59"/>
                      </a:cxn>
                      <a:cxn ang="T114">
                        <a:pos x="T60" y="T61"/>
                      </a:cxn>
                      <a:cxn ang="T115">
                        <a:pos x="T62" y="T63"/>
                      </a:cxn>
                      <a:cxn ang="T116">
                        <a:pos x="T64" y="T65"/>
                      </a:cxn>
                      <a:cxn ang="T117">
                        <a:pos x="T66" y="T67"/>
                      </a:cxn>
                      <a:cxn ang="T118">
                        <a:pos x="T68" y="T69"/>
                      </a:cxn>
                      <a:cxn ang="T119">
                        <a:pos x="T70" y="T71"/>
                      </a:cxn>
                      <a:cxn ang="T120">
                        <a:pos x="T72" y="T73"/>
                      </a:cxn>
                      <a:cxn ang="T121">
                        <a:pos x="T74" y="T75"/>
                      </a:cxn>
                      <a:cxn ang="T122">
                        <a:pos x="T76" y="T77"/>
                      </a:cxn>
                      <a:cxn ang="T123">
                        <a:pos x="T78" y="T79"/>
                      </a:cxn>
                      <a:cxn ang="T124">
                        <a:pos x="T80" y="T81"/>
                      </a:cxn>
                      <a:cxn ang="T125">
                        <a:pos x="T82" y="T83"/>
                      </a:cxn>
                    </a:cxnLst>
                    <a:rect l="T126" t="T127" r="T128" b="T129"/>
                    <a:pathLst>
                      <a:path w="332" h="266">
                        <a:moveTo>
                          <a:pt x="94" y="184"/>
                        </a:moveTo>
                        <a:lnTo>
                          <a:pt x="98" y="180"/>
                        </a:lnTo>
                        <a:lnTo>
                          <a:pt x="100" y="172"/>
                        </a:lnTo>
                        <a:lnTo>
                          <a:pt x="112" y="180"/>
                        </a:lnTo>
                        <a:lnTo>
                          <a:pt x="122" y="190"/>
                        </a:lnTo>
                        <a:lnTo>
                          <a:pt x="144" y="212"/>
                        </a:lnTo>
                        <a:lnTo>
                          <a:pt x="154" y="222"/>
                        </a:lnTo>
                        <a:lnTo>
                          <a:pt x="166" y="230"/>
                        </a:lnTo>
                        <a:lnTo>
                          <a:pt x="180" y="238"/>
                        </a:lnTo>
                        <a:lnTo>
                          <a:pt x="188" y="238"/>
                        </a:lnTo>
                        <a:lnTo>
                          <a:pt x="198" y="240"/>
                        </a:lnTo>
                        <a:lnTo>
                          <a:pt x="206" y="238"/>
                        </a:lnTo>
                        <a:lnTo>
                          <a:pt x="214" y="234"/>
                        </a:lnTo>
                        <a:lnTo>
                          <a:pt x="222" y="230"/>
                        </a:lnTo>
                        <a:lnTo>
                          <a:pt x="228" y="228"/>
                        </a:lnTo>
                        <a:lnTo>
                          <a:pt x="234" y="228"/>
                        </a:lnTo>
                        <a:lnTo>
                          <a:pt x="236" y="230"/>
                        </a:lnTo>
                        <a:lnTo>
                          <a:pt x="236" y="234"/>
                        </a:lnTo>
                        <a:lnTo>
                          <a:pt x="238" y="240"/>
                        </a:lnTo>
                        <a:lnTo>
                          <a:pt x="236" y="246"/>
                        </a:lnTo>
                        <a:lnTo>
                          <a:pt x="240" y="248"/>
                        </a:lnTo>
                        <a:lnTo>
                          <a:pt x="246" y="252"/>
                        </a:lnTo>
                        <a:lnTo>
                          <a:pt x="262" y="258"/>
                        </a:lnTo>
                        <a:lnTo>
                          <a:pt x="282" y="264"/>
                        </a:lnTo>
                        <a:lnTo>
                          <a:pt x="294" y="266"/>
                        </a:lnTo>
                        <a:lnTo>
                          <a:pt x="302" y="266"/>
                        </a:lnTo>
                        <a:lnTo>
                          <a:pt x="308" y="266"/>
                        </a:lnTo>
                        <a:lnTo>
                          <a:pt x="308" y="258"/>
                        </a:lnTo>
                        <a:lnTo>
                          <a:pt x="310" y="254"/>
                        </a:lnTo>
                        <a:lnTo>
                          <a:pt x="312" y="248"/>
                        </a:lnTo>
                        <a:lnTo>
                          <a:pt x="316" y="246"/>
                        </a:lnTo>
                        <a:lnTo>
                          <a:pt x="326" y="240"/>
                        </a:lnTo>
                        <a:lnTo>
                          <a:pt x="330" y="238"/>
                        </a:lnTo>
                        <a:lnTo>
                          <a:pt x="332" y="234"/>
                        </a:lnTo>
                        <a:lnTo>
                          <a:pt x="328" y="230"/>
                        </a:lnTo>
                        <a:lnTo>
                          <a:pt x="322" y="226"/>
                        </a:lnTo>
                        <a:lnTo>
                          <a:pt x="320" y="218"/>
                        </a:lnTo>
                        <a:lnTo>
                          <a:pt x="318" y="212"/>
                        </a:lnTo>
                        <a:lnTo>
                          <a:pt x="314" y="210"/>
                        </a:lnTo>
                        <a:lnTo>
                          <a:pt x="310" y="210"/>
                        </a:lnTo>
                        <a:lnTo>
                          <a:pt x="304" y="204"/>
                        </a:lnTo>
                        <a:lnTo>
                          <a:pt x="298" y="196"/>
                        </a:lnTo>
                        <a:lnTo>
                          <a:pt x="292" y="192"/>
                        </a:lnTo>
                        <a:lnTo>
                          <a:pt x="286" y="190"/>
                        </a:lnTo>
                        <a:lnTo>
                          <a:pt x="282" y="186"/>
                        </a:lnTo>
                        <a:lnTo>
                          <a:pt x="282" y="182"/>
                        </a:lnTo>
                        <a:lnTo>
                          <a:pt x="284" y="178"/>
                        </a:lnTo>
                        <a:lnTo>
                          <a:pt x="288" y="172"/>
                        </a:lnTo>
                        <a:lnTo>
                          <a:pt x="294" y="164"/>
                        </a:lnTo>
                        <a:lnTo>
                          <a:pt x="296" y="162"/>
                        </a:lnTo>
                        <a:lnTo>
                          <a:pt x="296" y="158"/>
                        </a:lnTo>
                        <a:lnTo>
                          <a:pt x="288" y="156"/>
                        </a:lnTo>
                        <a:lnTo>
                          <a:pt x="282" y="152"/>
                        </a:lnTo>
                        <a:lnTo>
                          <a:pt x="280" y="148"/>
                        </a:lnTo>
                        <a:lnTo>
                          <a:pt x="278" y="142"/>
                        </a:lnTo>
                        <a:lnTo>
                          <a:pt x="274" y="130"/>
                        </a:lnTo>
                        <a:lnTo>
                          <a:pt x="270" y="118"/>
                        </a:lnTo>
                        <a:lnTo>
                          <a:pt x="270" y="110"/>
                        </a:lnTo>
                        <a:lnTo>
                          <a:pt x="270" y="104"/>
                        </a:lnTo>
                        <a:lnTo>
                          <a:pt x="272" y="94"/>
                        </a:lnTo>
                        <a:lnTo>
                          <a:pt x="274" y="84"/>
                        </a:lnTo>
                        <a:lnTo>
                          <a:pt x="274" y="76"/>
                        </a:lnTo>
                        <a:lnTo>
                          <a:pt x="274" y="72"/>
                        </a:lnTo>
                        <a:lnTo>
                          <a:pt x="272" y="68"/>
                        </a:lnTo>
                        <a:lnTo>
                          <a:pt x="268" y="64"/>
                        </a:lnTo>
                        <a:lnTo>
                          <a:pt x="264" y="62"/>
                        </a:lnTo>
                        <a:lnTo>
                          <a:pt x="256" y="60"/>
                        </a:lnTo>
                        <a:lnTo>
                          <a:pt x="250" y="56"/>
                        </a:lnTo>
                        <a:lnTo>
                          <a:pt x="226" y="40"/>
                        </a:lnTo>
                        <a:lnTo>
                          <a:pt x="210" y="32"/>
                        </a:lnTo>
                        <a:lnTo>
                          <a:pt x="200" y="28"/>
                        </a:lnTo>
                        <a:lnTo>
                          <a:pt x="194" y="28"/>
                        </a:lnTo>
                        <a:lnTo>
                          <a:pt x="184" y="30"/>
                        </a:lnTo>
                        <a:lnTo>
                          <a:pt x="174" y="32"/>
                        </a:lnTo>
                        <a:lnTo>
                          <a:pt x="162" y="42"/>
                        </a:lnTo>
                        <a:lnTo>
                          <a:pt x="156" y="46"/>
                        </a:lnTo>
                        <a:lnTo>
                          <a:pt x="148" y="50"/>
                        </a:lnTo>
                        <a:lnTo>
                          <a:pt x="140" y="54"/>
                        </a:lnTo>
                        <a:lnTo>
                          <a:pt x="126" y="54"/>
                        </a:lnTo>
                        <a:lnTo>
                          <a:pt x="112" y="52"/>
                        </a:lnTo>
                        <a:lnTo>
                          <a:pt x="94" y="46"/>
                        </a:lnTo>
                        <a:lnTo>
                          <a:pt x="88" y="40"/>
                        </a:lnTo>
                        <a:lnTo>
                          <a:pt x="82" y="34"/>
                        </a:lnTo>
                        <a:lnTo>
                          <a:pt x="78" y="30"/>
                        </a:lnTo>
                        <a:lnTo>
                          <a:pt x="76" y="26"/>
                        </a:lnTo>
                        <a:lnTo>
                          <a:pt x="68" y="22"/>
                        </a:lnTo>
                        <a:lnTo>
                          <a:pt x="64" y="18"/>
                        </a:lnTo>
                        <a:lnTo>
                          <a:pt x="64" y="12"/>
                        </a:lnTo>
                        <a:lnTo>
                          <a:pt x="62" y="4"/>
                        </a:lnTo>
                        <a:lnTo>
                          <a:pt x="54" y="4"/>
                        </a:lnTo>
                        <a:lnTo>
                          <a:pt x="44" y="14"/>
                        </a:lnTo>
                        <a:lnTo>
                          <a:pt x="36" y="20"/>
                        </a:lnTo>
                        <a:lnTo>
                          <a:pt x="32" y="20"/>
                        </a:lnTo>
                        <a:lnTo>
                          <a:pt x="28" y="22"/>
                        </a:lnTo>
                        <a:lnTo>
                          <a:pt x="24" y="22"/>
                        </a:lnTo>
                        <a:lnTo>
                          <a:pt x="18" y="18"/>
                        </a:lnTo>
                        <a:lnTo>
                          <a:pt x="14" y="12"/>
                        </a:lnTo>
                        <a:lnTo>
                          <a:pt x="8" y="4"/>
                        </a:lnTo>
                        <a:lnTo>
                          <a:pt x="4" y="0"/>
                        </a:lnTo>
                        <a:lnTo>
                          <a:pt x="4" y="4"/>
                        </a:lnTo>
                        <a:lnTo>
                          <a:pt x="2" y="12"/>
                        </a:lnTo>
                        <a:lnTo>
                          <a:pt x="0" y="12"/>
                        </a:lnTo>
                        <a:lnTo>
                          <a:pt x="2" y="22"/>
                        </a:lnTo>
                        <a:lnTo>
                          <a:pt x="4" y="30"/>
                        </a:lnTo>
                        <a:lnTo>
                          <a:pt x="6" y="40"/>
                        </a:lnTo>
                        <a:lnTo>
                          <a:pt x="8" y="52"/>
                        </a:lnTo>
                        <a:lnTo>
                          <a:pt x="14" y="52"/>
                        </a:lnTo>
                        <a:lnTo>
                          <a:pt x="18" y="62"/>
                        </a:lnTo>
                        <a:lnTo>
                          <a:pt x="26" y="70"/>
                        </a:lnTo>
                        <a:lnTo>
                          <a:pt x="36" y="74"/>
                        </a:lnTo>
                        <a:lnTo>
                          <a:pt x="46" y="78"/>
                        </a:lnTo>
                        <a:lnTo>
                          <a:pt x="40" y="90"/>
                        </a:lnTo>
                        <a:lnTo>
                          <a:pt x="38" y="98"/>
                        </a:lnTo>
                        <a:lnTo>
                          <a:pt x="36" y="106"/>
                        </a:lnTo>
                        <a:lnTo>
                          <a:pt x="38" y="112"/>
                        </a:lnTo>
                        <a:lnTo>
                          <a:pt x="40" y="118"/>
                        </a:lnTo>
                        <a:lnTo>
                          <a:pt x="46" y="124"/>
                        </a:lnTo>
                        <a:lnTo>
                          <a:pt x="50" y="128"/>
                        </a:lnTo>
                        <a:lnTo>
                          <a:pt x="62" y="136"/>
                        </a:lnTo>
                        <a:lnTo>
                          <a:pt x="70" y="142"/>
                        </a:lnTo>
                        <a:lnTo>
                          <a:pt x="74" y="146"/>
                        </a:lnTo>
                        <a:lnTo>
                          <a:pt x="74" y="152"/>
                        </a:lnTo>
                        <a:lnTo>
                          <a:pt x="76" y="162"/>
                        </a:lnTo>
                        <a:lnTo>
                          <a:pt x="80" y="166"/>
                        </a:lnTo>
                        <a:lnTo>
                          <a:pt x="86" y="172"/>
                        </a:lnTo>
                        <a:lnTo>
                          <a:pt x="90" y="176"/>
                        </a:lnTo>
                        <a:lnTo>
                          <a:pt x="92" y="182"/>
                        </a:lnTo>
                        <a:lnTo>
                          <a:pt x="94" y="18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10" name="íṣlïḋê">
                    <a:extLst>
                      <a:ext uri="{FF2B5EF4-FFF2-40B4-BE49-F238E27FC236}">
                        <a16:creationId xmlns="" xmlns:a16="http://schemas.microsoft.com/office/drawing/2014/main" id="{C8DC6C02-8F56-489D-87FE-34DF712E50D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277483" y="2844901"/>
                    <a:ext cx="107423" cy="131700"/>
                  </a:xfrm>
                  <a:custGeom>
                    <a:avLst/>
                    <a:gdLst>
                      <a:gd name="T0" fmla="*/ 0 w 62"/>
                      <a:gd name="T1" fmla="*/ 2147483647 h 78"/>
                      <a:gd name="T2" fmla="*/ 2147483647 w 62"/>
                      <a:gd name="T3" fmla="*/ 2147483647 h 78"/>
                      <a:gd name="T4" fmla="*/ 2147483647 w 62"/>
                      <a:gd name="T5" fmla="*/ 2147483647 h 78"/>
                      <a:gd name="T6" fmla="*/ 2147483647 w 62"/>
                      <a:gd name="T7" fmla="*/ 2147483647 h 78"/>
                      <a:gd name="T8" fmla="*/ 2147483647 w 62"/>
                      <a:gd name="T9" fmla="*/ 2147483647 h 78"/>
                      <a:gd name="T10" fmla="*/ 2147483647 w 62"/>
                      <a:gd name="T11" fmla="*/ 2147483647 h 78"/>
                      <a:gd name="T12" fmla="*/ 2147483647 w 62"/>
                      <a:gd name="T13" fmla="*/ 2147483647 h 78"/>
                      <a:gd name="T14" fmla="*/ 2147483647 w 62"/>
                      <a:gd name="T15" fmla="*/ 2147483647 h 78"/>
                      <a:gd name="T16" fmla="*/ 2147483647 w 62"/>
                      <a:gd name="T17" fmla="*/ 2147483647 h 78"/>
                      <a:gd name="T18" fmla="*/ 2147483647 w 62"/>
                      <a:gd name="T19" fmla="*/ 2147483647 h 78"/>
                      <a:gd name="T20" fmla="*/ 2147483647 w 62"/>
                      <a:gd name="T21" fmla="*/ 0 h 78"/>
                      <a:gd name="T22" fmla="*/ 2147483647 w 62"/>
                      <a:gd name="T23" fmla="*/ 2147483647 h 78"/>
                      <a:gd name="T24" fmla="*/ 2147483647 w 62"/>
                      <a:gd name="T25" fmla="*/ 2147483647 h 78"/>
                      <a:gd name="T26" fmla="*/ 2147483647 w 62"/>
                      <a:gd name="T27" fmla="*/ 2147483647 h 78"/>
                      <a:gd name="T28" fmla="*/ 2147483647 w 62"/>
                      <a:gd name="T29" fmla="*/ 2147483647 h 78"/>
                      <a:gd name="T30" fmla="*/ 2147483647 w 62"/>
                      <a:gd name="T31" fmla="*/ 2147483647 h 78"/>
                      <a:gd name="T32" fmla="*/ 2147483647 w 62"/>
                      <a:gd name="T33" fmla="*/ 2147483647 h 78"/>
                      <a:gd name="T34" fmla="*/ 2147483647 w 62"/>
                      <a:gd name="T35" fmla="*/ 2147483647 h 78"/>
                      <a:gd name="T36" fmla="*/ 2147483647 w 62"/>
                      <a:gd name="T37" fmla="*/ 2147483647 h 78"/>
                      <a:gd name="T38" fmla="*/ 0 w 62"/>
                      <a:gd name="T39" fmla="*/ 2147483647 h 78"/>
                      <a:gd name="T40" fmla="*/ 0 w 62"/>
                      <a:gd name="T41" fmla="*/ 2147483647 h 78"/>
                      <a:gd name="T42" fmla="*/ 0 w 62"/>
                      <a:gd name="T43" fmla="*/ 2147483647 h 78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62"/>
                      <a:gd name="T67" fmla="*/ 0 h 78"/>
                      <a:gd name="T68" fmla="*/ 62 w 62"/>
                      <a:gd name="T69" fmla="*/ 78 h 78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62" h="78">
                        <a:moveTo>
                          <a:pt x="0" y="76"/>
                        </a:moveTo>
                        <a:lnTo>
                          <a:pt x="16" y="78"/>
                        </a:lnTo>
                        <a:lnTo>
                          <a:pt x="20" y="74"/>
                        </a:lnTo>
                        <a:lnTo>
                          <a:pt x="24" y="68"/>
                        </a:lnTo>
                        <a:lnTo>
                          <a:pt x="30" y="64"/>
                        </a:lnTo>
                        <a:lnTo>
                          <a:pt x="34" y="64"/>
                        </a:lnTo>
                        <a:lnTo>
                          <a:pt x="38" y="58"/>
                        </a:lnTo>
                        <a:lnTo>
                          <a:pt x="44" y="58"/>
                        </a:lnTo>
                        <a:lnTo>
                          <a:pt x="32" y="32"/>
                        </a:lnTo>
                        <a:lnTo>
                          <a:pt x="62" y="22"/>
                        </a:lnTo>
                        <a:lnTo>
                          <a:pt x="54" y="0"/>
                        </a:lnTo>
                        <a:lnTo>
                          <a:pt x="24" y="16"/>
                        </a:lnTo>
                        <a:lnTo>
                          <a:pt x="22" y="16"/>
                        </a:lnTo>
                        <a:lnTo>
                          <a:pt x="18" y="16"/>
                        </a:lnTo>
                        <a:lnTo>
                          <a:pt x="14" y="12"/>
                        </a:lnTo>
                        <a:lnTo>
                          <a:pt x="4" y="10"/>
                        </a:lnTo>
                        <a:lnTo>
                          <a:pt x="4" y="12"/>
                        </a:lnTo>
                        <a:lnTo>
                          <a:pt x="4" y="32"/>
                        </a:lnTo>
                        <a:lnTo>
                          <a:pt x="6" y="32"/>
                        </a:lnTo>
                        <a:lnTo>
                          <a:pt x="0" y="68"/>
                        </a:lnTo>
                        <a:lnTo>
                          <a:pt x="0" y="72"/>
                        </a:lnTo>
                        <a:lnTo>
                          <a:pt x="0" y="7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11" name="îṩľïḍê">
                    <a:extLst>
                      <a:ext uri="{FF2B5EF4-FFF2-40B4-BE49-F238E27FC236}">
                        <a16:creationId xmlns="" xmlns:a16="http://schemas.microsoft.com/office/drawing/2014/main" id="{46D79382-E5AC-422B-B83F-52ABD37778A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274729" y="2801468"/>
                    <a:ext cx="30299" cy="50438"/>
                  </a:xfrm>
                  <a:custGeom>
                    <a:avLst/>
                    <a:gdLst>
                      <a:gd name="T0" fmla="*/ 0 w 18"/>
                      <a:gd name="T1" fmla="*/ 2147483647 h 30"/>
                      <a:gd name="T2" fmla="*/ 2147483647 w 18"/>
                      <a:gd name="T3" fmla="*/ 0 h 30"/>
                      <a:gd name="T4" fmla="*/ 2147483647 w 18"/>
                      <a:gd name="T5" fmla="*/ 2147483647 h 30"/>
                      <a:gd name="T6" fmla="*/ 2147483647 w 18"/>
                      <a:gd name="T7" fmla="*/ 2147483647 h 30"/>
                      <a:gd name="T8" fmla="*/ 2147483647 w 18"/>
                      <a:gd name="T9" fmla="*/ 2147483647 h 30"/>
                      <a:gd name="T10" fmla="*/ 2147483647 w 18"/>
                      <a:gd name="T11" fmla="*/ 2147483647 h 30"/>
                      <a:gd name="T12" fmla="*/ 2147483647 w 18"/>
                      <a:gd name="T13" fmla="*/ 2147483647 h 30"/>
                      <a:gd name="T14" fmla="*/ 2147483647 w 18"/>
                      <a:gd name="T15" fmla="*/ 2147483647 h 30"/>
                      <a:gd name="T16" fmla="*/ 2147483647 w 18"/>
                      <a:gd name="T17" fmla="*/ 2147483647 h 30"/>
                      <a:gd name="T18" fmla="*/ 2147483647 w 18"/>
                      <a:gd name="T19" fmla="*/ 2147483647 h 30"/>
                      <a:gd name="T20" fmla="*/ 0 w 18"/>
                      <a:gd name="T21" fmla="*/ 2147483647 h 30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18"/>
                      <a:gd name="T34" fmla="*/ 0 h 30"/>
                      <a:gd name="T35" fmla="*/ 18 w 18"/>
                      <a:gd name="T36" fmla="*/ 30 h 30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18" h="30">
                        <a:moveTo>
                          <a:pt x="0" y="30"/>
                        </a:moveTo>
                        <a:lnTo>
                          <a:pt x="8" y="0"/>
                        </a:lnTo>
                        <a:lnTo>
                          <a:pt x="18" y="4"/>
                        </a:lnTo>
                        <a:lnTo>
                          <a:pt x="16" y="12"/>
                        </a:lnTo>
                        <a:lnTo>
                          <a:pt x="12" y="14"/>
                        </a:lnTo>
                        <a:lnTo>
                          <a:pt x="8" y="14"/>
                        </a:lnTo>
                        <a:lnTo>
                          <a:pt x="10" y="18"/>
                        </a:lnTo>
                        <a:lnTo>
                          <a:pt x="12" y="20"/>
                        </a:lnTo>
                        <a:lnTo>
                          <a:pt x="10" y="26"/>
                        </a:lnTo>
                        <a:lnTo>
                          <a:pt x="6" y="30"/>
                        </a:lnTo>
                        <a:lnTo>
                          <a:pt x="0" y="3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12" name="ïṩḻïḓè">
                    <a:extLst>
                      <a:ext uri="{FF2B5EF4-FFF2-40B4-BE49-F238E27FC236}">
                        <a16:creationId xmlns="" xmlns:a16="http://schemas.microsoft.com/office/drawing/2014/main" id="{D14AA8BC-96CD-4B93-A87A-4C0E638F4E0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271974" y="2865917"/>
                    <a:ext cx="16526" cy="33626"/>
                  </a:xfrm>
                  <a:custGeom>
                    <a:avLst/>
                    <a:gdLst>
                      <a:gd name="T0" fmla="*/ 2147483647 w 10"/>
                      <a:gd name="T1" fmla="*/ 2147483647 h 20"/>
                      <a:gd name="T2" fmla="*/ 2147483647 w 10"/>
                      <a:gd name="T3" fmla="*/ 0 h 20"/>
                      <a:gd name="T4" fmla="*/ 2147483647 w 10"/>
                      <a:gd name="T5" fmla="*/ 0 h 20"/>
                      <a:gd name="T6" fmla="*/ 0 w 10"/>
                      <a:gd name="T7" fmla="*/ 2147483647 h 20"/>
                      <a:gd name="T8" fmla="*/ 2147483647 w 10"/>
                      <a:gd name="T9" fmla="*/ 2147483647 h 20"/>
                      <a:gd name="T10" fmla="*/ 2147483647 w 10"/>
                      <a:gd name="T11" fmla="*/ 2147483647 h 20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10"/>
                      <a:gd name="T19" fmla="*/ 0 h 20"/>
                      <a:gd name="T20" fmla="*/ 10 w 10"/>
                      <a:gd name="T21" fmla="*/ 20 h 20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10" h="20">
                        <a:moveTo>
                          <a:pt x="8" y="20"/>
                        </a:moveTo>
                        <a:lnTo>
                          <a:pt x="8" y="0"/>
                        </a:lnTo>
                        <a:lnTo>
                          <a:pt x="4" y="0"/>
                        </a:lnTo>
                        <a:lnTo>
                          <a:pt x="0" y="20"/>
                        </a:lnTo>
                        <a:lnTo>
                          <a:pt x="10" y="20"/>
                        </a:lnTo>
                        <a:lnTo>
                          <a:pt x="8" y="2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13" name="îṣḷíďê">
                    <a:extLst>
                      <a:ext uri="{FF2B5EF4-FFF2-40B4-BE49-F238E27FC236}">
                        <a16:creationId xmlns="" xmlns:a16="http://schemas.microsoft.com/office/drawing/2014/main" id="{24B67F90-BAA3-4EC3-9597-DF984944D51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316046" y="1788502"/>
                    <a:ext cx="46826" cy="25219"/>
                  </a:xfrm>
                  <a:custGeom>
                    <a:avLst/>
                    <a:gdLst>
                      <a:gd name="T0" fmla="*/ 2147483647 w 26"/>
                      <a:gd name="T1" fmla="*/ 2147483647 h 16"/>
                      <a:gd name="T2" fmla="*/ 2147483647 w 26"/>
                      <a:gd name="T3" fmla="*/ 2147483647 h 16"/>
                      <a:gd name="T4" fmla="*/ 2147483647 w 26"/>
                      <a:gd name="T5" fmla="*/ 2147483647 h 16"/>
                      <a:gd name="T6" fmla="*/ 2147483647 w 26"/>
                      <a:gd name="T7" fmla="*/ 2147483647 h 16"/>
                      <a:gd name="T8" fmla="*/ 2147483647 w 26"/>
                      <a:gd name="T9" fmla="*/ 2147483647 h 16"/>
                      <a:gd name="T10" fmla="*/ 2147483647 w 26"/>
                      <a:gd name="T11" fmla="*/ 2147483647 h 16"/>
                      <a:gd name="T12" fmla="*/ 0 w 26"/>
                      <a:gd name="T13" fmla="*/ 2147483647 h 16"/>
                      <a:gd name="T14" fmla="*/ 2147483647 w 26"/>
                      <a:gd name="T15" fmla="*/ 0 h 16"/>
                      <a:gd name="T16" fmla="*/ 2147483647 w 26"/>
                      <a:gd name="T17" fmla="*/ 2147483647 h 16"/>
                      <a:gd name="T18" fmla="*/ 2147483647 w 26"/>
                      <a:gd name="T19" fmla="*/ 2147483647 h 16"/>
                      <a:gd name="T20" fmla="*/ 2147483647 w 26"/>
                      <a:gd name="T21" fmla="*/ 2147483647 h 16"/>
                      <a:gd name="T22" fmla="*/ 2147483647 w 26"/>
                      <a:gd name="T23" fmla="*/ 2147483647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26"/>
                      <a:gd name="T37" fmla="*/ 0 h 16"/>
                      <a:gd name="T38" fmla="*/ 26 w 2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26" h="16">
                        <a:moveTo>
                          <a:pt x="26" y="10"/>
                        </a:moveTo>
                        <a:lnTo>
                          <a:pt x="20" y="14"/>
                        </a:lnTo>
                        <a:lnTo>
                          <a:pt x="14" y="16"/>
                        </a:lnTo>
                        <a:lnTo>
                          <a:pt x="8" y="16"/>
                        </a:lnTo>
                        <a:lnTo>
                          <a:pt x="4" y="12"/>
                        </a:lnTo>
                        <a:lnTo>
                          <a:pt x="2" y="8"/>
                        </a:lnTo>
                        <a:lnTo>
                          <a:pt x="0" y="2"/>
                        </a:lnTo>
                        <a:lnTo>
                          <a:pt x="8" y="0"/>
                        </a:lnTo>
                        <a:lnTo>
                          <a:pt x="12" y="2"/>
                        </a:lnTo>
                        <a:lnTo>
                          <a:pt x="16" y="2"/>
                        </a:lnTo>
                        <a:lnTo>
                          <a:pt x="20" y="4"/>
                        </a:lnTo>
                        <a:lnTo>
                          <a:pt x="26" y="1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14" name="îsľiḑê">
                    <a:extLst>
                      <a:ext uri="{FF2B5EF4-FFF2-40B4-BE49-F238E27FC236}">
                        <a16:creationId xmlns="" xmlns:a16="http://schemas.microsoft.com/office/drawing/2014/main" id="{1711A9FD-FB71-4993-A6D6-BEF13B2FA90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351853" y="1607766"/>
                    <a:ext cx="254785" cy="155517"/>
                  </a:xfrm>
                  <a:custGeom>
                    <a:avLst/>
                    <a:gdLst>
                      <a:gd name="T0" fmla="*/ 2147483647 w 146"/>
                      <a:gd name="T1" fmla="*/ 2147483647 h 94"/>
                      <a:gd name="T2" fmla="*/ 2147483647 w 146"/>
                      <a:gd name="T3" fmla="*/ 2147483647 h 94"/>
                      <a:gd name="T4" fmla="*/ 2147483647 w 146"/>
                      <a:gd name="T5" fmla="*/ 2147483647 h 94"/>
                      <a:gd name="T6" fmla="*/ 2147483647 w 146"/>
                      <a:gd name="T7" fmla="*/ 2147483647 h 94"/>
                      <a:gd name="T8" fmla="*/ 2147483647 w 146"/>
                      <a:gd name="T9" fmla="*/ 2147483647 h 94"/>
                      <a:gd name="T10" fmla="*/ 2147483647 w 146"/>
                      <a:gd name="T11" fmla="*/ 2147483647 h 94"/>
                      <a:gd name="T12" fmla="*/ 2147483647 w 146"/>
                      <a:gd name="T13" fmla="*/ 2147483647 h 94"/>
                      <a:gd name="T14" fmla="*/ 0 w 146"/>
                      <a:gd name="T15" fmla="*/ 2147483647 h 94"/>
                      <a:gd name="T16" fmla="*/ 0 w 146"/>
                      <a:gd name="T17" fmla="*/ 2147483647 h 94"/>
                      <a:gd name="T18" fmla="*/ 2147483647 w 146"/>
                      <a:gd name="T19" fmla="*/ 2147483647 h 94"/>
                      <a:gd name="T20" fmla="*/ 2147483647 w 146"/>
                      <a:gd name="T21" fmla="*/ 2147483647 h 94"/>
                      <a:gd name="T22" fmla="*/ 2147483647 w 146"/>
                      <a:gd name="T23" fmla="*/ 2147483647 h 94"/>
                      <a:gd name="T24" fmla="*/ 2147483647 w 146"/>
                      <a:gd name="T25" fmla="*/ 2147483647 h 94"/>
                      <a:gd name="T26" fmla="*/ 2147483647 w 146"/>
                      <a:gd name="T27" fmla="*/ 2147483647 h 94"/>
                      <a:gd name="T28" fmla="*/ 2147483647 w 146"/>
                      <a:gd name="T29" fmla="*/ 2147483647 h 94"/>
                      <a:gd name="T30" fmla="*/ 2147483647 w 146"/>
                      <a:gd name="T31" fmla="*/ 2147483647 h 94"/>
                      <a:gd name="T32" fmla="*/ 2147483647 w 146"/>
                      <a:gd name="T33" fmla="*/ 2147483647 h 94"/>
                      <a:gd name="T34" fmla="*/ 2147483647 w 146"/>
                      <a:gd name="T35" fmla="*/ 2147483647 h 94"/>
                      <a:gd name="T36" fmla="*/ 2147483647 w 146"/>
                      <a:gd name="T37" fmla="*/ 2147483647 h 94"/>
                      <a:gd name="T38" fmla="*/ 2147483647 w 146"/>
                      <a:gd name="T39" fmla="*/ 2147483647 h 94"/>
                      <a:gd name="T40" fmla="*/ 2147483647 w 146"/>
                      <a:gd name="T41" fmla="*/ 2147483647 h 94"/>
                      <a:gd name="T42" fmla="*/ 2147483647 w 146"/>
                      <a:gd name="T43" fmla="*/ 2147483647 h 94"/>
                      <a:gd name="T44" fmla="*/ 2147483647 w 146"/>
                      <a:gd name="T45" fmla="*/ 2147483647 h 94"/>
                      <a:gd name="T46" fmla="*/ 2147483647 w 146"/>
                      <a:gd name="T47" fmla="*/ 0 h 94"/>
                      <a:gd name="T48" fmla="*/ 2147483647 w 146"/>
                      <a:gd name="T49" fmla="*/ 0 h 94"/>
                      <a:gd name="T50" fmla="*/ 2147483647 w 146"/>
                      <a:gd name="T51" fmla="*/ 0 h 94"/>
                      <a:gd name="T52" fmla="*/ 2147483647 w 146"/>
                      <a:gd name="T53" fmla="*/ 2147483647 h 94"/>
                      <a:gd name="T54" fmla="*/ 2147483647 w 146"/>
                      <a:gd name="T55" fmla="*/ 2147483647 h 94"/>
                      <a:gd name="T56" fmla="*/ 2147483647 w 146"/>
                      <a:gd name="T57" fmla="*/ 2147483647 h 94"/>
                      <a:gd name="T58" fmla="*/ 2147483647 w 146"/>
                      <a:gd name="T59" fmla="*/ 2147483647 h 94"/>
                      <a:gd name="T60" fmla="*/ 2147483647 w 146"/>
                      <a:gd name="T61" fmla="*/ 2147483647 h 94"/>
                      <a:gd name="T62" fmla="*/ 2147483647 w 146"/>
                      <a:gd name="T63" fmla="*/ 2147483647 h 94"/>
                      <a:gd name="T64" fmla="*/ 2147483647 w 146"/>
                      <a:gd name="T65" fmla="*/ 2147483647 h 94"/>
                      <a:gd name="T66" fmla="*/ 2147483647 w 146"/>
                      <a:gd name="T67" fmla="*/ 2147483647 h 94"/>
                      <a:gd name="T68" fmla="*/ 2147483647 w 146"/>
                      <a:gd name="T69" fmla="*/ 2147483647 h 94"/>
                      <a:gd name="T70" fmla="*/ 2147483647 w 146"/>
                      <a:gd name="T71" fmla="*/ 2147483647 h 94"/>
                      <a:gd name="T72" fmla="*/ 2147483647 w 146"/>
                      <a:gd name="T73" fmla="*/ 2147483647 h 94"/>
                      <a:gd name="T74" fmla="*/ 2147483647 w 146"/>
                      <a:gd name="T75" fmla="*/ 2147483647 h 94"/>
                      <a:gd name="T76" fmla="*/ 2147483647 w 146"/>
                      <a:gd name="T77" fmla="*/ 2147483647 h 94"/>
                      <a:gd name="T78" fmla="*/ 2147483647 w 146"/>
                      <a:gd name="T79" fmla="*/ 2147483647 h 94"/>
                      <a:gd name="T80" fmla="*/ 2147483647 w 146"/>
                      <a:gd name="T81" fmla="*/ 2147483647 h 94"/>
                      <a:gd name="T82" fmla="*/ 2147483647 w 146"/>
                      <a:gd name="T83" fmla="*/ 2147483647 h 94"/>
                      <a:gd name="T84" fmla="*/ 2147483647 w 146"/>
                      <a:gd name="T85" fmla="*/ 2147483647 h 94"/>
                      <a:gd name="T86" fmla="*/ 2147483647 w 146"/>
                      <a:gd name="T87" fmla="*/ 2147483647 h 94"/>
                      <a:gd name="T88" fmla="*/ 2147483647 w 146"/>
                      <a:gd name="T89" fmla="*/ 2147483647 h 94"/>
                      <a:gd name="T90" fmla="*/ 2147483647 w 146"/>
                      <a:gd name="T91" fmla="*/ 2147483647 h 94"/>
                      <a:gd name="T92" fmla="*/ 2147483647 w 146"/>
                      <a:gd name="T93" fmla="*/ 2147483647 h 94"/>
                      <a:gd name="T94" fmla="*/ 2147483647 w 146"/>
                      <a:gd name="T95" fmla="*/ 2147483647 h 94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46"/>
                      <a:gd name="T145" fmla="*/ 0 h 94"/>
                      <a:gd name="T146" fmla="*/ 146 w 146"/>
                      <a:gd name="T147" fmla="*/ 94 h 94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46" h="94">
                        <a:moveTo>
                          <a:pt x="38" y="94"/>
                        </a:moveTo>
                        <a:lnTo>
                          <a:pt x="34" y="92"/>
                        </a:lnTo>
                        <a:lnTo>
                          <a:pt x="30" y="86"/>
                        </a:lnTo>
                        <a:lnTo>
                          <a:pt x="24" y="76"/>
                        </a:lnTo>
                        <a:lnTo>
                          <a:pt x="16" y="76"/>
                        </a:lnTo>
                        <a:lnTo>
                          <a:pt x="8" y="76"/>
                        </a:lnTo>
                        <a:lnTo>
                          <a:pt x="4" y="74"/>
                        </a:lnTo>
                        <a:lnTo>
                          <a:pt x="0" y="72"/>
                        </a:lnTo>
                        <a:lnTo>
                          <a:pt x="0" y="70"/>
                        </a:lnTo>
                        <a:lnTo>
                          <a:pt x="4" y="68"/>
                        </a:lnTo>
                        <a:lnTo>
                          <a:pt x="6" y="66"/>
                        </a:lnTo>
                        <a:lnTo>
                          <a:pt x="10" y="60"/>
                        </a:lnTo>
                        <a:lnTo>
                          <a:pt x="12" y="54"/>
                        </a:lnTo>
                        <a:lnTo>
                          <a:pt x="16" y="54"/>
                        </a:lnTo>
                        <a:lnTo>
                          <a:pt x="22" y="52"/>
                        </a:lnTo>
                        <a:lnTo>
                          <a:pt x="24" y="42"/>
                        </a:lnTo>
                        <a:lnTo>
                          <a:pt x="26" y="34"/>
                        </a:lnTo>
                        <a:lnTo>
                          <a:pt x="30" y="28"/>
                        </a:lnTo>
                        <a:lnTo>
                          <a:pt x="36" y="22"/>
                        </a:lnTo>
                        <a:lnTo>
                          <a:pt x="52" y="16"/>
                        </a:lnTo>
                        <a:lnTo>
                          <a:pt x="68" y="10"/>
                        </a:lnTo>
                        <a:lnTo>
                          <a:pt x="100" y="10"/>
                        </a:lnTo>
                        <a:lnTo>
                          <a:pt x="114" y="2"/>
                        </a:lnTo>
                        <a:lnTo>
                          <a:pt x="122" y="0"/>
                        </a:lnTo>
                        <a:lnTo>
                          <a:pt x="132" y="0"/>
                        </a:lnTo>
                        <a:lnTo>
                          <a:pt x="140" y="0"/>
                        </a:lnTo>
                        <a:lnTo>
                          <a:pt x="146" y="2"/>
                        </a:lnTo>
                        <a:lnTo>
                          <a:pt x="146" y="6"/>
                        </a:lnTo>
                        <a:lnTo>
                          <a:pt x="144" y="10"/>
                        </a:lnTo>
                        <a:lnTo>
                          <a:pt x="138" y="12"/>
                        </a:lnTo>
                        <a:lnTo>
                          <a:pt x="124" y="16"/>
                        </a:lnTo>
                        <a:lnTo>
                          <a:pt x="86" y="26"/>
                        </a:lnTo>
                        <a:lnTo>
                          <a:pt x="70" y="32"/>
                        </a:lnTo>
                        <a:lnTo>
                          <a:pt x="56" y="40"/>
                        </a:lnTo>
                        <a:lnTo>
                          <a:pt x="52" y="44"/>
                        </a:lnTo>
                        <a:lnTo>
                          <a:pt x="46" y="50"/>
                        </a:lnTo>
                        <a:lnTo>
                          <a:pt x="42" y="56"/>
                        </a:lnTo>
                        <a:lnTo>
                          <a:pt x="40" y="62"/>
                        </a:lnTo>
                        <a:lnTo>
                          <a:pt x="42" y="70"/>
                        </a:lnTo>
                        <a:lnTo>
                          <a:pt x="46" y="74"/>
                        </a:lnTo>
                        <a:lnTo>
                          <a:pt x="50" y="78"/>
                        </a:lnTo>
                        <a:lnTo>
                          <a:pt x="56" y="80"/>
                        </a:lnTo>
                        <a:lnTo>
                          <a:pt x="68" y="86"/>
                        </a:lnTo>
                        <a:lnTo>
                          <a:pt x="74" y="88"/>
                        </a:lnTo>
                        <a:lnTo>
                          <a:pt x="78" y="92"/>
                        </a:lnTo>
                        <a:lnTo>
                          <a:pt x="68" y="92"/>
                        </a:lnTo>
                        <a:lnTo>
                          <a:pt x="58" y="92"/>
                        </a:lnTo>
                        <a:lnTo>
                          <a:pt x="38" y="9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15" name="iṥḷïḋe">
                    <a:extLst>
                      <a:ext uri="{FF2B5EF4-FFF2-40B4-BE49-F238E27FC236}">
                        <a16:creationId xmlns="" xmlns:a16="http://schemas.microsoft.com/office/drawing/2014/main" id="{75B1BA4A-67EB-4DF2-A498-95F06376D4E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931661" y="1520900"/>
                    <a:ext cx="184547" cy="49037"/>
                  </a:xfrm>
                  <a:custGeom>
                    <a:avLst/>
                    <a:gdLst>
                      <a:gd name="T0" fmla="*/ 2147483647 w 106"/>
                      <a:gd name="T1" fmla="*/ 2147483647 h 30"/>
                      <a:gd name="T2" fmla="*/ 2147483647 w 106"/>
                      <a:gd name="T3" fmla="*/ 2147483647 h 30"/>
                      <a:gd name="T4" fmla="*/ 2147483647 w 106"/>
                      <a:gd name="T5" fmla="*/ 2147483647 h 30"/>
                      <a:gd name="T6" fmla="*/ 2147483647 w 106"/>
                      <a:gd name="T7" fmla="*/ 2147483647 h 30"/>
                      <a:gd name="T8" fmla="*/ 2147483647 w 106"/>
                      <a:gd name="T9" fmla="*/ 2147483647 h 30"/>
                      <a:gd name="T10" fmla="*/ 2147483647 w 106"/>
                      <a:gd name="T11" fmla="*/ 2147483647 h 30"/>
                      <a:gd name="T12" fmla="*/ 2147483647 w 106"/>
                      <a:gd name="T13" fmla="*/ 2147483647 h 30"/>
                      <a:gd name="T14" fmla="*/ 2147483647 w 106"/>
                      <a:gd name="T15" fmla="*/ 2147483647 h 30"/>
                      <a:gd name="T16" fmla="*/ 2147483647 w 106"/>
                      <a:gd name="T17" fmla="*/ 2147483647 h 30"/>
                      <a:gd name="T18" fmla="*/ 2147483647 w 106"/>
                      <a:gd name="T19" fmla="*/ 2147483647 h 30"/>
                      <a:gd name="T20" fmla="*/ 2147483647 w 106"/>
                      <a:gd name="T21" fmla="*/ 2147483647 h 30"/>
                      <a:gd name="T22" fmla="*/ 2147483647 w 106"/>
                      <a:gd name="T23" fmla="*/ 2147483647 h 30"/>
                      <a:gd name="T24" fmla="*/ 2147483647 w 106"/>
                      <a:gd name="T25" fmla="*/ 2147483647 h 30"/>
                      <a:gd name="T26" fmla="*/ 2147483647 w 106"/>
                      <a:gd name="T27" fmla="*/ 2147483647 h 30"/>
                      <a:gd name="T28" fmla="*/ 2147483647 w 106"/>
                      <a:gd name="T29" fmla="*/ 2147483647 h 30"/>
                      <a:gd name="T30" fmla="*/ 2147483647 w 106"/>
                      <a:gd name="T31" fmla="*/ 2147483647 h 30"/>
                      <a:gd name="T32" fmla="*/ 0 w 106"/>
                      <a:gd name="T33" fmla="*/ 2147483647 h 30"/>
                      <a:gd name="T34" fmla="*/ 2147483647 w 106"/>
                      <a:gd name="T35" fmla="*/ 2147483647 h 30"/>
                      <a:gd name="T36" fmla="*/ 2147483647 w 106"/>
                      <a:gd name="T37" fmla="*/ 2147483647 h 30"/>
                      <a:gd name="T38" fmla="*/ 2147483647 w 106"/>
                      <a:gd name="T39" fmla="*/ 0 h 30"/>
                      <a:gd name="T40" fmla="*/ 2147483647 w 106"/>
                      <a:gd name="T41" fmla="*/ 0 h 30"/>
                      <a:gd name="T42" fmla="*/ 2147483647 w 106"/>
                      <a:gd name="T43" fmla="*/ 0 h 30"/>
                      <a:gd name="T44" fmla="*/ 2147483647 w 106"/>
                      <a:gd name="T45" fmla="*/ 2147483647 h 30"/>
                      <a:gd name="T46" fmla="*/ 2147483647 w 106"/>
                      <a:gd name="T47" fmla="*/ 2147483647 h 30"/>
                      <a:gd name="T48" fmla="*/ 2147483647 w 106"/>
                      <a:gd name="T49" fmla="*/ 2147483647 h 30"/>
                      <a:gd name="T50" fmla="*/ 2147483647 w 106"/>
                      <a:gd name="T51" fmla="*/ 2147483647 h 30"/>
                      <a:gd name="T52" fmla="*/ 2147483647 w 106"/>
                      <a:gd name="T53" fmla="*/ 2147483647 h 30"/>
                      <a:gd name="T54" fmla="*/ 2147483647 w 106"/>
                      <a:gd name="T55" fmla="*/ 2147483647 h 30"/>
                      <a:gd name="T56" fmla="*/ 2147483647 w 106"/>
                      <a:gd name="T57" fmla="*/ 2147483647 h 30"/>
                      <a:gd name="T58" fmla="*/ 2147483647 w 106"/>
                      <a:gd name="T59" fmla="*/ 2147483647 h 30"/>
                      <a:gd name="T60" fmla="*/ 2147483647 w 106"/>
                      <a:gd name="T61" fmla="*/ 2147483647 h 30"/>
                      <a:gd name="T62" fmla="*/ 2147483647 w 106"/>
                      <a:gd name="T63" fmla="*/ 2147483647 h 30"/>
                      <a:gd name="T64" fmla="*/ 2147483647 w 106"/>
                      <a:gd name="T65" fmla="*/ 2147483647 h 30"/>
                      <a:gd name="T66" fmla="*/ 2147483647 w 106"/>
                      <a:gd name="T67" fmla="*/ 2147483647 h 30"/>
                      <a:gd name="T68" fmla="*/ 2147483647 w 106"/>
                      <a:gd name="T69" fmla="*/ 2147483647 h 30"/>
                      <a:gd name="T70" fmla="*/ 2147483647 w 106"/>
                      <a:gd name="T71" fmla="*/ 2147483647 h 30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w 106"/>
                      <a:gd name="T109" fmla="*/ 0 h 30"/>
                      <a:gd name="T110" fmla="*/ 106 w 106"/>
                      <a:gd name="T111" fmla="*/ 30 h 30"/>
                    </a:gdLst>
                    <a:ahLst/>
                    <a:cxnLst>
                      <a:cxn ang="T72">
                        <a:pos x="T0" y="T1"/>
                      </a:cxn>
                      <a:cxn ang="T73">
                        <a:pos x="T2" y="T3"/>
                      </a:cxn>
                      <a:cxn ang="T74">
                        <a:pos x="T4" y="T5"/>
                      </a:cxn>
                      <a:cxn ang="T75">
                        <a:pos x="T6" y="T7"/>
                      </a:cxn>
                      <a:cxn ang="T76">
                        <a:pos x="T8" y="T9"/>
                      </a:cxn>
                      <a:cxn ang="T77">
                        <a:pos x="T10" y="T11"/>
                      </a:cxn>
                      <a:cxn ang="T78">
                        <a:pos x="T12" y="T13"/>
                      </a:cxn>
                      <a:cxn ang="T79">
                        <a:pos x="T14" y="T15"/>
                      </a:cxn>
                      <a:cxn ang="T80">
                        <a:pos x="T16" y="T17"/>
                      </a:cxn>
                      <a:cxn ang="T81">
                        <a:pos x="T18" y="T19"/>
                      </a:cxn>
                      <a:cxn ang="T82">
                        <a:pos x="T20" y="T21"/>
                      </a:cxn>
                      <a:cxn ang="T83">
                        <a:pos x="T22" y="T23"/>
                      </a:cxn>
                      <a:cxn ang="T84">
                        <a:pos x="T24" y="T25"/>
                      </a:cxn>
                      <a:cxn ang="T85">
                        <a:pos x="T26" y="T27"/>
                      </a:cxn>
                      <a:cxn ang="T86">
                        <a:pos x="T28" y="T29"/>
                      </a:cxn>
                      <a:cxn ang="T87">
                        <a:pos x="T30" y="T31"/>
                      </a:cxn>
                      <a:cxn ang="T88">
                        <a:pos x="T32" y="T33"/>
                      </a:cxn>
                      <a:cxn ang="T89">
                        <a:pos x="T34" y="T35"/>
                      </a:cxn>
                      <a:cxn ang="T90">
                        <a:pos x="T36" y="T37"/>
                      </a:cxn>
                      <a:cxn ang="T91">
                        <a:pos x="T38" y="T39"/>
                      </a:cxn>
                      <a:cxn ang="T92">
                        <a:pos x="T40" y="T41"/>
                      </a:cxn>
                      <a:cxn ang="T93">
                        <a:pos x="T42" y="T43"/>
                      </a:cxn>
                      <a:cxn ang="T94">
                        <a:pos x="T44" y="T45"/>
                      </a:cxn>
                      <a:cxn ang="T95">
                        <a:pos x="T46" y="T47"/>
                      </a:cxn>
                      <a:cxn ang="T96">
                        <a:pos x="T48" y="T49"/>
                      </a:cxn>
                      <a:cxn ang="T97">
                        <a:pos x="T50" y="T51"/>
                      </a:cxn>
                      <a:cxn ang="T98">
                        <a:pos x="T52" y="T53"/>
                      </a:cxn>
                      <a:cxn ang="T99">
                        <a:pos x="T54" y="T55"/>
                      </a:cxn>
                      <a:cxn ang="T100">
                        <a:pos x="T56" y="T57"/>
                      </a:cxn>
                      <a:cxn ang="T101">
                        <a:pos x="T58" y="T59"/>
                      </a:cxn>
                      <a:cxn ang="T102">
                        <a:pos x="T60" y="T61"/>
                      </a:cxn>
                      <a:cxn ang="T103">
                        <a:pos x="T62" y="T63"/>
                      </a:cxn>
                      <a:cxn ang="T104">
                        <a:pos x="T64" y="T65"/>
                      </a:cxn>
                      <a:cxn ang="T105">
                        <a:pos x="T66" y="T67"/>
                      </a:cxn>
                      <a:cxn ang="T106">
                        <a:pos x="T68" y="T69"/>
                      </a:cxn>
                      <a:cxn ang="T107">
                        <a:pos x="T70" y="T71"/>
                      </a:cxn>
                    </a:cxnLst>
                    <a:rect l="T108" t="T109" r="T110" b="T111"/>
                    <a:pathLst>
                      <a:path w="106" h="30">
                        <a:moveTo>
                          <a:pt x="106" y="26"/>
                        </a:moveTo>
                        <a:lnTo>
                          <a:pt x="98" y="28"/>
                        </a:lnTo>
                        <a:lnTo>
                          <a:pt x="92" y="28"/>
                        </a:lnTo>
                        <a:lnTo>
                          <a:pt x="82" y="26"/>
                        </a:lnTo>
                        <a:lnTo>
                          <a:pt x="80" y="28"/>
                        </a:lnTo>
                        <a:lnTo>
                          <a:pt x="78" y="30"/>
                        </a:lnTo>
                        <a:lnTo>
                          <a:pt x="64" y="28"/>
                        </a:lnTo>
                        <a:lnTo>
                          <a:pt x="50" y="24"/>
                        </a:lnTo>
                        <a:lnTo>
                          <a:pt x="44" y="22"/>
                        </a:lnTo>
                        <a:lnTo>
                          <a:pt x="38" y="18"/>
                        </a:lnTo>
                        <a:lnTo>
                          <a:pt x="36" y="14"/>
                        </a:lnTo>
                        <a:lnTo>
                          <a:pt x="36" y="10"/>
                        </a:lnTo>
                        <a:lnTo>
                          <a:pt x="20" y="10"/>
                        </a:lnTo>
                        <a:lnTo>
                          <a:pt x="10" y="10"/>
                        </a:lnTo>
                        <a:lnTo>
                          <a:pt x="4" y="8"/>
                        </a:lnTo>
                        <a:lnTo>
                          <a:pt x="2" y="6"/>
                        </a:lnTo>
                        <a:lnTo>
                          <a:pt x="0" y="4"/>
                        </a:lnTo>
                        <a:lnTo>
                          <a:pt x="2" y="2"/>
                        </a:lnTo>
                        <a:lnTo>
                          <a:pt x="4" y="2"/>
                        </a:lnTo>
                        <a:lnTo>
                          <a:pt x="12" y="0"/>
                        </a:lnTo>
                        <a:lnTo>
                          <a:pt x="24" y="0"/>
                        </a:lnTo>
                        <a:lnTo>
                          <a:pt x="34" y="0"/>
                        </a:lnTo>
                        <a:lnTo>
                          <a:pt x="44" y="2"/>
                        </a:lnTo>
                        <a:lnTo>
                          <a:pt x="52" y="4"/>
                        </a:lnTo>
                        <a:lnTo>
                          <a:pt x="54" y="8"/>
                        </a:lnTo>
                        <a:lnTo>
                          <a:pt x="54" y="10"/>
                        </a:lnTo>
                        <a:lnTo>
                          <a:pt x="48" y="10"/>
                        </a:lnTo>
                        <a:lnTo>
                          <a:pt x="60" y="12"/>
                        </a:lnTo>
                        <a:lnTo>
                          <a:pt x="66" y="14"/>
                        </a:lnTo>
                        <a:lnTo>
                          <a:pt x="70" y="14"/>
                        </a:lnTo>
                        <a:lnTo>
                          <a:pt x="74" y="14"/>
                        </a:lnTo>
                        <a:lnTo>
                          <a:pt x="78" y="12"/>
                        </a:lnTo>
                        <a:lnTo>
                          <a:pt x="86" y="14"/>
                        </a:lnTo>
                        <a:lnTo>
                          <a:pt x="92" y="16"/>
                        </a:lnTo>
                        <a:lnTo>
                          <a:pt x="102" y="26"/>
                        </a:lnTo>
                        <a:lnTo>
                          <a:pt x="106" y="2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16" name="iṩľiḍê">
                    <a:extLst>
                      <a:ext uri="{FF2B5EF4-FFF2-40B4-BE49-F238E27FC236}">
                        <a16:creationId xmlns="" xmlns:a16="http://schemas.microsoft.com/office/drawing/2014/main" id="{53DB2202-18E3-47A5-890C-172AF0229BC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6132734" y="1554526"/>
                    <a:ext cx="92273" cy="36427"/>
                  </a:xfrm>
                  <a:custGeom>
                    <a:avLst/>
                    <a:gdLst>
                      <a:gd name="T0" fmla="*/ 2147483647 w 52"/>
                      <a:gd name="T1" fmla="*/ 2147483647 h 22"/>
                      <a:gd name="T2" fmla="*/ 2147483647 w 52"/>
                      <a:gd name="T3" fmla="*/ 2147483647 h 22"/>
                      <a:gd name="T4" fmla="*/ 2147483647 w 52"/>
                      <a:gd name="T5" fmla="*/ 2147483647 h 22"/>
                      <a:gd name="T6" fmla="*/ 0 w 52"/>
                      <a:gd name="T7" fmla="*/ 2147483647 h 22"/>
                      <a:gd name="T8" fmla="*/ 0 w 52"/>
                      <a:gd name="T9" fmla="*/ 2147483647 h 22"/>
                      <a:gd name="T10" fmla="*/ 2147483647 w 52"/>
                      <a:gd name="T11" fmla="*/ 2147483647 h 22"/>
                      <a:gd name="T12" fmla="*/ 2147483647 w 52"/>
                      <a:gd name="T13" fmla="*/ 0 h 22"/>
                      <a:gd name="T14" fmla="*/ 2147483647 w 52"/>
                      <a:gd name="T15" fmla="*/ 0 h 22"/>
                      <a:gd name="T16" fmla="*/ 2147483647 w 52"/>
                      <a:gd name="T17" fmla="*/ 2147483647 h 22"/>
                      <a:gd name="T18" fmla="*/ 2147483647 w 52"/>
                      <a:gd name="T19" fmla="*/ 2147483647 h 22"/>
                      <a:gd name="T20" fmla="*/ 2147483647 w 52"/>
                      <a:gd name="T21" fmla="*/ 2147483647 h 22"/>
                      <a:gd name="T22" fmla="*/ 2147483647 w 52"/>
                      <a:gd name="T23" fmla="*/ 2147483647 h 22"/>
                      <a:gd name="T24" fmla="*/ 2147483647 w 52"/>
                      <a:gd name="T25" fmla="*/ 2147483647 h 22"/>
                      <a:gd name="T26" fmla="*/ 2147483647 w 52"/>
                      <a:gd name="T27" fmla="*/ 2147483647 h 22"/>
                      <a:gd name="T28" fmla="*/ 2147483647 w 52"/>
                      <a:gd name="T29" fmla="*/ 2147483647 h 22"/>
                      <a:gd name="T30" fmla="*/ 2147483647 w 52"/>
                      <a:gd name="T31" fmla="*/ 2147483647 h 22"/>
                      <a:gd name="T32" fmla="*/ 2147483647 w 52"/>
                      <a:gd name="T33" fmla="*/ 2147483647 h 22"/>
                      <a:gd name="T34" fmla="*/ 2147483647 w 52"/>
                      <a:gd name="T35" fmla="*/ 2147483647 h 22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52"/>
                      <a:gd name="T55" fmla="*/ 0 h 22"/>
                      <a:gd name="T56" fmla="*/ 52 w 52"/>
                      <a:gd name="T57" fmla="*/ 22 h 22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52" h="22">
                        <a:moveTo>
                          <a:pt x="6" y="22"/>
                        </a:moveTo>
                        <a:lnTo>
                          <a:pt x="4" y="22"/>
                        </a:lnTo>
                        <a:lnTo>
                          <a:pt x="2" y="20"/>
                        </a:lnTo>
                        <a:lnTo>
                          <a:pt x="0" y="18"/>
                        </a:lnTo>
                        <a:lnTo>
                          <a:pt x="0" y="6"/>
                        </a:lnTo>
                        <a:lnTo>
                          <a:pt x="4" y="2"/>
                        </a:lnTo>
                        <a:lnTo>
                          <a:pt x="6" y="0"/>
                        </a:lnTo>
                        <a:lnTo>
                          <a:pt x="14" y="0"/>
                        </a:lnTo>
                        <a:lnTo>
                          <a:pt x="20" y="4"/>
                        </a:lnTo>
                        <a:lnTo>
                          <a:pt x="32" y="6"/>
                        </a:lnTo>
                        <a:lnTo>
                          <a:pt x="52" y="10"/>
                        </a:lnTo>
                        <a:lnTo>
                          <a:pt x="50" y="14"/>
                        </a:lnTo>
                        <a:lnTo>
                          <a:pt x="46" y="16"/>
                        </a:lnTo>
                        <a:lnTo>
                          <a:pt x="40" y="18"/>
                        </a:lnTo>
                        <a:lnTo>
                          <a:pt x="28" y="18"/>
                        </a:lnTo>
                        <a:lnTo>
                          <a:pt x="20" y="20"/>
                        </a:lnTo>
                        <a:lnTo>
                          <a:pt x="14" y="22"/>
                        </a:lnTo>
                        <a:lnTo>
                          <a:pt x="6" y="2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17" name="iṩliḋê">
                    <a:extLst>
                      <a:ext uri="{FF2B5EF4-FFF2-40B4-BE49-F238E27FC236}">
                        <a16:creationId xmlns="" xmlns:a16="http://schemas.microsoft.com/office/drawing/2014/main" id="{9EC58F45-7472-419A-9513-580B1BAC273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6908108" y="1624580"/>
                    <a:ext cx="162512" cy="28021"/>
                  </a:xfrm>
                  <a:custGeom>
                    <a:avLst/>
                    <a:gdLst>
                      <a:gd name="T0" fmla="*/ 2147483647 w 92"/>
                      <a:gd name="T1" fmla="*/ 2147483647 h 18"/>
                      <a:gd name="T2" fmla="*/ 2147483647 w 92"/>
                      <a:gd name="T3" fmla="*/ 2147483647 h 18"/>
                      <a:gd name="T4" fmla="*/ 2147483647 w 92"/>
                      <a:gd name="T5" fmla="*/ 2147483647 h 18"/>
                      <a:gd name="T6" fmla="*/ 2147483647 w 92"/>
                      <a:gd name="T7" fmla="*/ 2147483647 h 18"/>
                      <a:gd name="T8" fmla="*/ 2147483647 w 92"/>
                      <a:gd name="T9" fmla="*/ 2147483647 h 18"/>
                      <a:gd name="T10" fmla="*/ 2147483647 w 92"/>
                      <a:gd name="T11" fmla="*/ 2147483647 h 18"/>
                      <a:gd name="T12" fmla="*/ 2147483647 w 92"/>
                      <a:gd name="T13" fmla="*/ 2147483647 h 18"/>
                      <a:gd name="T14" fmla="*/ 0 w 92"/>
                      <a:gd name="T15" fmla="*/ 2147483647 h 18"/>
                      <a:gd name="T16" fmla="*/ 0 w 92"/>
                      <a:gd name="T17" fmla="*/ 2147483647 h 18"/>
                      <a:gd name="T18" fmla="*/ 0 w 92"/>
                      <a:gd name="T19" fmla="*/ 2147483647 h 18"/>
                      <a:gd name="T20" fmla="*/ 2147483647 w 92"/>
                      <a:gd name="T21" fmla="*/ 2147483647 h 18"/>
                      <a:gd name="T22" fmla="*/ 2147483647 w 92"/>
                      <a:gd name="T23" fmla="*/ 0 h 18"/>
                      <a:gd name="T24" fmla="*/ 2147483647 w 92"/>
                      <a:gd name="T25" fmla="*/ 0 h 18"/>
                      <a:gd name="T26" fmla="*/ 2147483647 w 92"/>
                      <a:gd name="T27" fmla="*/ 2147483647 h 18"/>
                      <a:gd name="T28" fmla="*/ 2147483647 w 92"/>
                      <a:gd name="T29" fmla="*/ 2147483647 h 18"/>
                      <a:gd name="T30" fmla="*/ 2147483647 w 92"/>
                      <a:gd name="T31" fmla="*/ 2147483647 h 18"/>
                      <a:gd name="T32" fmla="*/ 2147483647 w 92"/>
                      <a:gd name="T33" fmla="*/ 2147483647 h 18"/>
                      <a:gd name="T34" fmla="*/ 2147483647 w 92"/>
                      <a:gd name="T35" fmla="*/ 2147483647 h 18"/>
                      <a:gd name="T36" fmla="*/ 2147483647 w 92"/>
                      <a:gd name="T37" fmla="*/ 2147483647 h 18"/>
                      <a:gd name="T38" fmla="*/ 2147483647 w 92"/>
                      <a:gd name="T39" fmla="*/ 2147483647 h 18"/>
                      <a:gd name="T40" fmla="*/ 2147483647 w 92"/>
                      <a:gd name="T41" fmla="*/ 2147483647 h 18"/>
                      <a:gd name="T42" fmla="*/ 2147483647 w 92"/>
                      <a:gd name="T43" fmla="*/ 2147483647 h 18"/>
                      <a:gd name="T44" fmla="*/ 2147483647 w 92"/>
                      <a:gd name="T45" fmla="*/ 2147483647 h 18"/>
                      <a:gd name="T46" fmla="*/ 2147483647 w 92"/>
                      <a:gd name="T47" fmla="*/ 2147483647 h 18"/>
                      <a:gd name="T48" fmla="*/ 2147483647 w 92"/>
                      <a:gd name="T49" fmla="*/ 2147483647 h 18"/>
                      <a:gd name="T50" fmla="*/ 2147483647 w 92"/>
                      <a:gd name="T51" fmla="*/ 2147483647 h 18"/>
                      <a:gd name="T52" fmla="*/ 2147483647 w 92"/>
                      <a:gd name="T53" fmla="*/ 2147483647 h 18"/>
                      <a:gd name="T54" fmla="*/ 2147483647 w 92"/>
                      <a:gd name="T55" fmla="*/ 2147483647 h 18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w 92"/>
                      <a:gd name="T85" fmla="*/ 0 h 18"/>
                      <a:gd name="T86" fmla="*/ 92 w 92"/>
                      <a:gd name="T87" fmla="*/ 18 h 18"/>
                    </a:gdLst>
                    <a:ahLst/>
                    <a:cxnLst>
                      <a:cxn ang="T56">
                        <a:pos x="T0" y="T1"/>
                      </a:cxn>
                      <a:cxn ang="T57">
                        <a:pos x="T2" y="T3"/>
                      </a:cxn>
                      <a:cxn ang="T58">
                        <a:pos x="T4" y="T5"/>
                      </a:cxn>
                      <a:cxn ang="T59">
                        <a:pos x="T6" y="T7"/>
                      </a:cxn>
                      <a:cxn ang="T60">
                        <a:pos x="T8" y="T9"/>
                      </a:cxn>
                      <a:cxn ang="T61">
                        <a:pos x="T10" y="T11"/>
                      </a:cxn>
                      <a:cxn ang="T62">
                        <a:pos x="T12" y="T13"/>
                      </a:cxn>
                      <a:cxn ang="T63">
                        <a:pos x="T14" y="T15"/>
                      </a:cxn>
                      <a:cxn ang="T64">
                        <a:pos x="T16" y="T17"/>
                      </a:cxn>
                      <a:cxn ang="T65">
                        <a:pos x="T18" y="T19"/>
                      </a:cxn>
                      <a:cxn ang="T66">
                        <a:pos x="T20" y="T21"/>
                      </a:cxn>
                      <a:cxn ang="T67">
                        <a:pos x="T22" y="T23"/>
                      </a:cxn>
                      <a:cxn ang="T68">
                        <a:pos x="T24" y="T25"/>
                      </a:cxn>
                      <a:cxn ang="T69">
                        <a:pos x="T26" y="T27"/>
                      </a:cxn>
                      <a:cxn ang="T70">
                        <a:pos x="T28" y="T29"/>
                      </a:cxn>
                      <a:cxn ang="T71">
                        <a:pos x="T30" y="T31"/>
                      </a:cxn>
                      <a:cxn ang="T72">
                        <a:pos x="T32" y="T33"/>
                      </a:cxn>
                      <a:cxn ang="T73">
                        <a:pos x="T34" y="T35"/>
                      </a:cxn>
                      <a:cxn ang="T74">
                        <a:pos x="T36" y="T37"/>
                      </a:cxn>
                      <a:cxn ang="T75">
                        <a:pos x="T38" y="T39"/>
                      </a:cxn>
                      <a:cxn ang="T76">
                        <a:pos x="T40" y="T41"/>
                      </a:cxn>
                      <a:cxn ang="T77">
                        <a:pos x="T42" y="T43"/>
                      </a:cxn>
                      <a:cxn ang="T78">
                        <a:pos x="T44" y="T45"/>
                      </a:cxn>
                      <a:cxn ang="T79">
                        <a:pos x="T46" y="T47"/>
                      </a:cxn>
                      <a:cxn ang="T80">
                        <a:pos x="T48" y="T49"/>
                      </a:cxn>
                      <a:cxn ang="T81">
                        <a:pos x="T50" y="T51"/>
                      </a:cxn>
                      <a:cxn ang="T82">
                        <a:pos x="T52" y="T53"/>
                      </a:cxn>
                      <a:cxn ang="T83">
                        <a:pos x="T54" y="T55"/>
                      </a:cxn>
                    </a:cxnLst>
                    <a:rect l="T84" t="T85" r="T86" b="T87"/>
                    <a:pathLst>
                      <a:path w="92" h="18">
                        <a:moveTo>
                          <a:pt x="72" y="12"/>
                        </a:moveTo>
                        <a:lnTo>
                          <a:pt x="72" y="18"/>
                        </a:lnTo>
                        <a:lnTo>
                          <a:pt x="38" y="18"/>
                        </a:lnTo>
                        <a:lnTo>
                          <a:pt x="28" y="18"/>
                        </a:lnTo>
                        <a:lnTo>
                          <a:pt x="14" y="18"/>
                        </a:lnTo>
                        <a:lnTo>
                          <a:pt x="10" y="16"/>
                        </a:lnTo>
                        <a:lnTo>
                          <a:pt x="4" y="12"/>
                        </a:lnTo>
                        <a:lnTo>
                          <a:pt x="0" y="10"/>
                        </a:lnTo>
                        <a:lnTo>
                          <a:pt x="0" y="6"/>
                        </a:lnTo>
                        <a:lnTo>
                          <a:pt x="0" y="4"/>
                        </a:lnTo>
                        <a:lnTo>
                          <a:pt x="4" y="2"/>
                        </a:lnTo>
                        <a:lnTo>
                          <a:pt x="10" y="0"/>
                        </a:lnTo>
                        <a:lnTo>
                          <a:pt x="14" y="0"/>
                        </a:lnTo>
                        <a:lnTo>
                          <a:pt x="20" y="4"/>
                        </a:lnTo>
                        <a:lnTo>
                          <a:pt x="26" y="6"/>
                        </a:lnTo>
                        <a:lnTo>
                          <a:pt x="32" y="6"/>
                        </a:lnTo>
                        <a:lnTo>
                          <a:pt x="36" y="6"/>
                        </a:lnTo>
                        <a:lnTo>
                          <a:pt x="36" y="4"/>
                        </a:lnTo>
                        <a:lnTo>
                          <a:pt x="38" y="2"/>
                        </a:lnTo>
                        <a:lnTo>
                          <a:pt x="40" y="2"/>
                        </a:lnTo>
                        <a:lnTo>
                          <a:pt x="54" y="2"/>
                        </a:lnTo>
                        <a:lnTo>
                          <a:pt x="68" y="4"/>
                        </a:lnTo>
                        <a:lnTo>
                          <a:pt x="84" y="6"/>
                        </a:lnTo>
                        <a:lnTo>
                          <a:pt x="90" y="8"/>
                        </a:lnTo>
                        <a:lnTo>
                          <a:pt x="92" y="12"/>
                        </a:lnTo>
                        <a:lnTo>
                          <a:pt x="82" y="16"/>
                        </a:lnTo>
                        <a:lnTo>
                          <a:pt x="76" y="16"/>
                        </a:lnTo>
                        <a:lnTo>
                          <a:pt x="72" y="1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18" name="îSļiḓé">
                    <a:extLst>
                      <a:ext uri="{FF2B5EF4-FFF2-40B4-BE49-F238E27FC236}">
                        <a16:creationId xmlns="" xmlns:a16="http://schemas.microsoft.com/office/drawing/2014/main" id="{682468B9-187C-4909-A40B-349FD61982B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095408" y="1635788"/>
                    <a:ext cx="90897" cy="25219"/>
                  </a:xfrm>
                  <a:custGeom>
                    <a:avLst/>
                    <a:gdLst>
                      <a:gd name="T0" fmla="*/ 2147483647 w 52"/>
                      <a:gd name="T1" fmla="*/ 2147483647 h 16"/>
                      <a:gd name="T2" fmla="*/ 2147483647 w 52"/>
                      <a:gd name="T3" fmla="*/ 2147483647 h 16"/>
                      <a:gd name="T4" fmla="*/ 2147483647 w 52"/>
                      <a:gd name="T5" fmla="*/ 2147483647 h 16"/>
                      <a:gd name="T6" fmla="*/ 2147483647 w 52"/>
                      <a:gd name="T7" fmla="*/ 2147483647 h 16"/>
                      <a:gd name="T8" fmla="*/ 2147483647 w 52"/>
                      <a:gd name="T9" fmla="*/ 2147483647 h 16"/>
                      <a:gd name="T10" fmla="*/ 0 w 52"/>
                      <a:gd name="T11" fmla="*/ 0 h 16"/>
                      <a:gd name="T12" fmla="*/ 2147483647 w 52"/>
                      <a:gd name="T13" fmla="*/ 0 h 16"/>
                      <a:gd name="T14" fmla="*/ 2147483647 w 52"/>
                      <a:gd name="T15" fmla="*/ 2147483647 h 16"/>
                      <a:gd name="T16" fmla="*/ 2147483647 w 52"/>
                      <a:gd name="T17" fmla="*/ 2147483647 h 16"/>
                      <a:gd name="T18" fmla="*/ 2147483647 w 52"/>
                      <a:gd name="T19" fmla="*/ 2147483647 h 16"/>
                      <a:gd name="T20" fmla="*/ 2147483647 w 52"/>
                      <a:gd name="T21" fmla="*/ 2147483647 h 16"/>
                      <a:gd name="T22" fmla="*/ 2147483647 w 52"/>
                      <a:gd name="T23" fmla="*/ 2147483647 h 16"/>
                      <a:gd name="T24" fmla="*/ 2147483647 w 52"/>
                      <a:gd name="T25" fmla="*/ 2147483647 h 16"/>
                      <a:gd name="T26" fmla="*/ 2147483647 w 52"/>
                      <a:gd name="T27" fmla="*/ 2147483647 h 1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52"/>
                      <a:gd name="T43" fmla="*/ 0 h 16"/>
                      <a:gd name="T44" fmla="*/ 52 w 52"/>
                      <a:gd name="T45" fmla="*/ 16 h 16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52" h="16">
                        <a:moveTo>
                          <a:pt x="42" y="16"/>
                        </a:moveTo>
                        <a:lnTo>
                          <a:pt x="32" y="16"/>
                        </a:lnTo>
                        <a:lnTo>
                          <a:pt x="18" y="12"/>
                        </a:lnTo>
                        <a:lnTo>
                          <a:pt x="6" y="8"/>
                        </a:lnTo>
                        <a:lnTo>
                          <a:pt x="2" y="4"/>
                        </a:lnTo>
                        <a:lnTo>
                          <a:pt x="0" y="0"/>
                        </a:lnTo>
                        <a:lnTo>
                          <a:pt x="8" y="0"/>
                        </a:lnTo>
                        <a:lnTo>
                          <a:pt x="18" y="4"/>
                        </a:lnTo>
                        <a:lnTo>
                          <a:pt x="30" y="4"/>
                        </a:lnTo>
                        <a:lnTo>
                          <a:pt x="42" y="6"/>
                        </a:lnTo>
                        <a:lnTo>
                          <a:pt x="46" y="6"/>
                        </a:lnTo>
                        <a:lnTo>
                          <a:pt x="52" y="8"/>
                        </a:lnTo>
                        <a:lnTo>
                          <a:pt x="48" y="14"/>
                        </a:lnTo>
                        <a:lnTo>
                          <a:pt x="42" y="1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19" name="íšḷîḋe">
                    <a:extLst>
                      <a:ext uri="{FF2B5EF4-FFF2-40B4-BE49-F238E27FC236}">
                        <a16:creationId xmlns="" xmlns:a16="http://schemas.microsoft.com/office/drawing/2014/main" id="{7C3AB615-224F-477E-B2A7-F0BA1016B1F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903833" y="1732460"/>
                    <a:ext cx="66106" cy="25219"/>
                  </a:xfrm>
                  <a:custGeom>
                    <a:avLst/>
                    <a:gdLst>
                      <a:gd name="T0" fmla="*/ 2147483647 w 38"/>
                      <a:gd name="T1" fmla="*/ 2147483647 h 14"/>
                      <a:gd name="T2" fmla="*/ 2147483647 w 38"/>
                      <a:gd name="T3" fmla="*/ 2147483647 h 14"/>
                      <a:gd name="T4" fmla="*/ 2147483647 w 38"/>
                      <a:gd name="T5" fmla="*/ 2147483647 h 14"/>
                      <a:gd name="T6" fmla="*/ 2147483647 w 38"/>
                      <a:gd name="T7" fmla="*/ 2147483647 h 14"/>
                      <a:gd name="T8" fmla="*/ 2147483647 w 38"/>
                      <a:gd name="T9" fmla="*/ 2147483647 h 14"/>
                      <a:gd name="T10" fmla="*/ 0 w 38"/>
                      <a:gd name="T11" fmla="*/ 2147483647 h 14"/>
                      <a:gd name="T12" fmla="*/ 2147483647 w 38"/>
                      <a:gd name="T13" fmla="*/ 2147483647 h 14"/>
                      <a:gd name="T14" fmla="*/ 2147483647 w 38"/>
                      <a:gd name="T15" fmla="*/ 2147483647 h 14"/>
                      <a:gd name="T16" fmla="*/ 2147483647 w 38"/>
                      <a:gd name="T17" fmla="*/ 0 h 14"/>
                      <a:gd name="T18" fmla="*/ 2147483647 w 38"/>
                      <a:gd name="T19" fmla="*/ 0 h 14"/>
                      <a:gd name="T20" fmla="*/ 2147483647 w 38"/>
                      <a:gd name="T21" fmla="*/ 2147483647 h 14"/>
                      <a:gd name="T22" fmla="*/ 2147483647 w 38"/>
                      <a:gd name="T23" fmla="*/ 2147483647 h 14"/>
                      <a:gd name="T24" fmla="*/ 2147483647 w 38"/>
                      <a:gd name="T25" fmla="*/ 2147483647 h 14"/>
                      <a:gd name="T26" fmla="*/ 2147483647 w 38"/>
                      <a:gd name="T27" fmla="*/ 2147483647 h 14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38"/>
                      <a:gd name="T43" fmla="*/ 0 h 14"/>
                      <a:gd name="T44" fmla="*/ 38 w 38"/>
                      <a:gd name="T45" fmla="*/ 14 h 14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38" h="14">
                        <a:moveTo>
                          <a:pt x="18" y="10"/>
                        </a:moveTo>
                        <a:lnTo>
                          <a:pt x="14" y="12"/>
                        </a:lnTo>
                        <a:lnTo>
                          <a:pt x="10" y="14"/>
                        </a:lnTo>
                        <a:lnTo>
                          <a:pt x="6" y="14"/>
                        </a:lnTo>
                        <a:lnTo>
                          <a:pt x="2" y="12"/>
                        </a:lnTo>
                        <a:lnTo>
                          <a:pt x="0" y="8"/>
                        </a:lnTo>
                        <a:lnTo>
                          <a:pt x="2" y="6"/>
                        </a:lnTo>
                        <a:lnTo>
                          <a:pt x="8" y="2"/>
                        </a:lnTo>
                        <a:lnTo>
                          <a:pt x="14" y="0"/>
                        </a:lnTo>
                        <a:lnTo>
                          <a:pt x="22" y="0"/>
                        </a:lnTo>
                        <a:lnTo>
                          <a:pt x="28" y="4"/>
                        </a:lnTo>
                        <a:lnTo>
                          <a:pt x="38" y="10"/>
                        </a:lnTo>
                        <a:lnTo>
                          <a:pt x="28" y="12"/>
                        </a:lnTo>
                        <a:lnTo>
                          <a:pt x="18" y="1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20" name="îṩḷíḓê">
                    <a:extLst>
                      <a:ext uri="{FF2B5EF4-FFF2-40B4-BE49-F238E27FC236}">
                        <a16:creationId xmlns="" xmlns:a16="http://schemas.microsoft.com/office/drawing/2014/main" id="{09B18376-8754-4D8D-9286-188A577FE35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719287" y="2214425"/>
                    <a:ext cx="209336" cy="245185"/>
                  </a:xfrm>
                  <a:custGeom>
                    <a:avLst/>
                    <a:gdLst>
                      <a:gd name="T0" fmla="*/ 0 w 120"/>
                      <a:gd name="T1" fmla="*/ 0 h 146"/>
                      <a:gd name="T2" fmla="*/ 2147483647 w 120"/>
                      <a:gd name="T3" fmla="*/ 2147483647 h 146"/>
                      <a:gd name="T4" fmla="*/ 2147483647 w 120"/>
                      <a:gd name="T5" fmla="*/ 2147483647 h 146"/>
                      <a:gd name="T6" fmla="*/ 2147483647 w 120"/>
                      <a:gd name="T7" fmla="*/ 2147483647 h 146"/>
                      <a:gd name="T8" fmla="*/ 2147483647 w 120"/>
                      <a:gd name="T9" fmla="*/ 2147483647 h 146"/>
                      <a:gd name="T10" fmla="*/ 2147483647 w 120"/>
                      <a:gd name="T11" fmla="*/ 2147483647 h 146"/>
                      <a:gd name="T12" fmla="*/ 2147483647 w 120"/>
                      <a:gd name="T13" fmla="*/ 2147483647 h 146"/>
                      <a:gd name="T14" fmla="*/ 2147483647 w 120"/>
                      <a:gd name="T15" fmla="*/ 2147483647 h 146"/>
                      <a:gd name="T16" fmla="*/ 2147483647 w 120"/>
                      <a:gd name="T17" fmla="*/ 2147483647 h 146"/>
                      <a:gd name="T18" fmla="*/ 2147483647 w 120"/>
                      <a:gd name="T19" fmla="*/ 2147483647 h 146"/>
                      <a:gd name="T20" fmla="*/ 2147483647 w 120"/>
                      <a:gd name="T21" fmla="*/ 2147483647 h 146"/>
                      <a:gd name="T22" fmla="*/ 2147483647 w 120"/>
                      <a:gd name="T23" fmla="*/ 2147483647 h 146"/>
                      <a:gd name="T24" fmla="*/ 2147483647 w 120"/>
                      <a:gd name="T25" fmla="*/ 2147483647 h 146"/>
                      <a:gd name="T26" fmla="*/ 2147483647 w 120"/>
                      <a:gd name="T27" fmla="*/ 2147483647 h 146"/>
                      <a:gd name="T28" fmla="*/ 2147483647 w 120"/>
                      <a:gd name="T29" fmla="*/ 2147483647 h 146"/>
                      <a:gd name="T30" fmla="*/ 2147483647 w 120"/>
                      <a:gd name="T31" fmla="*/ 2147483647 h 146"/>
                      <a:gd name="T32" fmla="*/ 2147483647 w 120"/>
                      <a:gd name="T33" fmla="*/ 2147483647 h 146"/>
                      <a:gd name="T34" fmla="*/ 2147483647 w 120"/>
                      <a:gd name="T35" fmla="*/ 2147483647 h 146"/>
                      <a:gd name="T36" fmla="*/ 2147483647 w 120"/>
                      <a:gd name="T37" fmla="*/ 2147483647 h 146"/>
                      <a:gd name="T38" fmla="*/ 2147483647 w 120"/>
                      <a:gd name="T39" fmla="*/ 2147483647 h 146"/>
                      <a:gd name="T40" fmla="*/ 2147483647 w 120"/>
                      <a:gd name="T41" fmla="*/ 2147483647 h 146"/>
                      <a:gd name="T42" fmla="*/ 2147483647 w 120"/>
                      <a:gd name="T43" fmla="*/ 2147483647 h 146"/>
                      <a:gd name="T44" fmla="*/ 2147483647 w 120"/>
                      <a:gd name="T45" fmla="*/ 2147483647 h 146"/>
                      <a:gd name="T46" fmla="*/ 2147483647 w 120"/>
                      <a:gd name="T47" fmla="*/ 2147483647 h 146"/>
                      <a:gd name="T48" fmla="*/ 2147483647 w 120"/>
                      <a:gd name="T49" fmla="*/ 2147483647 h 146"/>
                      <a:gd name="T50" fmla="*/ 2147483647 w 120"/>
                      <a:gd name="T51" fmla="*/ 2147483647 h 146"/>
                      <a:gd name="T52" fmla="*/ 2147483647 w 120"/>
                      <a:gd name="T53" fmla="*/ 2147483647 h 146"/>
                      <a:gd name="T54" fmla="*/ 2147483647 w 120"/>
                      <a:gd name="T55" fmla="*/ 2147483647 h 146"/>
                      <a:gd name="T56" fmla="*/ 2147483647 w 120"/>
                      <a:gd name="T57" fmla="*/ 2147483647 h 146"/>
                      <a:gd name="T58" fmla="*/ 2147483647 w 120"/>
                      <a:gd name="T59" fmla="*/ 2147483647 h 146"/>
                      <a:gd name="T60" fmla="*/ 2147483647 w 120"/>
                      <a:gd name="T61" fmla="*/ 2147483647 h 146"/>
                      <a:gd name="T62" fmla="*/ 0 w 120"/>
                      <a:gd name="T63" fmla="*/ 0 h 14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w 120"/>
                      <a:gd name="T97" fmla="*/ 0 h 146"/>
                      <a:gd name="T98" fmla="*/ 120 w 120"/>
                      <a:gd name="T99" fmla="*/ 146 h 146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T96" t="T97" r="T98" b="T99"/>
                    <a:pathLst>
                      <a:path w="120" h="146">
                        <a:moveTo>
                          <a:pt x="0" y="0"/>
                        </a:moveTo>
                        <a:lnTo>
                          <a:pt x="98" y="90"/>
                        </a:lnTo>
                        <a:lnTo>
                          <a:pt x="94" y="90"/>
                        </a:lnTo>
                        <a:lnTo>
                          <a:pt x="92" y="90"/>
                        </a:lnTo>
                        <a:lnTo>
                          <a:pt x="88" y="88"/>
                        </a:lnTo>
                        <a:lnTo>
                          <a:pt x="82" y="86"/>
                        </a:lnTo>
                        <a:lnTo>
                          <a:pt x="78" y="88"/>
                        </a:lnTo>
                        <a:lnTo>
                          <a:pt x="76" y="90"/>
                        </a:lnTo>
                        <a:lnTo>
                          <a:pt x="78" y="98"/>
                        </a:lnTo>
                        <a:lnTo>
                          <a:pt x="82" y="106"/>
                        </a:lnTo>
                        <a:lnTo>
                          <a:pt x="88" y="114"/>
                        </a:lnTo>
                        <a:lnTo>
                          <a:pt x="92" y="118"/>
                        </a:lnTo>
                        <a:lnTo>
                          <a:pt x="108" y="130"/>
                        </a:lnTo>
                        <a:lnTo>
                          <a:pt x="120" y="138"/>
                        </a:lnTo>
                        <a:lnTo>
                          <a:pt x="112" y="138"/>
                        </a:lnTo>
                        <a:lnTo>
                          <a:pt x="108" y="136"/>
                        </a:lnTo>
                        <a:lnTo>
                          <a:pt x="102" y="134"/>
                        </a:lnTo>
                        <a:lnTo>
                          <a:pt x="102" y="146"/>
                        </a:lnTo>
                        <a:lnTo>
                          <a:pt x="94" y="140"/>
                        </a:lnTo>
                        <a:lnTo>
                          <a:pt x="88" y="130"/>
                        </a:lnTo>
                        <a:lnTo>
                          <a:pt x="76" y="114"/>
                        </a:lnTo>
                        <a:lnTo>
                          <a:pt x="66" y="94"/>
                        </a:lnTo>
                        <a:lnTo>
                          <a:pt x="54" y="76"/>
                        </a:lnTo>
                        <a:lnTo>
                          <a:pt x="44" y="62"/>
                        </a:lnTo>
                        <a:lnTo>
                          <a:pt x="34" y="50"/>
                        </a:lnTo>
                        <a:lnTo>
                          <a:pt x="24" y="42"/>
                        </a:lnTo>
                        <a:lnTo>
                          <a:pt x="12" y="36"/>
                        </a:lnTo>
                        <a:lnTo>
                          <a:pt x="10" y="32"/>
                        </a:lnTo>
                        <a:lnTo>
                          <a:pt x="6" y="28"/>
                        </a:lnTo>
                        <a:lnTo>
                          <a:pt x="4" y="22"/>
                        </a:lnTo>
                        <a:lnTo>
                          <a:pt x="2" y="16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21" name="íslïḓè">
                    <a:extLst>
                      <a:ext uri="{FF2B5EF4-FFF2-40B4-BE49-F238E27FC236}">
                        <a16:creationId xmlns="" xmlns:a16="http://schemas.microsoft.com/office/drawing/2014/main" id="{CE3C95C5-31D0-4CD0-BB0E-3B71C6AA783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697534" y="2561886"/>
                    <a:ext cx="402147" cy="215763"/>
                  </a:xfrm>
                  <a:custGeom>
                    <a:avLst/>
                    <a:gdLst>
                      <a:gd name="T0" fmla="*/ 2147483647 w 230"/>
                      <a:gd name="T1" fmla="*/ 2147483647 h 130"/>
                      <a:gd name="T2" fmla="*/ 2147483647 w 230"/>
                      <a:gd name="T3" fmla="*/ 2147483647 h 130"/>
                      <a:gd name="T4" fmla="*/ 2147483647 w 230"/>
                      <a:gd name="T5" fmla="*/ 2147483647 h 130"/>
                      <a:gd name="T6" fmla="*/ 2147483647 w 230"/>
                      <a:gd name="T7" fmla="*/ 2147483647 h 130"/>
                      <a:gd name="T8" fmla="*/ 2147483647 w 230"/>
                      <a:gd name="T9" fmla="*/ 2147483647 h 130"/>
                      <a:gd name="T10" fmla="*/ 2147483647 w 230"/>
                      <a:gd name="T11" fmla="*/ 2147483647 h 130"/>
                      <a:gd name="T12" fmla="*/ 2147483647 w 230"/>
                      <a:gd name="T13" fmla="*/ 2147483647 h 130"/>
                      <a:gd name="T14" fmla="*/ 2147483647 w 230"/>
                      <a:gd name="T15" fmla="*/ 2147483647 h 130"/>
                      <a:gd name="T16" fmla="*/ 2147483647 w 230"/>
                      <a:gd name="T17" fmla="*/ 2147483647 h 130"/>
                      <a:gd name="T18" fmla="*/ 2147483647 w 230"/>
                      <a:gd name="T19" fmla="*/ 2147483647 h 130"/>
                      <a:gd name="T20" fmla="*/ 2147483647 w 230"/>
                      <a:gd name="T21" fmla="*/ 2147483647 h 130"/>
                      <a:gd name="T22" fmla="*/ 2147483647 w 230"/>
                      <a:gd name="T23" fmla="*/ 2147483647 h 130"/>
                      <a:gd name="T24" fmla="*/ 2147483647 w 230"/>
                      <a:gd name="T25" fmla="*/ 2147483647 h 130"/>
                      <a:gd name="T26" fmla="*/ 2147483647 w 230"/>
                      <a:gd name="T27" fmla="*/ 2147483647 h 130"/>
                      <a:gd name="T28" fmla="*/ 2147483647 w 230"/>
                      <a:gd name="T29" fmla="*/ 2147483647 h 130"/>
                      <a:gd name="T30" fmla="*/ 2147483647 w 230"/>
                      <a:gd name="T31" fmla="*/ 2147483647 h 130"/>
                      <a:gd name="T32" fmla="*/ 2147483647 w 230"/>
                      <a:gd name="T33" fmla="*/ 2147483647 h 130"/>
                      <a:gd name="T34" fmla="*/ 2147483647 w 230"/>
                      <a:gd name="T35" fmla="*/ 2147483647 h 130"/>
                      <a:gd name="T36" fmla="*/ 2147483647 w 230"/>
                      <a:gd name="T37" fmla="*/ 2147483647 h 130"/>
                      <a:gd name="T38" fmla="*/ 2147483647 w 230"/>
                      <a:gd name="T39" fmla="*/ 2147483647 h 130"/>
                      <a:gd name="T40" fmla="*/ 2147483647 w 230"/>
                      <a:gd name="T41" fmla="*/ 2147483647 h 130"/>
                      <a:gd name="T42" fmla="*/ 2147483647 w 230"/>
                      <a:gd name="T43" fmla="*/ 2147483647 h 130"/>
                      <a:gd name="T44" fmla="*/ 2147483647 w 230"/>
                      <a:gd name="T45" fmla="*/ 2147483647 h 130"/>
                      <a:gd name="T46" fmla="*/ 2147483647 w 230"/>
                      <a:gd name="T47" fmla="*/ 2147483647 h 130"/>
                      <a:gd name="T48" fmla="*/ 2147483647 w 230"/>
                      <a:gd name="T49" fmla="*/ 2147483647 h 130"/>
                      <a:gd name="T50" fmla="*/ 2147483647 w 230"/>
                      <a:gd name="T51" fmla="*/ 2147483647 h 130"/>
                      <a:gd name="T52" fmla="*/ 2147483647 w 230"/>
                      <a:gd name="T53" fmla="*/ 2147483647 h 130"/>
                      <a:gd name="T54" fmla="*/ 0 w 230"/>
                      <a:gd name="T55" fmla="*/ 2147483647 h 130"/>
                      <a:gd name="T56" fmla="*/ 2147483647 w 230"/>
                      <a:gd name="T57" fmla="*/ 2147483647 h 130"/>
                      <a:gd name="T58" fmla="*/ 2147483647 w 230"/>
                      <a:gd name="T59" fmla="*/ 2147483647 h 130"/>
                      <a:gd name="T60" fmla="*/ 2147483647 w 230"/>
                      <a:gd name="T61" fmla="*/ 2147483647 h 130"/>
                      <a:gd name="T62" fmla="*/ 2147483647 w 230"/>
                      <a:gd name="T63" fmla="*/ 2147483647 h 130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w 230"/>
                      <a:gd name="T97" fmla="*/ 0 h 130"/>
                      <a:gd name="T98" fmla="*/ 230 w 230"/>
                      <a:gd name="T99" fmla="*/ 130 h 130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T96" t="T97" r="T98" b="T99"/>
                    <a:pathLst>
                      <a:path w="230" h="130">
                        <a:moveTo>
                          <a:pt x="6" y="6"/>
                        </a:moveTo>
                        <a:lnTo>
                          <a:pt x="18" y="6"/>
                        </a:lnTo>
                        <a:lnTo>
                          <a:pt x="28" y="10"/>
                        </a:lnTo>
                        <a:lnTo>
                          <a:pt x="42" y="22"/>
                        </a:lnTo>
                        <a:lnTo>
                          <a:pt x="50" y="22"/>
                        </a:lnTo>
                        <a:lnTo>
                          <a:pt x="66" y="24"/>
                        </a:lnTo>
                        <a:lnTo>
                          <a:pt x="66" y="14"/>
                        </a:lnTo>
                        <a:lnTo>
                          <a:pt x="78" y="4"/>
                        </a:lnTo>
                        <a:lnTo>
                          <a:pt x="88" y="0"/>
                        </a:lnTo>
                        <a:lnTo>
                          <a:pt x="104" y="6"/>
                        </a:lnTo>
                        <a:lnTo>
                          <a:pt x="110" y="12"/>
                        </a:lnTo>
                        <a:lnTo>
                          <a:pt x="112" y="18"/>
                        </a:lnTo>
                        <a:lnTo>
                          <a:pt x="114" y="22"/>
                        </a:lnTo>
                        <a:lnTo>
                          <a:pt x="114" y="26"/>
                        </a:lnTo>
                        <a:lnTo>
                          <a:pt x="120" y="28"/>
                        </a:lnTo>
                        <a:lnTo>
                          <a:pt x="130" y="28"/>
                        </a:lnTo>
                        <a:lnTo>
                          <a:pt x="140" y="28"/>
                        </a:lnTo>
                        <a:lnTo>
                          <a:pt x="146" y="38"/>
                        </a:lnTo>
                        <a:lnTo>
                          <a:pt x="158" y="52"/>
                        </a:lnTo>
                        <a:lnTo>
                          <a:pt x="170" y="60"/>
                        </a:lnTo>
                        <a:lnTo>
                          <a:pt x="180" y="68"/>
                        </a:lnTo>
                        <a:lnTo>
                          <a:pt x="192" y="70"/>
                        </a:lnTo>
                        <a:lnTo>
                          <a:pt x="204" y="80"/>
                        </a:lnTo>
                        <a:lnTo>
                          <a:pt x="216" y="84"/>
                        </a:lnTo>
                        <a:lnTo>
                          <a:pt x="222" y="86"/>
                        </a:lnTo>
                        <a:lnTo>
                          <a:pt x="226" y="86"/>
                        </a:lnTo>
                        <a:lnTo>
                          <a:pt x="228" y="88"/>
                        </a:lnTo>
                        <a:lnTo>
                          <a:pt x="230" y="96"/>
                        </a:lnTo>
                        <a:lnTo>
                          <a:pt x="230" y="100"/>
                        </a:lnTo>
                        <a:lnTo>
                          <a:pt x="220" y="100"/>
                        </a:lnTo>
                        <a:lnTo>
                          <a:pt x="212" y="96"/>
                        </a:lnTo>
                        <a:lnTo>
                          <a:pt x="206" y="92"/>
                        </a:lnTo>
                        <a:lnTo>
                          <a:pt x="196" y="108"/>
                        </a:lnTo>
                        <a:lnTo>
                          <a:pt x="186" y="122"/>
                        </a:lnTo>
                        <a:lnTo>
                          <a:pt x="178" y="128"/>
                        </a:lnTo>
                        <a:lnTo>
                          <a:pt x="170" y="130"/>
                        </a:lnTo>
                        <a:lnTo>
                          <a:pt x="160" y="128"/>
                        </a:lnTo>
                        <a:lnTo>
                          <a:pt x="150" y="128"/>
                        </a:lnTo>
                        <a:lnTo>
                          <a:pt x="150" y="120"/>
                        </a:lnTo>
                        <a:lnTo>
                          <a:pt x="148" y="112"/>
                        </a:lnTo>
                        <a:lnTo>
                          <a:pt x="140" y="108"/>
                        </a:lnTo>
                        <a:lnTo>
                          <a:pt x="132" y="106"/>
                        </a:lnTo>
                        <a:lnTo>
                          <a:pt x="122" y="100"/>
                        </a:lnTo>
                        <a:lnTo>
                          <a:pt x="108" y="92"/>
                        </a:lnTo>
                        <a:lnTo>
                          <a:pt x="92" y="80"/>
                        </a:lnTo>
                        <a:lnTo>
                          <a:pt x="78" y="74"/>
                        </a:lnTo>
                        <a:lnTo>
                          <a:pt x="66" y="76"/>
                        </a:lnTo>
                        <a:lnTo>
                          <a:pt x="54" y="76"/>
                        </a:lnTo>
                        <a:lnTo>
                          <a:pt x="46" y="82"/>
                        </a:lnTo>
                        <a:lnTo>
                          <a:pt x="30" y="92"/>
                        </a:lnTo>
                        <a:lnTo>
                          <a:pt x="28" y="80"/>
                        </a:lnTo>
                        <a:lnTo>
                          <a:pt x="24" y="68"/>
                        </a:lnTo>
                        <a:lnTo>
                          <a:pt x="18" y="62"/>
                        </a:lnTo>
                        <a:lnTo>
                          <a:pt x="8" y="52"/>
                        </a:lnTo>
                        <a:lnTo>
                          <a:pt x="0" y="42"/>
                        </a:lnTo>
                        <a:lnTo>
                          <a:pt x="0" y="36"/>
                        </a:lnTo>
                        <a:lnTo>
                          <a:pt x="2" y="28"/>
                        </a:lnTo>
                        <a:lnTo>
                          <a:pt x="8" y="30"/>
                        </a:lnTo>
                        <a:lnTo>
                          <a:pt x="12" y="36"/>
                        </a:lnTo>
                        <a:lnTo>
                          <a:pt x="22" y="36"/>
                        </a:lnTo>
                        <a:lnTo>
                          <a:pt x="24" y="32"/>
                        </a:lnTo>
                        <a:lnTo>
                          <a:pt x="22" y="22"/>
                        </a:lnTo>
                        <a:lnTo>
                          <a:pt x="18" y="16"/>
                        </a:lnTo>
                        <a:lnTo>
                          <a:pt x="10" y="10"/>
                        </a:lnTo>
                        <a:lnTo>
                          <a:pt x="6" y="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22" name="iṩ1ïḍè">
                    <a:extLst>
                      <a:ext uri="{FF2B5EF4-FFF2-40B4-BE49-F238E27FC236}">
                        <a16:creationId xmlns="" xmlns:a16="http://schemas.microsoft.com/office/drawing/2014/main" id="{963F22F7-0B34-49C3-8036-98734CE3449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6164410" y="2545074"/>
                    <a:ext cx="221732" cy="120491"/>
                  </a:xfrm>
                  <a:custGeom>
                    <a:avLst/>
                    <a:gdLst>
                      <a:gd name="T0" fmla="*/ 2147483647 w 126"/>
                      <a:gd name="T1" fmla="*/ 2147483647 h 72"/>
                      <a:gd name="T2" fmla="*/ 2147483647 w 126"/>
                      <a:gd name="T3" fmla="*/ 2147483647 h 72"/>
                      <a:gd name="T4" fmla="*/ 2147483647 w 126"/>
                      <a:gd name="T5" fmla="*/ 2147483647 h 72"/>
                      <a:gd name="T6" fmla="*/ 2147483647 w 126"/>
                      <a:gd name="T7" fmla="*/ 2147483647 h 72"/>
                      <a:gd name="T8" fmla="*/ 2147483647 w 126"/>
                      <a:gd name="T9" fmla="*/ 2147483647 h 72"/>
                      <a:gd name="T10" fmla="*/ 2147483647 w 126"/>
                      <a:gd name="T11" fmla="*/ 2147483647 h 72"/>
                      <a:gd name="T12" fmla="*/ 2147483647 w 126"/>
                      <a:gd name="T13" fmla="*/ 2147483647 h 72"/>
                      <a:gd name="T14" fmla="*/ 2147483647 w 126"/>
                      <a:gd name="T15" fmla="*/ 2147483647 h 72"/>
                      <a:gd name="T16" fmla="*/ 2147483647 w 126"/>
                      <a:gd name="T17" fmla="*/ 2147483647 h 72"/>
                      <a:gd name="T18" fmla="*/ 0 w 126"/>
                      <a:gd name="T19" fmla="*/ 2147483647 h 72"/>
                      <a:gd name="T20" fmla="*/ 2147483647 w 126"/>
                      <a:gd name="T21" fmla="*/ 2147483647 h 72"/>
                      <a:gd name="T22" fmla="*/ 2147483647 w 126"/>
                      <a:gd name="T23" fmla="*/ 2147483647 h 72"/>
                      <a:gd name="T24" fmla="*/ 2147483647 w 126"/>
                      <a:gd name="T25" fmla="*/ 2147483647 h 72"/>
                      <a:gd name="T26" fmla="*/ 2147483647 w 126"/>
                      <a:gd name="T27" fmla="*/ 2147483647 h 72"/>
                      <a:gd name="T28" fmla="*/ 2147483647 w 126"/>
                      <a:gd name="T29" fmla="*/ 2147483647 h 72"/>
                      <a:gd name="T30" fmla="*/ 2147483647 w 126"/>
                      <a:gd name="T31" fmla="*/ 2147483647 h 72"/>
                      <a:gd name="T32" fmla="*/ 2147483647 w 126"/>
                      <a:gd name="T33" fmla="*/ 2147483647 h 72"/>
                      <a:gd name="T34" fmla="*/ 2147483647 w 126"/>
                      <a:gd name="T35" fmla="*/ 2147483647 h 72"/>
                      <a:gd name="T36" fmla="*/ 2147483647 w 126"/>
                      <a:gd name="T37" fmla="*/ 0 h 72"/>
                      <a:gd name="T38" fmla="*/ 2147483647 w 126"/>
                      <a:gd name="T39" fmla="*/ 2147483647 h 72"/>
                      <a:gd name="T40" fmla="*/ 2147483647 w 126"/>
                      <a:gd name="T41" fmla="*/ 2147483647 h 72"/>
                      <a:gd name="T42" fmla="*/ 2147483647 w 126"/>
                      <a:gd name="T43" fmla="*/ 2147483647 h 72"/>
                      <a:gd name="T44" fmla="*/ 2147483647 w 126"/>
                      <a:gd name="T45" fmla="*/ 2147483647 h 72"/>
                      <a:gd name="T46" fmla="*/ 2147483647 w 126"/>
                      <a:gd name="T47" fmla="*/ 2147483647 h 72"/>
                      <a:gd name="T48" fmla="*/ 2147483647 w 126"/>
                      <a:gd name="T49" fmla="*/ 2147483647 h 72"/>
                      <a:gd name="T50" fmla="*/ 2147483647 w 126"/>
                      <a:gd name="T51" fmla="*/ 2147483647 h 72"/>
                      <a:gd name="T52" fmla="*/ 2147483647 w 126"/>
                      <a:gd name="T53" fmla="*/ 2147483647 h 72"/>
                      <a:gd name="T54" fmla="*/ 2147483647 w 126"/>
                      <a:gd name="T55" fmla="*/ 2147483647 h 72"/>
                      <a:gd name="T56" fmla="*/ 2147483647 w 126"/>
                      <a:gd name="T57" fmla="*/ 2147483647 h 72"/>
                      <a:gd name="T58" fmla="*/ 2147483647 w 126"/>
                      <a:gd name="T59" fmla="*/ 2147483647 h 72"/>
                      <a:gd name="T60" fmla="*/ 2147483647 w 126"/>
                      <a:gd name="T61" fmla="*/ 2147483647 h 72"/>
                      <a:gd name="T62" fmla="*/ 2147483647 w 126"/>
                      <a:gd name="T63" fmla="*/ 2147483647 h 72"/>
                      <a:gd name="T64" fmla="*/ 2147483647 w 126"/>
                      <a:gd name="T65" fmla="*/ 2147483647 h 72"/>
                      <a:gd name="T66" fmla="*/ 2147483647 w 126"/>
                      <a:gd name="T67" fmla="*/ 2147483647 h 72"/>
                      <a:gd name="T68" fmla="*/ 2147483647 w 126"/>
                      <a:gd name="T69" fmla="*/ 2147483647 h 72"/>
                      <a:gd name="T70" fmla="*/ 2147483647 w 126"/>
                      <a:gd name="T71" fmla="*/ 2147483647 h 72"/>
                      <a:gd name="T72" fmla="*/ 2147483647 w 126"/>
                      <a:gd name="T73" fmla="*/ 2147483647 h 72"/>
                      <a:gd name="T74" fmla="*/ 2147483647 w 126"/>
                      <a:gd name="T75" fmla="*/ 2147483647 h 72"/>
                      <a:gd name="T76" fmla="*/ 2147483647 w 126"/>
                      <a:gd name="T77" fmla="*/ 2147483647 h 72"/>
                      <a:gd name="T78" fmla="*/ 2147483647 w 126"/>
                      <a:gd name="T79" fmla="*/ 2147483647 h 72"/>
                      <a:gd name="T80" fmla="*/ 2147483647 w 126"/>
                      <a:gd name="T81" fmla="*/ 2147483647 h 72"/>
                      <a:gd name="T82" fmla="*/ 2147483647 w 126"/>
                      <a:gd name="T83" fmla="*/ 2147483647 h 72"/>
                      <a:gd name="T84" fmla="*/ 2147483647 w 126"/>
                      <a:gd name="T85" fmla="*/ 2147483647 h 72"/>
                      <a:gd name="T86" fmla="*/ 2147483647 w 126"/>
                      <a:gd name="T87" fmla="*/ 2147483647 h 72"/>
                      <a:gd name="T88" fmla="*/ 2147483647 w 126"/>
                      <a:gd name="T89" fmla="*/ 2147483647 h 72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w 126"/>
                      <a:gd name="T136" fmla="*/ 0 h 72"/>
                      <a:gd name="T137" fmla="*/ 126 w 126"/>
                      <a:gd name="T138" fmla="*/ 72 h 72"/>
                    </a:gdLst>
                    <a:ahLst/>
                    <a:cxnLst>
                      <a:cxn ang="T90">
                        <a:pos x="T0" y="T1"/>
                      </a:cxn>
                      <a:cxn ang="T91">
                        <a:pos x="T2" y="T3"/>
                      </a:cxn>
                      <a:cxn ang="T92">
                        <a:pos x="T4" y="T5"/>
                      </a:cxn>
                      <a:cxn ang="T93">
                        <a:pos x="T6" y="T7"/>
                      </a:cxn>
                      <a:cxn ang="T94">
                        <a:pos x="T8" y="T9"/>
                      </a:cxn>
                      <a:cxn ang="T95">
                        <a:pos x="T10" y="T11"/>
                      </a:cxn>
                      <a:cxn ang="T96">
                        <a:pos x="T12" y="T13"/>
                      </a:cxn>
                      <a:cxn ang="T97">
                        <a:pos x="T14" y="T15"/>
                      </a:cxn>
                      <a:cxn ang="T98">
                        <a:pos x="T16" y="T17"/>
                      </a:cxn>
                      <a:cxn ang="T99">
                        <a:pos x="T18" y="T19"/>
                      </a:cxn>
                      <a:cxn ang="T100">
                        <a:pos x="T20" y="T21"/>
                      </a:cxn>
                      <a:cxn ang="T101">
                        <a:pos x="T22" y="T23"/>
                      </a:cxn>
                      <a:cxn ang="T102">
                        <a:pos x="T24" y="T25"/>
                      </a:cxn>
                      <a:cxn ang="T103">
                        <a:pos x="T26" y="T27"/>
                      </a:cxn>
                      <a:cxn ang="T104">
                        <a:pos x="T28" y="T29"/>
                      </a:cxn>
                      <a:cxn ang="T105">
                        <a:pos x="T30" y="T31"/>
                      </a:cxn>
                      <a:cxn ang="T106">
                        <a:pos x="T32" y="T33"/>
                      </a:cxn>
                      <a:cxn ang="T107">
                        <a:pos x="T34" y="T35"/>
                      </a:cxn>
                      <a:cxn ang="T108">
                        <a:pos x="T36" y="T37"/>
                      </a:cxn>
                      <a:cxn ang="T109">
                        <a:pos x="T38" y="T39"/>
                      </a:cxn>
                      <a:cxn ang="T110">
                        <a:pos x="T40" y="T41"/>
                      </a:cxn>
                      <a:cxn ang="T111">
                        <a:pos x="T42" y="T43"/>
                      </a:cxn>
                      <a:cxn ang="T112">
                        <a:pos x="T44" y="T45"/>
                      </a:cxn>
                      <a:cxn ang="T113">
                        <a:pos x="T46" y="T47"/>
                      </a:cxn>
                      <a:cxn ang="T114">
                        <a:pos x="T48" y="T49"/>
                      </a:cxn>
                      <a:cxn ang="T115">
                        <a:pos x="T50" y="T51"/>
                      </a:cxn>
                      <a:cxn ang="T116">
                        <a:pos x="T52" y="T53"/>
                      </a:cxn>
                      <a:cxn ang="T117">
                        <a:pos x="T54" y="T55"/>
                      </a:cxn>
                      <a:cxn ang="T118">
                        <a:pos x="T56" y="T57"/>
                      </a:cxn>
                      <a:cxn ang="T119">
                        <a:pos x="T58" y="T59"/>
                      </a:cxn>
                      <a:cxn ang="T120">
                        <a:pos x="T60" y="T61"/>
                      </a:cxn>
                      <a:cxn ang="T121">
                        <a:pos x="T62" y="T63"/>
                      </a:cxn>
                      <a:cxn ang="T122">
                        <a:pos x="T64" y="T65"/>
                      </a:cxn>
                      <a:cxn ang="T123">
                        <a:pos x="T66" y="T67"/>
                      </a:cxn>
                      <a:cxn ang="T124">
                        <a:pos x="T68" y="T69"/>
                      </a:cxn>
                      <a:cxn ang="T125">
                        <a:pos x="T70" y="T71"/>
                      </a:cxn>
                      <a:cxn ang="T126">
                        <a:pos x="T72" y="T73"/>
                      </a:cxn>
                      <a:cxn ang="T127">
                        <a:pos x="T74" y="T75"/>
                      </a:cxn>
                      <a:cxn ang="T128">
                        <a:pos x="T76" y="T77"/>
                      </a:cxn>
                      <a:cxn ang="T129">
                        <a:pos x="T78" y="T79"/>
                      </a:cxn>
                      <a:cxn ang="T130">
                        <a:pos x="T80" y="T81"/>
                      </a:cxn>
                      <a:cxn ang="T131">
                        <a:pos x="T82" y="T83"/>
                      </a:cxn>
                      <a:cxn ang="T132">
                        <a:pos x="T84" y="T85"/>
                      </a:cxn>
                      <a:cxn ang="T133">
                        <a:pos x="T86" y="T87"/>
                      </a:cxn>
                      <a:cxn ang="T134">
                        <a:pos x="T88" y="T89"/>
                      </a:cxn>
                    </a:cxnLst>
                    <a:rect l="T135" t="T136" r="T137" b="T138"/>
                    <a:pathLst>
                      <a:path w="126" h="72">
                        <a:moveTo>
                          <a:pt x="12" y="60"/>
                        </a:moveTo>
                        <a:lnTo>
                          <a:pt x="20" y="58"/>
                        </a:lnTo>
                        <a:lnTo>
                          <a:pt x="28" y="56"/>
                        </a:lnTo>
                        <a:lnTo>
                          <a:pt x="36" y="52"/>
                        </a:lnTo>
                        <a:lnTo>
                          <a:pt x="42" y="44"/>
                        </a:lnTo>
                        <a:lnTo>
                          <a:pt x="32" y="40"/>
                        </a:lnTo>
                        <a:lnTo>
                          <a:pt x="20" y="32"/>
                        </a:lnTo>
                        <a:lnTo>
                          <a:pt x="16" y="36"/>
                        </a:lnTo>
                        <a:lnTo>
                          <a:pt x="6" y="34"/>
                        </a:lnTo>
                        <a:lnTo>
                          <a:pt x="0" y="32"/>
                        </a:lnTo>
                        <a:lnTo>
                          <a:pt x="2" y="28"/>
                        </a:lnTo>
                        <a:lnTo>
                          <a:pt x="6" y="20"/>
                        </a:lnTo>
                        <a:lnTo>
                          <a:pt x="6" y="8"/>
                        </a:lnTo>
                        <a:lnTo>
                          <a:pt x="18" y="6"/>
                        </a:lnTo>
                        <a:lnTo>
                          <a:pt x="24" y="8"/>
                        </a:lnTo>
                        <a:lnTo>
                          <a:pt x="30" y="10"/>
                        </a:lnTo>
                        <a:lnTo>
                          <a:pt x="38" y="12"/>
                        </a:lnTo>
                        <a:lnTo>
                          <a:pt x="38" y="4"/>
                        </a:lnTo>
                        <a:lnTo>
                          <a:pt x="48" y="0"/>
                        </a:lnTo>
                        <a:lnTo>
                          <a:pt x="56" y="2"/>
                        </a:lnTo>
                        <a:lnTo>
                          <a:pt x="62" y="4"/>
                        </a:lnTo>
                        <a:lnTo>
                          <a:pt x="68" y="6"/>
                        </a:lnTo>
                        <a:lnTo>
                          <a:pt x="86" y="6"/>
                        </a:lnTo>
                        <a:lnTo>
                          <a:pt x="100" y="6"/>
                        </a:lnTo>
                        <a:lnTo>
                          <a:pt x="112" y="6"/>
                        </a:lnTo>
                        <a:lnTo>
                          <a:pt x="126" y="12"/>
                        </a:lnTo>
                        <a:lnTo>
                          <a:pt x="122" y="18"/>
                        </a:lnTo>
                        <a:lnTo>
                          <a:pt x="118" y="24"/>
                        </a:lnTo>
                        <a:lnTo>
                          <a:pt x="114" y="30"/>
                        </a:lnTo>
                        <a:lnTo>
                          <a:pt x="106" y="36"/>
                        </a:lnTo>
                        <a:lnTo>
                          <a:pt x="100" y="42"/>
                        </a:lnTo>
                        <a:lnTo>
                          <a:pt x="88" y="50"/>
                        </a:lnTo>
                        <a:lnTo>
                          <a:pt x="76" y="52"/>
                        </a:lnTo>
                        <a:lnTo>
                          <a:pt x="68" y="52"/>
                        </a:lnTo>
                        <a:lnTo>
                          <a:pt x="60" y="56"/>
                        </a:lnTo>
                        <a:lnTo>
                          <a:pt x="56" y="58"/>
                        </a:lnTo>
                        <a:lnTo>
                          <a:pt x="50" y="64"/>
                        </a:lnTo>
                        <a:lnTo>
                          <a:pt x="50" y="68"/>
                        </a:lnTo>
                        <a:lnTo>
                          <a:pt x="44" y="72"/>
                        </a:lnTo>
                        <a:lnTo>
                          <a:pt x="38" y="72"/>
                        </a:lnTo>
                        <a:lnTo>
                          <a:pt x="30" y="72"/>
                        </a:lnTo>
                        <a:lnTo>
                          <a:pt x="24" y="70"/>
                        </a:lnTo>
                        <a:lnTo>
                          <a:pt x="18" y="70"/>
                        </a:lnTo>
                        <a:lnTo>
                          <a:pt x="10" y="70"/>
                        </a:lnTo>
                        <a:lnTo>
                          <a:pt x="12" y="6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23" name="îṥḷîḑé">
                    <a:extLst>
                      <a:ext uri="{FF2B5EF4-FFF2-40B4-BE49-F238E27FC236}">
                        <a16:creationId xmlns="" xmlns:a16="http://schemas.microsoft.com/office/drawing/2014/main" id="{7D3B2A75-052B-42D1-BD73-8B587B27FBA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766394" y="2472219"/>
                    <a:ext cx="471007" cy="257794"/>
                  </a:xfrm>
                  <a:custGeom>
                    <a:avLst/>
                    <a:gdLst>
                      <a:gd name="T0" fmla="*/ 0 w 270"/>
                      <a:gd name="T1" fmla="*/ 2147483647 h 154"/>
                      <a:gd name="T2" fmla="*/ 2147483647 w 270"/>
                      <a:gd name="T3" fmla="*/ 2147483647 h 154"/>
                      <a:gd name="T4" fmla="*/ 2147483647 w 270"/>
                      <a:gd name="T5" fmla="*/ 2147483647 h 154"/>
                      <a:gd name="T6" fmla="*/ 2147483647 w 270"/>
                      <a:gd name="T7" fmla="*/ 2147483647 h 154"/>
                      <a:gd name="T8" fmla="*/ 2147483647 w 270"/>
                      <a:gd name="T9" fmla="*/ 2147483647 h 154"/>
                      <a:gd name="T10" fmla="*/ 2147483647 w 270"/>
                      <a:gd name="T11" fmla="*/ 2147483647 h 154"/>
                      <a:gd name="T12" fmla="*/ 2147483647 w 270"/>
                      <a:gd name="T13" fmla="*/ 2147483647 h 154"/>
                      <a:gd name="T14" fmla="*/ 2147483647 w 270"/>
                      <a:gd name="T15" fmla="*/ 2147483647 h 154"/>
                      <a:gd name="T16" fmla="*/ 2147483647 w 270"/>
                      <a:gd name="T17" fmla="*/ 2147483647 h 154"/>
                      <a:gd name="T18" fmla="*/ 2147483647 w 270"/>
                      <a:gd name="T19" fmla="*/ 2147483647 h 154"/>
                      <a:gd name="T20" fmla="*/ 2147483647 w 270"/>
                      <a:gd name="T21" fmla="*/ 2147483647 h 154"/>
                      <a:gd name="T22" fmla="*/ 2147483647 w 270"/>
                      <a:gd name="T23" fmla="*/ 2147483647 h 154"/>
                      <a:gd name="T24" fmla="*/ 2147483647 w 270"/>
                      <a:gd name="T25" fmla="*/ 2147483647 h 154"/>
                      <a:gd name="T26" fmla="*/ 2147483647 w 270"/>
                      <a:gd name="T27" fmla="*/ 2147483647 h 154"/>
                      <a:gd name="T28" fmla="*/ 2147483647 w 270"/>
                      <a:gd name="T29" fmla="*/ 2147483647 h 154"/>
                      <a:gd name="T30" fmla="*/ 2147483647 w 270"/>
                      <a:gd name="T31" fmla="*/ 2147483647 h 154"/>
                      <a:gd name="T32" fmla="*/ 2147483647 w 270"/>
                      <a:gd name="T33" fmla="*/ 2147483647 h 154"/>
                      <a:gd name="T34" fmla="*/ 2147483647 w 270"/>
                      <a:gd name="T35" fmla="*/ 2147483647 h 154"/>
                      <a:gd name="T36" fmla="*/ 2147483647 w 270"/>
                      <a:gd name="T37" fmla="*/ 2147483647 h 154"/>
                      <a:gd name="T38" fmla="*/ 2147483647 w 270"/>
                      <a:gd name="T39" fmla="*/ 2147483647 h 154"/>
                      <a:gd name="T40" fmla="*/ 2147483647 w 270"/>
                      <a:gd name="T41" fmla="*/ 2147483647 h 154"/>
                      <a:gd name="T42" fmla="*/ 2147483647 w 270"/>
                      <a:gd name="T43" fmla="*/ 2147483647 h 154"/>
                      <a:gd name="T44" fmla="*/ 2147483647 w 270"/>
                      <a:gd name="T45" fmla="*/ 2147483647 h 154"/>
                      <a:gd name="T46" fmla="*/ 2147483647 w 270"/>
                      <a:gd name="T47" fmla="*/ 2147483647 h 154"/>
                      <a:gd name="T48" fmla="*/ 2147483647 w 270"/>
                      <a:gd name="T49" fmla="*/ 2147483647 h 154"/>
                      <a:gd name="T50" fmla="*/ 2147483647 w 270"/>
                      <a:gd name="T51" fmla="*/ 2147483647 h 154"/>
                      <a:gd name="T52" fmla="*/ 2147483647 w 270"/>
                      <a:gd name="T53" fmla="*/ 2147483647 h 154"/>
                      <a:gd name="T54" fmla="*/ 2147483647 w 270"/>
                      <a:gd name="T55" fmla="*/ 2147483647 h 154"/>
                      <a:gd name="T56" fmla="*/ 2147483647 w 270"/>
                      <a:gd name="T57" fmla="*/ 2147483647 h 154"/>
                      <a:gd name="T58" fmla="*/ 2147483647 w 270"/>
                      <a:gd name="T59" fmla="*/ 2147483647 h 154"/>
                      <a:gd name="T60" fmla="*/ 2147483647 w 270"/>
                      <a:gd name="T61" fmla="*/ 2147483647 h 154"/>
                      <a:gd name="T62" fmla="*/ 2147483647 w 270"/>
                      <a:gd name="T63" fmla="*/ 2147483647 h 154"/>
                      <a:gd name="T64" fmla="*/ 2147483647 w 270"/>
                      <a:gd name="T65" fmla="*/ 2147483647 h 154"/>
                      <a:gd name="T66" fmla="*/ 2147483647 w 270"/>
                      <a:gd name="T67" fmla="*/ 2147483647 h 154"/>
                      <a:gd name="T68" fmla="*/ 2147483647 w 270"/>
                      <a:gd name="T69" fmla="*/ 2147483647 h 154"/>
                      <a:gd name="T70" fmla="*/ 2147483647 w 270"/>
                      <a:gd name="T71" fmla="*/ 2147483647 h 154"/>
                      <a:gd name="T72" fmla="*/ 2147483647 w 270"/>
                      <a:gd name="T73" fmla="*/ 2147483647 h 154"/>
                      <a:gd name="T74" fmla="*/ 2147483647 w 270"/>
                      <a:gd name="T75" fmla="*/ 2147483647 h 154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w 270"/>
                      <a:gd name="T115" fmla="*/ 0 h 154"/>
                      <a:gd name="T116" fmla="*/ 270 w 270"/>
                      <a:gd name="T117" fmla="*/ 154 h 154"/>
                    </a:gdLst>
                    <a:ahLst/>
                    <a:cxnLst>
                      <a:cxn ang="T76">
                        <a:pos x="T0" y="T1"/>
                      </a:cxn>
                      <a:cxn ang="T77">
                        <a:pos x="T2" y="T3"/>
                      </a:cxn>
                      <a:cxn ang="T78">
                        <a:pos x="T4" y="T5"/>
                      </a:cxn>
                      <a:cxn ang="T79">
                        <a:pos x="T6" y="T7"/>
                      </a:cxn>
                      <a:cxn ang="T80">
                        <a:pos x="T8" y="T9"/>
                      </a:cxn>
                      <a:cxn ang="T81">
                        <a:pos x="T10" y="T11"/>
                      </a:cxn>
                      <a:cxn ang="T82">
                        <a:pos x="T12" y="T13"/>
                      </a:cxn>
                      <a:cxn ang="T83">
                        <a:pos x="T14" y="T15"/>
                      </a:cxn>
                      <a:cxn ang="T84">
                        <a:pos x="T16" y="T17"/>
                      </a:cxn>
                      <a:cxn ang="T85">
                        <a:pos x="T18" y="T19"/>
                      </a:cxn>
                      <a:cxn ang="T86">
                        <a:pos x="T20" y="T21"/>
                      </a:cxn>
                      <a:cxn ang="T87">
                        <a:pos x="T22" y="T23"/>
                      </a:cxn>
                      <a:cxn ang="T88">
                        <a:pos x="T24" y="T25"/>
                      </a:cxn>
                      <a:cxn ang="T89">
                        <a:pos x="T26" y="T27"/>
                      </a:cxn>
                      <a:cxn ang="T90">
                        <a:pos x="T28" y="T29"/>
                      </a:cxn>
                      <a:cxn ang="T91">
                        <a:pos x="T30" y="T31"/>
                      </a:cxn>
                      <a:cxn ang="T92">
                        <a:pos x="T32" y="T33"/>
                      </a:cxn>
                      <a:cxn ang="T93">
                        <a:pos x="T34" y="T35"/>
                      </a:cxn>
                      <a:cxn ang="T94">
                        <a:pos x="T36" y="T37"/>
                      </a:cxn>
                      <a:cxn ang="T95">
                        <a:pos x="T38" y="T39"/>
                      </a:cxn>
                      <a:cxn ang="T96">
                        <a:pos x="T40" y="T41"/>
                      </a:cxn>
                      <a:cxn ang="T97">
                        <a:pos x="T42" y="T43"/>
                      </a:cxn>
                      <a:cxn ang="T98">
                        <a:pos x="T44" y="T45"/>
                      </a:cxn>
                      <a:cxn ang="T99">
                        <a:pos x="T46" y="T47"/>
                      </a:cxn>
                      <a:cxn ang="T100">
                        <a:pos x="T48" y="T49"/>
                      </a:cxn>
                      <a:cxn ang="T101">
                        <a:pos x="T50" y="T51"/>
                      </a:cxn>
                      <a:cxn ang="T102">
                        <a:pos x="T52" y="T53"/>
                      </a:cxn>
                      <a:cxn ang="T103">
                        <a:pos x="T54" y="T55"/>
                      </a:cxn>
                      <a:cxn ang="T104">
                        <a:pos x="T56" y="T57"/>
                      </a:cxn>
                      <a:cxn ang="T105">
                        <a:pos x="T58" y="T59"/>
                      </a:cxn>
                      <a:cxn ang="T106">
                        <a:pos x="T60" y="T61"/>
                      </a:cxn>
                      <a:cxn ang="T107">
                        <a:pos x="T62" y="T63"/>
                      </a:cxn>
                      <a:cxn ang="T108">
                        <a:pos x="T64" y="T65"/>
                      </a:cxn>
                      <a:cxn ang="T109">
                        <a:pos x="T66" y="T67"/>
                      </a:cxn>
                      <a:cxn ang="T110">
                        <a:pos x="T68" y="T69"/>
                      </a:cxn>
                      <a:cxn ang="T111">
                        <a:pos x="T70" y="T71"/>
                      </a:cxn>
                      <a:cxn ang="T112">
                        <a:pos x="T72" y="T73"/>
                      </a:cxn>
                      <a:cxn ang="T113">
                        <a:pos x="T74" y="T75"/>
                      </a:cxn>
                    </a:cxnLst>
                    <a:rect l="T114" t="T115" r="T116" b="T117"/>
                    <a:pathLst>
                      <a:path w="270" h="154">
                        <a:moveTo>
                          <a:pt x="10" y="76"/>
                        </a:moveTo>
                        <a:lnTo>
                          <a:pt x="0" y="10"/>
                        </a:lnTo>
                        <a:lnTo>
                          <a:pt x="34" y="0"/>
                        </a:lnTo>
                        <a:lnTo>
                          <a:pt x="74" y="18"/>
                        </a:lnTo>
                        <a:lnTo>
                          <a:pt x="92" y="40"/>
                        </a:lnTo>
                        <a:lnTo>
                          <a:pt x="110" y="38"/>
                        </a:lnTo>
                        <a:lnTo>
                          <a:pt x="124" y="36"/>
                        </a:lnTo>
                        <a:lnTo>
                          <a:pt x="136" y="36"/>
                        </a:lnTo>
                        <a:lnTo>
                          <a:pt x="146" y="44"/>
                        </a:lnTo>
                        <a:lnTo>
                          <a:pt x="152" y="50"/>
                        </a:lnTo>
                        <a:lnTo>
                          <a:pt x="158" y="56"/>
                        </a:lnTo>
                        <a:lnTo>
                          <a:pt x="160" y="62"/>
                        </a:lnTo>
                        <a:lnTo>
                          <a:pt x="162" y="66"/>
                        </a:lnTo>
                        <a:lnTo>
                          <a:pt x="170" y="68"/>
                        </a:lnTo>
                        <a:lnTo>
                          <a:pt x="174" y="82"/>
                        </a:lnTo>
                        <a:lnTo>
                          <a:pt x="194" y="82"/>
                        </a:lnTo>
                        <a:lnTo>
                          <a:pt x="196" y="90"/>
                        </a:lnTo>
                        <a:lnTo>
                          <a:pt x="202" y="92"/>
                        </a:lnTo>
                        <a:lnTo>
                          <a:pt x="208" y="82"/>
                        </a:lnTo>
                        <a:lnTo>
                          <a:pt x="214" y="74"/>
                        </a:lnTo>
                        <a:lnTo>
                          <a:pt x="218" y="72"/>
                        </a:lnTo>
                        <a:lnTo>
                          <a:pt x="228" y="64"/>
                        </a:lnTo>
                        <a:lnTo>
                          <a:pt x="234" y="64"/>
                        </a:lnTo>
                        <a:lnTo>
                          <a:pt x="230" y="72"/>
                        </a:lnTo>
                        <a:lnTo>
                          <a:pt x="228" y="76"/>
                        </a:lnTo>
                        <a:lnTo>
                          <a:pt x="232" y="78"/>
                        </a:lnTo>
                        <a:lnTo>
                          <a:pt x="234" y="78"/>
                        </a:lnTo>
                        <a:lnTo>
                          <a:pt x="244" y="80"/>
                        </a:lnTo>
                        <a:lnTo>
                          <a:pt x="248" y="76"/>
                        </a:lnTo>
                        <a:lnTo>
                          <a:pt x="260" y="84"/>
                        </a:lnTo>
                        <a:lnTo>
                          <a:pt x="270" y="88"/>
                        </a:lnTo>
                        <a:lnTo>
                          <a:pt x="264" y="96"/>
                        </a:lnTo>
                        <a:lnTo>
                          <a:pt x="254" y="100"/>
                        </a:lnTo>
                        <a:lnTo>
                          <a:pt x="240" y="104"/>
                        </a:lnTo>
                        <a:lnTo>
                          <a:pt x="234" y="102"/>
                        </a:lnTo>
                        <a:lnTo>
                          <a:pt x="226" y="102"/>
                        </a:lnTo>
                        <a:lnTo>
                          <a:pt x="238" y="96"/>
                        </a:lnTo>
                        <a:lnTo>
                          <a:pt x="238" y="92"/>
                        </a:lnTo>
                        <a:lnTo>
                          <a:pt x="230" y="86"/>
                        </a:lnTo>
                        <a:lnTo>
                          <a:pt x="226" y="92"/>
                        </a:lnTo>
                        <a:lnTo>
                          <a:pt x="216" y="90"/>
                        </a:lnTo>
                        <a:lnTo>
                          <a:pt x="216" y="100"/>
                        </a:lnTo>
                        <a:lnTo>
                          <a:pt x="210" y="102"/>
                        </a:lnTo>
                        <a:lnTo>
                          <a:pt x="208" y="112"/>
                        </a:lnTo>
                        <a:lnTo>
                          <a:pt x="194" y="112"/>
                        </a:lnTo>
                        <a:lnTo>
                          <a:pt x="194" y="118"/>
                        </a:lnTo>
                        <a:lnTo>
                          <a:pt x="196" y="120"/>
                        </a:lnTo>
                        <a:lnTo>
                          <a:pt x="200" y="124"/>
                        </a:lnTo>
                        <a:lnTo>
                          <a:pt x="206" y="128"/>
                        </a:lnTo>
                        <a:lnTo>
                          <a:pt x="210" y="132"/>
                        </a:lnTo>
                        <a:lnTo>
                          <a:pt x="210" y="142"/>
                        </a:lnTo>
                        <a:lnTo>
                          <a:pt x="206" y="152"/>
                        </a:lnTo>
                        <a:lnTo>
                          <a:pt x="200" y="154"/>
                        </a:lnTo>
                        <a:lnTo>
                          <a:pt x="190" y="152"/>
                        </a:lnTo>
                        <a:lnTo>
                          <a:pt x="188" y="142"/>
                        </a:lnTo>
                        <a:lnTo>
                          <a:pt x="182" y="138"/>
                        </a:lnTo>
                        <a:lnTo>
                          <a:pt x="176" y="138"/>
                        </a:lnTo>
                        <a:lnTo>
                          <a:pt x="164" y="134"/>
                        </a:lnTo>
                        <a:lnTo>
                          <a:pt x="152" y="124"/>
                        </a:lnTo>
                        <a:lnTo>
                          <a:pt x="140" y="122"/>
                        </a:lnTo>
                        <a:lnTo>
                          <a:pt x="130" y="114"/>
                        </a:lnTo>
                        <a:lnTo>
                          <a:pt x="118" y="106"/>
                        </a:lnTo>
                        <a:lnTo>
                          <a:pt x="110" y="96"/>
                        </a:lnTo>
                        <a:lnTo>
                          <a:pt x="104" y="88"/>
                        </a:lnTo>
                        <a:lnTo>
                          <a:pt x="100" y="82"/>
                        </a:lnTo>
                        <a:lnTo>
                          <a:pt x="80" y="82"/>
                        </a:lnTo>
                        <a:lnTo>
                          <a:pt x="74" y="80"/>
                        </a:lnTo>
                        <a:lnTo>
                          <a:pt x="72" y="72"/>
                        </a:lnTo>
                        <a:lnTo>
                          <a:pt x="70" y="66"/>
                        </a:lnTo>
                        <a:lnTo>
                          <a:pt x="64" y="60"/>
                        </a:lnTo>
                        <a:lnTo>
                          <a:pt x="48" y="54"/>
                        </a:lnTo>
                        <a:lnTo>
                          <a:pt x="38" y="58"/>
                        </a:lnTo>
                        <a:lnTo>
                          <a:pt x="26" y="68"/>
                        </a:lnTo>
                        <a:lnTo>
                          <a:pt x="26" y="74"/>
                        </a:lnTo>
                        <a:lnTo>
                          <a:pt x="26" y="78"/>
                        </a:lnTo>
                        <a:lnTo>
                          <a:pt x="10" y="7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24" name="íşḷiḍè">
                    <a:extLst>
                      <a:ext uri="{FF2B5EF4-FFF2-40B4-BE49-F238E27FC236}">
                        <a16:creationId xmlns="" xmlns:a16="http://schemas.microsoft.com/office/drawing/2014/main" id="{4C8FE4CD-1C08-4205-9315-0D1B26E2649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500592" y="2175195"/>
                    <a:ext cx="997104" cy="449739"/>
                  </a:xfrm>
                  <a:custGeom>
                    <a:avLst/>
                    <a:gdLst>
                      <a:gd name="T0" fmla="*/ 2147483647 w 570"/>
                      <a:gd name="T1" fmla="*/ 2147483647 h 270"/>
                      <a:gd name="T2" fmla="*/ 2147483647 w 570"/>
                      <a:gd name="T3" fmla="*/ 2147483647 h 270"/>
                      <a:gd name="T4" fmla="*/ 2147483647 w 570"/>
                      <a:gd name="T5" fmla="*/ 2147483647 h 270"/>
                      <a:gd name="T6" fmla="*/ 2147483647 w 570"/>
                      <a:gd name="T7" fmla="*/ 2147483647 h 270"/>
                      <a:gd name="T8" fmla="*/ 2147483647 w 570"/>
                      <a:gd name="T9" fmla="*/ 2147483647 h 270"/>
                      <a:gd name="T10" fmla="*/ 2147483647 w 570"/>
                      <a:gd name="T11" fmla="*/ 2147483647 h 270"/>
                      <a:gd name="T12" fmla="*/ 2147483647 w 570"/>
                      <a:gd name="T13" fmla="*/ 2147483647 h 270"/>
                      <a:gd name="T14" fmla="*/ 2147483647 w 570"/>
                      <a:gd name="T15" fmla="*/ 2147483647 h 270"/>
                      <a:gd name="T16" fmla="*/ 2147483647 w 570"/>
                      <a:gd name="T17" fmla="*/ 2147483647 h 270"/>
                      <a:gd name="T18" fmla="*/ 2147483647 w 570"/>
                      <a:gd name="T19" fmla="*/ 2147483647 h 270"/>
                      <a:gd name="T20" fmla="*/ 0 w 570"/>
                      <a:gd name="T21" fmla="*/ 2147483647 h 270"/>
                      <a:gd name="T22" fmla="*/ 2147483647 w 570"/>
                      <a:gd name="T23" fmla="*/ 2147483647 h 270"/>
                      <a:gd name="T24" fmla="*/ 2147483647 w 570"/>
                      <a:gd name="T25" fmla="*/ 2147483647 h 270"/>
                      <a:gd name="T26" fmla="*/ 2147483647 w 570"/>
                      <a:gd name="T27" fmla="*/ 2147483647 h 270"/>
                      <a:gd name="T28" fmla="*/ 2147483647 w 570"/>
                      <a:gd name="T29" fmla="*/ 2147483647 h 270"/>
                      <a:gd name="T30" fmla="*/ 2147483647 w 570"/>
                      <a:gd name="T31" fmla="*/ 2147483647 h 270"/>
                      <a:gd name="T32" fmla="*/ 2147483647 w 570"/>
                      <a:gd name="T33" fmla="*/ 2147483647 h 270"/>
                      <a:gd name="T34" fmla="*/ 2147483647 w 570"/>
                      <a:gd name="T35" fmla="*/ 2147483647 h 270"/>
                      <a:gd name="T36" fmla="*/ 2147483647 w 570"/>
                      <a:gd name="T37" fmla="*/ 2147483647 h 270"/>
                      <a:gd name="T38" fmla="*/ 2147483647 w 570"/>
                      <a:gd name="T39" fmla="*/ 2147483647 h 270"/>
                      <a:gd name="T40" fmla="*/ 2147483647 w 570"/>
                      <a:gd name="T41" fmla="*/ 2147483647 h 270"/>
                      <a:gd name="T42" fmla="*/ 2147483647 w 570"/>
                      <a:gd name="T43" fmla="*/ 2147483647 h 270"/>
                      <a:gd name="T44" fmla="*/ 2147483647 w 570"/>
                      <a:gd name="T45" fmla="*/ 2147483647 h 270"/>
                      <a:gd name="T46" fmla="*/ 2147483647 w 570"/>
                      <a:gd name="T47" fmla="*/ 2147483647 h 270"/>
                      <a:gd name="T48" fmla="*/ 2147483647 w 570"/>
                      <a:gd name="T49" fmla="*/ 2147483647 h 270"/>
                      <a:gd name="T50" fmla="*/ 2147483647 w 570"/>
                      <a:gd name="T51" fmla="*/ 2147483647 h 270"/>
                      <a:gd name="T52" fmla="*/ 2147483647 w 570"/>
                      <a:gd name="T53" fmla="*/ 2147483647 h 270"/>
                      <a:gd name="T54" fmla="*/ 2147483647 w 570"/>
                      <a:gd name="T55" fmla="*/ 2147483647 h 270"/>
                      <a:gd name="T56" fmla="*/ 2147483647 w 570"/>
                      <a:gd name="T57" fmla="*/ 2147483647 h 270"/>
                      <a:gd name="T58" fmla="*/ 2147483647 w 570"/>
                      <a:gd name="T59" fmla="*/ 2147483647 h 270"/>
                      <a:gd name="T60" fmla="*/ 2147483647 w 570"/>
                      <a:gd name="T61" fmla="*/ 2147483647 h 270"/>
                      <a:gd name="T62" fmla="*/ 2147483647 w 570"/>
                      <a:gd name="T63" fmla="*/ 2147483647 h 270"/>
                      <a:gd name="T64" fmla="*/ 2147483647 w 570"/>
                      <a:gd name="T65" fmla="*/ 2147483647 h 270"/>
                      <a:gd name="T66" fmla="*/ 2147483647 w 570"/>
                      <a:gd name="T67" fmla="*/ 2147483647 h 270"/>
                      <a:gd name="T68" fmla="*/ 2147483647 w 570"/>
                      <a:gd name="T69" fmla="*/ 2147483647 h 270"/>
                      <a:gd name="T70" fmla="*/ 2147483647 w 570"/>
                      <a:gd name="T71" fmla="*/ 2147483647 h 270"/>
                      <a:gd name="T72" fmla="*/ 2147483647 w 570"/>
                      <a:gd name="T73" fmla="*/ 2147483647 h 270"/>
                      <a:gd name="T74" fmla="*/ 2147483647 w 570"/>
                      <a:gd name="T75" fmla="*/ 2147483647 h 270"/>
                      <a:gd name="T76" fmla="*/ 2147483647 w 570"/>
                      <a:gd name="T77" fmla="*/ 2147483647 h 270"/>
                      <a:gd name="T78" fmla="*/ 2147483647 w 570"/>
                      <a:gd name="T79" fmla="*/ 2147483647 h 270"/>
                      <a:gd name="T80" fmla="*/ 2147483647 w 570"/>
                      <a:gd name="T81" fmla="*/ 2147483647 h 270"/>
                      <a:gd name="T82" fmla="*/ 2147483647 w 570"/>
                      <a:gd name="T83" fmla="*/ 2147483647 h 270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w 570"/>
                      <a:gd name="T127" fmla="*/ 0 h 270"/>
                      <a:gd name="T128" fmla="*/ 570 w 570"/>
                      <a:gd name="T129" fmla="*/ 270 h 270"/>
                    </a:gdLst>
                    <a:ahLst/>
                    <a:cxnLst>
                      <a:cxn ang="T84">
                        <a:pos x="T0" y="T1"/>
                      </a:cxn>
                      <a:cxn ang="T85">
                        <a:pos x="T2" y="T3"/>
                      </a:cxn>
                      <a:cxn ang="T86">
                        <a:pos x="T4" y="T5"/>
                      </a:cxn>
                      <a:cxn ang="T87">
                        <a:pos x="T6" y="T7"/>
                      </a:cxn>
                      <a:cxn ang="T88">
                        <a:pos x="T8" y="T9"/>
                      </a:cxn>
                      <a:cxn ang="T89">
                        <a:pos x="T10" y="T11"/>
                      </a:cxn>
                      <a:cxn ang="T90">
                        <a:pos x="T12" y="T13"/>
                      </a:cxn>
                      <a:cxn ang="T91">
                        <a:pos x="T14" y="T15"/>
                      </a:cxn>
                      <a:cxn ang="T92">
                        <a:pos x="T16" y="T17"/>
                      </a:cxn>
                      <a:cxn ang="T93">
                        <a:pos x="T18" y="T19"/>
                      </a:cxn>
                      <a:cxn ang="T94">
                        <a:pos x="T20" y="T21"/>
                      </a:cxn>
                      <a:cxn ang="T95">
                        <a:pos x="T22" y="T23"/>
                      </a:cxn>
                      <a:cxn ang="T96">
                        <a:pos x="T24" y="T25"/>
                      </a:cxn>
                      <a:cxn ang="T97">
                        <a:pos x="T26" y="T27"/>
                      </a:cxn>
                      <a:cxn ang="T98">
                        <a:pos x="T28" y="T29"/>
                      </a:cxn>
                      <a:cxn ang="T99">
                        <a:pos x="T30" y="T31"/>
                      </a:cxn>
                      <a:cxn ang="T100">
                        <a:pos x="T32" y="T33"/>
                      </a:cxn>
                      <a:cxn ang="T101">
                        <a:pos x="T34" y="T35"/>
                      </a:cxn>
                      <a:cxn ang="T102">
                        <a:pos x="T36" y="T37"/>
                      </a:cxn>
                      <a:cxn ang="T103">
                        <a:pos x="T38" y="T39"/>
                      </a:cxn>
                      <a:cxn ang="T104">
                        <a:pos x="T40" y="T41"/>
                      </a:cxn>
                      <a:cxn ang="T105">
                        <a:pos x="T42" y="T43"/>
                      </a:cxn>
                      <a:cxn ang="T106">
                        <a:pos x="T44" y="T45"/>
                      </a:cxn>
                      <a:cxn ang="T107">
                        <a:pos x="T46" y="T47"/>
                      </a:cxn>
                      <a:cxn ang="T108">
                        <a:pos x="T48" y="T49"/>
                      </a:cxn>
                      <a:cxn ang="T109">
                        <a:pos x="T50" y="T51"/>
                      </a:cxn>
                      <a:cxn ang="T110">
                        <a:pos x="T52" y="T53"/>
                      </a:cxn>
                      <a:cxn ang="T111">
                        <a:pos x="T54" y="T55"/>
                      </a:cxn>
                      <a:cxn ang="T112">
                        <a:pos x="T56" y="T57"/>
                      </a:cxn>
                      <a:cxn ang="T113">
                        <a:pos x="T58" y="T59"/>
                      </a:cxn>
                      <a:cxn ang="T114">
                        <a:pos x="T60" y="T61"/>
                      </a:cxn>
                      <a:cxn ang="T115">
                        <a:pos x="T62" y="T63"/>
                      </a:cxn>
                      <a:cxn ang="T116">
                        <a:pos x="T64" y="T65"/>
                      </a:cxn>
                      <a:cxn ang="T117">
                        <a:pos x="T66" y="T67"/>
                      </a:cxn>
                      <a:cxn ang="T118">
                        <a:pos x="T68" y="T69"/>
                      </a:cxn>
                      <a:cxn ang="T119">
                        <a:pos x="T70" y="T71"/>
                      </a:cxn>
                      <a:cxn ang="T120">
                        <a:pos x="T72" y="T73"/>
                      </a:cxn>
                      <a:cxn ang="T121">
                        <a:pos x="T74" y="T75"/>
                      </a:cxn>
                      <a:cxn ang="T122">
                        <a:pos x="T76" y="T77"/>
                      </a:cxn>
                      <a:cxn ang="T123">
                        <a:pos x="T78" y="T79"/>
                      </a:cxn>
                      <a:cxn ang="T124">
                        <a:pos x="T80" y="T81"/>
                      </a:cxn>
                      <a:cxn ang="T125">
                        <a:pos x="T82" y="T83"/>
                      </a:cxn>
                    </a:cxnLst>
                    <a:rect l="T126" t="T127" r="T128" b="T129"/>
                    <a:pathLst>
                      <a:path w="570" h="270">
                        <a:moveTo>
                          <a:pt x="118" y="238"/>
                        </a:moveTo>
                        <a:lnTo>
                          <a:pt x="110" y="240"/>
                        </a:lnTo>
                        <a:lnTo>
                          <a:pt x="108" y="248"/>
                        </a:lnTo>
                        <a:lnTo>
                          <a:pt x="108" y="252"/>
                        </a:lnTo>
                        <a:lnTo>
                          <a:pt x="104" y="248"/>
                        </a:lnTo>
                        <a:lnTo>
                          <a:pt x="102" y="236"/>
                        </a:lnTo>
                        <a:lnTo>
                          <a:pt x="102" y="230"/>
                        </a:lnTo>
                        <a:lnTo>
                          <a:pt x="92" y="224"/>
                        </a:lnTo>
                        <a:lnTo>
                          <a:pt x="84" y="222"/>
                        </a:lnTo>
                        <a:lnTo>
                          <a:pt x="72" y="210"/>
                        </a:lnTo>
                        <a:lnTo>
                          <a:pt x="62" y="200"/>
                        </a:lnTo>
                        <a:lnTo>
                          <a:pt x="58" y="194"/>
                        </a:lnTo>
                        <a:lnTo>
                          <a:pt x="64" y="194"/>
                        </a:lnTo>
                        <a:lnTo>
                          <a:pt x="76" y="196"/>
                        </a:lnTo>
                        <a:lnTo>
                          <a:pt x="70" y="184"/>
                        </a:lnTo>
                        <a:lnTo>
                          <a:pt x="82" y="182"/>
                        </a:lnTo>
                        <a:lnTo>
                          <a:pt x="94" y="182"/>
                        </a:lnTo>
                        <a:lnTo>
                          <a:pt x="92" y="168"/>
                        </a:lnTo>
                        <a:lnTo>
                          <a:pt x="92" y="158"/>
                        </a:lnTo>
                        <a:lnTo>
                          <a:pt x="88" y="152"/>
                        </a:lnTo>
                        <a:lnTo>
                          <a:pt x="80" y="152"/>
                        </a:lnTo>
                        <a:lnTo>
                          <a:pt x="74" y="156"/>
                        </a:lnTo>
                        <a:lnTo>
                          <a:pt x="70" y="154"/>
                        </a:lnTo>
                        <a:lnTo>
                          <a:pt x="64" y="152"/>
                        </a:lnTo>
                        <a:lnTo>
                          <a:pt x="52" y="152"/>
                        </a:lnTo>
                        <a:lnTo>
                          <a:pt x="42" y="162"/>
                        </a:lnTo>
                        <a:lnTo>
                          <a:pt x="36" y="152"/>
                        </a:lnTo>
                        <a:lnTo>
                          <a:pt x="24" y="136"/>
                        </a:lnTo>
                        <a:lnTo>
                          <a:pt x="10" y="136"/>
                        </a:lnTo>
                        <a:lnTo>
                          <a:pt x="10" y="126"/>
                        </a:lnTo>
                        <a:lnTo>
                          <a:pt x="4" y="128"/>
                        </a:lnTo>
                        <a:lnTo>
                          <a:pt x="0" y="128"/>
                        </a:lnTo>
                        <a:lnTo>
                          <a:pt x="0" y="126"/>
                        </a:lnTo>
                        <a:lnTo>
                          <a:pt x="0" y="110"/>
                        </a:lnTo>
                        <a:lnTo>
                          <a:pt x="0" y="96"/>
                        </a:lnTo>
                        <a:lnTo>
                          <a:pt x="10" y="88"/>
                        </a:lnTo>
                        <a:lnTo>
                          <a:pt x="18" y="98"/>
                        </a:lnTo>
                        <a:lnTo>
                          <a:pt x="26" y="94"/>
                        </a:lnTo>
                        <a:lnTo>
                          <a:pt x="24" y="82"/>
                        </a:lnTo>
                        <a:lnTo>
                          <a:pt x="48" y="62"/>
                        </a:lnTo>
                        <a:lnTo>
                          <a:pt x="68" y="66"/>
                        </a:lnTo>
                        <a:lnTo>
                          <a:pt x="86" y="72"/>
                        </a:lnTo>
                        <a:lnTo>
                          <a:pt x="102" y="84"/>
                        </a:lnTo>
                        <a:lnTo>
                          <a:pt x="110" y="82"/>
                        </a:lnTo>
                        <a:lnTo>
                          <a:pt x="122" y="86"/>
                        </a:lnTo>
                        <a:lnTo>
                          <a:pt x="128" y="78"/>
                        </a:lnTo>
                        <a:lnTo>
                          <a:pt x="160" y="78"/>
                        </a:lnTo>
                        <a:lnTo>
                          <a:pt x="170" y="86"/>
                        </a:lnTo>
                        <a:lnTo>
                          <a:pt x="176" y="86"/>
                        </a:lnTo>
                        <a:lnTo>
                          <a:pt x="186" y="84"/>
                        </a:lnTo>
                        <a:lnTo>
                          <a:pt x="202" y="84"/>
                        </a:lnTo>
                        <a:lnTo>
                          <a:pt x="204" y="70"/>
                        </a:lnTo>
                        <a:lnTo>
                          <a:pt x="180" y="62"/>
                        </a:lnTo>
                        <a:lnTo>
                          <a:pt x="184" y="56"/>
                        </a:lnTo>
                        <a:lnTo>
                          <a:pt x="186" y="44"/>
                        </a:lnTo>
                        <a:lnTo>
                          <a:pt x="200" y="42"/>
                        </a:lnTo>
                        <a:lnTo>
                          <a:pt x="188" y="36"/>
                        </a:lnTo>
                        <a:lnTo>
                          <a:pt x="182" y="26"/>
                        </a:lnTo>
                        <a:lnTo>
                          <a:pt x="204" y="24"/>
                        </a:lnTo>
                        <a:lnTo>
                          <a:pt x="270" y="10"/>
                        </a:lnTo>
                        <a:lnTo>
                          <a:pt x="280" y="0"/>
                        </a:lnTo>
                        <a:lnTo>
                          <a:pt x="308" y="4"/>
                        </a:lnTo>
                        <a:lnTo>
                          <a:pt x="320" y="22"/>
                        </a:lnTo>
                        <a:lnTo>
                          <a:pt x="354" y="26"/>
                        </a:lnTo>
                        <a:lnTo>
                          <a:pt x="352" y="32"/>
                        </a:lnTo>
                        <a:lnTo>
                          <a:pt x="370" y="32"/>
                        </a:lnTo>
                        <a:lnTo>
                          <a:pt x="388" y="18"/>
                        </a:lnTo>
                        <a:lnTo>
                          <a:pt x="396" y="18"/>
                        </a:lnTo>
                        <a:lnTo>
                          <a:pt x="396" y="28"/>
                        </a:lnTo>
                        <a:lnTo>
                          <a:pt x="412" y="34"/>
                        </a:lnTo>
                        <a:lnTo>
                          <a:pt x="464" y="82"/>
                        </a:lnTo>
                        <a:lnTo>
                          <a:pt x="472" y="84"/>
                        </a:lnTo>
                        <a:lnTo>
                          <a:pt x="472" y="74"/>
                        </a:lnTo>
                        <a:lnTo>
                          <a:pt x="484" y="76"/>
                        </a:lnTo>
                        <a:lnTo>
                          <a:pt x="486" y="84"/>
                        </a:lnTo>
                        <a:lnTo>
                          <a:pt x="506" y="86"/>
                        </a:lnTo>
                        <a:lnTo>
                          <a:pt x="510" y="78"/>
                        </a:lnTo>
                        <a:lnTo>
                          <a:pt x="534" y="94"/>
                        </a:lnTo>
                        <a:lnTo>
                          <a:pt x="550" y="104"/>
                        </a:lnTo>
                        <a:lnTo>
                          <a:pt x="570" y="108"/>
                        </a:lnTo>
                        <a:lnTo>
                          <a:pt x="564" y="112"/>
                        </a:lnTo>
                        <a:lnTo>
                          <a:pt x="562" y="116"/>
                        </a:lnTo>
                        <a:lnTo>
                          <a:pt x="558" y="120"/>
                        </a:lnTo>
                        <a:lnTo>
                          <a:pt x="544" y="130"/>
                        </a:lnTo>
                        <a:lnTo>
                          <a:pt x="556" y="144"/>
                        </a:lnTo>
                        <a:lnTo>
                          <a:pt x="548" y="152"/>
                        </a:lnTo>
                        <a:lnTo>
                          <a:pt x="540" y="154"/>
                        </a:lnTo>
                        <a:lnTo>
                          <a:pt x="532" y="152"/>
                        </a:lnTo>
                        <a:lnTo>
                          <a:pt x="518" y="148"/>
                        </a:lnTo>
                        <a:lnTo>
                          <a:pt x="522" y="160"/>
                        </a:lnTo>
                        <a:lnTo>
                          <a:pt x="522" y="176"/>
                        </a:lnTo>
                        <a:lnTo>
                          <a:pt x="520" y="184"/>
                        </a:lnTo>
                        <a:lnTo>
                          <a:pt x="510" y="186"/>
                        </a:lnTo>
                        <a:lnTo>
                          <a:pt x="498" y="182"/>
                        </a:lnTo>
                        <a:lnTo>
                          <a:pt x="500" y="190"/>
                        </a:lnTo>
                        <a:lnTo>
                          <a:pt x="510" y="210"/>
                        </a:lnTo>
                        <a:lnTo>
                          <a:pt x="512" y="224"/>
                        </a:lnTo>
                        <a:lnTo>
                          <a:pt x="506" y="234"/>
                        </a:lnTo>
                        <a:lnTo>
                          <a:pt x="492" y="228"/>
                        </a:lnTo>
                        <a:lnTo>
                          <a:pt x="480" y="228"/>
                        </a:lnTo>
                        <a:lnTo>
                          <a:pt x="460" y="228"/>
                        </a:lnTo>
                        <a:lnTo>
                          <a:pt x="448" y="228"/>
                        </a:lnTo>
                        <a:lnTo>
                          <a:pt x="428" y="222"/>
                        </a:lnTo>
                        <a:lnTo>
                          <a:pt x="418" y="226"/>
                        </a:lnTo>
                        <a:lnTo>
                          <a:pt x="418" y="234"/>
                        </a:lnTo>
                        <a:lnTo>
                          <a:pt x="398" y="228"/>
                        </a:lnTo>
                        <a:lnTo>
                          <a:pt x="386" y="230"/>
                        </a:lnTo>
                        <a:lnTo>
                          <a:pt x="386" y="242"/>
                        </a:lnTo>
                        <a:lnTo>
                          <a:pt x="380" y="242"/>
                        </a:lnTo>
                        <a:lnTo>
                          <a:pt x="360" y="260"/>
                        </a:lnTo>
                        <a:lnTo>
                          <a:pt x="358" y="264"/>
                        </a:lnTo>
                        <a:lnTo>
                          <a:pt x="354" y="270"/>
                        </a:lnTo>
                        <a:lnTo>
                          <a:pt x="348" y="268"/>
                        </a:lnTo>
                        <a:lnTo>
                          <a:pt x="346" y="260"/>
                        </a:lnTo>
                        <a:lnTo>
                          <a:pt x="326" y="260"/>
                        </a:lnTo>
                        <a:lnTo>
                          <a:pt x="322" y="246"/>
                        </a:lnTo>
                        <a:lnTo>
                          <a:pt x="314" y="244"/>
                        </a:lnTo>
                        <a:lnTo>
                          <a:pt x="310" y="234"/>
                        </a:lnTo>
                        <a:lnTo>
                          <a:pt x="288" y="214"/>
                        </a:lnTo>
                        <a:lnTo>
                          <a:pt x="244" y="218"/>
                        </a:lnTo>
                        <a:lnTo>
                          <a:pt x="226" y="196"/>
                        </a:lnTo>
                        <a:lnTo>
                          <a:pt x="186" y="178"/>
                        </a:lnTo>
                        <a:lnTo>
                          <a:pt x="152" y="188"/>
                        </a:lnTo>
                        <a:lnTo>
                          <a:pt x="162" y="254"/>
                        </a:lnTo>
                        <a:lnTo>
                          <a:pt x="154" y="254"/>
                        </a:lnTo>
                        <a:lnTo>
                          <a:pt x="140" y="242"/>
                        </a:lnTo>
                        <a:lnTo>
                          <a:pt x="130" y="238"/>
                        </a:lnTo>
                        <a:lnTo>
                          <a:pt x="118" y="23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25" name="íṣ1íḑe">
                    <a:extLst>
                      <a:ext uri="{FF2B5EF4-FFF2-40B4-BE49-F238E27FC236}">
                        <a16:creationId xmlns="" xmlns:a16="http://schemas.microsoft.com/office/drawing/2014/main" id="{D8DDA9BB-2585-44ED-94E5-DF8CFD08DB8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500592" y="2652955"/>
                    <a:ext cx="41317" cy="22417"/>
                  </a:xfrm>
                  <a:custGeom>
                    <a:avLst/>
                    <a:gdLst>
                      <a:gd name="T0" fmla="*/ 0 w 24"/>
                      <a:gd name="T1" fmla="*/ 2147483647 h 14"/>
                      <a:gd name="T2" fmla="*/ 2147483647 w 24"/>
                      <a:gd name="T3" fmla="*/ 0 h 14"/>
                      <a:gd name="T4" fmla="*/ 2147483647 w 24"/>
                      <a:gd name="T5" fmla="*/ 2147483647 h 14"/>
                      <a:gd name="T6" fmla="*/ 2147483647 w 24"/>
                      <a:gd name="T7" fmla="*/ 2147483647 h 14"/>
                      <a:gd name="T8" fmla="*/ 2147483647 w 24"/>
                      <a:gd name="T9" fmla="*/ 2147483647 h 14"/>
                      <a:gd name="T10" fmla="*/ 2147483647 w 24"/>
                      <a:gd name="T11" fmla="*/ 2147483647 h 14"/>
                      <a:gd name="T12" fmla="*/ 2147483647 w 24"/>
                      <a:gd name="T13" fmla="*/ 2147483647 h 14"/>
                      <a:gd name="T14" fmla="*/ 0 w 24"/>
                      <a:gd name="T15" fmla="*/ 2147483647 h 1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4"/>
                      <a:gd name="T25" fmla="*/ 0 h 14"/>
                      <a:gd name="T26" fmla="*/ 24 w 24"/>
                      <a:gd name="T27" fmla="*/ 14 h 1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4" h="14">
                        <a:moveTo>
                          <a:pt x="0" y="2"/>
                        </a:moveTo>
                        <a:lnTo>
                          <a:pt x="8" y="0"/>
                        </a:lnTo>
                        <a:lnTo>
                          <a:pt x="18" y="8"/>
                        </a:lnTo>
                        <a:lnTo>
                          <a:pt x="24" y="12"/>
                        </a:lnTo>
                        <a:lnTo>
                          <a:pt x="16" y="14"/>
                        </a:lnTo>
                        <a:lnTo>
                          <a:pt x="12" y="14"/>
                        </a:lnTo>
                        <a:lnTo>
                          <a:pt x="6" y="10"/>
                        </a:lnTo>
                        <a:lnTo>
                          <a:pt x="0" y="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26" name="iṣḷíďe">
                    <a:extLst>
                      <a:ext uri="{FF2B5EF4-FFF2-40B4-BE49-F238E27FC236}">
                        <a16:creationId xmlns="" xmlns:a16="http://schemas.microsoft.com/office/drawing/2014/main" id="{CA60336D-0F95-4CFB-8F62-1E2EC72222C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920784" y="1590953"/>
                    <a:ext cx="3437531" cy="1008761"/>
                  </a:xfrm>
                  <a:custGeom>
                    <a:avLst/>
                    <a:gdLst>
                      <a:gd name="T0" fmla="*/ 2147483647 w 1968"/>
                      <a:gd name="T1" fmla="*/ 2147483647 h 606"/>
                      <a:gd name="T2" fmla="*/ 2147483647 w 1968"/>
                      <a:gd name="T3" fmla="*/ 2147483647 h 606"/>
                      <a:gd name="T4" fmla="*/ 2147483647 w 1968"/>
                      <a:gd name="T5" fmla="*/ 2147483647 h 606"/>
                      <a:gd name="T6" fmla="*/ 2147483647 w 1968"/>
                      <a:gd name="T7" fmla="*/ 2147483647 h 606"/>
                      <a:gd name="T8" fmla="*/ 2147483647 w 1968"/>
                      <a:gd name="T9" fmla="*/ 2147483647 h 606"/>
                      <a:gd name="T10" fmla="*/ 2147483647 w 1968"/>
                      <a:gd name="T11" fmla="*/ 2147483647 h 606"/>
                      <a:gd name="T12" fmla="*/ 2147483647 w 1968"/>
                      <a:gd name="T13" fmla="*/ 2147483647 h 606"/>
                      <a:gd name="T14" fmla="*/ 2147483647 w 1968"/>
                      <a:gd name="T15" fmla="*/ 2147483647 h 606"/>
                      <a:gd name="T16" fmla="*/ 2147483647 w 1968"/>
                      <a:gd name="T17" fmla="*/ 2147483647 h 606"/>
                      <a:gd name="T18" fmla="*/ 2147483647 w 1968"/>
                      <a:gd name="T19" fmla="*/ 2147483647 h 606"/>
                      <a:gd name="T20" fmla="*/ 2147483647 w 1968"/>
                      <a:gd name="T21" fmla="*/ 2147483647 h 606"/>
                      <a:gd name="T22" fmla="*/ 2147483647 w 1968"/>
                      <a:gd name="T23" fmla="*/ 2147483647 h 606"/>
                      <a:gd name="T24" fmla="*/ 2147483647 w 1968"/>
                      <a:gd name="T25" fmla="*/ 2147483647 h 606"/>
                      <a:gd name="T26" fmla="*/ 2147483647 w 1968"/>
                      <a:gd name="T27" fmla="*/ 2147483647 h 606"/>
                      <a:gd name="T28" fmla="*/ 2147483647 w 1968"/>
                      <a:gd name="T29" fmla="*/ 2147483647 h 606"/>
                      <a:gd name="T30" fmla="*/ 2147483647 w 1968"/>
                      <a:gd name="T31" fmla="*/ 2147483647 h 606"/>
                      <a:gd name="T32" fmla="*/ 2147483647 w 1968"/>
                      <a:gd name="T33" fmla="*/ 2147483647 h 606"/>
                      <a:gd name="T34" fmla="*/ 2147483647 w 1968"/>
                      <a:gd name="T35" fmla="*/ 2147483647 h 606"/>
                      <a:gd name="T36" fmla="*/ 2147483647 w 1968"/>
                      <a:gd name="T37" fmla="*/ 2147483647 h 606"/>
                      <a:gd name="T38" fmla="*/ 2147483647 w 1968"/>
                      <a:gd name="T39" fmla="*/ 2147483647 h 606"/>
                      <a:gd name="T40" fmla="*/ 2147483647 w 1968"/>
                      <a:gd name="T41" fmla="*/ 2147483647 h 606"/>
                      <a:gd name="T42" fmla="*/ 2147483647 w 1968"/>
                      <a:gd name="T43" fmla="*/ 2147483647 h 606"/>
                      <a:gd name="T44" fmla="*/ 2147483647 w 1968"/>
                      <a:gd name="T45" fmla="*/ 2147483647 h 606"/>
                      <a:gd name="T46" fmla="*/ 2147483647 w 1968"/>
                      <a:gd name="T47" fmla="*/ 2147483647 h 606"/>
                      <a:gd name="T48" fmla="*/ 2147483647 w 1968"/>
                      <a:gd name="T49" fmla="*/ 2147483647 h 606"/>
                      <a:gd name="T50" fmla="*/ 2147483647 w 1968"/>
                      <a:gd name="T51" fmla="*/ 2147483647 h 606"/>
                      <a:gd name="T52" fmla="*/ 2147483647 w 1968"/>
                      <a:gd name="T53" fmla="*/ 2147483647 h 606"/>
                      <a:gd name="T54" fmla="*/ 2147483647 w 1968"/>
                      <a:gd name="T55" fmla="*/ 2147483647 h 606"/>
                      <a:gd name="T56" fmla="*/ 2147483647 w 1968"/>
                      <a:gd name="T57" fmla="*/ 2147483647 h 606"/>
                      <a:gd name="T58" fmla="*/ 2147483647 w 1968"/>
                      <a:gd name="T59" fmla="*/ 2147483647 h 606"/>
                      <a:gd name="T60" fmla="*/ 2147483647 w 1968"/>
                      <a:gd name="T61" fmla="*/ 0 h 606"/>
                      <a:gd name="T62" fmla="*/ 2147483647 w 1968"/>
                      <a:gd name="T63" fmla="*/ 2147483647 h 606"/>
                      <a:gd name="T64" fmla="*/ 2147483647 w 1968"/>
                      <a:gd name="T65" fmla="*/ 2147483647 h 606"/>
                      <a:gd name="T66" fmla="*/ 2147483647 w 1968"/>
                      <a:gd name="T67" fmla="*/ 2147483647 h 606"/>
                      <a:gd name="T68" fmla="*/ 2147483647 w 1968"/>
                      <a:gd name="T69" fmla="*/ 2147483647 h 606"/>
                      <a:gd name="T70" fmla="*/ 2147483647 w 1968"/>
                      <a:gd name="T71" fmla="*/ 2147483647 h 606"/>
                      <a:gd name="T72" fmla="*/ 2147483647 w 1968"/>
                      <a:gd name="T73" fmla="*/ 2147483647 h 606"/>
                      <a:gd name="T74" fmla="*/ 2147483647 w 1968"/>
                      <a:gd name="T75" fmla="*/ 2147483647 h 606"/>
                      <a:gd name="T76" fmla="*/ 2147483647 w 1968"/>
                      <a:gd name="T77" fmla="*/ 2147483647 h 606"/>
                      <a:gd name="T78" fmla="*/ 2147483647 w 1968"/>
                      <a:gd name="T79" fmla="*/ 2147483647 h 606"/>
                      <a:gd name="T80" fmla="*/ 2147483647 w 1968"/>
                      <a:gd name="T81" fmla="*/ 2147483647 h 606"/>
                      <a:gd name="T82" fmla="*/ 2147483647 w 1968"/>
                      <a:gd name="T83" fmla="*/ 2147483647 h 606"/>
                      <a:gd name="T84" fmla="*/ 2147483647 w 1968"/>
                      <a:gd name="T85" fmla="*/ 2147483647 h 606"/>
                      <a:gd name="T86" fmla="*/ 2147483647 w 1968"/>
                      <a:gd name="T87" fmla="*/ 2147483647 h 606"/>
                      <a:gd name="T88" fmla="*/ 2147483647 w 1968"/>
                      <a:gd name="T89" fmla="*/ 2147483647 h 606"/>
                      <a:gd name="T90" fmla="*/ 2147483647 w 1968"/>
                      <a:gd name="T91" fmla="*/ 2147483647 h 606"/>
                      <a:gd name="T92" fmla="*/ 2147483647 w 1968"/>
                      <a:gd name="T93" fmla="*/ 2147483647 h 606"/>
                      <a:gd name="T94" fmla="*/ 2147483647 w 1968"/>
                      <a:gd name="T95" fmla="*/ 2147483647 h 606"/>
                      <a:gd name="T96" fmla="*/ 2147483647 w 1968"/>
                      <a:gd name="T97" fmla="*/ 2147483647 h 606"/>
                      <a:gd name="T98" fmla="*/ 2147483647 w 1968"/>
                      <a:gd name="T99" fmla="*/ 2147483647 h 606"/>
                      <a:gd name="T100" fmla="*/ 2147483647 w 1968"/>
                      <a:gd name="T101" fmla="*/ 2147483647 h 606"/>
                      <a:gd name="T102" fmla="*/ 2147483647 w 1968"/>
                      <a:gd name="T103" fmla="*/ 2147483647 h 606"/>
                      <a:gd name="T104" fmla="*/ 2147483647 w 1968"/>
                      <a:gd name="T105" fmla="*/ 2147483647 h 606"/>
                      <a:gd name="T106" fmla="*/ 2147483647 w 1968"/>
                      <a:gd name="T107" fmla="*/ 2147483647 h 606"/>
                      <a:gd name="T108" fmla="*/ 2147483647 w 1968"/>
                      <a:gd name="T109" fmla="*/ 2147483647 h 606"/>
                      <a:gd name="T110" fmla="*/ 2147483647 w 1968"/>
                      <a:gd name="T111" fmla="*/ 2147483647 h 606"/>
                      <a:gd name="T112" fmla="*/ 2147483647 w 1968"/>
                      <a:gd name="T113" fmla="*/ 2147483647 h 606"/>
                      <a:gd name="T114" fmla="*/ 2147483647 w 1968"/>
                      <a:gd name="T115" fmla="*/ 2147483647 h 606"/>
                      <a:gd name="T116" fmla="*/ 2147483647 w 1968"/>
                      <a:gd name="T117" fmla="*/ 2147483647 h 606"/>
                      <a:gd name="T118" fmla="*/ 2147483647 w 1968"/>
                      <a:gd name="T119" fmla="*/ 2147483647 h 60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w 1968"/>
                      <a:gd name="T181" fmla="*/ 0 h 606"/>
                      <a:gd name="T182" fmla="*/ 1968 w 1968"/>
                      <a:gd name="T183" fmla="*/ 606 h 606"/>
                    </a:gdLst>
                    <a:ahLst/>
                    <a:cxnLst>
                      <a:cxn ang="T120">
                        <a:pos x="T0" y="T1"/>
                      </a:cxn>
                      <a:cxn ang="T121">
                        <a:pos x="T2" y="T3"/>
                      </a:cxn>
                      <a:cxn ang="T122">
                        <a:pos x="T4" y="T5"/>
                      </a:cxn>
                      <a:cxn ang="T123">
                        <a:pos x="T6" y="T7"/>
                      </a:cxn>
                      <a:cxn ang="T124">
                        <a:pos x="T8" y="T9"/>
                      </a:cxn>
                      <a:cxn ang="T125">
                        <a:pos x="T10" y="T11"/>
                      </a:cxn>
                      <a:cxn ang="T126">
                        <a:pos x="T12" y="T13"/>
                      </a:cxn>
                      <a:cxn ang="T127">
                        <a:pos x="T14" y="T15"/>
                      </a:cxn>
                      <a:cxn ang="T128">
                        <a:pos x="T16" y="T17"/>
                      </a:cxn>
                      <a:cxn ang="T129">
                        <a:pos x="T18" y="T19"/>
                      </a:cxn>
                      <a:cxn ang="T130">
                        <a:pos x="T20" y="T21"/>
                      </a:cxn>
                      <a:cxn ang="T131">
                        <a:pos x="T22" y="T23"/>
                      </a:cxn>
                      <a:cxn ang="T132">
                        <a:pos x="T24" y="T25"/>
                      </a:cxn>
                      <a:cxn ang="T133">
                        <a:pos x="T26" y="T27"/>
                      </a:cxn>
                      <a:cxn ang="T134">
                        <a:pos x="T28" y="T29"/>
                      </a:cxn>
                      <a:cxn ang="T135">
                        <a:pos x="T30" y="T31"/>
                      </a:cxn>
                      <a:cxn ang="T136">
                        <a:pos x="T32" y="T33"/>
                      </a:cxn>
                      <a:cxn ang="T137">
                        <a:pos x="T34" y="T35"/>
                      </a:cxn>
                      <a:cxn ang="T138">
                        <a:pos x="T36" y="T37"/>
                      </a:cxn>
                      <a:cxn ang="T139">
                        <a:pos x="T38" y="T39"/>
                      </a:cxn>
                      <a:cxn ang="T140">
                        <a:pos x="T40" y="T41"/>
                      </a:cxn>
                      <a:cxn ang="T141">
                        <a:pos x="T42" y="T43"/>
                      </a:cxn>
                      <a:cxn ang="T142">
                        <a:pos x="T44" y="T45"/>
                      </a:cxn>
                      <a:cxn ang="T143">
                        <a:pos x="T46" y="T47"/>
                      </a:cxn>
                      <a:cxn ang="T144">
                        <a:pos x="T48" y="T49"/>
                      </a:cxn>
                      <a:cxn ang="T145">
                        <a:pos x="T50" y="T51"/>
                      </a:cxn>
                      <a:cxn ang="T146">
                        <a:pos x="T52" y="T53"/>
                      </a:cxn>
                      <a:cxn ang="T147">
                        <a:pos x="T54" y="T55"/>
                      </a:cxn>
                      <a:cxn ang="T148">
                        <a:pos x="T56" y="T57"/>
                      </a:cxn>
                      <a:cxn ang="T149">
                        <a:pos x="T58" y="T59"/>
                      </a:cxn>
                      <a:cxn ang="T150">
                        <a:pos x="T60" y="T61"/>
                      </a:cxn>
                      <a:cxn ang="T151">
                        <a:pos x="T62" y="T63"/>
                      </a:cxn>
                      <a:cxn ang="T152">
                        <a:pos x="T64" y="T65"/>
                      </a:cxn>
                      <a:cxn ang="T153">
                        <a:pos x="T66" y="T67"/>
                      </a:cxn>
                      <a:cxn ang="T154">
                        <a:pos x="T68" y="T69"/>
                      </a:cxn>
                      <a:cxn ang="T155">
                        <a:pos x="T70" y="T71"/>
                      </a:cxn>
                      <a:cxn ang="T156">
                        <a:pos x="T72" y="T73"/>
                      </a:cxn>
                      <a:cxn ang="T157">
                        <a:pos x="T74" y="T75"/>
                      </a:cxn>
                      <a:cxn ang="T158">
                        <a:pos x="T76" y="T77"/>
                      </a:cxn>
                      <a:cxn ang="T159">
                        <a:pos x="T78" y="T79"/>
                      </a:cxn>
                      <a:cxn ang="T160">
                        <a:pos x="T80" y="T81"/>
                      </a:cxn>
                      <a:cxn ang="T161">
                        <a:pos x="T82" y="T83"/>
                      </a:cxn>
                      <a:cxn ang="T162">
                        <a:pos x="T84" y="T85"/>
                      </a:cxn>
                      <a:cxn ang="T163">
                        <a:pos x="T86" y="T87"/>
                      </a:cxn>
                      <a:cxn ang="T164">
                        <a:pos x="T88" y="T89"/>
                      </a:cxn>
                      <a:cxn ang="T165">
                        <a:pos x="T90" y="T91"/>
                      </a:cxn>
                      <a:cxn ang="T166">
                        <a:pos x="T92" y="T93"/>
                      </a:cxn>
                      <a:cxn ang="T167">
                        <a:pos x="T94" y="T95"/>
                      </a:cxn>
                      <a:cxn ang="T168">
                        <a:pos x="T96" y="T97"/>
                      </a:cxn>
                      <a:cxn ang="T169">
                        <a:pos x="T98" y="T99"/>
                      </a:cxn>
                      <a:cxn ang="T170">
                        <a:pos x="T100" y="T101"/>
                      </a:cxn>
                      <a:cxn ang="T171">
                        <a:pos x="T102" y="T103"/>
                      </a:cxn>
                      <a:cxn ang="T172">
                        <a:pos x="T104" y="T105"/>
                      </a:cxn>
                      <a:cxn ang="T173">
                        <a:pos x="T106" y="T107"/>
                      </a:cxn>
                      <a:cxn ang="T174">
                        <a:pos x="T108" y="T109"/>
                      </a:cxn>
                      <a:cxn ang="T175">
                        <a:pos x="T110" y="T111"/>
                      </a:cxn>
                      <a:cxn ang="T176">
                        <a:pos x="T112" y="T113"/>
                      </a:cxn>
                      <a:cxn ang="T177">
                        <a:pos x="T114" y="T115"/>
                      </a:cxn>
                      <a:cxn ang="T178">
                        <a:pos x="T116" y="T117"/>
                      </a:cxn>
                      <a:cxn ang="T179">
                        <a:pos x="T118" y="T119"/>
                      </a:cxn>
                    </a:cxnLst>
                    <a:rect l="T180" t="T181" r="T182" b="T183"/>
                    <a:pathLst>
                      <a:path w="1968" h="606">
                        <a:moveTo>
                          <a:pt x="902" y="458"/>
                        </a:moveTo>
                        <a:lnTo>
                          <a:pt x="912" y="448"/>
                        </a:lnTo>
                        <a:lnTo>
                          <a:pt x="924" y="440"/>
                        </a:lnTo>
                        <a:lnTo>
                          <a:pt x="936" y="436"/>
                        </a:lnTo>
                        <a:lnTo>
                          <a:pt x="950" y="434"/>
                        </a:lnTo>
                        <a:lnTo>
                          <a:pt x="958" y="436"/>
                        </a:lnTo>
                        <a:lnTo>
                          <a:pt x="964" y="436"/>
                        </a:lnTo>
                        <a:lnTo>
                          <a:pt x="982" y="442"/>
                        </a:lnTo>
                        <a:lnTo>
                          <a:pt x="1000" y="448"/>
                        </a:lnTo>
                        <a:lnTo>
                          <a:pt x="1010" y="450"/>
                        </a:lnTo>
                        <a:lnTo>
                          <a:pt x="1020" y="450"/>
                        </a:lnTo>
                        <a:lnTo>
                          <a:pt x="1026" y="450"/>
                        </a:lnTo>
                        <a:lnTo>
                          <a:pt x="1030" y="448"/>
                        </a:lnTo>
                        <a:lnTo>
                          <a:pt x="1034" y="446"/>
                        </a:lnTo>
                        <a:lnTo>
                          <a:pt x="1036" y="442"/>
                        </a:lnTo>
                        <a:lnTo>
                          <a:pt x="1036" y="438"/>
                        </a:lnTo>
                        <a:lnTo>
                          <a:pt x="1034" y="436"/>
                        </a:lnTo>
                        <a:lnTo>
                          <a:pt x="1028" y="430"/>
                        </a:lnTo>
                        <a:lnTo>
                          <a:pt x="1024" y="424"/>
                        </a:lnTo>
                        <a:lnTo>
                          <a:pt x="1022" y="420"/>
                        </a:lnTo>
                        <a:lnTo>
                          <a:pt x="1020" y="416"/>
                        </a:lnTo>
                        <a:lnTo>
                          <a:pt x="1022" y="414"/>
                        </a:lnTo>
                        <a:lnTo>
                          <a:pt x="1024" y="414"/>
                        </a:lnTo>
                        <a:lnTo>
                          <a:pt x="1030" y="412"/>
                        </a:lnTo>
                        <a:lnTo>
                          <a:pt x="1048" y="412"/>
                        </a:lnTo>
                        <a:lnTo>
                          <a:pt x="1066" y="416"/>
                        </a:lnTo>
                        <a:lnTo>
                          <a:pt x="1076" y="420"/>
                        </a:lnTo>
                        <a:lnTo>
                          <a:pt x="1082" y="426"/>
                        </a:lnTo>
                        <a:lnTo>
                          <a:pt x="1088" y="434"/>
                        </a:lnTo>
                        <a:lnTo>
                          <a:pt x="1092" y="436"/>
                        </a:lnTo>
                        <a:lnTo>
                          <a:pt x="1094" y="438"/>
                        </a:lnTo>
                        <a:lnTo>
                          <a:pt x="1100" y="440"/>
                        </a:lnTo>
                        <a:lnTo>
                          <a:pt x="1108" y="438"/>
                        </a:lnTo>
                        <a:lnTo>
                          <a:pt x="1122" y="436"/>
                        </a:lnTo>
                        <a:lnTo>
                          <a:pt x="1136" y="438"/>
                        </a:lnTo>
                        <a:lnTo>
                          <a:pt x="1148" y="440"/>
                        </a:lnTo>
                        <a:lnTo>
                          <a:pt x="1160" y="446"/>
                        </a:lnTo>
                        <a:lnTo>
                          <a:pt x="1186" y="458"/>
                        </a:lnTo>
                        <a:lnTo>
                          <a:pt x="1200" y="460"/>
                        </a:lnTo>
                        <a:lnTo>
                          <a:pt x="1214" y="462"/>
                        </a:lnTo>
                        <a:lnTo>
                          <a:pt x="1222" y="462"/>
                        </a:lnTo>
                        <a:lnTo>
                          <a:pt x="1230" y="460"/>
                        </a:lnTo>
                        <a:lnTo>
                          <a:pt x="1240" y="452"/>
                        </a:lnTo>
                        <a:lnTo>
                          <a:pt x="1252" y="444"/>
                        </a:lnTo>
                        <a:lnTo>
                          <a:pt x="1258" y="442"/>
                        </a:lnTo>
                        <a:lnTo>
                          <a:pt x="1264" y="442"/>
                        </a:lnTo>
                        <a:lnTo>
                          <a:pt x="1272" y="442"/>
                        </a:lnTo>
                        <a:lnTo>
                          <a:pt x="1284" y="446"/>
                        </a:lnTo>
                        <a:lnTo>
                          <a:pt x="1306" y="454"/>
                        </a:lnTo>
                        <a:lnTo>
                          <a:pt x="1314" y="454"/>
                        </a:lnTo>
                        <a:lnTo>
                          <a:pt x="1324" y="452"/>
                        </a:lnTo>
                        <a:lnTo>
                          <a:pt x="1326" y="450"/>
                        </a:lnTo>
                        <a:lnTo>
                          <a:pt x="1328" y="446"/>
                        </a:lnTo>
                        <a:lnTo>
                          <a:pt x="1328" y="442"/>
                        </a:lnTo>
                        <a:lnTo>
                          <a:pt x="1328" y="436"/>
                        </a:lnTo>
                        <a:lnTo>
                          <a:pt x="1326" y="426"/>
                        </a:lnTo>
                        <a:lnTo>
                          <a:pt x="1324" y="416"/>
                        </a:lnTo>
                        <a:lnTo>
                          <a:pt x="1318" y="410"/>
                        </a:lnTo>
                        <a:lnTo>
                          <a:pt x="1314" y="406"/>
                        </a:lnTo>
                        <a:lnTo>
                          <a:pt x="1312" y="404"/>
                        </a:lnTo>
                        <a:lnTo>
                          <a:pt x="1312" y="398"/>
                        </a:lnTo>
                        <a:lnTo>
                          <a:pt x="1314" y="394"/>
                        </a:lnTo>
                        <a:lnTo>
                          <a:pt x="1318" y="390"/>
                        </a:lnTo>
                        <a:lnTo>
                          <a:pt x="1324" y="388"/>
                        </a:lnTo>
                        <a:lnTo>
                          <a:pt x="1334" y="386"/>
                        </a:lnTo>
                        <a:lnTo>
                          <a:pt x="1346" y="386"/>
                        </a:lnTo>
                        <a:lnTo>
                          <a:pt x="1368" y="388"/>
                        </a:lnTo>
                        <a:lnTo>
                          <a:pt x="1384" y="394"/>
                        </a:lnTo>
                        <a:lnTo>
                          <a:pt x="1396" y="402"/>
                        </a:lnTo>
                        <a:lnTo>
                          <a:pt x="1408" y="410"/>
                        </a:lnTo>
                        <a:lnTo>
                          <a:pt x="1430" y="432"/>
                        </a:lnTo>
                        <a:lnTo>
                          <a:pt x="1442" y="440"/>
                        </a:lnTo>
                        <a:lnTo>
                          <a:pt x="1452" y="448"/>
                        </a:lnTo>
                        <a:lnTo>
                          <a:pt x="1466" y="454"/>
                        </a:lnTo>
                        <a:lnTo>
                          <a:pt x="1480" y="458"/>
                        </a:lnTo>
                        <a:lnTo>
                          <a:pt x="1494" y="462"/>
                        </a:lnTo>
                        <a:lnTo>
                          <a:pt x="1506" y="466"/>
                        </a:lnTo>
                        <a:lnTo>
                          <a:pt x="1512" y="474"/>
                        </a:lnTo>
                        <a:lnTo>
                          <a:pt x="1518" y="482"/>
                        </a:lnTo>
                        <a:lnTo>
                          <a:pt x="1526" y="488"/>
                        </a:lnTo>
                        <a:lnTo>
                          <a:pt x="1532" y="490"/>
                        </a:lnTo>
                        <a:lnTo>
                          <a:pt x="1536" y="490"/>
                        </a:lnTo>
                        <a:lnTo>
                          <a:pt x="1548" y="488"/>
                        </a:lnTo>
                        <a:lnTo>
                          <a:pt x="1554" y="484"/>
                        </a:lnTo>
                        <a:lnTo>
                          <a:pt x="1560" y="478"/>
                        </a:lnTo>
                        <a:lnTo>
                          <a:pt x="1568" y="472"/>
                        </a:lnTo>
                        <a:lnTo>
                          <a:pt x="1576" y="486"/>
                        </a:lnTo>
                        <a:lnTo>
                          <a:pt x="1580" y="496"/>
                        </a:lnTo>
                        <a:lnTo>
                          <a:pt x="1582" y="510"/>
                        </a:lnTo>
                        <a:lnTo>
                          <a:pt x="1582" y="522"/>
                        </a:lnTo>
                        <a:lnTo>
                          <a:pt x="1582" y="528"/>
                        </a:lnTo>
                        <a:lnTo>
                          <a:pt x="1582" y="538"/>
                        </a:lnTo>
                        <a:lnTo>
                          <a:pt x="1574" y="532"/>
                        </a:lnTo>
                        <a:lnTo>
                          <a:pt x="1562" y="528"/>
                        </a:lnTo>
                        <a:lnTo>
                          <a:pt x="1562" y="544"/>
                        </a:lnTo>
                        <a:lnTo>
                          <a:pt x="1570" y="550"/>
                        </a:lnTo>
                        <a:lnTo>
                          <a:pt x="1576" y="558"/>
                        </a:lnTo>
                        <a:lnTo>
                          <a:pt x="1584" y="580"/>
                        </a:lnTo>
                        <a:lnTo>
                          <a:pt x="1590" y="576"/>
                        </a:lnTo>
                        <a:lnTo>
                          <a:pt x="1600" y="574"/>
                        </a:lnTo>
                        <a:lnTo>
                          <a:pt x="1612" y="576"/>
                        </a:lnTo>
                        <a:lnTo>
                          <a:pt x="1618" y="576"/>
                        </a:lnTo>
                        <a:lnTo>
                          <a:pt x="1624" y="574"/>
                        </a:lnTo>
                        <a:lnTo>
                          <a:pt x="1630" y="574"/>
                        </a:lnTo>
                        <a:lnTo>
                          <a:pt x="1634" y="570"/>
                        </a:lnTo>
                        <a:lnTo>
                          <a:pt x="1640" y="558"/>
                        </a:lnTo>
                        <a:lnTo>
                          <a:pt x="1640" y="546"/>
                        </a:lnTo>
                        <a:lnTo>
                          <a:pt x="1642" y="532"/>
                        </a:lnTo>
                        <a:lnTo>
                          <a:pt x="1642" y="518"/>
                        </a:lnTo>
                        <a:lnTo>
                          <a:pt x="1642" y="494"/>
                        </a:lnTo>
                        <a:lnTo>
                          <a:pt x="1640" y="476"/>
                        </a:lnTo>
                        <a:lnTo>
                          <a:pt x="1636" y="458"/>
                        </a:lnTo>
                        <a:lnTo>
                          <a:pt x="1628" y="436"/>
                        </a:lnTo>
                        <a:lnTo>
                          <a:pt x="1616" y="418"/>
                        </a:lnTo>
                        <a:lnTo>
                          <a:pt x="1604" y="402"/>
                        </a:lnTo>
                        <a:lnTo>
                          <a:pt x="1588" y="386"/>
                        </a:lnTo>
                        <a:lnTo>
                          <a:pt x="1580" y="382"/>
                        </a:lnTo>
                        <a:lnTo>
                          <a:pt x="1572" y="380"/>
                        </a:lnTo>
                        <a:lnTo>
                          <a:pt x="1562" y="376"/>
                        </a:lnTo>
                        <a:lnTo>
                          <a:pt x="1554" y="376"/>
                        </a:lnTo>
                        <a:lnTo>
                          <a:pt x="1550" y="376"/>
                        </a:lnTo>
                        <a:lnTo>
                          <a:pt x="1548" y="376"/>
                        </a:lnTo>
                        <a:lnTo>
                          <a:pt x="1544" y="382"/>
                        </a:lnTo>
                        <a:lnTo>
                          <a:pt x="1534" y="378"/>
                        </a:lnTo>
                        <a:lnTo>
                          <a:pt x="1530" y="370"/>
                        </a:lnTo>
                        <a:lnTo>
                          <a:pt x="1524" y="362"/>
                        </a:lnTo>
                        <a:lnTo>
                          <a:pt x="1516" y="354"/>
                        </a:lnTo>
                        <a:lnTo>
                          <a:pt x="1510" y="358"/>
                        </a:lnTo>
                        <a:lnTo>
                          <a:pt x="1502" y="362"/>
                        </a:lnTo>
                        <a:lnTo>
                          <a:pt x="1492" y="366"/>
                        </a:lnTo>
                        <a:lnTo>
                          <a:pt x="1492" y="354"/>
                        </a:lnTo>
                        <a:lnTo>
                          <a:pt x="1494" y="354"/>
                        </a:lnTo>
                        <a:lnTo>
                          <a:pt x="1496" y="350"/>
                        </a:lnTo>
                        <a:lnTo>
                          <a:pt x="1502" y="344"/>
                        </a:lnTo>
                        <a:lnTo>
                          <a:pt x="1504" y="340"/>
                        </a:lnTo>
                        <a:lnTo>
                          <a:pt x="1504" y="334"/>
                        </a:lnTo>
                        <a:lnTo>
                          <a:pt x="1504" y="324"/>
                        </a:lnTo>
                        <a:lnTo>
                          <a:pt x="1506" y="312"/>
                        </a:lnTo>
                        <a:lnTo>
                          <a:pt x="1506" y="308"/>
                        </a:lnTo>
                        <a:lnTo>
                          <a:pt x="1508" y="302"/>
                        </a:lnTo>
                        <a:lnTo>
                          <a:pt x="1516" y="296"/>
                        </a:lnTo>
                        <a:lnTo>
                          <a:pt x="1524" y="290"/>
                        </a:lnTo>
                        <a:lnTo>
                          <a:pt x="1534" y="286"/>
                        </a:lnTo>
                        <a:lnTo>
                          <a:pt x="1546" y="284"/>
                        </a:lnTo>
                        <a:lnTo>
                          <a:pt x="1570" y="286"/>
                        </a:lnTo>
                        <a:lnTo>
                          <a:pt x="1592" y="286"/>
                        </a:lnTo>
                        <a:lnTo>
                          <a:pt x="1610" y="288"/>
                        </a:lnTo>
                        <a:lnTo>
                          <a:pt x="1624" y="292"/>
                        </a:lnTo>
                        <a:lnTo>
                          <a:pt x="1636" y="296"/>
                        </a:lnTo>
                        <a:lnTo>
                          <a:pt x="1648" y="298"/>
                        </a:lnTo>
                        <a:lnTo>
                          <a:pt x="1656" y="296"/>
                        </a:lnTo>
                        <a:lnTo>
                          <a:pt x="1662" y="294"/>
                        </a:lnTo>
                        <a:lnTo>
                          <a:pt x="1668" y="290"/>
                        </a:lnTo>
                        <a:lnTo>
                          <a:pt x="1670" y="286"/>
                        </a:lnTo>
                        <a:lnTo>
                          <a:pt x="1666" y="284"/>
                        </a:lnTo>
                        <a:lnTo>
                          <a:pt x="1660" y="278"/>
                        </a:lnTo>
                        <a:lnTo>
                          <a:pt x="1656" y="272"/>
                        </a:lnTo>
                        <a:lnTo>
                          <a:pt x="1654" y="262"/>
                        </a:lnTo>
                        <a:lnTo>
                          <a:pt x="1654" y="254"/>
                        </a:lnTo>
                        <a:lnTo>
                          <a:pt x="1656" y="252"/>
                        </a:lnTo>
                        <a:lnTo>
                          <a:pt x="1658" y="248"/>
                        </a:lnTo>
                        <a:lnTo>
                          <a:pt x="1662" y="246"/>
                        </a:lnTo>
                        <a:lnTo>
                          <a:pt x="1668" y="246"/>
                        </a:lnTo>
                        <a:lnTo>
                          <a:pt x="1682" y="246"/>
                        </a:lnTo>
                        <a:lnTo>
                          <a:pt x="1694" y="250"/>
                        </a:lnTo>
                        <a:lnTo>
                          <a:pt x="1704" y="256"/>
                        </a:lnTo>
                        <a:lnTo>
                          <a:pt x="1714" y="262"/>
                        </a:lnTo>
                        <a:lnTo>
                          <a:pt x="1722" y="264"/>
                        </a:lnTo>
                        <a:lnTo>
                          <a:pt x="1722" y="256"/>
                        </a:lnTo>
                        <a:lnTo>
                          <a:pt x="1722" y="250"/>
                        </a:lnTo>
                        <a:lnTo>
                          <a:pt x="1724" y="244"/>
                        </a:lnTo>
                        <a:lnTo>
                          <a:pt x="1722" y="230"/>
                        </a:lnTo>
                        <a:lnTo>
                          <a:pt x="1738" y="230"/>
                        </a:lnTo>
                        <a:lnTo>
                          <a:pt x="1740" y="240"/>
                        </a:lnTo>
                        <a:lnTo>
                          <a:pt x="1744" y="246"/>
                        </a:lnTo>
                        <a:lnTo>
                          <a:pt x="1750" y="254"/>
                        </a:lnTo>
                        <a:lnTo>
                          <a:pt x="1754" y="260"/>
                        </a:lnTo>
                        <a:lnTo>
                          <a:pt x="1748" y="270"/>
                        </a:lnTo>
                        <a:lnTo>
                          <a:pt x="1740" y="284"/>
                        </a:lnTo>
                        <a:lnTo>
                          <a:pt x="1734" y="300"/>
                        </a:lnTo>
                        <a:lnTo>
                          <a:pt x="1732" y="314"/>
                        </a:lnTo>
                        <a:lnTo>
                          <a:pt x="1732" y="322"/>
                        </a:lnTo>
                        <a:lnTo>
                          <a:pt x="1736" y="330"/>
                        </a:lnTo>
                        <a:lnTo>
                          <a:pt x="1740" y="338"/>
                        </a:lnTo>
                        <a:lnTo>
                          <a:pt x="1746" y="346"/>
                        </a:lnTo>
                        <a:lnTo>
                          <a:pt x="1760" y="362"/>
                        </a:lnTo>
                        <a:lnTo>
                          <a:pt x="1776" y="378"/>
                        </a:lnTo>
                        <a:lnTo>
                          <a:pt x="1814" y="406"/>
                        </a:lnTo>
                        <a:lnTo>
                          <a:pt x="1830" y="420"/>
                        </a:lnTo>
                        <a:lnTo>
                          <a:pt x="1840" y="434"/>
                        </a:lnTo>
                        <a:lnTo>
                          <a:pt x="1846" y="424"/>
                        </a:lnTo>
                        <a:lnTo>
                          <a:pt x="1848" y="416"/>
                        </a:lnTo>
                        <a:lnTo>
                          <a:pt x="1846" y="410"/>
                        </a:lnTo>
                        <a:lnTo>
                          <a:pt x="1840" y="404"/>
                        </a:lnTo>
                        <a:lnTo>
                          <a:pt x="1838" y="400"/>
                        </a:lnTo>
                        <a:lnTo>
                          <a:pt x="1840" y="398"/>
                        </a:lnTo>
                        <a:lnTo>
                          <a:pt x="1844" y="394"/>
                        </a:lnTo>
                        <a:lnTo>
                          <a:pt x="1850" y="390"/>
                        </a:lnTo>
                        <a:lnTo>
                          <a:pt x="1842" y="384"/>
                        </a:lnTo>
                        <a:lnTo>
                          <a:pt x="1838" y="382"/>
                        </a:lnTo>
                        <a:lnTo>
                          <a:pt x="1838" y="376"/>
                        </a:lnTo>
                        <a:lnTo>
                          <a:pt x="1838" y="372"/>
                        </a:lnTo>
                        <a:lnTo>
                          <a:pt x="1840" y="368"/>
                        </a:lnTo>
                        <a:lnTo>
                          <a:pt x="1850" y="366"/>
                        </a:lnTo>
                        <a:lnTo>
                          <a:pt x="1850" y="364"/>
                        </a:lnTo>
                        <a:lnTo>
                          <a:pt x="1852" y="362"/>
                        </a:lnTo>
                        <a:lnTo>
                          <a:pt x="1852" y="358"/>
                        </a:lnTo>
                        <a:lnTo>
                          <a:pt x="1850" y="356"/>
                        </a:lnTo>
                        <a:lnTo>
                          <a:pt x="1846" y="354"/>
                        </a:lnTo>
                        <a:lnTo>
                          <a:pt x="1838" y="354"/>
                        </a:lnTo>
                        <a:lnTo>
                          <a:pt x="1828" y="354"/>
                        </a:lnTo>
                        <a:lnTo>
                          <a:pt x="1840" y="338"/>
                        </a:lnTo>
                        <a:lnTo>
                          <a:pt x="1828" y="328"/>
                        </a:lnTo>
                        <a:lnTo>
                          <a:pt x="1806" y="316"/>
                        </a:lnTo>
                        <a:lnTo>
                          <a:pt x="1798" y="308"/>
                        </a:lnTo>
                        <a:lnTo>
                          <a:pt x="1790" y="302"/>
                        </a:lnTo>
                        <a:lnTo>
                          <a:pt x="1784" y="296"/>
                        </a:lnTo>
                        <a:lnTo>
                          <a:pt x="1782" y="290"/>
                        </a:lnTo>
                        <a:lnTo>
                          <a:pt x="1784" y="282"/>
                        </a:lnTo>
                        <a:lnTo>
                          <a:pt x="1786" y="274"/>
                        </a:lnTo>
                        <a:lnTo>
                          <a:pt x="1792" y="270"/>
                        </a:lnTo>
                        <a:lnTo>
                          <a:pt x="1796" y="268"/>
                        </a:lnTo>
                        <a:lnTo>
                          <a:pt x="1828" y="268"/>
                        </a:lnTo>
                        <a:lnTo>
                          <a:pt x="1838" y="266"/>
                        </a:lnTo>
                        <a:lnTo>
                          <a:pt x="1850" y="262"/>
                        </a:lnTo>
                        <a:lnTo>
                          <a:pt x="1858" y="258"/>
                        </a:lnTo>
                        <a:lnTo>
                          <a:pt x="1868" y="252"/>
                        </a:lnTo>
                        <a:lnTo>
                          <a:pt x="1888" y="240"/>
                        </a:lnTo>
                        <a:lnTo>
                          <a:pt x="1898" y="234"/>
                        </a:lnTo>
                        <a:lnTo>
                          <a:pt x="1912" y="228"/>
                        </a:lnTo>
                        <a:lnTo>
                          <a:pt x="1906" y="218"/>
                        </a:lnTo>
                        <a:lnTo>
                          <a:pt x="1900" y="214"/>
                        </a:lnTo>
                        <a:lnTo>
                          <a:pt x="1892" y="210"/>
                        </a:lnTo>
                        <a:lnTo>
                          <a:pt x="1884" y="208"/>
                        </a:lnTo>
                        <a:lnTo>
                          <a:pt x="1864" y="206"/>
                        </a:lnTo>
                        <a:lnTo>
                          <a:pt x="1856" y="204"/>
                        </a:lnTo>
                        <a:lnTo>
                          <a:pt x="1846" y="198"/>
                        </a:lnTo>
                        <a:lnTo>
                          <a:pt x="1858" y="194"/>
                        </a:lnTo>
                        <a:lnTo>
                          <a:pt x="1868" y="190"/>
                        </a:lnTo>
                        <a:lnTo>
                          <a:pt x="1862" y="184"/>
                        </a:lnTo>
                        <a:lnTo>
                          <a:pt x="1858" y="178"/>
                        </a:lnTo>
                        <a:lnTo>
                          <a:pt x="1868" y="176"/>
                        </a:lnTo>
                        <a:lnTo>
                          <a:pt x="1882" y="180"/>
                        </a:lnTo>
                        <a:lnTo>
                          <a:pt x="1912" y="188"/>
                        </a:lnTo>
                        <a:lnTo>
                          <a:pt x="1940" y="194"/>
                        </a:lnTo>
                        <a:lnTo>
                          <a:pt x="1950" y="198"/>
                        </a:lnTo>
                        <a:lnTo>
                          <a:pt x="1962" y="198"/>
                        </a:lnTo>
                        <a:lnTo>
                          <a:pt x="1966" y="198"/>
                        </a:lnTo>
                        <a:lnTo>
                          <a:pt x="1968" y="196"/>
                        </a:lnTo>
                        <a:lnTo>
                          <a:pt x="1968" y="194"/>
                        </a:lnTo>
                        <a:lnTo>
                          <a:pt x="1968" y="190"/>
                        </a:lnTo>
                        <a:lnTo>
                          <a:pt x="1968" y="188"/>
                        </a:lnTo>
                        <a:lnTo>
                          <a:pt x="1962" y="182"/>
                        </a:lnTo>
                        <a:lnTo>
                          <a:pt x="1960" y="178"/>
                        </a:lnTo>
                        <a:lnTo>
                          <a:pt x="1956" y="174"/>
                        </a:lnTo>
                        <a:lnTo>
                          <a:pt x="1940" y="166"/>
                        </a:lnTo>
                        <a:lnTo>
                          <a:pt x="1924" y="164"/>
                        </a:lnTo>
                        <a:lnTo>
                          <a:pt x="1906" y="162"/>
                        </a:lnTo>
                        <a:lnTo>
                          <a:pt x="1896" y="162"/>
                        </a:lnTo>
                        <a:lnTo>
                          <a:pt x="1892" y="162"/>
                        </a:lnTo>
                        <a:lnTo>
                          <a:pt x="1888" y="164"/>
                        </a:lnTo>
                        <a:lnTo>
                          <a:pt x="1868" y="152"/>
                        </a:lnTo>
                        <a:lnTo>
                          <a:pt x="1844" y="142"/>
                        </a:lnTo>
                        <a:lnTo>
                          <a:pt x="1818" y="134"/>
                        </a:lnTo>
                        <a:lnTo>
                          <a:pt x="1788" y="126"/>
                        </a:lnTo>
                        <a:lnTo>
                          <a:pt x="1760" y="122"/>
                        </a:lnTo>
                        <a:lnTo>
                          <a:pt x="1730" y="118"/>
                        </a:lnTo>
                        <a:lnTo>
                          <a:pt x="1700" y="114"/>
                        </a:lnTo>
                        <a:lnTo>
                          <a:pt x="1674" y="114"/>
                        </a:lnTo>
                        <a:lnTo>
                          <a:pt x="1668" y="112"/>
                        </a:lnTo>
                        <a:lnTo>
                          <a:pt x="1656" y="110"/>
                        </a:lnTo>
                        <a:lnTo>
                          <a:pt x="1652" y="110"/>
                        </a:lnTo>
                        <a:lnTo>
                          <a:pt x="1650" y="114"/>
                        </a:lnTo>
                        <a:lnTo>
                          <a:pt x="1652" y="120"/>
                        </a:lnTo>
                        <a:lnTo>
                          <a:pt x="1660" y="130"/>
                        </a:lnTo>
                        <a:lnTo>
                          <a:pt x="1644" y="130"/>
                        </a:lnTo>
                        <a:lnTo>
                          <a:pt x="1636" y="124"/>
                        </a:lnTo>
                        <a:lnTo>
                          <a:pt x="1622" y="120"/>
                        </a:lnTo>
                        <a:lnTo>
                          <a:pt x="1610" y="118"/>
                        </a:lnTo>
                        <a:lnTo>
                          <a:pt x="1594" y="118"/>
                        </a:lnTo>
                        <a:lnTo>
                          <a:pt x="1562" y="120"/>
                        </a:lnTo>
                        <a:lnTo>
                          <a:pt x="1548" y="120"/>
                        </a:lnTo>
                        <a:lnTo>
                          <a:pt x="1534" y="118"/>
                        </a:lnTo>
                        <a:lnTo>
                          <a:pt x="1526" y="116"/>
                        </a:lnTo>
                        <a:lnTo>
                          <a:pt x="1520" y="112"/>
                        </a:lnTo>
                        <a:lnTo>
                          <a:pt x="1514" y="108"/>
                        </a:lnTo>
                        <a:lnTo>
                          <a:pt x="1508" y="102"/>
                        </a:lnTo>
                        <a:lnTo>
                          <a:pt x="1500" y="98"/>
                        </a:lnTo>
                        <a:lnTo>
                          <a:pt x="1480" y="96"/>
                        </a:lnTo>
                        <a:lnTo>
                          <a:pt x="1454" y="96"/>
                        </a:lnTo>
                        <a:lnTo>
                          <a:pt x="1418" y="100"/>
                        </a:lnTo>
                        <a:lnTo>
                          <a:pt x="1406" y="100"/>
                        </a:lnTo>
                        <a:lnTo>
                          <a:pt x="1394" y="96"/>
                        </a:lnTo>
                        <a:lnTo>
                          <a:pt x="1388" y="90"/>
                        </a:lnTo>
                        <a:lnTo>
                          <a:pt x="1378" y="84"/>
                        </a:lnTo>
                        <a:lnTo>
                          <a:pt x="1364" y="72"/>
                        </a:lnTo>
                        <a:lnTo>
                          <a:pt x="1354" y="68"/>
                        </a:lnTo>
                        <a:lnTo>
                          <a:pt x="1344" y="66"/>
                        </a:lnTo>
                        <a:lnTo>
                          <a:pt x="1340" y="68"/>
                        </a:lnTo>
                        <a:lnTo>
                          <a:pt x="1336" y="70"/>
                        </a:lnTo>
                        <a:lnTo>
                          <a:pt x="1334" y="78"/>
                        </a:lnTo>
                        <a:lnTo>
                          <a:pt x="1328" y="78"/>
                        </a:lnTo>
                        <a:lnTo>
                          <a:pt x="1312" y="80"/>
                        </a:lnTo>
                        <a:lnTo>
                          <a:pt x="1304" y="78"/>
                        </a:lnTo>
                        <a:lnTo>
                          <a:pt x="1292" y="76"/>
                        </a:lnTo>
                        <a:lnTo>
                          <a:pt x="1280" y="72"/>
                        </a:lnTo>
                        <a:lnTo>
                          <a:pt x="1266" y="66"/>
                        </a:lnTo>
                        <a:lnTo>
                          <a:pt x="1260" y="64"/>
                        </a:lnTo>
                        <a:lnTo>
                          <a:pt x="1256" y="64"/>
                        </a:lnTo>
                        <a:lnTo>
                          <a:pt x="1250" y="68"/>
                        </a:lnTo>
                        <a:lnTo>
                          <a:pt x="1246" y="74"/>
                        </a:lnTo>
                        <a:lnTo>
                          <a:pt x="1240" y="82"/>
                        </a:lnTo>
                        <a:lnTo>
                          <a:pt x="1236" y="88"/>
                        </a:lnTo>
                        <a:lnTo>
                          <a:pt x="1232" y="90"/>
                        </a:lnTo>
                        <a:lnTo>
                          <a:pt x="1224" y="94"/>
                        </a:lnTo>
                        <a:lnTo>
                          <a:pt x="1212" y="96"/>
                        </a:lnTo>
                        <a:lnTo>
                          <a:pt x="1190" y="98"/>
                        </a:lnTo>
                        <a:lnTo>
                          <a:pt x="1148" y="96"/>
                        </a:lnTo>
                        <a:lnTo>
                          <a:pt x="1136" y="94"/>
                        </a:lnTo>
                        <a:lnTo>
                          <a:pt x="1124" y="90"/>
                        </a:lnTo>
                        <a:lnTo>
                          <a:pt x="1114" y="84"/>
                        </a:lnTo>
                        <a:lnTo>
                          <a:pt x="1104" y="80"/>
                        </a:lnTo>
                        <a:lnTo>
                          <a:pt x="1094" y="72"/>
                        </a:lnTo>
                        <a:lnTo>
                          <a:pt x="1082" y="66"/>
                        </a:lnTo>
                        <a:lnTo>
                          <a:pt x="1066" y="62"/>
                        </a:lnTo>
                        <a:lnTo>
                          <a:pt x="1048" y="60"/>
                        </a:lnTo>
                        <a:lnTo>
                          <a:pt x="1038" y="58"/>
                        </a:lnTo>
                        <a:lnTo>
                          <a:pt x="1018" y="56"/>
                        </a:lnTo>
                        <a:lnTo>
                          <a:pt x="980" y="54"/>
                        </a:lnTo>
                        <a:lnTo>
                          <a:pt x="924" y="56"/>
                        </a:lnTo>
                        <a:lnTo>
                          <a:pt x="898" y="54"/>
                        </a:lnTo>
                        <a:lnTo>
                          <a:pt x="868" y="54"/>
                        </a:lnTo>
                        <a:lnTo>
                          <a:pt x="880" y="46"/>
                        </a:lnTo>
                        <a:lnTo>
                          <a:pt x="886" y="40"/>
                        </a:lnTo>
                        <a:lnTo>
                          <a:pt x="890" y="34"/>
                        </a:lnTo>
                        <a:lnTo>
                          <a:pt x="876" y="26"/>
                        </a:lnTo>
                        <a:lnTo>
                          <a:pt x="852" y="20"/>
                        </a:lnTo>
                        <a:lnTo>
                          <a:pt x="828" y="12"/>
                        </a:lnTo>
                        <a:lnTo>
                          <a:pt x="800" y="4"/>
                        </a:lnTo>
                        <a:lnTo>
                          <a:pt x="774" y="2"/>
                        </a:lnTo>
                        <a:lnTo>
                          <a:pt x="764" y="0"/>
                        </a:lnTo>
                        <a:lnTo>
                          <a:pt x="752" y="2"/>
                        </a:lnTo>
                        <a:lnTo>
                          <a:pt x="742" y="4"/>
                        </a:lnTo>
                        <a:lnTo>
                          <a:pt x="736" y="8"/>
                        </a:lnTo>
                        <a:lnTo>
                          <a:pt x="732" y="14"/>
                        </a:lnTo>
                        <a:lnTo>
                          <a:pt x="728" y="22"/>
                        </a:lnTo>
                        <a:lnTo>
                          <a:pt x="712" y="20"/>
                        </a:lnTo>
                        <a:lnTo>
                          <a:pt x="692" y="18"/>
                        </a:lnTo>
                        <a:lnTo>
                          <a:pt x="668" y="20"/>
                        </a:lnTo>
                        <a:lnTo>
                          <a:pt x="642" y="26"/>
                        </a:lnTo>
                        <a:lnTo>
                          <a:pt x="630" y="28"/>
                        </a:lnTo>
                        <a:lnTo>
                          <a:pt x="618" y="32"/>
                        </a:lnTo>
                        <a:lnTo>
                          <a:pt x="608" y="38"/>
                        </a:lnTo>
                        <a:lnTo>
                          <a:pt x="602" y="46"/>
                        </a:lnTo>
                        <a:lnTo>
                          <a:pt x="608" y="46"/>
                        </a:lnTo>
                        <a:lnTo>
                          <a:pt x="618" y="52"/>
                        </a:lnTo>
                        <a:lnTo>
                          <a:pt x="606" y="54"/>
                        </a:lnTo>
                        <a:lnTo>
                          <a:pt x="596" y="54"/>
                        </a:lnTo>
                        <a:lnTo>
                          <a:pt x="578" y="54"/>
                        </a:lnTo>
                        <a:lnTo>
                          <a:pt x="564" y="56"/>
                        </a:lnTo>
                        <a:lnTo>
                          <a:pt x="574" y="74"/>
                        </a:lnTo>
                        <a:lnTo>
                          <a:pt x="562" y="74"/>
                        </a:lnTo>
                        <a:lnTo>
                          <a:pt x="552" y="76"/>
                        </a:lnTo>
                        <a:lnTo>
                          <a:pt x="548" y="80"/>
                        </a:lnTo>
                        <a:lnTo>
                          <a:pt x="548" y="82"/>
                        </a:lnTo>
                        <a:lnTo>
                          <a:pt x="546" y="86"/>
                        </a:lnTo>
                        <a:lnTo>
                          <a:pt x="548" y="90"/>
                        </a:lnTo>
                        <a:lnTo>
                          <a:pt x="548" y="96"/>
                        </a:lnTo>
                        <a:lnTo>
                          <a:pt x="542" y="94"/>
                        </a:lnTo>
                        <a:lnTo>
                          <a:pt x="536" y="90"/>
                        </a:lnTo>
                        <a:lnTo>
                          <a:pt x="524" y="82"/>
                        </a:lnTo>
                        <a:lnTo>
                          <a:pt x="516" y="74"/>
                        </a:lnTo>
                        <a:lnTo>
                          <a:pt x="510" y="72"/>
                        </a:lnTo>
                        <a:lnTo>
                          <a:pt x="502" y="68"/>
                        </a:lnTo>
                        <a:lnTo>
                          <a:pt x="502" y="72"/>
                        </a:lnTo>
                        <a:lnTo>
                          <a:pt x="500" y="80"/>
                        </a:lnTo>
                        <a:lnTo>
                          <a:pt x="502" y="84"/>
                        </a:lnTo>
                        <a:lnTo>
                          <a:pt x="506" y="90"/>
                        </a:lnTo>
                        <a:lnTo>
                          <a:pt x="514" y="96"/>
                        </a:lnTo>
                        <a:lnTo>
                          <a:pt x="522" y="102"/>
                        </a:lnTo>
                        <a:lnTo>
                          <a:pt x="522" y="124"/>
                        </a:lnTo>
                        <a:lnTo>
                          <a:pt x="512" y="116"/>
                        </a:lnTo>
                        <a:lnTo>
                          <a:pt x="504" y="108"/>
                        </a:lnTo>
                        <a:lnTo>
                          <a:pt x="492" y="88"/>
                        </a:lnTo>
                        <a:lnTo>
                          <a:pt x="486" y="82"/>
                        </a:lnTo>
                        <a:lnTo>
                          <a:pt x="478" y="74"/>
                        </a:lnTo>
                        <a:lnTo>
                          <a:pt x="466" y="68"/>
                        </a:lnTo>
                        <a:lnTo>
                          <a:pt x="450" y="66"/>
                        </a:lnTo>
                        <a:lnTo>
                          <a:pt x="442" y="68"/>
                        </a:lnTo>
                        <a:lnTo>
                          <a:pt x="438" y="72"/>
                        </a:lnTo>
                        <a:lnTo>
                          <a:pt x="434" y="80"/>
                        </a:lnTo>
                        <a:lnTo>
                          <a:pt x="434" y="88"/>
                        </a:lnTo>
                        <a:lnTo>
                          <a:pt x="434" y="94"/>
                        </a:lnTo>
                        <a:lnTo>
                          <a:pt x="438" y="102"/>
                        </a:lnTo>
                        <a:lnTo>
                          <a:pt x="440" y="108"/>
                        </a:lnTo>
                        <a:lnTo>
                          <a:pt x="446" y="114"/>
                        </a:lnTo>
                        <a:lnTo>
                          <a:pt x="454" y="120"/>
                        </a:lnTo>
                        <a:lnTo>
                          <a:pt x="462" y="126"/>
                        </a:lnTo>
                        <a:lnTo>
                          <a:pt x="468" y="128"/>
                        </a:lnTo>
                        <a:lnTo>
                          <a:pt x="478" y="130"/>
                        </a:lnTo>
                        <a:lnTo>
                          <a:pt x="468" y="136"/>
                        </a:lnTo>
                        <a:lnTo>
                          <a:pt x="460" y="136"/>
                        </a:lnTo>
                        <a:lnTo>
                          <a:pt x="450" y="134"/>
                        </a:lnTo>
                        <a:lnTo>
                          <a:pt x="440" y="132"/>
                        </a:lnTo>
                        <a:lnTo>
                          <a:pt x="420" y="122"/>
                        </a:lnTo>
                        <a:lnTo>
                          <a:pt x="410" y="118"/>
                        </a:lnTo>
                        <a:lnTo>
                          <a:pt x="400" y="116"/>
                        </a:lnTo>
                        <a:lnTo>
                          <a:pt x="366" y="116"/>
                        </a:lnTo>
                        <a:lnTo>
                          <a:pt x="368" y="120"/>
                        </a:lnTo>
                        <a:lnTo>
                          <a:pt x="370" y="130"/>
                        </a:lnTo>
                        <a:lnTo>
                          <a:pt x="370" y="134"/>
                        </a:lnTo>
                        <a:lnTo>
                          <a:pt x="368" y="134"/>
                        </a:lnTo>
                        <a:lnTo>
                          <a:pt x="362" y="132"/>
                        </a:lnTo>
                        <a:lnTo>
                          <a:pt x="356" y="124"/>
                        </a:lnTo>
                        <a:lnTo>
                          <a:pt x="350" y="122"/>
                        </a:lnTo>
                        <a:lnTo>
                          <a:pt x="346" y="122"/>
                        </a:lnTo>
                        <a:lnTo>
                          <a:pt x="340" y="124"/>
                        </a:lnTo>
                        <a:lnTo>
                          <a:pt x="334" y="128"/>
                        </a:lnTo>
                        <a:lnTo>
                          <a:pt x="322" y="136"/>
                        </a:lnTo>
                        <a:lnTo>
                          <a:pt x="314" y="136"/>
                        </a:lnTo>
                        <a:lnTo>
                          <a:pt x="306" y="138"/>
                        </a:lnTo>
                        <a:lnTo>
                          <a:pt x="302" y="136"/>
                        </a:lnTo>
                        <a:lnTo>
                          <a:pt x="302" y="134"/>
                        </a:lnTo>
                        <a:lnTo>
                          <a:pt x="298" y="132"/>
                        </a:lnTo>
                        <a:lnTo>
                          <a:pt x="290" y="130"/>
                        </a:lnTo>
                        <a:lnTo>
                          <a:pt x="280" y="132"/>
                        </a:lnTo>
                        <a:lnTo>
                          <a:pt x="270" y="134"/>
                        </a:lnTo>
                        <a:lnTo>
                          <a:pt x="260" y="136"/>
                        </a:lnTo>
                        <a:lnTo>
                          <a:pt x="250" y="142"/>
                        </a:lnTo>
                        <a:lnTo>
                          <a:pt x="236" y="152"/>
                        </a:lnTo>
                        <a:lnTo>
                          <a:pt x="222" y="164"/>
                        </a:lnTo>
                        <a:lnTo>
                          <a:pt x="218" y="158"/>
                        </a:lnTo>
                        <a:lnTo>
                          <a:pt x="216" y="152"/>
                        </a:lnTo>
                        <a:lnTo>
                          <a:pt x="214" y="144"/>
                        </a:lnTo>
                        <a:lnTo>
                          <a:pt x="214" y="136"/>
                        </a:lnTo>
                        <a:lnTo>
                          <a:pt x="192" y="136"/>
                        </a:lnTo>
                        <a:lnTo>
                          <a:pt x="192" y="144"/>
                        </a:lnTo>
                        <a:lnTo>
                          <a:pt x="194" y="150"/>
                        </a:lnTo>
                        <a:lnTo>
                          <a:pt x="196" y="158"/>
                        </a:lnTo>
                        <a:lnTo>
                          <a:pt x="198" y="166"/>
                        </a:lnTo>
                        <a:lnTo>
                          <a:pt x="190" y="166"/>
                        </a:lnTo>
                        <a:lnTo>
                          <a:pt x="180" y="168"/>
                        </a:lnTo>
                        <a:lnTo>
                          <a:pt x="172" y="172"/>
                        </a:lnTo>
                        <a:lnTo>
                          <a:pt x="166" y="176"/>
                        </a:lnTo>
                        <a:lnTo>
                          <a:pt x="158" y="186"/>
                        </a:lnTo>
                        <a:lnTo>
                          <a:pt x="148" y="196"/>
                        </a:lnTo>
                        <a:lnTo>
                          <a:pt x="132" y="190"/>
                        </a:lnTo>
                        <a:lnTo>
                          <a:pt x="118" y="190"/>
                        </a:lnTo>
                        <a:lnTo>
                          <a:pt x="126" y="198"/>
                        </a:lnTo>
                        <a:lnTo>
                          <a:pt x="130" y="206"/>
                        </a:lnTo>
                        <a:lnTo>
                          <a:pt x="132" y="210"/>
                        </a:lnTo>
                        <a:lnTo>
                          <a:pt x="118" y="210"/>
                        </a:lnTo>
                        <a:lnTo>
                          <a:pt x="110" y="208"/>
                        </a:lnTo>
                        <a:lnTo>
                          <a:pt x="102" y="202"/>
                        </a:lnTo>
                        <a:lnTo>
                          <a:pt x="94" y="196"/>
                        </a:lnTo>
                        <a:lnTo>
                          <a:pt x="84" y="180"/>
                        </a:lnTo>
                        <a:lnTo>
                          <a:pt x="76" y="166"/>
                        </a:lnTo>
                        <a:lnTo>
                          <a:pt x="84" y="166"/>
                        </a:lnTo>
                        <a:lnTo>
                          <a:pt x="96" y="170"/>
                        </a:lnTo>
                        <a:lnTo>
                          <a:pt x="110" y="172"/>
                        </a:lnTo>
                        <a:lnTo>
                          <a:pt x="124" y="174"/>
                        </a:lnTo>
                        <a:lnTo>
                          <a:pt x="134" y="172"/>
                        </a:lnTo>
                        <a:lnTo>
                          <a:pt x="142" y="170"/>
                        </a:lnTo>
                        <a:lnTo>
                          <a:pt x="158" y="164"/>
                        </a:lnTo>
                        <a:lnTo>
                          <a:pt x="156" y="158"/>
                        </a:lnTo>
                        <a:lnTo>
                          <a:pt x="150" y="152"/>
                        </a:lnTo>
                        <a:lnTo>
                          <a:pt x="144" y="146"/>
                        </a:lnTo>
                        <a:lnTo>
                          <a:pt x="138" y="142"/>
                        </a:lnTo>
                        <a:lnTo>
                          <a:pt x="120" y="136"/>
                        </a:lnTo>
                        <a:lnTo>
                          <a:pt x="100" y="132"/>
                        </a:lnTo>
                        <a:lnTo>
                          <a:pt x="56" y="124"/>
                        </a:lnTo>
                        <a:lnTo>
                          <a:pt x="36" y="118"/>
                        </a:lnTo>
                        <a:lnTo>
                          <a:pt x="28" y="114"/>
                        </a:lnTo>
                        <a:lnTo>
                          <a:pt x="24" y="110"/>
                        </a:lnTo>
                        <a:lnTo>
                          <a:pt x="24" y="122"/>
                        </a:lnTo>
                        <a:lnTo>
                          <a:pt x="8" y="126"/>
                        </a:lnTo>
                        <a:lnTo>
                          <a:pt x="2" y="130"/>
                        </a:lnTo>
                        <a:lnTo>
                          <a:pt x="0" y="134"/>
                        </a:lnTo>
                        <a:lnTo>
                          <a:pt x="0" y="136"/>
                        </a:lnTo>
                        <a:lnTo>
                          <a:pt x="0" y="140"/>
                        </a:lnTo>
                        <a:lnTo>
                          <a:pt x="2" y="142"/>
                        </a:lnTo>
                        <a:lnTo>
                          <a:pt x="10" y="144"/>
                        </a:lnTo>
                        <a:lnTo>
                          <a:pt x="18" y="146"/>
                        </a:lnTo>
                        <a:lnTo>
                          <a:pt x="20" y="148"/>
                        </a:lnTo>
                        <a:lnTo>
                          <a:pt x="20" y="150"/>
                        </a:lnTo>
                        <a:lnTo>
                          <a:pt x="20" y="154"/>
                        </a:lnTo>
                        <a:lnTo>
                          <a:pt x="18" y="158"/>
                        </a:lnTo>
                        <a:lnTo>
                          <a:pt x="14" y="160"/>
                        </a:lnTo>
                        <a:lnTo>
                          <a:pt x="14" y="164"/>
                        </a:lnTo>
                        <a:lnTo>
                          <a:pt x="16" y="166"/>
                        </a:lnTo>
                        <a:lnTo>
                          <a:pt x="18" y="164"/>
                        </a:lnTo>
                        <a:lnTo>
                          <a:pt x="24" y="164"/>
                        </a:lnTo>
                        <a:lnTo>
                          <a:pt x="24" y="174"/>
                        </a:lnTo>
                        <a:lnTo>
                          <a:pt x="28" y="186"/>
                        </a:lnTo>
                        <a:lnTo>
                          <a:pt x="30" y="192"/>
                        </a:lnTo>
                        <a:lnTo>
                          <a:pt x="32" y="196"/>
                        </a:lnTo>
                        <a:lnTo>
                          <a:pt x="36" y="198"/>
                        </a:lnTo>
                        <a:lnTo>
                          <a:pt x="36" y="202"/>
                        </a:lnTo>
                        <a:lnTo>
                          <a:pt x="38" y="208"/>
                        </a:lnTo>
                        <a:lnTo>
                          <a:pt x="40" y="212"/>
                        </a:lnTo>
                        <a:lnTo>
                          <a:pt x="40" y="218"/>
                        </a:lnTo>
                        <a:lnTo>
                          <a:pt x="50" y="222"/>
                        </a:lnTo>
                        <a:lnTo>
                          <a:pt x="56" y="228"/>
                        </a:lnTo>
                        <a:lnTo>
                          <a:pt x="56" y="240"/>
                        </a:lnTo>
                        <a:lnTo>
                          <a:pt x="46" y="242"/>
                        </a:lnTo>
                        <a:lnTo>
                          <a:pt x="38" y="246"/>
                        </a:lnTo>
                        <a:lnTo>
                          <a:pt x="28" y="260"/>
                        </a:lnTo>
                        <a:lnTo>
                          <a:pt x="32" y="266"/>
                        </a:lnTo>
                        <a:lnTo>
                          <a:pt x="36" y="268"/>
                        </a:lnTo>
                        <a:lnTo>
                          <a:pt x="40" y="270"/>
                        </a:lnTo>
                        <a:lnTo>
                          <a:pt x="34" y="276"/>
                        </a:lnTo>
                        <a:lnTo>
                          <a:pt x="26" y="282"/>
                        </a:lnTo>
                        <a:lnTo>
                          <a:pt x="20" y="284"/>
                        </a:lnTo>
                        <a:lnTo>
                          <a:pt x="20" y="294"/>
                        </a:lnTo>
                        <a:lnTo>
                          <a:pt x="18" y="296"/>
                        </a:lnTo>
                        <a:lnTo>
                          <a:pt x="14" y="296"/>
                        </a:lnTo>
                        <a:lnTo>
                          <a:pt x="16" y="300"/>
                        </a:lnTo>
                        <a:lnTo>
                          <a:pt x="24" y="314"/>
                        </a:lnTo>
                        <a:lnTo>
                          <a:pt x="26" y="320"/>
                        </a:lnTo>
                        <a:lnTo>
                          <a:pt x="28" y="330"/>
                        </a:lnTo>
                        <a:lnTo>
                          <a:pt x="30" y="338"/>
                        </a:lnTo>
                        <a:lnTo>
                          <a:pt x="30" y="340"/>
                        </a:lnTo>
                        <a:lnTo>
                          <a:pt x="32" y="340"/>
                        </a:lnTo>
                        <a:lnTo>
                          <a:pt x="34" y="340"/>
                        </a:lnTo>
                        <a:lnTo>
                          <a:pt x="42" y="338"/>
                        </a:lnTo>
                        <a:lnTo>
                          <a:pt x="50" y="334"/>
                        </a:lnTo>
                        <a:lnTo>
                          <a:pt x="58" y="338"/>
                        </a:lnTo>
                        <a:lnTo>
                          <a:pt x="68" y="338"/>
                        </a:lnTo>
                        <a:lnTo>
                          <a:pt x="80" y="338"/>
                        </a:lnTo>
                        <a:lnTo>
                          <a:pt x="88" y="350"/>
                        </a:lnTo>
                        <a:lnTo>
                          <a:pt x="88" y="358"/>
                        </a:lnTo>
                        <a:lnTo>
                          <a:pt x="94" y="362"/>
                        </a:lnTo>
                        <a:lnTo>
                          <a:pt x="100" y="372"/>
                        </a:lnTo>
                        <a:lnTo>
                          <a:pt x="104" y="376"/>
                        </a:lnTo>
                        <a:lnTo>
                          <a:pt x="108" y="376"/>
                        </a:lnTo>
                        <a:lnTo>
                          <a:pt x="112" y="378"/>
                        </a:lnTo>
                        <a:lnTo>
                          <a:pt x="112" y="376"/>
                        </a:lnTo>
                        <a:lnTo>
                          <a:pt x="114" y="384"/>
                        </a:lnTo>
                        <a:lnTo>
                          <a:pt x="110" y="386"/>
                        </a:lnTo>
                        <a:lnTo>
                          <a:pt x="96" y="390"/>
                        </a:lnTo>
                        <a:lnTo>
                          <a:pt x="104" y="406"/>
                        </a:lnTo>
                        <a:lnTo>
                          <a:pt x="112" y="406"/>
                        </a:lnTo>
                        <a:lnTo>
                          <a:pt x="132" y="400"/>
                        </a:lnTo>
                        <a:lnTo>
                          <a:pt x="142" y="408"/>
                        </a:lnTo>
                        <a:lnTo>
                          <a:pt x="142" y="414"/>
                        </a:lnTo>
                        <a:lnTo>
                          <a:pt x="144" y="422"/>
                        </a:lnTo>
                        <a:lnTo>
                          <a:pt x="160" y="424"/>
                        </a:lnTo>
                        <a:lnTo>
                          <a:pt x="164" y="436"/>
                        </a:lnTo>
                        <a:lnTo>
                          <a:pt x="174" y="436"/>
                        </a:lnTo>
                        <a:lnTo>
                          <a:pt x="178" y="440"/>
                        </a:lnTo>
                        <a:lnTo>
                          <a:pt x="192" y="436"/>
                        </a:lnTo>
                        <a:lnTo>
                          <a:pt x="198" y="444"/>
                        </a:lnTo>
                        <a:lnTo>
                          <a:pt x="210" y="448"/>
                        </a:lnTo>
                        <a:lnTo>
                          <a:pt x="214" y="448"/>
                        </a:lnTo>
                        <a:lnTo>
                          <a:pt x="222" y="450"/>
                        </a:lnTo>
                        <a:lnTo>
                          <a:pt x="228" y="452"/>
                        </a:lnTo>
                        <a:lnTo>
                          <a:pt x="234" y="454"/>
                        </a:lnTo>
                        <a:lnTo>
                          <a:pt x="236" y="456"/>
                        </a:lnTo>
                        <a:lnTo>
                          <a:pt x="236" y="458"/>
                        </a:lnTo>
                        <a:lnTo>
                          <a:pt x="234" y="460"/>
                        </a:lnTo>
                        <a:lnTo>
                          <a:pt x="230" y="464"/>
                        </a:lnTo>
                        <a:lnTo>
                          <a:pt x="234" y="472"/>
                        </a:lnTo>
                        <a:lnTo>
                          <a:pt x="236" y="480"/>
                        </a:lnTo>
                        <a:lnTo>
                          <a:pt x="236" y="484"/>
                        </a:lnTo>
                        <a:lnTo>
                          <a:pt x="220" y="484"/>
                        </a:lnTo>
                        <a:lnTo>
                          <a:pt x="212" y="492"/>
                        </a:lnTo>
                        <a:lnTo>
                          <a:pt x="212" y="500"/>
                        </a:lnTo>
                        <a:lnTo>
                          <a:pt x="216" y="500"/>
                        </a:lnTo>
                        <a:lnTo>
                          <a:pt x="224" y="500"/>
                        </a:lnTo>
                        <a:lnTo>
                          <a:pt x="206" y="510"/>
                        </a:lnTo>
                        <a:lnTo>
                          <a:pt x="214" y="518"/>
                        </a:lnTo>
                        <a:lnTo>
                          <a:pt x="206" y="520"/>
                        </a:lnTo>
                        <a:lnTo>
                          <a:pt x="206" y="532"/>
                        </a:lnTo>
                        <a:lnTo>
                          <a:pt x="192" y="534"/>
                        </a:lnTo>
                        <a:lnTo>
                          <a:pt x="198" y="536"/>
                        </a:lnTo>
                        <a:lnTo>
                          <a:pt x="202" y="540"/>
                        </a:lnTo>
                        <a:lnTo>
                          <a:pt x="208" y="544"/>
                        </a:lnTo>
                        <a:lnTo>
                          <a:pt x="216" y="548"/>
                        </a:lnTo>
                        <a:lnTo>
                          <a:pt x="242" y="562"/>
                        </a:lnTo>
                        <a:lnTo>
                          <a:pt x="250" y="564"/>
                        </a:lnTo>
                        <a:lnTo>
                          <a:pt x="260" y="564"/>
                        </a:lnTo>
                        <a:lnTo>
                          <a:pt x="272" y="568"/>
                        </a:lnTo>
                        <a:lnTo>
                          <a:pt x="284" y="570"/>
                        </a:lnTo>
                        <a:lnTo>
                          <a:pt x="294" y="572"/>
                        </a:lnTo>
                        <a:lnTo>
                          <a:pt x="304" y="578"/>
                        </a:lnTo>
                        <a:lnTo>
                          <a:pt x="318" y="578"/>
                        </a:lnTo>
                        <a:lnTo>
                          <a:pt x="334" y="584"/>
                        </a:lnTo>
                        <a:lnTo>
                          <a:pt x="340" y="592"/>
                        </a:lnTo>
                        <a:lnTo>
                          <a:pt x="350" y="594"/>
                        </a:lnTo>
                        <a:lnTo>
                          <a:pt x="354" y="598"/>
                        </a:lnTo>
                        <a:lnTo>
                          <a:pt x="356" y="600"/>
                        </a:lnTo>
                        <a:lnTo>
                          <a:pt x="358" y="602"/>
                        </a:lnTo>
                        <a:lnTo>
                          <a:pt x="362" y="604"/>
                        </a:lnTo>
                        <a:lnTo>
                          <a:pt x="364" y="606"/>
                        </a:lnTo>
                        <a:lnTo>
                          <a:pt x="370" y="606"/>
                        </a:lnTo>
                        <a:lnTo>
                          <a:pt x="376" y="600"/>
                        </a:lnTo>
                        <a:lnTo>
                          <a:pt x="380" y="596"/>
                        </a:lnTo>
                        <a:lnTo>
                          <a:pt x="372" y="582"/>
                        </a:lnTo>
                        <a:lnTo>
                          <a:pt x="362" y="568"/>
                        </a:lnTo>
                        <a:lnTo>
                          <a:pt x="352" y="558"/>
                        </a:lnTo>
                        <a:lnTo>
                          <a:pt x="350" y="556"/>
                        </a:lnTo>
                        <a:lnTo>
                          <a:pt x="342" y="544"/>
                        </a:lnTo>
                        <a:lnTo>
                          <a:pt x="344" y="542"/>
                        </a:lnTo>
                        <a:lnTo>
                          <a:pt x="348" y="530"/>
                        </a:lnTo>
                        <a:lnTo>
                          <a:pt x="350" y="526"/>
                        </a:lnTo>
                        <a:lnTo>
                          <a:pt x="354" y="526"/>
                        </a:lnTo>
                        <a:lnTo>
                          <a:pt x="358" y="524"/>
                        </a:lnTo>
                        <a:lnTo>
                          <a:pt x="366" y="518"/>
                        </a:lnTo>
                        <a:lnTo>
                          <a:pt x="374" y="512"/>
                        </a:lnTo>
                        <a:lnTo>
                          <a:pt x="370" y="506"/>
                        </a:lnTo>
                        <a:lnTo>
                          <a:pt x="366" y="498"/>
                        </a:lnTo>
                        <a:lnTo>
                          <a:pt x="358" y="486"/>
                        </a:lnTo>
                        <a:lnTo>
                          <a:pt x="342" y="486"/>
                        </a:lnTo>
                        <a:lnTo>
                          <a:pt x="342" y="476"/>
                        </a:lnTo>
                        <a:lnTo>
                          <a:pt x="336" y="478"/>
                        </a:lnTo>
                        <a:lnTo>
                          <a:pt x="332" y="478"/>
                        </a:lnTo>
                        <a:lnTo>
                          <a:pt x="332" y="476"/>
                        </a:lnTo>
                        <a:lnTo>
                          <a:pt x="332" y="474"/>
                        </a:lnTo>
                        <a:lnTo>
                          <a:pt x="332" y="464"/>
                        </a:lnTo>
                        <a:lnTo>
                          <a:pt x="332" y="462"/>
                        </a:lnTo>
                        <a:lnTo>
                          <a:pt x="332" y="446"/>
                        </a:lnTo>
                        <a:lnTo>
                          <a:pt x="342" y="436"/>
                        </a:lnTo>
                        <a:lnTo>
                          <a:pt x="350" y="448"/>
                        </a:lnTo>
                        <a:lnTo>
                          <a:pt x="358" y="444"/>
                        </a:lnTo>
                        <a:lnTo>
                          <a:pt x="356" y="432"/>
                        </a:lnTo>
                        <a:lnTo>
                          <a:pt x="380" y="412"/>
                        </a:lnTo>
                        <a:lnTo>
                          <a:pt x="402" y="416"/>
                        </a:lnTo>
                        <a:lnTo>
                          <a:pt x="418" y="422"/>
                        </a:lnTo>
                        <a:lnTo>
                          <a:pt x="434" y="434"/>
                        </a:lnTo>
                        <a:lnTo>
                          <a:pt x="442" y="432"/>
                        </a:lnTo>
                        <a:lnTo>
                          <a:pt x="454" y="436"/>
                        </a:lnTo>
                        <a:lnTo>
                          <a:pt x="460" y="428"/>
                        </a:lnTo>
                        <a:lnTo>
                          <a:pt x="492" y="428"/>
                        </a:lnTo>
                        <a:lnTo>
                          <a:pt x="502" y="436"/>
                        </a:lnTo>
                        <a:lnTo>
                          <a:pt x="534" y="434"/>
                        </a:lnTo>
                        <a:lnTo>
                          <a:pt x="536" y="420"/>
                        </a:lnTo>
                        <a:lnTo>
                          <a:pt x="512" y="412"/>
                        </a:lnTo>
                        <a:lnTo>
                          <a:pt x="516" y="406"/>
                        </a:lnTo>
                        <a:lnTo>
                          <a:pt x="518" y="394"/>
                        </a:lnTo>
                        <a:lnTo>
                          <a:pt x="532" y="392"/>
                        </a:lnTo>
                        <a:lnTo>
                          <a:pt x="520" y="386"/>
                        </a:lnTo>
                        <a:lnTo>
                          <a:pt x="514" y="376"/>
                        </a:lnTo>
                        <a:lnTo>
                          <a:pt x="534" y="376"/>
                        </a:lnTo>
                        <a:lnTo>
                          <a:pt x="602" y="360"/>
                        </a:lnTo>
                        <a:lnTo>
                          <a:pt x="612" y="350"/>
                        </a:lnTo>
                        <a:lnTo>
                          <a:pt x="640" y="354"/>
                        </a:lnTo>
                        <a:lnTo>
                          <a:pt x="652" y="372"/>
                        </a:lnTo>
                        <a:lnTo>
                          <a:pt x="684" y="376"/>
                        </a:lnTo>
                        <a:lnTo>
                          <a:pt x="684" y="382"/>
                        </a:lnTo>
                        <a:lnTo>
                          <a:pt x="702" y="382"/>
                        </a:lnTo>
                        <a:lnTo>
                          <a:pt x="720" y="368"/>
                        </a:lnTo>
                        <a:lnTo>
                          <a:pt x="728" y="368"/>
                        </a:lnTo>
                        <a:lnTo>
                          <a:pt x="728" y="378"/>
                        </a:lnTo>
                        <a:lnTo>
                          <a:pt x="744" y="384"/>
                        </a:lnTo>
                        <a:lnTo>
                          <a:pt x="796" y="432"/>
                        </a:lnTo>
                        <a:lnTo>
                          <a:pt x="804" y="434"/>
                        </a:lnTo>
                        <a:lnTo>
                          <a:pt x="804" y="424"/>
                        </a:lnTo>
                        <a:lnTo>
                          <a:pt x="816" y="426"/>
                        </a:lnTo>
                        <a:lnTo>
                          <a:pt x="818" y="434"/>
                        </a:lnTo>
                        <a:lnTo>
                          <a:pt x="836" y="436"/>
                        </a:lnTo>
                        <a:lnTo>
                          <a:pt x="842" y="428"/>
                        </a:lnTo>
                        <a:lnTo>
                          <a:pt x="866" y="446"/>
                        </a:lnTo>
                        <a:lnTo>
                          <a:pt x="884" y="454"/>
                        </a:lnTo>
                        <a:lnTo>
                          <a:pt x="902" y="45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27" name="îṧlíde">
                    <a:extLst>
                      <a:ext uri="{FF2B5EF4-FFF2-40B4-BE49-F238E27FC236}">
                        <a16:creationId xmlns="" xmlns:a16="http://schemas.microsoft.com/office/drawing/2014/main" id="{67CD6FBA-FD7C-479E-B4AA-A68864CF51B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6105190" y="2613726"/>
                    <a:ext cx="196942" cy="116288"/>
                  </a:xfrm>
                  <a:custGeom>
                    <a:avLst/>
                    <a:gdLst>
                      <a:gd name="T0" fmla="*/ 0 w 112"/>
                      <a:gd name="T1" fmla="*/ 2147483647 h 68"/>
                      <a:gd name="T2" fmla="*/ 2147483647 w 112"/>
                      <a:gd name="T3" fmla="*/ 2147483647 h 68"/>
                      <a:gd name="T4" fmla="*/ 2147483647 w 112"/>
                      <a:gd name="T5" fmla="*/ 2147483647 h 68"/>
                      <a:gd name="T6" fmla="*/ 2147483647 w 112"/>
                      <a:gd name="T7" fmla="*/ 2147483647 h 68"/>
                      <a:gd name="T8" fmla="*/ 2147483647 w 112"/>
                      <a:gd name="T9" fmla="*/ 2147483647 h 68"/>
                      <a:gd name="T10" fmla="*/ 2147483647 w 112"/>
                      <a:gd name="T11" fmla="*/ 2147483647 h 68"/>
                      <a:gd name="T12" fmla="*/ 2147483647 w 112"/>
                      <a:gd name="T13" fmla="*/ 0 h 68"/>
                      <a:gd name="T14" fmla="*/ 2147483647 w 112"/>
                      <a:gd name="T15" fmla="*/ 2147483647 h 68"/>
                      <a:gd name="T16" fmla="*/ 2147483647 w 112"/>
                      <a:gd name="T17" fmla="*/ 2147483647 h 68"/>
                      <a:gd name="T18" fmla="*/ 2147483647 w 112"/>
                      <a:gd name="T19" fmla="*/ 2147483647 h 68"/>
                      <a:gd name="T20" fmla="*/ 2147483647 w 112"/>
                      <a:gd name="T21" fmla="*/ 2147483647 h 68"/>
                      <a:gd name="T22" fmla="*/ 2147483647 w 112"/>
                      <a:gd name="T23" fmla="*/ 2147483647 h 68"/>
                      <a:gd name="T24" fmla="*/ 2147483647 w 112"/>
                      <a:gd name="T25" fmla="*/ 2147483647 h 68"/>
                      <a:gd name="T26" fmla="*/ 2147483647 w 112"/>
                      <a:gd name="T27" fmla="*/ 2147483647 h 68"/>
                      <a:gd name="T28" fmla="*/ 2147483647 w 112"/>
                      <a:gd name="T29" fmla="*/ 2147483647 h 68"/>
                      <a:gd name="T30" fmla="*/ 2147483647 w 112"/>
                      <a:gd name="T31" fmla="*/ 2147483647 h 68"/>
                      <a:gd name="T32" fmla="*/ 2147483647 w 112"/>
                      <a:gd name="T33" fmla="*/ 2147483647 h 68"/>
                      <a:gd name="T34" fmla="*/ 2147483647 w 112"/>
                      <a:gd name="T35" fmla="*/ 2147483647 h 68"/>
                      <a:gd name="T36" fmla="*/ 2147483647 w 112"/>
                      <a:gd name="T37" fmla="*/ 2147483647 h 68"/>
                      <a:gd name="T38" fmla="*/ 2147483647 w 112"/>
                      <a:gd name="T39" fmla="*/ 2147483647 h 68"/>
                      <a:gd name="T40" fmla="*/ 2147483647 w 112"/>
                      <a:gd name="T41" fmla="*/ 2147483647 h 68"/>
                      <a:gd name="T42" fmla="*/ 2147483647 w 112"/>
                      <a:gd name="T43" fmla="*/ 2147483647 h 68"/>
                      <a:gd name="T44" fmla="*/ 2147483647 w 112"/>
                      <a:gd name="T45" fmla="*/ 2147483647 h 68"/>
                      <a:gd name="T46" fmla="*/ 2147483647 w 112"/>
                      <a:gd name="T47" fmla="*/ 2147483647 h 68"/>
                      <a:gd name="T48" fmla="*/ 2147483647 w 112"/>
                      <a:gd name="T49" fmla="*/ 2147483647 h 68"/>
                      <a:gd name="T50" fmla="*/ 2147483647 w 112"/>
                      <a:gd name="T51" fmla="*/ 2147483647 h 68"/>
                      <a:gd name="T52" fmla="*/ 2147483647 w 112"/>
                      <a:gd name="T53" fmla="*/ 2147483647 h 68"/>
                      <a:gd name="T54" fmla="*/ 2147483647 w 112"/>
                      <a:gd name="T55" fmla="*/ 2147483647 h 68"/>
                      <a:gd name="T56" fmla="*/ 2147483647 w 112"/>
                      <a:gd name="T57" fmla="*/ 2147483647 h 68"/>
                      <a:gd name="T58" fmla="*/ 2147483647 w 112"/>
                      <a:gd name="T59" fmla="*/ 2147483647 h 68"/>
                      <a:gd name="T60" fmla="*/ 2147483647 w 112"/>
                      <a:gd name="T61" fmla="*/ 2147483647 h 68"/>
                      <a:gd name="T62" fmla="*/ 2147483647 w 112"/>
                      <a:gd name="T63" fmla="*/ 2147483647 h 68"/>
                      <a:gd name="T64" fmla="*/ 2147483647 w 112"/>
                      <a:gd name="T65" fmla="*/ 2147483647 h 68"/>
                      <a:gd name="T66" fmla="*/ 2147483647 w 112"/>
                      <a:gd name="T67" fmla="*/ 2147483647 h 68"/>
                      <a:gd name="T68" fmla="*/ 2147483647 w 112"/>
                      <a:gd name="T69" fmla="*/ 2147483647 h 68"/>
                      <a:gd name="T70" fmla="*/ 2147483647 w 112"/>
                      <a:gd name="T71" fmla="*/ 2147483647 h 68"/>
                      <a:gd name="T72" fmla="*/ 2147483647 w 112"/>
                      <a:gd name="T73" fmla="*/ 2147483647 h 68"/>
                      <a:gd name="T74" fmla="*/ 2147483647 w 112"/>
                      <a:gd name="T75" fmla="*/ 2147483647 h 68"/>
                      <a:gd name="T76" fmla="*/ 2147483647 w 112"/>
                      <a:gd name="T77" fmla="*/ 2147483647 h 68"/>
                      <a:gd name="T78" fmla="*/ 2147483647 w 112"/>
                      <a:gd name="T79" fmla="*/ 2147483647 h 68"/>
                      <a:gd name="T80" fmla="*/ 2147483647 w 112"/>
                      <a:gd name="T81" fmla="*/ 2147483647 h 68"/>
                      <a:gd name="T82" fmla="*/ 2147483647 w 112"/>
                      <a:gd name="T83" fmla="*/ 2147483647 h 68"/>
                      <a:gd name="T84" fmla="*/ 2147483647 w 112"/>
                      <a:gd name="T85" fmla="*/ 2147483647 h 68"/>
                      <a:gd name="T86" fmla="*/ 2147483647 w 112"/>
                      <a:gd name="T87" fmla="*/ 2147483647 h 68"/>
                      <a:gd name="T88" fmla="*/ 2147483647 w 112"/>
                      <a:gd name="T89" fmla="*/ 2147483647 h 68"/>
                      <a:gd name="T90" fmla="*/ 2147483647 w 112"/>
                      <a:gd name="T91" fmla="*/ 2147483647 h 68"/>
                      <a:gd name="T92" fmla="*/ 0 w 112"/>
                      <a:gd name="T93" fmla="*/ 2147483647 h 68"/>
                      <a:gd name="T94" fmla="*/ 0 w 112"/>
                      <a:gd name="T95" fmla="*/ 2147483647 h 68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12"/>
                      <a:gd name="T145" fmla="*/ 0 h 68"/>
                      <a:gd name="T146" fmla="*/ 112 w 112"/>
                      <a:gd name="T147" fmla="*/ 68 h 68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12" h="68">
                        <a:moveTo>
                          <a:pt x="0" y="26"/>
                        </a:moveTo>
                        <a:lnTo>
                          <a:pt x="14" y="26"/>
                        </a:lnTo>
                        <a:lnTo>
                          <a:pt x="16" y="16"/>
                        </a:lnTo>
                        <a:lnTo>
                          <a:pt x="22" y="14"/>
                        </a:lnTo>
                        <a:lnTo>
                          <a:pt x="22" y="4"/>
                        </a:lnTo>
                        <a:lnTo>
                          <a:pt x="32" y="6"/>
                        </a:lnTo>
                        <a:lnTo>
                          <a:pt x="36" y="0"/>
                        </a:lnTo>
                        <a:lnTo>
                          <a:pt x="44" y="6"/>
                        </a:lnTo>
                        <a:lnTo>
                          <a:pt x="44" y="10"/>
                        </a:lnTo>
                        <a:lnTo>
                          <a:pt x="36" y="14"/>
                        </a:lnTo>
                        <a:lnTo>
                          <a:pt x="32" y="16"/>
                        </a:lnTo>
                        <a:lnTo>
                          <a:pt x="40" y="16"/>
                        </a:lnTo>
                        <a:lnTo>
                          <a:pt x="46" y="18"/>
                        </a:lnTo>
                        <a:lnTo>
                          <a:pt x="44" y="28"/>
                        </a:lnTo>
                        <a:lnTo>
                          <a:pt x="58" y="28"/>
                        </a:lnTo>
                        <a:lnTo>
                          <a:pt x="64" y="30"/>
                        </a:lnTo>
                        <a:lnTo>
                          <a:pt x="78" y="30"/>
                        </a:lnTo>
                        <a:lnTo>
                          <a:pt x="84" y="26"/>
                        </a:lnTo>
                        <a:lnTo>
                          <a:pt x="84" y="30"/>
                        </a:lnTo>
                        <a:lnTo>
                          <a:pt x="88" y="32"/>
                        </a:lnTo>
                        <a:lnTo>
                          <a:pt x="98" y="38"/>
                        </a:lnTo>
                        <a:lnTo>
                          <a:pt x="102" y="44"/>
                        </a:lnTo>
                        <a:lnTo>
                          <a:pt x="108" y="48"/>
                        </a:lnTo>
                        <a:lnTo>
                          <a:pt x="112" y="58"/>
                        </a:lnTo>
                        <a:lnTo>
                          <a:pt x="106" y="60"/>
                        </a:lnTo>
                        <a:lnTo>
                          <a:pt x="98" y="62"/>
                        </a:lnTo>
                        <a:lnTo>
                          <a:pt x="90" y="64"/>
                        </a:lnTo>
                        <a:lnTo>
                          <a:pt x="82" y="66"/>
                        </a:lnTo>
                        <a:lnTo>
                          <a:pt x="76" y="68"/>
                        </a:lnTo>
                        <a:lnTo>
                          <a:pt x="74" y="68"/>
                        </a:lnTo>
                        <a:lnTo>
                          <a:pt x="70" y="68"/>
                        </a:lnTo>
                        <a:lnTo>
                          <a:pt x="66" y="64"/>
                        </a:lnTo>
                        <a:lnTo>
                          <a:pt x="60" y="58"/>
                        </a:lnTo>
                        <a:lnTo>
                          <a:pt x="58" y="50"/>
                        </a:lnTo>
                        <a:lnTo>
                          <a:pt x="54" y="40"/>
                        </a:lnTo>
                        <a:lnTo>
                          <a:pt x="48" y="40"/>
                        </a:lnTo>
                        <a:lnTo>
                          <a:pt x="44" y="46"/>
                        </a:lnTo>
                        <a:lnTo>
                          <a:pt x="40" y="50"/>
                        </a:lnTo>
                        <a:lnTo>
                          <a:pt x="34" y="56"/>
                        </a:lnTo>
                        <a:lnTo>
                          <a:pt x="30" y="60"/>
                        </a:lnTo>
                        <a:lnTo>
                          <a:pt x="20" y="66"/>
                        </a:lnTo>
                        <a:lnTo>
                          <a:pt x="12" y="66"/>
                        </a:lnTo>
                        <a:lnTo>
                          <a:pt x="16" y="56"/>
                        </a:lnTo>
                        <a:lnTo>
                          <a:pt x="16" y="46"/>
                        </a:lnTo>
                        <a:lnTo>
                          <a:pt x="12" y="42"/>
                        </a:lnTo>
                        <a:lnTo>
                          <a:pt x="6" y="38"/>
                        </a:lnTo>
                        <a:lnTo>
                          <a:pt x="0" y="32"/>
                        </a:lnTo>
                        <a:lnTo>
                          <a:pt x="0" y="2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28" name="îṩľíďê">
                    <a:extLst>
                      <a:ext uri="{FF2B5EF4-FFF2-40B4-BE49-F238E27FC236}">
                        <a16:creationId xmlns="" xmlns:a16="http://schemas.microsoft.com/office/drawing/2014/main" id="{D94ACFD8-BFE5-4C06-9106-A11E348216F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343590" y="2528262"/>
                    <a:ext cx="192810" cy="77058"/>
                  </a:xfrm>
                  <a:custGeom>
                    <a:avLst/>
                    <a:gdLst>
                      <a:gd name="T0" fmla="*/ 2147483647 w 110"/>
                      <a:gd name="T1" fmla="*/ 2147483647 h 46"/>
                      <a:gd name="T2" fmla="*/ 2147483647 w 110"/>
                      <a:gd name="T3" fmla="*/ 2147483647 h 46"/>
                      <a:gd name="T4" fmla="*/ 2147483647 w 110"/>
                      <a:gd name="T5" fmla="*/ 2147483647 h 46"/>
                      <a:gd name="T6" fmla="*/ 2147483647 w 110"/>
                      <a:gd name="T7" fmla="*/ 2147483647 h 46"/>
                      <a:gd name="T8" fmla="*/ 2147483647 w 110"/>
                      <a:gd name="T9" fmla="*/ 2147483647 h 46"/>
                      <a:gd name="T10" fmla="*/ 2147483647 w 110"/>
                      <a:gd name="T11" fmla="*/ 2147483647 h 46"/>
                      <a:gd name="T12" fmla="*/ 2147483647 w 110"/>
                      <a:gd name="T13" fmla="*/ 2147483647 h 46"/>
                      <a:gd name="T14" fmla="*/ 2147483647 w 110"/>
                      <a:gd name="T15" fmla="*/ 2147483647 h 46"/>
                      <a:gd name="T16" fmla="*/ 2147483647 w 110"/>
                      <a:gd name="T17" fmla="*/ 2147483647 h 46"/>
                      <a:gd name="T18" fmla="*/ 2147483647 w 110"/>
                      <a:gd name="T19" fmla="*/ 2147483647 h 46"/>
                      <a:gd name="T20" fmla="*/ 2147483647 w 110"/>
                      <a:gd name="T21" fmla="*/ 2147483647 h 46"/>
                      <a:gd name="T22" fmla="*/ 2147483647 w 110"/>
                      <a:gd name="T23" fmla="*/ 2147483647 h 46"/>
                      <a:gd name="T24" fmla="*/ 2147483647 w 110"/>
                      <a:gd name="T25" fmla="*/ 2147483647 h 46"/>
                      <a:gd name="T26" fmla="*/ 2147483647 w 110"/>
                      <a:gd name="T27" fmla="*/ 2147483647 h 46"/>
                      <a:gd name="T28" fmla="*/ 2147483647 w 110"/>
                      <a:gd name="T29" fmla="*/ 2147483647 h 46"/>
                      <a:gd name="T30" fmla="*/ 2147483647 w 110"/>
                      <a:gd name="T31" fmla="*/ 2147483647 h 46"/>
                      <a:gd name="T32" fmla="*/ 2147483647 w 110"/>
                      <a:gd name="T33" fmla="*/ 2147483647 h 46"/>
                      <a:gd name="T34" fmla="*/ 2147483647 w 110"/>
                      <a:gd name="T35" fmla="*/ 2147483647 h 46"/>
                      <a:gd name="T36" fmla="*/ 2147483647 w 110"/>
                      <a:gd name="T37" fmla="*/ 2147483647 h 46"/>
                      <a:gd name="T38" fmla="*/ 2147483647 w 110"/>
                      <a:gd name="T39" fmla="*/ 2147483647 h 46"/>
                      <a:gd name="T40" fmla="*/ 2147483647 w 110"/>
                      <a:gd name="T41" fmla="*/ 2147483647 h 46"/>
                      <a:gd name="T42" fmla="*/ 2147483647 w 110"/>
                      <a:gd name="T43" fmla="*/ 2147483647 h 46"/>
                      <a:gd name="T44" fmla="*/ 2147483647 w 110"/>
                      <a:gd name="T45" fmla="*/ 2147483647 h 46"/>
                      <a:gd name="T46" fmla="*/ 2147483647 w 110"/>
                      <a:gd name="T47" fmla="*/ 2147483647 h 46"/>
                      <a:gd name="T48" fmla="*/ 0 w 110"/>
                      <a:gd name="T49" fmla="*/ 0 h 46"/>
                      <a:gd name="T50" fmla="*/ 2147483647 w 110"/>
                      <a:gd name="T51" fmla="*/ 2147483647 h 46"/>
                      <a:gd name="T52" fmla="*/ 2147483647 w 110"/>
                      <a:gd name="T53" fmla="*/ 2147483647 h 46"/>
                      <a:gd name="T54" fmla="*/ 2147483647 w 110"/>
                      <a:gd name="T55" fmla="*/ 2147483647 h 46"/>
                      <a:gd name="T56" fmla="*/ 2147483647 w 110"/>
                      <a:gd name="T57" fmla="*/ 2147483647 h 46"/>
                      <a:gd name="T58" fmla="*/ 2147483647 w 110"/>
                      <a:gd name="T59" fmla="*/ 2147483647 h 46"/>
                      <a:gd name="T60" fmla="*/ 2147483647 w 110"/>
                      <a:gd name="T61" fmla="*/ 2147483647 h 46"/>
                      <a:gd name="T62" fmla="*/ 2147483647 w 110"/>
                      <a:gd name="T63" fmla="*/ 2147483647 h 46"/>
                      <a:gd name="T64" fmla="*/ 2147483647 w 110"/>
                      <a:gd name="T65" fmla="*/ 2147483647 h 46"/>
                      <a:gd name="T66" fmla="*/ 2147483647 w 110"/>
                      <a:gd name="T67" fmla="*/ 2147483647 h 46"/>
                      <a:gd name="T68" fmla="*/ 2147483647 w 110"/>
                      <a:gd name="T69" fmla="*/ 2147483647 h 46"/>
                      <a:gd name="T70" fmla="*/ 2147483647 w 110"/>
                      <a:gd name="T71" fmla="*/ 2147483647 h 4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w 110"/>
                      <a:gd name="T109" fmla="*/ 0 h 46"/>
                      <a:gd name="T110" fmla="*/ 110 w 110"/>
                      <a:gd name="T111" fmla="*/ 46 h 46"/>
                    </a:gdLst>
                    <a:ahLst/>
                    <a:cxnLst>
                      <a:cxn ang="T72">
                        <a:pos x="T0" y="T1"/>
                      </a:cxn>
                      <a:cxn ang="T73">
                        <a:pos x="T2" y="T3"/>
                      </a:cxn>
                      <a:cxn ang="T74">
                        <a:pos x="T4" y="T5"/>
                      </a:cxn>
                      <a:cxn ang="T75">
                        <a:pos x="T6" y="T7"/>
                      </a:cxn>
                      <a:cxn ang="T76">
                        <a:pos x="T8" y="T9"/>
                      </a:cxn>
                      <a:cxn ang="T77">
                        <a:pos x="T10" y="T11"/>
                      </a:cxn>
                      <a:cxn ang="T78">
                        <a:pos x="T12" y="T13"/>
                      </a:cxn>
                      <a:cxn ang="T79">
                        <a:pos x="T14" y="T15"/>
                      </a:cxn>
                      <a:cxn ang="T80">
                        <a:pos x="T16" y="T17"/>
                      </a:cxn>
                      <a:cxn ang="T81">
                        <a:pos x="T18" y="T19"/>
                      </a:cxn>
                      <a:cxn ang="T82">
                        <a:pos x="T20" y="T21"/>
                      </a:cxn>
                      <a:cxn ang="T83">
                        <a:pos x="T22" y="T23"/>
                      </a:cxn>
                      <a:cxn ang="T84">
                        <a:pos x="T24" y="T25"/>
                      </a:cxn>
                      <a:cxn ang="T85">
                        <a:pos x="T26" y="T27"/>
                      </a:cxn>
                      <a:cxn ang="T86">
                        <a:pos x="T28" y="T29"/>
                      </a:cxn>
                      <a:cxn ang="T87">
                        <a:pos x="T30" y="T31"/>
                      </a:cxn>
                      <a:cxn ang="T88">
                        <a:pos x="T32" y="T33"/>
                      </a:cxn>
                      <a:cxn ang="T89">
                        <a:pos x="T34" y="T35"/>
                      </a:cxn>
                      <a:cxn ang="T90">
                        <a:pos x="T36" y="T37"/>
                      </a:cxn>
                      <a:cxn ang="T91">
                        <a:pos x="T38" y="T39"/>
                      </a:cxn>
                      <a:cxn ang="T92">
                        <a:pos x="T40" y="T41"/>
                      </a:cxn>
                      <a:cxn ang="T93">
                        <a:pos x="T42" y="T43"/>
                      </a:cxn>
                      <a:cxn ang="T94">
                        <a:pos x="T44" y="T45"/>
                      </a:cxn>
                      <a:cxn ang="T95">
                        <a:pos x="T46" y="T47"/>
                      </a:cxn>
                      <a:cxn ang="T96">
                        <a:pos x="T48" y="T49"/>
                      </a:cxn>
                      <a:cxn ang="T97">
                        <a:pos x="T50" y="T51"/>
                      </a:cxn>
                      <a:cxn ang="T98">
                        <a:pos x="T52" y="T53"/>
                      </a:cxn>
                      <a:cxn ang="T99">
                        <a:pos x="T54" y="T55"/>
                      </a:cxn>
                      <a:cxn ang="T100">
                        <a:pos x="T56" y="T57"/>
                      </a:cxn>
                      <a:cxn ang="T101">
                        <a:pos x="T58" y="T59"/>
                      </a:cxn>
                      <a:cxn ang="T102">
                        <a:pos x="T60" y="T61"/>
                      </a:cxn>
                      <a:cxn ang="T103">
                        <a:pos x="T62" y="T63"/>
                      </a:cxn>
                      <a:cxn ang="T104">
                        <a:pos x="T64" y="T65"/>
                      </a:cxn>
                      <a:cxn ang="T105">
                        <a:pos x="T66" y="T67"/>
                      </a:cxn>
                      <a:cxn ang="T106">
                        <a:pos x="T68" y="T69"/>
                      </a:cxn>
                      <a:cxn ang="T107">
                        <a:pos x="T70" y="T71"/>
                      </a:cxn>
                    </a:cxnLst>
                    <a:rect l="T108" t="T109" r="T110" b="T111"/>
                    <a:pathLst>
                      <a:path w="110" h="46">
                        <a:moveTo>
                          <a:pt x="36" y="36"/>
                        </a:moveTo>
                        <a:lnTo>
                          <a:pt x="44" y="34"/>
                        </a:lnTo>
                        <a:lnTo>
                          <a:pt x="50" y="34"/>
                        </a:lnTo>
                        <a:lnTo>
                          <a:pt x="60" y="36"/>
                        </a:lnTo>
                        <a:lnTo>
                          <a:pt x="64" y="40"/>
                        </a:lnTo>
                        <a:lnTo>
                          <a:pt x="66" y="42"/>
                        </a:lnTo>
                        <a:lnTo>
                          <a:pt x="66" y="44"/>
                        </a:lnTo>
                        <a:lnTo>
                          <a:pt x="78" y="44"/>
                        </a:lnTo>
                        <a:lnTo>
                          <a:pt x="86" y="44"/>
                        </a:lnTo>
                        <a:lnTo>
                          <a:pt x="88" y="38"/>
                        </a:lnTo>
                        <a:lnTo>
                          <a:pt x="96" y="42"/>
                        </a:lnTo>
                        <a:lnTo>
                          <a:pt x="100" y="46"/>
                        </a:lnTo>
                        <a:lnTo>
                          <a:pt x="110" y="46"/>
                        </a:lnTo>
                        <a:lnTo>
                          <a:pt x="106" y="40"/>
                        </a:lnTo>
                        <a:lnTo>
                          <a:pt x="104" y="36"/>
                        </a:lnTo>
                        <a:lnTo>
                          <a:pt x="108" y="32"/>
                        </a:lnTo>
                        <a:lnTo>
                          <a:pt x="98" y="30"/>
                        </a:lnTo>
                        <a:lnTo>
                          <a:pt x="92" y="22"/>
                        </a:lnTo>
                        <a:lnTo>
                          <a:pt x="76" y="16"/>
                        </a:lnTo>
                        <a:lnTo>
                          <a:pt x="62" y="16"/>
                        </a:lnTo>
                        <a:lnTo>
                          <a:pt x="52" y="10"/>
                        </a:lnTo>
                        <a:lnTo>
                          <a:pt x="40" y="8"/>
                        </a:lnTo>
                        <a:lnTo>
                          <a:pt x="30" y="6"/>
                        </a:lnTo>
                        <a:lnTo>
                          <a:pt x="18" y="2"/>
                        </a:lnTo>
                        <a:lnTo>
                          <a:pt x="0" y="0"/>
                        </a:lnTo>
                        <a:lnTo>
                          <a:pt x="6" y="4"/>
                        </a:lnTo>
                        <a:lnTo>
                          <a:pt x="12" y="8"/>
                        </a:lnTo>
                        <a:lnTo>
                          <a:pt x="20" y="12"/>
                        </a:lnTo>
                        <a:lnTo>
                          <a:pt x="24" y="14"/>
                        </a:lnTo>
                        <a:lnTo>
                          <a:pt x="30" y="16"/>
                        </a:lnTo>
                        <a:lnTo>
                          <a:pt x="32" y="20"/>
                        </a:lnTo>
                        <a:lnTo>
                          <a:pt x="34" y="24"/>
                        </a:lnTo>
                        <a:lnTo>
                          <a:pt x="34" y="26"/>
                        </a:lnTo>
                        <a:lnTo>
                          <a:pt x="36" y="30"/>
                        </a:lnTo>
                        <a:lnTo>
                          <a:pt x="36" y="32"/>
                        </a:lnTo>
                        <a:lnTo>
                          <a:pt x="36" y="3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29" name="iSḻiḋé">
                    <a:extLst>
                      <a:ext uri="{FF2B5EF4-FFF2-40B4-BE49-F238E27FC236}">
                        <a16:creationId xmlns="" xmlns:a16="http://schemas.microsoft.com/office/drawing/2014/main" id="{E799D5A3-C967-4259-AC9C-11536EED7C1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459276" y="2599715"/>
                    <a:ext cx="89519" cy="71454"/>
                  </a:xfrm>
                  <a:custGeom>
                    <a:avLst/>
                    <a:gdLst>
                      <a:gd name="T0" fmla="*/ 0 w 52"/>
                      <a:gd name="T1" fmla="*/ 0 h 42"/>
                      <a:gd name="T2" fmla="*/ 2147483647 w 52"/>
                      <a:gd name="T3" fmla="*/ 0 h 42"/>
                      <a:gd name="T4" fmla="*/ 2147483647 w 52"/>
                      <a:gd name="T5" fmla="*/ 2147483647 h 42"/>
                      <a:gd name="T6" fmla="*/ 2147483647 w 52"/>
                      <a:gd name="T7" fmla="*/ 2147483647 h 42"/>
                      <a:gd name="T8" fmla="*/ 2147483647 w 52"/>
                      <a:gd name="T9" fmla="*/ 2147483647 h 42"/>
                      <a:gd name="T10" fmla="*/ 2147483647 w 52"/>
                      <a:gd name="T11" fmla="*/ 2147483647 h 42"/>
                      <a:gd name="T12" fmla="*/ 2147483647 w 52"/>
                      <a:gd name="T13" fmla="*/ 2147483647 h 42"/>
                      <a:gd name="T14" fmla="*/ 2147483647 w 52"/>
                      <a:gd name="T15" fmla="*/ 2147483647 h 42"/>
                      <a:gd name="T16" fmla="*/ 2147483647 w 52"/>
                      <a:gd name="T17" fmla="*/ 2147483647 h 42"/>
                      <a:gd name="T18" fmla="*/ 2147483647 w 52"/>
                      <a:gd name="T19" fmla="*/ 2147483647 h 42"/>
                      <a:gd name="T20" fmla="*/ 2147483647 w 52"/>
                      <a:gd name="T21" fmla="*/ 2147483647 h 42"/>
                      <a:gd name="T22" fmla="*/ 2147483647 w 52"/>
                      <a:gd name="T23" fmla="*/ 2147483647 h 42"/>
                      <a:gd name="T24" fmla="*/ 2147483647 w 52"/>
                      <a:gd name="T25" fmla="*/ 2147483647 h 42"/>
                      <a:gd name="T26" fmla="*/ 2147483647 w 52"/>
                      <a:gd name="T27" fmla="*/ 2147483647 h 42"/>
                      <a:gd name="T28" fmla="*/ 2147483647 w 52"/>
                      <a:gd name="T29" fmla="*/ 2147483647 h 42"/>
                      <a:gd name="T30" fmla="*/ 2147483647 w 52"/>
                      <a:gd name="T31" fmla="*/ 2147483647 h 42"/>
                      <a:gd name="T32" fmla="*/ 2147483647 w 52"/>
                      <a:gd name="T33" fmla="*/ 2147483647 h 42"/>
                      <a:gd name="T34" fmla="*/ 2147483647 w 52"/>
                      <a:gd name="T35" fmla="*/ 2147483647 h 42"/>
                      <a:gd name="T36" fmla="*/ 2147483647 w 52"/>
                      <a:gd name="T37" fmla="*/ 2147483647 h 42"/>
                      <a:gd name="T38" fmla="*/ 2147483647 w 52"/>
                      <a:gd name="T39" fmla="*/ 2147483647 h 42"/>
                      <a:gd name="T40" fmla="*/ 0 w 52"/>
                      <a:gd name="T41" fmla="*/ 0 h 42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w 52"/>
                      <a:gd name="T64" fmla="*/ 0 h 42"/>
                      <a:gd name="T65" fmla="*/ 52 w 52"/>
                      <a:gd name="T66" fmla="*/ 42 h 42"/>
                    </a:gdLst>
                    <a:ahLst/>
                    <a:cxnLst>
                      <a:cxn ang="T42">
                        <a:pos x="T0" y="T1"/>
                      </a:cxn>
                      <a:cxn ang="T43">
                        <a:pos x="T2" y="T3"/>
                      </a:cxn>
                      <a:cxn ang="T44">
                        <a:pos x="T4" y="T5"/>
                      </a:cxn>
                      <a:cxn ang="T45">
                        <a:pos x="T6" y="T7"/>
                      </a:cxn>
                      <a:cxn ang="T46">
                        <a:pos x="T8" y="T9"/>
                      </a:cxn>
                      <a:cxn ang="T47">
                        <a:pos x="T10" y="T11"/>
                      </a:cxn>
                      <a:cxn ang="T48">
                        <a:pos x="T12" y="T13"/>
                      </a:cxn>
                      <a:cxn ang="T49">
                        <a:pos x="T14" y="T15"/>
                      </a:cxn>
                      <a:cxn ang="T50">
                        <a:pos x="T16" y="T17"/>
                      </a:cxn>
                      <a:cxn ang="T51">
                        <a:pos x="T18" y="T19"/>
                      </a:cxn>
                      <a:cxn ang="T52">
                        <a:pos x="T20" y="T21"/>
                      </a:cxn>
                      <a:cxn ang="T53">
                        <a:pos x="T22" y="T23"/>
                      </a:cxn>
                      <a:cxn ang="T54">
                        <a:pos x="T24" y="T25"/>
                      </a:cxn>
                      <a:cxn ang="T55">
                        <a:pos x="T26" y="T27"/>
                      </a:cxn>
                      <a:cxn ang="T56">
                        <a:pos x="T28" y="T29"/>
                      </a:cxn>
                      <a:cxn ang="T57">
                        <a:pos x="T30" y="T31"/>
                      </a:cxn>
                      <a:cxn ang="T58">
                        <a:pos x="T32" y="T33"/>
                      </a:cxn>
                      <a:cxn ang="T59">
                        <a:pos x="T34" y="T35"/>
                      </a:cxn>
                      <a:cxn ang="T60">
                        <a:pos x="T36" y="T37"/>
                      </a:cxn>
                      <a:cxn ang="T61">
                        <a:pos x="T38" y="T39"/>
                      </a:cxn>
                      <a:cxn ang="T62">
                        <a:pos x="T40" y="T41"/>
                      </a:cxn>
                    </a:cxnLst>
                    <a:rect l="T63" t="T64" r="T65" b="T66"/>
                    <a:pathLst>
                      <a:path w="52" h="42">
                        <a:moveTo>
                          <a:pt x="0" y="0"/>
                        </a:moveTo>
                        <a:lnTo>
                          <a:pt x="20" y="0"/>
                        </a:lnTo>
                        <a:lnTo>
                          <a:pt x="26" y="6"/>
                        </a:lnTo>
                        <a:lnTo>
                          <a:pt x="28" y="6"/>
                        </a:lnTo>
                        <a:lnTo>
                          <a:pt x="30" y="10"/>
                        </a:lnTo>
                        <a:lnTo>
                          <a:pt x="32" y="16"/>
                        </a:lnTo>
                        <a:lnTo>
                          <a:pt x="38" y="22"/>
                        </a:lnTo>
                        <a:lnTo>
                          <a:pt x="40" y="22"/>
                        </a:lnTo>
                        <a:lnTo>
                          <a:pt x="48" y="26"/>
                        </a:lnTo>
                        <a:lnTo>
                          <a:pt x="52" y="38"/>
                        </a:lnTo>
                        <a:lnTo>
                          <a:pt x="48" y="42"/>
                        </a:lnTo>
                        <a:lnTo>
                          <a:pt x="42" y="38"/>
                        </a:lnTo>
                        <a:lnTo>
                          <a:pt x="38" y="34"/>
                        </a:lnTo>
                        <a:lnTo>
                          <a:pt x="32" y="30"/>
                        </a:lnTo>
                        <a:lnTo>
                          <a:pt x="24" y="32"/>
                        </a:lnTo>
                        <a:lnTo>
                          <a:pt x="20" y="26"/>
                        </a:lnTo>
                        <a:lnTo>
                          <a:pt x="16" y="22"/>
                        </a:lnTo>
                        <a:lnTo>
                          <a:pt x="12" y="20"/>
                        </a:lnTo>
                        <a:lnTo>
                          <a:pt x="2" y="18"/>
                        </a:lnTo>
                        <a:lnTo>
                          <a:pt x="2" y="1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30" name="i$ļïḑe">
                    <a:extLst>
                      <a:ext uri="{FF2B5EF4-FFF2-40B4-BE49-F238E27FC236}">
                        <a16:creationId xmlns="" xmlns:a16="http://schemas.microsoft.com/office/drawing/2014/main" id="{E1067290-8149-43D4-BA44-AC7017B9E33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495084" y="2582903"/>
                    <a:ext cx="134967" cy="98074"/>
                  </a:xfrm>
                  <a:custGeom>
                    <a:avLst/>
                    <a:gdLst>
                      <a:gd name="T0" fmla="*/ 2147483647 w 78"/>
                      <a:gd name="T1" fmla="*/ 2147483647 h 60"/>
                      <a:gd name="T2" fmla="*/ 2147483647 w 78"/>
                      <a:gd name="T3" fmla="*/ 2147483647 h 60"/>
                      <a:gd name="T4" fmla="*/ 2147483647 w 78"/>
                      <a:gd name="T5" fmla="*/ 2147483647 h 60"/>
                      <a:gd name="T6" fmla="*/ 2147483647 w 78"/>
                      <a:gd name="T7" fmla="*/ 2147483647 h 60"/>
                      <a:gd name="T8" fmla="*/ 2147483647 w 78"/>
                      <a:gd name="T9" fmla="*/ 2147483647 h 60"/>
                      <a:gd name="T10" fmla="*/ 2147483647 w 78"/>
                      <a:gd name="T11" fmla="*/ 2147483647 h 60"/>
                      <a:gd name="T12" fmla="*/ 2147483647 w 78"/>
                      <a:gd name="T13" fmla="*/ 0 h 60"/>
                      <a:gd name="T14" fmla="*/ 2147483647 w 78"/>
                      <a:gd name="T15" fmla="*/ 2147483647 h 60"/>
                      <a:gd name="T16" fmla="*/ 2147483647 w 78"/>
                      <a:gd name="T17" fmla="*/ 2147483647 h 60"/>
                      <a:gd name="T18" fmla="*/ 2147483647 w 78"/>
                      <a:gd name="T19" fmla="*/ 2147483647 h 60"/>
                      <a:gd name="T20" fmla="*/ 2147483647 w 78"/>
                      <a:gd name="T21" fmla="*/ 2147483647 h 60"/>
                      <a:gd name="T22" fmla="*/ 2147483647 w 78"/>
                      <a:gd name="T23" fmla="*/ 2147483647 h 60"/>
                      <a:gd name="T24" fmla="*/ 2147483647 w 78"/>
                      <a:gd name="T25" fmla="*/ 2147483647 h 60"/>
                      <a:gd name="T26" fmla="*/ 2147483647 w 78"/>
                      <a:gd name="T27" fmla="*/ 2147483647 h 60"/>
                      <a:gd name="T28" fmla="*/ 0 w 78"/>
                      <a:gd name="T29" fmla="*/ 2147483647 h 60"/>
                      <a:gd name="T30" fmla="*/ 2147483647 w 78"/>
                      <a:gd name="T31" fmla="*/ 2147483647 h 60"/>
                      <a:gd name="T32" fmla="*/ 2147483647 w 78"/>
                      <a:gd name="T33" fmla="*/ 2147483647 h 60"/>
                      <a:gd name="T34" fmla="*/ 2147483647 w 78"/>
                      <a:gd name="T35" fmla="*/ 2147483647 h 60"/>
                      <a:gd name="T36" fmla="*/ 2147483647 w 78"/>
                      <a:gd name="T37" fmla="*/ 2147483647 h 60"/>
                      <a:gd name="T38" fmla="*/ 2147483647 w 78"/>
                      <a:gd name="T39" fmla="*/ 2147483647 h 60"/>
                      <a:gd name="T40" fmla="*/ 2147483647 w 78"/>
                      <a:gd name="T41" fmla="*/ 2147483647 h 60"/>
                      <a:gd name="T42" fmla="*/ 2147483647 w 78"/>
                      <a:gd name="T43" fmla="*/ 2147483647 h 60"/>
                      <a:gd name="T44" fmla="*/ 2147483647 w 78"/>
                      <a:gd name="T45" fmla="*/ 2147483647 h 60"/>
                      <a:gd name="T46" fmla="*/ 2147483647 w 78"/>
                      <a:gd name="T47" fmla="*/ 2147483647 h 60"/>
                      <a:gd name="T48" fmla="*/ 2147483647 w 78"/>
                      <a:gd name="T49" fmla="*/ 2147483647 h 60"/>
                      <a:gd name="T50" fmla="*/ 2147483647 w 78"/>
                      <a:gd name="T51" fmla="*/ 2147483647 h 60"/>
                      <a:gd name="T52" fmla="*/ 2147483647 w 78"/>
                      <a:gd name="T53" fmla="*/ 2147483647 h 60"/>
                      <a:gd name="T54" fmla="*/ 2147483647 w 78"/>
                      <a:gd name="T55" fmla="*/ 2147483647 h 60"/>
                      <a:gd name="T56" fmla="*/ 2147483647 w 78"/>
                      <a:gd name="T57" fmla="*/ 2147483647 h 60"/>
                      <a:gd name="T58" fmla="*/ 2147483647 w 78"/>
                      <a:gd name="T59" fmla="*/ 2147483647 h 60"/>
                      <a:gd name="T60" fmla="*/ 2147483647 w 78"/>
                      <a:gd name="T61" fmla="*/ 2147483647 h 60"/>
                      <a:gd name="T62" fmla="*/ 2147483647 w 78"/>
                      <a:gd name="T63" fmla="*/ 2147483647 h 60"/>
                      <a:gd name="T64" fmla="*/ 2147483647 w 78"/>
                      <a:gd name="T65" fmla="*/ 2147483647 h 60"/>
                      <a:gd name="T66" fmla="*/ 2147483647 w 78"/>
                      <a:gd name="T67" fmla="*/ 2147483647 h 60"/>
                      <a:gd name="T68" fmla="*/ 2147483647 w 78"/>
                      <a:gd name="T69" fmla="*/ 2147483647 h 60"/>
                      <a:gd name="T70" fmla="*/ 2147483647 w 78"/>
                      <a:gd name="T71" fmla="*/ 2147483647 h 60"/>
                      <a:gd name="T72" fmla="*/ 2147483647 w 78"/>
                      <a:gd name="T73" fmla="*/ 2147483647 h 60"/>
                      <a:gd name="T74" fmla="*/ 2147483647 w 78"/>
                      <a:gd name="T75" fmla="*/ 2147483647 h 60"/>
                      <a:gd name="T76" fmla="*/ 2147483647 w 78"/>
                      <a:gd name="T77" fmla="*/ 2147483647 h 60"/>
                      <a:gd name="T78" fmla="*/ 2147483647 w 78"/>
                      <a:gd name="T79" fmla="*/ 2147483647 h 60"/>
                      <a:gd name="T80" fmla="*/ 2147483647 w 78"/>
                      <a:gd name="T81" fmla="*/ 2147483647 h 60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w 78"/>
                      <a:gd name="T124" fmla="*/ 0 h 60"/>
                      <a:gd name="T125" fmla="*/ 78 w 78"/>
                      <a:gd name="T126" fmla="*/ 60 h 60"/>
                    </a:gdLst>
                    <a:ahLst/>
                    <a:cxnLst>
                      <a:cxn ang="T82">
                        <a:pos x="T0" y="T1"/>
                      </a:cxn>
                      <a:cxn ang="T83">
                        <a:pos x="T2" y="T3"/>
                      </a:cxn>
                      <a:cxn ang="T84">
                        <a:pos x="T4" y="T5"/>
                      </a:cxn>
                      <a:cxn ang="T85">
                        <a:pos x="T6" y="T7"/>
                      </a:cxn>
                      <a:cxn ang="T86">
                        <a:pos x="T8" y="T9"/>
                      </a:cxn>
                      <a:cxn ang="T87">
                        <a:pos x="T10" y="T11"/>
                      </a:cxn>
                      <a:cxn ang="T88">
                        <a:pos x="T12" y="T13"/>
                      </a:cxn>
                      <a:cxn ang="T89">
                        <a:pos x="T14" y="T15"/>
                      </a:cxn>
                      <a:cxn ang="T90">
                        <a:pos x="T16" y="T17"/>
                      </a:cxn>
                      <a:cxn ang="T91">
                        <a:pos x="T18" y="T19"/>
                      </a:cxn>
                      <a:cxn ang="T92">
                        <a:pos x="T20" y="T21"/>
                      </a:cxn>
                      <a:cxn ang="T93">
                        <a:pos x="T22" y="T23"/>
                      </a:cxn>
                      <a:cxn ang="T94">
                        <a:pos x="T24" y="T25"/>
                      </a:cxn>
                      <a:cxn ang="T95">
                        <a:pos x="T26" y="T27"/>
                      </a:cxn>
                      <a:cxn ang="T96">
                        <a:pos x="T28" y="T29"/>
                      </a:cxn>
                      <a:cxn ang="T97">
                        <a:pos x="T30" y="T31"/>
                      </a:cxn>
                      <a:cxn ang="T98">
                        <a:pos x="T32" y="T33"/>
                      </a:cxn>
                      <a:cxn ang="T99">
                        <a:pos x="T34" y="T35"/>
                      </a:cxn>
                      <a:cxn ang="T100">
                        <a:pos x="T36" y="T37"/>
                      </a:cxn>
                      <a:cxn ang="T101">
                        <a:pos x="T38" y="T39"/>
                      </a:cxn>
                      <a:cxn ang="T102">
                        <a:pos x="T40" y="T41"/>
                      </a:cxn>
                      <a:cxn ang="T103">
                        <a:pos x="T42" y="T43"/>
                      </a:cxn>
                      <a:cxn ang="T104">
                        <a:pos x="T44" y="T45"/>
                      </a:cxn>
                      <a:cxn ang="T105">
                        <a:pos x="T46" y="T47"/>
                      </a:cxn>
                      <a:cxn ang="T106">
                        <a:pos x="T48" y="T49"/>
                      </a:cxn>
                      <a:cxn ang="T107">
                        <a:pos x="T50" y="T51"/>
                      </a:cxn>
                      <a:cxn ang="T108">
                        <a:pos x="T52" y="T53"/>
                      </a:cxn>
                      <a:cxn ang="T109">
                        <a:pos x="T54" y="T55"/>
                      </a:cxn>
                      <a:cxn ang="T110">
                        <a:pos x="T56" y="T57"/>
                      </a:cxn>
                      <a:cxn ang="T111">
                        <a:pos x="T58" y="T59"/>
                      </a:cxn>
                      <a:cxn ang="T112">
                        <a:pos x="T60" y="T61"/>
                      </a:cxn>
                      <a:cxn ang="T113">
                        <a:pos x="T62" y="T63"/>
                      </a:cxn>
                      <a:cxn ang="T114">
                        <a:pos x="T64" y="T65"/>
                      </a:cxn>
                      <a:cxn ang="T115">
                        <a:pos x="T66" y="T67"/>
                      </a:cxn>
                      <a:cxn ang="T116">
                        <a:pos x="T68" y="T69"/>
                      </a:cxn>
                      <a:cxn ang="T117">
                        <a:pos x="T70" y="T71"/>
                      </a:cxn>
                      <a:cxn ang="T118">
                        <a:pos x="T72" y="T73"/>
                      </a:cxn>
                      <a:cxn ang="T119">
                        <a:pos x="T74" y="T75"/>
                      </a:cxn>
                      <a:cxn ang="T120">
                        <a:pos x="T76" y="T77"/>
                      </a:cxn>
                      <a:cxn ang="T121">
                        <a:pos x="T78" y="T79"/>
                      </a:cxn>
                      <a:cxn ang="T122">
                        <a:pos x="T80" y="T81"/>
                      </a:cxn>
                    </a:cxnLst>
                    <a:rect l="T123" t="T124" r="T125" b="T126"/>
                    <a:pathLst>
                      <a:path w="78" h="60">
                        <a:moveTo>
                          <a:pt x="52" y="2"/>
                        </a:moveTo>
                        <a:lnTo>
                          <a:pt x="48" y="6"/>
                        </a:lnTo>
                        <a:lnTo>
                          <a:pt x="42" y="12"/>
                        </a:lnTo>
                        <a:lnTo>
                          <a:pt x="36" y="12"/>
                        </a:lnTo>
                        <a:lnTo>
                          <a:pt x="32" y="8"/>
                        </a:lnTo>
                        <a:lnTo>
                          <a:pt x="28" y="6"/>
                        </a:lnTo>
                        <a:lnTo>
                          <a:pt x="22" y="0"/>
                        </a:lnTo>
                        <a:lnTo>
                          <a:pt x="18" y="4"/>
                        </a:lnTo>
                        <a:lnTo>
                          <a:pt x="20" y="8"/>
                        </a:lnTo>
                        <a:lnTo>
                          <a:pt x="24" y="14"/>
                        </a:lnTo>
                        <a:lnTo>
                          <a:pt x="20" y="14"/>
                        </a:lnTo>
                        <a:lnTo>
                          <a:pt x="14" y="14"/>
                        </a:lnTo>
                        <a:lnTo>
                          <a:pt x="10" y="10"/>
                        </a:lnTo>
                        <a:lnTo>
                          <a:pt x="2" y="6"/>
                        </a:lnTo>
                        <a:lnTo>
                          <a:pt x="0" y="12"/>
                        </a:lnTo>
                        <a:lnTo>
                          <a:pt x="6" y="18"/>
                        </a:lnTo>
                        <a:lnTo>
                          <a:pt x="8" y="18"/>
                        </a:lnTo>
                        <a:lnTo>
                          <a:pt x="10" y="24"/>
                        </a:lnTo>
                        <a:lnTo>
                          <a:pt x="12" y="28"/>
                        </a:lnTo>
                        <a:lnTo>
                          <a:pt x="14" y="30"/>
                        </a:lnTo>
                        <a:lnTo>
                          <a:pt x="20" y="34"/>
                        </a:lnTo>
                        <a:lnTo>
                          <a:pt x="28" y="38"/>
                        </a:lnTo>
                        <a:lnTo>
                          <a:pt x="32" y="50"/>
                        </a:lnTo>
                        <a:lnTo>
                          <a:pt x="36" y="46"/>
                        </a:lnTo>
                        <a:lnTo>
                          <a:pt x="42" y="42"/>
                        </a:lnTo>
                        <a:lnTo>
                          <a:pt x="46" y="38"/>
                        </a:lnTo>
                        <a:lnTo>
                          <a:pt x="54" y="38"/>
                        </a:lnTo>
                        <a:lnTo>
                          <a:pt x="54" y="44"/>
                        </a:lnTo>
                        <a:lnTo>
                          <a:pt x="56" y="46"/>
                        </a:lnTo>
                        <a:lnTo>
                          <a:pt x="56" y="52"/>
                        </a:lnTo>
                        <a:lnTo>
                          <a:pt x="58" y="54"/>
                        </a:lnTo>
                        <a:lnTo>
                          <a:pt x="60" y="56"/>
                        </a:lnTo>
                        <a:lnTo>
                          <a:pt x="64" y="56"/>
                        </a:lnTo>
                        <a:lnTo>
                          <a:pt x="68" y="60"/>
                        </a:lnTo>
                        <a:lnTo>
                          <a:pt x="72" y="28"/>
                        </a:lnTo>
                        <a:lnTo>
                          <a:pt x="78" y="28"/>
                        </a:lnTo>
                        <a:lnTo>
                          <a:pt x="64" y="18"/>
                        </a:lnTo>
                        <a:lnTo>
                          <a:pt x="62" y="14"/>
                        </a:lnTo>
                        <a:lnTo>
                          <a:pt x="56" y="8"/>
                        </a:lnTo>
                        <a:lnTo>
                          <a:pt x="56" y="6"/>
                        </a:lnTo>
                        <a:lnTo>
                          <a:pt x="52" y="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31" name="išḻiḓé">
                    <a:extLst>
                      <a:ext uri="{FF2B5EF4-FFF2-40B4-BE49-F238E27FC236}">
                        <a16:creationId xmlns="" xmlns:a16="http://schemas.microsoft.com/office/drawing/2014/main" id="{BD7DA219-ACC1-409C-9023-65545A61256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283945" y="3934923"/>
                    <a:ext cx="265802" cy="254992"/>
                  </a:xfrm>
                  <a:custGeom>
                    <a:avLst/>
                    <a:gdLst>
                      <a:gd name="T0" fmla="*/ 2147483647 w 152"/>
                      <a:gd name="T1" fmla="*/ 2147483647 h 154"/>
                      <a:gd name="T2" fmla="*/ 0 w 152"/>
                      <a:gd name="T3" fmla="*/ 2147483647 h 154"/>
                      <a:gd name="T4" fmla="*/ 2147483647 w 152"/>
                      <a:gd name="T5" fmla="*/ 2147483647 h 154"/>
                      <a:gd name="T6" fmla="*/ 2147483647 w 152"/>
                      <a:gd name="T7" fmla="*/ 2147483647 h 154"/>
                      <a:gd name="T8" fmla="*/ 2147483647 w 152"/>
                      <a:gd name="T9" fmla="*/ 2147483647 h 154"/>
                      <a:gd name="T10" fmla="*/ 2147483647 w 152"/>
                      <a:gd name="T11" fmla="*/ 2147483647 h 154"/>
                      <a:gd name="T12" fmla="*/ 2147483647 w 152"/>
                      <a:gd name="T13" fmla="*/ 2147483647 h 154"/>
                      <a:gd name="T14" fmla="*/ 2147483647 w 152"/>
                      <a:gd name="T15" fmla="*/ 2147483647 h 154"/>
                      <a:gd name="T16" fmla="*/ 2147483647 w 152"/>
                      <a:gd name="T17" fmla="*/ 2147483647 h 154"/>
                      <a:gd name="T18" fmla="*/ 2147483647 w 152"/>
                      <a:gd name="T19" fmla="*/ 2147483647 h 154"/>
                      <a:gd name="T20" fmla="*/ 2147483647 w 152"/>
                      <a:gd name="T21" fmla="*/ 2147483647 h 154"/>
                      <a:gd name="T22" fmla="*/ 2147483647 w 152"/>
                      <a:gd name="T23" fmla="*/ 2147483647 h 154"/>
                      <a:gd name="T24" fmla="*/ 2147483647 w 152"/>
                      <a:gd name="T25" fmla="*/ 2147483647 h 154"/>
                      <a:gd name="T26" fmla="*/ 2147483647 w 152"/>
                      <a:gd name="T27" fmla="*/ 2147483647 h 154"/>
                      <a:gd name="T28" fmla="*/ 2147483647 w 152"/>
                      <a:gd name="T29" fmla="*/ 2147483647 h 154"/>
                      <a:gd name="T30" fmla="*/ 2147483647 w 152"/>
                      <a:gd name="T31" fmla="*/ 2147483647 h 154"/>
                      <a:gd name="T32" fmla="*/ 2147483647 w 152"/>
                      <a:gd name="T33" fmla="*/ 2147483647 h 154"/>
                      <a:gd name="T34" fmla="*/ 2147483647 w 152"/>
                      <a:gd name="T35" fmla="*/ 2147483647 h 154"/>
                      <a:gd name="T36" fmla="*/ 2147483647 w 152"/>
                      <a:gd name="T37" fmla="*/ 2147483647 h 154"/>
                      <a:gd name="T38" fmla="*/ 2147483647 w 152"/>
                      <a:gd name="T39" fmla="*/ 2147483647 h 154"/>
                      <a:gd name="T40" fmla="*/ 2147483647 w 152"/>
                      <a:gd name="T41" fmla="*/ 2147483647 h 154"/>
                      <a:gd name="T42" fmla="*/ 2147483647 w 152"/>
                      <a:gd name="T43" fmla="*/ 2147483647 h 154"/>
                      <a:gd name="T44" fmla="*/ 2147483647 w 152"/>
                      <a:gd name="T45" fmla="*/ 2147483647 h 154"/>
                      <a:gd name="T46" fmla="*/ 2147483647 w 152"/>
                      <a:gd name="T47" fmla="*/ 2147483647 h 154"/>
                      <a:gd name="T48" fmla="*/ 2147483647 w 152"/>
                      <a:gd name="T49" fmla="*/ 2147483647 h 154"/>
                      <a:gd name="T50" fmla="*/ 2147483647 w 152"/>
                      <a:gd name="T51" fmla="*/ 2147483647 h 154"/>
                      <a:gd name="T52" fmla="*/ 2147483647 w 152"/>
                      <a:gd name="T53" fmla="*/ 2147483647 h 154"/>
                      <a:gd name="T54" fmla="*/ 2147483647 w 152"/>
                      <a:gd name="T55" fmla="*/ 2147483647 h 154"/>
                      <a:gd name="T56" fmla="*/ 2147483647 w 152"/>
                      <a:gd name="T57" fmla="*/ 2147483647 h 154"/>
                      <a:gd name="T58" fmla="*/ 2147483647 w 152"/>
                      <a:gd name="T59" fmla="*/ 2147483647 h 154"/>
                      <a:gd name="T60" fmla="*/ 2147483647 w 152"/>
                      <a:gd name="T61" fmla="*/ 2147483647 h 154"/>
                      <a:gd name="T62" fmla="*/ 2147483647 w 152"/>
                      <a:gd name="T63" fmla="*/ 2147483647 h 154"/>
                      <a:gd name="T64" fmla="*/ 2147483647 w 152"/>
                      <a:gd name="T65" fmla="*/ 2147483647 h 154"/>
                      <a:gd name="T66" fmla="*/ 2147483647 w 152"/>
                      <a:gd name="T67" fmla="*/ 2147483647 h 154"/>
                      <a:gd name="T68" fmla="*/ 2147483647 w 152"/>
                      <a:gd name="T69" fmla="*/ 2147483647 h 154"/>
                      <a:gd name="T70" fmla="*/ 2147483647 w 152"/>
                      <a:gd name="T71" fmla="*/ 2147483647 h 154"/>
                      <a:gd name="T72" fmla="*/ 2147483647 w 152"/>
                      <a:gd name="T73" fmla="*/ 2147483647 h 154"/>
                      <a:gd name="T74" fmla="*/ 2147483647 w 152"/>
                      <a:gd name="T75" fmla="*/ 0 h 154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w 152"/>
                      <a:gd name="T115" fmla="*/ 0 h 154"/>
                      <a:gd name="T116" fmla="*/ 152 w 152"/>
                      <a:gd name="T117" fmla="*/ 154 h 154"/>
                    </a:gdLst>
                    <a:ahLst/>
                    <a:cxnLst>
                      <a:cxn ang="T76">
                        <a:pos x="T0" y="T1"/>
                      </a:cxn>
                      <a:cxn ang="T77">
                        <a:pos x="T2" y="T3"/>
                      </a:cxn>
                      <a:cxn ang="T78">
                        <a:pos x="T4" y="T5"/>
                      </a:cxn>
                      <a:cxn ang="T79">
                        <a:pos x="T6" y="T7"/>
                      </a:cxn>
                      <a:cxn ang="T80">
                        <a:pos x="T8" y="T9"/>
                      </a:cxn>
                      <a:cxn ang="T81">
                        <a:pos x="T10" y="T11"/>
                      </a:cxn>
                      <a:cxn ang="T82">
                        <a:pos x="T12" y="T13"/>
                      </a:cxn>
                      <a:cxn ang="T83">
                        <a:pos x="T14" y="T15"/>
                      </a:cxn>
                      <a:cxn ang="T84">
                        <a:pos x="T16" y="T17"/>
                      </a:cxn>
                      <a:cxn ang="T85">
                        <a:pos x="T18" y="T19"/>
                      </a:cxn>
                      <a:cxn ang="T86">
                        <a:pos x="T20" y="T21"/>
                      </a:cxn>
                      <a:cxn ang="T87">
                        <a:pos x="T22" y="T23"/>
                      </a:cxn>
                      <a:cxn ang="T88">
                        <a:pos x="T24" y="T25"/>
                      </a:cxn>
                      <a:cxn ang="T89">
                        <a:pos x="T26" y="T27"/>
                      </a:cxn>
                      <a:cxn ang="T90">
                        <a:pos x="T28" y="T29"/>
                      </a:cxn>
                      <a:cxn ang="T91">
                        <a:pos x="T30" y="T31"/>
                      </a:cxn>
                      <a:cxn ang="T92">
                        <a:pos x="T32" y="T33"/>
                      </a:cxn>
                      <a:cxn ang="T93">
                        <a:pos x="T34" y="T35"/>
                      </a:cxn>
                      <a:cxn ang="T94">
                        <a:pos x="T36" y="T37"/>
                      </a:cxn>
                      <a:cxn ang="T95">
                        <a:pos x="T38" y="T39"/>
                      </a:cxn>
                      <a:cxn ang="T96">
                        <a:pos x="T40" y="T41"/>
                      </a:cxn>
                      <a:cxn ang="T97">
                        <a:pos x="T42" y="T43"/>
                      </a:cxn>
                      <a:cxn ang="T98">
                        <a:pos x="T44" y="T45"/>
                      </a:cxn>
                      <a:cxn ang="T99">
                        <a:pos x="T46" y="T47"/>
                      </a:cxn>
                      <a:cxn ang="T100">
                        <a:pos x="T48" y="T49"/>
                      </a:cxn>
                      <a:cxn ang="T101">
                        <a:pos x="T50" y="T51"/>
                      </a:cxn>
                      <a:cxn ang="T102">
                        <a:pos x="T52" y="T53"/>
                      </a:cxn>
                      <a:cxn ang="T103">
                        <a:pos x="T54" y="T55"/>
                      </a:cxn>
                      <a:cxn ang="T104">
                        <a:pos x="T56" y="T57"/>
                      </a:cxn>
                      <a:cxn ang="T105">
                        <a:pos x="T58" y="T59"/>
                      </a:cxn>
                      <a:cxn ang="T106">
                        <a:pos x="T60" y="T61"/>
                      </a:cxn>
                      <a:cxn ang="T107">
                        <a:pos x="T62" y="T63"/>
                      </a:cxn>
                      <a:cxn ang="T108">
                        <a:pos x="T64" y="T65"/>
                      </a:cxn>
                      <a:cxn ang="T109">
                        <a:pos x="T66" y="T67"/>
                      </a:cxn>
                      <a:cxn ang="T110">
                        <a:pos x="T68" y="T69"/>
                      </a:cxn>
                      <a:cxn ang="T111">
                        <a:pos x="T70" y="T71"/>
                      </a:cxn>
                      <a:cxn ang="T112">
                        <a:pos x="T72" y="T73"/>
                      </a:cxn>
                      <a:cxn ang="T113">
                        <a:pos x="T74" y="T75"/>
                      </a:cxn>
                    </a:cxnLst>
                    <a:rect l="T114" t="T115" r="T116" b="T117"/>
                    <a:pathLst>
                      <a:path w="152" h="154">
                        <a:moveTo>
                          <a:pt x="4" y="0"/>
                        </a:moveTo>
                        <a:lnTo>
                          <a:pt x="4" y="76"/>
                        </a:lnTo>
                        <a:lnTo>
                          <a:pt x="0" y="80"/>
                        </a:lnTo>
                        <a:lnTo>
                          <a:pt x="0" y="84"/>
                        </a:lnTo>
                        <a:lnTo>
                          <a:pt x="4" y="88"/>
                        </a:lnTo>
                        <a:lnTo>
                          <a:pt x="4" y="126"/>
                        </a:lnTo>
                        <a:lnTo>
                          <a:pt x="14" y="130"/>
                        </a:lnTo>
                        <a:lnTo>
                          <a:pt x="24" y="130"/>
                        </a:lnTo>
                        <a:lnTo>
                          <a:pt x="28" y="130"/>
                        </a:lnTo>
                        <a:lnTo>
                          <a:pt x="32" y="126"/>
                        </a:lnTo>
                        <a:lnTo>
                          <a:pt x="36" y="122"/>
                        </a:lnTo>
                        <a:lnTo>
                          <a:pt x="38" y="118"/>
                        </a:lnTo>
                        <a:lnTo>
                          <a:pt x="32" y="118"/>
                        </a:lnTo>
                        <a:lnTo>
                          <a:pt x="42" y="118"/>
                        </a:lnTo>
                        <a:lnTo>
                          <a:pt x="42" y="110"/>
                        </a:lnTo>
                        <a:lnTo>
                          <a:pt x="42" y="104"/>
                        </a:lnTo>
                        <a:lnTo>
                          <a:pt x="46" y="98"/>
                        </a:lnTo>
                        <a:lnTo>
                          <a:pt x="52" y="98"/>
                        </a:lnTo>
                        <a:lnTo>
                          <a:pt x="68" y="98"/>
                        </a:lnTo>
                        <a:lnTo>
                          <a:pt x="82" y="106"/>
                        </a:lnTo>
                        <a:lnTo>
                          <a:pt x="86" y="110"/>
                        </a:lnTo>
                        <a:lnTo>
                          <a:pt x="88" y="114"/>
                        </a:lnTo>
                        <a:lnTo>
                          <a:pt x="90" y="120"/>
                        </a:lnTo>
                        <a:lnTo>
                          <a:pt x="92" y="126"/>
                        </a:lnTo>
                        <a:lnTo>
                          <a:pt x="90" y="124"/>
                        </a:lnTo>
                        <a:lnTo>
                          <a:pt x="92" y="130"/>
                        </a:lnTo>
                        <a:lnTo>
                          <a:pt x="96" y="134"/>
                        </a:lnTo>
                        <a:lnTo>
                          <a:pt x="98" y="138"/>
                        </a:lnTo>
                        <a:lnTo>
                          <a:pt x="104" y="142"/>
                        </a:lnTo>
                        <a:lnTo>
                          <a:pt x="120" y="146"/>
                        </a:lnTo>
                        <a:lnTo>
                          <a:pt x="132" y="150"/>
                        </a:lnTo>
                        <a:lnTo>
                          <a:pt x="136" y="152"/>
                        </a:lnTo>
                        <a:lnTo>
                          <a:pt x="138" y="154"/>
                        </a:lnTo>
                        <a:lnTo>
                          <a:pt x="142" y="154"/>
                        </a:lnTo>
                        <a:lnTo>
                          <a:pt x="148" y="154"/>
                        </a:lnTo>
                        <a:lnTo>
                          <a:pt x="150" y="152"/>
                        </a:lnTo>
                        <a:lnTo>
                          <a:pt x="152" y="150"/>
                        </a:lnTo>
                        <a:lnTo>
                          <a:pt x="150" y="146"/>
                        </a:lnTo>
                        <a:lnTo>
                          <a:pt x="148" y="142"/>
                        </a:lnTo>
                        <a:lnTo>
                          <a:pt x="144" y="138"/>
                        </a:lnTo>
                        <a:lnTo>
                          <a:pt x="142" y="134"/>
                        </a:lnTo>
                        <a:lnTo>
                          <a:pt x="136" y="132"/>
                        </a:lnTo>
                        <a:lnTo>
                          <a:pt x="132" y="130"/>
                        </a:lnTo>
                        <a:lnTo>
                          <a:pt x="130" y="122"/>
                        </a:lnTo>
                        <a:lnTo>
                          <a:pt x="128" y="120"/>
                        </a:lnTo>
                        <a:lnTo>
                          <a:pt x="124" y="118"/>
                        </a:lnTo>
                        <a:lnTo>
                          <a:pt x="122" y="118"/>
                        </a:lnTo>
                        <a:lnTo>
                          <a:pt x="118" y="116"/>
                        </a:lnTo>
                        <a:lnTo>
                          <a:pt x="114" y="108"/>
                        </a:lnTo>
                        <a:lnTo>
                          <a:pt x="112" y="104"/>
                        </a:lnTo>
                        <a:lnTo>
                          <a:pt x="112" y="98"/>
                        </a:lnTo>
                        <a:lnTo>
                          <a:pt x="108" y="98"/>
                        </a:lnTo>
                        <a:lnTo>
                          <a:pt x="102" y="94"/>
                        </a:lnTo>
                        <a:lnTo>
                          <a:pt x="96" y="84"/>
                        </a:lnTo>
                        <a:lnTo>
                          <a:pt x="102" y="84"/>
                        </a:lnTo>
                        <a:lnTo>
                          <a:pt x="112" y="84"/>
                        </a:lnTo>
                        <a:lnTo>
                          <a:pt x="118" y="84"/>
                        </a:lnTo>
                        <a:lnTo>
                          <a:pt x="122" y="82"/>
                        </a:lnTo>
                        <a:lnTo>
                          <a:pt x="124" y="80"/>
                        </a:lnTo>
                        <a:lnTo>
                          <a:pt x="126" y="76"/>
                        </a:lnTo>
                        <a:lnTo>
                          <a:pt x="122" y="74"/>
                        </a:lnTo>
                        <a:lnTo>
                          <a:pt x="116" y="72"/>
                        </a:lnTo>
                        <a:lnTo>
                          <a:pt x="104" y="66"/>
                        </a:lnTo>
                        <a:lnTo>
                          <a:pt x="96" y="62"/>
                        </a:lnTo>
                        <a:lnTo>
                          <a:pt x="94" y="60"/>
                        </a:lnTo>
                        <a:lnTo>
                          <a:pt x="90" y="58"/>
                        </a:lnTo>
                        <a:lnTo>
                          <a:pt x="86" y="58"/>
                        </a:lnTo>
                        <a:lnTo>
                          <a:pt x="82" y="58"/>
                        </a:lnTo>
                        <a:lnTo>
                          <a:pt x="82" y="56"/>
                        </a:lnTo>
                        <a:lnTo>
                          <a:pt x="80" y="52"/>
                        </a:lnTo>
                        <a:lnTo>
                          <a:pt x="80" y="46"/>
                        </a:lnTo>
                        <a:lnTo>
                          <a:pt x="80" y="44"/>
                        </a:lnTo>
                        <a:lnTo>
                          <a:pt x="78" y="38"/>
                        </a:lnTo>
                        <a:lnTo>
                          <a:pt x="56" y="22"/>
                        </a:lnTo>
                        <a:lnTo>
                          <a:pt x="32" y="12"/>
                        </a:lnTo>
                        <a:lnTo>
                          <a:pt x="4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32" name="îśļîďê">
                    <a:extLst>
                      <a:ext uri="{FF2B5EF4-FFF2-40B4-BE49-F238E27FC236}">
                        <a16:creationId xmlns="" xmlns:a16="http://schemas.microsoft.com/office/drawing/2014/main" id="{C1CED841-DD8A-4D82-B218-943DDEAC75D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007266" y="3685535"/>
                    <a:ext cx="307120" cy="343260"/>
                  </a:xfrm>
                  <a:custGeom>
                    <a:avLst/>
                    <a:gdLst>
                      <a:gd name="T0" fmla="*/ 2147483647 w 176"/>
                      <a:gd name="T1" fmla="*/ 2147483647 h 206"/>
                      <a:gd name="T2" fmla="*/ 2147483647 w 176"/>
                      <a:gd name="T3" fmla="*/ 2147483647 h 206"/>
                      <a:gd name="T4" fmla="*/ 2147483647 w 176"/>
                      <a:gd name="T5" fmla="*/ 2147483647 h 206"/>
                      <a:gd name="T6" fmla="*/ 0 w 176"/>
                      <a:gd name="T7" fmla="*/ 2147483647 h 206"/>
                      <a:gd name="T8" fmla="*/ 2147483647 w 176"/>
                      <a:gd name="T9" fmla="*/ 0 h 206"/>
                      <a:gd name="T10" fmla="*/ 2147483647 w 176"/>
                      <a:gd name="T11" fmla="*/ 0 h 206"/>
                      <a:gd name="T12" fmla="*/ 2147483647 w 176"/>
                      <a:gd name="T13" fmla="*/ 2147483647 h 206"/>
                      <a:gd name="T14" fmla="*/ 2147483647 w 176"/>
                      <a:gd name="T15" fmla="*/ 2147483647 h 206"/>
                      <a:gd name="T16" fmla="*/ 2147483647 w 176"/>
                      <a:gd name="T17" fmla="*/ 2147483647 h 206"/>
                      <a:gd name="T18" fmla="*/ 2147483647 w 176"/>
                      <a:gd name="T19" fmla="*/ 2147483647 h 206"/>
                      <a:gd name="T20" fmla="*/ 2147483647 w 176"/>
                      <a:gd name="T21" fmla="*/ 2147483647 h 206"/>
                      <a:gd name="T22" fmla="*/ 2147483647 w 176"/>
                      <a:gd name="T23" fmla="*/ 2147483647 h 206"/>
                      <a:gd name="T24" fmla="*/ 2147483647 w 176"/>
                      <a:gd name="T25" fmla="*/ 2147483647 h 206"/>
                      <a:gd name="T26" fmla="*/ 2147483647 w 176"/>
                      <a:gd name="T27" fmla="*/ 2147483647 h 206"/>
                      <a:gd name="T28" fmla="*/ 2147483647 w 176"/>
                      <a:gd name="T29" fmla="*/ 2147483647 h 206"/>
                      <a:gd name="T30" fmla="*/ 2147483647 w 176"/>
                      <a:gd name="T31" fmla="*/ 2147483647 h 206"/>
                      <a:gd name="T32" fmla="*/ 2147483647 w 176"/>
                      <a:gd name="T33" fmla="*/ 2147483647 h 206"/>
                      <a:gd name="T34" fmla="*/ 2147483647 w 176"/>
                      <a:gd name="T35" fmla="*/ 2147483647 h 206"/>
                      <a:gd name="T36" fmla="*/ 2147483647 w 176"/>
                      <a:gd name="T37" fmla="*/ 2147483647 h 206"/>
                      <a:gd name="T38" fmla="*/ 2147483647 w 176"/>
                      <a:gd name="T39" fmla="*/ 2147483647 h 206"/>
                      <a:gd name="T40" fmla="*/ 2147483647 w 176"/>
                      <a:gd name="T41" fmla="*/ 2147483647 h 206"/>
                      <a:gd name="T42" fmla="*/ 2147483647 w 176"/>
                      <a:gd name="T43" fmla="*/ 2147483647 h 206"/>
                      <a:gd name="T44" fmla="*/ 2147483647 w 176"/>
                      <a:gd name="T45" fmla="*/ 2147483647 h 206"/>
                      <a:gd name="T46" fmla="*/ 2147483647 w 176"/>
                      <a:gd name="T47" fmla="*/ 2147483647 h 206"/>
                      <a:gd name="T48" fmla="*/ 2147483647 w 176"/>
                      <a:gd name="T49" fmla="*/ 2147483647 h 206"/>
                      <a:gd name="T50" fmla="*/ 2147483647 w 176"/>
                      <a:gd name="T51" fmla="*/ 2147483647 h 206"/>
                      <a:gd name="T52" fmla="*/ 2147483647 w 176"/>
                      <a:gd name="T53" fmla="*/ 2147483647 h 206"/>
                      <a:gd name="T54" fmla="*/ 2147483647 w 176"/>
                      <a:gd name="T55" fmla="*/ 2147483647 h 206"/>
                      <a:gd name="T56" fmla="*/ 2147483647 w 176"/>
                      <a:gd name="T57" fmla="*/ 2147483647 h 206"/>
                      <a:gd name="T58" fmla="*/ 2147483647 w 176"/>
                      <a:gd name="T59" fmla="*/ 2147483647 h 206"/>
                      <a:gd name="T60" fmla="*/ 2147483647 w 176"/>
                      <a:gd name="T61" fmla="*/ 2147483647 h 206"/>
                      <a:gd name="T62" fmla="*/ 2147483647 w 176"/>
                      <a:gd name="T63" fmla="*/ 2147483647 h 206"/>
                      <a:gd name="T64" fmla="*/ 2147483647 w 176"/>
                      <a:gd name="T65" fmla="*/ 2147483647 h 206"/>
                      <a:gd name="T66" fmla="*/ 2147483647 w 176"/>
                      <a:gd name="T67" fmla="*/ 2147483647 h 206"/>
                      <a:gd name="T68" fmla="*/ 2147483647 w 176"/>
                      <a:gd name="T69" fmla="*/ 2147483647 h 206"/>
                      <a:gd name="T70" fmla="*/ 2147483647 w 176"/>
                      <a:gd name="T71" fmla="*/ 2147483647 h 206"/>
                      <a:gd name="T72" fmla="*/ 2147483647 w 176"/>
                      <a:gd name="T73" fmla="*/ 2147483647 h 206"/>
                      <a:gd name="T74" fmla="*/ 2147483647 w 176"/>
                      <a:gd name="T75" fmla="*/ 2147483647 h 206"/>
                      <a:gd name="T76" fmla="*/ 2147483647 w 176"/>
                      <a:gd name="T77" fmla="*/ 2147483647 h 206"/>
                      <a:gd name="T78" fmla="*/ 2147483647 w 176"/>
                      <a:gd name="T79" fmla="*/ 2147483647 h 206"/>
                      <a:gd name="T80" fmla="*/ 2147483647 w 176"/>
                      <a:gd name="T81" fmla="*/ 2147483647 h 206"/>
                      <a:gd name="T82" fmla="*/ 2147483647 w 176"/>
                      <a:gd name="T83" fmla="*/ 2147483647 h 206"/>
                      <a:gd name="T84" fmla="*/ 2147483647 w 176"/>
                      <a:gd name="T85" fmla="*/ 2147483647 h 206"/>
                      <a:gd name="T86" fmla="*/ 2147483647 w 176"/>
                      <a:gd name="T87" fmla="*/ 2147483647 h 20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76"/>
                      <a:gd name="T133" fmla="*/ 0 h 206"/>
                      <a:gd name="T134" fmla="*/ 176 w 176"/>
                      <a:gd name="T135" fmla="*/ 206 h 206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76" h="206">
                        <a:moveTo>
                          <a:pt x="42" y="54"/>
                        </a:moveTo>
                        <a:lnTo>
                          <a:pt x="36" y="46"/>
                        </a:lnTo>
                        <a:lnTo>
                          <a:pt x="32" y="38"/>
                        </a:lnTo>
                        <a:lnTo>
                          <a:pt x="22" y="28"/>
                        </a:lnTo>
                        <a:lnTo>
                          <a:pt x="16" y="24"/>
                        </a:lnTo>
                        <a:lnTo>
                          <a:pt x="6" y="14"/>
                        </a:lnTo>
                        <a:lnTo>
                          <a:pt x="2" y="10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4" y="0"/>
                        </a:lnTo>
                        <a:lnTo>
                          <a:pt x="8" y="0"/>
                        </a:lnTo>
                        <a:lnTo>
                          <a:pt x="10" y="0"/>
                        </a:lnTo>
                        <a:lnTo>
                          <a:pt x="10" y="4"/>
                        </a:lnTo>
                        <a:lnTo>
                          <a:pt x="18" y="6"/>
                        </a:lnTo>
                        <a:lnTo>
                          <a:pt x="34" y="6"/>
                        </a:lnTo>
                        <a:lnTo>
                          <a:pt x="36" y="6"/>
                        </a:lnTo>
                        <a:lnTo>
                          <a:pt x="40" y="8"/>
                        </a:lnTo>
                        <a:lnTo>
                          <a:pt x="44" y="14"/>
                        </a:lnTo>
                        <a:lnTo>
                          <a:pt x="48" y="20"/>
                        </a:lnTo>
                        <a:lnTo>
                          <a:pt x="52" y="28"/>
                        </a:lnTo>
                        <a:lnTo>
                          <a:pt x="60" y="32"/>
                        </a:lnTo>
                        <a:lnTo>
                          <a:pt x="62" y="34"/>
                        </a:lnTo>
                        <a:lnTo>
                          <a:pt x="64" y="36"/>
                        </a:lnTo>
                        <a:lnTo>
                          <a:pt x="70" y="38"/>
                        </a:lnTo>
                        <a:lnTo>
                          <a:pt x="74" y="42"/>
                        </a:lnTo>
                        <a:lnTo>
                          <a:pt x="82" y="52"/>
                        </a:lnTo>
                        <a:lnTo>
                          <a:pt x="88" y="58"/>
                        </a:lnTo>
                        <a:lnTo>
                          <a:pt x="90" y="62"/>
                        </a:lnTo>
                        <a:lnTo>
                          <a:pt x="92" y="64"/>
                        </a:lnTo>
                        <a:lnTo>
                          <a:pt x="98" y="62"/>
                        </a:lnTo>
                        <a:lnTo>
                          <a:pt x="100" y="66"/>
                        </a:lnTo>
                        <a:lnTo>
                          <a:pt x="108" y="72"/>
                        </a:lnTo>
                        <a:lnTo>
                          <a:pt x="118" y="80"/>
                        </a:lnTo>
                        <a:lnTo>
                          <a:pt x="120" y="82"/>
                        </a:lnTo>
                        <a:lnTo>
                          <a:pt x="122" y="86"/>
                        </a:lnTo>
                        <a:lnTo>
                          <a:pt x="124" y="84"/>
                        </a:lnTo>
                        <a:lnTo>
                          <a:pt x="128" y="82"/>
                        </a:lnTo>
                        <a:lnTo>
                          <a:pt x="128" y="86"/>
                        </a:lnTo>
                        <a:lnTo>
                          <a:pt x="126" y="90"/>
                        </a:lnTo>
                        <a:lnTo>
                          <a:pt x="124" y="94"/>
                        </a:lnTo>
                        <a:lnTo>
                          <a:pt x="140" y="94"/>
                        </a:lnTo>
                        <a:lnTo>
                          <a:pt x="140" y="102"/>
                        </a:lnTo>
                        <a:lnTo>
                          <a:pt x="136" y="114"/>
                        </a:lnTo>
                        <a:lnTo>
                          <a:pt x="138" y="118"/>
                        </a:lnTo>
                        <a:lnTo>
                          <a:pt x="142" y="120"/>
                        </a:lnTo>
                        <a:lnTo>
                          <a:pt x="146" y="122"/>
                        </a:lnTo>
                        <a:lnTo>
                          <a:pt x="152" y="122"/>
                        </a:lnTo>
                        <a:lnTo>
                          <a:pt x="152" y="134"/>
                        </a:lnTo>
                        <a:lnTo>
                          <a:pt x="152" y="136"/>
                        </a:lnTo>
                        <a:lnTo>
                          <a:pt x="152" y="138"/>
                        </a:lnTo>
                        <a:lnTo>
                          <a:pt x="156" y="138"/>
                        </a:lnTo>
                        <a:lnTo>
                          <a:pt x="158" y="138"/>
                        </a:lnTo>
                        <a:lnTo>
                          <a:pt x="160" y="140"/>
                        </a:lnTo>
                        <a:lnTo>
                          <a:pt x="162" y="144"/>
                        </a:lnTo>
                        <a:lnTo>
                          <a:pt x="172" y="150"/>
                        </a:lnTo>
                        <a:lnTo>
                          <a:pt x="174" y="152"/>
                        </a:lnTo>
                        <a:lnTo>
                          <a:pt x="176" y="158"/>
                        </a:lnTo>
                        <a:lnTo>
                          <a:pt x="174" y="192"/>
                        </a:lnTo>
                        <a:lnTo>
                          <a:pt x="174" y="204"/>
                        </a:lnTo>
                        <a:lnTo>
                          <a:pt x="170" y="206"/>
                        </a:lnTo>
                        <a:lnTo>
                          <a:pt x="164" y="206"/>
                        </a:lnTo>
                        <a:lnTo>
                          <a:pt x="160" y="204"/>
                        </a:lnTo>
                        <a:lnTo>
                          <a:pt x="154" y="206"/>
                        </a:lnTo>
                        <a:lnTo>
                          <a:pt x="152" y="206"/>
                        </a:lnTo>
                        <a:lnTo>
                          <a:pt x="148" y="206"/>
                        </a:lnTo>
                        <a:lnTo>
                          <a:pt x="146" y="204"/>
                        </a:lnTo>
                        <a:lnTo>
                          <a:pt x="144" y="198"/>
                        </a:lnTo>
                        <a:lnTo>
                          <a:pt x="140" y="192"/>
                        </a:lnTo>
                        <a:lnTo>
                          <a:pt x="132" y="186"/>
                        </a:lnTo>
                        <a:lnTo>
                          <a:pt x="124" y="180"/>
                        </a:lnTo>
                        <a:lnTo>
                          <a:pt x="118" y="176"/>
                        </a:lnTo>
                        <a:lnTo>
                          <a:pt x="112" y="168"/>
                        </a:lnTo>
                        <a:lnTo>
                          <a:pt x="104" y="160"/>
                        </a:lnTo>
                        <a:lnTo>
                          <a:pt x="98" y="150"/>
                        </a:lnTo>
                        <a:lnTo>
                          <a:pt x="96" y="144"/>
                        </a:lnTo>
                        <a:lnTo>
                          <a:pt x="94" y="138"/>
                        </a:lnTo>
                        <a:lnTo>
                          <a:pt x="88" y="126"/>
                        </a:lnTo>
                        <a:lnTo>
                          <a:pt x="82" y="114"/>
                        </a:lnTo>
                        <a:lnTo>
                          <a:pt x="76" y="104"/>
                        </a:lnTo>
                        <a:lnTo>
                          <a:pt x="66" y="94"/>
                        </a:lnTo>
                        <a:lnTo>
                          <a:pt x="64" y="88"/>
                        </a:lnTo>
                        <a:lnTo>
                          <a:pt x="64" y="82"/>
                        </a:lnTo>
                        <a:lnTo>
                          <a:pt x="62" y="76"/>
                        </a:lnTo>
                        <a:lnTo>
                          <a:pt x="60" y="70"/>
                        </a:lnTo>
                        <a:lnTo>
                          <a:pt x="54" y="66"/>
                        </a:lnTo>
                        <a:lnTo>
                          <a:pt x="48" y="62"/>
                        </a:lnTo>
                        <a:lnTo>
                          <a:pt x="42" y="58"/>
                        </a:lnTo>
                        <a:lnTo>
                          <a:pt x="40" y="54"/>
                        </a:lnTo>
                        <a:lnTo>
                          <a:pt x="42" y="5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33" name="íšḻîḑe">
                    <a:extLst>
                      <a:ext uri="{FF2B5EF4-FFF2-40B4-BE49-F238E27FC236}">
                        <a16:creationId xmlns="" xmlns:a16="http://schemas.microsoft.com/office/drawing/2014/main" id="{7FD4BD11-E442-41C4-B4CE-0729BA74154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401151" y="3735973"/>
                    <a:ext cx="279576" cy="243783"/>
                  </a:xfrm>
                  <a:custGeom>
                    <a:avLst/>
                    <a:gdLst>
                      <a:gd name="T0" fmla="*/ 2147483647 w 160"/>
                      <a:gd name="T1" fmla="*/ 2147483647 h 146"/>
                      <a:gd name="T2" fmla="*/ 2147483647 w 160"/>
                      <a:gd name="T3" fmla="*/ 0 h 146"/>
                      <a:gd name="T4" fmla="*/ 2147483647 w 160"/>
                      <a:gd name="T5" fmla="*/ 2147483647 h 146"/>
                      <a:gd name="T6" fmla="*/ 2147483647 w 160"/>
                      <a:gd name="T7" fmla="*/ 2147483647 h 146"/>
                      <a:gd name="T8" fmla="*/ 2147483647 w 160"/>
                      <a:gd name="T9" fmla="*/ 2147483647 h 146"/>
                      <a:gd name="T10" fmla="*/ 2147483647 w 160"/>
                      <a:gd name="T11" fmla="*/ 2147483647 h 146"/>
                      <a:gd name="T12" fmla="*/ 2147483647 w 160"/>
                      <a:gd name="T13" fmla="*/ 2147483647 h 146"/>
                      <a:gd name="T14" fmla="*/ 2147483647 w 160"/>
                      <a:gd name="T15" fmla="*/ 2147483647 h 146"/>
                      <a:gd name="T16" fmla="*/ 2147483647 w 160"/>
                      <a:gd name="T17" fmla="*/ 2147483647 h 146"/>
                      <a:gd name="T18" fmla="*/ 2147483647 w 160"/>
                      <a:gd name="T19" fmla="*/ 2147483647 h 146"/>
                      <a:gd name="T20" fmla="*/ 2147483647 w 160"/>
                      <a:gd name="T21" fmla="*/ 2147483647 h 146"/>
                      <a:gd name="T22" fmla="*/ 2147483647 w 160"/>
                      <a:gd name="T23" fmla="*/ 2147483647 h 146"/>
                      <a:gd name="T24" fmla="*/ 2147483647 w 160"/>
                      <a:gd name="T25" fmla="*/ 2147483647 h 146"/>
                      <a:gd name="T26" fmla="*/ 2147483647 w 160"/>
                      <a:gd name="T27" fmla="*/ 2147483647 h 146"/>
                      <a:gd name="T28" fmla="*/ 2147483647 w 160"/>
                      <a:gd name="T29" fmla="*/ 2147483647 h 146"/>
                      <a:gd name="T30" fmla="*/ 2147483647 w 160"/>
                      <a:gd name="T31" fmla="*/ 2147483647 h 146"/>
                      <a:gd name="T32" fmla="*/ 0 w 160"/>
                      <a:gd name="T33" fmla="*/ 2147483647 h 146"/>
                      <a:gd name="T34" fmla="*/ 2147483647 w 160"/>
                      <a:gd name="T35" fmla="*/ 2147483647 h 146"/>
                      <a:gd name="T36" fmla="*/ 2147483647 w 160"/>
                      <a:gd name="T37" fmla="*/ 2147483647 h 146"/>
                      <a:gd name="T38" fmla="*/ 2147483647 w 160"/>
                      <a:gd name="T39" fmla="*/ 2147483647 h 146"/>
                      <a:gd name="T40" fmla="*/ 2147483647 w 160"/>
                      <a:gd name="T41" fmla="*/ 2147483647 h 146"/>
                      <a:gd name="T42" fmla="*/ 2147483647 w 160"/>
                      <a:gd name="T43" fmla="*/ 2147483647 h 146"/>
                      <a:gd name="T44" fmla="*/ 2147483647 w 160"/>
                      <a:gd name="T45" fmla="*/ 2147483647 h 146"/>
                      <a:gd name="T46" fmla="*/ 2147483647 w 160"/>
                      <a:gd name="T47" fmla="*/ 2147483647 h 146"/>
                      <a:gd name="T48" fmla="*/ 2147483647 w 160"/>
                      <a:gd name="T49" fmla="*/ 2147483647 h 146"/>
                      <a:gd name="T50" fmla="*/ 2147483647 w 160"/>
                      <a:gd name="T51" fmla="*/ 2147483647 h 146"/>
                      <a:gd name="T52" fmla="*/ 2147483647 w 160"/>
                      <a:gd name="T53" fmla="*/ 2147483647 h 146"/>
                      <a:gd name="T54" fmla="*/ 2147483647 w 160"/>
                      <a:gd name="T55" fmla="*/ 2147483647 h 146"/>
                      <a:gd name="T56" fmla="*/ 2147483647 w 160"/>
                      <a:gd name="T57" fmla="*/ 2147483647 h 146"/>
                      <a:gd name="T58" fmla="*/ 2147483647 w 160"/>
                      <a:gd name="T59" fmla="*/ 2147483647 h 146"/>
                      <a:gd name="T60" fmla="*/ 2147483647 w 160"/>
                      <a:gd name="T61" fmla="*/ 2147483647 h 146"/>
                      <a:gd name="T62" fmla="*/ 2147483647 w 160"/>
                      <a:gd name="T63" fmla="*/ 2147483647 h 146"/>
                      <a:gd name="T64" fmla="*/ 2147483647 w 160"/>
                      <a:gd name="T65" fmla="*/ 2147483647 h 146"/>
                      <a:gd name="T66" fmla="*/ 2147483647 w 160"/>
                      <a:gd name="T67" fmla="*/ 2147483647 h 146"/>
                      <a:gd name="T68" fmla="*/ 2147483647 w 160"/>
                      <a:gd name="T69" fmla="*/ 2147483647 h 146"/>
                      <a:gd name="T70" fmla="*/ 2147483647 w 160"/>
                      <a:gd name="T71" fmla="*/ 2147483647 h 146"/>
                      <a:gd name="T72" fmla="*/ 2147483647 w 160"/>
                      <a:gd name="T73" fmla="*/ 2147483647 h 146"/>
                      <a:gd name="T74" fmla="*/ 2147483647 w 160"/>
                      <a:gd name="T75" fmla="*/ 2147483647 h 146"/>
                      <a:gd name="T76" fmla="*/ 2147483647 w 160"/>
                      <a:gd name="T77" fmla="*/ 2147483647 h 146"/>
                      <a:gd name="T78" fmla="*/ 2147483647 w 160"/>
                      <a:gd name="T79" fmla="*/ 2147483647 h 146"/>
                      <a:gd name="T80" fmla="*/ 2147483647 w 160"/>
                      <a:gd name="T81" fmla="*/ 2147483647 h 146"/>
                      <a:gd name="T82" fmla="*/ 2147483647 w 160"/>
                      <a:gd name="T83" fmla="*/ 2147483647 h 146"/>
                      <a:gd name="T84" fmla="*/ 2147483647 w 160"/>
                      <a:gd name="T85" fmla="*/ 2147483647 h 146"/>
                      <a:gd name="T86" fmla="*/ 2147483647 w 160"/>
                      <a:gd name="T87" fmla="*/ 2147483647 h 146"/>
                      <a:gd name="T88" fmla="*/ 2147483647 w 160"/>
                      <a:gd name="T89" fmla="*/ 2147483647 h 146"/>
                      <a:gd name="T90" fmla="*/ 2147483647 w 160"/>
                      <a:gd name="T91" fmla="*/ 2147483647 h 146"/>
                      <a:gd name="T92" fmla="*/ 2147483647 w 160"/>
                      <a:gd name="T93" fmla="*/ 2147483647 h 146"/>
                      <a:gd name="T94" fmla="*/ 2147483647 w 160"/>
                      <a:gd name="T95" fmla="*/ 2147483647 h 146"/>
                      <a:gd name="T96" fmla="*/ 2147483647 w 160"/>
                      <a:gd name="T97" fmla="*/ 2147483647 h 146"/>
                      <a:gd name="T98" fmla="*/ 2147483647 w 160"/>
                      <a:gd name="T99" fmla="*/ 2147483647 h 146"/>
                      <a:gd name="T100" fmla="*/ 2147483647 w 160"/>
                      <a:gd name="T101" fmla="*/ 2147483647 h 146"/>
                      <a:gd name="T102" fmla="*/ 2147483647 w 160"/>
                      <a:gd name="T103" fmla="*/ 2147483647 h 14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w 160"/>
                      <a:gd name="T157" fmla="*/ 0 h 146"/>
                      <a:gd name="T158" fmla="*/ 160 w 160"/>
                      <a:gd name="T159" fmla="*/ 146 h 146"/>
                    </a:gdLst>
                    <a:ahLst/>
                    <a:cxnLst>
                      <a:cxn ang="T104">
                        <a:pos x="T0" y="T1"/>
                      </a:cxn>
                      <a:cxn ang="T105">
                        <a:pos x="T2" y="T3"/>
                      </a:cxn>
                      <a:cxn ang="T106">
                        <a:pos x="T4" y="T5"/>
                      </a:cxn>
                      <a:cxn ang="T107">
                        <a:pos x="T6" y="T7"/>
                      </a:cxn>
                      <a:cxn ang="T108">
                        <a:pos x="T8" y="T9"/>
                      </a:cxn>
                      <a:cxn ang="T109">
                        <a:pos x="T10" y="T11"/>
                      </a:cxn>
                      <a:cxn ang="T110">
                        <a:pos x="T12" y="T13"/>
                      </a:cxn>
                      <a:cxn ang="T111">
                        <a:pos x="T14" y="T15"/>
                      </a:cxn>
                      <a:cxn ang="T112">
                        <a:pos x="T16" y="T17"/>
                      </a:cxn>
                      <a:cxn ang="T113">
                        <a:pos x="T18" y="T19"/>
                      </a:cxn>
                      <a:cxn ang="T114">
                        <a:pos x="T20" y="T21"/>
                      </a:cxn>
                      <a:cxn ang="T115">
                        <a:pos x="T22" y="T23"/>
                      </a:cxn>
                      <a:cxn ang="T116">
                        <a:pos x="T24" y="T25"/>
                      </a:cxn>
                      <a:cxn ang="T117">
                        <a:pos x="T26" y="T27"/>
                      </a:cxn>
                      <a:cxn ang="T118">
                        <a:pos x="T28" y="T29"/>
                      </a:cxn>
                      <a:cxn ang="T119">
                        <a:pos x="T30" y="T31"/>
                      </a:cxn>
                      <a:cxn ang="T120">
                        <a:pos x="T32" y="T33"/>
                      </a:cxn>
                      <a:cxn ang="T121">
                        <a:pos x="T34" y="T35"/>
                      </a:cxn>
                      <a:cxn ang="T122">
                        <a:pos x="T36" y="T37"/>
                      </a:cxn>
                      <a:cxn ang="T123">
                        <a:pos x="T38" y="T39"/>
                      </a:cxn>
                      <a:cxn ang="T124">
                        <a:pos x="T40" y="T41"/>
                      </a:cxn>
                      <a:cxn ang="T125">
                        <a:pos x="T42" y="T43"/>
                      </a:cxn>
                      <a:cxn ang="T126">
                        <a:pos x="T44" y="T45"/>
                      </a:cxn>
                      <a:cxn ang="T127">
                        <a:pos x="T46" y="T47"/>
                      </a:cxn>
                      <a:cxn ang="T128">
                        <a:pos x="T48" y="T49"/>
                      </a:cxn>
                      <a:cxn ang="T129">
                        <a:pos x="T50" y="T51"/>
                      </a:cxn>
                      <a:cxn ang="T130">
                        <a:pos x="T52" y="T53"/>
                      </a:cxn>
                      <a:cxn ang="T131">
                        <a:pos x="T54" y="T55"/>
                      </a:cxn>
                      <a:cxn ang="T132">
                        <a:pos x="T56" y="T57"/>
                      </a:cxn>
                      <a:cxn ang="T133">
                        <a:pos x="T58" y="T59"/>
                      </a:cxn>
                      <a:cxn ang="T134">
                        <a:pos x="T60" y="T61"/>
                      </a:cxn>
                      <a:cxn ang="T135">
                        <a:pos x="T62" y="T63"/>
                      </a:cxn>
                      <a:cxn ang="T136">
                        <a:pos x="T64" y="T65"/>
                      </a:cxn>
                      <a:cxn ang="T137">
                        <a:pos x="T66" y="T67"/>
                      </a:cxn>
                      <a:cxn ang="T138">
                        <a:pos x="T68" y="T69"/>
                      </a:cxn>
                      <a:cxn ang="T139">
                        <a:pos x="T70" y="T71"/>
                      </a:cxn>
                      <a:cxn ang="T140">
                        <a:pos x="T72" y="T73"/>
                      </a:cxn>
                      <a:cxn ang="T141">
                        <a:pos x="T74" y="T75"/>
                      </a:cxn>
                      <a:cxn ang="T142">
                        <a:pos x="T76" y="T77"/>
                      </a:cxn>
                      <a:cxn ang="T143">
                        <a:pos x="T78" y="T79"/>
                      </a:cxn>
                      <a:cxn ang="T144">
                        <a:pos x="T80" y="T81"/>
                      </a:cxn>
                      <a:cxn ang="T145">
                        <a:pos x="T82" y="T83"/>
                      </a:cxn>
                      <a:cxn ang="T146">
                        <a:pos x="T84" y="T85"/>
                      </a:cxn>
                      <a:cxn ang="T147">
                        <a:pos x="T86" y="T87"/>
                      </a:cxn>
                      <a:cxn ang="T148">
                        <a:pos x="T88" y="T89"/>
                      </a:cxn>
                      <a:cxn ang="T149">
                        <a:pos x="T90" y="T91"/>
                      </a:cxn>
                      <a:cxn ang="T150">
                        <a:pos x="T92" y="T93"/>
                      </a:cxn>
                      <a:cxn ang="T151">
                        <a:pos x="T94" y="T95"/>
                      </a:cxn>
                      <a:cxn ang="T152">
                        <a:pos x="T96" y="T97"/>
                      </a:cxn>
                      <a:cxn ang="T153">
                        <a:pos x="T98" y="T99"/>
                      </a:cxn>
                      <a:cxn ang="T154">
                        <a:pos x="T100" y="T101"/>
                      </a:cxn>
                      <a:cxn ang="T155">
                        <a:pos x="T102" y="T103"/>
                      </a:cxn>
                    </a:cxnLst>
                    <a:rect l="T156" t="T157" r="T158" b="T159"/>
                    <a:pathLst>
                      <a:path w="160" h="146">
                        <a:moveTo>
                          <a:pt x="136" y="4"/>
                        </a:moveTo>
                        <a:lnTo>
                          <a:pt x="126" y="2"/>
                        </a:lnTo>
                        <a:lnTo>
                          <a:pt x="120" y="0"/>
                        </a:lnTo>
                        <a:lnTo>
                          <a:pt x="114" y="0"/>
                        </a:lnTo>
                        <a:lnTo>
                          <a:pt x="108" y="0"/>
                        </a:lnTo>
                        <a:lnTo>
                          <a:pt x="102" y="4"/>
                        </a:lnTo>
                        <a:lnTo>
                          <a:pt x="96" y="8"/>
                        </a:lnTo>
                        <a:lnTo>
                          <a:pt x="92" y="14"/>
                        </a:lnTo>
                        <a:lnTo>
                          <a:pt x="88" y="26"/>
                        </a:lnTo>
                        <a:lnTo>
                          <a:pt x="84" y="40"/>
                        </a:lnTo>
                        <a:lnTo>
                          <a:pt x="84" y="48"/>
                        </a:lnTo>
                        <a:lnTo>
                          <a:pt x="82" y="52"/>
                        </a:lnTo>
                        <a:lnTo>
                          <a:pt x="78" y="52"/>
                        </a:lnTo>
                        <a:lnTo>
                          <a:pt x="74" y="50"/>
                        </a:lnTo>
                        <a:lnTo>
                          <a:pt x="70" y="48"/>
                        </a:lnTo>
                        <a:lnTo>
                          <a:pt x="66" y="44"/>
                        </a:lnTo>
                        <a:lnTo>
                          <a:pt x="62" y="42"/>
                        </a:lnTo>
                        <a:lnTo>
                          <a:pt x="58" y="42"/>
                        </a:lnTo>
                        <a:lnTo>
                          <a:pt x="56" y="44"/>
                        </a:lnTo>
                        <a:lnTo>
                          <a:pt x="50" y="50"/>
                        </a:lnTo>
                        <a:lnTo>
                          <a:pt x="42" y="52"/>
                        </a:lnTo>
                        <a:lnTo>
                          <a:pt x="40" y="54"/>
                        </a:lnTo>
                        <a:lnTo>
                          <a:pt x="34" y="56"/>
                        </a:lnTo>
                        <a:lnTo>
                          <a:pt x="28" y="54"/>
                        </a:lnTo>
                        <a:lnTo>
                          <a:pt x="22" y="52"/>
                        </a:lnTo>
                        <a:lnTo>
                          <a:pt x="16" y="50"/>
                        </a:lnTo>
                        <a:lnTo>
                          <a:pt x="14" y="48"/>
                        </a:lnTo>
                        <a:lnTo>
                          <a:pt x="14" y="46"/>
                        </a:lnTo>
                        <a:lnTo>
                          <a:pt x="14" y="36"/>
                        </a:lnTo>
                        <a:lnTo>
                          <a:pt x="14" y="34"/>
                        </a:lnTo>
                        <a:lnTo>
                          <a:pt x="8" y="38"/>
                        </a:lnTo>
                        <a:lnTo>
                          <a:pt x="4" y="44"/>
                        </a:lnTo>
                        <a:lnTo>
                          <a:pt x="2" y="52"/>
                        </a:lnTo>
                        <a:lnTo>
                          <a:pt x="0" y="60"/>
                        </a:lnTo>
                        <a:lnTo>
                          <a:pt x="2" y="66"/>
                        </a:lnTo>
                        <a:lnTo>
                          <a:pt x="4" y="72"/>
                        </a:lnTo>
                        <a:lnTo>
                          <a:pt x="4" y="74"/>
                        </a:lnTo>
                        <a:lnTo>
                          <a:pt x="2" y="78"/>
                        </a:lnTo>
                        <a:lnTo>
                          <a:pt x="4" y="82"/>
                        </a:lnTo>
                        <a:lnTo>
                          <a:pt x="8" y="86"/>
                        </a:lnTo>
                        <a:lnTo>
                          <a:pt x="10" y="86"/>
                        </a:lnTo>
                        <a:lnTo>
                          <a:pt x="10" y="92"/>
                        </a:lnTo>
                        <a:lnTo>
                          <a:pt x="16" y="94"/>
                        </a:lnTo>
                        <a:lnTo>
                          <a:pt x="18" y="96"/>
                        </a:lnTo>
                        <a:lnTo>
                          <a:pt x="18" y="98"/>
                        </a:lnTo>
                        <a:lnTo>
                          <a:pt x="18" y="102"/>
                        </a:lnTo>
                        <a:lnTo>
                          <a:pt x="16" y="106"/>
                        </a:lnTo>
                        <a:lnTo>
                          <a:pt x="16" y="108"/>
                        </a:lnTo>
                        <a:lnTo>
                          <a:pt x="18" y="112"/>
                        </a:lnTo>
                        <a:lnTo>
                          <a:pt x="18" y="110"/>
                        </a:lnTo>
                        <a:lnTo>
                          <a:pt x="18" y="116"/>
                        </a:lnTo>
                        <a:lnTo>
                          <a:pt x="20" y="120"/>
                        </a:lnTo>
                        <a:lnTo>
                          <a:pt x="24" y="124"/>
                        </a:lnTo>
                        <a:lnTo>
                          <a:pt x="28" y="126"/>
                        </a:lnTo>
                        <a:lnTo>
                          <a:pt x="34" y="126"/>
                        </a:lnTo>
                        <a:lnTo>
                          <a:pt x="42" y="128"/>
                        </a:lnTo>
                        <a:lnTo>
                          <a:pt x="46" y="130"/>
                        </a:lnTo>
                        <a:lnTo>
                          <a:pt x="44" y="134"/>
                        </a:lnTo>
                        <a:lnTo>
                          <a:pt x="48" y="134"/>
                        </a:lnTo>
                        <a:lnTo>
                          <a:pt x="54" y="134"/>
                        </a:lnTo>
                        <a:lnTo>
                          <a:pt x="56" y="132"/>
                        </a:lnTo>
                        <a:lnTo>
                          <a:pt x="62" y="130"/>
                        </a:lnTo>
                        <a:lnTo>
                          <a:pt x="66" y="130"/>
                        </a:lnTo>
                        <a:lnTo>
                          <a:pt x="72" y="130"/>
                        </a:lnTo>
                        <a:lnTo>
                          <a:pt x="78" y="132"/>
                        </a:lnTo>
                        <a:lnTo>
                          <a:pt x="82" y="134"/>
                        </a:lnTo>
                        <a:lnTo>
                          <a:pt x="88" y="134"/>
                        </a:lnTo>
                        <a:lnTo>
                          <a:pt x="88" y="140"/>
                        </a:lnTo>
                        <a:lnTo>
                          <a:pt x="88" y="144"/>
                        </a:lnTo>
                        <a:lnTo>
                          <a:pt x="88" y="146"/>
                        </a:lnTo>
                        <a:lnTo>
                          <a:pt x="90" y="146"/>
                        </a:lnTo>
                        <a:lnTo>
                          <a:pt x="98" y="144"/>
                        </a:lnTo>
                        <a:lnTo>
                          <a:pt x="106" y="142"/>
                        </a:lnTo>
                        <a:lnTo>
                          <a:pt x="112" y="138"/>
                        </a:lnTo>
                        <a:lnTo>
                          <a:pt x="120" y="138"/>
                        </a:lnTo>
                        <a:lnTo>
                          <a:pt x="120" y="134"/>
                        </a:lnTo>
                        <a:lnTo>
                          <a:pt x="118" y="134"/>
                        </a:lnTo>
                        <a:lnTo>
                          <a:pt x="116" y="130"/>
                        </a:lnTo>
                        <a:lnTo>
                          <a:pt x="116" y="126"/>
                        </a:lnTo>
                        <a:lnTo>
                          <a:pt x="118" y="124"/>
                        </a:lnTo>
                        <a:lnTo>
                          <a:pt x="122" y="120"/>
                        </a:lnTo>
                        <a:lnTo>
                          <a:pt x="122" y="114"/>
                        </a:lnTo>
                        <a:lnTo>
                          <a:pt x="122" y="108"/>
                        </a:lnTo>
                        <a:lnTo>
                          <a:pt x="120" y="106"/>
                        </a:lnTo>
                        <a:lnTo>
                          <a:pt x="122" y="100"/>
                        </a:lnTo>
                        <a:lnTo>
                          <a:pt x="126" y="94"/>
                        </a:lnTo>
                        <a:lnTo>
                          <a:pt x="132" y="92"/>
                        </a:lnTo>
                        <a:lnTo>
                          <a:pt x="136" y="82"/>
                        </a:lnTo>
                        <a:lnTo>
                          <a:pt x="138" y="72"/>
                        </a:lnTo>
                        <a:lnTo>
                          <a:pt x="142" y="60"/>
                        </a:lnTo>
                        <a:lnTo>
                          <a:pt x="144" y="58"/>
                        </a:lnTo>
                        <a:lnTo>
                          <a:pt x="148" y="56"/>
                        </a:lnTo>
                        <a:lnTo>
                          <a:pt x="154" y="56"/>
                        </a:lnTo>
                        <a:lnTo>
                          <a:pt x="160" y="56"/>
                        </a:lnTo>
                        <a:lnTo>
                          <a:pt x="160" y="52"/>
                        </a:lnTo>
                        <a:lnTo>
                          <a:pt x="150" y="46"/>
                        </a:lnTo>
                        <a:lnTo>
                          <a:pt x="146" y="40"/>
                        </a:lnTo>
                        <a:lnTo>
                          <a:pt x="144" y="34"/>
                        </a:lnTo>
                        <a:lnTo>
                          <a:pt x="146" y="32"/>
                        </a:lnTo>
                        <a:lnTo>
                          <a:pt x="148" y="28"/>
                        </a:lnTo>
                        <a:lnTo>
                          <a:pt x="142" y="26"/>
                        </a:lnTo>
                        <a:lnTo>
                          <a:pt x="138" y="22"/>
                        </a:lnTo>
                        <a:lnTo>
                          <a:pt x="138" y="14"/>
                        </a:lnTo>
                        <a:lnTo>
                          <a:pt x="136" y="8"/>
                        </a:lnTo>
                        <a:lnTo>
                          <a:pt x="136" y="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34" name="ïšḷídè">
                    <a:extLst>
                      <a:ext uri="{FF2B5EF4-FFF2-40B4-BE49-F238E27FC236}">
                        <a16:creationId xmlns="" xmlns:a16="http://schemas.microsoft.com/office/drawing/2014/main" id="{7063C04D-42CB-4BE2-98F0-8F537C76525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397018" y="4189916"/>
                    <a:ext cx="1111414" cy="861650"/>
                  </a:xfrm>
                  <a:custGeom>
                    <a:avLst/>
                    <a:gdLst>
                      <a:gd name="T0" fmla="*/ 2147483647 w 636"/>
                      <a:gd name="T1" fmla="*/ 2147483647 h 516"/>
                      <a:gd name="T2" fmla="*/ 2147483647 w 636"/>
                      <a:gd name="T3" fmla="*/ 2147483647 h 516"/>
                      <a:gd name="T4" fmla="*/ 2147483647 w 636"/>
                      <a:gd name="T5" fmla="*/ 2147483647 h 516"/>
                      <a:gd name="T6" fmla="*/ 2147483647 w 636"/>
                      <a:gd name="T7" fmla="*/ 2147483647 h 516"/>
                      <a:gd name="T8" fmla="*/ 2147483647 w 636"/>
                      <a:gd name="T9" fmla="*/ 2147483647 h 516"/>
                      <a:gd name="T10" fmla="*/ 2147483647 w 636"/>
                      <a:gd name="T11" fmla="*/ 2147483647 h 516"/>
                      <a:gd name="T12" fmla="*/ 2147483647 w 636"/>
                      <a:gd name="T13" fmla="*/ 2147483647 h 516"/>
                      <a:gd name="T14" fmla="*/ 2147483647 w 636"/>
                      <a:gd name="T15" fmla="*/ 2147483647 h 516"/>
                      <a:gd name="T16" fmla="*/ 2147483647 w 636"/>
                      <a:gd name="T17" fmla="*/ 2147483647 h 516"/>
                      <a:gd name="T18" fmla="*/ 2147483647 w 636"/>
                      <a:gd name="T19" fmla="*/ 2147483647 h 516"/>
                      <a:gd name="T20" fmla="*/ 2147483647 w 636"/>
                      <a:gd name="T21" fmla="*/ 2147483647 h 516"/>
                      <a:gd name="T22" fmla="*/ 2147483647 w 636"/>
                      <a:gd name="T23" fmla="*/ 2147483647 h 516"/>
                      <a:gd name="T24" fmla="*/ 2147483647 w 636"/>
                      <a:gd name="T25" fmla="*/ 2147483647 h 516"/>
                      <a:gd name="T26" fmla="*/ 2147483647 w 636"/>
                      <a:gd name="T27" fmla="*/ 2147483647 h 516"/>
                      <a:gd name="T28" fmla="*/ 2147483647 w 636"/>
                      <a:gd name="T29" fmla="*/ 2147483647 h 516"/>
                      <a:gd name="T30" fmla="*/ 2147483647 w 636"/>
                      <a:gd name="T31" fmla="*/ 2147483647 h 516"/>
                      <a:gd name="T32" fmla="*/ 2147483647 w 636"/>
                      <a:gd name="T33" fmla="*/ 2147483647 h 516"/>
                      <a:gd name="T34" fmla="*/ 2147483647 w 636"/>
                      <a:gd name="T35" fmla="*/ 2147483647 h 516"/>
                      <a:gd name="T36" fmla="*/ 2147483647 w 636"/>
                      <a:gd name="T37" fmla="*/ 2147483647 h 516"/>
                      <a:gd name="T38" fmla="*/ 2147483647 w 636"/>
                      <a:gd name="T39" fmla="*/ 2147483647 h 516"/>
                      <a:gd name="T40" fmla="*/ 2147483647 w 636"/>
                      <a:gd name="T41" fmla="*/ 2147483647 h 516"/>
                      <a:gd name="T42" fmla="*/ 2147483647 w 636"/>
                      <a:gd name="T43" fmla="*/ 0 h 516"/>
                      <a:gd name="T44" fmla="*/ 2147483647 w 636"/>
                      <a:gd name="T45" fmla="*/ 2147483647 h 516"/>
                      <a:gd name="T46" fmla="*/ 2147483647 w 636"/>
                      <a:gd name="T47" fmla="*/ 2147483647 h 516"/>
                      <a:gd name="T48" fmla="*/ 2147483647 w 636"/>
                      <a:gd name="T49" fmla="*/ 2147483647 h 516"/>
                      <a:gd name="T50" fmla="*/ 2147483647 w 636"/>
                      <a:gd name="T51" fmla="*/ 2147483647 h 516"/>
                      <a:gd name="T52" fmla="*/ 2147483647 w 636"/>
                      <a:gd name="T53" fmla="*/ 2147483647 h 516"/>
                      <a:gd name="T54" fmla="*/ 2147483647 w 636"/>
                      <a:gd name="T55" fmla="*/ 2147483647 h 516"/>
                      <a:gd name="T56" fmla="*/ 2147483647 w 636"/>
                      <a:gd name="T57" fmla="*/ 2147483647 h 516"/>
                      <a:gd name="T58" fmla="*/ 2147483647 w 636"/>
                      <a:gd name="T59" fmla="*/ 2147483647 h 516"/>
                      <a:gd name="T60" fmla="*/ 2147483647 w 636"/>
                      <a:gd name="T61" fmla="*/ 2147483647 h 516"/>
                      <a:gd name="T62" fmla="*/ 2147483647 w 636"/>
                      <a:gd name="T63" fmla="*/ 2147483647 h 516"/>
                      <a:gd name="T64" fmla="*/ 2147483647 w 636"/>
                      <a:gd name="T65" fmla="*/ 2147483647 h 516"/>
                      <a:gd name="T66" fmla="*/ 2147483647 w 636"/>
                      <a:gd name="T67" fmla="*/ 2147483647 h 516"/>
                      <a:gd name="T68" fmla="*/ 2147483647 w 636"/>
                      <a:gd name="T69" fmla="*/ 2147483647 h 516"/>
                      <a:gd name="T70" fmla="*/ 2147483647 w 636"/>
                      <a:gd name="T71" fmla="*/ 2147483647 h 516"/>
                      <a:gd name="T72" fmla="*/ 2147483647 w 636"/>
                      <a:gd name="T73" fmla="*/ 2147483647 h 516"/>
                      <a:gd name="T74" fmla="*/ 2147483647 w 636"/>
                      <a:gd name="T75" fmla="*/ 2147483647 h 516"/>
                      <a:gd name="T76" fmla="*/ 2147483647 w 636"/>
                      <a:gd name="T77" fmla="*/ 2147483647 h 516"/>
                      <a:gd name="T78" fmla="*/ 2147483647 w 636"/>
                      <a:gd name="T79" fmla="*/ 2147483647 h 516"/>
                      <a:gd name="T80" fmla="*/ 2147483647 w 636"/>
                      <a:gd name="T81" fmla="*/ 2147483647 h 516"/>
                      <a:gd name="T82" fmla="*/ 2147483647 w 636"/>
                      <a:gd name="T83" fmla="*/ 2147483647 h 516"/>
                      <a:gd name="T84" fmla="*/ 2147483647 w 636"/>
                      <a:gd name="T85" fmla="*/ 2147483647 h 516"/>
                      <a:gd name="T86" fmla="*/ 2147483647 w 636"/>
                      <a:gd name="T87" fmla="*/ 2147483647 h 516"/>
                      <a:gd name="T88" fmla="*/ 2147483647 w 636"/>
                      <a:gd name="T89" fmla="*/ 2147483647 h 516"/>
                      <a:gd name="T90" fmla="*/ 2147483647 w 636"/>
                      <a:gd name="T91" fmla="*/ 2147483647 h 516"/>
                      <a:gd name="T92" fmla="*/ 2147483647 w 636"/>
                      <a:gd name="T93" fmla="*/ 2147483647 h 516"/>
                      <a:gd name="T94" fmla="*/ 2147483647 w 636"/>
                      <a:gd name="T95" fmla="*/ 2147483647 h 516"/>
                      <a:gd name="T96" fmla="*/ 2147483647 w 636"/>
                      <a:gd name="T97" fmla="*/ 2147483647 h 516"/>
                      <a:gd name="T98" fmla="*/ 2147483647 w 636"/>
                      <a:gd name="T99" fmla="*/ 2147483647 h 516"/>
                      <a:gd name="T100" fmla="*/ 0 w 636"/>
                      <a:gd name="T101" fmla="*/ 2147483647 h 516"/>
                      <a:gd name="T102" fmla="*/ 2147483647 w 636"/>
                      <a:gd name="T103" fmla="*/ 2147483647 h 516"/>
                      <a:gd name="T104" fmla="*/ 2147483647 w 636"/>
                      <a:gd name="T105" fmla="*/ 2147483647 h 516"/>
                      <a:gd name="T106" fmla="*/ 2147483647 w 636"/>
                      <a:gd name="T107" fmla="*/ 2147483647 h 516"/>
                      <a:gd name="T108" fmla="*/ 2147483647 w 636"/>
                      <a:gd name="T109" fmla="*/ 2147483647 h 516"/>
                      <a:gd name="T110" fmla="*/ 2147483647 w 636"/>
                      <a:gd name="T111" fmla="*/ 2147483647 h 516"/>
                      <a:gd name="T112" fmla="*/ 2147483647 w 636"/>
                      <a:gd name="T113" fmla="*/ 2147483647 h 516"/>
                      <a:gd name="T114" fmla="*/ 2147483647 w 636"/>
                      <a:gd name="T115" fmla="*/ 2147483647 h 516"/>
                      <a:gd name="T116" fmla="*/ 2147483647 w 636"/>
                      <a:gd name="T117" fmla="*/ 2147483647 h 516"/>
                      <a:gd name="T118" fmla="*/ 2147483647 w 636"/>
                      <a:gd name="T119" fmla="*/ 2147483647 h 51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w 636"/>
                      <a:gd name="T181" fmla="*/ 0 h 516"/>
                      <a:gd name="T182" fmla="*/ 636 w 636"/>
                      <a:gd name="T183" fmla="*/ 516 h 516"/>
                    </a:gdLst>
                    <a:ahLst/>
                    <a:cxnLst>
                      <a:cxn ang="T120">
                        <a:pos x="T0" y="T1"/>
                      </a:cxn>
                      <a:cxn ang="T121">
                        <a:pos x="T2" y="T3"/>
                      </a:cxn>
                      <a:cxn ang="T122">
                        <a:pos x="T4" y="T5"/>
                      </a:cxn>
                      <a:cxn ang="T123">
                        <a:pos x="T6" y="T7"/>
                      </a:cxn>
                      <a:cxn ang="T124">
                        <a:pos x="T8" y="T9"/>
                      </a:cxn>
                      <a:cxn ang="T125">
                        <a:pos x="T10" y="T11"/>
                      </a:cxn>
                      <a:cxn ang="T126">
                        <a:pos x="T12" y="T13"/>
                      </a:cxn>
                      <a:cxn ang="T127">
                        <a:pos x="T14" y="T15"/>
                      </a:cxn>
                      <a:cxn ang="T128">
                        <a:pos x="T16" y="T17"/>
                      </a:cxn>
                      <a:cxn ang="T129">
                        <a:pos x="T18" y="T19"/>
                      </a:cxn>
                      <a:cxn ang="T130">
                        <a:pos x="T20" y="T21"/>
                      </a:cxn>
                      <a:cxn ang="T131">
                        <a:pos x="T22" y="T23"/>
                      </a:cxn>
                      <a:cxn ang="T132">
                        <a:pos x="T24" y="T25"/>
                      </a:cxn>
                      <a:cxn ang="T133">
                        <a:pos x="T26" y="T27"/>
                      </a:cxn>
                      <a:cxn ang="T134">
                        <a:pos x="T28" y="T29"/>
                      </a:cxn>
                      <a:cxn ang="T135">
                        <a:pos x="T30" y="T31"/>
                      </a:cxn>
                      <a:cxn ang="T136">
                        <a:pos x="T32" y="T33"/>
                      </a:cxn>
                      <a:cxn ang="T137">
                        <a:pos x="T34" y="T35"/>
                      </a:cxn>
                      <a:cxn ang="T138">
                        <a:pos x="T36" y="T37"/>
                      </a:cxn>
                      <a:cxn ang="T139">
                        <a:pos x="T38" y="T39"/>
                      </a:cxn>
                      <a:cxn ang="T140">
                        <a:pos x="T40" y="T41"/>
                      </a:cxn>
                      <a:cxn ang="T141">
                        <a:pos x="T42" y="T43"/>
                      </a:cxn>
                      <a:cxn ang="T142">
                        <a:pos x="T44" y="T45"/>
                      </a:cxn>
                      <a:cxn ang="T143">
                        <a:pos x="T46" y="T47"/>
                      </a:cxn>
                      <a:cxn ang="T144">
                        <a:pos x="T48" y="T49"/>
                      </a:cxn>
                      <a:cxn ang="T145">
                        <a:pos x="T50" y="T51"/>
                      </a:cxn>
                      <a:cxn ang="T146">
                        <a:pos x="T52" y="T53"/>
                      </a:cxn>
                      <a:cxn ang="T147">
                        <a:pos x="T54" y="T55"/>
                      </a:cxn>
                      <a:cxn ang="T148">
                        <a:pos x="T56" y="T57"/>
                      </a:cxn>
                      <a:cxn ang="T149">
                        <a:pos x="T58" y="T59"/>
                      </a:cxn>
                      <a:cxn ang="T150">
                        <a:pos x="T60" y="T61"/>
                      </a:cxn>
                      <a:cxn ang="T151">
                        <a:pos x="T62" y="T63"/>
                      </a:cxn>
                      <a:cxn ang="T152">
                        <a:pos x="T64" y="T65"/>
                      </a:cxn>
                      <a:cxn ang="T153">
                        <a:pos x="T66" y="T67"/>
                      </a:cxn>
                      <a:cxn ang="T154">
                        <a:pos x="T68" y="T69"/>
                      </a:cxn>
                      <a:cxn ang="T155">
                        <a:pos x="T70" y="T71"/>
                      </a:cxn>
                      <a:cxn ang="T156">
                        <a:pos x="T72" y="T73"/>
                      </a:cxn>
                      <a:cxn ang="T157">
                        <a:pos x="T74" y="T75"/>
                      </a:cxn>
                      <a:cxn ang="T158">
                        <a:pos x="T76" y="T77"/>
                      </a:cxn>
                      <a:cxn ang="T159">
                        <a:pos x="T78" y="T79"/>
                      </a:cxn>
                      <a:cxn ang="T160">
                        <a:pos x="T80" y="T81"/>
                      </a:cxn>
                      <a:cxn ang="T161">
                        <a:pos x="T82" y="T83"/>
                      </a:cxn>
                      <a:cxn ang="T162">
                        <a:pos x="T84" y="T85"/>
                      </a:cxn>
                      <a:cxn ang="T163">
                        <a:pos x="T86" y="T87"/>
                      </a:cxn>
                      <a:cxn ang="T164">
                        <a:pos x="T88" y="T89"/>
                      </a:cxn>
                      <a:cxn ang="T165">
                        <a:pos x="T90" y="T91"/>
                      </a:cxn>
                      <a:cxn ang="T166">
                        <a:pos x="T92" y="T93"/>
                      </a:cxn>
                      <a:cxn ang="T167">
                        <a:pos x="T94" y="T95"/>
                      </a:cxn>
                      <a:cxn ang="T168">
                        <a:pos x="T96" y="T97"/>
                      </a:cxn>
                      <a:cxn ang="T169">
                        <a:pos x="T98" y="T99"/>
                      </a:cxn>
                      <a:cxn ang="T170">
                        <a:pos x="T100" y="T101"/>
                      </a:cxn>
                      <a:cxn ang="T171">
                        <a:pos x="T102" y="T103"/>
                      </a:cxn>
                      <a:cxn ang="T172">
                        <a:pos x="T104" y="T105"/>
                      </a:cxn>
                      <a:cxn ang="T173">
                        <a:pos x="T106" y="T107"/>
                      </a:cxn>
                      <a:cxn ang="T174">
                        <a:pos x="T108" y="T109"/>
                      </a:cxn>
                      <a:cxn ang="T175">
                        <a:pos x="T110" y="T111"/>
                      </a:cxn>
                      <a:cxn ang="T176">
                        <a:pos x="T112" y="T113"/>
                      </a:cxn>
                      <a:cxn ang="T177">
                        <a:pos x="T114" y="T115"/>
                      </a:cxn>
                      <a:cxn ang="T178">
                        <a:pos x="T116" y="T117"/>
                      </a:cxn>
                      <a:cxn ang="T179">
                        <a:pos x="T118" y="T119"/>
                      </a:cxn>
                    </a:cxnLst>
                    <a:rect l="T180" t="T181" r="T182" b="T183"/>
                    <a:pathLst>
                      <a:path w="636" h="516">
                        <a:moveTo>
                          <a:pt x="180" y="138"/>
                        </a:moveTo>
                        <a:lnTo>
                          <a:pt x="186" y="132"/>
                        </a:lnTo>
                        <a:lnTo>
                          <a:pt x="188" y="130"/>
                        </a:lnTo>
                        <a:lnTo>
                          <a:pt x="188" y="124"/>
                        </a:lnTo>
                        <a:lnTo>
                          <a:pt x="190" y="118"/>
                        </a:lnTo>
                        <a:lnTo>
                          <a:pt x="194" y="112"/>
                        </a:lnTo>
                        <a:lnTo>
                          <a:pt x="198" y="108"/>
                        </a:lnTo>
                        <a:lnTo>
                          <a:pt x="202" y="106"/>
                        </a:lnTo>
                        <a:lnTo>
                          <a:pt x="204" y="112"/>
                        </a:lnTo>
                        <a:lnTo>
                          <a:pt x="206" y="114"/>
                        </a:lnTo>
                        <a:lnTo>
                          <a:pt x="210" y="116"/>
                        </a:lnTo>
                        <a:lnTo>
                          <a:pt x="212" y="114"/>
                        </a:lnTo>
                        <a:lnTo>
                          <a:pt x="212" y="112"/>
                        </a:lnTo>
                        <a:lnTo>
                          <a:pt x="214" y="110"/>
                        </a:lnTo>
                        <a:lnTo>
                          <a:pt x="212" y="106"/>
                        </a:lnTo>
                        <a:lnTo>
                          <a:pt x="212" y="100"/>
                        </a:lnTo>
                        <a:lnTo>
                          <a:pt x="220" y="100"/>
                        </a:lnTo>
                        <a:lnTo>
                          <a:pt x="226" y="100"/>
                        </a:lnTo>
                        <a:lnTo>
                          <a:pt x="226" y="92"/>
                        </a:lnTo>
                        <a:lnTo>
                          <a:pt x="230" y="86"/>
                        </a:lnTo>
                        <a:lnTo>
                          <a:pt x="232" y="82"/>
                        </a:lnTo>
                        <a:lnTo>
                          <a:pt x="236" y="80"/>
                        </a:lnTo>
                        <a:lnTo>
                          <a:pt x="240" y="78"/>
                        </a:lnTo>
                        <a:lnTo>
                          <a:pt x="242" y="72"/>
                        </a:lnTo>
                        <a:lnTo>
                          <a:pt x="244" y="68"/>
                        </a:lnTo>
                        <a:lnTo>
                          <a:pt x="248" y="64"/>
                        </a:lnTo>
                        <a:lnTo>
                          <a:pt x="262" y="58"/>
                        </a:lnTo>
                        <a:lnTo>
                          <a:pt x="270" y="56"/>
                        </a:lnTo>
                        <a:lnTo>
                          <a:pt x="276" y="54"/>
                        </a:lnTo>
                        <a:lnTo>
                          <a:pt x="284" y="62"/>
                        </a:lnTo>
                        <a:lnTo>
                          <a:pt x="288" y="66"/>
                        </a:lnTo>
                        <a:lnTo>
                          <a:pt x="288" y="72"/>
                        </a:lnTo>
                        <a:lnTo>
                          <a:pt x="288" y="74"/>
                        </a:lnTo>
                        <a:lnTo>
                          <a:pt x="286" y="76"/>
                        </a:lnTo>
                        <a:lnTo>
                          <a:pt x="290" y="74"/>
                        </a:lnTo>
                        <a:lnTo>
                          <a:pt x="294" y="72"/>
                        </a:lnTo>
                        <a:lnTo>
                          <a:pt x="298" y="74"/>
                        </a:lnTo>
                        <a:lnTo>
                          <a:pt x="302" y="74"/>
                        </a:lnTo>
                        <a:lnTo>
                          <a:pt x="306" y="72"/>
                        </a:lnTo>
                        <a:lnTo>
                          <a:pt x="310" y="70"/>
                        </a:lnTo>
                        <a:lnTo>
                          <a:pt x="308" y="62"/>
                        </a:lnTo>
                        <a:lnTo>
                          <a:pt x="310" y="56"/>
                        </a:lnTo>
                        <a:lnTo>
                          <a:pt x="314" y="54"/>
                        </a:lnTo>
                        <a:lnTo>
                          <a:pt x="320" y="50"/>
                        </a:lnTo>
                        <a:lnTo>
                          <a:pt x="326" y="48"/>
                        </a:lnTo>
                        <a:lnTo>
                          <a:pt x="324" y="44"/>
                        </a:lnTo>
                        <a:lnTo>
                          <a:pt x="322" y="42"/>
                        </a:lnTo>
                        <a:lnTo>
                          <a:pt x="324" y="38"/>
                        </a:lnTo>
                        <a:lnTo>
                          <a:pt x="326" y="34"/>
                        </a:lnTo>
                        <a:lnTo>
                          <a:pt x="334" y="28"/>
                        </a:lnTo>
                        <a:lnTo>
                          <a:pt x="344" y="26"/>
                        </a:lnTo>
                        <a:lnTo>
                          <a:pt x="354" y="26"/>
                        </a:lnTo>
                        <a:lnTo>
                          <a:pt x="358" y="24"/>
                        </a:lnTo>
                        <a:lnTo>
                          <a:pt x="360" y="24"/>
                        </a:lnTo>
                        <a:lnTo>
                          <a:pt x="362" y="20"/>
                        </a:lnTo>
                        <a:lnTo>
                          <a:pt x="364" y="16"/>
                        </a:lnTo>
                        <a:lnTo>
                          <a:pt x="364" y="12"/>
                        </a:lnTo>
                        <a:lnTo>
                          <a:pt x="358" y="10"/>
                        </a:lnTo>
                        <a:lnTo>
                          <a:pt x="358" y="8"/>
                        </a:lnTo>
                        <a:lnTo>
                          <a:pt x="358" y="2"/>
                        </a:lnTo>
                        <a:lnTo>
                          <a:pt x="362" y="2"/>
                        </a:lnTo>
                        <a:lnTo>
                          <a:pt x="364" y="4"/>
                        </a:lnTo>
                        <a:lnTo>
                          <a:pt x="368" y="6"/>
                        </a:lnTo>
                        <a:lnTo>
                          <a:pt x="366" y="10"/>
                        </a:lnTo>
                        <a:lnTo>
                          <a:pt x="368" y="10"/>
                        </a:lnTo>
                        <a:lnTo>
                          <a:pt x="372" y="12"/>
                        </a:lnTo>
                        <a:lnTo>
                          <a:pt x="374" y="12"/>
                        </a:lnTo>
                        <a:lnTo>
                          <a:pt x="384" y="14"/>
                        </a:lnTo>
                        <a:lnTo>
                          <a:pt x="390" y="18"/>
                        </a:lnTo>
                        <a:lnTo>
                          <a:pt x="398" y="22"/>
                        </a:lnTo>
                        <a:lnTo>
                          <a:pt x="408" y="22"/>
                        </a:lnTo>
                        <a:lnTo>
                          <a:pt x="414" y="22"/>
                        </a:lnTo>
                        <a:lnTo>
                          <a:pt x="416" y="18"/>
                        </a:lnTo>
                        <a:lnTo>
                          <a:pt x="418" y="24"/>
                        </a:lnTo>
                        <a:lnTo>
                          <a:pt x="422" y="26"/>
                        </a:lnTo>
                        <a:lnTo>
                          <a:pt x="424" y="22"/>
                        </a:lnTo>
                        <a:lnTo>
                          <a:pt x="424" y="20"/>
                        </a:lnTo>
                        <a:lnTo>
                          <a:pt x="428" y="20"/>
                        </a:lnTo>
                        <a:lnTo>
                          <a:pt x="432" y="22"/>
                        </a:lnTo>
                        <a:lnTo>
                          <a:pt x="434" y="26"/>
                        </a:lnTo>
                        <a:lnTo>
                          <a:pt x="432" y="30"/>
                        </a:lnTo>
                        <a:lnTo>
                          <a:pt x="428" y="36"/>
                        </a:lnTo>
                        <a:lnTo>
                          <a:pt x="422" y="40"/>
                        </a:lnTo>
                        <a:lnTo>
                          <a:pt x="416" y="42"/>
                        </a:lnTo>
                        <a:lnTo>
                          <a:pt x="416" y="48"/>
                        </a:lnTo>
                        <a:lnTo>
                          <a:pt x="416" y="50"/>
                        </a:lnTo>
                        <a:lnTo>
                          <a:pt x="418" y="52"/>
                        </a:lnTo>
                        <a:lnTo>
                          <a:pt x="420" y="54"/>
                        </a:lnTo>
                        <a:lnTo>
                          <a:pt x="422" y="54"/>
                        </a:lnTo>
                        <a:lnTo>
                          <a:pt x="424" y="52"/>
                        </a:lnTo>
                        <a:lnTo>
                          <a:pt x="426" y="54"/>
                        </a:lnTo>
                        <a:lnTo>
                          <a:pt x="428" y="54"/>
                        </a:lnTo>
                        <a:lnTo>
                          <a:pt x="426" y="58"/>
                        </a:lnTo>
                        <a:lnTo>
                          <a:pt x="422" y="60"/>
                        </a:lnTo>
                        <a:lnTo>
                          <a:pt x="420" y="60"/>
                        </a:lnTo>
                        <a:lnTo>
                          <a:pt x="418" y="56"/>
                        </a:lnTo>
                        <a:lnTo>
                          <a:pt x="418" y="54"/>
                        </a:lnTo>
                        <a:lnTo>
                          <a:pt x="410" y="60"/>
                        </a:lnTo>
                        <a:lnTo>
                          <a:pt x="406" y="64"/>
                        </a:lnTo>
                        <a:lnTo>
                          <a:pt x="404" y="70"/>
                        </a:lnTo>
                        <a:lnTo>
                          <a:pt x="404" y="76"/>
                        </a:lnTo>
                        <a:lnTo>
                          <a:pt x="408" y="80"/>
                        </a:lnTo>
                        <a:lnTo>
                          <a:pt x="410" y="84"/>
                        </a:lnTo>
                        <a:lnTo>
                          <a:pt x="414" y="86"/>
                        </a:lnTo>
                        <a:lnTo>
                          <a:pt x="424" y="90"/>
                        </a:lnTo>
                        <a:lnTo>
                          <a:pt x="430" y="92"/>
                        </a:lnTo>
                        <a:lnTo>
                          <a:pt x="434" y="96"/>
                        </a:lnTo>
                        <a:lnTo>
                          <a:pt x="442" y="104"/>
                        </a:lnTo>
                        <a:lnTo>
                          <a:pt x="456" y="108"/>
                        </a:lnTo>
                        <a:lnTo>
                          <a:pt x="458" y="110"/>
                        </a:lnTo>
                        <a:lnTo>
                          <a:pt x="462" y="116"/>
                        </a:lnTo>
                        <a:lnTo>
                          <a:pt x="464" y="120"/>
                        </a:lnTo>
                        <a:lnTo>
                          <a:pt x="466" y="122"/>
                        </a:lnTo>
                        <a:lnTo>
                          <a:pt x="468" y="122"/>
                        </a:lnTo>
                        <a:lnTo>
                          <a:pt x="472" y="122"/>
                        </a:lnTo>
                        <a:lnTo>
                          <a:pt x="476" y="120"/>
                        </a:lnTo>
                        <a:lnTo>
                          <a:pt x="480" y="116"/>
                        </a:lnTo>
                        <a:lnTo>
                          <a:pt x="484" y="110"/>
                        </a:lnTo>
                        <a:lnTo>
                          <a:pt x="486" y="104"/>
                        </a:lnTo>
                        <a:lnTo>
                          <a:pt x="490" y="92"/>
                        </a:lnTo>
                        <a:lnTo>
                          <a:pt x="494" y="84"/>
                        </a:lnTo>
                        <a:lnTo>
                          <a:pt x="498" y="76"/>
                        </a:lnTo>
                        <a:lnTo>
                          <a:pt x="500" y="64"/>
                        </a:lnTo>
                        <a:lnTo>
                          <a:pt x="502" y="52"/>
                        </a:lnTo>
                        <a:lnTo>
                          <a:pt x="504" y="42"/>
                        </a:lnTo>
                        <a:lnTo>
                          <a:pt x="510" y="32"/>
                        </a:lnTo>
                        <a:lnTo>
                          <a:pt x="514" y="24"/>
                        </a:lnTo>
                        <a:lnTo>
                          <a:pt x="520" y="6"/>
                        </a:lnTo>
                        <a:lnTo>
                          <a:pt x="522" y="0"/>
                        </a:lnTo>
                        <a:lnTo>
                          <a:pt x="524" y="0"/>
                        </a:lnTo>
                        <a:lnTo>
                          <a:pt x="528" y="0"/>
                        </a:lnTo>
                        <a:lnTo>
                          <a:pt x="532" y="0"/>
                        </a:lnTo>
                        <a:lnTo>
                          <a:pt x="534" y="4"/>
                        </a:lnTo>
                        <a:lnTo>
                          <a:pt x="532" y="12"/>
                        </a:lnTo>
                        <a:lnTo>
                          <a:pt x="532" y="20"/>
                        </a:lnTo>
                        <a:lnTo>
                          <a:pt x="532" y="26"/>
                        </a:lnTo>
                        <a:lnTo>
                          <a:pt x="536" y="44"/>
                        </a:lnTo>
                        <a:lnTo>
                          <a:pt x="538" y="56"/>
                        </a:lnTo>
                        <a:lnTo>
                          <a:pt x="540" y="60"/>
                        </a:lnTo>
                        <a:lnTo>
                          <a:pt x="542" y="62"/>
                        </a:lnTo>
                        <a:lnTo>
                          <a:pt x="546" y="62"/>
                        </a:lnTo>
                        <a:lnTo>
                          <a:pt x="548" y="60"/>
                        </a:lnTo>
                        <a:lnTo>
                          <a:pt x="552" y="68"/>
                        </a:lnTo>
                        <a:lnTo>
                          <a:pt x="558" y="76"/>
                        </a:lnTo>
                        <a:lnTo>
                          <a:pt x="554" y="82"/>
                        </a:lnTo>
                        <a:lnTo>
                          <a:pt x="556" y="90"/>
                        </a:lnTo>
                        <a:lnTo>
                          <a:pt x="554" y="100"/>
                        </a:lnTo>
                        <a:lnTo>
                          <a:pt x="556" y="106"/>
                        </a:lnTo>
                        <a:lnTo>
                          <a:pt x="558" y="110"/>
                        </a:lnTo>
                        <a:lnTo>
                          <a:pt x="560" y="118"/>
                        </a:lnTo>
                        <a:lnTo>
                          <a:pt x="560" y="124"/>
                        </a:lnTo>
                        <a:lnTo>
                          <a:pt x="562" y="132"/>
                        </a:lnTo>
                        <a:lnTo>
                          <a:pt x="564" y="136"/>
                        </a:lnTo>
                        <a:lnTo>
                          <a:pt x="564" y="144"/>
                        </a:lnTo>
                        <a:lnTo>
                          <a:pt x="564" y="148"/>
                        </a:lnTo>
                        <a:lnTo>
                          <a:pt x="568" y="152"/>
                        </a:lnTo>
                        <a:lnTo>
                          <a:pt x="576" y="158"/>
                        </a:lnTo>
                        <a:lnTo>
                          <a:pt x="584" y="162"/>
                        </a:lnTo>
                        <a:lnTo>
                          <a:pt x="592" y="168"/>
                        </a:lnTo>
                        <a:lnTo>
                          <a:pt x="594" y="174"/>
                        </a:lnTo>
                        <a:lnTo>
                          <a:pt x="594" y="178"/>
                        </a:lnTo>
                        <a:lnTo>
                          <a:pt x="596" y="182"/>
                        </a:lnTo>
                        <a:lnTo>
                          <a:pt x="598" y="186"/>
                        </a:lnTo>
                        <a:lnTo>
                          <a:pt x="598" y="200"/>
                        </a:lnTo>
                        <a:lnTo>
                          <a:pt x="598" y="206"/>
                        </a:lnTo>
                        <a:lnTo>
                          <a:pt x="600" y="208"/>
                        </a:lnTo>
                        <a:lnTo>
                          <a:pt x="602" y="208"/>
                        </a:lnTo>
                        <a:lnTo>
                          <a:pt x="604" y="208"/>
                        </a:lnTo>
                        <a:lnTo>
                          <a:pt x="604" y="206"/>
                        </a:lnTo>
                        <a:lnTo>
                          <a:pt x="612" y="216"/>
                        </a:lnTo>
                        <a:lnTo>
                          <a:pt x="614" y="220"/>
                        </a:lnTo>
                        <a:lnTo>
                          <a:pt x="614" y="228"/>
                        </a:lnTo>
                        <a:lnTo>
                          <a:pt x="616" y="232"/>
                        </a:lnTo>
                        <a:lnTo>
                          <a:pt x="618" y="234"/>
                        </a:lnTo>
                        <a:lnTo>
                          <a:pt x="620" y="236"/>
                        </a:lnTo>
                        <a:lnTo>
                          <a:pt x="622" y="238"/>
                        </a:lnTo>
                        <a:lnTo>
                          <a:pt x="632" y="250"/>
                        </a:lnTo>
                        <a:lnTo>
                          <a:pt x="634" y="258"/>
                        </a:lnTo>
                        <a:lnTo>
                          <a:pt x="636" y="264"/>
                        </a:lnTo>
                        <a:lnTo>
                          <a:pt x="634" y="270"/>
                        </a:lnTo>
                        <a:lnTo>
                          <a:pt x="632" y="276"/>
                        </a:lnTo>
                        <a:lnTo>
                          <a:pt x="630" y="280"/>
                        </a:lnTo>
                        <a:lnTo>
                          <a:pt x="630" y="288"/>
                        </a:lnTo>
                        <a:lnTo>
                          <a:pt x="630" y="300"/>
                        </a:lnTo>
                        <a:lnTo>
                          <a:pt x="630" y="312"/>
                        </a:lnTo>
                        <a:lnTo>
                          <a:pt x="626" y="322"/>
                        </a:lnTo>
                        <a:lnTo>
                          <a:pt x="624" y="328"/>
                        </a:lnTo>
                        <a:lnTo>
                          <a:pt x="620" y="336"/>
                        </a:lnTo>
                        <a:lnTo>
                          <a:pt x="608" y="352"/>
                        </a:lnTo>
                        <a:lnTo>
                          <a:pt x="600" y="370"/>
                        </a:lnTo>
                        <a:lnTo>
                          <a:pt x="598" y="376"/>
                        </a:lnTo>
                        <a:lnTo>
                          <a:pt x="594" y="378"/>
                        </a:lnTo>
                        <a:lnTo>
                          <a:pt x="590" y="382"/>
                        </a:lnTo>
                        <a:lnTo>
                          <a:pt x="586" y="384"/>
                        </a:lnTo>
                        <a:lnTo>
                          <a:pt x="582" y="390"/>
                        </a:lnTo>
                        <a:lnTo>
                          <a:pt x="578" y="394"/>
                        </a:lnTo>
                        <a:lnTo>
                          <a:pt x="566" y="402"/>
                        </a:lnTo>
                        <a:lnTo>
                          <a:pt x="558" y="408"/>
                        </a:lnTo>
                        <a:lnTo>
                          <a:pt x="552" y="416"/>
                        </a:lnTo>
                        <a:lnTo>
                          <a:pt x="548" y="424"/>
                        </a:lnTo>
                        <a:lnTo>
                          <a:pt x="542" y="432"/>
                        </a:lnTo>
                        <a:lnTo>
                          <a:pt x="522" y="454"/>
                        </a:lnTo>
                        <a:lnTo>
                          <a:pt x="510" y="466"/>
                        </a:lnTo>
                        <a:lnTo>
                          <a:pt x="500" y="480"/>
                        </a:lnTo>
                        <a:lnTo>
                          <a:pt x="498" y="482"/>
                        </a:lnTo>
                        <a:lnTo>
                          <a:pt x="496" y="486"/>
                        </a:lnTo>
                        <a:lnTo>
                          <a:pt x="496" y="488"/>
                        </a:lnTo>
                        <a:lnTo>
                          <a:pt x="494" y="490"/>
                        </a:lnTo>
                        <a:lnTo>
                          <a:pt x="484" y="490"/>
                        </a:lnTo>
                        <a:lnTo>
                          <a:pt x="476" y="490"/>
                        </a:lnTo>
                        <a:lnTo>
                          <a:pt x="468" y="492"/>
                        </a:lnTo>
                        <a:lnTo>
                          <a:pt x="462" y="492"/>
                        </a:lnTo>
                        <a:lnTo>
                          <a:pt x="454" y="496"/>
                        </a:lnTo>
                        <a:lnTo>
                          <a:pt x="448" y="500"/>
                        </a:lnTo>
                        <a:lnTo>
                          <a:pt x="442" y="504"/>
                        </a:lnTo>
                        <a:lnTo>
                          <a:pt x="438" y="506"/>
                        </a:lnTo>
                        <a:lnTo>
                          <a:pt x="434" y="508"/>
                        </a:lnTo>
                        <a:lnTo>
                          <a:pt x="432" y="512"/>
                        </a:lnTo>
                        <a:lnTo>
                          <a:pt x="428" y="514"/>
                        </a:lnTo>
                        <a:lnTo>
                          <a:pt x="426" y="516"/>
                        </a:lnTo>
                        <a:lnTo>
                          <a:pt x="420" y="506"/>
                        </a:lnTo>
                        <a:lnTo>
                          <a:pt x="416" y="494"/>
                        </a:lnTo>
                        <a:lnTo>
                          <a:pt x="412" y="494"/>
                        </a:lnTo>
                        <a:lnTo>
                          <a:pt x="410" y="496"/>
                        </a:lnTo>
                        <a:lnTo>
                          <a:pt x="408" y="500"/>
                        </a:lnTo>
                        <a:lnTo>
                          <a:pt x="386" y="514"/>
                        </a:lnTo>
                        <a:lnTo>
                          <a:pt x="380" y="510"/>
                        </a:lnTo>
                        <a:lnTo>
                          <a:pt x="378" y="504"/>
                        </a:lnTo>
                        <a:lnTo>
                          <a:pt x="370" y="504"/>
                        </a:lnTo>
                        <a:lnTo>
                          <a:pt x="364" y="504"/>
                        </a:lnTo>
                        <a:lnTo>
                          <a:pt x="358" y="500"/>
                        </a:lnTo>
                        <a:lnTo>
                          <a:pt x="354" y="494"/>
                        </a:lnTo>
                        <a:lnTo>
                          <a:pt x="348" y="488"/>
                        </a:lnTo>
                        <a:lnTo>
                          <a:pt x="346" y="482"/>
                        </a:lnTo>
                        <a:lnTo>
                          <a:pt x="346" y="478"/>
                        </a:lnTo>
                        <a:lnTo>
                          <a:pt x="350" y="474"/>
                        </a:lnTo>
                        <a:lnTo>
                          <a:pt x="352" y="470"/>
                        </a:lnTo>
                        <a:lnTo>
                          <a:pt x="354" y="464"/>
                        </a:lnTo>
                        <a:lnTo>
                          <a:pt x="352" y="458"/>
                        </a:lnTo>
                        <a:lnTo>
                          <a:pt x="348" y="454"/>
                        </a:lnTo>
                        <a:lnTo>
                          <a:pt x="344" y="452"/>
                        </a:lnTo>
                        <a:lnTo>
                          <a:pt x="340" y="448"/>
                        </a:lnTo>
                        <a:lnTo>
                          <a:pt x="346" y="440"/>
                        </a:lnTo>
                        <a:lnTo>
                          <a:pt x="346" y="436"/>
                        </a:lnTo>
                        <a:lnTo>
                          <a:pt x="348" y="432"/>
                        </a:lnTo>
                        <a:lnTo>
                          <a:pt x="346" y="428"/>
                        </a:lnTo>
                        <a:lnTo>
                          <a:pt x="342" y="428"/>
                        </a:lnTo>
                        <a:lnTo>
                          <a:pt x="340" y="430"/>
                        </a:lnTo>
                        <a:lnTo>
                          <a:pt x="336" y="436"/>
                        </a:lnTo>
                        <a:lnTo>
                          <a:pt x="332" y="442"/>
                        </a:lnTo>
                        <a:lnTo>
                          <a:pt x="330" y="444"/>
                        </a:lnTo>
                        <a:lnTo>
                          <a:pt x="326" y="444"/>
                        </a:lnTo>
                        <a:lnTo>
                          <a:pt x="324" y="444"/>
                        </a:lnTo>
                        <a:lnTo>
                          <a:pt x="322" y="442"/>
                        </a:lnTo>
                        <a:lnTo>
                          <a:pt x="324" y="438"/>
                        </a:lnTo>
                        <a:lnTo>
                          <a:pt x="328" y="438"/>
                        </a:lnTo>
                        <a:lnTo>
                          <a:pt x="332" y="436"/>
                        </a:lnTo>
                        <a:lnTo>
                          <a:pt x="346" y="420"/>
                        </a:lnTo>
                        <a:lnTo>
                          <a:pt x="352" y="412"/>
                        </a:lnTo>
                        <a:lnTo>
                          <a:pt x="356" y="404"/>
                        </a:lnTo>
                        <a:lnTo>
                          <a:pt x="350" y="404"/>
                        </a:lnTo>
                        <a:lnTo>
                          <a:pt x="342" y="404"/>
                        </a:lnTo>
                        <a:lnTo>
                          <a:pt x="340" y="410"/>
                        </a:lnTo>
                        <a:lnTo>
                          <a:pt x="338" y="416"/>
                        </a:lnTo>
                        <a:lnTo>
                          <a:pt x="332" y="416"/>
                        </a:lnTo>
                        <a:lnTo>
                          <a:pt x="326" y="418"/>
                        </a:lnTo>
                        <a:lnTo>
                          <a:pt x="318" y="424"/>
                        </a:lnTo>
                        <a:lnTo>
                          <a:pt x="312" y="432"/>
                        </a:lnTo>
                        <a:lnTo>
                          <a:pt x="310" y="438"/>
                        </a:lnTo>
                        <a:lnTo>
                          <a:pt x="304" y="438"/>
                        </a:lnTo>
                        <a:lnTo>
                          <a:pt x="304" y="436"/>
                        </a:lnTo>
                        <a:lnTo>
                          <a:pt x="304" y="434"/>
                        </a:lnTo>
                        <a:lnTo>
                          <a:pt x="304" y="426"/>
                        </a:lnTo>
                        <a:lnTo>
                          <a:pt x="306" y="418"/>
                        </a:lnTo>
                        <a:lnTo>
                          <a:pt x="304" y="410"/>
                        </a:lnTo>
                        <a:lnTo>
                          <a:pt x="304" y="406"/>
                        </a:lnTo>
                        <a:lnTo>
                          <a:pt x="302" y="400"/>
                        </a:lnTo>
                        <a:lnTo>
                          <a:pt x="300" y="392"/>
                        </a:lnTo>
                        <a:lnTo>
                          <a:pt x="286" y="388"/>
                        </a:lnTo>
                        <a:lnTo>
                          <a:pt x="276" y="384"/>
                        </a:lnTo>
                        <a:lnTo>
                          <a:pt x="270" y="382"/>
                        </a:lnTo>
                        <a:lnTo>
                          <a:pt x="268" y="380"/>
                        </a:lnTo>
                        <a:lnTo>
                          <a:pt x="264" y="378"/>
                        </a:lnTo>
                        <a:lnTo>
                          <a:pt x="232" y="378"/>
                        </a:lnTo>
                        <a:lnTo>
                          <a:pt x="208" y="392"/>
                        </a:lnTo>
                        <a:lnTo>
                          <a:pt x="176" y="392"/>
                        </a:lnTo>
                        <a:lnTo>
                          <a:pt x="164" y="398"/>
                        </a:lnTo>
                        <a:lnTo>
                          <a:pt x="150" y="406"/>
                        </a:lnTo>
                        <a:lnTo>
                          <a:pt x="134" y="416"/>
                        </a:lnTo>
                        <a:lnTo>
                          <a:pt x="122" y="420"/>
                        </a:lnTo>
                        <a:lnTo>
                          <a:pt x="108" y="422"/>
                        </a:lnTo>
                        <a:lnTo>
                          <a:pt x="92" y="422"/>
                        </a:lnTo>
                        <a:lnTo>
                          <a:pt x="84" y="424"/>
                        </a:lnTo>
                        <a:lnTo>
                          <a:pt x="74" y="426"/>
                        </a:lnTo>
                        <a:lnTo>
                          <a:pt x="58" y="432"/>
                        </a:lnTo>
                        <a:lnTo>
                          <a:pt x="42" y="438"/>
                        </a:lnTo>
                        <a:lnTo>
                          <a:pt x="32" y="440"/>
                        </a:lnTo>
                        <a:lnTo>
                          <a:pt x="24" y="440"/>
                        </a:lnTo>
                        <a:lnTo>
                          <a:pt x="18" y="440"/>
                        </a:lnTo>
                        <a:lnTo>
                          <a:pt x="14" y="436"/>
                        </a:lnTo>
                        <a:lnTo>
                          <a:pt x="6" y="430"/>
                        </a:lnTo>
                        <a:lnTo>
                          <a:pt x="4" y="428"/>
                        </a:lnTo>
                        <a:lnTo>
                          <a:pt x="2" y="428"/>
                        </a:lnTo>
                        <a:lnTo>
                          <a:pt x="0" y="426"/>
                        </a:lnTo>
                        <a:lnTo>
                          <a:pt x="0" y="422"/>
                        </a:lnTo>
                        <a:lnTo>
                          <a:pt x="0" y="420"/>
                        </a:lnTo>
                        <a:lnTo>
                          <a:pt x="2" y="416"/>
                        </a:lnTo>
                        <a:lnTo>
                          <a:pt x="4" y="414"/>
                        </a:lnTo>
                        <a:lnTo>
                          <a:pt x="10" y="412"/>
                        </a:lnTo>
                        <a:lnTo>
                          <a:pt x="16" y="408"/>
                        </a:lnTo>
                        <a:lnTo>
                          <a:pt x="24" y="394"/>
                        </a:lnTo>
                        <a:lnTo>
                          <a:pt x="30" y="380"/>
                        </a:lnTo>
                        <a:lnTo>
                          <a:pt x="28" y="376"/>
                        </a:lnTo>
                        <a:lnTo>
                          <a:pt x="26" y="372"/>
                        </a:lnTo>
                        <a:lnTo>
                          <a:pt x="26" y="362"/>
                        </a:lnTo>
                        <a:lnTo>
                          <a:pt x="26" y="328"/>
                        </a:lnTo>
                        <a:lnTo>
                          <a:pt x="26" y="316"/>
                        </a:lnTo>
                        <a:lnTo>
                          <a:pt x="26" y="304"/>
                        </a:lnTo>
                        <a:lnTo>
                          <a:pt x="24" y="296"/>
                        </a:lnTo>
                        <a:lnTo>
                          <a:pt x="20" y="288"/>
                        </a:lnTo>
                        <a:lnTo>
                          <a:pt x="16" y="280"/>
                        </a:lnTo>
                        <a:lnTo>
                          <a:pt x="16" y="276"/>
                        </a:lnTo>
                        <a:lnTo>
                          <a:pt x="20" y="280"/>
                        </a:lnTo>
                        <a:lnTo>
                          <a:pt x="20" y="284"/>
                        </a:lnTo>
                        <a:lnTo>
                          <a:pt x="26" y="284"/>
                        </a:lnTo>
                        <a:lnTo>
                          <a:pt x="24" y="278"/>
                        </a:lnTo>
                        <a:lnTo>
                          <a:pt x="24" y="272"/>
                        </a:lnTo>
                        <a:lnTo>
                          <a:pt x="28" y="276"/>
                        </a:lnTo>
                        <a:lnTo>
                          <a:pt x="28" y="280"/>
                        </a:lnTo>
                        <a:lnTo>
                          <a:pt x="30" y="278"/>
                        </a:lnTo>
                        <a:lnTo>
                          <a:pt x="30" y="276"/>
                        </a:lnTo>
                        <a:lnTo>
                          <a:pt x="32" y="272"/>
                        </a:lnTo>
                        <a:lnTo>
                          <a:pt x="28" y="256"/>
                        </a:lnTo>
                        <a:lnTo>
                          <a:pt x="36" y="236"/>
                        </a:lnTo>
                        <a:lnTo>
                          <a:pt x="38" y="226"/>
                        </a:lnTo>
                        <a:lnTo>
                          <a:pt x="40" y="214"/>
                        </a:lnTo>
                        <a:lnTo>
                          <a:pt x="40" y="208"/>
                        </a:lnTo>
                        <a:lnTo>
                          <a:pt x="44" y="202"/>
                        </a:lnTo>
                        <a:lnTo>
                          <a:pt x="46" y="206"/>
                        </a:lnTo>
                        <a:lnTo>
                          <a:pt x="48" y="208"/>
                        </a:lnTo>
                        <a:lnTo>
                          <a:pt x="48" y="210"/>
                        </a:lnTo>
                        <a:lnTo>
                          <a:pt x="52" y="208"/>
                        </a:lnTo>
                        <a:lnTo>
                          <a:pt x="54" y="206"/>
                        </a:lnTo>
                        <a:lnTo>
                          <a:pt x="56" y="202"/>
                        </a:lnTo>
                        <a:lnTo>
                          <a:pt x="58" y="198"/>
                        </a:lnTo>
                        <a:lnTo>
                          <a:pt x="62" y="196"/>
                        </a:lnTo>
                        <a:lnTo>
                          <a:pt x="70" y="194"/>
                        </a:lnTo>
                        <a:lnTo>
                          <a:pt x="76" y="190"/>
                        </a:lnTo>
                        <a:lnTo>
                          <a:pt x="78" y="188"/>
                        </a:lnTo>
                        <a:lnTo>
                          <a:pt x="82" y="186"/>
                        </a:lnTo>
                        <a:lnTo>
                          <a:pt x="86" y="182"/>
                        </a:lnTo>
                        <a:lnTo>
                          <a:pt x="94" y="178"/>
                        </a:lnTo>
                        <a:lnTo>
                          <a:pt x="102" y="176"/>
                        </a:lnTo>
                        <a:lnTo>
                          <a:pt x="110" y="174"/>
                        </a:lnTo>
                        <a:lnTo>
                          <a:pt x="118" y="172"/>
                        </a:lnTo>
                        <a:lnTo>
                          <a:pt x="128" y="168"/>
                        </a:lnTo>
                        <a:lnTo>
                          <a:pt x="138" y="166"/>
                        </a:lnTo>
                        <a:lnTo>
                          <a:pt x="146" y="166"/>
                        </a:lnTo>
                        <a:lnTo>
                          <a:pt x="156" y="164"/>
                        </a:lnTo>
                        <a:lnTo>
                          <a:pt x="162" y="162"/>
                        </a:lnTo>
                        <a:lnTo>
                          <a:pt x="168" y="152"/>
                        </a:lnTo>
                        <a:lnTo>
                          <a:pt x="180" y="13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35" name="išľiḋé">
                    <a:extLst>
                      <a:ext uri="{FF2B5EF4-FFF2-40B4-BE49-F238E27FC236}">
                        <a16:creationId xmlns="" xmlns:a16="http://schemas.microsoft.com/office/drawing/2014/main" id="{68CC3108-A05F-43DE-993E-22C63C05BA8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785393" y="4114259"/>
                    <a:ext cx="112932" cy="61646"/>
                  </a:xfrm>
                  <a:custGeom>
                    <a:avLst/>
                    <a:gdLst>
                      <a:gd name="T0" fmla="*/ 2147483647 w 64"/>
                      <a:gd name="T1" fmla="*/ 0 h 38"/>
                      <a:gd name="T2" fmla="*/ 2147483647 w 64"/>
                      <a:gd name="T3" fmla="*/ 2147483647 h 38"/>
                      <a:gd name="T4" fmla="*/ 2147483647 w 64"/>
                      <a:gd name="T5" fmla="*/ 2147483647 h 38"/>
                      <a:gd name="T6" fmla="*/ 2147483647 w 64"/>
                      <a:gd name="T7" fmla="*/ 2147483647 h 38"/>
                      <a:gd name="T8" fmla="*/ 2147483647 w 64"/>
                      <a:gd name="T9" fmla="*/ 2147483647 h 38"/>
                      <a:gd name="T10" fmla="*/ 2147483647 w 64"/>
                      <a:gd name="T11" fmla="*/ 2147483647 h 38"/>
                      <a:gd name="T12" fmla="*/ 2147483647 w 64"/>
                      <a:gd name="T13" fmla="*/ 2147483647 h 38"/>
                      <a:gd name="T14" fmla="*/ 2147483647 w 64"/>
                      <a:gd name="T15" fmla="*/ 2147483647 h 38"/>
                      <a:gd name="T16" fmla="*/ 2147483647 w 64"/>
                      <a:gd name="T17" fmla="*/ 2147483647 h 38"/>
                      <a:gd name="T18" fmla="*/ 0 w 64"/>
                      <a:gd name="T19" fmla="*/ 2147483647 h 38"/>
                      <a:gd name="T20" fmla="*/ 0 w 64"/>
                      <a:gd name="T21" fmla="*/ 2147483647 h 38"/>
                      <a:gd name="T22" fmla="*/ 0 w 64"/>
                      <a:gd name="T23" fmla="*/ 2147483647 h 38"/>
                      <a:gd name="T24" fmla="*/ 2147483647 w 64"/>
                      <a:gd name="T25" fmla="*/ 2147483647 h 38"/>
                      <a:gd name="T26" fmla="*/ 2147483647 w 64"/>
                      <a:gd name="T27" fmla="*/ 2147483647 h 38"/>
                      <a:gd name="T28" fmla="*/ 2147483647 w 64"/>
                      <a:gd name="T29" fmla="*/ 2147483647 h 38"/>
                      <a:gd name="T30" fmla="*/ 2147483647 w 64"/>
                      <a:gd name="T31" fmla="*/ 2147483647 h 38"/>
                      <a:gd name="T32" fmla="*/ 2147483647 w 64"/>
                      <a:gd name="T33" fmla="*/ 2147483647 h 38"/>
                      <a:gd name="T34" fmla="*/ 2147483647 w 64"/>
                      <a:gd name="T35" fmla="*/ 2147483647 h 38"/>
                      <a:gd name="T36" fmla="*/ 2147483647 w 64"/>
                      <a:gd name="T37" fmla="*/ 2147483647 h 38"/>
                      <a:gd name="T38" fmla="*/ 2147483647 w 64"/>
                      <a:gd name="T39" fmla="*/ 2147483647 h 38"/>
                      <a:gd name="T40" fmla="*/ 2147483647 w 64"/>
                      <a:gd name="T41" fmla="*/ 0 h 38"/>
                      <a:gd name="T42" fmla="*/ 2147483647 w 64"/>
                      <a:gd name="T43" fmla="*/ 0 h 38"/>
                      <a:gd name="T44" fmla="*/ 2147483647 w 64"/>
                      <a:gd name="T45" fmla="*/ 2147483647 h 38"/>
                      <a:gd name="T46" fmla="*/ 2147483647 w 64"/>
                      <a:gd name="T47" fmla="*/ 0 h 38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w 64"/>
                      <a:gd name="T73" fmla="*/ 0 h 38"/>
                      <a:gd name="T74" fmla="*/ 64 w 64"/>
                      <a:gd name="T75" fmla="*/ 38 h 38"/>
                    </a:gdLst>
                    <a:ahLst/>
                    <a:cxnLst>
                      <a:cxn ang="T48">
                        <a:pos x="T0" y="T1"/>
                      </a:cxn>
                      <a:cxn ang="T49">
                        <a:pos x="T2" y="T3"/>
                      </a:cxn>
                      <a:cxn ang="T50">
                        <a:pos x="T4" y="T5"/>
                      </a:cxn>
                      <a:cxn ang="T51">
                        <a:pos x="T6" y="T7"/>
                      </a:cxn>
                      <a:cxn ang="T52">
                        <a:pos x="T8" y="T9"/>
                      </a:cxn>
                      <a:cxn ang="T53">
                        <a:pos x="T10" y="T11"/>
                      </a:cxn>
                      <a:cxn ang="T54">
                        <a:pos x="T12" y="T13"/>
                      </a:cxn>
                      <a:cxn ang="T55">
                        <a:pos x="T14" y="T15"/>
                      </a:cxn>
                      <a:cxn ang="T56">
                        <a:pos x="T16" y="T17"/>
                      </a:cxn>
                      <a:cxn ang="T57">
                        <a:pos x="T18" y="T19"/>
                      </a:cxn>
                      <a:cxn ang="T58">
                        <a:pos x="T20" y="T21"/>
                      </a:cxn>
                      <a:cxn ang="T59">
                        <a:pos x="T22" y="T23"/>
                      </a:cxn>
                      <a:cxn ang="T60">
                        <a:pos x="T24" y="T25"/>
                      </a:cxn>
                      <a:cxn ang="T61">
                        <a:pos x="T26" y="T27"/>
                      </a:cxn>
                      <a:cxn ang="T62">
                        <a:pos x="T28" y="T29"/>
                      </a:cxn>
                      <a:cxn ang="T63">
                        <a:pos x="T30" y="T31"/>
                      </a:cxn>
                      <a:cxn ang="T64">
                        <a:pos x="T32" y="T33"/>
                      </a:cxn>
                      <a:cxn ang="T65">
                        <a:pos x="T34" y="T35"/>
                      </a:cxn>
                      <a:cxn ang="T66">
                        <a:pos x="T36" y="T37"/>
                      </a:cxn>
                      <a:cxn ang="T67">
                        <a:pos x="T38" y="T39"/>
                      </a:cxn>
                      <a:cxn ang="T68">
                        <a:pos x="T40" y="T41"/>
                      </a:cxn>
                      <a:cxn ang="T69">
                        <a:pos x="T42" y="T43"/>
                      </a:cxn>
                      <a:cxn ang="T70">
                        <a:pos x="T44" y="T45"/>
                      </a:cxn>
                      <a:cxn ang="T71">
                        <a:pos x="T46" y="T47"/>
                      </a:cxn>
                    </a:cxnLst>
                    <a:rect l="T72" t="T73" r="T74" b="T75"/>
                    <a:pathLst>
                      <a:path w="64" h="38">
                        <a:moveTo>
                          <a:pt x="64" y="0"/>
                        </a:moveTo>
                        <a:lnTo>
                          <a:pt x="52" y="10"/>
                        </a:lnTo>
                        <a:lnTo>
                          <a:pt x="36" y="16"/>
                        </a:lnTo>
                        <a:lnTo>
                          <a:pt x="32" y="18"/>
                        </a:lnTo>
                        <a:lnTo>
                          <a:pt x="28" y="20"/>
                        </a:lnTo>
                        <a:lnTo>
                          <a:pt x="22" y="28"/>
                        </a:lnTo>
                        <a:lnTo>
                          <a:pt x="14" y="36"/>
                        </a:lnTo>
                        <a:lnTo>
                          <a:pt x="8" y="38"/>
                        </a:lnTo>
                        <a:lnTo>
                          <a:pt x="2" y="38"/>
                        </a:lnTo>
                        <a:lnTo>
                          <a:pt x="0" y="38"/>
                        </a:lnTo>
                        <a:lnTo>
                          <a:pt x="0" y="34"/>
                        </a:lnTo>
                        <a:lnTo>
                          <a:pt x="0" y="30"/>
                        </a:lnTo>
                        <a:lnTo>
                          <a:pt x="2" y="26"/>
                        </a:lnTo>
                        <a:lnTo>
                          <a:pt x="10" y="20"/>
                        </a:lnTo>
                        <a:lnTo>
                          <a:pt x="26" y="14"/>
                        </a:lnTo>
                        <a:lnTo>
                          <a:pt x="28" y="12"/>
                        </a:lnTo>
                        <a:lnTo>
                          <a:pt x="30" y="8"/>
                        </a:lnTo>
                        <a:lnTo>
                          <a:pt x="32" y="6"/>
                        </a:lnTo>
                        <a:lnTo>
                          <a:pt x="36" y="4"/>
                        </a:lnTo>
                        <a:lnTo>
                          <a:pt x="46" y="2"/>
                        </a:lnTo>
                        <a:lnTo>
                          <a:pt x="54" y="0"/>
                        </a:lnTo>
                        <a:lnTo>
                          <a:pt x="64" y="0"/>
                        </a:lnTo>
                        <a:lnTo>
                          <a:pt x="64" y="2"/>
                        </a:lnTo>
                        <a:lnTo>
                          <a:pt x="64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36" name="îṧliḋe">
                    <a:extLst>
                      <a:ext uri="{FF2B5EF4-FFF2-40B4-BE49-F238E27FC236}">
                        <a16:creationId xmlns="" xmlns:a16="http://schemas.microsoft.com/office/drawing/2014/main" id="{F4830509-B00A-4EF1-8AB9-C7CE9A6AD15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691743" y="4105852"/>
                    <a:ext cx="86765" cy="16812"/>
                  </a:xfrm>
                  <a:custGeom>
                    <a:avLst/>
                    <a:gdLst>
                      <a:gd name="T0" fmla="*/ 2147483647 w 50"/>
                      <a:gd name="T1" fmla="*/ 2147483647 h 10"/>
                      <a:gd name="T2" fmla="*/ 2147483647 w 50"/>
                      <a:gd name="T3" fmla="*/ 2147483647 h 10"/>
                      <a:gd name="T4" fmla="*/ 2147483647 w 50"/>
                      <a:gd name="T5" fmla="*/ 2147483647 h 10"/>
                      <a:gd name="T6" fmla="*/ 2147483647 w 50"/>
                      <a:gd name="T7" fmla="*/ 2147483647 h 10"/>
                      <a:gd name="T8" fmla="*/ 2147483647 w 50"/>
                      <a:gd name="T9" fmla="*/ 2147483647 h 10"/>
                      <a:gd name="T10" fmla="*/ 2147483647 w 50"/>
                      <a:gd name="T11" fmla="*/ 2147483647 h 10"/>
                      <a:gd name="T12" fmla="*/ 2147483647 w 50"/>
                      <a:gd name="T13" fmla="*/ 2147483647 h 10"/>
                      <a:gd name="T14" fmla="*/ 0 w 50"/>
                      <a:gd name="T15" fmla="*/ 2147483647 h 10"/>
                      <a:gd name="T16" fmla="*/ 2147483647 w 50"/>
                      <a:gd name="T17" fmla="*/ 2147483647 h 10"/>
                      <a:gd name="T18" fmla="*/ 2147483647 w 50"/>
                      <a:gd name="T19" fmla="*/ 0 h 10"/>
                      <a:gd name="T20" fmla="*/ 2147483647 w 50"/>
                      <a:gd name="T21" fmla="*/ 2147483647 h 10"/>
                      <a:gd name="T22" fmla="*/ 2147483647 w 50"/>
                      <a:gd name="T23" fmla="*/ 2147483647 h 10"/>
                      <a:gd name="T24" fmla="*/ 2147483647 w 50"/>
                      <a:gd name="T25" fmla="*/ 2147483647 h 10"/>
                      <a:gd name="T26" fmla="*/ 2147483647 w 50"/>
                      <a:gd name="T27" fmla="*/ 2147483647 h 10"/>
                      <a:gd name="T28" fmla="*/ 2147483647 w 50"/>
                      <a:gd name="T29" fmla="*/ 2147483647 h 10"/>
                      <a:gd name="T30" fmla="*/ 2147483647 w 50"/>
                      <a:gd name="T31" fmla="*/ 2147483647 h 10"/>
                      <a:gd name="T32" fmla="*/ 2147483647 w 50"/>
                      <a:gd name="T33" fmla="*/ 2147483647 h 10"/>
                      <a:gd name="T34" fmla="*/ 2147483647 w 50"/>
                      <a:gd name="T35" fmla="*/ 2147483647 h 10"/>
                      <a:gd name="T36" fmla="*/ 2147483647 w 50"/>
                      <a:gd name="T37" fmla="*/ 2147483647 h 10"/>
                      <a:gd name="T38" fmla="*/ 2147483647 w 50"/>
                      <a:gd name="T39" fmla="*/ 2147483647 h 10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w 50"/>
                      <a:gd name="T61" fmla="*/ 0 h 10"/>
                      <a:gd name="T62" fmla="*/ 50 w 50"/>
                      <a:gd name="T63" fmla="*/ 10 h 10"/>
                    </a:gdLst>
                    <a:ahLst/>
                    <a:cxnLst>
                      <a:cxn ang="T40">
                        <a:pos x="T0" y="T1"/>
                      </a:cxn>
                      <a:cxn ang="T41">
                        <a:pos x="T2" y="T3"/>
                      </a:cxn>
                      <a:cxn ang="T42">
                        <a:pos x="T4" y="T5"/>
                      </a:cxn>
                      <a:cxn ang="T43">
                        <a:pos x="T6" y="T7"/>
                      </a:cxn>
                      <a:cxn ang="T44">
                        <a:pos x="T8" y="T9"/>
                      </a:cxn>
                      <a:cxn ang="T45">
                        <a:pos x="T10" y="T11"/>
                      </a:cxn>
                      <a:cxn ang="T46">
                        <a:pos x="T12" y="T13"/>
                      </a:cxn>
                      <a:cxn ang="T47">
                        <a:pos x="T14" y="T15"/>
                      </a:cxn>
                      <a:cxn ang="T48">
                        <a:pos x="T16" y="T17"/>
                      </a:cxn>
                      <a:cxn ang="T49">
                        <a:pos x="T18" y="T19"/>
                      </a:cxn>
                      <a:cxn ang="T50">
                        <a:pos x="T20" y="T21"/>
                      </a:cxn>
                      <a:cxn ang="T51">
                        <a:pos x="T22" y="T23"/>
                      </a:cxn>
                      <a:cxn ang="T52">
                        <a:pos x="T24" y="T25"/>
                      </a:cxn>
                      <a:cxn ang="T53">
                        <a:pos x="T26" y="T27"/>
                      </a:cxn>
                      <a:cxn ang="T54">
                        <a:pos x="T28" y="T29"/>
                      </a:cxn>
                      <a:cxn ang="T55">
                        <a:pos x="T30" y="T31"/>
                      </a:cxn>
                      <a:cxn ang="T56">
                        <a:pos x="T32" y="T33"/>
                      </a:cxn>
                      <a:cxn ang="T57">
                        <a:pos x="T34" y="T35"/>
                      </a:cxn>
                      <a:cxn ang="T58">
                        <a:pos x="T36" y="T37"/>
                      </a:cxn>
                      <a:cxn ang="T59">
                        <a:pos x="T38" y="T39"/>
                      </a:cxn>
                    </a:cxnLst>
                    <a:rect l="T60" t="T61" r="T62" b="T63"/>
                    <a:pathLst>
                      <a:path w="50" h="10">
                        <a:moveTo>
                          <a:pt x="40" y="8"/>
                        </a:moveTo>
                        <a:lnTo>
                          <a:pt x="34" y="10"/>
                        </a:lnTo>
                        <a:lnTo>
                          <a:pt x="28" y="10"/>
                        </a:lnTo>
                        <a:lnTo>
                          <a:pt x="22" y="8"/>
                        </a:lnTo>
                        <a:lnTo>
                          <a:pt x="10" y="10"/>
                        </a:lnTo>
                        <a:lnTo>
                          <a:pt x="4" y="10"/>
                        </a:lnTo>
                        <a:lnTo>
                          <a:pt x="2" y="8"/>
                        </a:lnTo>
                        <a:lnTo>
                          <a:pt x="0" y="4"/>
                        </a:lnTo>
                        <a:lnTo>
                          <a:pt x="6" y="2"/>
                        </a:lnTo>
                        <a:lnTo>
                          <a:pt x="12" y="0"/>
                        </a:lnTo>
                        <a:lnTo>
                          <a:pt x="18" y="2"/>
                        </a:lnTo>
                        <a:lnTo>
                          <a:pt x="24" y="4"/>
                        </a:lnTo>
                        <a:lnTo>
                          <a:pt x="28" y="6"/>
                        </a:lnTo>
                        <a:lnTo>
                          <a:pt x="34" y="8"/>
                        </a:lnTo>
                        <a:lnTo>
                          <a:pt x="42" y="6"/>
                        </a:lnTo>
                        <a:lnTo>
                          <a:pt x="50" y="4"/>
                        </a:lnTo>
                        <a:lnTo>
                          <a:pt x="46" y="8"/>
                        </a:lnTo>
                        <a:lnTo>
                          <a:pt x="44" y="10"/>
                        </a:lnTo>
                        <a:lnTo>
                          <a:pt x="38" y="10"/>
                        </a:lnTo>
                        <a:lnTo>
                          <a:pt x="40" y="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37" name="íṩļïḓé">
                    <a:extLst>
                      <a:ext uri="{FF2B5EF4-FFF2-40B4-BE49-F238E27FC236}">
                        <a16:creationId xmlns="" xmlns:a16="http://schemas.microsoft.com/office/drawing/2014/main" id="{7B4A9B59-24CB-4541-AD25-0E9E8B9F114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295104" y="4040003"/>
                    <a:ext cx="280952" cy="82662"/>
                  </a:xfrm>
                  <a:custGeom>
                    <a:avLst/>
                    <a:gdLst>
                      <a:gd name="T0" fmla="*/ 2147483647 w 162"/>
                      <a:gd name="T1" fmla="*/ 2147483647 h 50"/>
                      <a:gd name="T2" fmla="*/ 0 w 162"/>
                      <a:gd name="T3" fmla="*/ 2147483647 h 50"/>
                      <a:gd name="T4" fmla="*/ 2147483647 w 162"/>
                      <a:gd name="T5" fmla="*/ 2147483647 h 50"/>
                      <a:gd name="T6" fmla="*/ 2147483647 w 162"/>
                      <a:gd name="T7" fmla="*/ 2147483647 h 50"/>
                      <a:gd name="T8" fmla="*/ 2147483647 w 162"/>
                      <a:gd name="T9" fmla="*/ 2147483647 h 50"/>
                      <a:gd name="T10" fmla="*/ 2147483647 w 162"/>
                      <a:gd name="T11" fmla="*/ 0 h 50"/>
                      <a:gd name="T12" fmla="*/ 2147483647 w 162"/>
                      <a:gd name="T13" fmla="*/ 2147483647 h 50"/>
                      <a:gd name="T14" fmla="*/ 2147483647 w 162"/>
                      <a:gd name="T15" fmla="*/ 2147483647 h 50"/>
                      <a:gd name="T16" fmla="*/ 2147483647 w 162"/>
                      <a:gd name="T17" fmla="*/ 2147483647 h 50"/>
                      <a:gd name="T18" fmla="*/ 2147483647 w 162"/>
                      <a:gd name="T19" fmla="*/ 2147483647 h 50"/>
                      <a:gd name="T20" fmla="*/ 2147483647 w 162"/>
                      <a:gd name="T21" fmla="*/ 2147483647 h 50"/>
                      <a:gd name="T22" fmla="*/ 2147483647 w 162"/>
                      <a:gd name="T23" fmla="*/ 2147483647 h 50"/>
                      <a:gd name="T24" fmla="*/ 2147483647 w 162"/>
                      <a:gd name="T25" fmla="*/ 2147483647 h 50"/>
                      <a:gd name="T26" fmla="*/ 2147483647 w 162"/>
                      <a:gd name="T27" fmla="*/ 2147483647 h 50"/>
                      <a:gd name="T28" fmla="*/ 2147483647 w 162"/>
                      <a:gd name="T29" fmla="*/ 2147483647 h 50"/>
                      <a:gd name="T30" fmla="*/ 2147483647 w 162"/>
                      <a:gd name="T31" fmla="*/ 2147483647 h 50"/>
                      <a:gd name="T32" fmla="*/ 2147483647 w 162"/>
                      <a:gd name="T33" fmla="*/ 2147483647 h 50"/>
                      <a:gd name="T34" fmla="*/ 2147483647 w 162"/>
                      <a:gd name="T35" fmla="*/ 2147483647 h 50"/>
                      <a:gd name="T36" fmla="*/ 2147483647 w 162"/>
                      <a:gd name="T37" fmla="*/ 2147483647 h 50"/>
                      <a:gd name="T38" fmla="*/ 2147483647 w 162"/>
                      <a:gd name="T39" fmla="*/ 2147483647 h 50"/>
                      <a:gd name="T40" fmla="*/ 2147483647 w 162"/>
                      <a:gd name="T41" fmla="*/ 2147483647 h 50"/>
                      <a:gd name="T42" fmla="*/ 2147483647 w 162"/>
                      <a:gd name="T43" fmla="*/ 2147483647 h 50"/>
                      <a:gd name="T44" fmla="*/ 2147483647 w 162"/>
                      <a:gd name="T45" fmla="*/ 2147483647 h 50"/>
                      <a:gd name="T46" fmla="*/ 2147483647 w 162"/>
                      <a:gd name="T47" fmla="*/ 2147483647 h 50"/>
                      <a:gd name="T48" fmla="*/ 2147483647 w 162"/>
                      <a:gd name="T49" fmla="*/ 2147483647 h 50"/>
                      <a:gd name="T50" fmla="*/ 2147483647 w 162"/>
                      <a:gd name="T51" fmla="*/ 2147483647 h 50"/>
                      <a:gd name="T52" fmla="*/ 2147483647 w 162"/>
                      <a:gd name="T53" fmla="*/ 2147483647 h 50"/>
                      <a:gd name="T54" fmla="*/ 2147483647 w 162"/>
                      <a:gd name="T55" fmla="*/ 2147483647 h 50"/>
                      <a:gd name="T56" fmla="*/ 2147483647 w 162"/>
                      <a:gd name="T57" fmla="*/ 2147483647 h 50"/>
                      <a:gd name="T58" fmla="*/ 2147483647 w 162"/>
                      <a:gd name="T59" fmla="*/ 2147483647 h 50"/>
                      <a:gd name="T60" fmla="*/ 2147483647 w 162"/>
                      <a:gd name="T61" fmla="*/ 2147483647 h 50"/>
                      <a:gd name="T62" fmla="*/ 2147483647 w 162"/>
                      <a:gd name="T63" fmla="*/ 2147483647 h 50"/>
                      <a:gd name="T64" fmla="*/ 2147483647 w 162"/>
                      <a:gd name="T65" fmla="*/ 2147483647 h 50"/>
                      <a:gd name="T66" fmla="*/ 2147483647 w 162"/>
                      <a:gd name="T67" fmla="*/ 2147483647 h 50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w 162"/>
                      <a:gd name="T103" fmla="*/ 0 h 50"/>
                      <a:gd name="T104" fmla="*/ 162 w 162"/>
                      <a:gd name="T105" fmla="*/ 50 h 50"/>
                    </a:gdLst>
                    <a:ahLst/>
                    <a:cxnLst>
                      <a:cxn ang="T68">
                        <a:pos x="T0" y="T1"/>
                      </a:cxn>
                      <a:cxn ang="T69">
                        <a:pos x="T2" y="T3"/>
                      </a:cxn>
                      <a:cxn ang="T70">
                        <a:pos x="T4" y="T5"/>
                      </a:cxn>
                      <a:cxn ang="T71">
                        <a:pos x="T6" y="T7"/>
                      </a:cxn>
                      <a:cxn ang="T72">
                        <a:pos x="T8" y="T9"/>
                      </a:cxn>
                      <a:cxn ang="T73">
                        <a:pos x="T10" y="T11"/>
                      </a:cxn>
                      <a:cxn ang="T74">
                        <a:pos x="T12" y="T13"/>
                      </a:cxn>
                      <a:cxn ang="T75">
                        <a:pos x="T14" y="T15"/>
                      </a:cxn>
                      <a:cxn ang="T76">
                        <a:pos x="T16" y="T17"/>
                      </a:cxn>
                      <a:cxn ang="T77">
                        <a:pos x="T18" y="T19"/>
                      </a:cxn>
                      <a:cxn ang="T78">
                        <a:pos x="T20" y="T21"/>
                      </a:cxn>
                      <a:cxn ang="T79">
                        <a:pos x="T22" y="T23"/>
                      </a:cxn>
                      <a:cxn ang="T80">
                        <a:pos x="T24" y="T25"/>
                      </a:cxn>
                      <a:cxn ang="T81">
                        <a:pos x="T26" y="T27"/>
                      </a:cxn>
                      <a:cxn ang="T82">
                        <a:pos x="T28" y="T29"/>
                      </a:cxn>
                      <a:cxn ang="T83">
                        <a:pos x="T30" y="T31"/>
                      </a:cxn>
                      <a:cxn ang="T84">
                        <a:pos x="T32" y="T33"/>
                      </a:cxn>
                      <a:cxn ang="T85">
                        <a:pos x="T34" y="T35"/>
                      </a:cxn>
                      <a:cxn ang="T86">
                        <a:pos x="T36" y="T37"/>
                      </a:cxn>
                      <a:cxn ang="T87">
                        <a:pos x="T38" y="T39"/>
                      </a:cxn>
                      <a:cxn ang="T88">
                        <a:pos x="T40" y="T41"/>
                      </a:cxn>
                      <a:cxn ang="T89">
                        <a:pos x="T42" y="T43"/>
                      </a:cxn>
                      <a:cxn ang="T90">
                        <a:pos x="T44" y="T45"/>
                      </a:cxn>
                      <a:cxn ang="T91">
                        <a:pos x="T46" y="T47"/>
                      </a:cxn>
                      <a:cxn ang="T92">
                        <a:pos x="T48" y="T49"/>
                      </a:cxn>
                      <a:cxn ang="T93">
                        <a:pos x="T50" y="T51"/>
                      </a:cxn>
                      <a:cxn ang="T94">
                        <a:pos x="T52" y="T53"/>
                      </a:cxn>
                      <a:cxn ang="T95">
                        <a:pos x="T54" y="T55"/>
                      </a:cxn>
                      <a:cxn ang="T96">
                        <a:pos x="T56" y="T57"/>
                      </a:cxn>
                      <a:cxn ang="T97">
                        <a:pos x="T58" y="T59"/>
                      </a:cxn>
                      <a:cxn ang="T98">
                        <a:pos x="T60" y="T61"/>
                      </a:cxn>
                      <a:cxn ang="T99">
                        <a:pos x="T62" y="T63"/>
                      </a:cxn>
                      <a:cxn ang="T100">
                        <a:pos x="T64" y="T65"/>
                      </a:cxn>
                      <a:cxn ang="T101">
                        <a:pos x="T66" y="T67"/>
                      </a:cxn>
                    </a:cxnLst>
                    <a:rect l="T102" t="T103" r="T104" b="T105"/>
                    <a:pathLst>
                      <a:path w="162" h="50">
                        <a:moveTo>
                          <a:pt x="16" y="16"/>
                        </a:moveTo>
                        <a:lnTo>
                          <a:pt x="8" y="16"/>
                        </a:lnTo>
                        <a:lnTo>
                          <a:pt x="4" y="14"/>
                        </a:lnTo>
                        <a:lnTo>
                          <a:pt x="0" y="12"/>
                        </a:lnTo>
                        <a:lnTo>
                          <a:pt x="4" y="10"/>
                        </a:lnTo>
                        <a:lnTo>
                          <a:pt x="8" y="10"/>
                        </a:lnTo>
                        <a:lnTo>
                          <a:pt x="10" y="8"/>
                        </a:lnTo>
                        <a:lnTo>
                          <a:pt x="10" y="6"/>
                        </a:lnTo>
                        <a:lnTo>
                          <a:pt x="10" y="4"/>
                        </a:lnTo>
                        <a:lnTo>
                          <a:pt x="10" y="2"/>
                        </a:lnTo>
                        <a:lnTo>
                          <a:pt x="12" y="0"/>
                        </a:lnTo>
                        <a:lnTo>
                          <a:pt x="16" y="0"/>
                        </a:lnTo>
                        <a:lnTo>
                          <a:pt x="22" y="2"/>
                        </a:lnTo>
                        <a:lnTo>
                          <a:pt x="36" y="2"/>
                        </a:lnTo>
                        <a:lnTo>
                          <a:pt x="48" y="4"/>
                        </a:lnTo>
                        <a:lnTo>
                          <a:pt x="50" y="6"/>
                        </a:lnTo>
                        <a:lnTo>
                          <a:pt x="52" y="8"/>
                        </a:lnTo>
                        <a:lnTo>
                          <a:pt x="54" y="12"/>
                        </a:lnTo>
                        <a:lnTo>
                          <a:pt x="56" y="14"/>
                        </a:lnTo>
                        <a:lnTo>
                          <a:pt x="62" y="16"/>
                        </a:lnTo>
                        <a:lnTo>
                          <a:pt x="70" y="16"/>
                        </a:lnTo>
                        <a:lnTo>
                          <a:pt x="78" y="14"/>
                        </a:lnTo>
                        <a:lnTo>
                          <a:pt x="84" y="12"/>
                        </a:lnTo>
                        <a:lnTo>
                          <a:pt x="88" y="10"/>
                        </a:lnTo>
                        <a:lnTo>
                          <a:pt x="90" y="8"/>
                        </a:lnTo>
                        <a:lnTo>
                          <a:pt x="92" y="10"/>
                        </a:lnTo>
                        <a:lnTo>
                          <a:pt x="94" y="10"/>
                        </a:lnTo>
                        <a:lnTo>
                          <a:pt x="100" y="12"/>
                        </a:lnTo>
                        <a:lnTo>
                          <a:pt x="102" y="16"/>
                        </a:lnTo>
                        <a:lnTo>
                          <a:pt x="106" y="16"/>
                        </a:lnTo>
                        <a:lnTo>
                          <a:pt x="114" y="18"/>
                        </a:lnTo>
                        <a:lnTo>
                          <a:pt x="118" y="20"/>
                        </a:lnTo>
                        <a:lnTo>
                          <a:pt x="118" y="22"/>
                        </a:lnTo>
                        <a:lnTo>
                          <a:pt x="118" y="30"/>
                        </a:lnTo>
                        <a:lnTo>
                          <a:pt x="124" y="32"/>
                        </a:lnTo>
                        <a:lnTo>
                          <a:pt x="132" y="32"/>
                        </a:lnTo>
                        <a:lnTo>
                          <a:pt x="146" y="34"/>
                        </a:lnTo>
                        <a:lnTo>
                          <a:pt x="150" y="36"/>
                        </a:lnTo>
                        <a:lnTo>
                          <a:pt x="162" y="40"/>
                        </a:lnTo>
                        <a:lnTo>
                          <a:pt x="162" y="42"/>
                        </a:lnTo>
                        <a:lnTo>
                          <a:pt x="160" y="46"/>
                        </a:lnTo>
                        <a:lnTo>
                          <a:pt x="156" y="48"/>
                        </a:lnTo>
                        <a:lnTo>
                          <a:pt x="152" y="48"/>
                        </a:lnTo>
                        <a:lnTo>
                          <a:pt x="150" y="46"/>
                        </a:lnTo>
                        <a:lnTo>
                          <a:pt x="146" y="40"/>
                        </a:lnTo>
                        <a:lnTo>
                          <a:pt x="144" y="46"/>
                        </a:lnTo>
                        <a:lnTo>
                          <a:pt x="144" y="48"/>
                        </a:lnTo>
                        <a:lnTo>
                          <a:pt x="142" y="50"/>
                        </a:lnTo>
                        <a:lnTo>
                          <a:pt x="136" y="48"/>
                        </a:lnTo>
                        <a:lnTo>
                          <a:pt x="130" y="46"/>
                        </a:lnTo>
                        <a:lnTo>
                          <a:pt x="126" y="44"/>
                        </a:lnTo>
                        <a:lnTo>
                          <a:pt x="118" y="42"/>
                        </a:lnTo>
                        <a:lnTo>
                          <a:pt x="92" y="42"/>
                        </a:lnTo>
                        <a:lnTo>
                          <a:pt x="90" y="40"/>
                        </a:lnTo>
                        <a:lnTo>
                          <a:pt x="84" y="40"/>
                        </a:lnTo>
                        <a:lnTo>
                          <a:pt x="82" y="38"/>
                        </a:lnTo>
                        <a:lnTo>
                          <a:pt x="80" y="36"/>
                        </a:lnTo>
                        <a:lnTo>
                          <a:pt x="74" y="34"/>
                        </a:lnTo>
                        <a:lnTo>
                          <a:pt x="64" y="32"/>
                        </a:lnTo>
                        <a:lnTo>
                          <a:pt x="56" y="32"/>
                        </a:lnTo>
                        <a:lnTo>
                          <a:pt x="48" y="32"/>
                        </a:lnTo>
                        <a:lnTo>
                          <a:pt x="40" y="32"/>
                        </a:lnTo>
                        <a:lnTo>
                          <a:pt x="36" y="32"/>
                        </a:lnTo>
                        <a:lnTo>
                          <a:pt x="36" y="30"/>
                        </a:lnTo>
                        <a:lnTo>
                          <a:pt x="32" y="26"/>
                        </a:lnTo>
                        <a:lnTo>
                          <a:pt x="24" y="26"/>
                        </a:lnTo>
                        <a:lnTo>
                          <a:pt x="20" y="26"/>
                        </a:lnTo>
                        <a:lnTo>
                          <a:pt x="18" y="22"/>
                        </a:lnTo>
                        <a:lnTo>
                          <a:pt x="16" y="1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38" name="iṣ1iďè">
                    <a:extLst>
                      <a:ext uri="{FF2B5EF4-FFF2-40B4-BE49-F238E27FC236}">
                        <a16:creationId xmlns="" xmlns:a16="http://schemas.microsoft.com/office/drawing/2014/main" id="{4C9992FD-63AA-4887-ACEA-1D5C28F5EEB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295104" y="3905501"/>
                    <a:ext cx="39939" cy="43433"/>
                  </a:xfrm>
                  <a:custGeom>
                    <a:avLst/>
                    <a:gdLst>
                      <a:gd name="T0" fmla="*/ 0 w 24"/>
                      <a:gd name="T1" fmla="*/ 2147483647 h 26"/>
                      <a:gd name="T2" fmla="*/ 2147483647 w 24"/>
                      <a:gd name="T3" fmla="*/ 2147483647 h 26"/>
                      <a:gd name="T4" fmla="*/ 2147483647 w 24"/>
                      <a:gd name="T5" fmla="*/ 2147483647 h 26"/>
                      <a:gd name="T6" fmla="*/ 2147483647 w 24"/>
                      <a:gd name="T7" fmla="*/ 0 h 26"/>
                      <a:gd name="T8" fmla="*/ 2147483647 w 24"/>
                      <a:gd name="T9" fmla="*/ 0 h 26"/>
                      <a:gd name="T10" fmla="*/ 2147483647 w 24"/>
                      <a:gd name="T11" fmla="*/ 2147483647 h 26"/>
                      <a:gd name="T12" fmla="*/ 2147483647 w 24"/>
                      <a:gd name="T13" fmla="*/ 2147483647 h 26"/>
                      <a:gd name="T14" fmla="*/ 2147483647 w 24"/>
                      <a:gd name="T15" fmla="*/ 2147483647 h 26"/>
                      <a:gd name="T16" fmla="*/ 2147483647 w 24"/>
                      <a:gd name="T17" fmla="*/ 2147483647 h 26"/>
                      <a:gd name="T18" fmla="*/ 2147483647 w 24"/>
                      <a:gd name="T19" fmla="*/ 2147483647 h 26"/>
                      <a:gd name="T20" fmla="*/ 2147483647 w 24"/>
                      <a:gd name="T21" fmla="*/ 2147483647 h 26"/>
                      <a:gd name="T22" fmla="*/ 2147483647 w 24"/>
                      <a:gd name="T23" fmla="*/ 2147483647 h 26"/>
                      <a:gd name="T24" fmla="*/ 2147483647 w 24"/>
                      <a:gd name="T25" fmla="*/ 2147483647 h 26"/>
                      <a:gd name="T26" fmla="*/ 2147483647 w 24"/>
                      <a:gd name="T27" fmla="*/ 2147483647 h 26"/>
                      <a:gd name="T28" fmla="*/ 2147483647 w 24"/>
                      <a:gd name="T29" fmla="*/ 2147483647 h 26"/>
                      <a:gd name="T30" fmla="*/ 2147483647 w 24"/>
                      <a:gd name="T31" fmla="*/ 2147483647 h 26"/>
                      <a:gd name="T32" fmla="*/ 2147483647 w 24"/>
                      <a:gd name="T33" fmla="*/ 2147483647 h 26"/>
                      <a:gd name="T34" fmla="*/ 2147483647 w 24"/>
                      <a:gd name="T35" fmla="*/ 2147483647 h 26"/>
                      <a:gd name="T36" fmla="*/ 0 w 24"/>
                      <a:gd name="T37" fmla="*/ 2147483647 h 2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24"/>
                      <a:gd name="T58" fmla="*/ 0 h 26"/>
                      <a:gd name="T59" fmla="*/ 24 w 24"/>
                      <a:gd name="T60" fmla="*/ 26 h 26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24" h="26">
                        <a:moveTo>
                          <a:pt x="0" y="6"/>
                        </a:moveTo>
                        <a:lnTo>
                          <a:pt x="4" y="4"/>
                        </a:lnTo>
                        <a:lnTo>
                          <a:pt x="6" y="2"/>
                        </a:lnTo>
                        <a:lnTo>
                          <a:pt x="10" y="0"/>
                        </a:lnTo>
                        <a:lnTo>
                          <a:pt x="12" y="0"/>
                        </a:lnTo>
                        <a:lnTo>
                          <a:pt x="14" y="2"/>
                        </a:lnTo>
                        <a:lnTo>
                          <a:pt x="14" y="6"/>
                        </a:lnTo>
                        <a:lnTo>
                          <a:pt x="18" y="12"/>
                        </a:lnTo>
                        <a:lnTo>
                          <a:pt x="24" y="18"/>
                        </a:lnTo>
                        <a:lnTo>
                          <a:pt x="24" y="24"/>
                        </a:lnTo>
                        <a:lnTo>
                          <a:pt x="22" y="26"/>
                        </a:lnTo>
                        <a:lnTo>
                          <a:pt x="14" y="22"/>
                        </a:lnTo>
                        <a:lnTo>
                          <a:pt x="12" y="18"/>
                        </a:lnTo>
                        <a:lnTo>
                          <a:pt x="10" y="16"/>
                        </a:lnTo>
                        <a:lnTo>
                          <a:pt x="12" y="12"/>
                        </a:lnTo>
                        <a:lnTo>
                          <a:pt x="12" y="10"/>
                        </a:lnTo>
                        <a:lnTo>
                          <a:pt x="6" y="8"/>
                        </a:lnTo>
                        <a:lnTo>
                          <a:pt x="2" y="6"/>
                        </a:lnTo>
                        <a:lnTo>
                          <a:pt x="0" y="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39" name="îṩḷîďé">
                    <a:extLst>
                      <a:ext uri="{FF2B5EF4-FFF2-40B4-BE49-F238E27FC236}">
                        <a16:creationId xmlns="" xmlns:a16="http://schemas.microsoft.com/office/drawing/2014/main" id="{4DAB7012-9243-42AD-8902-C674E0F33E9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359833" y="3936324"/>
                    <a:ext cx="20657" cy="16812"/>
                  </a:xfrm>
                  <a:custGeom>
                    <a:avLst/>
                    <a:gdLst>
                      <a:gd name="T0" fmla="*/ 2147483647 w 12"/>
                      <a:gd name="T1" fmla="*/ 2147483647 h 10"/>
                      <a:gd name="T2" fmla="*/ 2147483647 w 12"/>
                      <a:gd name="T3" fmla="*/ 2147483647 h 10"/>
                      <a:gd name="T4" fmla="*/ 2147483647 w 12"/>
                      <a:gd name="T5" fmla="*/ 2147483647 h 10"/>
                      <a:gd name="T6" fmla="*/ 2147483647 w 12"/>
                      <a:gd name="T7" fmla="*/ 2147483647 h 10"/>
                      <a:gd name="T8" fmla="*/ 2147483647 w 12"/>
                      <a:gd name="T9" fmla="*/ 2147483647 h 10"/>
                      <a:gd name="T10" fmla="*/ 0 w 12"/>
                      <a:gd name="T11" fmla="*/ 2147483647 h 10"/>
                      <a:gd name="T12" fmla="*/ 2147483647 w 12"/>
                      <a:gd name="T13" fmla="*/ 2147483647 h 10"/>
                      <a:gd name="T14" fmla="*/ 2147483647 w 12"/>
                      <a:gd name="T15" fmla="*/ 0 h 10"/>
                      <a:gd name="T16" fmla="*/ 2147483647 w 12"/>
                      <a:gd name="T17" fmla="*/ 2147483647 h 10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w 12"/>
                      <a:gd name="T28" fmla="*/ 0 h 10"/>
                      <a:gd name="T29" fmla="*/ 12 w 12"/>
                      <a:gd name="T30" fmla="*/ 10 h 10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T27" t="T28" r="T29" b="T30"/>
                    <a:pathLst>
                      <a:path w="12" h="10">
                        <a:moveTo>
                          <a:pt x="12" y="2"/>
                        </a:moveTo>
                        <a:lnTo>
                          <a:pt x="10" y="6"/>
                        </a:lnTo>
                        <a:lnTo>
                          <a:pt x="10" y="10"/>
                        </a:lnTo>
                        <a:lnTo>
                          <a:pt x="4" y="10"/>
                        </a:lnTo>
                        <a:lnTo>
                          <a:pt x="2" y="8"/>
                        </a:lnTo>
                        <a:lnTo>
                          <a:pt x="0" y="4"/>
                        </a:lnTo>
                        <a:lnTo>
                          <a:pt x="2" y="2"/>
                        </a:lnTo>
                        <a:lnTo>
                          <a:pt x="4" y="0"/>
                        </a:lnTo>
                        <a:lnTo>
                          <a:pt x="12" y="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40" name="íšḻídê">
                    <a:extLst>
                      <a:ext uri="{FF2B5EF4-FFF2-40B4-BE49-F238E27FC236}">
                        <a16:creationId xmlns="" xmlns:a16="http://schemas.microsoft.com/office/drawing/2014/main" id="{3FE1974B-F288-494D-B25C-6C091AD6072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107803" y="3887287"/>
                    <a:ext cx="16526" cy="18214"/>
                  </a:xfrm>
                  <a:custGeom>
                    <a:avLst/>
                    <a:gdLst>
                      <a:gd name="T0" fmla="*/ 2147483647 w 10"/>
                      <a:gd name="T1" fmla="*/ 0 h 12"/>
                      <a:gd name="T2" fmla="*/ 2147483647 w 10"/>
                      <a:gd name="T3" fmla="*/ 2147483647 h 12"/>
                      <a:gd name="T4" fmla="*/ 2147483647 w 10"/>
                      <a:gd name="T5" fmla="*/ 2147483647 h 12"/>
                      <a:gd name="T6" fmla="*/ 2147483647 w 10"/>
                      <a:gd name="T7" fmla="*/ 2147483647 h 12"/>
                      <a:gd name="T8" fmla="*/ 2147483647 w 10"/>
                      <a:gd name="T9" fmla="*/ 2147483647 h 12"/>
                      <a:gd name="T10" fmla="*/ 2147483647 w 10"/>
                      <a:gd name="T11" fmla="*/ 2147483647 h 12"/>
                      <a:gd name="T12" fmla="*/ 2147483647 w 10"/>
                      <a:gd name="T13" fmla="*/ 2147483647 h 12"/>
                      <a:gd name="T14" fmla="*/ 0 w 10"/>
                      <a:gd name="T15" fmla="*/ 2147483647 h 12"/>
                      <a:gd name="T16" fmla="*/ 2147483647 w 10"/>
                      <a:gd name="T17" fmla="*/ 0 h 12"/>
                      <a:gd name="T18" fmla="*/ 2147483647 w 10"/>
                      <a:gd name="T19" fmla="*/ 0 h 12"/>
                      <a:gd name="T20" fmla="*/ 2147483647 w 10"/>
                      <a:gd name="T21" fmla="*/ 0 h 12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10"/>
                      <a:gd name="T34" fmla="*/ 0 h 12"/>
                      <a:gd name="T35" fmla="*/ 10 w 10"/>
                      <a:gd name="T36" fmla="*/ 12 h 12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10" h="12">
                        <a:moveTo>
                          <a:pt x="6" y="0"/>
                        </a:moveTo>
                        <a:lnTo>
                          <a:pt x="6" y="6"/>
                        </a:lnTo>
                        <a:lnTo>
                          <a:pt x="10" y="8"/>
                        </a:lnTo>
                        <a:lnTo>
                          <a:pt x="10" y="12"/>
                        </a:lnTo>
                        <a:lnTo>
                          <a:pt x="6" y="12"/>
                        </a:lnTo>
                        <a:lnTo>
                          <a:pt x="4" y="10"/>
                        </a:lnTo>
                        <a:lnTo>
                          <a:pt x="2" y="8"/>
                        </a:lnTo>
                        <a:lnTo>
                          <a:pt x="0" y="4"/>
                        </a:lnTo>
                        <a:lnTo>
                          <a:pt x="2" y="0"/>
                        </a:lnTo>
                        <a:lnTo>
                          <a:pt x="4" y="0"/>
                        </a:lnTo>
                        <a:lnTo>
                          <a:pt x="6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41" name="íṣ1iďe">
                    <a:extLst>
                      <a:ext uri="{FF2B5EF4-FFF2-40B4-BE49-F238E27FC236}">
                        <a16:creationId xmlns="" xmlns:a16="http://schemas.microsoft.com/office/drawing/2014/main" id="{6B8E7646-6209-4434-9C29-D50E98D33C5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070618" y="3813032"/>
                    <a:ext cx="20657" cy="23818"/>
                  </a:xfrm>
                  <a:custGeom>
                    <a:avLst/>
                    <a:gdLst>
                      <a:gd name="T0" fmla="*/ 2147483647 w 12"/>
                      <a:gd name="T1" fmla="*/ 2147483647 h 14"/>
                      <a:gd name="T2" fmla="*/ 2147483647 w 12"/>
                      <a:gd name="T3" fmla="*/ 2147483647 h 14"/>
                      <a:gd name="T4" fmla="*/ 2147483647 w 12"/>
                      <a:gd name="T5" fmla="*/ 2147483647 h 14"/>
                      <a:gd name="T6" fmla="*/ 2147483647 w 12"/>
                      <a:gd name="T7" fmla="*/ 2147483647 h 14"/>
                      <a:gd name="T8" fmla="*/ 0 w 12"/>
                      <a:gd name="T9" fmla="*/ 2147483647 h 14"/>
                      <a:gd name="T10" fmla="*/ 0 w 12"/>
                      <a:gd name="T11" fmla="*/ 2147483647 h 14"/>
                      <a:gd name="T12" fmla="*/ 0 w 12"/>
                      <a:gd name="T13" fmla="*/ 0 h 14"/>
                      <a:gd name="T14" fmla="*/ 2147483647 w 12"/>
                      <a:gd name="T15" fmla="*/ 2147483647 h 14"/>
                      <a:gd name="T16" fmla="*/ 2147483647 w 12"/>
                      <a:gd name="T17" fmla="*/ 2147483647 h 14"/>
                      <a:gd name="T18" fmla="*/ 2147483647 w 12"/>
                      <a:gd name="T19" fmla="*/ 2147483647 h 14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w 12"/>
                      <a:gd name="T31" fmla="*/ 0 h 14"/>
                      <a:gd name="T32" fmla="*/ 12 w 12"/>
                      <a:gd name="T33" fmla="*/ 14 h 14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T30" t="T31" r="T32" b="T33"/>
                    <a:pathLst>
                      <a:path w="12" h="14">
                        <a:moveTo>
                          <a:pt x="12" y="8"/>
                        </a:moveTo>
                        <a:lnTo>
                          <a:pt x="10" y="12"/>
                        </a:lnTo>
                        <a:lnTo>
                          <a:pt x="8" y="14"/>
                        </a:lnTo>
                        <a:lnTo>
                          <a:pt x="4" y="12"/>
                        </a:lnTo>
                        <a:lnTo>
                          <a:pt x="0" y="8"/>
                        </a:lnTo>
                        <a:lnTo>
                          <a:pt x="0" y="6"/>
                        </a:lnTo>
                        <a:lnTo>
                          <a:pt x="0" y="0"/>
                        </a:lnTo>
                        <a:lnTo>
                          <a:pt x="6" y="4"/>
                        </a:lnTo>
                        <a:lnTo>
                          <a:pt x="10" y="6"/>
                        </a:lnTo>
                        <a:lnTo>
                          <a:pt x="12" y="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42" name="îSḷïḍe">
                    <a:extLst>
                      <a:ext uri="{FF2B5EF4-FFF2-40B4-BE49-F238E27FC236}">
                        <a16:creationId xmlns="" xmlns:a16="http://schemas.microsoft.com/office/drawing/2014/main" id="{F68EEA96-993E-42E4-9831-716F0073026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974072" y="4199724"/>
                    <a:ext cx="35808" cy="16812"/>
                  </a:xfrm>
                  <a:custGeom>
                    <a:avLst/>
                    <a:gdLst>
                      <a:gd name="T0" fmla="*/ 0 w 20"/>
                      <a:gd name="T1" fmla="*/ 0 h 10"/>
                      <a:gd name="T2" fmla="*/ 0 w 20"/>
                      <a:gd name="T3" fmla="*/ 2147483647 h 10"/>
                      <a:gd name="T4" fmla="*/ 2147483647 w 20"/>
                      <a:gd name="T5" fmla="*/ 2147483647 h 10"/>
                      <a:gd name="T6" fmla="*/ 2147483647 w 20"/>
                      <a:gd name="T7" fmla="*/ 2147483647 h 10"/>
                      <a:gd name="T8" fmla="*/ 2147483647 w 20"/>
                      <a:gd name="T9" fmla="*/ 2147483647 h 10"/>
                      <a:gd name="T10" fmla="*/ 2147483647 w 20"/>
                      <a:gd name="T11" fmla="*/ 2147483647 h 10"/>
                      <a:gd name="T12" fmla="*/ 2147483647 w 20"/>
                      <a:gd name="T13" fmla="*/ 2147483647 h 10"/>
                      <a:gd name="T14" fmla="*/ 2147483647 w 20"/>
                      <a:gd name="T15" fmla="*/ 0 h 10"/>
                      <a:gd name="T16" fmla="*/ 2147483647 w 20"/>
                      <a:gd name="T17" fmla="*/ 0 h 10"/>
                      <a:gd name="T18" fmla="*/ 0 w 20"/>
                      <a:gd name="T19" fmla="*/ 0 h 10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w 20"/>
                      <a:gd name="T31" fmla="*/ 0 h 10"/>
                      <a:gd name="T32" fmla="*/ 20 w 20"/>
                      <a:gd name="T33" fmla="*/ 10 h 10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T30" t="T31" r="T32" b="T33"/>
                    <a:pathLst>
                      <a:path w="20" h="10">
                        <a:moveTo>
                          <a:pt x="0" y="0"/>
                        </a:moveTo>
                        <a:lnTo>
                          <a:pt x="0" y="8"/>
                        </a:lnTo>
                        <a:lnTo>
                          <a:pt x="4" y="10"/>
                        </a:lnTo>
                        <a:lnTo>
                          <a:pt x="10" y="10"/>
                        </a:lnTo>
                        <a:lnTo>
                          <a:pt x="14" y="10"/>
                        </a:lnTo>
                        <a:lnTo>
                          <a:pt x="16" y="6"/>
                        </a:lnTo>
                        <a:lnTo>
                          <a:pt x="20" y="2"/>
                        </a:lnTo>
                        <a:lnTo>
                          <a:pt x="16" y="0"/>
                        </a:lnTo>
                        <a:lnTo>
                          <a:pt x="1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43" name="ísliḋè">
                    <a:extLst>
                      <a:ext uri="{FF2B5EF4-FFF2-40B4-BE49-F238E27FC236}">
                        <a16:creationId xmlns="" xmlns:a16="http://schemas.microsoft.com/office/drawing/2014/main" id="{660E5D26-2332-4EFE-AF86-F91C1631EA0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041555" y="5092197"/>
                    <a:ext cx="114309" cy="98074"/>
                  </a:xfrm>
                  <a:custGeom>
                    <a:avLst/>
                    <a:gdLst>
                      <a:gd name="T0" fmla="*/ 2147483647 w 66"/>
                      <a:gd name="T1" fmla="*/ 2147483647 h 58"/>
                      <a:gd name="T2" fmla="*/ 2147483647 w 66"/>
                      <a:gd name="T3" fmla="*/ 2147483647 h 58"/>
                      <a:gd name="T4" fmla="*/ 2147483647 w 66"/>
                      <a:gd name="T5" fmla="*/ 2147483647 h 58"/>
                      <a:gd name="T6" fmla="*/ 2147483647 w 66"/>
                      <a:gd name="T7" fmla="*/ 2147483647 h 58"/>
                      <a:gd name="T8" fmla="*/ 2147483647 w 66"/>
                      <a:gd name="T9" fmla="*/ 2147483647 h 58"/>
                      <a:gd name="T10" fmla="*/ 2147483647 w 66"/>
                      <a:gd name="T11" fmla="*/ 2147483647 h 58"/>
                      <a:gd name="T12" fmla="*/ 2147483647 w 66"/>
                      <a:gd name="T13" fmla="*/ 2147483647 h 58"/>
                      <a:gd name="T14" fmla="*/ 2147483647 w 66"/>
                      <a:gd name="T15" fmla="*/ 2147483647 h 58"/>
                      <a:gd name="T16" fmla="*/ 2147483647 w 66"/>
                      <a:gd name="T17" fmla="*/ 2147483647 h 58"/>
                      <a:gd name="T18" fmla="*/ 2147483647 w 66"/>
                      <a:gd name="T19" fmla="*/ 2147483647 h 58"/>
                      <a:gd name="T20" fmla="*/ 2147483647 w 66"/>
                      <a:gd name="T21" fmla="*/ 2147483647 h 58"/>
                      <a:gd name="T22" fmla="*/ 2147483647 w 66"/>
                      <a:gd name="T23" fmla="*/ 2147483647 h 58"/>
                      <a:gd name="T24" fmla="*/ 2147483647 w 66"/>
                      <a:gd name="T25" fmla="*/ 2147483647 h 58"/>
                      <a:gd name="T26" fmla="*/ 2147483647 w 66"/>
                      <a:gd name="T27" fmla="*/ 2147483647 h 58"/>
                      <a:gd name="T28" fmla="*/ 2147483647 w 66"/>
                      <a:gd name="T29" fmla="*/ 2147483647 h 58"/>
                      <a:gd name="T30" fmla="*/ 2147483647 w 66"/>
                      <a:gd name="T31" fmla="*/ 2147483647 h 58"/>
                      <a:gd name="T32" fmla="*/ 2147483647 w 66"/>
                      <a:gd name="T33" fmla="*/ 2147483647 h 58"/>
                      <a:gd name="T34" fmla="*/ 2147483647 w 66"/>
                      <a:gd name="T35" fmla="*/ 2147483647 h 58"/>
                      <a:gd name="T36" fmla="*/ 2147483647 w 66"/>
                      <a:gd name="T37" fmla="*/ 2147483647 h 58"/>
                      <a:gd name="T38" fmla="*/ 2147483647 w 66"/>
                      <a:gd name="T39" fmla="*/ 2147483647 h 58"/>
                      <a:gd name="T40" fmla="*/ 2147483647 w 66"/>
                      <a:gd name="T41" fmla="*/ 2147483647 h 58"/>
                      <a:gd name="T42" fmla="*/ 2147483647 w 66"/>
                      <a:gd name="T43" fmla="*/ 2147483647 h 58"/>
                      <a:gd name="T44" fmla="*/ 2147483647 w 66"/>
                      <a:gd name="T45" fmla="*/ 2147483647 h 58"/>
                      <a:gd name="T46" fmla="*/ 2147483647 w 66"/>
                      <a:gd name="T47" fmla="*/ 2147483647 h 58"/>
                      <a:gd name="T48" fmla="*/ 2147483647 w 66"/>
                      <a:gd name="T49" fmla="*/ 2147483647 h 58"/>
                      <a:gd name="T50" fmla="*/ 0 w 66"/>
                      <a:gd name="T51" fmla="*/ 2147483647 h 58"/>
                      <a:gd name="T52" fmla="*/ 0 w 66"/>
                      <a:gd name="T53" fmla="*/ 2147483647 h 58"/>
                      <a:gd name="T54" fmla="*/ 0 w 66"/>
                      <a:gd name="T55" fmla="*/ 2147483647 h 58"/>
                      <a:gd name="T56" fmla="*/ 0 w 66"/>
                      <a:gd name="T57" fmla="*/ 2147483647 h 58"/>
                      <a:gd name="T58" fmla="*/ 2147483647 w 66"/>
                      <a:gd name="T59" fmla="*/ 2147483647 h 58"/>
                      <a:gd name="T60" fmla="*/ 2147483647 w 66"/>
                      <a:gd name="T61" fmla="*/ 2147483647 h 58"/>
                      <a:gd name="T62" fmla="*/ 2147483647 w 66"/>
                      <a:gd name="T63" fmla="*/ 2147483647 h 58"/>
                      <a:gd name="T64" fmla="*/ 2147483647 w 66"/>
                      <a:gd name="T65" fmla="*/ 2147483647 h 58"/>
                      <a:gd name="T66" fmla="*/ 2147483647 w 66"/>
                      <a:gd name="T67" fmla="*/ 2147483647 h 58"/>
                      <a:gd name="T68" fmla="*/ 2147483647 w 66"/>
                      <a:gd name="T69" fmla="*/ 2147483647 h 58"/>
                      <a:gd name="T70" fmla="*/ 2147483647 w 66"/>
                      <a:gd name="T71" fmla="*/ 2147483647 h 58"/>
                      <a:gd name="T72" fmla="*/ 2147483647 w 66"/>
                      <a:gd name="T73" fmla="*/ 0 h 58"/>
                      <a:gd name="T74" fmla="*/ 2147483647 w 66"/>
                      <a:gd name="T75" fmla="*/ 2147483647 h 58"/>
                      <a:gd name="T76" fmla="*/ 2147483647 w 66"/>
                      <a:gd name="T77" fmla="*/ 2147483647 h 58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w 66"/>
                      <a:gd name="T118" fmla="*/ 0 h 58"/>
                      <a:gd name="T119" fmla="*/ 66 w 66"/>
                      <a:gd name="T120" fmla="*/ 58 h 58"/>
                    </a:gdLst>
                    <a:ahLst/>
                    <a:cxnLst>
                      <a:cxn ang="T78">
                        <a:pos x="T0" y="T1"/>
                      </a:cxn>
                      <a:cxn ang="T79">
                        <a:pos x="T2" y="T3"/>
                      </a:cxn>
                      <a:cxn ang="T80">
                        <a:pos x="T4" y="T5"/>
                      </a:cxn>
                      <a:cxn ang="T81">
                        <a:pos x="T6" y="T7"/>
                      </a:cxn>
                      <a:cxn ang="T82">
                        <a:pos x="T8" y="T9"/>
                      </a:cxn>
                      <a:cxn ang="T83">
                        <a:pos x="T10" y="T11"/>
                      </a:cxn>
                      <a:cxn ang="T84">
                        <a:pos x="T12" y="T13"/>
                      </a:cxn>
                      <a:cxn ang="T85">
                        <a:pos x="T14" y="T15"/>
                      </a:cxn>
                      <a:cxn ang="T86">
                        <a:pos x="T16" y="T17"/>
                      </a:cxn>
                      <a:cxn ang="T87">
                        <a:pos x="T18" y="T19"/>
                      </a:cxn>
                      <a:cxn ang="T88">
                        <a:pos x="T20" y="T21"/>
                      </a:cxn>
                      <a:cxn ang="T89">
                        <a:pos x="T22" y="T23"/>
                      </a:cxn>
                      <a:cxn ang="T90">
                        <a:pos x="T24" y="T25"/>
                      </a:cxn>
                      <a:cxn ang="T91">
                        <a:pos x="T26" y="T27"/>
                      </a:cxn>
                      <a:cxn ang="T92">
                        <a:pos x="T28" y="T29"/>
                      </a:cxn>
                      <a:cxn ang="T93">
                        <a:pos x="T30" y="T31"/>
                      </a:cxn>
                      <a:cxn ang="T94">
                        <a:pos x="T32" y="T33"/>
                      </a:cxn>
                      <a:cxn ang="T95">
                        <a:pos x="T34" y="T35"/>
                      </a:cxn>
                      <a:cxn ang="T96">
                        <a:pos x="T36" y="T37"/>
                      </a:cxn>
                      <a:cxn ang="T97">
                        <a:pos x="T38" y="T39"/>
                      </a:cxn>
                      <a:cxn ang="T98">
                        <a:pos x="T40" y="T41"/>
                      </a:cxn>
                      <a:cxn ang="T99">
                        <a:pos x="T42" y="T43"/>
                      </a:cxn>
                      <a:cxn ang="T100">
                        <a:pos x="T44" y="T45"/>
                      </a:cxn>
                      <a:cxn ang="T101">
                        <a:pos x="T46" y="T47"/>
                      </a:cxn>
                      <a:cxn ang="T102">
                        <a:pos x="T48" y="T49"/>
                      </a:cxn>
                      <a:cxn ang="T103">
                        <a:pos x="T50" y="T51"/>
                      </a:cxn>
                      <a:cxn ang="T104">
                        <a:pos x="T52" y="T53"/>
                      </a:cxn>
                      <a:cxn ang="T105">
                        <a:pos x="T54" y="T55"/>
                      </a:cxn>
                      <a:cxn ang="T106">
                        <a:pos x="T56" y="T57"/>
                      </a:cxn>
                      <a:cxn ang="T107">
                        <a:pos x="T58" y="T59"/>
                      </a:cxn>
                      <a:cxn ang="T108">
                        <a:pos x="T60" y="T61"/>
                      </a:cxn>
                      <a:cxn ang="T109">
                        <a:pos x="T62" y="T63"/>
                      </a:cxn>
                      <a:cxn ang="T110">
                        <a:pos x="T64" y="T65"/>
                      </a:cxn>
                      <a:cxn ang="T111">
                        <a:pos x="T66" y="T67"/>
                      </a:cxn>
                      <a:cxn ang="T112">
                        <a:pos x="T68" y="T69"/>
                      </a:cxn>
                      <a:cxn ang="T113">
                        <a:pos x="T70" y="T71"/>
                      </a:cxn>
                      <a:cxn ang="T114">
                        <a:pos x="T72" y="T73"/>
                      </a:cxn>
                      <a:cxn ang="T115">
                        <a:pos x="T74" y="T75"/>
                      </a:cxn>
                      <a:cxn ang="T116">
                        <a:pos x="T76" y="T77"/>
                      </a:cxn>
                    </a:cxnLst>
                    <a:rect l="T117" t="T118" r="T119" b="T120"/>
                    <a:pathLst>
                      <a:path w="66" h="58">
                        <a:moveTo>
                          <a:pt x="18" y="2"/>
                        </a:moveTo>
                        <a:lnTo>
                          <a:pt x="24" y="8"/>
                        </a:lnTo>
                        <a:lnTo>
                          <a:pt x="28" y="10"/>
                        </a:lnTo>
                        <a:lnTo>
                          <a:pt x="32" y="12"/>
                        </a:lnTo>
                        <a:lnTo>
                          <a:pt x="40" y="12"/>
                        </a:lnTo>
                        <a:lnTo>
                          <a:pt x="46" y="10"/>
                        </a:lnTo>
                        <a:lnTo>
                          <a:pt x="58" y="6"/>
                        </a:lnTo>
                        <a:lnTo>
                          <a:pt x="66" y="6"/>
                        </a:lnTo>
                        <a:lnTo>
                          <a:pt x="66" y="8"/>
                        </a:lnTo>
                        <a:lnTo>
                          <a:pt x="64" y="12"/>
                        </a:lnTo>
                        <a:lnTo>
                          <a:pt x="60" y="16"/>
                        </a:lnTo>
                        <a:lnTo>
                          <a:pt x="56" y="24"/>
                        </a:lnTo>
                        <a:lnTo>
                          <a:pt x="54" y="32"/>
                        </a:lnTo>
                        <a:lnTo>
                          <a:pt x="50" y="34"/>
                        </a:lnTo>
                        <a:lnTo>
                          <a:pt x="46" y="36"/>
                        </a:lnTo>
                        <a:lnTo>
                          <a:pt x="42" y="42"/>
                        </a:lnTo>
                        <a:lnTo>
                          <a:pt x="38" y="48"/>
                        </a:lnTo>
                        <a:lnTo>
                          <a:pt x="34" y="50"/>
                        </a:lnTo>
                        <a:lnTo>
                          <a:pt x="32" y="52"/>
                        </a:lnTo>
                        <a:lnTo>
                          <a:pt x="30" y="50"/>
                        </a:lnTo>
                        <a:lnTo>
                          <a:pt x="28" y="46"/>
                        </a:lnTo>
                        <a:lnTo>
                          <a:pt x="18" y="54"/>
                        </a:lnTo>
                        <a:lnTo>
                          <a:pt x="16" y="56"/>
                        </a:lnTo>
                        <a:lnTo>
                          <a:pt x="10" y="58"/>
                        </a:lnTo>
                        <a:lnTo>
                          <a:pt x="4" y="56"/>
                        </a:lnTo>
                        <a:lnTo>
                          <a:pt x="0" y="52"/>
                        </a:lnTo>
                        <a:lnTo>
                          <a:pt x="0" y="48"/>
                        </a:lnTo>
                        <a:lnTo>
                          <a:pt x="0" y="42"/>
                        </a:lnTo>
                        <a:lnTo>
                          <a:pt x="0" y="38"/>
                        </a:lnTo>
                        <a:lnTo>
                          <a:pt x="2" y="36"/>
                        </a:lnTo>
                        <a:lnTo>
                          <a:pt x="6" y="32"/>
                        </a:lnTo>
                        <a:lnTo>
                          <a:pt x="8" y="32"/>
                        </a:lnTo>
                        <a:lnTo>
                          <a:pt x="8" y="28"/>
                        </a:lnTo>
                        <a:lnTo>
                          <a:pt x="6" y="20"/>
                        </a:lnTo>
                        <a:lnTo>
                          <a:pt x="8" y="16"/>
                        </a:lnTo>
                        <a:lnTo>
                          <a:pt x="12" y="8"/>
                        </a:lnTo>
                        <a:lnTo>
                          <a:pt x="18" y="0"/>
                        </a:lnTo>
                        <a:lnTo>
                          <a:pt x="18" y="4"/>
                        </a:lnTo>
                        <a:lnTo>
                          <a:pt x="18" y="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44" name="íšḻiḍé">
                    <a:extLst>
                      <a:ext uri="{FF2B5EF4-FFF2-40B4-BE49-F238E27FC236}">
                        <a16:creationId xmlns="" xmlns:a16="http://schemas.microsoft.com/office/drawing/2014/main" id="{77C09F89-41B9-4550-B55D-948379AD82A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502922" y="5097802"/>
                    <a:ext cx="319514" cy="189143"/>
                  </a:xfrm>
                  <a:custGeom>
                    <a:avLst/>
                    <a:gdLst>
                      <a:gd name="T0" fmla="*/ 2147483647 w 184"/>
                      <a:gd name="T1" fmla="*/ 2147483647 h 114"/>
                      <a:gd name="T2" fmla="*/ 2147483647 w 184"/>
                      <a:gd name="T3" fmla="*/ 2147483647 h 114"/>
                      <a:gd name="T4" fmla="*/ 2147483647 w 184"/>
                      <a:gd name="T5" fmla="*/ 2147483647 h 114"/>
                      <a:gd name="T6" fmla="*/ 2147483647 w 184"/>
                      <a:gd name="T7" fmla="*/ 2147483647 h 114"/>
                      <a:gd name="T8" fmla="*/ 2147483647 w 184"/>
                      <a:gd name="T9" fmla="*/ 2147483647 h 114"/>
                      <a:gd name="T10" fmla="*/ 2147483647 w 184"/>
                      <a:gd name="T11" fmla="*/ 2147483647 h 114"/>
                      <a:gd name="T12" fmla="*/ 2147483647 w 184"/>
                      <a:gd name="T13" fmla="*/ 2147483647 h 114"/>
                      <a:gd name="T14" fmla="*/ 2147483647 w 184"/>
                      <a:gd name="T15" fmla="*/ 0 h 114"/>
                      <a:gd name="T16" fmla="*/ 2147483647 w 184"/>
                      <a:gd name="T17" fmla="*/ 2147483647 h 114"/>
                      <a:gd name="T18" fmla="*/ 2147483647 w 184"/>
                      <a:gd name="T19" fmla="*/ 2147483647 h 114"/>
                      <a:gd name="T20" fmla="*/ 2147483647 w 184"/>
                      <a:gd name="T21" fmla="*/ 2147483647 h 114"/>
                      <a:gd name="T22" fmla="*/ 2147483647 w 184"/>
                      <a:gd name="T23" fmla="*/ 2147483647 h 114"/>
                      <a:gd name="T24" fmla="*/ 2147483647 w 184"/>
                      <a:gd name="T25" fmla="*/ 2147483647 h 114"/>
                      <a:gd name="T26" fmla="*/ 2147483647 w 184"/>
                      <a:gd name="T27" fmla="*/ 2147483647 h 114"/>
                      <a:gd name="T28" fmla="*/ 2147483647 w 184"/>
                      <a:gd name="T29" fmla="*/ 2147483647 h 114"/>
                      <a:gd name="T30" fmla="*/ 2147483647 w 184"/>
                      <a:gd name="T31" fmla="*/ 2147483647 h 114"/>
                      <a:gd name="T32" fmla="*/ 2147483647 w 184"/>
                      <a:gd name="T33" fmla="*/ 2147483647 h 114"/>
                      <a:gd name="T34" fmla="*/ 2147483647 w 184"/>
                      <a:gd name="T35" fmla="*/ 2147483647 h 114"/>
                      <a:gd name="T36" fmla="*/ 2147483647 w 184"/>
                      <a:gd name="T37" fmla="*/ 2147483647 h 114"/>
                      <a:gd name="T38" fmla="*/ 2147483647 w 184"/>
                      <a:gd name="T39" fmla="*/ 2147483647 h 114"/>
                      <a:gd name="T40" fmla="*/ 2147483647 w 184"/>
                      <a:gd name="T41" fmla="*/ 2147483647 h 114"/>
                      <a:gd name="T42" fmla="*/ 2147483647 w 184"/>
                      <a:gd name="T43" fmla="*/ 2147483647 h 114"/>
                      <a:gd name="T44" fmla="*/ 2147483647 w 184"/>
                      <a:gd name="T45" fmla="*/ 2147483647 h 114"/>
                      <a:gd name="T46" fmla="*/ 2147483647 w 184"/>
                      <a:gd name="T47" fmla="*/ 2147483647 h 114"/>
                      <a:gd name="T48" fmla="*/ 2147483647 w 184"/>
                      <a:gd name="T49" fmla="*/ 2147483647 h 114"/>
                      <a:gd name="T50" fmla="*/ 2147483647 w 184"/>
                      <a:gd name="T51" fmla="*/ 2147483647 h 114"/>
                      <a:gd name="T52" fmla="*/ 2147483647 w 184"/>
                      <a:gd name="T53" fmla="*/ 2147483647 h 114"/>
                      <a:gd name="T54" fmla="*/ 2147483647 w 184"/>
                      <a:gd name="T55" fmla="*/ 2147483647 h 114"/>
                      <a:gd name="T56" fmla="*/ 2147483647 w 184"/>
                      <a:gd name="T57" fmla="*/ 2147483647 h 114"/>
                      <a:gd name="T58" fmla="*/ 2147483647 w 184"/>
                      <a:gd name="T59" fmla="*/ 2147483647 h 114"/>
                      <a:gd name="T60" fmla="*/ 2147483647 w 184"/>
                      <a:gd name="T61" fmla="*/ 2147483647 h 114"/>
                      <a:gd name="T62" fmla="*/ 2147483647 w 184"/>
                      <a:gd name="T63" fmla="*/ 2147483647 h 114"/>
                      <a:gd name="T64" fmla="*/ 2147483647 w 184"/>
                      <a:gd name="T65" fmla="*/ 2147483647 h 114"/>
                      <a:gd name="T66" fmla="*/ 2147483647 w 184"/>
                      <a:gd name="T67" fmla="*/ 2147483647 h 114"/>
                      <a:gd name="T68" fmla="*/ 2147483647 w 184"/>
                      <a:gd name="T69" fmla="*/ 2147483647 h 114"/>
                      <a:gd name="T70" fmla="*/ 2147483647 w 184"/>
                      <a:gd name="T71" fmla="*/ 2147483647 h 114"/>
                      <a:gd name="T72" fmla="*/ 2147483647 w 184"/>
                      <a:gd name="T73" fmla="*/ 2147483647 h 114"/>
                      <a:gd name="T74" fmla="*/ 2147483647 w 184"/>
                      <a:gd name="T75" fmla="*/ 2147483647 h 114"/>
                      <a:gd name="T76" fmla="*/ 2147483647 w 184"/>
                      <a:gd name="T77" fmla="*/ 2147483647 h 114"/>
                      <a:gd name="T78" fmla="*/ 2147483647 w 184"/>
                      <a:gd name="T79" fmla="*/ 2147483647 h 114"/>
                      <a:gd name="T80" fmla="*/ 2147483647 w 184"/>
                      <a:gd name="T81" fmla="*/ 2147483647 h 114"/>
                      <a:gd name="T82" fmla="*/ 2147483647 w 184"/>
                      <a:gd name="T83" fmla="*/ 2147483647 h 114"/>
                      <a:gd name="T84" fmla="*/ 0 w 184"/>
                      <a:gd name="T85" fmla="*/ 2147483647 h 114"/>
                      <a:gd name="T86" fmla="*/ 0 w 184"/>
                      <a:gd name="T87" fmla="*/ 2147483647 h 114"/>
                      <a:gd name="T88" fmla="*/ 2147483647 w 184"/>
                      <a:gd name="T89" fmla="*/ 2147483647 h 114"/>
                      <a:gd name="T90" fmla="*/ 2147483647 w 184"/>
                      <a:gd name="T91" fmla="*/ 2147483647 h 114"/>
                      <a:gd name="T92" fmla="*/ 2147483647 w 184"/>
                      <a:gd name="T93" fmla="*/ 2147483647 h 114"/>
                      <a:gd name="T94" fmla="*/ 2147483647 w 184"/>
                      <a:gd name="T95" fmla="*/ 2147483647 h 114"/>
                      <a:gd name="T96" fmla="*/ 2147483647 w 184"/>
                      <a:gd name="T97" fmla="*/ 2147483647 h 114"/>
                      <a:gd name="T98" fmla="*/ 2147483647 w 184"/>
                      <a:gd name="T99" fmla="*/ 2147483647 h 114"/>
                      <a:gd name="T100" fmla="*/ 2147483647 w 184"/>
                      <a:gd name="T101" fmla="*/ 2147483647 h 114"/>
                      <a:gd name="T102" fmla="*/ 2147483647 w 184"/>
                      <a:gd name="T103" fmla="*/ 2147483647 h 114"/>
                      <a:gd name="T104" fmla="*/ 2147483647 w 184"/>
                      <a:gd name="T105" fmla="*/ 2147483647 h 114"/>
                      <a:gd name="T106" fmla="*/ 2147483647 w 184"/>
                      <a:gd name="T107" fmla="*/ 2147483647 h 114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w 184"/>
                      <a:gd name="T163" fmla="*/ 0 h 114"/>
                      <a:gd name="T164" fmla="*/ 184 w 184"/>
                      <a:gd name="T165" fmla="*/ 114 h 114"/>
                    </a:gdLst>
                    <a:ahLst/>
                    <a:cxnLst>
                      <a:cxn ang="T108">
                        <a:pos x="T0" y="T1"/>
                      </a:cxn>
                      <a:cxn ang="T109">
                        <a:pos x="T2" y="T3"/>
                      </a:cxn>
                      <a:cxn ang="T110">
                        <a:pos x="T4" y="T5"/>
                      </a:cxn>
                      <a:cxn ang="T111">
                        <a:pos x="T6" y="T7"/>
                      </a:cxn>
                      <a:cxn ang="T112">
                        <a:pos x="T8" y="T9"/>
                      </a:cxn>
                      <a:cxn ang="T113">
                        <a:pos x="T10" y="T11"/>
                      </a:cxn>
                      <a:cxn ang="T114">
                        <a:pos x="T12" y="T13"/>
                      </a:cxn>
                      <a:cxn ang="T115">
                        <a:pos x="T14" y="T15"/>
                      </a:cxn>
                      <a:cxn ang="T116">
                        <a:pos x="T16" y="T17"/>
                      </a:cxn>
                      <a:cxn ang="T117">
                        <a:pos x="T18" y="T19"/>
                      </a:cxn>
                      <a:cxn ang="T118">
                        <a:pos x="T20" y="T21"/>
                      </a:cxn>
                      <a:cxn ang="T119">
                        <a:pos x="T22" y="T23"/>
                      </a:cxn>
                      <a:cxn ang="T120">
                        <a:pos x="T24" y="T25"/>
                      </a:cxn>
                      <a:cxn ang="T121">
                        <a:pos x="T26" y="T27"/>
                      </a:cxn>
                      <a:cxn ang="T122">
                        <a:pos x="T28" y="T29"/>
                      </a:cxn>
                      <a:cxn ang="T123">
                        <a:pos x="T30" y="T31"/>
                      </a:cxn>
                      <a:cxn ang="T124">
                        <a:pos x="T32" y="T33"/>
                      </a:cxn>
                      <a:cxn ang="T125">
                        <a:pos x="T34" y="T35"/>
                      </a:cxn>
                      <a:cxn ang="T126">
                        <a:pos x="T36" y="T37"/>
                      </a:cxn>
                      <a:cxn ang="T127">
                        <a:pos x="T38" y="T39"/>
                      </a:cxn>
                      <a:cxn ang="T128">
                        <a:pos x="T40" y="T41"/>
                      </a:cxn>
                      <a:cxn ang="T129">
                        <a:pos x="T42" y="T43"/>
                      </a:cxn>
                      <a:cxn ang="T130">
                        <a:pos x="T44" y="T45"/>
                      </a:cxn>
                      <a:cxn ang="T131">
                        <a:pos x="T46" y="T47"/>
                      </a:cxn>
                      <a:cxn ang="T132">
                        <a:pos x="T48" y="T49"/>
                      </a:cxn>
                      <a:cxn ang="T133">
                        <a:pos x="T50" y="T51"/>
                      </a:cxn>
                      <a:cxn ang="T134">
                        <a:pos x="T52" y="T53"/>
                      </a:cxn>
                      <a:cxn ang="T135">
                        <a:pos x="T54" y="T55"/>
                      </a:cxn>
                      <a:cxn ang="T136">
                        <a:pos x="T56" y="T57"/>
                      </a:cxn>
                      <a:cxn ang="T137">
                        <a:pos x="T58" y="T59"/>
                      </a:cxn>
                      <a:cxn ang="T138">
                        <a:pos x="T60" y="T61"/>
                      </a:cxn>
                      <a:cxn ang="T139">
                        <a:pos x="T62" y="T63"/>
                      </a:cxn>
                      <a:cxn ang="T140">
                        <a:pos x="T64" y="T65"/>
                      </a:cxn>
                      <a:cxn ang="T141">
                        <a:pos x="T66" y="T67"/>
                      </a:cxn>
                      <a:cxn ang="T142">
                        <a:pos x="T68" y="T69"/>
                      </a:cxn>
                      <a:cxn ang="T143">
                        <a:pos x="T70" y="T71"/>
                      </a:cxn>
                      <a:cxn ang="T144">
                        <a:pos x="T72" y="T73"/>
                      </a:cxn>
                      <a:cxn ang="T145">
                        <a:pos x="T74" y="T75"/>
                      </a:cxn>
                      <a:cxn ang="T146">
                        <a:pos x="T76" y="T77"/>
                      </a:cxn>
                      <a:cxn ang="T147">
                        <a:pos x="T78" y="T79"/>
                      </a:cxn>
                      <a:cxn ang="T148">
                        <a:pos x="T80" y="T81"/>
                      </a:cxn>
                      <a:cxn ang="T149">
                        <a:pos x="T82" y="T83"/>
                      </a:cxn>
                      <a:cxn ang="T150">
                        <a:pos x="T84" y="T85"/>
                      </a:cxn>
                      <a:cxn ang="T151">
                        <a:pos x="T86" y="T87"/>
                      </a:cxn>
                      <a:cxn ang="T152">
                        <a:pos x="T88" y="T89"/>
                      </a:cxn>
                      <a:cxn ang="T153">
                        <a:pos x="T90" y="T91"/>
                      </a:cxn>
                      <a:cxn ang="T154">
                        <a:pos x="T92" y="T93"/>
                      </a:cxn>
                      <a:cxn ang="T155">
                        <a:pos x="T94" y="T95"/>
                      </a:cxn>
                      <a:cxn ang="T156">
                        <a:pos x="T96" y="T97"/>
                      </a:cxn>
                      <a:cxn ang="T157">
                        <a:pos x="T98" y="T99"/>
                      </a:cxn>
                      <a:cxn ang="T158">
                        <a:pos x="T100" y="T101"/>
                      </a:cxn>
                      <a:cxn ang="T159">
                        <a:pos x="T102" y="T103"/>
                      </a:cxn>
                      <a:cxn ang="T160">
                        <a:pos x="T104" y="T105"/>
                      </a:cxn>
                      <a:cxn ang="T161">
                        <a:pos x="T106" y="T107"/>
                      </a:cxn>
                    </a:cxnLst>
                    <a:rect l="T162" t="T163" r="T164" b="T165"/>
                    <a:pathLst>
                      <a:path w="184" h="114">
                        <a:moveTo>
                          <a:pt x="110" y="42"/>
                        </a:moveTo>
                        <a:lnTo>
                          <a:pt x="120" y="32"/>
                        </a:lnTo>
                        <a:lnTo>
                          <a:pt x="132" y="24"/>
                        </a:lnTo>
                        <a:lnTo>
                          <a:pt x="138" y="22"/>
                        </a:lnTo>
                        <a:lnTo>
                          <a:pt x="144" y="18"/>
                        </a:lnTo>
                        <a:lnTo>
                          <a:pt x="154" y="6"/>
                        </a:lnTo>
                        <a:lnTo>
                          <a:pt x="162" y="2"/>
                        </a:lnTo>
                        <a:lnTo>
                          <a:pt x="166" y="0"/>
                        </a:lnTo>
                        <a:lnTo>
                          <a:pt x="172" y="2"/>
                        </a:lnTo>
                        <a:lnTo>
                          <a:pt x="168" y="6"/>
                        </a:lnTo>
                        <a:lnTo>
                          <a:pt x="166" y="14"/>
                        </a:lnTo>
                        <a:lnTo>
                          <a:pt x="172" y="12"/>
                        </a:lnTo>
                        <a:lnTo>
                          <a:pt x="176" y="10"/>
                        </a:lnTo>
                        <a:lnTo>
                          <a:pt x="184" y="6"/>
                        </a:lnTo>
                        <a:lnTo>
                          <a:pt x="184" y="16"/>
                        </a:lnTo>
                        <a:lnTo>
                          <a:pt x="178" y="18"/>
                        </a:lnTo>
                        <a:lnTo>
                          <a:pt x="176" y="22"/>
                        </a:lnTo>
                        <a:lnTo>
                          <a:pt x="172" y="28"/>
                        </a:lnTo>
                        <a:lnTo>
                          <a:pt x="168" y="32"/>
                        </a:lnTo>
                        <a:lnTo>
                          <a:pt x="164" y="34"/>
                        </a:lnTo>
                        <a:lnTo>
                          <a:pt x="158" y="36"/>
                        </a:lnTo>
                        <a:lnTo>
                          <a:pt x="140" y="46"/>
                        </a:lnTo>
                        <a:lnTo>
                          <a:pt x="132" y="52"/>
                        </a:lnTo>
                        <a:lnTo>
                          <a:pt x="130" y="54"/>
                        </a:lnTo>
                        <a:lnTo>
                          <a:pt x="128" y="56"/>
                        </a:lnTo>
                        <a:lnTo>
                          <a:pt x="128" y="60"/>
                        </a:lnTo>
                        <a:lnTo>
                          <a:pt x="122" y="64"/>
                        </a:lnTo>
                        <a:lnTo>
                          <a:pt x="114" y="64"/>
                        </a:lnTo>
                        <a:lnTo>
                          <a:pt x="102" y="66"/>
                        </a:lnTo>
                        <a:lnTo>
                          <a:pt x="94" y="70"/>
                        </a:lnTo>
                        <a:lnTo>
                          <a:pt x="86" y="78"/>
                        </a:lnTo>
                        <a:lnTo>
                          <a:pt x="74" y="90"/>
                        </a:lnTo>
                        <a:lnTo>
                          <a:pt x="70" y="94"/>
                        </a:lnTo>
                        <a:lnTo>
                          <a:pt x="66" y="98"/>
                        </a:lnTo>
                        <a:lnTo>
                          <a:pt x="54" y="100"/>
                        </a:lnTo>
                        <a:lnTo>
                          <a:pt x="50" y="104"/>
                        </a:lnTo>
                        <a:lnTo>
                          <a:pt x="42" y="110"/>
                        </a:lnTo>
                        <a:lnTo>
                          <a:pt x="36" y="112"/>
                        </a:lnTo>
                        <a:lnTo>
                          <a:pt x="28" y="114"/>
                        </a:lnTo>
                        <a:lnTo>
                          <a:pt x="20" y="112"/>
                        </a:lnTo>
                        <a:lnTo>
                          <a:pt x="10" y="108"/>
                        </a:lnTo>
                        <a:lnTo>
                          <a:pt x="2" y="102"/>
                        </a:lnTo>
                        <a:lnTo>
                          <a:pt x="0" y="100"/>
                        </a:lnTo>
                        <a:lnTo>
                          <a:pt x="0" y="96"/>
                        </a:lnTo>
                        <a:lnTo>
                          <a:pt x="8" y="90"/>
                        </a:lnTo>
                        <a:lnTo>
                          <a:pt x="20" y="84"/>
                        </a:lnTo>
                        <a:lnTo>
                          <a:pt x="30" y="78"/>
                        </a:lnTo>
                        <a:lnTo>
                          <a:pt x="40" y="72"/>
                        </a:lnTo>
                        <a:lnTo>
                          <a:pt x="62" y="60"/>
                        </a:lnTo>
                        <a:lnTo>
                          <a:pt x="68" y="58"/>
                        </a:lnTo>
                        <a:lnTo>
                          <a:pt x="72" y="58"/>
                        </a:lnTo>
                        <a:lnTo>
                          <a:pt x="82" y="58"/>
                        </a:lnTo>
                        <a:lnTo>
                          <a:pt x="96" y="52"/>
                        </a:lnTo>
                        <a:lnTo>
                          <a:pt x="110" y="4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45" name="ïSḷîḓè">
                    <a:extLst>
                      <a:ext uri="{FF2B5EF4-FFF2-40B4-BE49-F238E27FC236}">
                        <a16:creationId xmlns="" xmlns:a16="http://schemas.microsoft.com/office/drawing/2014/main" id="{38D21D05-D6E7-4F33-8270-FE062E1D4D9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830700" y="4914262"/>
                    <a:ext cx="183170" cy="219967"/>
                  </a:xfrm>
                  <a:custGeom>
                    <a:avLst/>
                    <a:gdLst>
                      <a:gd name="T0" fmla="*/ 2147483647 w 106"/>
                      <a:gd name="T1" fmla="*/ 2147483647 h 132"/>
                      <a:gd name="T2" fmla="*/ 0 w 106"/>
                      <a:gd name="T3" fmla="*/ 2147483647 h 132"/>
                      <a:gd name="T4" fmla="*/ 2147483647 w 106"/>
                      <a:gd name="T5" fmla="*/ 2147483647 h 132"/>
                      <a:gd name="T6" fmla="*/ 2147483647 w 106"/>
                      <a:gd name="T7" fmla="*/ 2147483647 h 132"/>
                      <a:gd name="T8" fmla="*/ 2147483647 w 106"/>
                      <a:gd name="T9" fmla="*/ 2147483647 h 132"/>
                      <a:gd name="T10" fmla="*/ 2147483647 w 106"/>
                      <a:gd name="T11" fmla="*/ 2147483647 h 132"/>
                      <a:gd name="T12" fmla="*/ 2147483647 w 106"/>
                      <a:gd name="T13" fmla="*/ 2147483647 h 132"/>
                      <a:gd name="T14" fmla="*/ 2147483647 w 106"/>
                      <a:gd name="T15" fmla="*/ 2147483647 h 132"/>
                      <a:gd name="T16" fmla="*/ 2147483647 w 106"/>
                      <a:gd name="T17" fmla="*/ 2147483647 h 132"/>
                      <a:gd name="T18" fmla="*/ 2147483647 w 106"/>
                      <a:gd name="T19" fmla="*/ 2147483647 h 132"/>
                      <a:gd name="T20" fmla="*/ 2147483647 w 106"/>
                      <a:gd name="T21" fmla="*/ 2147483647 h 132"/>
                      <a:gd name="T22" fmla="*/ 2147483647 w 106"/>
                      <a:gd name="T23" fmla="*/ 2147483647 h 132"/>
                      <a:gd name="T24" fmla="*/ 2147483647 w 106"/>
                      <a:gd name="T25" fmla="*/ 2147483647 h 132"/>
                      <a:gd name="T26" fmla="*/ 2147483647 w 106"/>
                      <a:gd name="T27" fmla="*/ 2147483647 h 132"/>
                      <a:gd name="T28" fmla="*/ 2147483647 w 106"/>
                      <a:gd name="T29" fmla="*/ 2147483647 h 132"/>
                      <a:gd name="T30" fmla="*/ 2147483647 w 106"/>
                      <a:gd name="T31" fmla="*/ 2147483647 h 132"/>
                      <a:gd name="T32" fmla="*/ 2147483647 w 106"/>
                      <a:gd name="T33" fmla="*/ 2147483647 h 132"/>
                      <a:gd name="T34" fmla="*/ 2147483647 w 106"/>
                      <a:gd name="T35" fmla="*/ 0 h 132"/>
                      <a:gd name="T36" fmla="*/ 2147483647 w 106"/>
                      <a:gd name="T37" fmla="*/ 2147483647 h 132"/>
                      <a:gd name="T38" fmla="*/ 2147483647 w 106"/>
                      <a:gd name="T39" fmla="*/ 2147483647 h 132"/>
                      <a:gd name="T40" fmla="*/ 2147483647 w 106"/>
                      <a:gd name="T41" fmla="*/ 2147483647 h 132"/>
                      <a:gd name="T42" fmla="*/ 2147483647 w 106"/>
                      <a:gd name="T43" fmla="*/ 2147483647 h 132"/>
                      <a:gd name="T44" fmla="*/ 2147483647 w 106"/>
                      <a:gd name="T45" fmla="*/ 2147483647 h 132"/>
                      <a:gd name="T46" fmla="*/ 2147483647 w 106"/>
                      <a:gd name="T47" fmla="*/ 2147483647 h 132"/>
                      <a:gd name="T48" fmla="*/ 2147483647 w 106"/>
                      <a:gd name="T49" fmla="*/ 2147483647 h 132"/>
                      <a:gd name="T50" fmla="*/ 2147483647 w 106"/>
                      <a:gd name="T51" fmla="*/ 2147483647 h 132"/>
                      <a:gd name="T52" fmla="*/ 2147483647 w 106"/>
                      <a:gd name="T53" fmla="*/ 2147483647 h 132"/>
                      <a:gd name="T54" fmla="*/ 2147483647 w 106"/>
                      <a:gd name="T55" fmla="*/ 2147483647 h 132"/>
                      <a:gd name="T56" fmla="*/ 2147483647 w 106"/>
                      <a:gd name="T57" fmla="*/ 2147483647 h 132"/>
                      <a:gd name="T58" fmla="*/ 2147483647 w 106"/>
                      <a:gd name="T59" fmla="*/ 2147483647 h 132"/>
                      <a:gd name="T60" fmla="*/ 2147483647 w 106"/>
                      <a:gd name="T61" fmla="*/ 2147483647 h 132"/>
                      <a:gd name="T62" fmla="*/ 2147483647 w 106"/>
                      <a:gd name="T63" fmla="*/ 2147483647 h 132"/>
                      <a:gd name="T64" fmla="*/ 2147483647 w 106"/>
                      <a:gd name="T65" fmla="*/ 2147483647 h 132"/>
                      <a:gd name="T66" fmla="*/ 2147483647 w 106"/>
                      <a:gd name="T67" fmla="*/ 2147483647 h 132"/>
                      <a:gd name="T68" fmla="*/ 2147483647 w 106"/>
                      <a:gd name="T69" fmla="*/ 2147483647 h 132"/>
                      <a:gd name="T70" fmla="*/ 2147483647 w 106"/>
                      <a:gd name="T71" fmla="*/ 2147483647 h 132"/>
                      <a:gd name="T72" fmla="*/ 2147483647 w 106"/>
                      <a:gd name="T73" fmla="*/ 2147483647 h 132"/>
                      <a:gd name="T74" fmla="*/ 2147483647 w 106"/>
                      <a:gd name="T75" fmla="*/ 2147483647 h 132"/>
                      <a:gd name="T76" fmla="*/ 2147483647 w 106"/>
                      <a:gd name="T77" fmla="*/ 2147483647 h 132"/>
                      <a:gd name="T78" fmla="*/ 2147483647 w 106"/>
                      <a:gd name="T79" fmla="*/ 2147483647 h 132"/>
                      <a:gd name="T80" fmla="*/ 2147483647 w 106"/>
                      <a:gd name="T81" fmla="*/ 2147483647 h 132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w 106"/>
                      <a:gd name="T124" fmla="*/ 0 h 132"/>
                      <a:gd name="T125" fmla="*/ 106 w 106"/>
                      <a:gd name="T126" fmla="*/ 132 h 132"/>
                    </a:gdLst>
                    <a:ahLst/>
                    <a:cxnLst>
                      <a:cxn ang="T82">
                        <a:pos x="T0" y="T1"/>
                      </a:cxn>
                      <a:cxn ang="T83">
                        <a:pos x="T2" y="T3"/>
                      </a:cxn>
                      <a:cxn ang="T84">
                        <a:pos x="T4" y="T5"/>
                      </a:cxn>
                      <a:cxn ang="T85">
                        <a:pos x="T6" y="T7"/>
                      </a:cxn>
                      <a:cxn ang="T86">
                        <a:pos x="T8" y="T9"/>
                      </a:cxn>
                      <a:cxn ang="T87">
                        <a:pos x="T10" y="T11"/>
                      </a:cxn>
                      <a:cxn ang="T88">
                        <a:pos x="T12" y="T13"/>
                      </a:cxn>
                      <a:cxn ang="T89">
                        <a:pos x="T14" y="T15"/>
                      </a:cxn>
                      <a:cxn ang="T90">
                        <a:pos x="T16" y="T17"/>
                      </a:cxn>
                      <a:cxn ang="T91">
                        <a:pos x="T18" y="T19"/>
                      </a:cxn>
                      <a:cxn ang="T92">
                        <a:pos x="T20" y="T21"/>
                      </a:cxn>
                      <a:cxn ang="T93">
                        <a:pos x="T22" y="T23"/>
                      </a:cxn>
                      <a:cxn ang="T94">
                        <a:pos x="T24" y="T25"/>
                      </a:cxn>
                      <a:cxn ang="T95">
                        <a:pos x="T26" y="T27"/>
                      </a:cxn>
                      <a:cxn ang="T96">
                        <a:pos x="T28" y="T29"/>
                      </a:cxn>
                      <a:cxn ang="T97">
                        <a:pos x="T30" y="T31"/>
                      </a:cxn>
                      <a:cxn ang="T98">
                        <a:pos x="T32" y="T33"/>
                      </a:cxn>
                      <a:cxn ang="T99">
                        <a:pos x="T34" y="T35"/>
                      </a:cxn>
                      <a:cxn ang="T100">
                        <a:pos x="T36" y="T37"/>
                      </a:cxn>
                      <a:cxn ang="T101">
                        <a:pos x="T38" y="T39"/>
                      </a:cxn>
                      <a:cxn ang="T102">
                        <a:pos x="T40" y="T41"/>
                      </a:cxn>
                      <a:cxn ang="T103">
                        <a:pos x="T42" y="T43"/>
                      </a:cxn>
                      <a:cxn ang="T104">
                        <a:pos x="T44" y="T45"/>
                      </a:cxn>
                      <a:cxn ang="T105">
                        <a:pos x="T46" y="T47"/>
                      </a:cxn>
                      <a:cxn ang="T106">
                        <a:pos x="T48" y="T49"/>
                      </a:cxn>
                      <a:cxn ang="T107">
                        <a:pos x="T50" y="T51"/>
                      </a:cxn>
                      <a:cxn ang="T108">
                        <a:pos x="T52" y="T53"/>
                      </a:cxn>
                      <a:cxn ang="T109">
                        <a:pos x="T54" y="T55"/>
                      </a:cxn>
                      <a:cxn ang="T110">
                        <a:pos x="T56" y="T57"/>
                      </a:cxn>
                      <a:cxn ang="T111">
                        <a:pos x="T58" y="T59"/>
                      </a:cxn>
                      <a:cxn ang="T112">
                        <a:pos x="T60" y="T61"/>
                      </a:cxn>
                      <a:cxn ang="T113">
                        <a:pos x="T62" y="T63"/>
                      </a:cxn>
                      <a:cxn ang="T114">
                        <a:pos x="T64" y="T65"/>
                      </a:cxn>
                      <a:cxn ang="T115">
                        <a:pos x="T66" y="T67"/>
                      </a:cxn>
                      <a:cxn ang="T116">
                        <a:pos x="T68" y="T69"/>
                      </a:cxn>
                      <a:cxn ang="T117">
                        <a:pos x="T70" y="T71"/>
                      </a:cxn>
                      <a:cxn ang="T118">
                        <a:pos x="T72" y="T73"/>
                      </a:cxn>
                      <a:cxn ang="T119">
                        <a:pos x="T74" y="T75"/>
                      </a:cxn>
                      <a:cxn ang="T120">
                        <a:pos x="T76" y="T77"/>
                      </a:cxn>
                      <a:cxn ang="T121">
                        <a:pos x="T78" y="T79"/>
                      </a:cxn>
                      <a:cxn ang="T122">
                        <a:pos x="T80" y="T81"/>
                      </a:cxn>
                    </a:cxnLst>
                    <a:rect l="T123" t="T124" r="T125" b="T126"/>
                    <a:pathLst>
                      <a:path w="106" h="132">
                        <a:moveTo>
                          <a:pt x="6" y="132"/>
                        </a:moveTo>
                        <a:lnTo>
                          <a:pt x="2" y="130"/>
                        </a:lnTo>
                        <a:lnTo>
                          <a:pt x="0" y="126"/>
                        </a:lnTo>
                        <a:lnTo>
                          <a:pt x="0" y="122"/>
                        </a:lnTo>
                        <a:lnTo>
                          <a:pt x="2" y="120"/>
                        </a:lnTo>
                        <a:lnTo>
                          <a:pt x="6" y="120"/>
                        </a:lnTo>
                        <a:lnTo>
                          <a:pt x="12" y="116"/>
                        </a:lnTo>
                        <a:lnTo>
                          <a:pt x="18" y="114"/>
                        </a:lnTo>
                        <a:lnTo>
                          <a:pt x="22" y="110"/>
                        </a:lnTo>
                        <a:lnTo>
                          <a:pt x="24" y="104"/>
                        </a:lnTo>
                        <a:lnTo>
                          <a:pt x="16" y="98"/>
                        </a:lnTo>
                        <a:lnTo>
                          <a:pt x="12" y="94"/>
                        </a:lnTo>
                        <a:lnTo>
                          <a:pt x="12" y="90"/>
                        </a:lnTo>
                        <a:lnTo>
                          <a:pt x="14" y="86"/>
                        </a:lnTo>
                        <a:lnTo>
                          <a:pt x="16" y="84"/>
                        </a:lnTo>
                        <a:lnTo>
                          <a:pt x="18" y="84"/>
                        </a:lnTo>
                        <a:lnTo>
                          <a:pt x="20" y="84"/>
                        </a:lnTo>
                        <a:lnTo>
                          <a:pt x="26" y="84"/>
                        </a:lnTo>
                        <a:lnTo>
                          <a:pt x="30" y="82"/>
                        </a:lnTo>
                        <a:lnTo>
                          <a:pt x="34" y="78"/>
                        </a:lnTo>
                        <a:lnTo>
                          <a:pt x="40" y="70"/>
                        </a:lnTo>
                        <a:lnTo>
                          <a:pt x="44" y="68"/>
                        </a:lnTo>
                        <a:lnTo>
                          <a:pt x="48" y="62"/>
                        </a:lnTo>
                        <a:lnTo>
                          <a:pt x="52" y="54"/>
                        </a:lnTo>
                        <a:lnTo>
                          <a:pt x="54" y="44"/>
                        </a:lnTo>
                        <a:lnTo>
                          <a:pt x="58" y="34"/>
                        </a:lnTo>
                        <a:lnTo>
                          <a:pt x="54" y="32"/>
                        </a:lnTo>
                        <a:lnTo>
                          <a:pt x="52" y="30"/>
                        </a:lnTo>
                        <a:lnTo>
                          <a:pt x="52" y="24"/>
                        </a:lnTo>
                        <a:lnTo>
                          <a:pt x="52" y="22"/>
                        </a:lnTo>
                        <a:lnTo>
                          <a:pt x="54" y="20"/>
                        </a:lnTo>
                        <a:lnTo>
                          <a:pt x="52" y="16"/>
                        </a:lnTo>
                        <a:lnTo>
                          <a:pt x="52" y="14"/>
                        </a:lnTo>
                        <a:lnTo>
                          <a:pt x="54" y="4"/>
                        </a:lnTo>
                        <a:lnTo>
                          <a:pt x="56" y="2"/>
                        </a:lnTo>
                        <a:lnTo>
                          <a:pt x="58" y="0"/>
                        </a:lnTo>
                        <a:lnTo>
                          <a:pt x="60" y="4"/>
                        </a:lnTo>
                        <a:lnTo>
                          <a:pt x="64" y="8"/>
                        </a:lnTo>
                        <a:lnTo>
                          <a:pt x="68" y="14"/>
                        </a:lnTo>
                        <a:lnTo>
                          <a:pt x="70" y="20"/>
                        </a:lnTo>
                        <a:lnTo>
                          <a:pt x="70" y="24"/>
                        </a:lnTo>
                        <a:lnTo>
                          <a:pt x="68" y="26"/>
                        </a:lnTo>
                        <a:lnTo>
                          <a:pt x="64" y="28"/>
                        </a:lnTo>
                        <a:lnTo>
                          <a:pt x="62" y="30"/>
                        </a:lnTo>
                        <a:lnTo>
                          <a:pt x="62" y="34"/>
                        </a:lnTo>
                        <a:lnTo>
                          <a:pt x="60" y="38"/>
                        </a:lnTo>
                        <a:lnTo>
                          <a:pt x="58" y="44"/>
                        </a:lnTo>
                        <a:lnTo>
                          <a:pt x="60" y="46"/>
                        </a:lnTo>
                        <a:lnTo>
                          <a:pt x="62" y="48"/>
                        </a:lnTo>
                        <a:lnTo>
                          <a:pt x="66" y="46"/>
                        </a:lnTo>
                        <a:lnTo>
                          <a:pt x="68" y="44"/>
                        </a:lnTo>
                        <a:lnTo>
                          <a:pt x="74" y="38"/>
                        </a:lnTo>
                        <a:lnTo>
                          <a:pt x="74" y="40"/>
                        </a:lnTo>
                        <a:lnTo>
                          <a:pt x="74" y="44"/>
                        </a:lnTo>
                        <a:lnTo>
                          <a:pt x="72" y="48"/>
                        </a:lnTo>
                        <a:lnTo>
                          <a:pt x="70" y="52"/>
                        </a:lnTo>
                        <a:lnTo>
                          <a:pt x="70" y="56"/>
                        </a:lnTo>
                        <a:lnTo>
                          <a:pt x="72" y="60"/>
                        </a:lnTo>
                        <a:lnTo>
                          <a:pt x="76" y="62"/>
                        </a:lnTo>
                        <a:lnTo>
                          <a:pt x="78" y="64"/>
                        </a:lnTo>
                        <a:lnTo>
                          <a:pt x="84" y="62"/>
                        </a:lnTo>
                        <a:lnTo>
                          <a:pt x="88" y="60"/>
                        </a:lnTo>
                        <a:lnTo>
                          <a:pt x="92" y="58"/>
                        </a:lnTo>
                        <a:lnTo>
                          <a:pt x="96" y="56"/>
                        </a:lnTo>
                        <a:lnTo>
                          <a:pt x="102" y="58"/>
                        </a:lnTo>
                        <a:lnTo>
                          <a:pt x="104" y="60"/>
                        </a:lnTo>
                        <a:lnTo>
                          <a:pt x="106" y="62"/>
                        </a:lnTo>
                        <a:lnTo>
                          <a:pt x="104" y="64"/>
                        </a:lnTo>
                        <a:lnTo>
                          <a:pt x="102" y="68"/>
                        </a:lnTo>
                        <a:lnTo>
                          <a:pt x="96" y="70"/>
                        </a:lnTo>
                        <a:lnTo>
                          <a:pt x="80" y="86"/>
                        </a:lnTo>
                        <a:lnTo>
                          <a:pt x="76" y="88"/>
                        </a:lnTo>
                        <a:lnTo>
                          <a:pt x="72" y="86"/>
                        </a:lnTo>
                        <a:lnTo>
                          <a:pt x="68" y="86"/>
                        </a:lnTo>
                        <a:lnTo>
                          <a:pt x="64" y="86"/>
                        </a:lnTo>
                        <a:lnTo>
                          <a:pt x="58" y="92"/>
                        </a:lnTo>
                        <a:lnTo>
                          <a:pt x="54" y="98"/>
                        </a:lnTo>
                        <a:lnTo>
                          <a:pt x="44" y="108"/>
                        </a:lnTo>
                        <a:lnTo>
                          <a:pt x="30" y="118"/>
                        </a:lnTo>
                        <a:lnTo>
                          <a:pt x="18" y="128"/>
                        </a:lnTo>
                        <a:lnTo>
                          <a:pt x="12" y="130"/>
                        </a:lnTo>
                        <a:lnTo>
                          <a:pt x="6" y="13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46" name="íṧľîḍe">
                    <a:extLst>
                      <a:ext uri="{FF2B5EF4-FFF2-40B4-BE49-F238E27FC236}">
                        <a16:creationId xmlns="" xmlns:a16="http://schemas.microsoft.com/office/drawing/2014/main" id="{237212B7-5FB5-4CAA-89D2-7BE389E23CB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863753" y="4477133"/>
                    <a:ext cx="67484" cy="74256"/>
                  </a:xfrm>
                  <a:custGeom>
                    <a:avLst/>
                    <a:gdLst>
                      <a:gd name="T0" fmla="*/ 2147483647 w 38"/>
                      <a:gd name="T1" fmla="*/ 2147483647 h 44"/>
                      <a:gd name="T2" fmla="*/ 2147483647 w 38"/>
                      <a:gd name="T3" fmla="*/ 2147483647 h 44"/>
                      <a:gd name="T4" fmla="*/ 2147483647 w 38"/>
                      <a:gd name="T5" fmla="*/ 2147483647 h 44"/>
                      <a:gd name="T6" fmla="*/ 2147483647 w 38"/>
                      <a:gd name="T7" fmla="*/ 2147483647 h 44"/>
                      <a:gd name="T8" fmla="*/ 2147483647 w 38"/>
                      <a:gd name="T9" fmla="*/ 2147483647 h 44"/>
                      <a:gd name="T10" fmla="*/ 2147483647 w 38"/>
                      <a:gd name="T11" fmla="*/ 2147483647 h 44"/>
                      <a:gd name="T12" fmla="*/ 0 w 38"/>
                      <a:gd name="T13" fmla="*/ 2147483647 h 44"/>
                      <a:gd name="T14" fmla="*/ 0 w 38"/>
                      <a:gd name="T15" fmla="*/ 0 h 44"/>
                      <a:gd name="T16" fmla="*/ 2147483647 w 38"/>
                      <a:gd name="T17" fmla="*/ 2147483647 h 44"/>
                      <a:gd name="T18" fmla="*/ 2147483647 w 38"/>
                      <a:gd name="T19" fmla="*/ 2147483647 h 44"/>
                      <a:gd name="T20" fmla="*/ 2147483647 w 38"/>
                      <a:gd name="T21" fmla="*/ 2147483647 h 44"/>
                      <a:gd name="T22" fmla="*/ 2147483647 w 38"/>
                      <a:gd name="T23" fmla="*/ 2147483647 h 44"/>
                      <a:gd name="T24" fmla="*/ 2147483647 w 38"/>
                      <a:gd name="T25" fmla="*/ 2147483647 h 44"/>
                      <a:gd name="T26" fmla="*/ 2147483647 w 38"/>
                      <a:gd name="T27" fmla="*/ 2147483647 h 44"/>
                      <a:gd name="T28" fmla="*/ 2147483647 w 38"/>
                      <a:gd name="T29" fmla="*/ 2147483647 h 44"/>
                      <a:gd name="T30" fmla="*/ 2147483647 w 38"/>
                      <a:gd name="T31" fmla="*/ 2147483647 h 44"/>
                      <a:gd name="T32" fmla="*/ 2147483647 w 38"/>
                      <a:gd name="T33" fmla="*/ 2147483647 h 44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w 38"/>
                      <a:gd name="T52" fmla="*/ 0 h 44"/>
                      <a:gd name="T53" fmla="*/ 38 w 38"/>
                      <a:gd name="T54" fmla="*/ 44 h 44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T51" t="T52" r="T53" b="T54"/>
                    <a:pathLst>
                      <a:path w="38" h="44">
                        <a:moveTo>
                          <a:pt x="38" y="42"/>
                        </a:moveTo>
                        <a:lnTo>
                          <a:pt x="36" y="44"/>
                        </a:lnTo>
                        <a:lnTo>
                          <a:pt x="32" y="42"/>
                        </a:lnTo>
                        <a:lnTo>
                          <a:pt x="26" y="40"/>
                        </a:lnTo>
                        <a:lnTo>
                          <a:pt x="14" y="32"/>
                        </a:lnTo>
                        <a:lnTo>
                          <a:pt x="6" y="20"/>
                        </a:lnTo>
                        <a:lnTo>
                          <a:pt x="0" y="12"/>
                        </a:lnTo>
                        <a:lnTo>
                          <a:pt x="0" y="0"/>
                        </a:lnTo>
                        <a:lnTo>
                          <a:pt x="8" y="4"/>
                        </a:lnTo>
                        <a:lnTo>
                          <a:pt x="12" y="10"/>
                        </a:lnTo>
                        <a:lnTo>
                          <a:pt x="16" y="16"/>
                        </a:lnTo>
                        <a:lnTo>
                          <a:pt x="20" y="22"/>
                        </a:lnTo>
                        <a:lnTo>
                          <a:pt x="24" y="24"/>
                        </a:lnTo>
                        <a:lnTo>
                          <a:pt x="28" y="26"/>
                        </a:lnTo>
                        <a:lnTo>
                          <a:pt x="32" y="28"/>
                        </a:lnTo>
                        <a:lnTo>
                          <a:pt x="34" y="32"/>
                        </a:lnTo>
                        <a:lnTo>
                          <a:pt x="38" y="4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47" name="ísḷiḑê">
                    <a:extLst>
                      <a:ext uri="{FF2B5EF4-FFF2-40B4-BE49-F238E27FC236}">
                        <a16:creationId xmlns="" xmlns:a16="http://schemas.microsoft.com/office/drawing/2014/main" id="{E67DB032-2972-4E34-B1A6-CA5E705AC57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502922" y="3990966"/>
                    <a:ext cx="110178" cy="63047"/>
                  </a:xfrm>
                  <a:custGeom>
                    <a:avLst/>
                    <a:gdLst>
                      <a:gd name="T0" fmla="*/ 2147483647 w 64"/>
                      <a:gd name="T1" fmla="*/ 2147483647 h 38"/>
                      <a:gd name="T2" fmla="*/ 2147483647 w 64"/>
                      <a:gd name="T3" fmla="*/ 2147483647 h 38"/>
                      <a:gd name="T4" fmla="*/ 2147483647 w 64"/>
                      <a:gd name="T5" fmla="*/ 2147483647 h 38"/>
                      <a:gd name="T6" fmla="*/ 2147483647 w 64"/>
                      <a:gd name="T7" fmla="*/ 2147483647 h 38"/>
                      <a:gd name="T8" fmla="*/ 2147483647 w 64"/>
                      <a:gd name="T9" fmla="*/ 2147483647 h 38"/>
                      <a:gd name="T10" fmla="*/ 2147483647 w 64"/>
                      <a:gd name="T11" fmla="*/ 2147483647 h 38"/>
                      <a:gd name="T12" fmla="*/ 0 w 64"/>
                      <a:gd name="T13" fmla="*/ 2147483647 h 38"/>
                      <a:gd name="T14" fmla="*/ 0 w 64"/>
                      <a:gd name="T15" fmla="*/ 2147483647 h 38"/>
                      <a:gd name="T16" fmla="*/ 0 w 64"/>
                      <a:gd name="T17" fmla="*/ 2147483647 h 38"/>
                      <a:gd name="T18" fmla="*/ 2147483647 w 64"/>
                      <a:gd name="T19" fmla="*/ 2147483647 h 38"/>
                      <a:gd name="T20" fmla="*/ 2147483647 w 64"/>
                      <a:gd name="T21" fmla="*/ 2147483647 h 38"/>
                      <a:gd name="T22" fmla="*/ 2147483647 w 64"/>
                      <a:gd name="T23" fmla="*/ 2147483647 h 38"/>
                      <a:gd name="T24" fmla="*/ 2147483647 w 64"/>
                      <a:gd name="T25" fmla="*/ 2147483647 h 38"/>
                      <a:gd name="T26" fmla="*/ 2147483647 w 64"/>
                      <a:gd name="T27" fmla="*/ 2147483647 h 38"/>
                      <a:gd name="T28" fmla="*/ 2147483647 w 64"/>
                      <a:gd name="T29" fmla="*/ 2147483647 h 38"/>
                      <a:gd name="T30" fmla="*/ 2147483647 w 64"/>
                      <a:gd name="T31" fmla="*/ 2147483647 h 38"/>
                      <a:gd name="T32" fmla="*/ 2147483647 w 64"/>
                      <a:gd name="T33" fmla="*/ 2147483647 h 38"/>
                      <a:gd name="T34" fmla="*/ 2147483647 w 64"/>
                      <a:gd name="T35" fmla="*/ 2147483647 h 38"/>
                      <a:gd name="T36" fmla="*/ 2147483647 w 64"/>
                      <a:gd name="T37" fmla="*/ 0 h 38"/>
                      <a:gd name="T38" fmla="*/ 2147483647 w 64"/>
                      <a:gd name="T39" fmla="*/ 0 h 38"/>
                      <a:gd name="T40" fmla="*/ 2147483647 w 64"/>
                      <a:gd name="T41" fmla="*/ 2147483647 h 38"/>
                      <a:gd name="T42" fmla="*/ 2147483647 w 64"/>
                      <a:gd name="T43" fmla="*/ 2147483647 h 38"/>
                      <a:gd name="T44" fmla="*/ 2147483647 w 64"/>
                      <a:gd name="T45" fmla="*/ 2147483647 h 38"/>
                      <a:gd name="T46" fmla="*/ 2147483647 w 64"/>
                      <a:gd name="T47" fmla="*/ 2147483647 h 38"/>
                      <a:gd name="T48" fmla="*/ 2147483647 w 64"/>
                      <a:gd name="T49" fmla="*/ 2147483647 h 38"/>
                      <a:gd name="T50" fmla="*/ 2147483647 w 64"/>
                      <a:gd name="T51" fmla="*/ 2147483647 h 38"/>
                      <a:gd name="T52" fmla="*/ 2147483647 w 64"/>
                      <a:gd name="T53" fmla="*/ 2147483647 h 38"/>
                      <a:gd name="T54" fmla="*/ 2147483647 w 64"/>
                      <a:gd name="T55" fmla="*/ 2147483647 h 38"/>
                      <a:gd name="T56" fmla="*/ 2147483647 w 64"/>
                      <a:gd name="T57" fmla="*/ 2147483647 h 38"/>
                      <a:gd name="T58" fmla="*/ 2147483647 w 64"/>
                      <a:gd name="T59" fmla="*/ 2147483647 h 38"/>
                      <a:gd name="T60" fmla="*/ 2147483647 w 64"/>
                      <a:gd name="T61" fmla="*/ 2147483647 h 38"/>
                      <a:gd name="T62" fmla="*/ 2147483647 w 64"/>
                      <a:gd name="T63" fmla="*/ 2147483647 h 38"/>
                      <a:gd name="T64" fmla="*/ 2147483647 w 64"/>
                      <a:gd name="T65" fmla="*/ 2147483647 h 38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64"/>
                      <a:gd name="T100" fmla="*/ 0 h 38"/>
                      <a:gd name="T101" fmla="*/ 64 w 64"/>
                      <a:gd name="T102" fmla="*/ 38 h 38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64" h="38">
                        <a:moveTo>
                          <a:pt x="36" y="38"/>
                        </a:moveTo>
                        <a:lnTo>
                          <a:pt x="34" y="38"/>
                        </a:lnTo>
                        <a:lnTo>
                          <a:pt x="30" y="38"/>
                        </a:lnTo>
                        <a:lnTo>
                          <a:pt x="22" y="38"/>
                        </a:lnTo>
                        <a:lnTo>
                          <a:pt x="10" y="36"/>
                        </a:lnTo>
                        <a:lnTo>
                          <a:pt x="2" y="32"/>
                        </a:lnTo>
                        <a:lnTo>
                          <a:pt x="0" y="28"/>
                        </a:lnTo>
                        <a:lnTo>
                          <a:pt x="0" y="26"/>
                        </a:lnTo>
                        <a:lnTo>
                          <a:pt x="0" y="24"/>
                        </a:lnTo>
                        <a:lnTo>
                          <a:pt x="2" y="22"/>
                        </a:lnTo>
                        <a:lnTo>
                          <a:pt x="24" y="22"/>
                        </a:lnTo>
                        <a:lnTo>
                          <a:pt x="28" y="24"/>
                        </a:lnTo>
                        <a:lnTo>
                          <a:pt x="30" y="24"/>
                        </a:lnTo>
                        <a:lnTo>
                          <a:pt x="38" y="22"/>
                        </a:lnTo>
                        <a:lnTo>
                          <a:pt x="42" y="18"/>
                        </a:lnTo>
                        <a:lnTo>
                          <a:pt x="46" y="14"/>
                        </a:lnTo>
                        <a:lnTo>
                          <a:pt x="52" y="10"/>
                        </a:lnTo>
                        <a:lnTo>
                          <a:pt x="52" y="4"/>
                        </a:lnTo>
                        <a:lnTo>
                          <a:pt x="52" y="0"/>
                        </a:lnTo>
                        <a:lnTo>
                          <a:pt x="54" y="0"/>
                        </a:lnTo>
                        <a:lnTo>
                          <a:pt x="56" y="2"/>
                        </a:lnTo>
                        <a:lnTo>
                          <a:pt x="60" y="4"/>
                        </a:lnTo>
                        <a:lnTo>
                          <a:pt x="62" y="8"/>
                        </a:lnTo>
                        <a:lnTo>
                          <a:pt x="64" y="10"/>
                        </a:lnTo>
                        <a:lnTo>
                          <a:pt x="62" y="12"/>
                        </a:lnTo>
                        <a:lnTo>
                          <a:pt x="60" y="16"/>
                        </a:lnTo>
                        <a:lnTo>
                          <a:pt x="58" y="18"/>
                        </a:lnTo>
                        <a:lnTo>
                          <a:pt x="58" y="20"/>
                        </a:lnTo>
                        <a:lnTo>
                          <a:pt x="54" y="26"/>
                        </a:lnTo>
                        <a:lnTo>
                          <a:pt x="46" y="32"/>
                        </a:lnTo>
                        <a:lnTo>
                          <a:pt x="40" y="36"/>
                        </a:lnTo>
                        <a:lnTo>
                          <a:pt x="34" y="38"/>
                        </a:lnTo>
                        <a:lnTo>
                          <a:pt x="36" y="3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48" name="îš1îdê">
                    <a:extLst>
                      <a:ext uri="{FF2B5EF4-FFF2-40B4-BE49-F238E27FC236}">
                        <a16:creationId xmlns="" xmlns:a16="http://schemas.microsoft.com/office/drawing/2014/main" id="{06A3D0D7-7F66-4984-8322-15A28570401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099398" y="4027394"/>
                    <a:ext cx="20657" cy="26620"/>
                  </a:xfrm>
                  <a:custGeom>
                    <a:avLst/>
                    <a:gdLst>
                      <a:gd name="T0" fmla="*/ 2147483647 w 12"/>
                      <a:gd name="T1" fmla="*/ 2147483647 h 16"/>
                      <a:gd name="T2" fmla="*/ 2147483647 w 12"/>
                      <a:gd name="T3" fmla="*/ 2147483647 h 16"/>
                      <a:gd name="T4" fmla="*/ 2147483647 w 12"/>
                      <a:gd name="T5" fmla="*/ 2147483647 h 16"/>
                      <a:gd name="T6" fmla="*/ 2147483647 w 12"/>
                      <a:gd name="T7" fmla="*/ 2147483647 h 16"/>
                      <a:gd name="T8" fmla="*/ 2147483647 w 12"/>
                      <a:gd name="T9" fmla="*/ 2147483647 h 16"/>
                      <a:gd name="T10" fmla="*/ 0 w 12"/>
                      <a:gd name="T11" fmla="*/ 2147483647 h 16"/>
                      <a:gd name="T12" fmla="*/ 2147483647 w 12"/>
                      <a:gd name="T13" fmla="*/ 2147483647 h 16"/>
                      <a:gd name="T14" fmla="*/ 2147483647 w 12"/>
                      <a:gd name="T15" fmla="*/ 0 h 16"/>
                      <a:gd name="T16" fmla="*/ 2147483647 w 12"/>
                      <a:gd name="T17" fmla="*/ 2147483647 h 16"/>
                      <a:gd name="T18" fmla="*/ 2147483647 w 12"/>
                      <a:gd name="T19" fmla="*/ 2147483647 h 16"/>
                      <a:gd name="T20" fmla="*/ 2147483647 w 12"/>
                      <a:gd name="T21" fmla="*/ 2147483647 h 1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12"/>
                      <a:gd name="T34" fmla="*/ 0 h 16"/>
                      <a:gd name="T35" fmla="*/ 12 w 12"/>
                      <a:gd name="T36" fmla="*/ 16 h 16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12" h="16">
                        <a:moveTo>
                          <a:pt x="12" y="10"/>
                        </a:moveTo>
                        <a:lnTo>
                          <a:pt x="12" y="14"/>
                        </a:lnTo>
                        <a:lnTo>
                          <a:pt x="12" y="16"/>
                        </a:lnTo>
                        <a:lnTo>
                          <a:pt x="6" y="16"/>
                        </a:lnTo>
                        <a:lnTo>
                          <a:pt x="2" y="14"/>
                        </a:lnTo>
                        <a:lnTo>
                          <a:pt x="0" y="10"/>
                        </a:lnTo>
                        <a:lnTo>
                          <a:pt x="2" y="4"/>
                        </a:lnTo>
                        <a:lnTo>
                          <a:pt x="8" y="0"/>
                        </a:lnTo>
                        <a:lnTo>
                          <a:pt x="10" y="6"/>
                        </a:lnTo>
                        <a:lnTo>
                          <a:pt x="10" y="8"/>
                        </a:lnTo>
                        <a:lnTo>
                          <a:pt x="12" y="1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49" name="íṡḷíde">
                    <a:extLst>
                      <a:ext uri="{FF2B5EF4-FFF2-40B4-BE49-F238E27FC236}">
                        <a16:creationId xmlns="" xmlns:a16="http://schemas.microsoft.com/office/drawing/2014/main" id="{591C3520-5A06-4595-A49B-908016E33DD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009879" y="4077832"/>
                    <a:ext cx="20657" cy="30822"/>
                  </a:xfrm>
                  <a:custGeom>
                    <a:avLst/>
                    <a:gdLst>
                      <a:gd name="T0" fmla="*/ 2147483647 w 12"/>
                      <a:gd name="T1" fmla="*/ 2147483647 h 20"/>
                      <a:gd name="T2" fmla="*/ 2147483647 w 12"/>
                      <a:gd name="T3" fmla="*/ 2147483647 h 20"/>
                      <a:gd name="T4" fmla="*/ 2147483647 w 12"/>
                      <a:gd name="T5" fmla="*/ 0 h 20"/>
                      <a:gd name="T6" fmla="*/ 2147483647 w 12"/>
                      <a:gd name="T7" fmla="*/ 2147483647 h 20"/>
                      <a:gd name="T8" fmla="*/ 2147483647 w 12"/>
                      <a:gd name="T9" fmla="*/ 2147483647 h 20"/>
                      <a:gd name="T10" fmla="*/ 2147483647 w 12"/>
                      <a:gd name="T11" fmla="*/ 2147483647 h 20"/>
                      <a:gd name="T12" fmla="*/ 2147483647 w 12"/>
                      <a:gd name="T13" fmla="*/ 2147483647 h 20"/>
                      <a:gd name="T14" fmla="*/ 0 w 12"/>
                      <a:gd name="T15" fmla="*/ 2147483647 h 20"/>
                      <a:gd name="T16" fmla="*/ 0 w 12"/>
                      <a:gd name="T17" fmla="*/ 2147483647 h 20"/>
                      <a:gd name="T18" fmla="*/ 2147483647 w 12"/>
                      <a:gd name="T19" fmla="*/ 2147483647 h 20"/>
                      <a:gd name="T20" fmla="*/ 2147483647 w 12"/>
                      <a:gd name="T21" fmla="*/ 2147483647 h 20"/>
                      <a:gd name="T22" fmla="*/ 2147483647 w 12"/>
                      <a:gd name="T23" fmla="*/ 2147483647 h 20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12"/>
                      <a:gd name="T37" fmla="*/ 0 h 20"/>
                      <a:gd name="T38" fmla="*/ 12 w 12"/>
                      <a:gd name="T39" fmla="*/ 20 h 20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12" h="20">
                        <a:moveTo>
                          <a:pt x="6" y="2"/>
                        </a:moveTo>
                        <a:lnTo>
                          <a:pt x="8" y="2"/>
                        </a:lnTo>
                        <a:lnTo>
                          <a:pt x="8" y="0"/>
                        </a:lnTo>
                        <a:lnTo>
                          <a:pt x="10" y="2"/>
                        </a:lnTo>
                        <a:lnTo>
                          <a:pt x="12" y="4"/>
                        </a:lnTo>
                        <a:lnTo>
                          <a:pt x="10" y="6"/>
                        </a:lnTo>
                        <a:lnTo>
                          <a:pt x="8" y="12"/>
                        </a:lnTo>
                        <a:lnTo>
                          <a:pt x="0" y="20"/>
                        </a:lnTo>
                        <a:lnTo>
                          <a:pt x="0" y="10"/>
                        </a:lnTo>
                        <a:lnTo>
                          <a:pt x="2" y="6"/>
                        </a:lnTo>
                        <a:lnTo>
                          <a:pt x="4" y="4"/>
                        </a:lnTo>
                        <a:lnTo>
                          <a:pt x="6" y="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50" name="i$lídê">
                    <a:extLst>
                      <a:ext uri="{FF2B5EF4-FFF2-40B4-BE49-F238E27FC236}">
                        <a16:creationId xmlns="" xmlns:a16="http://schemas.microsoft.com/office/drawing/2014/main" id="{1F5CF503-D03F-4B7D-8B65-75A34B77863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928624" y="3943330"/>
                    <a:ext cx="88142" cy="36427"/>
                  </a:xfrm>
                  <a:custGeom>
                    <a:avLst/>
                    <a:gdLst>
                      <a:gd name="T0" fmla="*/ 2147483647 w 50"/>
                      <a:gd name="T1" fmla="*/ 2147483647 h 22"/>
                      <a:gd name="T2" fmla="*/ 2147483647 w 50"/>
                      <a:gd name="T3" fmla="*/ 2147483647 h 22"/>
                      <a:gd name="T4" fmla="*/ 2147483647 w 50"/>
                      <a:gd name="T5" fmla="*/ 2147483647 h 22"/>
                      <a:gd name="T6" fmla="*/ 2147483647 w 50"/>
                      <a:gd name="T7" fmla="*/ 2147483647 h 22"/>
                      <a:gd name="T8" fmla="*/ 2147483647 w 50"/>
                      <a:gd name="T9" fmla="*/ 2147483647 h 22"/>
                      <a:gd name="T10" fmla="*/ 2147483647 w 50"/>
                      <a:gd name="T11" fmla="*/ 2147483647 h 22"/>
                      <a:gd name="T12" fmla="*/ 2147483647 w 50"/>
                      <a:gd name="T13" fmla="*/ 2147483647 h 22"/>
                      <a:gd name="T14" fmla="*/ 2147483647 w 50"/>
                      <a:gd name="T15" fmla="*/ 2147483647 h 22"/>
                      <a:gd name="T16" fmla="*/ 2147483647 w 50"/>
                      <a:gd name="T17" fmla="*/ 2147483647 h 22"/>
                      <a:gd name="T18" fmla="*/ 0 w 50"/>
                      <a:gd name="T19" fmla="*/ 2147483647 h 22"/>
                      <a:gd name="T20" fmla="*/ 2147483647 w 50"/>
                      <a:gd name="T21" fmla="*/ 2147483647 h 22"/>
                      <a:gd name="T22" fmla="*/ 2147483647 w 50"/>
                      <a:gd name="T23" fmla="*/ 2147483647 h 22"/>
                      <a:gd name="T24" fmla="*/ 2147483647 w 50"/>
                      <a:gd name="T25" fmla="*/ 2147483647 h 22"/>
                      <a:gd name="T26" fmla="*/ 2147483647 w 50"/>
                      <a:gd name="T27" fmla="*/ 2147483647 h 22"/>
                      <a:gd name="T28" fmla="*/ 2147483647 w 50"/>
                      <a:gd name="T29" fmla="*/ 0 h 22"/>
                      <a:gd name="T30" fmla="*/ 2147483647 w 50"/>
                      <a:gd name="T31" fmla="*/ 2147483647 h 22"/>
                      <a:gd name="T32" fmla="*/ 2147483647 w 50"/>
                      <a:gd name="T33" fmla="*/ 2147483647 h 22"/>
                      <a:gd name="T34" fmla="*/ 2147483647 w 50"/>
                      <a:gd name="T35" fmla="*/ 0 h 22"/>
                      <a:gd name="T36" fmla="*/ 2147483647 w 50"/>
                      <a:gd name="T37" fmla="*/ 2147483647 h 22"/>
                      <a:gd name="T38" fmla="*/ 2147483647 w 50"/>
                      <a:gd name="T39" fmla="*/ 2147483647 h 22"/>
                      <a:gd name="T40" fmla="*/ 2147483647 w 50"/>
                      <a:gd name="T41" fmla="*/ 2147483647 h 22"/>
                      <a:gd name="T42" fmla="*/ 2147483647 w 50"/>
                      <a:gd name="T43" fmla="*/ 2147483647 h 22"/>
                      <a:gd name="T44" fmla="*/ 2147483647 w 50"/>
                      <a:gd name="T45" fmla="*/ 2147483647 h 22"/>
                      <a:gd name="T46" fmla="*/ 2147483647 w 50"/>
                      <a:gd name="T47" fmla="*/ 2147483647 h 22"/>
                      <a:gd name="T48" fmla="*/ 2147483647 w 50"/>
                      <a:gd name="T49" fmla="*/ 2147483647 h 22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w 50"/>
                      <a:gd name="T76" fmla="*/ 0 h 22"/>
                      <a:gd name="T77" fmla="*/ 50 w 50"/>
                      <a:gd name="T78" fmla="*/ 22 h 22"/>
                    </a:gdLst>
                    <a:ahLst/>
                    <a:cxnLst>
                      <a:cxn ang="T50">
                        <a:pos x="T0" y="T1"/>
                      </a:cxn>
                      <a:cxn ang="T51">
                        <a:pos x="T2" y="T3"/>
                      </a:cxn>
                      <a:cxn ang="T52">
                        <a:pos x="T4" y="T5"/>
                      </a:cxn>
                      <a:cxn ang="T53">
                        <a:pos x="T6" y="T7"/>
                      </a:cxn>
                      <a:cxn ang="T54">
                        <a:pos x="T8" y="T9"/>
                      </a:cxn>
                      <a:cxn ang="T55">
                        <a:pos x="T10" y="T11"/>
                      </a:cxn>
                      <a:cxn ang="T56">
                        <a:pos x="T12" y="T13"/>
                      </a:cxn>
                      <a:cxn ang="T57">
                        <a:pos x="T14" y="T15"/>
                      </a:cxn>
                      <a:cxn ang="T58">
                        <a:pos x="T16" y="T17"/>
                      </a:cxn>
                      <a:cxn ang="T59">
                        <a:pos x="T18" y="T19"/>
                      </a:cxn>
                      <a:cxn ang="T60">
                        <a:pos x="T20" y="T21"/>
                      </a:cxn>
                      <a:cxn ang="T61">
                        <a:pos x="T22" y="T23"/>
                      </a:cxn>
                      <a:cxn ang="T62">
                        <a:pos x="T24" y="T25"/>
                      </a:cxn>
                      <a:cxn ang="T63">
                        <a:pos x="T26" y="T27"/>
                      </a:cxn>
                      <a:cxn ang="T64">
                        <a:pos x="T28" y="T29"/>
                      </a:cxn>
                      <a:cxn ang="T65">
                        <a:pos x="T30" y="T31"/>
                      </a:cxn>
                      <a:cxn ang="T66">
                        <a:pos x="T32" y="T33"/>
                      </a:cxn>
                      <a:cxn ang="T67">
                        <a:pos x="T34" y="T35"/>
                      </a:cxn>
                      <a:cxn ang="T68">
                        <a:pos x="T36" y="T37"/>
                      </a:cxn>
                      <a:cxn ang="T69">
                        <a:pos x="T38" y="T39"/>
                      </a:cxn>
                      <a:cxn ang="T70">
                        <a:pos x="T40" y="T41"/>
                      </a:cxn>
                      <a:cxn ang="T71">
                        <a:pos x="T42" y="T43"/>
                      </a:cxn>
                      <a:cxn ang="T72">
                        <a:pos x="T44" y="T45"/>
                      </a:cxn>
                      <a:cxn ang="T73">
                        <a:pos x="T46" y="T47"/>
                      </a:cxn>
                      <a:cxn ang="T74">
                        <a:pos x="T48" y="T49"/>
                      </a:cxn>
                    </a:cxnLst>
                    <a:rect l="T75" t="T76" r="T77" b="T78"/>
                    <a:pathLst>
                      <a:path w="50" h="22">
                        <a:moveTo>
                          <a:pt x="42" y="22"/>
                        </a:moveTo>
                        <a:lnTo>
                          <a:pt x="40" y="20"/>
                        </a:lnTo>
                        <a:lnTo>
                          <a:pt x="38" y="16"/>
                        </a:lnTo>
                        <a:lnTo>
                          <a:pt x="34" y="14"/>
                        </a:lnTo>
                        <a:lnTo>
                          <a:pt x="30" y="14"/>
                        </a:lnTo>
                        <a:lnTo>
                          <a:pt x="24" y="12"/>
                        </a:lnTo>
                        <a:lnTo>
                          <a:pt x="16" y="12"/>
                        </a:lnTo>
                        <a:lnTo>
                          <a:pt x="10" y="12"/>
                        </a:lnTo>
                        <a:lnTo>
                          <a:pt x="2" y="12"/>
                        </a:lnTo>
                        <a:lnTo>
                          <a:pt x="0" y="10"/>
                        </a:lnTo>
                        <a:lnTo>
                          <a:pt x="8" y="4"/>
                        </a:lnTo>
                        <a:lnTo>
                          <a:pt x="14" y="4"/>
                        </a:lnTo>
                        <a:lnTo>
                          <a:pt x="18" y="2"/>
                        </a:lnTo>
                        <a:lnTo>
                          <a:pt x="24" y="2"/>
                        </a:lnTo>
                        <a:lnTo>
                          <a:pt x="28" y="0"/>
                        </a:lnTo>
                        <a:lnTo>
                          <a:pt x="28" y="2"/>
                        </a:lnTo>
                        <a:lnTo>
                          <a:pt x="30" y="2"/>
                        </a:lnTo>
                        <a:lnTo>
                          <a:pt x="34" y="0"/>
                        </a:lnTo>
                        <a:lnTo>
                          <a:pt x="38" y="2"/>
                        </a:lnTo>
                        <a:lnTo>
                          <a:pt x="44" y="6"/>
                        </a:lnTo>
                        <a:lnTo>
                          <a:pt x="48" y="10"/>
                        </a:lnTo>
                        <a:lnTo>
                          <a:pt x="50" y="16"/>
                        </a:lnTo>
                        <a:lnTo>
                          <a:pt x="48" y="18"/>
                        </a:lnTo>
                        <a:lnTo>
                          <a:pt x="46" y="20"/>
                        </a:lnTo>
                        <a:lnTo>
                          <a:pt x="42" y="2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51" name="íşlíḑé">
                    <a:extLst>
                      <a:ext uri="{FF2B5EF4-FFF2-40B4-BE49-F238E27FC236}">
                        <a16:creationId xmlns="" xmlns:a16="http://schemas.microsoft.com/office/drawing/2014/main" id="{865DB103-704A-4FB9-9452-C00F42EFD1C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925869" y="3800422"/>
                    <a:ext cx="34431" cy="70053"/>
                  </a:xfrm>
                  <a:custGeom>
                    <a:avLst/>
                    <a:gdLst>
                      <a:gd name="T0" fmla="*/ 2147483647 w 20"/>
                      <a:gd name="T1" fmla="*/ 2147483647 h 42"/>
                      <a:gd name="T2" fmla="*/ 2147483647 w 20"/>
                      <a:gd name="T3" fmla="*/ 2147483647 h 42"/>
                      <a:gd name="T4" fmla="*/ 2147483647 w 20"/>
                      <a:gd name="T5" fmla="*/ 2147483647 h 42"/>
                      <a:gd name="T6" fmla="*/ 0 w 20"/>
                      <a:gd name="T7" fmla="*/ 2147483647 h 42"/>
                      <a:gd name="T8" fmla="*/ 2147483647 w 20"/>
                      <a:gd name="T9" fmla="*/ 2147483647 h 42"/>
                      <a:gd name="T10" fmla="*/ 0 w 20"/>
                      <a:gd name="T11" fmla="*/ 0 h 42"/>
                      <a:gd name="T12" fmla="*/ 2147483647 w 20"/>
                      <a:gd name="T13" fmla="*/ 0 h 42"/>
                      <a:gd name="T14" fmla="*/ 2147483647 w 20"/>
                      <a:gd name="T15" fmla="*/ 2147483647 h 42"/>
                      <a:gd name="T16" fmla="*/ 2147483647 w 20"/>
                      <a:gd name="T17" fmla="*/ 2147483647 h 42"/>
                      <a:gd name="T18" fmla="*/ 2147483647 w 20"/>
                      <a:gd name="T19" fmla="*/ 2147483647 h 42"/>
                      <a:gd name="T20" fmla="*/ 2147483647 w 20"/>
                      <a:gd name="T21" fmla="*/ 2147483647 h 42"/>
                      <a:gd name="T22" fmla="*/ 2147483647 w 20"/>
                      <a:gd name="T23" fmla="*/ 2147483647 h 42"/>
                      <a:gd name="T24" fmla="*/ 2147483647 w 20"/>
                      <a:gd name="T25" fmla="*/ 2147483647 h 42"/>
                      <a:gd name="T26" fmla="*/ 2147483647 w 20"/>
                      <a:gd name="T27" fmla="*/ 2147483647 h 42"/>
                      <a:gd name="T28" fmla="*/ 2147483647 w 20"/>
                      <a:gd name="T29" fmla="*/ 2147483647 h 42"/>
                      <a:gd name="T30" fmla="*/ 2147483647 w 20"/>
                      <a:gd name="T31" fmla="*/ 2147483647 h 42"/>
                      <a:gd name="T32" fmla="*/ 2147483647 w 20"/>
                      <a:gd name="T33" fmla="*/ 2147483647 h 42"/>
                      <a:gd name="T34" fmla="*/ 2147483647 w 20"/>
                      <a:gd name="T35" fmla="*/ 2147483647 h 42"/>
                      <a:gd name="T36" fmla="*/ 2147483647 w 20"/>
                      <a:gd name="T37" fmla="*/ 2147483647 h 42"/>
                      <a:gd name="T38" fmla="*/ 2147483647 w 20"/>
                      <a:gd name="T39" fmla="*/ 2147483647 h 42"/>
                      <a:gd name="T40" fmla="*/ 2147483647 w 20"/>
                      <a:gd name="T41" fmla="*/ 2147483647 h 42"/>
                      <a:gd name="T42" fmla="*/ 2147483647 w 20"/>
                      <a:gd name="T43" fmla="*/ 2147483647 h 42"/>
                      <a:gd name="T44" fmla="*/ 2147483647 w 20"/>
                      <a:gd name="T45" fmla="*/ 2147483647 h 42"/>
                      <a:gd name="T46" fmla="*/ 2147483647 w 20"/>
                      <a:gd name="T47" fmla="*/ 2147483647 h 42"/>
                      <a:gd name="T48" fmla="*/ 2147483647 w 20"/>
                      <a:gd name="T49" fmla="*/ 2147483647 h 42"/>
                      <a:gd name="T50" fmla="*/ 2147483647 w 20"/>
                      <a:gd name="T51" fmla="*/ 2147483647 h 42"/>
                      <a:gd name="T52" fmla="*/ 2147483647 w 20"/>
                      <a:gd name="T53" fmla="*/ 2147483647 h 42"/>
                      <a:gd name="T54" fmla="*/ 2147483647 w 20"/>
                      <a:gd name="T55" fmla="*/ 2147483647 h 42"/>
                      <a:gd name="T56" fmla="*/ 2147483647 w 20"/>
                      <a:gd name="T57" fmla="*/ 2147483647 h 42"/>
                      <a:gd name="T58" fmla="*/ 2147483647 w 20"/>
                      <a:gd name="T59" fmla="*/ 2147483647 h 42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w 20"/>
                      <a:gd name="T91" fmla="*/ 0 h 42"/>
                      <a:gd name="T92" fmla="*/ 20 w 20"/>
                      <a:gd name="T93" fmla="*/ 42 h 42"/>
                    </a:gdLst>
                    <a:ahLst/>
                    <a:cxnLst>
                      <a:cxn ang="T60">
                        <a:pos x="T0" y="T1"/>
                      </a:cxn>
                      <a:cxn ang="T61">
                        <a:pos x="T2" y="T3"/>
                      </a:cxn>
                      <a:cxn ang="T62">
                        <a:pos x="T4" y="T5"/>
                      </a:cxn>
                      <a:cxn ang="T63">
                        <a:pos x="T6" y="T7"/>
                      </a:cxn>
                      <a:cxn ang="T64">
                        <a:pos x="T8" y="T9"/>
                      </a:cxn>
                      <a:cxn ang="T65">
                        <a:pos x="T10" y="T11"/>
                      </a:cxn>
                      <a:cxn ang="T66">
                        <a:pos x="T12" y="T13"/>
                      </a:cxn>
                      <a:cxn ang="T67">
                        <a:pos x="T14" y="T15"/>
                      </a:cxn>
                      <a:cxn ang="T68">
                        <a:pos x="T16" y="T17"/>
                      </a:cxn>
                      <a:cxn ang="T69">
                        <a:pos x="T18" y="T19"/>
                      </a:cxn>
                      <a:cxn ang="T70">
                        <a:pos x="T20" y="T21"/>
                      </a:cxn>
                      <a:cxn ang="T71">
                        <a:pos x="T22" y="T23"/>
                      </a:cxn>
                      <a:cxn ang="T72">
                        <a:pos x="T24" y="T25"/>
                      </a:cxn>
                      <a:cxn ang="T73">
                        <a:pos x="T26" y="T27"/>
                      </a:cxn>
                      <a:cxn ang="T74">
                        <a:pos x="T28" y="T29"/>
                      </a:cxn>
                      <a:cxn ang="T75">
                        <a:pos x="T30" y="T31"/>
                      </a:cxn>
                      <a:cxn ang="T76">
                        <a:pos x="T32" y="T33"/>
                      </a:cxn>
                      <a:cxn ang="T77">
                        <a:pos x="T34" y="T35"/>
                      </a:cxn>
                      <a:cxn ang="T78">
                        <a:pos x="T36" y="T37"/>
                      </a:cxn>
                      <a:cxn ang="T79">
                        <a:pos x="T38" y="T39"/>
                      </a:cxn>
                      <a:cxn ang="T80">
                        <a:pos x="T40" y="T41"/>
                      </a:cxn>
                      <a:cxn ang="T81">
                        <a:pos x="T42" y="T43"/>
                      </a:cxn>
                      <a:cxn ang="T82">
                        <a:pos x="T44" y="T45"/>
                      </a:cxn>
                      <a:cxn ang="T83">
                        <a:pos x="T46" y="T47"/>
                      </a:cxn>
                      <a:cxn ang="T84">
                        <a:pos x="T48" y="T49"/>
                      </a:cxn>
                      <a:cxn ang="T85">
                        <a:pos x="T50" y="T51"/>
                      </a:cxn>
                      <a:cxn ang="T86">
                        <a:pos x="T52" y="T53"/>
                      </a:cxn>
                      <a:cxn ang="T87">
                        <a:pos x="T54" y="T55"/>
                      </a:cxn>
                      <a:cxn ang="T88">
                        <a:pos x="T56" y="T57"/>
                      </a:cxn>
                      <a:cxn ang="T89">
                        <a:pos x="T58" y="T59"/>
                      </a:cxn>
                    </a:cxnLst>
                    <a:rect l="T90" t="T91" r="T92" b="T93"/>
                    <a:pathLst>
                      <a:path w="20" h="42">
                        <a:moveTo>
                          <a:pt x="2" y="22"/>
                        </a:moveTo>
                        <a:lnTo>
                          <a:pt x="2" y="18"/>
                        </a:lnTo>
                        <a:lnTo>
                          <a:pt x="2" y="14"/>
                        </a:lnTo>
                        <a:lnTo>
                          <a:pt x="0" y="10"/>
                        </a:lnTo>
                        <a:lnTo>
                          <a:pt x="2" y="4"/>
                        </a:lnTo>
                        <a:lnTo>
                          <a:pt x="0" y="0"/>
                        </a:lnTo>
                        <a:lnTo>
                          <a:pt x="4" y="0"/>
                        </a:lnTo>
                        <a:lnTo>
                          <a:pt x="6" y="8"/>
                        </a:lnTo>
                        <a:lnTo>
                          <a:pt x="4" y="16"/>
                        </a:lnTo>
                        <a:lnTo>
                          <a:pt x="8" y="16"/>
                        </a:lnTo>
                        <a:lnTo>
                          <a:pt x="8" y="8"/>
                        </a:lnTo>
                        <a:lnTo>
                          <a:pt x="16" y="8"/>
                        </a:lnTo>
                        <a:lnTo>
                          <a:pt x="16" y="12"/>
                        </a:lnTo>
                        <a:lnTo>
                          <a:pt x="16" y="14"/>
                        </a:lnTo>
                        <a:lnTo>
                          <a:pt x="14" y="16"/>
                        </a:lnTo>
                        <a:lnTo>
                          <a:pt x="12" y="18"/>
                        </a:lnTo>
                        <a:lnTo>
                          <a:pt x="12" y="22"/>
                        </a:lnTo>
                        <a:lnTo>
                          <a:pt x="20" y="32"/>
                        </a:lnTo>
                        <a:lnTo>
                          <a:pt x="16" y="32"/>
                        </a:lnTo>
                        <a:lnTo>
                          <a:pt x="14" y="30"/>
                        </a:lnTo>
                        <a:lnTo>
                          <a:pt x="12" y="28"/>
                        </a:lnTo>
                        <a:lnTo>
                          <a:pt x="8" y="28"/>
                        </a:lnTo>
                        <a:lnTo>
                          <a:pt x="6" y="28"/>
                        </a:lnTo>
                        <a:lnTo>
                          <a:pt x="4" y="30"/>
                        </a:lnTo>
                        <a:lnTo>
                          <a:pt x="4" y="34"/>
                        </a:lnTo>
                        <a:lnTo>
                          <a:pt x="4" y="38"/>
                        </a:lnTo>
                        <a:lnTo>
                          <a:pt x="6" y="42"/>
                        </a:lnTo>
                        <a:lnTo>
                          <a:pt x="2" y="40"/>
                        </a:lnTo>
                        <a:lnTo>
                          <a:pt x="2" y="34"/>
                        </a:lnTo>
                        <a:lnTo>
                          <a:pt x="2" y="2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52" name="îŝḷiḑe">
                    <a:extLst>
                      <a:ext uri="{FF2B5EF4-FFF2-40B4-BE49-F238E27FC236}">
                        <a16:creationId xmlns="" xmlns:a16="http://schemas.microsoft.com/office/drawing/2014/main" id="{FD9AAF88-F286-44B0-AF67-12CAC10F091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881799" y="3953137"/>
                    <a:ext cx="28921" cy="26620"/>
                  </a:xfrm>
                  <a:custGeom>
                    <a:avLst/>
                    <a:gdLst>
                      <a:gd name="T0" fmla="*/ 2147483647 w 18"/>
                      <a:gd name="T1" fmla="*/ 2147483647 h 16"/>
                      <a:gd name="T2" fmla="*/ 2147483647 w 18"/>
                      <a:gd name="T3" fmla="*/ 2147483647 h 16"/>
                      <a:gd name="T4" fmla="*/ 2147483647 w 18"/>
                      <a:gd name="T5" fmla="*/ 2147483647 h 16"/>
                      <a:gd name="T6" fmla="*/ 2147483647 w 18"/>
                      <a:gd name="T7" fmla="*/ 2147483647 h 16"/>
                      <a:gd name="T8" fmla="*/ 2147483647 w 18"/>
                      <a:gd name="T9" fmla="*/ 2147483647 h 16"/>
                      <a:gd name="T10" fmla="*/ 2147483647 w 18"/>
                      <a:gd name="T11" fmla="*/ 2147483647 h 16"/>
                      <a:gd name="T12" fmla="*/ 2147483647 w 18"/>
                      <a:gd name="T13" fmla="*/ 2147483647 h 16"/>
                      <a:gd name="T14" fmla="*/ 0 w 18"/>
                      <a:gd name="T15" fmla="*/ 2147483647 h 16"/>
                      <a:gd name="T16" fmla="*/ 0 w 18"/>
                      <a:gd name="T17" fmla="*/ 2147483647 h 16"/>
                      <a:gd name="T18" fmla="*/ 2147483647 w 18"/>
                      <a:gd name="T19" fmla="*/ 0 h 16"/>
                      <a:gd name="T20" fmla="*/ 2147483647 w 18"/>
                      <a:gd name="T21" fmla="*/ 2147483647 h 16"/>
                      <a:gd name="T22" fmla="*/ 2147483647 w 18"/>
                      <a:gd name="T23" fmla="*/ 2147483647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18"/>
                      <a:gd name="T37" fmla="*/ 0 h 16"/>
                      <a:gd name="T38" fmla="*/ 18 w 18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18" h="16">
                        <a:moveTo>
                          <a:pt x="16" y="4"/>
                        </a:moveTo>
                        <a:lnTo>
                          <a:pt x="18" y="6"/>
                        </a:lnTo>
                        <a:lnTo>
                          <a:pt x="18" y="10"/>
                        </a:lnTo>
                        <a:lnTo>
                          <a:pt x="18" y="12"/>
                        </a:lnTo>
                        <a:lnTo>
                          <a:pt x="16" y="14"/>
                        </a:lnTo>
                        <a:lnTo>
                          <a:pt x="10" y="16"/>
                        </a:lnTo>
                        <a:lnTo>
                          <a:pt x="2" y="12"/>
                        </a:lnTo>
                        <a:lnTo>
                          <a:pt x="0" y="8"/>
                        </a:lnTo>
                        <a:lnTo>
                          <a:pt x="0" y="4"/>
                        </a:lnTo>
                        <a:lnTo>
                          <a:pt x="10" y="0"/>
                        </a:lnTo>
                        <a:lnTo>
                          <a:pt x="18" y="4"/>
                        </a:lnTo>
                        <a:lnTo>
                          <a:pt x="16" y="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53" name="îśliḍè">
                    <a:extLst>
                      <a:ext uri="{FF2B5EF4-FFF2-40B4-BE49-F238E27FC236}">
                        <a16:creationId xmlns="" xmlns:a16="http://schemas.microsoft.com/office/drawing/2014/main" id="{8C47CA70-B12D-4225-9468-932308BFBB9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587074" y="4104452"/>
                    <a:ext cx="88142" cy="26620"/>
                  </a:xfrm>
                  <a:custGeom>
                    <a:avLst/>
                    <a:gdLst>
                      <a:gd name="T0" fmla="*/ 2147483647 w 50"/>
                      <a:gd name="T1" fmla="*/ 2147483647 h 16"/>
                      <a:gd name="T2" fmla="*/ 2147483647 w 50"/>
                      <a:gd name="T3" fmla="*/ 2147483647 h 16"/>
                      <a:gd name="T4" fmla="*/ 2147483647 w 50"/>
                      <a:gd name="T5" fmla="*/ 2147483647 h 16"/>
                      <a:gd name="T6" fmla="*/ 2147483647 w 50"/>
                      <a:gd name="T7" fmla="*/ 2147483647 h 16"/>
                      <a:gd name="T8" fmla="*/ 2147483647 w 50"/>
                      <a:gd name="T9" fmla="*/ 2147483647 h 16"/>
                      <a:gd name="T10" fmla="*/ 2147483647 w 50"/>
                      <a:gd name="T11" fmla="*/ 2147483647 h 16"/>
                      <a:gd name="T12" fmla="*/ 2147483647 w 50"/>
                      <a:gd name="T13" fmla="*/ 2147483647 h 16"/>
                      <a:gd name="T14" fmla="*/ 2147483647 w 50"/>
                      <a:gd name="T15" fmla="*/ 2147483647 h 16"/>
                      <a:gd name="T16" fmla="*/ 2147483647 w 50"/>
                      <a:gd name="T17" fmla="*/ 2147483647 h 16"/>
                      <a:gd name="T18" fmla="*/ 2147483647 w 50"/>
                      <a:gd name="T19" fmla="*/ 2147483647 h 16"/>
                      <a:gd name="T20" fmla="*/ 2147483647 w 50"/>
                      <a:gd name="T21" fmla="*/ 2147483647 h 16"/>
                      <a:gd name="T22" fmla="*/ 2147483647 w 50"/>
                      <a:gd name="T23" fmla="*/ 2147483647 h 16"/>
                      <a:gd name="T24" fmla="*/ 2147483647 w 50"/>
                      <a:gd name="T25" fmla="*/ 2147483647 h 16"/>
                      <a:gd name="T26" fmla="*/ 0 w 50"/>
                      <a:gd name="T27" fmla="*/ 2147483647 h 16"/>
                      <a:gd name="T28" fmla="*/ 2147483647 w 50"/>
                      <a:gd name="T29" fmla="*/ 2147483647 h 16"/>
                      <a:gd name="T30" fmla="*/ 2147483647 w 50"/>
                      <a:gd name="T31" fmla="*/ 2147483647 h 16"/>
                      <a:gd name="T32" fmla="*/ 2147483647 w 50"/>
                      <a:gd name="T33" fmla="*/ 2147483647 h 16"/>
                      <a:gd name="T34" fmla="*/ 2147483647 w 50"/>
                      <a:gd name="T35" fmla="*/ 2147483647 h 16"/>
                      <a:gd name="T36" fmla="*/ 2147483647 w 50"/>
                      <a:gd name="T37" fmla="*/ 2147483647 h 16"/>
                      <a:gd name="T38" fmla="*/ 2147483647 w 50"/>
                      <a:gd name="T39" fmla="*/ 2147483647 h 16"/>
                      <a:gd name="T40" fmla="*/ 2147483647 w 50"/>
                      <a:gd name="T41" fmla="*/ 2147483647 h 16"/>
                      <a:gd name="T42" fmla="*/ 2147483647 w 50"/>
                      <a:gd name="T43" fmla="*/ 2147483647 h 16"/>
                      <a:gd name="T44" fmla="*/ 2147483647 w 50"/>
                      <a:gd name="T45" fmla="*/ 2147483647 h 16"/>
                      <a:gd name="T46" fmla="*/ 2147483647 w 50"/>
                      <a:gd name="T47" fmla="*/ 2147483647 h 16"/>
                      <a:gd name="T48" fmla="*/ 2147483647 w 50"/>
                      <a:gd name="T49" fmla="*/ 0 h 16"/>
                      <a:gd name="T50" fmla="*/ 2147483647 w 50"/>
                      <a:gd name="T51" fmla="*/ 2147483647 h 16"/>
                      <a:gd name="T52" fmla="*/ 2147483647 w 50"/>
                      <a:gd name="T53" fmla="*/ 2147483647 h 16"/>
                      <a:gd name="T54" fmla="*/ 2147483647 w 50"/>
                      <a:gd name="T55" fmla="*/ 2147483647 h 1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w 50"/>
                      <a:gd name="T85" fmla="*/ 0 h 16"/>
                      <a:gd name="T86" fmla="*/ 50 w 50"/>
                      <a:gd name="T87" fmla="*/ 16 h 16"/>
                    </a:gdLst>
                    <a:ahLst/>
                    <a:cxnLst>
                      <a:cxn ang="T56">
                        <a:pos x="T0" y="T1"/>
                      </a:cxn>
                      <a:cxn ang="T57">
                        <a:pos x="T2" y="T3"/>
                      </a:cxn>
                      <a:cxn ang="T58">
                        <a:pos x="T4" y="T5"/>
                      </a:cxn>
                      <a:cxn ang="T59">
                        <a:pos x="T6" y="T7"/>
                      </a:cxn>
                      <a:cxn ang="T60">
                        <a:pos x="T8" y="T9"/>
                      </a:cxn>
                      <a:cxn ang="T61">
                        <a:pos x="T10" y="T11"/>
                      </a:cxn>
                      <a:cxn ang="T62">
                        <a:pos x="T12" y="T13"/>
                      </a:cxn>
                      <a:cxn ang="T63">
                        <a:pos x="T14" y="T15"/>
                      </a:cxn>
                      <a:cxn ang="T64">
                        <a:pos x="T16" y="T17"/>
                      </a:cxn>
                      <a:cxn ang="T65">
                        <a:pos x="T18" y="T19"/>
                      </a:cxn>
                      <a:cxn ang="T66">
                        <a:pos x="T20" y="T21"/>
                      </a:cxn>
                      <a:cxn ang="T67">
                        <a:pos x="T22" y="T23"/>
                      </a:cxn>
                      <a:cxn ang="T68">
                        <a:pos x="T24" y="T25"/>
                      </a:cxn>
                      <a:cxn ang="T69">
                        <a:pos x="T26" y="T27"/>
                      </a:cxn>
                      <a:cxn ang="T70">
                        <a:pos x="T28" y="T29"/>
                      </a:cxn>
                      <a:cxn ang="T71">
                        <a:pos x="T30" y="T31"/>
                      </a:cxn>
                      <a:cxn ang="T72">
                        <a:pos x="T32" y="T33"/>
                      </a:cxn>
                      <a:cxn ang="T73">
                        <a:pos x="T34" y="T35"/>
                      </a:cxn>
                      <a:cxn ang="T74">
                        <a:pos x="T36" y="T37"/>
                      </a:cxn>
                      <a:cxn ang="T75">
                        <a:pos x="T38" y="T39"/>
                      </a:cxn>
                      <a:cxn ang="T76">
                        <a:pos x="T40" y="T41"/>
                      </a:cxn>
                      <a:cxn ang="T77">
                        <a:pos x="T42" y="T43"/>
                      </a:cxn>
                      <a:cxn ang="T78">
                        <a:pos x="T44" y="T45"/>
                      </a:cxn>
                      <a:cxn ang="T79">
                        <a:pos x="T46" y="T47"/>
                      </a:cxn>
                      <a:cxn ang="T80">
                        <a:pos x="T48" y="T49"/>
                      </a:cxn>
                      <a:cxn ang="T81">
                        <a:pos x="T50" y="T51"/>
                      </a:cxn>
                      <a:cxn ang="T82">
                        <a:pos x="T52" y="T53"/>
                      </a:cxn>
                      <a:cxn ang="T83">
                        <a:pos x="T54" y="T55"/>
                      </a:cxn>
                    </a:cxnLst>
                    <a:rect l="T84" t="T85" r="T86" b="T87"/>
                    <a:pathLst>
                      <a:path w="50" h="16">
                        <a:moveTo>
                          <a:pt x="50" y="12"/>
                        </a:moveTo>
                        <a:lnTo>
                          <a:pt x="48" y="12"/>
                        </a:lnTo>
                        <a:lnTo>
                          <a:pt x="42" y="12"/>
                        </a:lnTo>
                        <a:lnTo>
                          <a:pt x="38" y="10"/>
                        </a:lnTo>
                        <a:lnTo>
                          <a:pt x="34" y="14"/>
                        </a:lnTo>
                        <a:lnTo>
                          <a:pt x="30" y="16"/>
                        </a:lnTo>
                        <a:lnTo>
                          <a:pt x="20" y="16"/>
                        </a:lnTo>
                        <a:lnTo>
                          <a:pt x="16" y="16"/>
                        </a:lnTo>
                        <a:lnTo>
                          <a:pt x="14" y="14"/>
                        </a:lnTo>
                        <a:lnTo>
                          <a:pt x="12" y="10"/>
                        </a:lnTo>
                        <a:lnTo>
                          <a:pt x="8" y="12"/>
                        </a:lnTo>
                        <a:lnTo>
                          <a:pt x="6" y="14"/>
                        </a:lnTo>
                        <a:lnTo>
                          <a:pt x="2" y="12"/>
                        </a:lnTo>
                        <a:lnTo>
                          <a:pt x="0" y="10"/>
                        </a:lnTo>
                        <a:lnTo>
                          <a:pt x="2" y="6"/>
                        </a:lnTo>
                        <a:lnTo>
                          <a:pt x="6" y="4"/>
                        </a:lnTo>
                        <a:lnTo>
                          <a:pt x="10" y="2"/>
                        </a:lnTo>
                        <a:lnTo>
                          <a:pt x="14" y="2"/>
                        </a:lnTo>
                        <a:lnTo>
                          <a:pt x="14" y="6"/>
                        </a:lnTo>
                        <a:lnTo>
                          <a:pt x="32" y="10"/>
                        </a:lnTo>
                        <a:lnTo>
                          <a:pt x="38" y="10"/>
                        </a:lnTo>
                        <a:lnTo>
                          <a:pt x="34" y="6"/>
                        </a:lnTo>
                        <a:lnTo>
                          <a:pt x="32" y="4"/>
                        </a:lnTo>
                        <a:lnTo>
                          <a:pt x="34" y="2"/>
                        </a:lnTo>
                        <a:lnTo>
                          <a:pt x="38" y="0"/>
                        </a:lnTo>
                        <a:lnTo>
                          <a:pt x="42" y="4"/>
                        </a:lnTo>
                        <a:lnTo>
                          <a:pt x="50" y="8"/>
                        </a:lnTo>
                        <a:lnTo>
                          <a:pt x="50" y="1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54" name="îṡḻïdè">
                    <a:extLst>
                      <a:ext uri="{FF2B5EF4-FFF2-40B4-BE49-F238E27FC236}">
                        <a16:creationId xmlns="" xmlns:a16="http://schemas.microsoft.com/office/drawing/2014/main" id="{0796E99E-6BA4-4F70-9FC4-6C3950AA362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759226" y="3556637"/>
                    <a:ext cx="132212" cy="128898"/>
                  </a:xfrm>
                  <a:custGeom>
                    <a:avLst/>
                    <a:gdLst>
                      <a:gd name="T0" fmla="*/ 2147483647 w 76"/>
                      <a:gd name="T1" fmla="*/ 2147483647 h 78"/>
                      <a:gd name="T2" fmla="*/ 2147483647 w 76"/>
                      <a:gd name="T3" fmla="*/ 2147483647 h 78"/>
                      <a:gd name="T4" fmla="*/ 2147483647 w 76"/>
                      <a:gd name="T5" fmla="*/ 2147483647 h 78"/>
                      <a:gd name="T6" fmla="*/ 2147483647 w 76"/>
                      <a:gd name="T7" fmla="*/ 2147483647 h 78"/>
                      <a:gd name="T8" fmla="*/ 2147483647 w 76"/>
                      <a:gd name="T9" fmla="*/ 2147483647 h 78"/>
                      <a:gd name="T10" fmla="*/ 2147483647 w 76"/>
                      <a:gd name="T11" fmla="*/ 2147483647 h 78"/>
                      <a:gd name="T12" fmla="*/ 2147483647 w 76"/>
                      <a:gd name="T13" fmla="*/ 2147483647 h 78"/>
                      <a:gd name="T14" fmla="*/ 2147483647 w 76"/>
                      <a:gd name="T15" fmla="*/ 2147483647 h 78"/>
                      <a:gd name="T16" fmla="*/ 2147483647 w 76"/>
                      <a:gd name="T17" fmla="*/ 2147483647 h 78"/>
                      <a:gd name="T18" fmla="*/ 2147483647 w 76"/>
                      <a:gd name="T19" fmla="*/ 2147483647 h 78"/>
                      <a:gd name="T20" fmla="*/ 2147483647 w 76"/>
                      <a:gd name="T21" fmla="*/ 2147483647 h 78"/>
                      <a:gd name="T22" fmla="*/ 2147483647 w 76"/>
                      <a:gd name="T23" fmla="*/ 2147483647 h 78"/>
                      <a:gd name="T24" fmla="*/ 2147483647 w 76"/>
                      <a:gd name="T25" fmla="*/ 2147483647 h 78"/>
                      <a:gd name="T26" fmla="*/ 2147483647 w 76"/>
                      <a:gd name="T27" fmla="*/ 2147483647 h 78"/>
                      <a:gd name="T28" fmla="*/ 2147483647 w 76"/>
                      <a:gd name="T29" fmla="*/ 2147483647 h 78"/>
                      <a:gd name="T30" fmla="*/ 2147483647 w 76"/>
                      <a:gd name="T31" fmla="*/ 2147483647 h 78"/>
                      <a:gd name="T32" fmla="*/ 0 w 76"/>
                      <a:gd name="T33" fmla="*/ 2147483647 h 78"/>
                      <a:gd name="T34" fmla="*/ 2147483647 w 76"/>
                      <a:gd name="T35" fmla="*/ 2147483647 h 78"/>
                      <a:gd name="T36" fmla="*/ 0 w 76"/>
                      <a:gd name="T37" fmla="*/ 2147483647 h 78"/>
                      <a:gd name="T38" fmla="*/ 2147483647 w 76"/>
                      <a:gd name="T39" fmla="*/ 2147483647 h 78"/>
                      <a:gd name="T40" fmla="*/ 2147483647 w 76"/>
                      <a:gd name="T41" fmla="*/ 2147483647 h 78"/>
                      <a:gd name="T42" fmla="*/ 2147483647 w 76"/>
                      <a:gd name="T43" fmla="*/ 2147483647 h 78"/>
                      <a:gd name="T44" fmla="*/ 2147483647 w 76"/>
                      <a:gd name="T45" fmla="*/ 2147483647 h 78"/>
                      <a:gd name="T46" fmla="*/ 2147483647 w 76"/>
                      <a:gd name="T47" fmla="*/ 2147483647 h 78"/>
                      <a:gd name="T48" fmla="*/ 2147483647 w 76"/>
                      <a:gd name="T49" fmla="*/ 2147483647 h 78"/>
                      <a:gd name="T50" fmla="*/ 2147483647 w 76"/>
                      <a:gd name="T51" fmla="*/ 2147483647 h 78"/>
                      <a:gd name="T52" fmla="*/ 2147483647 w 76"/>
                      <a:gd name="T53" fmla="*/ 2147483647 h 78"/>
                      <a:gd name="T54" fmla="*/ 2147483647 w 76"/>
                      <a:gd name="T55" fmla="*/ 2147483647 h 78"/>
                      <a:gd name="T56" fmla="*/ 2147483647 w 76"/>
                      <a:gd name="T57" fmla="*/ 0 h 78"/>
                      <a:gd name="T58" fmla="*/ 2147483647 w 76"/>
                      <a:gd name="T59" fmla="*/ 2147483647 h 78"/>
                      <a:gd name="T60" fmla="*/ 2147483647 w 76"/>
                      <a:gd name="T61" fmla="*/ 2147483647 h 78"/>
                      <a:gd name="T62" fmla="*/ 2147483647 w 76"/>
                      <a:gd name="T63" fmla="*/ 2147483647 h 78"/>
                      <a:gd name="T64" fmla="*/ 2147483647 w 76"/>
                      <a:gd name="T65" fmla="*/ 2147483647 h 78"/>
                      <a:gd name="T66" fmla="*/ 2147483647 w 76"/>
                      <a:gd name="T67" fmla="*/ 2147483647 h 78"/>
                      <a:gd name="T68" fmla="*/ 2147483647 w 76"/>
                      <a:gd name="T69" fmla="*/ 2147483647 h 78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w 76"/>
                      <a:gd name="T106" fmla="*/ 0 h 78"/>
                      <a:gd name="T107" fmla="*/ 76 w 76"/>
                      <a:gd name="T108" fmla="*/ 78 h 78"/>
                    </a:gdLst>
                    <a:ahLst/>
                    <a:cxnLst>
                      <a:cxn ang="T70">
                        <a:pos x="T0" y="T1"/>
                      </a:cxn>
                      <a:cxn ang="T71">
                        <a:pos x="T2" y="T3"/>
                      </a:cxn>
                      <a:cxn ang="T72">
                        <a:pos x="T4" y="T5"/>
                      </a:cxn>
                      <a:cxn ang="T73">
                        <a:pos x="T6" y="T7"/>
                      </a:cxn>
                      <a:cxn ang="T74">
                        <a:pos x="T8" y="T9"/>
                      </a:cxn>
                      <a:cxn ang="T75">
                        <a:pos x="T10" y="T11"/>
                      </a:cxn>
                      <a:cxn ang="T76">
                        <a:pos x="T12" y="T13"/>
                      </a:cxn>
                      <a:cxn ang="T77">
                        <a:pos x="T14" y="T15"/>
                      </a:cxn>
                      <a:cxn ang="T78">
                        <a:pos x="T16" y="T17"/>
                      </a:cxn>
                      <a:cxn ang="T79">
                        <a:pos x="T18" y="T19"/>
                      </a:cxn>
                      <a:cxn ang="T80">
                        <a:pos x="T20" y="T21"/>
                      </a:cxn>
                      <a:cxn ang="T81">
                        <a:pos x="T22" y="T23"/>
                      </a:cxn>
                      <a:cxn ang="T82">
                        <a:pos x="T24" y="T25"/>
                      </a:cxn>
                      <a:cxn ang="T83">
                        <a:pos x="T26" y="T27"/>
                      </a:cxn>
                      <a:cxn ang="T84">
                        <a:pos x="T28" y="T29"/>
                      </a:cxn>
                      <a:cxn ang="T85">
                        <a:pos x="T30" y="T31"/>
                      </a:cxn>
                      <a:cxn ang="T86">
                        <a:pos x="T32" y="T33"/>
                      </a:cxn>
                      <a:cxn ang="T87">
                        <a:pos x="T34" y="T35"/>
                      </a:cxn>
                      <a:cxn ang="T88">
                        <a:pos x="T36" y="T37"/>
                      </a:cxn>
                      <a:cxn ang="T89">
                        <a:pos x="T38" y="T39"/>
                      </a:cxn>
                      <a:cxn ang="T90">
                        <a:pos x="T40" y="T41"/>
                      </a:cxn>
                      <a:cxn ang="T91">
                        <a:pos x="T42" y="T43"/>
                      </a:cxn>
                      <a:cxn ang="T92">
                        <a:pos x="T44" y="T45"/>
                      </a:cxn>
                      <a:cxn ang="T93">
                        <a:pos x="T46" y="T47"/>
                      </a:cxn>
                      <a:cxn ang="T94">
                        <a:pos x="T48" y="T49"/>
                      </a:cxn>
                      <a:cxn ang="T95">
                        <a:pos x="T50" y="T51"/>
                      </a:cxn>
                      <a:cxn ang="T96">
                        <a:pos x="T52" y="T53"/>
                      </a:cxn>
                      <a:cxn ang="T97">
                        <a:pos x="T54" y="T55"/>
                      </a:cxn>
                      <a:cxn ang="T98">
                        <a:pos x="T56" y="T57"/>
                      </a:cxn>
                      <a:cxn ang="T99">
                        <a:pos x="T58" y="T59"/>
                      </a:cxn>
                      <a:cxn ang="T100">
                        <a:pos x="T60" y="T61"/>
                      </a:cxn>
                      <a:cxn ang="T101">
                        <a:pos x="T62" y="T63"/>
                      </a:cxn>
                      <a:cxn ang="T102">
                        <a:pos x="T64" y="T65"/>
                      </a:cxn>
                      <a:cxn ang="T103">
                        <a:pos x="T66" y="T67"/>
                      </a:cxn>
                      <a:cxn ang="T104">
                        <a:pos x="T68" y="T69"/>
                      </a:cxn>
                    </a:cxnLst>
                    <a:rect l="T105" t="T106" r="T107" b="T108"/>
                    <a:pathLst>
                      <a:path w="76" h="78">
                        <a:moveTo>
                          <a:pt x="64" y="56"/>
                        </a:moveTo>
                        <a:lnTo>
                          <a:pt x="60" y="52"/>
                        </a:lnTo>
                        <a:lnTo>
                          <a:pt x="56" y="54"/>
                        </a:lnTo>
                        <a:lnTo>
                          <a:pt x="54" y="58"/>
                        </a:lnTo>
                        <a:lnTo>
                          <a:pt x="56" y="62"/>
                        </a:lnTo>
                        <a:lnTo>
                          <a:pt x="58" y="64"/>
                        </a:lnTo>
                        <a:lnTo>
                          <a:pt x="60" y="68"/>
                        </a:lnTo>
                        <a:lnTo>
                          <a:pt x="62" y="72"/>
                        </a:lnTo>
                        <a:lnTo>
                          <a:pt x="60" y="78"/>
                        </a:lnTo>
                        <a:lnTo>
                          <a:pt x="58" y="78"/>
                        </a:lnTo>
                        <a:lnTo>
                          <a:pt x="54" y="78"/>
                        </a:lnTo>
                        <a:lnTo>
                          <a:pt x="52" y="78"/>
                        </a:lnTo>
                        <a:lnTo>
                          <a:pt x="52" y="74"/>
                        </a:lnTo>
                        <a:lnTo>
                          <a:pt x="48" y="76"/>
                        </a:lnTo>
                        <a:lnTo>
                          <a:pt x="46" y="76"/>
                        </a:lnTo>
                        <a:lnTo>
                          <a:pt x="42" y="74"/>
                        </a:lnTo>
                        <a:lnTo>
                          <a:pt x="36" y="70"/>
                        </a:lnTo>
                        <a:lnTo>
                          <a:pt x="34" y="62"/>
                        </a:lnTo>
                        <a:lnTo>
                          <a:pt x="32" y="54"/>
                        </a:lnTo>
                        <a:lnTo>
                          <a:pt x="34" y="52"/>
                        </a:lnTo>
                        <a:lnTo>
                          <a:pt x="36" y="50"/>
                        </a:lnTo>
                        <a:lnTo>
                          <a:pt x="32" y="44"/>
                        </a:lnTo>
                        <a:lnTo>
                          <a:pt x="24" y="44"/>
                        </a:lnTo>
                        <a:lnTo>
                          <a:pt x="24" y="48"/>
                        </a:lnTo>
                        <a:lnTo>
                          <a:pt x="20" y="48"/>
                        </a:lnTo>
                        <a:lnTo>
                          <a:pt x="18" y="46"/>
                        </a:lnTo>
                        <a:lnTo>
                          <a:pt x="16" y="48"/>
                        </a:lnTo>
                        <a:lnTo>
                          <a:pt x="12" y="44"/>
                        </a:lnTo>
                        <a:lnTo>
                          <a:pt x="10" y="50"/>
                        </a:lnTo>
                        <a:lnTo>
                          <a:pt x="8" y="56"/>
                        </a:lnTo>
                        <a:lnTo>
                          <a:pt x="6" y="64"/>
                        </a:lnTo>
                        <a:lnTo>
                          <a:pt x="4" y="66"/>
                        </a:lnTo>
                        <a:lnTo>
                          <a:pt x="2" y="68"/>
                        </a:lnTo>
                        <a:lnTo>
                          <a:pt x="0" y="66"/>
                        </a:lnTo>
                        <a:lnTo>
                          <a:pt x="0" y="62"/>
                        </a:lnTo>
                        <a:lnTo>
                          <a:pt x="2" y="54"/>
                        </a:lnTo>
                        <a:lnTo>
                          <a:pt x="0" y="50"/>
                        </a:lnTo>
                        <a:lnTo>
                          <a:pt x="0" y="42"/>
                        </a:lnTo>
                        <a:lnTo>
                          <a:pt x="2" y="34"/>
                        </a:lnTo>
                        <a:lnTo>
                          <a:pt x="6" y="34"/>
                        </a:lnTo>
                        <a:lnTo>
                          <a:pt x="10" y="32"/>
                        </a:lnTo>
                        <a:lnTo>
                          <a:pt x="14" y="28"/>
                        </a:lnTo>
                        <a:lnTo>
                          <a:pt x="16" y="24"/>
                        </a:lnTo>
                        <a:lnTo>
                          <a:pt x="18" y="24"/>
                        </a:lnTo>
                        <a:lnTo>
                          <a:pt x="20" y="22"/>
                        </a:lnTo>
                        <a:lnTo>
                          <a:pt x="26" y="24"/>
                        </a:lnTo>
                        <a:lnTo>
                          <a:pt x="28" y="26"/>
                        </a:lnTo>
                        <a:lnTo>
                          <a:pt x="30" y="28"/>
                        </a:lnTo>
                        <a:lnTo>
                          <a:pt x="32" y="30"/>
                        </a:lnTo>
                        <a:lnTo>
                          <a:pt x="36" y="30"/>
                        </a:lnTo>
                        <a:lnTo>
                          <a:pt x="36" y="26"/>
                        </a:lnTo>
                        <a:lnTo>
                          <a:pt x="40" y="24"/>
                        </a:lnTo>
                        <a:lnTo>
                          <a:pt x="42" y="20"/>
                        </a:lnTo>
                        <a:lnTo>
                          <a:pt x="44" y="18"/>
                        </a:lnTo>
                        <a:lnTo>
                          <a:pt x="48" y="16"/>
                        </a:lnTo>
                        <a:lnTo>
                          <a:pt x="52" y="14"/>
                        </a:lnTo>
                        <a:lnTo>
                          <a:pt x="52" y="6"/>
                        </a:lnTo>
                        <a:lnTo>
                          <a:pt x="54" y="0"/>
                        </a:lnTo>
                        <a:lnTo>
                          <a:pt x="58" y="2"/>
                        </a:lnTo>
                        <a:lnTo>
                          <a:pt x="62" y="6"/>
                        </a:lnTo>
                        <a:lnTo>
                          <a:pt x="68" y="14"/>
                        </a:lnTo>
                        <a:lnTo>
                          <a:pt x="70" y="26"/>
                        </a:lnTo>
                        <a:lnTo>
                          <a:pt x="76" y="50"/>
                        </a:lnTo>
                        <a:lnTo>
                          <a:pt x="74" y="52"/>
                        </a:lnTo>
                        <a:lnTo>
                          <a:pt x="72" y="56"/>
                        </a:lnTo>
                        <a:lnTo>
                          <a:pt x="70" y="62"/>
                        </a:lnTo>
                        <a:lnTo>
                          <a:pt x="70" y="68"/>
                        </a:lnTo>
                        <a:lnTo>
                          <a:pt x="68" y="66"/>
                        </a:lnTo>
                        <a:lnTo>
                          <a:pt x="66" y="60"/>
                        </a:lnTo>
                        <a:lnTo>
                          <a:pt x="62" y="52"/>
                        </a:lnTo>
                        <a:lnTo>
                          <a:pt x="64" y="5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55" name="îšḷíḓe">
                    <a:extLst>
                      <a:ext uri="{FF2B5EF4-FFF2-40B4-BE49-F238E27FC236}">
                        <a16:creationId xmlns="" xmlns:a16="http://schemas.microsoft.com/office/drawing/2014/main" id="{ED371B04-2DAA-4BA8-A1CE-E6C8B365025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622882" y="3527215"/>
                    <a:ext cx="68861" cy="70053"/>
                  </a:xfrm>
                  <a:custGeom>
                    <a:avLst/>
                    <a:gdLst>
                      <a:gd name="T0" fmla="*/ 2147483647 w 38"/>
                      <a:gd name="T1" fmla="*/ 2147483647 h 42"/>
                      <a:gd name="T2" fmla="*/ 0 w 38"/>
                      <a:gd name="T3" fmla="*/ 2147483647 h 42"/>
                      <a:gd name="T4" fmla="*/ 2147483647 w 38"/>
                      <a:gd name="T5" fmla="*/ 2147483647 h 42"/>
                      <a:gd name="T6" fmla="*/ 2147483647 w 38"/>
                      <a:gd name="T7" fmla="*/ 2147483647 h 42"/>
                      <a:gd name="T8" fmla="*/ 2147483647 w 38"/>
                      <a:gd name="T9" fmla="*/ 2147483647 h 42"/>
                      <a:gd name="T10" fmla="*/ 2147483647 w 38"/>
                      <a:gd name="T11" fmla="*/ 2147483647 h 42"/>
                      <a:gd name="T12" fmla="*/ 2147483647 w 38"/>
                      <a:gd name="T13" fmla="*/ 2147483647 h 42"/>
                      <a:gd name="T14" fmla="*/ 2147483647 w 38"/>
                      <a:gd name="T15" fmla="*/ 2147483647 h 42"/>
                      <a:gd name="T16" fmla="*/ 2147483647 w 38"/>
                      <a:gd name="T17" fmla="*/ 0 h 42"/>
                      <a:gd name="T18" fmla="*/ 2147483647 w 38"/>
                      <a:gd name="T19" fmla="*/ 2147483647 h 42"/>
                      <a:gd name="T20" fmla="*/ 2147483647 w 38"/>
                      <a:gd name="T21" fmla="*/ 2147483647 h 42"/>
                      <a:gd name="T22" fmla="*/ 2147483647 w 38"/>
                      <a:gd name="T23" fmla="*/ 2147483647 h 42"/>
                      <a:gd name="T24" fmla="*/ 2147483647 w 38"/>
                      <a:gd name="T25" fmla="*/ 2147483647 h 42"/>
                      <a:gd name="T26" fmla="*/ 2147483647 w 38"/>
                      <a:gd name="T27" fmla="*/ 2147483647 h 42"/>
                      <a:gd name="T28" fmla="*/ 2147483647 w 38"/>
                      <a:gd name="T29" fmla="*/ 2147483647 h 42"/>
                      <a:gd name="T30" fmla="*/ 2147483647 w 38"/>
                      <a:gd name="T31" fmla="*/ 2147483647 h 42"/>
                      <a:gd name="T32" fmla="*/ 2147483647 w 38"/>
                      <a:gd name="T33" fmla="*/ 2147483647 h 42"/>
                      <a:gd name="T34" fmla="*/ 2147483647 w 38"/>
                      <a:gd name="T35" fmla="*/ 2147483647 h 42"/>
                      <a:gd name="T36" fmla="*/ 2147483647 w 38"/>
                      <a:gd name="T37" fmla="*/ 2147483647 h 42"/>
                      <a:gd name="T38" fmla="*/ 2147483647 w 38"/>
                      <a:gd name="T39" fmla="*/ 2147483647 h 42"/>
                      <a:gd name="T40" fmla="*/ 2147483647 w 38"/>
                      <a:gd name="T41" fmla="*/ 2147483647 h 42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w 38"/>
                      <a:gd name="T64" fmla="*/ 0 h 42"/>
                      <a:gd name="T65" fmla="*/ 38 w 38"/>
                      <a:gd name="T66" fmla="*/ 42 h 42"/>
                    </a:gdLst>
                    <a:ahLst/>
                    <a:cxnLst>
                      <a:cxn ang="T42">
                        <a:pos x="T0" y="T1"/>
                      </a:cxn>
                      <a:cxn ang="T43">
                        <a:pos x="T2" y="T3"/>
                      </a:cxn>
                      <a:cxn ang="T44">
                        <a:pos x="T4" y="T5"/>
                      </a:cxn>
                      <a:cxn ang="T45">
                        <a:pos x="T6" y="T7"/>
                      </a:cxn>
                      <a:cxn ang="T46">
                        <a:pos x="T8" y="T9"/>
                      </a:cxn>
                      <a:cxn ang="T47">
                        <a:pos x="T10" y="T11"/>
                      </a:cxn>
                      <a:cxn ang="T48">
                        <a:pos x="T12" y="T13"/>
                      </a:cxn>
                      <a:cxn ang="T49">
                        <a:pos x="T14" y="T15"/>
                      </a:cxn>
                      <a:cxn ang="T50">
                        <a:pos x="T16" y="T17"/>
                      </a:cxn>
                      <a:cxn ang="T51">
                        <a:pos x="T18" y="T19"/>
                      </a:cxn>
                      <a:cxn ang="T52">
                        <a:pos x="T20" y="T21"/>
                      </a:cxn>
                      <a:cxn ang="T53">
                        <a:pos x="T22" y="T23"/>
                      </a:cxn>
                      <a:cxn ang="T54">
                        <a:pos x="T24" y="T25"/>
                      </a:cxn>
                      <a:cxn ang="T55">
                        <a:pos x="T26" y="T27"/>
                      </a:cxn>
                      <a:cxn ang="T56">
                        <a:pos x="T28" y="T29"/>
                      </a:cxn>
                      <a:cxn ang="T57">
                        <a:pos x="T30" y="T31"/>
                      </a:cxn>
                      <a:cxn ang="T58">
                        <a:pos x="T32" y="T33"/>
                      </a:cxn>
                      <a:cxn ang="T59">
                        <a:pos x="T34" y="T35"/>
                      </a:cxn>
                      <a:cxn ang="T60">
                        <a:pos x="T36" y="T37"/>
                      </a:cxn>
                      <a:cxn ang="T61">
                        <a:pos x="T38" y="T39"/>
                      </a:cxn>
                      <a:cxn ang="T62">
                        <a:pos x="T40" y="T41"/>
                      </a:cxn>
                    </a:cxnLst>
                    <a:rect l="T63" t="T64" r="T65" b="T66"/>
                    <a:pathLst>
                      <a:path w="38" h="42">
                        <a:moveTo>
                          <a:pt x="4" y="42"/>
                        </a:moveTo>
                        <a:lnTo>
                          <a:pt x="0" y="42"/>
                        </a:lnTo>
                        <a:lnTo>
                          <a:pt x="2" y="38"/>
                        </a:lnTo>
                        <a:lnTo>
                          <a:pt x="6" y="34"/>
                        </a:lnTo>
                        <a:lnTo>
                          <a:pt x="14" y="24"/>
                        </a:lnTo>
                        <a:lnTo>
                          <a:pt x="24" y="16"/>
                        </a:lnTo>
                        <a:lnTo>
                          <a:pt x="30" y="8"/>
                        </a:lnTo>
                        <a:lnTo>
                          <a:pt x="32" y="4"/>
                        </a:lnTo>
                        <a:lnTo>
                          <a:pt x="34" y="0"/>
                        </a:lnTo>
                        <a:lnTo>
                          <a:pt x="34" y="4"/>
                        </a:lnTo>
                        <a:lnTo>
                          <a:pt x="36" y="6"/>
                        </a:lnTo>
                        <a:lnTo>
                          <a:pt x="38" y="10"/>
                        </a:lnTo>
                        <a:lnTo>
                          <a:pt x="36" y="12"/>
                        </a:lnTo>
                        <a:lnTo>
                          <a:pt x="32" y="14"/>
                        </a:lnTo>
                        <a:lnTo>
                          <a:pt x="32" y="16"/>
                        </a:lnTo>
                        <a:lnTo>
                          <a:pt x="30" y="18"/>
                        </a:lnTo>
                        <a:lnTo>
                          <a:pt x="22" y="18"/>
                        </a:lnTo>
                        <a:lnTo>
                          <a:pt x="20" y="28"/>
                        </a:lnTo>
                        <a:lnTo>
                          <a:pt x="14" y="36"/>
                        </a:lnTo>
                        <a:lnTo>
                          <a:pt x="10" y="40"/>
                        </a:lnTo>
                        <a:lnTo>
                          <a:pt x="4" y="4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56" name="ïS1ïḓé">
                    <a:extLst>
                      <a:ext uri="{FF2B5EF4-FFF2-40B4-BE49-F238E27FC236}">
                        <a16:creationId xmlns="" xmlns:a16="http://schemas.microsoft.com/office/drawing/2014/main" id="{0203973D-91C6-4242-80B1-B132C3FAC91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675216" y="3294640"/>
                    <a:ext cx="128081" cy="180736"/>
                  </a:xfrm>
                  <a:custGeom>
                    <a:avLst/>
                    <a:gdLst>
                      <a:gd name="T0" fmla="*/ 2147483647 w 74"/>
                      <a:gd name="T1" fmla="*/ 2147483647 h 110"/>
                      <a:gd name="T2" fmla="*/ 2147483647 w 74"/>
                      <a:gd name="T3" fmla="*/ 2147483647 h 110"/>
                      <a:gd name="T4" fmla="*/ 2147483647 w 74"/>
                      <a:gd name="T5" fmla="*/ 2147483647 h 110"/>
                      <a:gd name="T6" fmla="*/ 2147483647 w 74"/>
                      <a:gd name="T7" fmla="*/ 0 h 110"/>
                      <a:gd name="T8" fmla="*/ 2147483647 w 74"/>
                      <a:gd name="T9" fmla="*/ 2147483647 h 110"/>
                      <a:gd name="T10" fmla="*/ 2147483647 w 74"/>
                      <a:gd name="T11" fmla="*/ 2147483647 h 110"/>
                      <a:gd name="T12" fmla="*/ 2147483647 w 74"/>
                      <a:gd name="T13" fmla="*/ 2147483647 h 110"/>
                      <a:gd name="T14" fmla="*/ 2147483647 w 74"/>
                      <a:gd name="T15" fmla="*/ 2147483647 h 110"/>
                      <a:gd name="T16" fmla="*/ 2147483647 w 74"/>
                      <a:gd name="T17" fmla="*/ 2147483647 h 110"/>
                      <a:gd name="T18" fmla="*/ 2147483647 w 74"/>
                      <a:gd name="T19" fmla="*/ 2147483647 h 110"/>
                      <a:gd name="T20" fmla="*/ 2147483647 w 74"/>
                      <a:gd name="T21" fmla="*/ 2147483647 h 110"/>
                      <a:gd name="T22" fmla="*/ 2147483647 w 74"/>
                      <a:gd name="T23" fmla="*/ 2147483647 h 110"/>
                      <a:gd name="T24" fmla="*/ 2147483647 w 74"/>
                      <a:gd name="T25" fmla="*/ 2147483647 h 110"/>
                      <a:gd name="T26" fmla="*/ 2147483647 w 74"/>
                      <a:gd name="T27" fmla="*/ 2147483647 h 110"/>
                      <a:gd name="T28" fmla="*/ 2147483647 w 74"/>
                      <a:gd name="T29" fmla="*/ 2147483647 h 110"/>
                      <a:gd name="T30" fmla="*/ 2147483647 w 74"/>
                      <a:gd name="T31" fmla="*/ 2147483647 h 110"/>
                      <a:gd name="T32" fmla="*/ 2147483647 w 74"/>
                      <a:gd name="T33" fmla="*/ 2147483647 h 110"/>
                      <a:gd name="T34" fmla="*/ 2147483647 w 74"/>
                      <a:gd name="T35" fmla="*/ 2147483647 h 110"/>
                      <a:gd name="T36" fmla="*/ 2147483647 w 74"/>
                      <a:gd name="T37" fmla="*/ 2147483647 h 110"/>
                      <a:gd name="T38" fmla="*/ 2147483647 w 74"/>
                      <a:gd name="T39" fmla="*/ 2147483647 h 110"/>
                      <a:gd name="T40" fmla="*/ 2147483647 w 74"/>
                      <a:gd name="T41" fmla="*/ 2147483647 h 110"/>
                      <a:gd name="T42" fmla="*/ 2147483647 w 74"/>
                      <a:gd name="T43" fmla="*/ 2147483647 h 110"/>
                      <a:gd name="T44" fmla="*/ 2147483647 w 74"/>
                      <a:gd name="T45" fmla="*/ 2147483647 h 110"/>
                      <a:gd name="T46" fmla="*/ 2147483647 w 74"/>
                      <a:gd name="T47" fmla="*/ 2147483647 h 110"/>
                      <a:gd name="T48" fmla="*/ 2147483647 w 74"/>
                      <a:gd name="T49" fmla="*/ 2147483647 h 110"/>
                      <a:gd name="T50" fmla="*/ 2147483647 w 74"/>
                      <a:gd name="T51" fmla="*/ 2147483647 h 110"/>
                      <a:gd name="T52" fmla="*/ 2147483647 w 74"/>
                      <a:gd name="T53" fmla="*/ 2147483647 h 110"/>
                      <a:gd name="T54" fmla="*/ 2147483647 w 74"/>
                      <a:gd name="T55" fmla="*/ 2147483647 h 110"/>
                      <a:gd name="T56" fmla="*/ 2147483647 w 74"/>
                      <a:gd name="T57" fmla="*/ 2147483647 h 110"/>
                      <a:gd name="T58" fmla="*/ 2147483647 w 74"/>
                      <a:gd name="T59" fmla="*/ 2147483647 h 110"/>
                      <a:gd name="T60" fmla="*/ 2147483647 w 74"/>
                      <a:gd name="T61" fmla="*/ 2147483647 h 110"/>
                      <a:gd name="T62" fmla="*/ 2147483647 w 74"/>
                      <a:gd name="T63" fmla="*/ 2147483647 h 110"/>
                      <a:gd name="T64" fmla="*/ 2147483647 w 74"/>
                      <a:gd name="T65" fmla="*/ 2147483647 h 110"/>
                      <a:gd name="T66" fmla="*/ 2147483647 w 74"/>
                      <a:gd name="T67" fmla="*/ 2147483647 h 110"/>
                      <a:gd name="T68" fmla="*/ 2147483647 w 74"/>
                      <a:gd name="T69" fmla="*/ 2147483647 h 110"/>
                      <a:gd name="T70" fmla="*/ 2147483647 w 74"/>
                      <a:gd name="T71" fmla="*/ 2147483647 h 110"/>
                      <a:gd name="T72" fmla="*/ 2147483647 w 74"/>
                      <a:gd name="T73" fmla="*/ 2147483647 h 110"/>
                      <a:gd name="T74" fmla="*/ 0 w 74"/>
                      <a:gd name="T75" fmla="*/ 2147483647 h 110"/>
                      <a:gd name="T76" fmla="*/ 2147483647 w 74"/>
                      <a:gd name="T77" fmla="*/ 2147483647 h 110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w 74"/>
                      <a:gd name="T118" fmla="*/ 0 h 110"/>
                      <a:gd name="T119" fmla="*/ 74 w 74"/>
                      <a:gd name="T120" fmla="*/ 110 h 110"/>
                    </a:gdLst>
                    <a:ahLst/>
                    <a:cxnLst>
                      <a:cxn ang="T78">
                        <a:pos x="T0" y="T1"/>
                      </a:cxn>
                      <a:cxn ang="T79">
                        <a:pos x="T2" y="T3"/>
                      </a:cxn>
                      <a:cxn ang="T80">
                        <a:pos x="T4" y="T5"/>
                      </a:cxn>
                      <a:cxn ang="T81">
                        <a:pos x="T6" y="T7"/>
                      </a:cxn>
                      <a:cxn ang="T82">
                        <a:pos x="T8" y="T9"/>
                      </a:cxn>
                      <a:cxn ang="T83">
                        <a:pos x="T10" y="T11"/>
                      </a:cxn>
                      <a:cxn ang="T84">
                        <a:pos x="T12" y="T13"/>
                      </a:cxn>
                      <a:cxn ang="T85">
                        <a:pos x="T14" y="T15"/>
                      </a:cxn>
                      <a:cxn ang="T86">
                        <a:pos x="T16" y="T17"/>
                      </a:cxn>
                      <a:cxn ang="T87">
                        <a:pos x="T18" y="T19"/>
                      </a:cxn>
                      <a:cxn ang="T88">
                        <a:pos x="T20" y="T21"/>
                      </a:cxn>
                      <a:cxn ang="T89">
                        <a:pos x="T22" y="T23"/>
                      </a:cxn>
                      <a:cxn ang="T90">
                        <a:pos x="T24" y="T25"/>
                      </a:cxn>
                      <a:cxn ang="T91">
                        <a:pos x="T26" y="T27"/>
                      </a:cxn>
                      <a:cxn ang="T92">
                        <a:pos x="T28" y="T29"/>
                      </a:cxn>
                      <a:cxn ang="T93">
                        <a:pos x="T30" y="T31"/>
                      </a:cxn>
                      <a:cxn ang="T94">
                        <a:pos x="T32" y="T33"/>
                      </a:cxn>
                      <a:cxn ang="T95">
                        <a:pos x="T34" y="T35"/>
                      </a:cxn>
                      <a:cxn ang="T96">
                        <a:pos x="T36" y="T37"/>
                      </a:cxn>
                      <a:cxn ang="T97">
                        <a:pos x="T38" y="T39"/>
                      </a:cxn>
                      <a:cxn ang="T98">
                        <a:pos x="T40" y="T41"/>
                      </a:cxn>
                      <a:cxn ang="T99">
                        <a:pos x="T42" y="T43"/>
                      </a:cxn>
                      <a:cxn ang="T100">
                        <a:pos x="T44" y="T45"/>
                      </a:cxn>
                      <a:cxn ang="T101">
                        <a:pos x="T46" y="T47"/>
                      </a:cxn>
                      <a:cxn ang="T102">
                        <a:pos x="T48" y="T49"/>
                      </a:cxn>
                      <a:cxn ang="T103">
                        <a:pos x="T50" y="T51"/>
                      </a:cxn>
                      <a:cxn ang="T104">
                        <a:pos x="T52" y="T53"/>
                      </a:cxn>
                      <a:cxn ang="T105">
                        <a:pos x="T54" y="T55"/>
                      </a:cxn>
                      <a:cxn ang="T106">
                        <a:pos x="T56" y="T57"/>
                      </a:cxn>
                      <a:cxn ang="T107">
                        <a:pos x="T58" y="T59"/>
                      </a:cxn>
                      <a:cxn ang="T108">
                        <a:pos x="T60" y="T61"/>
                      </a:cxn>
                      <a:cxn ang="T109">
                        <a:pos x="T62" y="T63"/>
                      </a:cxn>
                      <a:cxn ang="T110">
                        <a:pos x="T64" y="T65"/>
                      </a:cxn>
                      <a:cxn ang="T111">
                        <a:pos x="T66" y="T67"/>
                      </a:cxn>
                      <a:cxn ang="T112">
                        <a:pos x="T68" y="T69"/>
                      </a:cxn>
                      <a:cxn ang="T113">
                        <a:pos x="T70" y="T71"/>
                      </a:cxn>
                      <a:cxn ang="T114">
                        <a:pos x="T72" y="T73"/>
                      </a:cxn>
                      <a:cxn ang="T115">
                        <a:pos x="T74" y="T75"/>
                      </a:cxn>
                      <a:cxn ang="T116">
                        <a:pos x="T76" y="T77"/>
                      </a:cxn>
                    </a:cxnLst>
                    <a:rect l="T117" t="T118" r="T119" b="T120"/>
                    <a:pathLst>
                      <a:path w="74" h="110">
                        <a:moveTo>
                          <a:pt x="4" y="46"/>
                        </a:moveTo>
                        <a:lnTo>
                          <a:pt x="8" y="38"/>
                        </a:lnTo>
                        <a:lnTo>
                          <a:pt x="8" y="30"/>
                        </a:lnTo>
                        <a:lnTo>
                          <a:pt x="6" y="20"/>
                        </a:lnTo>
                        <a:lnTo>
                          <a:pt x="4" y="12"/>
                        </a:lnTo>
                        <a:lnTo>
                          <a:pt x="6" y="4"/>
                        </a:lnTo>
                        <a:lnTo>
                          <a:pt x="8" y="2"/>
                        </a:lnTo>
                        <a:lnTo>
                          <a:pt x="10" y="0"/>
                        </a:lnTo>
                        <a:lnTo>
                          <a:pt x="12" y="2"/>
                        </a:lnTo>
                        <a:lnTo>
                          <a:pt x="14" y="6"/>
                        </a:lnTo>
                        <a:lnTo>
                          <a:pt x="16" y="10"/>
                        </a:lnTo>
                        <a:lnTo>
                          <a:pt x="20" y="10"/>
                        </a:lnTo>
                        <a:lnTo>
                          <a:pt x="22" y="10"/>
                        </a:lnTo>
                        <a:lnTo>
                          <a:pt x="24" y="8"/>
                        </a:lnTo>
                        <a:lnTo>
                          <a:pt x="28" y="4"/>
                        </a:lnTo>
                        <a:lnTo>
                          <a:pt x="28" y="8"/>
                        </a:lnTo>
                        <a:lnTo>
                          <a:pt x="30" y="12"/>
                        </a:lnTo>
                        <a:lnTo>
                          <a:pt x="32" y="18"/>
                        </a:lnTo>
                        <a:lnTo>
                          <a:pt x="34" y="22"/>
                        </a:lnTo>
                        <a:lnTo>
                          <a:pt x="36" y="30"/>
                        </a:lnTo>
                        <a:lnTo>
                          <a:pt x="36" y="36"/>
                        </a:lnTo>
                        <a:lnTo>
                          <a:pt x="36" y="44"/>
                        </a:lnTo>
                        <a:lnTo>
                          <a:pt x="32" y="48"/>
                        </a:lnTo>
                        <a:lnTo>
                          <a:pt x="28" y="54"/>
                        </a:lnTo>
                        <a:lnTo>
                          <a:pt x="26" y="62"/>
                        </a:lnTo>
                        <a:lnTo>
                          <a:pt x="28" y="70"/>
                        </a:lnTo>
                        <a:lnTo>
                          <a:pt x="32" y="76"/>
                        </a:lnTo>
                        <a:lnTo>
                          <a:pt x="36" y="82"/>
                        </a:lnTo>
                        <a:lnTo>
                          <a:pt x="40" y="86"/>
                        </a:lnTo>
                        <a:lnTo>
                          <a:pt x="40" y="84"/>
                        </a:lnTo>
                        <a:lnTo>
                          <a:pt x="42" y="80"/>
                        </a:lnTo>
                        <a:lnTo>
                          <a:pt x="46" y="80"/>
                        </a:lnTo>
                        <a:lnTo>
                          <a:pt x="50" y="82"/>
                        </a:lnTo>
                        <a:lnTo>
                          <a:pt x="54" y="86"/>
                        </a:lnTo>
                        <a:lnTo>
                          <a:pt x="56" y="90"/>
                        </a:lnTo>
                        <a:lnTo>
                          <a:pt x="60" y="92"/>
                        </a:lnTo>
                        <a:lnTo>
                          <a:pt x="62" y="90"/>
                        </a:lnTo>
                        <a:lnTo>
                          <a:pt x="64" y="88"/>
                        </a:lnTo>
                        <a:lnTo>
                          <a:pt x="66" y="90"/>
                        </a:lnTo>
                        <a:lnTo>
                          <a:pt x="64" y="94"/>
                        </a:lnTo>
                        <a:lnTo>
                          <a:pt x="64" y="96"/>
                        </a:lnTo>
                        <a:lnTo>
                          <a:pt x="64" y="98"/>
                        </a:lnTo>
                        <a:lnTo>
                          <a:pt x="66" y="96"/>
                        </a:lnTo>
                        <a:lnTo>
                          <a:pt x="68" y="100"/>
                        </a:lnTo>
                        <a:lnTo>
                          <a:pt x="74" y="102"/>
                        </a:lnTo>
                        <a:lnTo>
                          <a:pt x="74" y="106"/>
                        </a:lnTo>
                        <a:lnTo>
                          <a:pt x="74" y="110"/>
                        </a:lnTo>
                        <a:lnTo>
                          <a:pt x="72" y="110"/>
                        </a:lnTo>
                        <a:lnTo>
                          <a:pt x="70" y="108"/>
                        </a:lnTo>
                        <a:lnTo>
                          <a:pt x="68" y="106"/>
                        </a:lnTo>
                        <a:lnTo>
                          <a:pt x="64" y="100"/>
                        </a:lnTo>
                        <a:lnTo>
                          <a:pt x="60" y="98"/>
                        </a:lnTo>
                        <a:lnTo>
                          <a:pt x="54" y="94"/>
                        </a:lnTo>
                        <a:lnTo>
                          <a:pt x="50" y="90"/>
                        </a:lnTo>
                        <a:lnTo>
                          <a:pt x="48" y="92"/>
                        </a:lnTo>
                        <a:lnTo>
                          <a:pt x="48" y="96"/>
                        </a:lnTo>
                        <a:lnTo>
                          <a:pt x="50" y="100"/>
                        </a:lnTo>
                        <a:lnTo>
                          <a:pt x="44" y="100"/>
                        </a:lnTo>
                        <a:lnTo>
                          <a:pt x="42" y="94"/>
                        </a:lnTo>
                        <a:lnTo>
                          <a:pt x="38" y="90"/>
                        </a:lnTo>
                        <a:lnTo>
                          <a:pt x="34" y="88"/>
                        </a:lnTo>
                        <a:lnTo>
                          <a:pt x="30" y="90"/>
                        </a:lnTo>
                        <a:lnTo>
                          <a:pt x="26" y="92"/>
                        </a:lnTo>
                        <a:lnTo>
                          <a:pt x="22" y="90"/>
                        </a:lnTo>
                        <a:lnTo>
                          <a:pt x="20" y="88"/>
                        </a:lnTo>
                        <a:lnTo>
                          <a:pt x="16" y="84"/>
                        </a:lnTo>
                        <a:lnTo>
                          <a:pt x="18" y="80"/>
                        </a:lnTo>
                        <a:lnTo>
                          <a:pt x="20" y="76"/>
                        </a:lnTo>
                        <a:lnTo>
                          <a:pt x="20" y="72"/>
                        </a:lnTo>
                        <a:lnTo>
                          <a:pt x="16" y="72"/>
                        </a:lnTo>
                        <a:lnTo>
                          <a:pt x="14" y="74"/>
                        </a:lnTo>
                        <a:lnTo>
                          <a:pt x="12" y="74"/>
                        </a:lnTo>
                        <a:lnTo>
                          <a:pt x="6" y="72"/>
                        </a:lnTo>
                        <a:lnTo>
                          <a:pt x="2" y="70"/>
                        </a:lnTo>
                        <a:lnTo>
                          <a:pt x="0" y="66"/>
                        </a:lnTo>
                        <a:lnTo>
                          <a:pt x="0" y="52"/>
                        </a:lnTo>
                        <a:lnTo>
                          <a:pt x="2" y="46"/>
                        </a:lnTo>
                        <a:lnTo>
                          <a:pt x="4" y="4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57" name="îślîďè">
                    <a:extLst>
                      <a:ext uri="{FF2B5EF4-FFF2-40B4-BE49-F238E27FC236}">
                        <a16:creationId xmlns="" xmlns:a16="http://schemas.microsoft.com/office/drawing/2014/main" id="{E7B1639E-8DAC-4F57-BA6A-094494F8E68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810183" y="3479580"/>
                    <a:ext cx="41317" cy="68651"/>
                  </a:xfrm>
                  <a:custGeom>
                    <a:avLst/>
                    <a:gdLst>
                      <a:gd name="T0" fmla="*/ 2147483647 w 24"/>
                      <a:gd name="T1" fmla="*/ 2147483647 h 42"/>
                      <a:gd name="T2" fmla="*/ 2147483647 w 24"/>
                      <a:gd name="T3" fmla="*/ 2147483647 h 42"/>
                      <a:gd name="T4" fmla="*/ 2147483647 w 24"/>
                      <a:gd name="T5" fmla="*/ 2147483647 h 42"/>
                      <a:gd name="T6" fmla="*/ 2147483647 w 24"/>
                      <a:gd name="T7" fmla="*/ 2147483647 h 42"/>
                      <a:gd name="T8" fmla="*/ 2147483647 w 24"/>
                      <a:gd name="T9" fmla="*/ 2147483647 h 42"/>
                      <a:gd name="T10" fmla="*/ 2147483647 w 24"/>
                      <a:gd name="T11" fmla="*/ 2147483647 h 42"/>
                      <a:gd name="T12" fmla="*/ 2147483647 w 24"/>
                      <a:gd name="T13" fmla="*/ 2147483647 h 42"/>
                      <a:gd name="T14" fmla="*/ 2147483647 w 24"/>
                      <a:gd name="T15" fmla="*/ 2147483647 h 42"/>
                      <a:gd name="T16" fmla="*/ 2147483647 w 24"/>
                      <a:gd name="T17" fmla="*/ 2147483647 h 42"/>
                      <a:gd name="T18" fmla="*/ 2147483647 w 24"/>
                      <a:gd name="T19" fmla="*/ 2147483647 h 42"/>
                      <a:gd name="T20" fmla="*/ 2147483647 w 24"/>
                      <a:gd name="T21" fmla="*/ 2147483647 h 42"/>
                      <a:gd name="T22" fmla="*/ 2147483647 w 24"/>
                      <a:gd name="T23" fmla="*/ 2147483647 h 42"/>
                      <a:gd name="T24" fmla="*/ 2147483647 w 24"/>
                      <a:gd name="T25" fmla="*/ 2147483647 h 42"/>
                      <a:gd name="T26" fmla="*/ 2147483647 w 24"/>
                      <a:gd name="T27" fmla="*/ 2147483647 h 42"/>
                      <a:gd name="T28" fmla="*/ 2147483647 w 24"/>
                      <a:gd name="T29" fmla="*/ 2147483647 h 42"/>
                      <a:gd name="T30" fmla="*/ 2147483647 w 24"/>
                      <a:gd name="T31" fmla="*/ 2147483647 h 42"/>
                      <a:gd name="T32" fmla="*/ 2147483647 w 24"/>
                      <a:gd name="T33" fmla="*/ 2147483647 h 42"/>
                      <a:gd name="T34" fmla="*/ 2147483647 w 24"/>
                      <a:gd name="T35" fmla="*/ 2147483647 h 42"/>
                      <a:gd name="T36" fmla="*/ 2147483647 w 24"/>
                      <a:gd name="T37" fmla="*/ 2147483647 h 42"/>
                      <a:gd name="T38" fmla="*/ 2147483647 w 24"/>
                      <a:gd name="T39" fmla="*/ 2147483647 h 42"/>
                      <a:gd name="T40" fmla="*/ 2147483647 w 24"/>
                      <a:gd name="T41" fmla="*/ 2147483647 h 42"/>
                      <a:gd name="T42" fmla="*/ 0 w 24"/>
                      <a:gd name="T43" fmla="*/ 2147483647 h 42"/>
                      <a:gd name="T44" fmla="*/ 2147483647 w 24"/>
                      <a:gd name="T45" fmla="*/ 0 h 42"/>
                      <a:gd name="T46" fmla="*/ 2147483647 w 24"/>
                      <a:gd name="T47" fmla="*/ 0 h 42"/>
                      <a:gd name="T48" fmla="*/ 2147483647 w 24"/>
                      <a:gd name="T49" fmla="*/ 2147483647 h 42"/>
                      <a:gd name="T50" fmla="*/ 2147483647 w 24"/>
                      <a:gd name="T51" fmla="*/ 2147483647 h 42"/>
                      <a:gd name="T52" fmla="*/ 2147483647 w 24"/>
                      <a:gd name="T53" fmla="*/ 2147483647 h 42"/>
                      <a:gd name="T54" fmla="*/ 2147483647 w 24"/>
                      <a:gd name="T55" fmla="*/ 2147483647 h 42"/>
                      <a:gd name="T56" fmla="*/ 2147483647 w 24"/>
                      <a:gd name="T57" fmla="*/ 2147483647 h 42"/>
                      <a:gd name="T58" fmla="*/ 2147483647 w 24"/>
                      <a:gd name="T59" fmla="*/ 2147483647 h 42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w 24"/>
                      <a:gd name="T91" fmla="*/ 0 h 42"/>
                      <a:gd name="T92" fmla="*/ 24 w 24"/>
                      <a:gd name="T93" fmla="*/ 42 h 42"/>
                    </a:gdLst>
                    <a:ahLst/>
                    <a:cxnLst>
                      <a:cxn ang="T60">
                        <a:pos x="T0" y="T1"/>
                      </a:cxn>
                      <a:cxn ang="T61">
                        <a:pos x="T2" y="T3"/>
                      </a:cxn>
                      <a:cxn ang="T62">
                        <a:pos x="T4" y="T5"/>
                      </a:cxn>
                      <a:cxn ang="T63">
                        <a:pos x="T6" y="T7"/>
                      </a:cxn>
                      <a:cxn ang="T64">
                        <a:pos x="T8" y="T9"/>
                      </a:cxn>
                      <a:cxn ang="T65">
                        <a:pos x="T10" y="T11"/>
                      </a:cxn>
                      <a:cxn ang="T66">
                        <a:pos x="T12" y="T13"/>
                      </a:cxn>
                      <a:cxn ang="T67">
                        <a:pos x="T14" y="T15"/>
                      </a:cxn>
                      <a:cxn ang="T68">
                        <a:pos x="T16" y="T17"/>
                      </a:cxn>
                      <a:cxn ang="T69">
                        <a:pos x="T18" y="T19"/>
                      </a:cxn>
                      <a:cxn ang="T70">
                        <a:pos x="T20" y="T21"/>
                      </a:cxn>
                      <a:cxn ang="T71">
                        <a:pos x="T22" y="T23"/>
                      </a:cxn>
                      <a:cxn ang="T72">
                        <a:pos x="T24" y="T25"/>
                      </a:cxn>
                      <a:cxn ang="T73">
                        <a:pos x="T26" y="T27"/>
                      </a:cxn>
                      <a:cxn ang="T74">
                        <a:pos x="T28" y="T29"/>
                      </a:cxn>
                      <a:cxn ang="T75">
                        <a:pos x="T30" y="T31"/>
                      </a:cxn>
                      <a:cxn ang="T76">
                        <a:pos x="T32" y="T33"/>
                      </a:cxn>
                      <a:cxn ang="T77">
                        <a:pos x="T34" y="T35"/>
                      </a:cxn>
                      <a:cxn ang="T78">
                        <a:pos x="T36" y="T37"/>
                      </a:cxn>
                      <a:cxn ang="T79">
                        <a:pos x="T38" y="T39"/>
                      </a:cxn>
                      <a:cxn ang="T80">
                        <a:pos x="T40" y="T41"/>
                      </a:cxn>
                      <a:cxn ang="T81">
                        <a:pos x="T42" y="T43"/>
                      </a:cxn>
                      <a:cxn ang="T82">
                        <a:pos x="T44" y="T45"/>
                      </a:cxn>
                      <a:cxn ang="T83">
                        <a:pos x="T46" y="T47"/>
                      </a:cxn>
                      <a:cxn ang="T84">
                        <a:pos x="T48" y="T49"/>
                      </a:cxn>
                      <a:cxn ang="T85">
                        <a:pos x="T50" y="T51"/>
                      </a:cxn>
                      <a:cxn ang="T86">
                        <a:pos x="T52" y="T53"/>
                      </a:cxn>
                      <a:cxn ang="T87">
                        <a:pos x="T54" y="T55"/>
                      </a:cxn>
                      <a:cxn ang="T88">
                        <a:pos x="T56" y="T57"/>
                      </a:cxn>
                      <a:cxn ang="T89">
                        <a:pos x="T58" y="T59"/>
                      </a:cxn>
                    </a:cxnLst>
                    <a:rect l="T90" t="T91" r="T92" b="T93"/>
                    <a:pathLst>
                      <a:path w="24" h="42">
                        <a:moveTo>
                          <a:pt x="22" y="28"/>
                        </a:moveTo>
                        <a:lnTo>
                          <a:pt x="14" y="28"/>
                        </a:lnTo>
                        <a:lnTo>
                          <a:pt x="14" y="36"/>
                        </a:lnTo>
                        <a:lnTo>
                          <a:pt x="18" y="40"/>
                        </a:lnTo>
                        <a:lnTo>
                          <a:pt x="18" y="42"/>
                        </a:lnTo>
                        <a:lnTo>
                          <a:pt x="14" y="42"/>
                        </a:lnTo>
                        <a:lnTo>
                          <a:pt x="12" y="42"/>
                        </a:lnTo>
                        <a:lnTo>
                          <a:pt x="10" y="42"/>
                        </a:lnTo>
                        <a:lnTo>
                          <a:pt x="10" y="38"/>
                        </a:lnTo>
                        <a:lnTo>
                          <a:pt x="12" y="36"/>
                        </a:lnTo>
                        <a:lnTo>
                          <a:pt x="12" y="32"/>
                        </a:lnTo>
                        <a:lnTo>
                          <a:pt x="8" y="32"/>
                        </a:lnTo>
                        <a:lnTo>
                          <a:pt x="6" y="30"/>
                        </a:lnTo>
                        <a:lnTo>
                          <a:pt x="2" y="24"/>
                        </a:lnTo>
                        <a:lnTo>
                          <a:pt x="2" y="22"/>
                        </a:lnTo>
                        <a:lnTo>
                          <a:pt x="10" y="22"/>
                        </a:lnTo>
                        <a:lnTo>
                          <a:pt x="12" y="20"/>
                        </a:lnTo>
                        <a:lnTo>
                          <a:pt x="14" y="18"/>
                        </a:lnTo>
                        <a:lnTo>
                          <a:pt x="12" y="14"/>
                        </a:lnTo>
                        <a:lnTo>
                          <a:pt x="6" y="10"/>
                        </a:lnTo>
                        <a:lnTo>
                          <a:pt x="2" y="6"/>
                        </a:lnTo>
                        <a:lnTo>
                          <a:pt x="0" y="2"/>
                        </a:lnTo>
                        <a:lnTo>
                          <a:pt x="4" y="0"/>
                        </a:lnTo>
                        <a:lnTo>
                          <a:pt x="12" y="0"/>
                        </a:lnTo>
                        <a:lnTo>
                          <a:pt x="16" y="2"/>
                        </a:lnTo>
                        <a:lnTo>
                          <a:pt x="16" y="8"/>
                        </a:lnTo>
                        <a:lnTo>
                          <a:pt x="20" y="8"/>
                        </a:lnTo>
                        <a:lnTo>
                          <a:pt x="20" y="16"/>
                        </a:lnTo>
                        <a:lnTo>
                          <a:pt x="24" y="22"/>
                        </a:lnTo>
                        <a:lnTo>
                          <a:pt x="22" y="2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58" name="iṡḷîḓê">
                    <a:extLst>
                      <a:ext uri="{FF2B5EF4-FFF2-40B4-BE49-F238E27FC236}">
                        <a16:creationId xmlns="" xmlns:a16="http://schemas.microsoft.com/office/drawing/2014/main" id="{30306F8E-C294-420B-B990-EBC6EDCB79E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742699" y="3499195"/>
                    <a:ext cx="39939" cy="47636"/>
                  </a:xfrm>
                  <a:custGeom>
                    <a:avLst/>
                    <a:gdLst>
                      <a:gd name="T0" fmla="*/ 2147483647 w 22"/>
                      <a:gd name="T1" fmla="*/ 2147483647 h 28"/>
                      <a:gd name="T2" fmla="*/ 2147483647 w 22"/>
                      <a:gd name="T3" fmla="*/ 2147483647 h 28"/>
                      <a:gd name="T4" fmla="*/ 2147483647 w 22"/>
                      <a:gd name="T5" fmla="*/ 2147483647 h 28"/>
                      <a:gd name="T6" fmla="*/ 2147483647 w 22"/>
                      <a:gd name="T7" fmla="*/ 2147483647 h 28"/>
                      <a:gd name="T8" fmla="*/ 2147483647 w 22"/>
                      <a:gd name="T9" fmla="*/ 2147483647 h 28"/>
                      <a:gd name="T10" fmla="*/ 2147483647 w 22"/>
                      <a:gd name="T11" fmla="*/ 2147483647 h 28"/>
                      <a:gd name="T12" fmla="*/ 2147483647 w 22"/>
                      <a:gd name="T13" fmla="*/ 2147483647 h 28"/>
                      <a:gd name="T14" fmla="*/ 2147483647 w 22"/>
                      <a:gd name="T15" fmla="*/ 2147483647 h 28"/>
                      <a:gd name="T16" fmla="*/ 2147483647 w 22"/>
                      <a:gd name="T17" fmla="*/ 2147483647 h 28"/>
                      <a:gd name="T18" fmla="*/ 0 w 22"/>
                      <a:gd name="T19" fmla="*/ 2147483647 h 28"/>
                      <a:gd name="T20" fmla="*/ 2147483647 w 22"/>
                      <a:gd name="T21" fmla="*/ 2147483647 h 28"/>
                      <a:gd name="T22" fmla="*/ 2147483647 w 22"/>
                      <a:gd name="T23" fmla="*/ 0 h 28"/>
                      <a:gd name="T24" fmla="*/ 2147483647 w 22"/>
                      <a:gd name="T25" fmla="*/ 2147483647 h 28"/>
                      <a:gd name="T26" fmla="*/ 2147483647 w 22"/>
                      <a:gd name="T27" fmla="*/ 2147483647 h 28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22"/>
                      <a:gd name="T43" fmla="*/ 0 h 28"/>
                      <a:gd name="T44" fmla="*/ 22 w 22"/>
                      <a:gd name="T45" fmla="*/ 28 h 28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22" h="28">
                        <a:moveTo>
                          <a:pt x="10" y="4"/>
                        </a:moveTo>
                        <a:lnTo>
                          <a:pt x="12" y="4"/>
                        </a:lnTo>
                        <a:lnTo>
                          <a:pt x="14" y="4"/>
                        </a:lnTo>
                        <a:lnTo>
                          <a:pt x="20" y="6"/>
                        </a:lnTo>
                        <a:lnTo>
                          <a:pt x="22" y="10"/>
                        </a:lnTo>
                        <a:lnTo>
                          <a:pt x="20" y="16"/>
                        </a:lnTo>
                        <a:lnTo>
                          <a:pt x="14" y="22"/>
                        </a:lnTo>
                        <a:lnTo>
                          <a:pt x="2" y="28"/>
                        </a:lnTo>
                        <a:lnTo>
                          <a:pt x="2" y="14"/>
                        </a:lnTo>
                        <a:lnTo>
                          <a:pt x="0" y="4"/>
                        </a:lnTo>
                        <a:lnTo>
                          <a:pt x="2" y="2"/>
                        </a:lnTo>
                        <a:lnTo>
                          <a:pt x="4" y="0"/>
                        </a:lnTo>
                        <a:lnTo>
                          <a:pt x="8" y="4"/>
                        </a:lnTo>
                        <a:lnTo>
                          <a:pt x="10" y="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59" name="ïşḷïďé">
                    <a:extLst>
                      <a:ext uri="{FF2B5EF4-FFF2-40B4-BE49-F238E27FC236}">
                        <a16:creationId xmlns="" xmlns:a16="http://schemas.microsoft.com/office/drawing/2014/main" id="{21023749-6D2E-49A2-B1F8-488645B1B74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679207" y="4023190"/>
                    <a:ext cx="28921" cy="50438"/>
                  </a:xfrm>
                  <a:custGeom>
                    <a:avLst/>
                    <a:gdLst>
                      <a:gd name="T0" fmla="*/ 2147483647 w 16"/>
                      <a:gd name="T1" fmla="*/ 2147483647 h 30"/>
                      <a:gd name="T2" fmla="*/ 2147483647 w 16"/>
                      <a:gd name="T3" fmla="*/ 2147483647 h 30"/>
                      <a:gd name="T4" fmla="*/ 2147483647 w 16"/>
                      <a:gd name="T5" fmla="*/ 2147483647 h 30"/>
                      <a:gd name="T6" fmla="*/ 2147483647 w 16"/>
                      <a:gd name="T7" fmla="*/ 2147483647 h 30"/>
                      <a:gd name="T8" fmla="*/ 2147483647 w 16"/>
                      <a:gd name="T9" fmla="*/ 2147483647 h 30"/>
                      <a:gd name="T10" fmla="*/ 2147483647 w 16"/>
                      <a:gd name="T11" fmla="*/ 2147483647 h 30"/>
                      <a:gd name="T12" fmla="*/ 2147483647 w 16"/>
                      <a:gd name="T13" fmla="*/ 2147483647 h 30"/>
                      <a:gd name="T14" fmla="*/ 2147483647 w 16"/>
                      <a:gd name="T15" fmla="*/ 2147483647 h 30"/>
                      <a:gd name="T16" fmla="*/ 2147483647 w 16"/>
                      <a:gd name="T17" fmla="*/ 2147483647 h 30"/>
                      <a:gd name="T18" fmla="*/ 0 w 16"/>
                      <a:gd name="T19" fmla="*/ 2147483647 h 30"/>
                      <a:gd name="T20" fmla="*/ 0 w 16"/>
                      <a:gd name="T21" fmla="*/ 0 h 30"/>
                      <a:gd name="T22" fmla="*/ 2147483647 w 16"/>
                      <a:gd name="T23" fmla="*/ 2147483647 h 30"/>
                      <a:gd name="T24" fmla="*/ 2147483647 w 16"/>
                      <a:gd name="T25" fmla="*/ 2147483647 h 30"/>
                      <a:gd name="T26" fmla="*/ 2147483647 w 16"/>
                      <a:gd name="T27" fmla="*/ 2147483647 h 30"/>
                      <a:gd name="T28" fmla="*/ 2147483647 w 16"/>
                      <a:gd name="T29" fmla="*/ 2147483647 h 30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16"/>
                      <a:gd name="T46" fmla="*/ 0 h 30"/>
                      <a:gd name="T47" fmla="*/ 16 w 16"/>
                      <a:gd name="T48" fmla="*/ 30 h 30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16" h="30">
                        <a:moveTo>
                          <a:pt x="16" y="18"/>
                        </a:moveTo>
                        <a:lnTo>
                          <a:pt x="16" y="24"/>
                        </a:lnTo>
                        <a:lnTo>
                          <a:pt x="14" y="28"/>
                        </a:lnTo>
                        <a:lnTo>
                          <a:pt x="12" y="30"/>
                        </a:lnTo>
                        <a:lnTo>
                          <a:pt x="10" y="30"/>
                        </a:lnTo>
                        <a:lnTo>
                          <a:pt x="8" y="30"/>
                        </a:lnTo>
                        <a:lnTo>
                          <a:pt x="6" y="26"/>
                        </a:lnTo>
                        <a:lnTo>
                          <a:pt x="4" y="18"/>
                        </a:lnTo>
                        <a:lnTo>
                          <a:pt x="2" y="12"/>
                        </a:lnTo>
                        <a:lnTo>
                          <a:pt x="0" y="6"/>
                        </a:lnTo>
                        <a:lnTo>
                          <a:pt x="0" y="0"/>
                        </a:lnTo>
                        <a:lnTo>
                          <a:pt x="8" y="12"/>
                        </a:lnTo>
                        <a:lnTo>
                          <a:pt x="10" y="18"/>
                        </a:lnTo>
                        <a:lnTo>
                          <a:pt x="14" y="18"/>
                        </a:lnTo>
                        <a:lnTo>
                          <a:pt x="16" y="1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60" name="ïṩḻïḓé">
                    <a:extLst>
                      <a:ext uri="{FF2B5EF4-FFF2-40B4-BE49-F238E27FC236}">
                        <a16:creationId xmlns="" xmlns:a16="http://schemas.microsoft.com/office/drawing/2014/main" id="{2810553C-72AB-495B-9CC3-190D2D4DE73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776988" y="4091842"/>
                    <a:ext cx="38562" cy="29422"/>
                  </a:xfrm>
                  <a:custGeom>
                    <a:avLst/>
                    <a:gdLst>
                      <a:gd name="T0" fmla="*/ 2147483647 w 22"/>
                      <a:gd name="T1" fmla="*/ 2147483647 h 16"/>
                      <a:gd name="T2" fmla="*/ 2147483647 w 22"/>
                      <a:gd name="T3" fmla="*/ 2147483647 h 16"/>
                      <a:gd name="T4" fmla="*/ 2147483647 w 22"/>
                      <a:gd name="T5" fmla="*/ 2147483647 h 16"/>
                      <a:gd name="T6" fmla="*/ 2147483647 w 22"/>
                      <a:gd name="T7" fmla="*/ 2147483647 h 16"/>
                      <a:gd name="T8" fmla="*/ 2147483647 w 22"/>
                      <a:gd name="T9" fmla="*/ 2147483647 h 16"/>
                      <a:gd name="T10" fmla="*/ 0 w 22"/>
                      <a:gd name="T11" fmla="*/ 2147483647 h 16"/>
                      <a:gd name="T12" fmla="*/ 0 w 22"/>
                      <a:gd name="T13" fmla="*/ 0 h 16"/>
                      <a:gd name="T14" fmla="*/ 2147483647 w 22"/>
                      <a:gd name="T15" fmla="*/ 2147483647 h 16"/>
                      <a:gd name="T16" fmla="*/ 2147483647 w 22"/>
                      <a:gd name="T17" fmla="*/ 2147483647 h 16"/>
                      <a:gd name="T18" fmla="*/ 2147483647 w 22"/>
                      <a:gd name="T19" fmla="*/ 2147483647 h 16"/>
                      <a:gd name="T20" fmla="*/ 2147483647 w 22"/>
                      <a:gd name="T21" fmla="*/ 2147483647 h 1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22"/>
                      <a:gd name="T34" fmla="*/ 0 h 16"/>
                      <a:gd name="T35" fmla="*/ 22 w 22"/>
                      <a:gd name="T36" fmla="*/ 16 h 16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22" h="16">
                        <a:moveTo>
                          <a:pt x="22" y="14"/>
                        </a:moveTo>
                        <a:lnTo>
                          <a:pt x="20" y="16"/>
                        </a:lnTo>
                        <a:lnTo>
                          <a:pt x="18" y="16"/>
                        </a:lnTo>
                        <a:lnTo>
                          <a:pt x="12" y="14"/>
                        </a:lnTo>
                        <a:lnTo>
                          <a:pt x="6" y="10"/>
                        </a:lnTo>
                        <a:lnTo>
                          <a:pt x="0" y="2"/>
                        </a:lnTo>
                        <a:lnTo>
                          <a:pt x="0" y="0"/>
                        </a:lnTo>
                        <a:lnTo>
                          <a:pt x="6" y="2"/>
                        </a:lnTo>
                        <a:lnTo>
                          <a:pt x="12" y="4"/>
                        </a:lnTo>
                        <a:lnTo>
                          <a:pt x="20" y="8"/>
                        </a:lnTo>
                        <a:lnTo>
                          <a:pt x="22" y="1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61" name="ïṡḻíḋé">
                    <a:extLst>
                      <a:ext uri="{FF2B5EF4-FFF2-40B4-BE49-F238E27FC236}">
                        <a16:creationId xmlns="" xmlns:a16="http://schemas.microsoft.com/office/drawing/2014/main" id="{1A65696F-FD98-4445-8A00-30DE8BAE51F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837586" y="4117060"/>
                    <a:ext cx="23413" cy="40630"/>
                  </a:xfrm>
                  <a:custGeom>
                    <a:avLst/>
                    <a:gdLst>
                      <a:gd name="T0" fmla="*/ 2147483647 w 14"/>
                      <a:gd name="T1" fmla="*/ 0 h 24"/>
                      <a:gd name="T2" fmla="*/ 2147483647 w 14"/>
                      <a:gd name="T3" fmla="*/ 2147483647 h 24"/>
                      <a:gd name="T4" fmla="*/ 2147483647 w 14"/>
                      <a:gd name="T5" fmla="*/ 2147483647 h 24"/>
                      <a:gd name="T6" fmla="*/ 2147483647 w 14"/>
                      <a:gd name="T7" fmla="*/ 2147483647 h 24"/>
                      <a:gd name="T8" fmla="*/ 2147483647 w 14"/>
                      <a:gd name="T9" fmla="*/ 2147483647 h 24"/>
                      <a:gd name="T10" fmla="*/ 2147483647 w 14"/>
                      <a:gd name="T11" fmla="*/ 2147483647 h 24"/>
                      <a:gd name="T12" fmla="*/ 2147483647 w 14"/>
                      <a:gd name="T13" fmla="*/ 2147483647 h 24"/>
                      <a:gd name="T14" fmla="*/ 2147483647 w 14"/>
                      <a:gd name="T15" fmla="*/ 2147483647 h 24"/>
                      <a:gd name="T16" fmla="*/ 0 w 14"/>
                      <a:gd name="T17" fmla="*/ 2147483647 h 24"/>
                      <a:gd name="T18" fmla="*/ 0 w 14"/>
                      <a:gd name="T19" fmla="*/ 2147483647 h 24"/>
                      <a:gd name="T20" fmla="*/ 0 w 14"/>
                      <a:gd name="T21" fmla="*/ 2147483647 h 24"/>
                      <a:gd name="T22" fmla="*/ 2147483647 w 14"/>
                      <a:gd name="T23" fmla="*/ 2147483647 h 24"/>
                      <a:gd name="T24" fmla="*/ 2147483647 w 14"/>
                      <a:gd name="T25" fmla="*/ 0 h 24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14"/>
                      <a:gd name="T40" fmla="*/ 0 h 24"/>
                      <a:gd name="T41" fmla="*/ 14 w 14"/>
                      <a:gd name="T42" fmla="*/ 24 h 24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14" h="24">
                        <a:moveTo>
                          <a:pt x="2" y="0"/>
                        </a:moveTo>
                        <a:lnTo>
                          <a:pt x="6" y="6"/>
                        </a:lnTo>
                        <a:lnTo>
                          <a:pt x="10" y="12"/>
                        </a:lnTo>
                        <a:lnTo>
                          <a:pt x="12" y="18"/>
                        </a:lnTo>
                        <a:lnTo>
                          <a:pt x="14" y="24"/>
                        </a:lnTo>
                        <a:lnTo>
                          <a:pt x="12" y="24"/>
                        </a:lnTo>
                        <a:lnTo>
                          <a:pt x="8" y="22"/>
                        </a:lnTo>
                        <a:lnTo>
                          <a:pt x="2" y="16"/>
                        </a:lnTo>
                        <a:lnTo>
                          <a:pt x="0" y="12"/>
                        </a:lnTo>
                        <a:lnTo>
                          <a:pt x="0" y="8"/>
                        </a:lnTo>
                        <a:lnTo>
                          <a:pt x="0" y="2"/>
                        </a:lnTo>
                        <a:lnTo>
                          <a:pt x="4" y="2"/>
                        </a:lnTo>
                        <a:lnTo>
                          <a:pt x="2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62" name="ïşļîḑe">
                    <a:extLst>
                      <a:ext uri="{FF2B5EF4-FFF2-40B4-BE49-F238E27FC236}">
                        <a16:creationId xmlns="" xmlns:a16="http://schemas.microsoft.com/office/drawing/2014/main" id="{6C6FC647-765F-4CA4-B18A-A9FC4483952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851358" y="4175905"/>
                    <a:ext cx="30299" cy="16812"/>
                  </a:xfrm>
                  <a:custGeom>
                    <a:avLst/>
                    <a:gdLst>
                      <a:gd name="T0" fmla="*/ 2147483647 w 18"/>
                      <a:gd name="T1" fmla="*/ 2147483647 h 10"/>
                      <a:gd name="T2" fmla="*/ 2147483647 w 18"/>
                      <a:gd name="T3" fmla="*/ 2147483647 h 10"/>
                      <a:gd name="T4" fmla="*/ 2147483647 w 18"/>
                      <a:gd name="T5" fmla="*/ 2147483647 h 10"/>
                      <a:gd name="T6" fmla="*/ 0 w 18"/>
                      <a:gd name="T7" fmla="*/ 2147483647 h 10"/>
                      <a:gd name="T8" fmla="*/ 0 w 18"/>
                      <a:gd name="T9" fmla="*/ 0 h 10"/>
                      <a:gd name="T10" fmla="*/ 2147483647 w 18"/>
                      <a:gd name="T11" fmla="*/ 0 h 10"/>
                      <a:gd name="T12" fmla="*/ 2147483647 w 18"/>
                      <a:gd name="T13" fmla="*/ 2147483647 h 10"/>
                      <a:gd name="T14" fmla="*/ 2147483647 w 18"/>
                      <a:gd name="T15" fmla="*/ 2147483647 h 10"/>
                      <a:gd name="T16" fmla="*/ 2147483647 w 18"/>
                      <a:gd name="T17" fmla="*/ 2147483647 h 10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w 18"/>
                      <a:gd name="T28" fmla="*/ 0 h 10"/>
                      <a:gd name="T29" fmla="*/ 18 w 18"/>
                      <a:gd name="T30" fmla="*/ 10 h 10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T27" t="T28" r="T29" b="T30"/>
                    <a:pathLst>
                      <a:path w="18" h="10">
                        <a:moveTo>
                          <a:pt x="18" y="10"/>
                        </a:moveTo>
                        <a:lnTo>
                          <a:pt x="10" y="10"/>
                        </a:lnTo>
                        <a:lnTo>
                          <a:pt x="4" y="8"/>
                        </a:lnTo>
                        <a:lnTo>
                          <a:pt x="0" y="2"/>
                        </a:lnTo>
                        <a:lnTo>
                          <a:pt x="0" y="0"/>
                        </a:lnTo>
                        <a:lnTo>
                          <a:pt x="6" y="0"/>
                        </a:lnTo>
                        <a:lnTo>
                          <a:pt x="12" y="4"/>
                        </a:lnTo>
                        <a:lnTo>
                          <a:pt x="16" y="6"/>
                        </a:lnTo>
                        <a:lnTo>
                          <a:pt x="18" y="1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63" name="işļíḓé">
                    <a:extLst>
                      <a:ext uri="{FF2B5EF4-FFF2-40B4-BE49-F238E27FC236}">
                        <a16:creationId xmlns="" xmlns:a16="http://schemas.microsoft.com/office/drawing/2014/main" id="{9131F5CD-00C3-4553-AD53-ACA6F82DE1C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724653" y="4096045"/>
                    <a:ext cx="41317" cy="35026"/>
                  </a:xfrm>
                  <a:custGeom>
                    <a:avLst/>
                    <a:gdLst>
                      <a:gd name="T0" fmla="*/ 2147483647 w 24"/>
                      <a:gd name="T1" fmla="*/ 0 h 20"/>
                      <a:gd name="T2" fmla="*/ 2147483647 w 24"/>
                      <a:gd name="T3" fmla="*/ 2147483647 h 20"/>
                      <a:gd name="T4" fmla="*/ 2147483647 w 24"/>
                      <a:gd name="T5" fmla="*/ 2147483647 h 20"/>
                      <a:gd name="T6" fmla="*/ 2147483647 w 24"/>
                      <a:gd name="T7" fmla="*/ 2147483647 h 20"/>
                      <a:gd name="T8" fmla="*/ 2147483647 w 24"/>
                      <a:gd name="T9" fmla="*/ 2147483647 h 20"/>
                      <a:gd name="T10" fmla="*/ 2147483647 w 24"/>
                      <a:gd name="T11" fmla="*/ 2147483647 h 20"/>
                      <a:gd name="T12" fmla="*/ 2147483647 w 24"/>
                      <a:gd name="T13" fmla="*/ 2147483647 h 20"/>
                      <a:gd name="T14" fmla="*/ 2147483647 w 24"/>
                      <a:gd name="T15" fmla="*/ 2147483647 h 20"/>
                      <a:gd name="T16" fmla="*/ 2147483647 w 24"/>
                      <a:gd name="T17" fmla="*/ 2147483647 h 20"/>
                      <a:gd name="T18" fmla="*/ 2147483647 w 24"/>
                      <a:gd name="T19" fmla="*/ 2147483647 h 20"/>
                      <a:gd name="T20" fmla="*/ 2147483647 w 24"/>
                      <a:gd name="T21" fmla="*/ 2147483647 h 20"/>
                      <a:gd name="T22" fmla="*/ 2147483647 w 24"/>
                      <a:gd name="T23" fmla="*/ 2147483647 h 20"/>
                      <a:gd name="T24" fmla="*/ 2147483647 w 24"/>
                      <a:gd name="T25" fmla="*/ 2147483647 h 20"/>
                      <a:gd name="T26" fmla="*/ 2147483647 w 24"/>
                      <a:gd name="T27" fmla="*/ 2147483647 h 20"/>
                      <a:gd name="T28" fmla="*/ 2147483647 w 24"/>
                      <a:gd name="T29" fmla="*/ 2147483647 h 20"/>
                      <a:gd name="T30" fmla="*/ 2147483647 w 24"/>
                      <a:gd name="T31" fmla="*/ 2147483647 h 20"/>
                      <a:gd name="T32" fmla="*/ 0 w 24"/>
                      <a:gd name="T33" fmla="*/ 2147483647 h 20"/>
                      <a:gd name="T34" fmla="*/ 0 w 24"/>
                      <a:gd name="T35" fmla="*/ 0 h 20"/>
                      <a:gd name="T36" fmla="*/ 2147483647 w 24"/>
                      <a:gd name="T37" fmla="*/ 0 h 20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24"/>
                      <a:gd name="T58" fmla="*/ 0 h 20"/>
                      <a:gd name="T59" fmla="*/ 24 w 24"/>
                      <a:gd name="T60" fmla="*/ 20 h 20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24" h="20">
                        <a:moveTo>
                          <a:pt x="6" y="0"/>
                        </a:moveTo>
                        <a:lnTo>
                          <a:pt x="6" y="2"/>
                        </a:lnTo>
                        <a:lnTo>
                          <a:pt x="8" y="4"/>
                        </a:lnTo>
                        <a:lnTo>
                          <a:pt x="14" y="8"/>
                        </a:lnTo>
                        <a:lnTo>
                          <a:pt x="20" y="12"/>
                        </a:lnTo>
                        <a:lnTo>
                          <a:pt x="24" y="14"/>
                        </a:lnTo>
                        <a:lnTo>
                          <a:pt x="24" y="16"/>
                        </a:lnTo>
                        <a:lnTo>
                          <a:pt x="22" y="20"/>
                        </a:lnTo>
                        <a:lnTo>
                          <a:pt x="20" y="20"/>
                        </a:lnTo>
                        <a:lnTo>
                          <a:pt x="16" y="18"/>
                        </a:lnTo>
                        <a:lnTo>
                          <a:pt x="14" y="14"/>
                        </a:lnTo>
                        <a:lnTo>
                          <a:pt x="10" y="14"/>
                        </a:lnTo>
                        <a:lnTo>
                          <a:pt x="10" y="12"/>
                        </a:lnTo>
                        <a:lnTo>
                          <a:pt x="8" y="8"/>
                        </a:lnTo>
                        <a:lnTo>
                          <a:pt x="6" y="8"/>
                        </a:lnTo>
                        <a:lnTo>
                          <a:pt x="6" y="4"/>
                        </a:lnTo>
                        <a:lnTo>
                          <a:pt x="0" y="4"/>
                        </a:lnTo>
                        <a:lnTo>
                          <a:pt x="0" y="0"/>
                        </a:lnTo>
                        <a:lnTo>
                          <a:pt x="6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64" name="îş1ïḍê">
                    <a:extLst>
                      <a:ext uri="{FF2B5EF4-FFF2-40B4-BE49-F238E27FC236}">
                        <a16:creationId xmlns="" xmlns:a16="http://schemas.microsoft.com/office/drawing/2014/main" id="{215EE428-7711-489F-8700-F4FAEEA848C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979439" y="4351038"/>
                    <a:ext cx="22036" cy="18214"/>
                  </a:xfrm>
                  <a:custGeom>
                    <a:avLst/>
                    <a:gdLst>
                      <a:gd name="T0" fmla="*/ 2147483647 w 12"/>
                      <a:gd name="T1" fmla="*/ 2147483647 h 12"/>
                      <a:gd name="T2" fmla="*/ 2147483647 w 12"/>
                      <a:gd name="T3" fmla="*/ 2147483647 h 12"/>
                      <a:gd name="T4" fmla="*/ 2147483647 w 12"/>
                      <a:gd name="T5" fmla="*/ 2147483647 h 12"/>
                      <a:gd name="T6" fmla="*/ 2147483647 w 12"/>
                      <a:gd name="T7" fmla="*/ 2147483647 h 12"/>
                      <a:gd name="T8" fmla="*/ 2147483647 w 12"/>
                      <a:gd name="T9" fmla="*/ 2147483647 h 12"/>
                      <a:gd name="T10" fmla="*/ 0 w 12"/>
                      <a:gd name="T11" fmla="*/ 0 h 12"/>
                      <a:gd name="T12" fmla="*/ 2147483647 w 12"/>
                      <a:gd name="T13" fmla="*/ 0 h 12"/>
                      <a:gd name="T14" fmla="*/ 2147483647 w 12"/>
                      <a:gd name="T15" fmla="*/ 2147483647 h 12"/>
                      <a:gd name="T16" fmla="*/ 2147483647 w 12"/>
                      <a:gd name="T17" fmla="*/ 2147483647 h 12"/>
                      <a:gd name="T18" fmla="*/ 2147483647 w 12"/>
                      <a:gd name="T19" fmla="*/ 2147483647 h 12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w 12"/>
                      <a:gd name="T31" fmla="*/ 0 h 12"/>
                      <a:gd name="T32" fmla="*/ 12 w 12"/>
                      <a:gd name="T33" fmla="*/ 12 h 12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T30" t="T31" r="T32" b="T33"/>
                    <a:pathLst>
                      <a:path w="12" h="12">
                        <a:moveTo>
                          <a:pt x="12" y="8"/>
                        </a:moveTo>
                        <a:lnTo>
                          <a:pt x="10" y="10"/>
                        </a:lnTo>
                        <a:lnTo>
                          <a:pt x="8" y="12"/>
                        </a:lnTo>
                        <a:lnTo>
                          <a:pt x="4" y="12"/>
                        </a:lnTo>
                        <a:lnTo>
                          <a:pt x="2" y="8"/>
                        </a:lnTo>
                        <a:lnTo>
                          <a:pt x="0" y="0"/>
                        </a:lnTo>
                        <a:lnTo>
                          <a:pt x="2" y="0"/>
                        </a:lnTo>
                        <a:lnTo>
                          <a:pt x="6" y="2"/>
                        </a:lnTo>
                        <a:lnTo>
                          <a:pt x="10" y="6"/>
                        </a:lnTo>
                        <a:lnTo>
                          <a:pt x="12" y="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65" name="íS1íḓe">
                    <a:extLst>
                      <a:ext uri="{FF2B5EF4-FFF2-40B4-BE49-F238E27FC236}">
                        <a16:creationId xmlns="" xmlns:a16="http://schemas.microsoft.com/office/drawing/2014/main" id="{D5950664-C587-45F2-B33E-C39BA0F65F6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249374" y="4394470"/>
                    <a:ext cx="42693" cy="25219"/>
                  </a:xfrm>
                  <a:custGeom>
                    <a:avLst/>
                    <a:gdLst>
                      <a:gd name="T0" fmla="*/ 2147483647 w 24"/>
                      <a:gd name="T1" fmla="*/ 2147483647 h 16"/>
                      <a:gd name="T2" fmla="*/ 2147483647 w 24"/>
                      <a:gd name="T3" fmla="*/ 2147483647 h 16"/>
                      <a:gd name="T4" fmla="*/ 2147483647 w 24"/>
                      <a:gd name="T5" fmla="*/ 2147483647 h 16"/>
                      <a:gd name="T6" fmla="*/ 2147483647 w 24"/>
                      <a:gd name="T7" fmla="*/ 2147483647 h 16"/>
                      <a:gd name="T8" fmla="*/ 2147483647 w 24"/>
                      <a:gd name="T9" fmla="*/ 2147483647 h 16"/>
                      <a:gd name="T10" fmla="*/ 2147483647 w 24"/>
                      <a:gd name="T11" fmla="*/ 2147483647 h 16"/>
                      <a:gd name="T12" fmla="*/ 2147483647 w 24"/>
                      <a:gd name="T13" fmla="*/ 2147483647 h 16"/>
                      <a:gd name="T14" fmla="*/ 0 w 24"/>
                      <a:gd name="T15" fmla="*/ 2147483647 h 16"/>
                      <a:gd name="T16" fmla="*/ 2147483647 w 24"/>
                      <a:gd name="T17" fmla="*/ 2147483647 h 16"/>
                      <a:gd name="T18" fmla="*/ 2147483647 w 24"/>
                      <a:gd name="T19" fmla="*/ 2147483647 h 16"/>
                      <a:gd name="T20" fmla="*/ 2147483647 w 24"/>
                      <a:gd name="T21" fmla="*/ 2147483647 h 16"/>
                      <a:gd name="T22" fmla="*/ 2147483647 w 24"/>
                      <a:gd name="T23" fmla="*/ 0 h 16"/>
                      <a:gd name="T24" fmla="*/ 2147483647 w 24"/>
                      <a:gd name="T25" fmla="*/ 0 h 16"/>
                      <a:gd name="T26" fmla="*/ 2147483647 w 24"/>
                      <a:gd name="T27" fmla="*/ 2147483647 h 16"/>
                      <a:gd name="T28" fmla="*/ 2147483647 w 24"/>
                      <a:gd name="T29" fmla="*/ 2147483647 h 16"/>
                      <a:gd name="T30" fmla="*/ 2147483647 w 24"/>
                      <a:gd name="T31" fmla="*/ 2147483647 h 1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w 24"/>
                      <a:gd name="T49" fmla="*/ 0 h 16"/>
                      <a:gd name="T50" fmla="*/ 24 w 24"/>
                      <a:gd name="T51" fmla="*/ 16 h 16"/>
                    </a:gdLst>
                    <a:ahLst/>
                    <a:cxnLst>
                      <a:cxn ang="T32">
                        <a:pos x="T0" y="T1"/>
                      </a:cxn>
                      <a:cxn ang="T33">
                        <a:pos x="T2" y="T3"/>
                      </a:cxn>
                      <a:cxn ang="T34">
                        <a:pos x="T4" y="T5"/>
                      </a:cxn>
                      <a:cxn ang="T35">
                        <a:pos x="T6" y="T7"/>
                      </a:cxn>
                      <a:cxn ang="T36">
                        <a:pos x="T8" y="T9"/>
                      </a:cxn>
                      <a:cxn ang="T37">
                        <a:pos x="T10" y="T11"/>
                      </a:cxn>
                      <a:cxn ang="T38">
                        <a:pos x="T12" y="T13"/>
                      </a:cxn>
                      <a:cxn ang="T39">
                        <a:pos x="T14" y="T15"/>
                      </a:cxn>
                      <a:cxn ang="T40">
                        <a:pos x="T16" y="T17"/>
                      </a:cxn>
                      <a:cxn ang="T41">
                        <a:pos x="T18" y="T19"/>
                      </a:cxn>
                      <a:cxn ang="T42">
                        <a:pos x="T20" y="T21"/>
                      </a:cxn>
                      <a:cxn ang="T43">
                        <a:pos x="T22" y="T23"/>
                      </a:cxn>
                      <a:cxn ang="T44">
                        <a:pos x="T24" y="T25"/>
                      </a:cxn>
                      <a:cxn ang="T45">
                        <a:pos x="T26" y="T27"/>
                      </a:cxn>
                      <a:cxn ang="T46">
                        <a:pos x="T28" y="T29"/>
                      </a:cxn>
                      <a:cxn ang="T47">
                        <a:pos x="T30" y="T31"/>
                      </a:cxn>
                    </a:cxnLst>
                    <a:rect l="T48" t="T49" r="T50" b="T51"/>
                    <a:pathLst>
                      <a:path w="24" h="16">
                        <a:moveTo>
                          <a:pt x="24" y="8"/>
                        </a:moveTo>
                        <a:lnTo>
                          <a:pt x="22" y="12"/>
                        </a:lnTo>
                        <a:lnTo>
                          <a:pt x="20" y="14"/>
                        </a:lnTo>
                        <a:lnTo>
                          <a:pt x="16" y="16"/>
                        </a:lnTo>
                        <a:lnTo>
                          <a:pt x="12" y="16"/>
                        </a:lnTo>
                        <a:lnTo>
                          <a:pt x="6" y="14"/>
                        </a:lnTo>
                        <a:lnTo>
                          <a:pt x="2" y="14"/>
                        </a:lnTo>
                        <a:lnTo>
                          <a:pt x="0" y="12"/>
                        </a:lnTo>
                        <a:lnTo>
                          <a:pt x="2" y="8"/>
                        </a:lnTo>
                        <a:lnTo>
                          <a:pt x="4" y="4"/>
                        </a:lnTo>
                        <a:lnTo>
                          <a:pt x="8" y="2"/>
                        </a:lnTo>
                        <a:lnTo>
                          <a:pt x="12" y="0"/>
                        </a:lnTo>
                        <a:lnTo>
                          <a:pt x="16" y="0"/>
                        </a:lnTo>
                        <a:lnTo>
                          <a:pt x="20" y="2"/>
                        </a:lnTo>
                        <a:lnTo>
                          <a:pt x="22" y="4"/>
                        </a:lnTo>
                        <a:lnTo>
                          <a:pt x="24" y="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66" name="ïŝļîḓè">
                    <a:extLst>
                      <a:ext uri="{FF2B5EF4-FFF2-40B4-BE49-F238E27FC236}">
                        <a16:creationId xmlns="" xmlns:a16="http://schemas.microsoft.com/office/drawing/2014/main" id="{EC99F973-A607-4869-AE01-498C3CA7712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294821" y="4359444"/>
                    <a:ext cx="48203" cy="25219"/>
                  </a:xfrm>
                  <a:custGeom>
                    <a:avLst/>
                    <a:gdLst>
                      <a:gd name="T0" fmla="*/ 2147483647 w 28"/>
                      <a:gd name="T1" fmla="*/ 2147483647 h 14"/>
                      <a:gd name="T2" fmla="*/ 2147483647 w 28"/>
                      <a:gd name="T3" fmla="*/ 2147483647 h 14"/>
                      <a:gd name="T4" fmla="*/ 2147483647 w 28"/>
                      <a:gd name="T5" fmla="*/ 2147483647 h 14"/>
                      <a:gd name="T6" fmla="*/ 2147483647 w 28"/>
                      <a:gd name="T7" fmla="*/ 2147483647 h 14"/>
                      <a:gd name="T8" fmla="*/ 2147483647 w 28"/>
                      <a:gd name="T9" fmla="*/ 2147483647 h 14"/>
                      <a:gd name="T10" fmla="*/ 2147483647 w 28"/>
                      <a:gd name="T11" fmla="*/ 2147483647 h 14"/>
                      <a:gd name="T12" fmla="*/ 0 w 28"/>
                      <a:gd name="T13" fmla="*/ 2147483647 h 14"/>
                      <a:gd name="T14" fmla="*/ 0 w 28"/>
                      <a:gd name="T15" fmla="*/ 2147483647 h 14"/>
                      <a:gd name="T16" fmla="*/ 2147483647 w 28"/>
                      <a:gd name="T17" fmla="*/ 2147483647 h 14"/>
                      <a:gd name="T18" fmla="*/ 2147483647 w 28"/>
                      <a:gd name="T19" fmla="*/ 2147483647 h 14"/>
                      <a:gd name="T20" fmla="*/ 2147483647 w 28"/>
                      <a:gd name="T21" fmla="*/ 0 h 14"/>
                      <a:gd name="T22" fmla="*/ 2147483647 w 28"/>
                      <a:gd name="T23" fmla="*/ 0 h 14"/>
                      <a:gd name="T24" fmla="*/ 2147483647 w 28"/>
                      <a:gd name="T25" fmla="*/ 0 h 14"/>
                      <a:gd name="T26" fmla="*/ 2147483647 w 28"/>
                      <a:gd name="T27" fmla="*/ 2147483647 h 14"/>
                      <a:gd name="T28" fmla="*/ 2147483647 w 28"/>
                      <a:gd name="T29" fmla="*/ 2147483647 h 14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28"/>
                      <a:gd name="T46" fmla="*/ 0 h 14"/>
                      <a:gd name="T47" fmla="*/ 28 w 28"/>
                      <a:gd name="T48" fmla="*/ 14 h 14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28" h="14">
                        <a:moveTo>
                          <a:pt x="26" y="4"/>
                        </a:moveTo>
                        <a:lnTo>
                          <a:pt x="22" y="6"/>
                        </a:lnTo>
                        <a:lnTo>
                          <a:pt x="18" y="10"/>
                        </a:lnTo>
                        <a:lnTo>
                          <a:pt x="10" y="12"/>
                        </a:lnTo>
                        <a:lnTo>
                          <a:pt x="6" y="14"/>
                        </a:lnTo>
                        <a:lnTo>
                          <a:pt x="2" y="12"/>
                        </a:lnTo>
                        <a:lnTo>
                          <a:pt x="0" y="10"/>
                        </a:lnTo>
                        <a:lnTo>
                          <a:pt x="0" y="6"/>
                        </a:lnTo>
                        <a:lnTo>
                          <a:pt x="2" y="6"/>
                        </a:lnTo>
                        <a:lnTo>
                          <a:pt x="8" y="2"/>
                        </a:lnTo>
                        <a:lnTo>
                          <a:pt x="14" y="0"/>
                        </a:lnTo>
                        <a:lnTo>
                          <a:pt x="22" y="0"/>
                        </a:lnTo>
                        <a:lnTo>
                          <a:pt x="26" y="0"/>
                        </a:lnTo>
                        <a:lnTo>
                          <a:pt x="28" y="2"/>
                        </a:lnTo>
                        <a:lnTo>
                          <a:pt x="26" y="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67" name="íŝ1iḓê">
                    <a:extLst>
                      <a:ext uri="{FF2B5EF4-FFF2-40B4-BE49-F238E27FC236}">
                        <a16:creationId xmlns="" xmlns:a16="http://schemas.microsoft.com/office/drawing/2014/main" id="{A5F5ADB0-50BD-438E-BB2D-BA5FE513334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680724" y="3806027"/>
                    <a:ext cx="173529" cy="226972"/>
                  </a:xfrm>
                  <a:custGeom>
                    <a:avLst/>
                    <a:gdLst>
                      <a:gd name="T0" fmla="*/ 2147483647 w 100"/>
                      <a:gd name="T1" fmla="*/ 2147483647 h 136"/>
                      <a:gd name="T2" fmla="*/ 2147483647 w 100"/>
                      <a:gd name="T3" fmla="*/ 2147483647 h 136"/>
                      <a:gd name="T4" fmla="*/ 2147483647 w 100"/>
                      <a:gd name="T5" fmla="*/ 2147483647 h 136"/>
                      <a:gd name="T6" fmla="*/ 2147483647 w 100"/>
                      <a:gd name="T7" fmla="*/ 2147483647 h 136"/>
                      <a:gd name="T8" fmla="*/ 2147483647 w 100"/>
                      <a:gd name="T9" fmla="*/ 2147483647 h 136"/>
                      <a:gd name="T10" fmla="*/ 2147483647 w 100"/>
                      <a:gd name="T11" fmla="*/ 2147483647 h 136"/>
                      <a:gd name="T12" fmla="*/ 2147483647 w 100"/>
                      <a:gd name="T13" fmla="*/ 2147483647 h 136"/>
                      <a:gd name="T14" fmla="*/ 2147483647 w 100"/>
                      <a:gd name="T15" fmla="*/ 2147483647 h 136"/>
                      <a:gd name="T16" fmla="*/ 2147483647 w 100"/>
                      <a:gd name="T17" fmla="*/ 0 h 136"/>
                      <a:gd name="T18" fmla="*/ 2147483647 w 100"/>
                      <a:gd name="T19" fmla="*/ 2147483647 h 136"/>
                      <a:gd name="T20" fmla="*/ 2147483647 w 100"/>
                      <a:gd name="T21" fmla="*/ 2147483647 h 136"/>
                      <a:gd name="T22" fmla="*/ 2147483647 w 100"/>
                      <a:gd name="T23" fmla="*/ 2147483647 h 136"/>
                      <a:gd name="T24" fmla="*/ 2147483647 w 100"/>
                      <a:gd name="T25" fmla="*/ 2147483647 h 136"/>
                      <a:gd name="T26" fmla="*/ 2147483647 w 100"/>
                      <a:gd name="T27" fmla="*/ 2147483647 h 136"/>
                      <a:gd name="T28" fmla="*/ 2147483647 w 100"/>
                      <a:gd name="T29" fmla="*/ 2147483647 h 136"/>
                      <a:gd name="T30" fmla="*/ 2147483647 w 100"/>
                      <a:gd name="T31" fmla="*/ 2147483647 h 136"/>
                      <a:gd name="T32" fmla="*/ 2147483647 w 100"/>
                      <a:gd name="T33" fmla="*/ 2147483647 h 136"/>
                      <a:gd name="T34" fmla="*/ 2147483647 w 100"/>
                      <a:gd name="T35" fmla="*/ 2147483647 h 136"/>
                      <a:gd name="T36" fmla="*/ 2147483647 w 100"/>
                      <a:gd name="T37" fmla="*/ 2147483647 h 136"/>
                      <a:gd name="T38" fmla="*/ 2147483647 w 100"/>
                      <a:gd name="T39" fmla="*/ 2147483647 h 136"/>
                      <a:gd name="T40" fmla="*/ 2147483647 w 100"/>
                      <a:gd name="T41" fmla="*/ 2147483647 h 136"/>
                      <a:gd name="T42" fmla="*/ 2147483647 w 100"/>
                      <a:gd name="T43" fmla="*/ 2147483647 h 136"/>
                      <a:gd name="T44" fmla="*/ 2147483647 w 100"/>
                      <a:gd name="T45" fmla="*/ 2147483647 h 136"/>
                      <a:gd name="T46" fmla="*/ 2147483647 w 100"/>
                      <a:gd name="T47" fmla="*/ 2147483647 h 136"/>
                      <a:gd name="T48" fmla="*/ 2147483647 w 100"/>
                      <a:gd name="T49" fmla="*/ 2147483647 h 136"/>
                      <a:gd name="T50" fmla="*/ 2147483647 w 100"/>
                      <a:gd name="T51" fmla="*/ 2147483647 h 136"/>
                      <a:gd name="T52" fmla="*/ 2147483647 w 100"/>
                      <a:gd name="T53" fmla="*/ 2147483647 h 136"/>
                      <a:gd name="T54" fmla="*/ 2147483647 w 100"/>
                      <a:gd name="T55" fmla="*/ 2147483647 h 136"/>
                      <a:gd name="T56" fmla="*/ 2147483647 w 100"/>
                      <a:gd name="T57" fmla="*/ 2147483647 h 136"/>
                      <a:gd name="T58" fmla="*/ 2147483647 w 100"/>
                      <a:gd name="T59" fmla="*/ 2147483647 h 136"/>
                      <a:gd name="T60" fmla="*/ 2147483647 w 100"/>
                      <a:gd name="T61" fmla="*/ 2147483647 h 136"/>
                      <a:gd name="T62" fmla="*/ 2147483647 w 100"/>
                      <a:gd name="T63" fmla="*/ 2147483647 h 136"/>
                      <a:gd name="T64" fmla="*/ 2147483647 w 100"/>
                      <a:gd name="T65" fmla="*/ 2147483647 h 136"/>
                      <a:gd name="T66" fmla="*/ 2147483647 w 100"/>
                      <a:gd name="T67" fmla="*/ 2147483647 h 136"/>
                      <a:gd name="T68" fmla="*/ 2147483647 w 100"/>
                      <a:gd name="T69" fmla="*/ 2147483647 h 136"/>
                      <a:gd name="T70" fmla="*/ 2147483647 w 100"/>
                      <a:gd name="T71" fmla="*/ 2147483647 h 136"/>
                      <a:gd name="T72" fmla="*/ 2147483647 w 100"/>
                      <a:gd name="T73" fmla="*/ 2147483647 h 136"/>
                      <a:gd name="T74" fmla="*/ 2147483647 w 100"/>
                      <a:gd name="T75" fmla="*/ 2147483647 h 136"/>
                      <a:gd name="T76" fmla="*/ 2147483647 w 100"/>
                      <a:gd name="T77" fmla="*/ 2147483647 h 136"/>
                      <a:gd name="T78" fmla="*/ 2147483647 w 100"/>
                      <a:gd name="T79" fmla="*/ 2147483647 h 136"/>
                      <a:gd name="T80" fmla="*/ 0 w 100"/>
                      <a:gd name="T81" fmla="*/ 2147483647 h 136"/>
                      <a:gd name="T82" fmla="*/ 2147483647 w 100"/>
                      <a:gd name="T83" fmla="*/ 2147483647 h 136"/>
                      <a:gd name="T84" fmla="*/ 2147483647 w 100"/>
                      <a:gd name="T85" fmla="*/ 2147483647 h 1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00"/>
                      <a:gd name="T130" fmla="*/ 0 h 136"/>
                      <a:gd name="T131" fmla="*/ 100 w 100"/>
                      <a:gd name="T132" fmla="*/ 136 h 136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00" h="136">
                        <a:moveTo>
                          <a:pt x="12" y="46"/>
                        </a:moveTo>
                        <a:lnTo>
                          <a:pt x="12" y="28"/>
                        </a:lnTo>
                        <a:lnTo>
                          <a:pt x="16" y="26"/>
                        </a:lnTo>
                        <a:lnTo>
                          <a:pt x="18" y="22"/>
                        </a:lnTo>
                        <a:lnTo>
                          <a:pt x="24" y="14"/>
                        </a:lnTo>
                        <a:lnTo>
                          <a:pt x="28" y="10"/>
                        </a:lnTo>
                        <a:lnTo>
                          <a:pt x="32" y="8"/>
                        </a:lnTo>
                        <a:lnTo>
                          <a:pt x="34" y="6"/>
                        </a:lnTo>
                        <a:lnTo>
                          <a:pt x="36" y="6"/>
                        </a:lnTo>
                        <a:lnTo>
                          <a:pt x="38" y="8"/>
                        </a:lnTo>
                        <a:lnTo>
                          <a:pt x="42" y="10"/>
                        </a:lnTo>
                        <a:lnTo>
                          <a:pt x="60" y="12"/>
                        </a:lnTo>
                        <a:lnTo>
                          <a:pt x="80" y="14"/>
                        </a:lnTo>
                        <a:lnTo>
                          <a:pt x="84" y="12"/>
                        </a:lnTo>
                        <a:lnTo>
                          <a:pt x="88" y="12"/>
                        </a:lnTo>
                        <a:lnTo>
                          <a:pt x="90" y="8"/>
                        </a:lnTo>
                        <a:lnTo>
                          <a:pt x="94" y="2"/>
                        </a:lnTo>
                        <a:lnTo>
                          <a:pt x="100" y="0"/>
                        </a:lnTo>
                        <a:lnTo>
                          <a:pt x="100" y="6"/>
                        </a:lnTo>
                        <a:lnTo>
                          <a:pt x="90" y="16"/>
                        </a:lnTo>
                        <a:lnTo>
                          <a:pt x="86" y="22"/>
                        </a:lnTo>
                        <a:lnTo>
                          <a:pt x="82" y="24"/>
                        </a:lnTo>
                        <a:lnTo>
                          <a:pt x="76" y="24"/>
                        </a:lnTo>
                        <a:lnTo>
                          <a:pt x="70" y="24"/>
                        </a:lnTo>
                        <a:lnTo>
                          <a:pt x="64" y="22"/>
                        </a:lnTo>
                        <a:lnTo>
                          <a:pt x="26" y="22"/>
                        </a:lnTo>
                        <a:lnTo>
                          <a:pt x="22" y="24"/>
                        </a:lnTo>
                        <a:lnTo>
                          <a:pt x="22" y="26"/>
                        </a:lnTo>
                        <a:lnTo>
                          <a:pt x="20" y="34"/>
                        </a:lnTo>
                        <a:lnTo>
                          <a:pt x="22" y="38"/>
                        </a:lnTo>
                        <a:lnTo>
                          <a:pt x="24" y="46"/>
                        </a:lnTo>
                        <a:lnTo>
                          <a:pt x="28" y="52"/>
                        </a:lnTo>
                        <a:lnTo>
                          <a:pt x="32" y="54"/>
                        </a:lnTo>
                        <a:lnTo>
                          <a:pt x="34" y="54"/>
                        </a:lnTo>
                        <a:lnTo>
                          <a:pt x="36" y="52"/>
                        </a:lnTo>
                        <a:lnTo>
                          <a:pt x="40" y="50"/>
                        </a:lnTo>
                        <a:lnTo>
                          <a:pt x="46" y="46"/>
                        </a:lnTo>
                        <a:lnTo>
                          <a:pt x="54" y="44"/>
                        </a:lnTo>
                        <a:lnTo>
                          <a:pt x="62" y="42"/>
                        </a:lnTo>
                        <a:lnTo>
                          <a:pt x="68" y="40"/>
                        </a:lnTo>
                        <a:lnTo>
                          <a:pt x="74" y="40"/>
                        </a:lnTo>
                        <a:lnTo>
                          <a:pt x="72" y="42"/>
                        </a:lnTo>
                        <a:lnTo>
                          <a:pt x="68" y="44"/>
                        </a:lnTo>
                        <a:lnTo>
                          <a:pt x="62" y="48"/>
                        </a:lnTo>
                        <a:lnTo>
                          <a:pt x="56" y="50"/>
                        </a:lnTo>
                        <a:lnTo>
                          <a:pt x="50" y="56"/>
                        </a:lnTo>
                        <a:lnTo>
                          <a:pt x="42" y="66"/>
                        </a:lnTo>
                        <a:lnTo>
                          <a:pt x="44" y="66"/>
                        </a:lnTo>
                        <a:lnTo>
                          <a:pt x="46" y="70"/>
                        </a:lnTo>
                        <a:lnTo>
                          <a:pt x="48" y="76"/>
                        </a:lnTo>
                        <a:lnTo>
                          <a:pt x="54" y="84"/>
                        </a:lnTo>
                        <a:lnTo>
                          <a:pt x="54" y="98"/>
                        </a:lnTo>
                        <a:lnTo>
                          <a:pt x="56" y="102"/>
                        </a:lnTo>
                        <a:lnTo>
                          <a:pt x="60" y="104"/>
                        </a:lnTo>
                        <a:lnTo>
                          <a:pt x="64" y="104"/>
                        </a:lnTo>
                        <a:lnTo>
                          <a:pt x="64" y="106"/>
                        </a:lnTo>
                        <a:lnTo>
                          <a:pt x="60" y="110"/>
                        </a:lnTo>
                        <a:lnTo>
                          <a:pt x="54" y="114"/>
                        </a:lnTo>
                        <a:lnTo>
                          <a:pt x="50" y="118"/>
                        </a:lnTo>
                        <a:lnTo>
                          <a:pt x="44" y="118"/>
                        </a:lnTo>
                        <a:lnTo>
                          <a:pt x="32" y="92"/>
                        </a:lnTo>
                        <a:lnTo>
                          <a:pt x="32" y="88"/>
                        </a:lnTo>
                        <a:lnTo>
                          <a:pt x="34" y="84"/>
                        </a:lnTo>
                        <a:lnTo>
                          <a:pt x="32" y="78"/>
                        </a:lnTo>
                        <a:lnTo>
                          <a:pt x="28" y="80"/>
                        </a:lnTo>
                        <a:lnTo>
                          <a:pt x="24" y="78"/>
                        </a:lnTo>
                        <a:lnTo>
                          <a:pt x="22" y="106"/>
                        </a:lnTo>
                        <a:lnTo>
                          <a:pt x="22" y="120"/>
                        </a:lnTo>
                        <a:lnTo>
                          <a:pt x="20" y="126"/>
                        </a:lnTo>
                        <a:lnTo>
                          <a:pt x="18" y="132"/>
                        </a:lnTo>
                        <a:lnTo>
                          <a:pt x="14" y="134"/>
                        </a:lnTo>
                        <a:lnTo>
                          <a:pt x="8" y="136"/>
                        </a:lnTo>
                        <a:lnTo>
                          <a:pt x="6" y="134"/>
                        </a:lnTo>
                        <a:lnTo>
                          <a:pt x="6" y="130"/>
                        </a:lnTo>
                        <a:lnTo>
                          <a:pt x="6" y="120"/>
                        </a:lnTo>
                        <a:lnTo>
                          <a:pt x="6" y="116"/>
                        </a:lnTo>
                        <a:lnTo>
                          <a:pt x="8" y="110"/>
                        </a:lnTo>
                        <a:lnTo>
                          <a:pt x="10" y="102"/>
                        </a:lnTo>
                        <a:lnTo>
                          <a:pt x="10" y="94"/>
                        </a:lnTo>
                        <a:lnTo>
                          <a:pt x="4" y="94"/>
                        </a:lnTo>
                        <a:lnTo>
                          <a:pt x="0" y="92"/>
                        </a:lnTo>
                        <a:lnTo>
                          <a:pt x="0" y="90"/>
                        </a:lnTo>
                        <a:lnTo>
                          <a:pt x="0" y="78"/>
                        </a:lnTo>
                        <a:lnTo>
                          <a:pt x="4" y="66"/>
                        </a:lnTo>
                        <a:lnTo>
                          <a:pt x="8" y="54"/>
                        </a:lnTo>
                        <a:lnTo>
                          <a:pt x="12" y="44"/>
                        </a:lnTo>
                        <a:lnTo>
                          <a:pt x="12" y="4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68" name="iśľîḑê">
                    <a:extLst>
                      <a:ext uri="{FF2B5EF4-FFF2-40B4-BE49-F238E27FC236}">
                        <a16:creationId xmlns="" xmlns:a16="http://schemas.microsoft.com/office/drawing/2014/main" id="{BF7D7B83-DB33-4BAE-8C60-7A0756E0B8A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427316" y="3642103"/>
                    <a:ext cx="264425" cy="187741"/>
                  </a:xfrm>
                  <a:custGeom>
                    <a:avLst/>
                    <a:gdLst>
                      <a:gd name="T0" fmla="*/ 2147483647 w 152"/>
                      <a:gd name="T1" fmla="*/ 2147483647 h 112"/>
                      <a:gd name="T2" fmla="*/ 2147483647 w 152"/>
                      <a:gd name="T3" fmla="*/ 2147483647 h 112"/>
                      <a:gd name="T4" fmla="*/ 2147483647 w 152"/>
                      <a:gd name="T5" fmla="*/ 2147483647 h 112"/>
                      <a:gd name="T6" fmla="*/ 2147483647 w 152"/>
                      <a:gd name="T7" fmla="*/ 2147483647 h 112"/>
                      <a:gd name="T8" fmla="*/ 2147483647 w 152"/>
                      <a:gd name="T9" fmla="*/ 2147483647 h 112"/>
                      <a:gd name="T10" fmla="*/ 2147483647 w 152"/>
                      <a:gd name="T11" fmla="*/ 2147483647 h 112"/>
                      <a:gd name="T12" fmla="*/ 2147483647 w 152"/>
                      <a:gd name="T13" fmla="*/ 2147483647 h 112"/>
                      <a:gd name="T14" fmla="*/ 2147483647 w 152"/>
                      <a:gd name="T15" fmla="*/ 2147483647 h 112"/>
                      <a:gd name="T16" fmla="*/ 2147483647 w 152"/>
                      <a:gd name="T17" fmla="*/ 2147483647 h 112"/>
                      <a:gd name="T18" fmla="*/ 2147483647 w 152"/>
                      <a:gd name="T19" fmla="*/ 0 h 112"/>
                      <a:gd name="T20" fmla="*/ 2147483647 w 152"/>
                      <a:gd name="T21" fmla="*/ 2147483647 h 112"/>
                      <a:gd name="T22" fmla="*/ 2147483647 w 152"/>
                      <a:gd name="T23" fmla="*/ 2147483647 h 112"/>
                      <a:gd name="T24" fmla="*/ 2147483647 w 152"/>
                      <a:gd name="T25" fmla="*/ 2147483647 h 112"/>
                      <a:gd name="T26" fmla="*/ 2147483647 w 152"/>
                      <a:gd name="T27" fmla="*/ 2147483647 h 112"/>
                      <a:gd name="T28" fmla="*/ 2147483647 w 152"/>
                      <a:gd name="T29" fmla="*/ 2147483647 h 112"/>
                      <a:gd name="T30" fmla="*/ 2147483647 w 152"/>
                      <a:gd name="T31" fmla="*/ 2147483647 h 112"/>
                      <a:gd name="T32" fmla="*/ 2147483647 w 152"/>
                      <a:gd name="T33" fmla="*/ 2147483647 h 112"/>
                      <a:gd name="T34" fmla="*/ 2147483647 w 152"/>
                      <a:gd name="T35" fmla="*/ 2147483647 h 112"/>
                      <a:gd name="T36" fmla="*/ 2147483647 w 152"/>
                      <a:gd name="T37" fmla="*/ 2147483647 h 112"/>
                      <a:gd name="T38" fmla="*/ 2147483647 w 152"/>
                      <a:gd name="T39" fmla="*/ 2147483647 h 112"/>
                      <a:gd name="T40" fmla="*/ 2147483647 w 152"/>
                      <a:gd name="T41" fmla="*/ 2147483647 h 112"/>
                      <a:gd name="T42" fmla="*/ 2147483647 w 152"/>
                      <a:gd name="T43" fmla="*/ 2147483647 h 112"/>
                      <a:gd name="T44" fmla="*/ 2147483647 w 152"/>
                      <a:gd name="T45" fmla="*/ 2147483647 h 112"/>
                      <a:gd name="T46" fmla="*/ 2147483647 w 152"/>
                      <a:gd name="T47" fmla="*/ 2147483647 h 112"/>
                      <a:gd name="T48" fmla="*/ 2147483647 w 152"/>
                      <a:gd name="T49" fmla="*/ 2147483647 h 112"/>
                      <a:gd name="T50" fmla="*/ 2147483647 w 152"/>
                      <a:gd name="T51" fmla="*/ 2147483647 h 112"/>
                      <a:gd name="T52" fmla="*/ 2147483647 w 152"/>
                      <a:gd name="T53" fmla="*/ 2147483647 h 112"/>
                      <a:gd name="T54" fmla="*/ 2147483647 w 152"/>
                      <a:gd name="T55" fmla="*/ 2147483647 h 112"/>
                      <a:gd name="T56" fmla="*/ 2147483647 w 152"/>
                      <a:gd name="T57" fmla="*/ 2147483647 h 112"/>
                      <a:gd name="T58" fmla="*/ 2147483647 w 152"/>
                      <a:gd name="T59" fmla="*/ 2147483647 h 112"/>
                      <a:gd name="T60" fmla="*/ 2147483647 w 152"/>
                      <a:gd name="T61" fmla="*/ 2147483647 h 112"/>
                      <a:gd name="T62" fmla="*/ 2147483647 w 152"/>
                      <a:gd name="T63" fmla="*/ 2147483647 h 112"/>
                      <a:gd name="T64" fmla="*/ 0 w 152"/>
                      <a:gd name="T65" fmla="*/ 2147483647 h 112"/>
                      <a:gd name="T66" fmla="*/ 0 w 152"/>
                      <a:gd name="T67" fmla="*/ 2147483647 h 112"/>
                      <a:gd name="T68" fmla="*/ 0 w 152"/>
                      <a:gd name="T69" fmla="*/ 2147483647 h 112"/>
                      <a:gd name="T70" fmla="*/ 2147483647 w 152"/>
                      <a:gd name="T71" fmla="*/ 2147483647 h 112"/>
                      <a:gd name="T72" fmla="*/ 2147483647 w 152"/>
                      <a:gd name="T73" fmla="*/ 2147483647 h 112"/>
                      <a:gd name="T74" fmla="*/ 2147483647 w 152"/>
                      <a:gd name="T75" fmla="*/ 2147483647 h 112"/>
                      <a:gd name="T76" fmla="*/ 2147483647 w 152"/>
                      <a:gd name="T77" fmla="*/ 2147483647 h 112"/>
                      <a:gd name="T78" fmla="*/ 2147483647 w 152"/>
                      <a:gd name="T79" fmla="*/ 2147483647 h 112"/>
                      <a:gd name="T80" fmla="*/ 2147483647 w 152"/>
                      <a:gd name="T81" fmla="*/ 2147483647 h 112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w 152"/>
                      <a:gd name="T124" fmla="*/ 0 h 112"/>
                      <a:gd name="T125" fmla="*/ 152 w 152"/>
                      <a:gd name="T126" fmla="*/ 112 h 112"/>
                    </a:gdLst>
                    <a:ahLst/>
                    <a:cxnLst>
                      <a:cxn ang="T82">
                        <a:pos x="T0" y="T1"/>
                      </a:cxn>
                      <a:cxn ang="T83">
                        <a:pos x="T2" y="T3"/>
                      </a:cxn>
                      <a:cxn ang="T84">
                        <a:pos x="T4" y="T5"/>
                      </a:cxn>
                      <a:cxn ang="T85">
                        <a:pos x="T6" y="T7"/>
                      </a:cxn>
                      <a:cxn ang="T86">
                        <a:pos x="T8" y="T9"/>
                      </a:cxn>
                      <a:cxn ang="T87">
                        <a:pos x="T10" y="T11"/>
                      </a:cxn>
                      <a:cxn ang="T88">
                        <a:pos x="T12" y="T13"/>
                      </a:cxn>
                      <a:cxn ang="T89">
                        <a:pos x="T14" y="T15"/>
                      </a:cxn>
                      <a:cxn ang="T90">
                        <a:pos x="T16" y="T17"/>
                      </a:cxn>
                      <a:cxn ang="T91">
                        <a:pos x="T18" y="T19"/>
                      </a:cxn>
                      <a:cxn ang="T92">
                        <a:pos x="T20" y="T21"/>
                      </a:cxn>
                      <a:cxn ang="T93">
                        <a:pos x="T22" y="T23"/>
                      </a:cxn>
                      <a:cxn ang="T94">
                        <a:pos x="T24" y="T25"/>
                      </a:cxn>
                      <a:cxn ang="T95">
                        <a:pos x="T26" y="T27"/>
                      </a:cxn>
                      <a:cxn ang="T96">
                        <a:pos x="T28" y="T29"/>
                      </a:cxn>
                      <a:cxn ang="T97">
                        <a:pos x="T30" y="T31"/>
                      </a:cxn>
                      <a:cxn ang="T98">
                        <a:pos x="T32" y="T33"/>
                      </a:cxn>
                      <a:cxn ang="T99">
                        <a:pos x="T34" y="T35"/>
                      </a:cxn>
                      <a:cxn ang="T100">
                        <a:pos x="T36" y="T37"/>
                      </a:cxn>
                      <a:cxn ang="T101">
                        <a:pos x="T38" y="T39"/>
                      </a:cxn>
                      <a:cxn ang="T102">
                        <a:pos x="T40" y="T41"/>
                      </a:cxn>
                      <a:cxn ang="T103">
                        <a:pos x="T42" y="T43"/>
                      </a:cxn>
                      <a:cxn ang="T104">
                        <a:pos x="T44" y="T45"/>
                      </a:cxn>
                      <a:cxn ang="T105">
                        <a:pos x="T46" y="T47"/>
                      </a:cxn>
                      <a:cxn ang="T106">
                        <a:pos x="T48" y="T49"/>
                      </a:cxn>
                      <a:cxn ang="T107">
                        <a:pos x="T50" y="T51"/>
                      </a:cxn>
                      <a:cxn ang="T108">
                        <a:pos x="T52" y="T53"/>
                      </a:cxn>
                      <a:cxn ang="T109">
                        <a:pos x="T54" y="T55"/>
                      </a:cxn>
                      <a:cxn ang="T110">
                        <a:pos x="T56" y="T57"/>
                      </a:cxn>
                      <a:cxn ang="T111">
                        <a:pos x="T58" y="T59"/>
                      </a:cxn>
                      <a:cxn ang="T112">
                        <a:pos x="T60" y="T61"/>
                      </a:cxn>
                      <a:cxn ang="T113">
                        <a:pos x="T62" y="T63"/>
                      </a:cxn>
                      <a:cxn ang="T114">
                        <a:pos x="T64" y="T65"/>
                      </a:cxn>
                      <a:cxn ang="T115">
                        <a:pos x="T66" y="T67"/>
                      </a:cxn>
                      <a:cxn ang="T116">
                        <a:pos x="T68" y="T69"/>
                      </a:cxn>
                      <a:cxn ang="T117">
                        <a:pos x="T70" y="T71"/>
                      </a:cxn>
                      <a:cxn ang="T118">
                        <a:pos x="T72" y="T73"/>
                      </a:cxn>
                      <a:cxn ang="T119">
                        <a:pos x="T74" y="T75"/>
                      </a:cxn>
                      <a:cxn ang="T120">
                        <a:pos x="T76" y="T77"/>
                      </a:cxn>
                      <a:cxn ang="T121">
                        <a:pos x="T78" y="T79"/>
                      </a:cxn>
                      <a:cxn ang="T122">
                        <a:pos x="T80" y="T81"/>
                      </a:cxn>
                    </a:cxnLst>
                    <a:rect l="T123" t="T124" r="T125" b="T126"/>
                    <a:pathLst>
                      <a:path w="152" h="112">
                        <a:moveTo>
                          <a:pt x="58" y="58"/>
                        </a:moveTo>
                        <a:lnTo>
                          <a:pt x="68" y="62"/>
                        </a:lnTo>
                        <a:lnTo>
                          <a:pt x="70" y="60"/>
                        </a:lnTo>
                        <a:lnTo>
                          <a:pt x="68" y="58"/>
                        </a:lnTo>
                        <a:lnTo>
                          <a:pt x="68" y="54"/>
                        </a:lnTo>
                        <a:lnTo>
                          <a:pt x="70" y="56"/>
                        </a:lnTo>
                        <a:lnTo>
                          <a:pt x="74" y="58"/>
                        </a:lnTo>
                        <a:lnTo>
                          <a:pt x="74" y="54"/>
                        </a:lnTo>
                        <a:lnTo>
                          <a:pt x="70" y="52"/>
                        </a:lnTo>
                        <a:lnTo>
                          <a:pt x="70" y="48"/>
                        </a:lnTo>
                        <a:lnTo>
                          <a:pt x="68" y="48"/>
                        </a:lnTo>
                        <a:lnTo>
                          <a:pt x="76" y="42"/>
                        </a:lnTo>
                        <a:lnTo>
                          <a:pt x="80" y="40"/>
                        </a:lnTo>
                        <a:lnTo>
                          <a:pt x="86" y="40"/>
                        </a:lnTo>
                        <a:lnTo>
                          <a:pt x="88" y="36"/>
                        </a:lnTo>
                        <a:lnTo>
                          <a:pt x="92" y="26"/>
                        </a:lnTo>
                        <a:lnTo>
                          <a:pt x="98" y="16"/>
                        </a:lnTo>
                        <a:lnTo>
                          <a:pt x="106" y="4"/>
                        </a:lnTo>
                        <a:lnTo>
                          <a:pt x="110" y="0"/>
                        </a:lnTo>
                        <a:lnTo>
                          <a:pt x="114" y="0"/>
                        </a:lnTo>
                        <a:lnTo>
                          <a:pt x="118" y="2"/>
                        </a:lnTo>
                        <a:lnTo>
                          <a:pt x="122" y="8"/>
                        </a:lnTo>
                        <a:lnTo>
                          <a:pt x="124" y="14"/>
                        </a:lnTo>
                        <a:lnTo>
                          <a:pt x="124" y="20"/>
                        </a:lnTo>
                        <a:lnTo>
                          <a:pt x="132" y="22"/>
                        </a:lnTo>
                        <a:lnTo>
                          <a:pt x="138" y="26"/>
                        </a:lnTo>
                        <a:lnTo>
                          <a:pt x="144" y="26"/>
                        </a:lnTo>
                        <a:lnTo>
                          <a:pt x="152" y="28"/>
                        </a:lnTo>
                        <a:lnTo>
                          <a:pt x="152" y="32"/>
                        </a:lnTo>
                        <a:lnTo>
                          <a:pt x="150" y="34"/>
                        </a:lnTo>
                        <a:lnTo>
                          <a:pt x="148" y="36"/>
                        </a:lnTo>
                        <a:lnTo>
                          <a:pt x="140" y="36"/>
                        </a:lnTo>
                        <a:lnTo>
                          <a:pt x="134" y="36"/>
                        </a:lnTo>
                        <a:lnTo>
                          <a:pt x="132" y="38"/>
                        </a:lnTo>
                        <a:lnTo>
                          <a:pt x="130" y="40"/>
                        </a:lnTo>
                        <a:lnTo>
                          <a:pt x="138" y="44"/>
                        </a:lnTo>
                        <a:lnTo>
                          <a:pt x="138" y="46"/>
                        </a:lnTo>
                        <a:lnTo>
                          <a:pt x="132" y="48"/>
                        </a:lnTo>
                        <a:lnTo>
                          <a:pt x="124" y="54"/>
                        </a:lnTo>
                        <a:lnTo>
                          <a:pt x="122" y="60"/>
                        </a:lnTo>
                        <a:lnTo>
                          <a:pt x="112" y="58"/>
                        </a:lnTo>
                        <a:lnTo>
                          <a:pt x="106" y="56"/>
                        </a:lnTo>
                        <a:lnTo>
                          <a:pt x="100" y="56"/>
                        </a:lnTo>
                        <a:lnTo>
                          <a:pt x="94" y="56"/>
                        </a:lnTo>
                        <a:lnTo>
                          <a:pt x="88" y="60"/>
                        </a:lnTo>
                        <a:lnTo>
                          <a:pt x="82" y="64"/>
                        </a:lnTo>
                        <a:lnTo>
                          <a:pt x="78" y="70"/>
                        </a:lnTo>
                        <a:lnTo>
                          <a:pt x="74" y="82"/>
                        </a:lnTo>
                        <a:lnTo>
                          <a:pt x="70" y="96"/>
                        </a:lnTo>
                        <a:lnTo>
                          <a:pt x="70" y="104"/>
                        </a:lnTo>
                        <a:lnTo>
                          <a:pt x="68" y="108"/>
                        </a:lnTo>
                        <a:lnTo>
                          <a:pt x="64" y="108"/>
                        </a:lnTo>
                        <a:lnTo>
                          <a:pt x="60" y="106"/>
                        </a:lnTo>
                        <a:lnTo>
                          <a:pt x="56" y="104"/>
                        </a:lnTo>
                        <a:lnTo>
                          <a:pt x="52" y="100"/>
                        </a:lnTo>
                        <a:lnTo>
                          <a:pt x="48" y="98"/>
                        </a:lnTo>
                        <a:lnTo>
                          <a:pt x="44" y="98"/>
                        </a:lnTo>
                        <a:lnTo>
                          <a:pt x="42" y="100"/>
                        </a:lnTo>
                        <a:lnTo>
                          <a:pt x="36" y="106"/>
                        </a:lnTo>
                        <a:lnTo>
                          <a:pt x="28" y="108"/>
                        </a:lnTo>
                        <a:lnTo>
                          <a:pt x="26" y="110"/>
                        </a:lnTo>
                        <a:lnTo>
                          <a:pt x="20" y="112"/>
                        </a:lnTo>
                        <a:lnTo>
                          <a:pt x="14" y="110"/>
                        </a:lnTo>
                        <a:lnTo>
                          <a:pt x="8" y="108"/>
                        </a:lnTo>
                        <a:lnTo>
                          <a:pt x="2" y="106"/>
                        </a:lnTo>
                        <a:lnTo>
                          <a:pt x="0" y="104"/>
                        </a:lnTo>
                        <a:lnTo>
                          <a:pt x="0" y="102"/>
                        </a:lnTo>
                        <a:lnTo>
                          <a:pt x="0" y="92"/>
                        </a:lnTo>
                        <a:lnTo>
                          <a:pt x="0" y="90"/>
                        </a:lnTo>
                        <a:lnTo>
                          <a:pt x="0" y="94"/>
                        </a:lnTo>
                        <a:lnTo>
                          <a:pt x="2" y="96"/>
                        </a:lnTo>
                        <a:lnTo>
                          <a:pt x="8" y="100"/>
                        </a:lnTo>
                        <a:lnTo>
                          <a:pt x="20" y="100"/>
                        </a:lnTo>
                        <a:lnTo>
                          <a:pt x="20" y="90"/>
                        </a:lnTo>
                        <a:lnTo>
                          <a:pt x="26" y="82"/>
                        </a:lnTo>
                        <a:lnTo>
                          <a:pt x="30" y="78"/>
                        </a:lnTo>
                        <a:lnTo>
                          <a:pt x="34" y="76"/>
                        </a:lnTo>
                        <a:lnTo>
                          <a:pt x="46" y="72"/>
                        </a:lnTo>
                        <a:lnTo>
                          <a:pt x="50" y="70"/>
                        </a:lnTo>
                        <a:lnTo>
                          <a:pt x="54" y="66"/>
                        </a:lnTo>
                        <a:lnTo>
                          <a:pt x="60" y="56"/>
                        </a:lnTo>
                        <a:lnTo>
                          <a:pt x="58" y="5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69" name="iṩḷiḋê">
                    <a:extLst>
                      <a:ext uri="{FF2B5EF4-FFF2-40B4-BE49-F238E27FC236}">
                        <a16:creationId xmlns="" xmlns:a16="http://schemas.microsoft.com/office/drawing/2014/main" id="{582F4F21-48FC-4E7B-A412-2AF2E3CB5D5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527854" y="3723363"/>
                    <a:ext cx="27544" cy="25219"/>
                  </a:xfrm>
                  <a:custGeom>
                    <a:avLst/>
                    <a:gdLst>
                      <a:gd name="T0" fmla="*/ 2147483647 w 16"/>
                      <a:gd name="T1" fmla="*/ 0 h 14"/>
                      <a:gd name="T2" fmla="*/ 2147483647 w 16"/>
                      <a:gd name="T3" fmla="*/ 2147483647 h 14"/>
                      <a:gd name="T4" fmla="*/ 2147483647 w 16"/>
                      <a:gd name="T5" fmla="*/ 2147483647 h 14"/>
                      <a:gd name="T6" fmla="*/ 2147483647 w 16"/>
                      <a:gd name="T7" fmla="*/ 2147483647 h 14"/>
                      <a:gd name="T8" fmla="*/ 2147483647 w 16"/>
                      <a:gd name="T9" fmla="*/ 2147483647 h 14"/>
                      <a:gd name="T10" fmla="*/ 2147483647 w 16"/>
                      <a:gd name="T11" fmla="*/ 2147483647 h 14"/>
                      <a:gd name="T12" fmla="*/ 2147483647 w 16"/>
                      <a:gd name="T13" fmla="*/ 2147483647 h 14"/>
                      <a:gd name="T14" fmla="*/ 2147483647 w 16"/>
                      <a:gd name="T15" fmla="*/ 2147483647 h 14"/>
                      <a:gd name="T16" fmla="*/ 2147483647 w 16"/>
                      <a:gd name="T17" fmla="*/ 2147483647 h 14"/>
                      <a:gd name="T18" fmla="*/ 0 w 16"/>
                      <a:gd name="T19" fmla="*/ 2147483647 h 14"/>
                      <a:gd name="T20" fmla="*/ 2147483647 w 16"/>
                      <a:gd name="T21" fmla="*/ 0 h 14"/>
                      <a:gd name="T22" fmla="*/ 2147483647 w 16"/>
                      <a:gd name="T23" fmla="*/ 0 h 1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16"/>
                      <a:gd name="T37" fmla="*/ 0 h 14"/>
                      <a:gd name="T38" fmla="*/ 16 w 16"/>
                      <a:gd name="T39" fmla="*/ 14 h 1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16" h="14">
                        <a:moveTo>
                          <a:pt x="12" y="0"/>
                        </a:moveTo>
                        <a:lnTo>
                          <a:pt x="12" y="4"/>
                        </a:lnTo>
                        <a:lnTo>
                          <a:pt x="16" y="6"/>
                        </a:lnTo>
                        <a:lnTo>
                          <a:pt x="16" y="10"/>
                        </a:lnTo>
                        <a:lnTo>
                          <a:pt x="12" y="8"/>
                        </a:lnTo>
                        <a:lnTo>
                          <a:pt x="10" y="6"/>
                        </a:lnTo>
                        <a:lnTo>
                          <a:pt x="10" y="10"/>
                        </a:lnTo>
                        <a:lnTo>
                          <a:pt x="12" y="12"/>
                        </a:lnTo>
                        <a:lnTo>
                          <a:pt x="10" y="14"/>
                        </a:lnTo>
                        <a:lnTo>
                          <a:pt x="0" y="10"/>
                        </a:lnTo>
                        <a:lnTo>
                          <a:pt x="10" y="0"/>
                        </a:lnTo>
                        <a:lnTo>
                          <a:pt x="12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70" name="îşḻiďè">
                    <a:extLst>
                      <a:ext uri="{FF2B5EF4-FFF2-40B4-BE49-F238E27FC236}">
                        <a16:creationId xmlns="" xmlns:a16="http://schemas.microsoft.com/office/drawing/2014/main" id="{8BE4A2C3-C643-4CBC-B6EF-7CDA747E058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014011" y="3870475"/>
                    <a:ext cx="278197" cy="274608"/>
                  </a:xfrm>
                  <a:custGeom>
                    <a:avLst/>
                    <a:gdLst>
                      <a:gd name="T0" fmla="*/ 2147483647 w 160"/>
                      <a:gd name="T1" fmla="*/ 2147483647 h 164"/>
                      <a:gd name="T2" fmla="*/ 2147483647 w 160"/>
                      <a:gd name="T3" fmla="*/ 2147483647 h 164"/>
                      <a:gd name="T4" fmla="*/ 2147483647 w 160"/>
                      <a:gd name="T5" fmla="*/ 2147483647 h 164"/>
                      <a:gd name="T6" fmla="*/ 2147483647 w 160"/>
                      <a:gd name="T7" fmla="*/ 2147483647 h 164"/>
                      <a:gd name="T8" fmla="*/ 2147483647 w 160"/>
                      <a:gd name="T9" fmla="*/ 2147483647 h 164"/>
                      <a:gd name="T10" fmla="*/ 2147483647 w 160"/>
                      <a:gd name="T11" fmla="*/ 2147483647 h 164"/>
                      <a:gd name="T12" fmla="*/ 2147483647 w 160"/>
                      <a:gd name="T13" fmla="*/ 2147483647 h 164"/>
                      <a:gd name="T14" fmla="*/ 2147483647 w 160"/>
                      <a:gd name="T15" fmla="*/ 2147483647 h 164"/>
                      <a:gd name="T16" fmla="*/ 2147483647 w 160"/>
                      <a:gd name="T17" fmla="*/ 2147483647 h 164"/>
                      <a:gd name="T18" fmla="*/ 2147483647 w 160"/>
                      <a:gd name="T19" fmla="*/ 2147483647 h 164"/>
                      <a:gd name="T20" fmla="*/ 2147483647 w 160"/>
                      <a:gd name="T21" fmla="*/ 2147483647 h 164"/>
                      <a:gd name="T22" fmla="*/ 2147483647 w 160"/>
                      <a:gd name="T23" fmla="*/ 2147483647 h 164"/>
                      <a:gd name="T24" fmla="*/ 2147483647 w 160"/>
                      <a:gd name="T25" fmla="*/ 2147483647 h 164"/>
                      <a:gd name="T26" fmla="*/ 2147483647 w 160"/>
                      <a:gd name="T27" fmla="*/ 2147483647 h 164"/>
                      <a:gd name="T28" fmla="*/ 2147483647 w 160"/>
                      <a:gd name="T29" fmla="*/ 2147483647 h 164"/>
                      <a:gd name="T30" fmla="*/ 2147483647 w 160"/>
                      <a:gd name="T31" fmla="*/ 2147483647 h 164"/>
                      <a:gd name="T32" fmla="*/ 2147483647 w 160"/>
                      <a:gd name="T33" fmla="*/ 2147483647 h 164"/>
                      <a:gd name="T34" fmla="*/ 2147483647 w 160"/>
                      <a:gd name="T35" fmla="*/ 2147483647 h 164"/>
                      <a:gd name="T36" fmla="*/ 2147483647 w 160"/>
                      <a:gd name="T37" fmla="*/ 2147483647 h 164"/>
                      <a:gd name="T38" fmla="*/ 2147483647 w 160"/>
                      <a:gd name="T39" fmla="*/ 2147483647 h 164"/>
                      <a:gd name="T40" fmla="*/ 2147483647 w 160"/>
                      <a:gd name="T41" fmla="*/ 2147483647 h 164"/>
                      <a:gd name="T42" fmla="*/ 2147483647 w 160"/>
                      <a:gd name="T43" fmla="*/ 2147483647 h 164"/>
                      <a:gd name="T44" fmla="*/ 2147483647 w 160"/>
                      <a:gd name="T45" fmla="*/ 2147483647 h 164"/>
                      <a:gd name="T46" fmla="*/ 2147483647 w 160"/>
                      <a:gd name="T47" fmla="*/ 2147483647 h 164"/>
                      <a:gd name="T48" fmla="*/ 2147483647 w 160"/>
                      <a:gd name="T49" fmla="*/ 2147483647 h 164"/>
                      <a:gd name="T50" fmla="*/ 2147483647 w 160"/>
                      <a:gd name="T51" fmla="*/ 2147483647 h 164"/>
                      <a:gd name="T52" fmla="*/ 2147483647 w 160"/>
                      <a:gd name="T53" fmla="*/ 2147483647 h 164"/>
                      <a:gd name="T54" fmla="*/ 2147483647 w 160"/>
                      <a:gd name="T55" fmla="*/ 2147483647 h 164"/>
                      <a:gd name="T56" fmla="*/ 2147483647 w 160"/>
                      <a:gd name="T57" fmla="*/ 2147483647 h 164"/>
                      <a:gd name="T58" fmla="*/ 2147483647 w 160"/>
                      <a:gd name="T59" fmla="*/ 2147483647 h 164"/>
                      <a:gd name="T60" fmla="*/ 2147483647 w 160"/>
                      <a:gd name="T61" fmla="*/ 2147483647 h 164"/>
                      <a:gd name="T62" fmla="*/ 2147483647 w 160"/>
                      <a:gd name="T63" fmla="*/ 2147483647 h 164"/>
                      <a:gd name="T64" fmla="*/ 0 w 160"/>
                      <a:gd name="T65" fmla="*/ 2147483647 h 164"/>
                      <a:gd name="T66" fmla="*/ 2147483647 w 160"/>
                      <a:gd name="T67" fmla="*/ 2147483647 h 164"/>
                      <a:gd name="T68" fmla="*/ 2147483647 w 160"/>
                      <a:gd name="T69" fmla="*/ 0 h 164"/>
                      <a:gd name="T70" fmla="*/ 2147483647 w 160"/>
                      <a:gd name="T71" fmla="*/ 2147483647 h 164"/>
                      <a:gd name="T72" fmla="*/ 2147483647 w 160"/>
                      <a:gd name="T73" fmla="*/ 2147483647 h 164"/>
                      <a:gd name="T74" fmla="*/ 2147483647 w 160"/>
                      <a:gd name="T75" fmla="*/ 2147483647 h 164"/>
                      <a:gd name="T76" fmla="*/ 2147483647 w 160"/>
                      <a:gd name="T77" fmla="*/ 2147483647 h 164"/>
                      <a:gd name="T78" fmla="*/ 2147483647 w 160"/>
                      <a:gd name="T79" fmla="*/ 2147483647 h 164"/>
                      <a:gd name="T80" fmla="*/ 2147483647 w 160"/>
                      <a:gd name="T81" fmla="*/ 2147483647 h 164"/>
                      <a:gd name="T82" fmla="*/ 2147483647 w 160"/>
                      <a:gd name="T83" fmla="*/ 2147483647 h 164"/>
                      <a:gd name="T84" fmla="*/ 2147483647 w 160"/>
                      <a:gd name="T85" fmla="*/ 2147483647 h 164"/>
                      <a:gd name="T86" fmla="*/ 2147483647 w 160"/>
                      <a:gd name="T87" fmla="*/ 2147483647 h 164"/>
                      <a:gd name="T88" fmla="*/ 2147483647 w 160"/>
                      <a:gd name="T89" fmla="*/ 2147483647 h 164"/>
                      <a:gd name="T90" fmla="*/ 2147483647 w 160"/>
                      <a:gd name="T91" fmla="*/ 2147483647 h 164"/>
                      <a:gd name="T92" fmla="*/ 2147483647 w 160"/>
                      <a:gd name="T93" fmla="*/ 2147483647 h 164"/>
                      <a:gd name="T94" fmla="*/ 2147483647 w 160"/>
                      <a:gd name="T95" fmla="*/ 2147483647 h 164"/>
                      <a:gd name="T96" fmla="*/ 2147483647 w 160"/>
                      <a:gd name="T97" fmla="*/ 2147483647 h 164"/>
                      <a:gd name="T98" fmla="*/ 2147483647 w 160"/>
                      <a:gd name="T99" fmla="*/ 2147483647 h 164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w 160"/>
                      <a:gd name="T151" fmla="*/ 0 h 164"/>
                      <a:gd name="T152" fmla="*/ 160 w 160"/>
                      <a:gd name="T153" fmla="*/ 164 h 164"/>
                    </a:gdLst>
                    <a:ahLst/>
                    <a:cxnLst>
                      <a:cxn ang="T100">
                        <a:pos x="T0" y="T1"/>
                      </a:cxn>
                      <a:cxn ang="T101">
                        <a:pos x="T2" y="T3"/>
                      </a:cxn>
                      <a:cxn ang="T102">
                        <a:pos x="T4" y="T5"/>
                      </a:cxn>
                      <a:cxn ang="T103">
                        <a:pos x="T6" y="T7"/>
                      </a:cxn>
                      <a:cxn ang="T104">
                        <a:pos x="T8" y="T9"/>
                      </a:cxn>
                      <a:cxn ang="T105">
                        <a:pos x="T10" y="T11"/>
                      </a:cxn>
                      <a:cxn ang="T106">
                        <a:pos x="T12" y="T13"/>
                      </a:cxn>
                      <a:cxn ang="T107">
                        <a:pos x="T14" y="T15"/>
                      </a:cxn>
                      <a:cxn ang="T108">
                        <a:pos x="T16" y="T17"/>
                      </a:cxn>
                      <a:cxn ang="T109">
                        <a:pos x="T18" y="T19"/>
                      </a:cxn>
                      <a:cxn ang="T110">
                        <a:pos x="T20" y="T21"/>
                      </a:cxn>
                      <a:cxn ang="T111">
                        <a:pos x="T22" y="T23"/>
                      </a:cxn>
                      <a:cxn ang="T112">
                        <a:pos x="T24" y="T25"/>
                      </a:cxn>
                      <a:cxn ang="T113">
                        <a:pos x="T26" y="T27"/>
                      </a:cxn>
                      <a:cxn ang="T114">
                        <a:pos x="T28" y="T29"/>
                      </a:cxn>
                      <a:cxn ang="T115">
                        <a:pos x="T30" y="T31"/>
                      </a:cxn>
                      <a:cxn ang="T116">
                        <a:pos x="T32" y="T33"/>
                      </a:cxn>
                      <a:cxn ang="T117">
                        <a:pos x="T34" y="T35"/>
                      </a:cxn>
                      <a:cxn ang="T118">
                        <a:pos x="T36" y="T37"/>
                      </a:cxn>
                      <a:cxn ang="T119">
                        <a:pos x="T38" y="T39"/>
                      </a:cxn>
                      <a:cxn ang="T120">
                        <a:pos x="T40" y="T41"/>
                      </a:cxn>
                      <a:cxn ang="T121">
                        <a:pos x="T42" y="T43"/>
                      </a:cxn>
                      <a:cxn ang="T122">
                        <a:pos x="T44" y="T45"/>
                      </a:cxn>
                      <a:cxn ang="T123">
                        <a:pos x="T46" y="T47"/>
                      </a:cxn>
                      <a:cxn ang="T124">
                        <a:pos x="T48" y="T49"/>
                      </a:cxn>
                      <a:cxn ang="T125">
                        <a:pos x="T50" y="T51"/>
                      </a:cxn>
                      <a:cxn ang="T126">
                        <a:pos x="T52" y="T53"/>
                      </a:cxn>
                      <a:cxn ang="T127">
                        <a:pos x="T54" y="T55"/>
                      </a:cxn>
                      <a:cxn ang="T128">
                        <a:pos x="T56" y="T57"/>
                      </a:cxn>
                      <a:cxn ang="T129">
                        <a:pos x="T58" y="T59"/>
                      </a:cxn>
                      <a:cxn ang="T130">
                        <a:pos x="T60" y="T61"/>
                      </a:cxn>
                      <a:cxn ang="T131">
                        <a:pos x="T62" y="T63"/>
                      </a:cxn>
                      <a:cxn ang="T132">
                        <a:pos x="T64" y="T65"/>
                      </a:cxn>
                      <a:cxn ang="T133">
                        <a:pos x="T66" y="T67"/>
                      </a:cxn>
                      <a:cxn ang="T134">
                        <a:pos x="T68" y="T69"/>
                      </a:cxn>
                      <a:cxn ang="T135">
                        <a:pos x="T70" y="T71"/>
                      </a:cxn>
                      <a:cxn ang="T136">
                        <a:pos x="T72" y="T73"/>
                      </a:cxn>
                      <a:cxn ang="T137">
                        <a:pos x="T74" y="T75"/>
                      </a:cxn>
                      <a:cxn ang="T138">
                        <a:pos x="T76" y="T77"/>
                      </a:cxn>
                      <a:cxn ang="T139">
                        <a:pos x="T78" y="T79"/>
                      </a:cxn>
                      <a:cxn ang="T140">
                        <a:pos x="T80" y="T81"/>
                      </a:cxn>
                      <a:cxn ang="T141">
                        <a:pos x="T82" y="T83"/>
                      </a:cxn>
                      <a:cxn ang="T142">
                        <a:pos x="T84" y="T85"/>
                      </a:cxn>
                      <a:cxn ang="T143">
                        <a:pos x="T86" y="T87"/>
                      </a:cxn>
                      <a:cxn ang="T144">
                        <a:pos x="T88" y="T89"/>
                      </a:cxn>
                      <a:cxn ang="T145">
                        <a:pos x="T90" y="T91"/>
                      </a:cxn>
                      <a:cxn ang="T146">
                        <a:pos x="T92" y="T93"/>
                      </a:cxn>
                      <a:cxn ang="T147">
                        <a:pos x="T94" y="T95"/>
                      </a:cxn>
                      <a:cxn ang="T148">
                        <a:pos x="T96" y="T97"/>
                      </a:cxn>
                      <a:cxn ang="T149">
                        <a:pos x="T98" y="T99"/>
                      </a:cxn>
                    </a:cxnLst>
                    <a:rect l="T150" t="T151" r="T152" b="T153"/>
                    <a:pathLst>
                      <a:path w="160" h="164">
                        <a:moveTo>
                          <a:pt x="160" y="38"/>
                        </a:moveTo>
                        <a:lnTo>
                          <a:pt x="160" y="114"/>
                        </a:lnTo>
                        <a:lnTo>
                          <a:pt x="156" y="118"/>
                        </a:lnTo>
                        <a:lnTo>
                          <a:pt x="156" y="122"/>
                        </a:lnTo>
                        <a:lnTo>
                          <a:pt x="160" y="126"/>
                        </a:lnTo>
                        <a:lnTo>
                          <a:pt x="160" y="164"/>
                        </a:lnTo>
                        <a:lnTo>
                          <a:pt x="154" y="164"/>
                        </a:lnTo>
                        <a:lnTo>
                          <a:pt x="148" y="158"/>
                        </a:lnTo>
                        <a:lnTo>
                          <a:pt x="144" y="152"/>
                        </a:lnTo>
                        <a:lnTo>
                          <a:pt x="144" y="144"/>
                        </a:lnTo>
                        <a:lnTo>
                          <a:pt x="126" y="144"/>
                        </a:lnTo>
                        <a:lnTo>
                          <a:pt x="120" y="148"/>
                        </a:lnTo>
                        <a:lnTo>
                          <a:pt x="112" y="148"/>
                        </a:lnTo>
                        <a:lnTo>
                          <a:pt x="104" y="148"/>
                        </a:lnTo>
                        <a:lnTo>
                          <a:pt x="102" y="146"/>
                        </a:lnTo>
                        <a:lnTo>
                          <a:pt x="102" y="144"/>
                        </a:lnTo>
                        <a:lnTo>
                          <a:pt x="104" y="138"/>
                        </a:lnTo>
                        <a:lnTo>
                          <a:pt x="110" y="134"/>
                        </a:lnTo>
                        <a:lnTo>
                          <a:pt x="116" y="128"/>
                        </a:lnTo>
                        <a:lnTo>
                          <a:pt x="120" y="126"/>
                        </a:lnTo>
                        <a:lnTo>
                          <a:pt x="118" y="118"/>
                        </a:lnTo>
                        <a:lnTo>
                          <a:pt x="118" y="112"/>
                        </a:lnTo>
                        <a:lnTo>
                          <a:pt x="116" y="106"/>
                        </a:lnTo>
                        <a:lnTo>
                          <a:pt x="116" y="100"/>
                        </a:lnTo>
                        <a:lnTo>
                          <a:pt x="112" y="94"/>
                        </a:lnTo>
                        <a:lnTo>
                          <a:pt x="104" y="90"/>
                        </a:lnTo>
                        <a:lnTo>
                          <a:pt x="90" y="84"/>
                        </a:lnTo>
                        <a:lnTo>
                          <a:pt x="74" y="80"/>
                        </a:lnTo>
                        <a:lnTo>
                          <a:pt x="68" y="74"/>
                        </a:lnTo>
                        <a:lnTo>
                          <a:pt x="62" y="70"/>
                        </a:lnTo>
                        <a:lnTo>
                          <a:pt x="58" y="68"/>
                        </a:lnTo>
                        <a:lnTo>
                          <a:pt x="54" y="66"/>
                        </a:lnTo>
                        <a:lnTo>
                          <a:pt x="44" y="66"/>
                        </a:lnTo>
                        <a:lnTo>
                          <a:pt x="46" y="60"/>
                        </a:lnTo>
                        <a:lnTo>
                          <a:pt x="48" y="58"/>
                        </a:lnTo>
                        <a:lnTo>
                          <a:pt x="42" y="66"/>
                        </a:lnTo>
                        <a:lnTo>
                          <a:pt x="38" y="70"/>
                        </a:lnTo>
                        <a:lnTo>
                          <a:pt x="34" y="72"/>
                        </a:lnTo>
                        <a:lnTo>
                          <a:pt x="32" y="72"/>
                        </a:lnTo>
                        <a:lnTo>
                          <a:pt x="32" y="66"/>
                        </a:lnTo>
                        <a:lnTo>
                          <a:pt x="32" y="64"/>
                        </a:lnTo>
                        <a:lnTo>
                          <a:pt x="26" y="54"/>
                        </a:lnTo>
                        <a:lnTo>
                          <a:pt x="24" y="50"/>
                        </a:lnTo>
                        <a:lnTo>
                          <a:pt x="20" y="48"/>
                        </a:lnTo>
                        <a:lnTo>
                          <a:pt x="20" y="44"/>
                        </a:lnTo>
                        <a:lnTo>
                          <a:pt x="20" y="42"/>
                        </a:lnTo>
                        <a:lnTo>
                          <a:pt x="24" y="42"/>
                        </a:lnTo>
                        <a:lnTo>
                          <a:pt x="28" y="42"/>
                        </a:lnTo>
                        <a:lnTo>
                          <a:pt x="32" y="44"/>
                        </a:lnTo>
                        <a:lnTo>
                          <a:pt x="34" y="42"/>
                        </a:lnTo>
                        <a:lnTo>
                          <a:pt x="38" y="38"/>
                        </a:lnTo>
                        <a:lnTo>
                          <a:pt x="46" y="40"/>
                        </a:lnTo>
                        <a:lnTo>
                          <a:pt x="50" y="38"/>
                        </a:lnTo>
                        <a:lnTo>
                          <a:pt x="54" y="36"/>
                        </a:lnTo>
                        <a:lnTo>
                          <a:pt x="50" y="36"/>
                        </a:lnTo>
                        <a:lnTo>
                          <a:pt x="40" y="36"/>
                        </a:lnTo>
                        <a:lnTo>
                          <a:pt x="32" y="38"/>
                        </a:lnTo>
                        <a:lnTo>
                          <a:pt x="26" y="38"/>
                        </a:lnTo>
                        <a:lnTo>
                          <a:pt x="22" y="36"/>
                        </a:lnTo>
                        <a:lnTo>
                          <a:pt x="18" y="32"/>
                        </a:lnTo>
                        <a:lnTo>
                          <a:pt x="18" y="28"/>
                        </a:lnTo>
                        <a:lnTo>
                          <a:pt x="16" y="28"/>
                        </a:lnTo>
                        <a:lnTo>
                          <a:pt x="14" y="26"/>
                        </a:lnTo>
                        <a:lnTo>
                          <a:pt x="6" y="22"/>
                        </a:lnTo>
                        <a:lnTo>
                          <a:pt x="0" y="16"/>
                        </a:lnTo>
                        <a:lnTo>
                          <a:pt x="0" y="12"/>
                        </a:lnTo>
                        <a:lnTo>
                          <a:pt x="6" y="8"/>
                        </a:lnTo>
                        <a:lnTo>
                          <a:pt x="14" y="4"/>
                        </a:lnTo>
                        <a:lnTo>
                          <a:pt x="22" y="0"/>
                        </a:lnTo>
                        <a:lnTo>
                          <a:pt x="30" y="0"/>
                        </a:lnTo>
                        <a:lnTo>
                          <a:pt x="34" y="0"/>
                        </a:lnTo>
                        <a:lnTo>
                          <a:pt x="36" y="2"/>
                        </a:lnTo>
                        <a:lnTo>
                          <a:pt x="44" y="4"/>
                        </a:lnTo>
                        <a:lnTo>
                          <a:pt x="50" y="4"/>
                        </a:lnTo>
                        <a:lnTo>
                          <a:pt x="54" y="10"/>
                        </a:lnTo>
                        <a:lnTo>
                          <a:pt x="56" y="16"/>
                        </a:lnTo>
                        <a:lnTo>
                          <a:pt x="56" y="32"/>
                        </a:lnTo>
                        <a:lnTo>
                          <a:pt x="58" y="38"/>
                        </a:lnTo>
                        <a:lnTo>
                          <a:pt x="60" y="40"/>
                        </a:lnTo>
                        <a:lnTo>
                          <a:pt x="62" y="40"/>
                        </a:lnTo>
                        <a:lnTo>
                          <a:pt x="64" y="48"/>
                        </a:lnTo>
                        <a:lnTo>
                          <a:pt x="66" y="54"/>
                        </a:lnTo>
                        <a:lnTo>
                          <a:pt x="70" y="54"/>
                        </a:lnTo>
                        <a:lnTo>
                          <a:pt x="72" y="54"/>
                        </a:lnTo>
                        <a:lnTo>
                          <a:pt x="76" y="52"/>
                        </a:lnTo>
                        <a:lnTo>
                          <a:pt x="78" y="48"/>
                        </a:lnTo>
                        <a:lnTo>
                          <a:pt x="84" y="42"/>
                        </a:lnTo>
                        <a:lnTo>
                          <a:pt x="88" y="38"/>
                        </a:lnTo>
                        <a:lnTo>
                          <a:pt x="94" y="34"/>
                        </a:lnTo>
                        <a:lnTo>
                          <a:pt x="100" y="28"/>
                        </a:lnTo>
                        <a:lnTo>
                          <a:pt x="106" y="22"/>
                        </a:lnTo>
                        <a:lnTo>
                          <a:pt x="108" y="20"/>
                        </a:lnTo>
                        <a:lnTo>
                          <a:pt x="112" y="18"/>
                        </a:lnTo>
                        <a:lnTo>
                          <a:pt x="116" y="20"/>
                        </a:lnTo>
                        <a:lnTo>
                          <a:pt x="120" y="22"/>
                        </a:lnTo>
                        <a:lnTo>
                          <a:pt x="128" y="26"/>
                        </a:lnTo>
                        <a:lnTo>
                          <a:pt x="136" y="30"/>
                        </a:lnTo>
                        <a:lnTo>
                          <a:pt x="142" y="34"/>
                        </a:lnTo>
                        <a:lnTo>
                          <a:pt x="150" y="36"/>
                        </a:lnTo>
                        <a:lnTo>
                          <a:pt x="160" y="3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71" name="íṩ1íḓê">
                    <a:extLst>
                      <a:ext uri="{FF2B5EF4-FFF2-40B4-BE49-F238E27FC236}">
                        <a16:creationId xmlns="" xmlns:a16="http://schemas.microsoft.com/office/drawing/2014/main" id="{26AAA831-41C7-4CE0-8EF6-3624AC33BD2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671084" y="4145082"/>
                    <a:ext cx="41317" cy="21015"/>
                  </a:xfrm>
                  <a:custGeom>
                    <a:avLst/>
                    <a:gdLst>
                      <a:gd name="T0" fmla="*/ 2147483647 w 24"/>
                      <a:gd name="T1" fmla="*/ 2147483647 h 14"/>
                      <a:gd name="T2" fmla="*/ 2147483647 w 24"/>
                      <a:gd name="T3" fmla="*/ 2147483647 h 14"/>
                      <a:gd name="T4" fmla="*/ 0 w 24"/>
                      <a:gd name="T5" fmla="*/ 2147483647 h 14"/>
                      <a:gd name="T6" fmla="*/ 2147483647 w 24"/>
                      <a:gd name="T7" fmla="*/ 0 h 14"/>
                      <a:gd name="T8" fmla="*/ 2147483647 w 24"/>
                      <a:gd name="T9" fmla="*/ 0 h 14"/>
                      <a:gd name="T10" fmla="*/ 2147483647 w 24"/>
                      <a:gd name="T11" fmla="*/ 0 h 14"/>
                      <a:gd name="T12" fmla="*/ 2147483647 w 24"/>
                      <a:gd name="T13" fmla="*/ 0 h 14"/>
                      <a:gd name="T14" fmla="*/ 2147483647 w 24"/>
                      <a:gd name="T15" fmla="*/ 2147483647 h 14"/>
                      <a:gd name="T16" fmla="*/ 2147483647 w 24"/>
                      <a:gd name="T17" fmla="*/ 2147483647 h 14"/>
                      <a:gd name="T18" fmla="*/ 2147483647 w 24"/>
                      <a:gd name="T19" fmla="*/ 2147483647 h 14"/>
                      <a:gd name="T20" fmla="*/ 2147483647 w 24"/>
                      <a:gd name="T21" fmla="*/ 2147483647 h 14"/>
                      <a:gd name="T22" fmla="*/ 2147483647 w 24"/>
                      <a:gd name="T23" fmla="*/ 2147483647 h 14"/>
                      <a:gd name="T24" fmla="*/ 2147483647 w 24"/>
                      <a:gd name="T25" fmla="*/ 2147483647 h 14"/>
                      <a:gd name="T26" fmla="*/ 2147483647 w 24"/>
                      <a:gd name="T27" fmla="*/ 2147483647 h 14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24"/>
                      <a:gd name="T43" fmla="*/ 0 h 14"/>
                      <a:gd name="T44" fmla="*/ 24 w 24"/>
                      <a:gd name="T45" fmla="*/ 14 h 14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24" h="14">
                        <a:moveTo>
                          <a:pt x="16" y="12"/>
                        </a:moveTo>
                        <a:lnTo>
                          <a:pt x="8" y="8"/>
                        </a:lnTo>
                        <a:lnTo>
                          <a:pt x="0" y="2"/>
                        </a:lnTo>
                        <a:lnTo>
                          <a:pt x="4" y="0"/>
                        </a:lnTo>
                        <a:lnTo>
                          <a:pt x="10" y="0"/>
                        </a:lnTo>
                        <a:lnTo>
                          <a:pt x="12" y="0"/>
                        </a:lnTo>
                        <a:lnTo>
                          <a:pt x="16" y="0"/>
                        </a:lnTo>
                        <a:lnTo>
                          <a:pt x="18" y="4"/>
                        </a:lnTo>
                        <a:lnTo>
                          <a:pt x="22" y="4"/>
                        </a:lnTo>
                        <a:lnTo>
                          <a:pt x="24" y="10"/>
                        </a:lnTo>
                        <a:lnTo>
                          <a:pt x="22" y="12"/>
                        </a:lnTo>
                        <a:lnTo>
                          <a:pt x="20" y="14"/>
                        </a:lnTo>
                        <a:lnTo>
                          <a:pt x="18" y="14"/>
                        </a:lnTo>
                        <a:lnTo>
                          <a:pt x="16" y="1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72" name="îṥlidê">
                    <a:extLst>
                      <a:ext uri="{FF2B5EF4-FFF2-40B4-BE49-F238E27FC236}">
                        <a16:creationId xmlns="" xmlns:a16="http://schemas.microsoft.com/office/drawing/2014/main" id="{600C6BB3-488A-40E1-B910-B33659BBE5C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939641" y="4947888"/>
                    <a:ext cx="37185" cy="12610"/>
                  </a:xfrm>
                  <a:custGeom>
                    <a:avLst/>
                    <a:gdLst>
                      <a:gd name="T0" fmla="*/ 2147483647 w 22"/>
                      <a:gd name="T1" fmla="*/ 2147483647 h 8"/>
                      <a:gd name="T2" fmla="*/ 2147483647 w 22"/>
                      <a:gd name="T3" fmla="*/ 2147483647 h 8"/>
                      <a:gd name="T4" fmla="*/ 2147483647 w 22"/>
                      <a:gd name="T5" fmla="*/ 2147483647 h 8"/>
                      <a:gd name="T6" fmla="*/ 0 w 22"/>
                      <a:gd name="T7" fmla="*/ 2147483647 h 8"/>
                      <a:gd name="T8" fmla="*/ 2147483647 w 22"/>
                      <a:gd name="T9" fmla="*/ 2147483647 h 8"/>
                      <a:gd name="T10" fmla="*/ 2147483647 w 22"/>
                      <a:gd name="T11" fmla="*/ 2147483647 h 8"/>
                      <a:gd name="T12" fmla="*/ 2147483647 w 22"/>
                      <a:gd name="T13" fmla="*/ 2147483647 h 8"/>
                      <a:gd name="T14" fmla="*/ 2147483647 w 22"/>
                      <a:gd name="T15" fmla="*/ 2147483647 h 8"/>
                      <a:gd name="T16" fmla="*/ 2147483647 w 22"/>
                      <a:gd name="T17" fmla="*/ 2147483647 h 8"/>
                      <a:gd name="T18" fmla="*/ 2147483647 w 22"/>
                      <a:gd name="T19" fmla="*/ 0 h 8"/>
                      <a:gd name="T20" fmla="*/ 2147483647 w 22"/>
                      <a:gd name="T21" fmla="*/ 0 h 8"/>
                      <a:gd name="T22" fmla="*/ 2147483647 w 22"/>
                      <a:gd name="T23" fmla="*/ 2147483647 h 8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22"/>
                      <a:gd name="T37" fmla="*/ 0 h 8"/>
                      <a:gd name="T38" fmla="*/ 22 w 22"/>
                      <a:gd name="T39" fmla="*/ 8 h 8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22" h="8">
                        <a:moveTo>
                          <a:pt x="8" y="2"/>
                        </a:moveTo>
                        <a:lnTo>
                          <a:pt x="4" y="2"/>
                        </a:lnTo>
                        <a:lnTo>
                          <a:pt x="2" y="4"/>
                        </a:lnTo>
                        <a:lnTo>
                          <a:pt x="0" y="6"/>
                        </a:lnTo>
                        <a:lnTo>
                          <a:pt x="4" y="8"/>
                        </a:lnTo>
                        <a:lnTo>
                          <a:pt x="8" y="8"/>
                        </a:lnTo>
                        <a:lnTo>
                          <a:pt x="12" y="8"/>
                        </a:lnTo>
                        <a:lnTo>
                          <a:pt x="16" y="6"/>
                        </a:lnTo>
                        <a:lnTo>
                          <a:pt x="22" y="2"/>
                        </a:lnTo>
                        <a:lnTo>
                          <a:pt x="20" y="0"/>
                        </a:lnTo>
                        <a:lnTo>
                          <a:pt x="16" y="0"/>
                        </a:lnTo>
                        <a:lnTo>
                          <a:pt x="8" y="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73" name="îṩliḓe">
                    <a:extLst>
                      <a:ext uri="{FF2B5EF4-FFF2-40B4-BE49-F238E27FC236}">
                        <a16:creationId xmlns="" xmlns:a16="http://schemas.microsoft.com/office/drawing/2014/main" id="{762D81C2-FAB6-4ABA-B896-A7BBB7A00E2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586933" y="3946131"/>
                    <a:ext cx="50957" cy="61646"/>
                  </a:xfrm>
                  <a:custGeom>
                    <a:avLst/>
                    <a:gdLst>
                      <a:gd name="T0" fmla="*/ 2147483647 w 30"/>
                      <a:gd name="T1" fmla="*/ 2147483647 h 36"/>
                      <a:gd name="T2" fmla="*/ 2147483647 w 30"/>
                      <a:gd name="T3" fmla="*/ 2147483647 h 36"/>
                      <a:gd name="T4" fmla="*/ 2147483647 w 30"/>
                      <a:gd name="T5" fmla="*/ 2147483647 h 36"/>
                      <a:gd name="T6" fmla="*/ 2147483647 w 30"/>
                      <a:gd name="T7" fmla="*/ 2147483647 h 36"/>
                      <a:gd name="T8" fmla="*/ 2147483647 w 30"/>
                      <a:gd name="T9" fmla="*/ 2147483647 h 36"/>
                      <a:gd name="T10" fmla="*/ 2147483647 w 30"/>
                      <a:gd name="T11" fmla="*/ 2147483647 h 36"/>
                      <a:gd name="T12" fmla="*/ 2147483647 w 30"/>
                      <a:gd name="T13" fmla="*/ 2147483647 h 36"/>
                      <a:gd name="T14" fmla="*/ 2147483647 w 30"/>
                      <a:gd name="T15" fmla="*/ 2147483647 h 36"/>
                      <a:gd name="T16" fmla="*/ 0 w 30"/>
                      <a:gd name="T17" fmla="*/ 2147483647 h 36"/>
                      <a:gd name="T18" fmla="*/ 0 w 30"/>
                      <a:gd name="T19" fmla="*/ 0 h 36"/>
                      <a:gd name="T20" fmla="*/ 2147483647 w 30"/>
                      <a:gd name="T21" fmla="*/ 2147483647 h 36"/>
                      <a:gd name="T22" fmla="*/ 2147483647 w 30"/>
                      <a:gd name="T23" fmla="*/ 2147483647 h 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36"/>
                      <a:gd name="T38" fmla="*/ 30 w 30"/>
                      <a:gd name="T39" fmla="*/ 36 h 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36">
                        <a:moveTo>
                          <a:pt x="30" y="26"/>
                        </a:moveTo>
                        <a:lnTo>
                          <a:pt x="30" y="36"/>
                        </a:lnTo>
                        <a:lnTo>
                          <a:pt x="26" y="36"/>
                        </a:lnTo>
                        <a:lnTo>
                          <a:pt x="22" y="32"/>
                        </a:lnTo>
                        <a:lnTo>
                          <a:pt x="20" y="26"/>
                        </a:lnTo>
                        <a:lnTo>
                          <a:pt x="18" y="18"/>
                        </a:lnTo>
                        <a:lnTo>
                          <a:pt x="14" y="14"/>
                        </a:lnTo>
                        <a:lnTo>
                          <a:pt x="6" y="8"/>
                        </a:lnTo>
                        <a:lnTo>
                          <a:pt x="0" y="6"/>
                        </a:lnTo>
                        <a:lnTo>
                          <a:pt x="0" y="0"/>
                        </a:lnTo>
                        <a:lnTo>
                          <a:pt x="14" y="12"/>
                        </a:lnTo>
                        <a:lnTo>
                          <a:pt x="30" y="2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74" name="íşľiḍè">
                    <a:extLst>
                      <a:ext uri="{FF2B5EF4-FFF2-40B4-BE49-F238E27FC236}">
                        <a16:creationId xmlns="" xmlns:a16="http://schemas.microsoft.com/office/drawing/2014/main" id="{E4B67B20-826F-4B09-97A2-42E24C27DDC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144847" y="3876078"/>
                    <a:ext cx="22036" cy="21015"/>
                  </a:xfrm>
                  <a:custGeom>
                    <a:avLst/>
                    <a:gdLst>
                      <a:gd name="T0" fmla="*/ 2147483647 w 12"/>
                      <a:gd name="T1" fmla="*/ 2147483647 h 12"/>
                      <a:gd name="T2" fmla="*/ 2147483647 w 12"/>
                      <a:gd name="T3" fmla="*/ 2147483647 h 12"/>
                      <a:gd name="T4" fmla="*/ 2147483647 w 12"/>
                      <a:gd name="T5" fmla="*/ 2147483647 h 12"/>
                      <a:gd name="T6" fmla="*/ 2147483647 w 12"/>
                      <a:gd name="T7" fmla="*/ 2147483647 h 12"/>
                      <a:gd name="T8" fmla="*/ 0 w 12"/>
                      <a:gd name="T9" fmla="*/ 2147483647 h 12"/>
                      <a:gd name="T10" fmla="*/ 0 w 12"/>
                      <a:gd name="T11" fmla="*/ 0 h 12"/>
                      <a:gd name="T12" fmla="*/ 2147483647 w 12"/>
                      <a:gd name="T13" fmla="*/ 2147483647 h 12"/>
                      <a:gd name="T14" fmla="*/ 2147483647 w 12"/>
                      <a:gd name="T15" fmla="*/ 2147483647 h 12"/>
                      <a:gd name="T16" fmla="*/ 2147483647 w 12"/>
                      <a:gd name="T17" fmla="*/ 2147483647 h 12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w 12"/>
                      <a:gd name="T28" fmla="*/ 0 h 12"/>
                      <a:gd name="T29" fmla="*/ 12 w 12"/>
                      <a:gd name="T30" fmla="*/ 12 h 12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T27" t="T28" r="T29" b="T30"/>
                    <a:pathLst>
                      <a:path w="12" h="12">
                        <a:moveTo>
                          <a:pt x="12" y="12"/>
                        </a:moveTo>
                        <a:lnTo>
                          <a:pt x="10" y="12"/>
                        </a:lnTo>
                        <a:lnTo>
                          <a:pt x="6" y="12"/>
                        </a:lnTo>
                        <a:lnTo>
                          <a:pt x="4" y="8"/>
                        </a:lnTo>
                        <a:lnTo>
                          <a:pt x="0" y="4"/>
                        </a:lnTo>
                        <a:lnTo>
                          <a:pt x="0" y="0"/>
                        </a:lnTo>
                        <a:lnTo>
                          <a:pt x="4" y="2"/>
                        </a:lnTo>
                        <a:lnTo>
                          <a:pt x="8" y="4"/>
                        </a:lnTo>
                        <a:lnTo>
                          <a:pt x="12" y="1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75" name="íŝľîďê">
                    <a:extLst>
                      <a:ext uri="{FF2B5EF4-FFF2-40B4-BE49-F238E27FC236}">
                        <a16:creationId xmlns="" xmlns:a16="http://schemas.microsoft.com/office/drawing/2014/main" id="{88BC5A73-39E7-42BD-BD30-0ADF0C5A5B7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148978" y="3913907"/>
                    <a:ext cx="24790" cy="5604"/>
                  </a:xfrm>
                  <a:custGeom>
                    <a:avLst/>
                    <a:gdLst>
                      <a:gd name="T0" fmla="*/ 2147483647 w 14"/>
                      <a:gd name="T1" fmla="*/ 0 h 4"/>
                      <a:gd name="T2" fmla="*/ 2147483647 w 14"/>
                      <a:gd name="T3" fmla="*/ 2147483647 h 4"/>
                      <a:gd name="T4" fmla="*/ 0 w 14"/>
                      <a:gd name="T5" fmla="*/ 2147483647 h 4"/>
                      <a:gd name="T6" fmla="*/ 0 w 14"/>
                      <a:gd name="T7" fmla="*/ 0 h 4"/>
                      <a:gd name="T8" fmla="*/ 2147483647 w 14"/>
                      <a:gd name="T9" fmla="*/ 0 h 4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4"/>
                      <a:gd name="T16" fmla="*/ 0 h 4"/>
                      <a:gd name="T17" fmla="*/ 14 w 14"/>
                      <a:gd name="T18" fmla="*/ 4 h 4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4" h="4">
                        <a:moveTo>
                          <a:pt x="14" y="0"/>
                        </a:moveTo>
                        <a:lnTo>
                          <a:pt x="14" y="4"/>
                        </a:lnTo>
                        <a:lnTo>
                          <a:pt x="0" y="2"/>
                        </a:lnTo>
                        <a:lnTo>
                          <a:pt x="0" y="0"/>
                        </a:lnTo>
                        <a:lnTo>
                          <a:pt x="14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76" name="î$ḷïḓè">
                    <a:extLst>
                      <a:ext uri="{FF2B5EF4-FFF2-40B4-BE49-F238E27FC236}">
                        <a16:creationId xmlns="" xmlns:a16="http://schemas.microsoft.com/office/drawing/2014/main" id="{FD863808-24E3-44F2-AE24-7CF3CA9DB48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092512" y="4054014"/>
                    <a:ext cx="17904" cy="19615"/>
                  </a:xfrm>
                  <a:custGeom>
                    <a:avLst/>
                    <a:gdLst>
                      <a:gd name="T0" fmla="*/ 2147483647 w 10"/>
                      <a:gd name="T1" fmla="*/ 2147483647 h 12"/>
                      <a:gd name="T2" fmla="*/ 2147483647 w 10"/>
                      <a:gd name="T3" fmla="*/ 2147483647 h 12"/>
                      <a:gd name="T4" fmla="*/ 2147483647 w 10"/>
                      <a:gd name="T5" fmla="*/ 2147483647 h 12"/>
                      <a:gd name="T6" fmla="*/ 2147483647 w 10"/>
                      <a:gd name="T7" fmla="*/ 2147483647 h 12"/>
                      <a:gd name="T8" fmla="*/ 0 w 10"/>
                      <a:gd name="T9" fmla="*/ 2147483647 h 12"/>
                      <a:gd name="T10" fmla="*/ 0 w 10"/>
                      <a:gd name="T11" fmla="*/ 2147483647 h 12"/>
                      <a:gd name="T12" fmla="*/ 2147483647 w 10"/>
                      <a:gd name="T13" fmla="*/ 0 h 12"/>
                      <a:gd name="T14" fmla="*/ 2147483647 w 10"/>
                      <a:gd name="T15" fmla="*/ 2147483647 h 12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10"/>
                      <a:gd name="T25" fmla="*/ 0 h 12"/>
                      <a:gd name="T26" fmla="*/ 10 w 10"/>
                      <a:gd name="T27" fmla="*/ 12 h 12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10" h="12">
                        <a:moveTo>
                          <a:pt x="10" y="6"/>
                        </a:moveTo>
                        <a:lnTo>
                          <a:pt x="8" y="10"/>
                        </a:lnTo>
                        <a:lnTo>
                          <a:pt x="4" y="12"/>
                        </a:lnTo>
                        <a:lnTo>
                          <a:pt x="2" y="12"/>
                        </a:lnTo>
                        <a:lnTo>
                          <a:pt x="0" y="10"/>
                        </a:lnTo>
                        <a:lnTo>
                          <a:pt x="0" y="6"/>
                        </a:lnTo>
                        <a:lnTo>
                          <a:pt x="2" y="0"/>
                        </a:lnTo>
                        <a:lnTo>
                          <a:pt x="10" y="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77" name="îṧļîḓe">
                    <a:extLst>
                      <a:ext uri="{FF2B5EF4-FFF2-40B4-BE49-F238E27FC236}">
                        <a16:creationId xmlns="" xmlns:a16="http://schemas.microsoft.com/office/drawing/2014/main" id="{78F39584-CD34-4696-B2B4-2475FBD02CA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000239" y="3859267"/>
                    <a:ext cx="26167" cy="11209"/>
                  </a:xfrm>
                  <a:custGeom>
                    <a:avLst/>
                    <a:gdLst>
                      <a:gd name="T0" fmla="*/ 2147483647 w 16"/>
                      <a:gd name="T1" fmla="*/ 2147483647 h 6"/>
                      <a:gd name="T2" fmla="*/ 2147483647 w 16"/>
                      <a:gd name="T3" fmla="*/ 2147483647 h 6"/>
                      <a:gd name="T4" fmla="*/ 2147483647 w 16"/>
                      <a:gd name="T5" fmla="*/ 2147483647 h 6"/>
                      <a:gd name="T6" fmla="*/ 0 w 16"/>
                      <a:gd name="T7" fmla="*/ 2147483647 h 6"/>
                      <a:gd name="T8" fmla="*/ 2147483647 w 16"/>
                      <a:gd name="T9" fmla="*/ 2147483647 h 6"/>
                      <a:gd name="T10" fmla="*/ 2147483647 w 16"/>
                      <a:gd name="T11" fmla="*/ 0 h 6"/>
                      <a:gd name="T12" fmla="*/ 2147483647 w 16"/>
                      <a:gd name="T13" fmla="*/ 0 h 6"/>
                      <a:gd name="T14" fmla="*/ 2147483647 w 16"/>
                      <a:gd name="T15" fmla="*/ 2147483647 h 6"/>
                      <a:gd name="T16" fmla="*/ 2147483647 w 16"/>
                      <a:gd name="T17" fmla="*/ 2147483647 h 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w 16"/>
                      <a:gd name="T28" fmla="*/ 0 h 6"/>
                      <a:gd name="T29" fmla="*/ 16 w 16"/>
                      <a:gd name="T30" fmla="*/ 6 h 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T27" t="T28" r="T29" b="T30"/>
                    <a:pathLst>
                      <a:path w="16" h="6">
                        <a:moveTo>
                          <a:pt x="16" y="6"/>
                        </a:moveTo>
                        <a:lnTo>
                          <a:pt x="8" y="6"/>
                        </a:lnTo>
                        <a:lnTo>
                          <a:pt x="4" y="6"/>
                        </a:lnTo>
                        <a:lnTo>
                          <a:pt x="0" y="6"/>
                        </a:lnTo>
                        <a:lnTo>
                          <a:pt x="4" y="2"/>
                        </a:lnTo>
                        <a:lnTo>
                          <a:pt x="8" y="0"/>
                        </a:lnTo>
                        <a:lnTo>
                          <a:pt x="12" y="0"/>
                        </a:lnTo>
                        <a:lnTo>
                          <a:pt x="14" y="2"/>
                        </a:lnTo>
                        <a:lnTo>
                          <a:pt x="16" y="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78" name="ïSľïḑé">
                    <a:extLst>
                      <a:ext uri="{FF2B5EF4-FFF2-40B4-BE49-F238E27FC236}">
                        <a16:creationId xmlns="" xmlns:a16="http://schemas.microsoft.com/office/drawing/2014/main" id="{8474D92B-9EE9-40D9-96DB-5863CE82498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834973" y="3918111"/>
                    <a:ext cx="16526" cy="5604"/>
                  </a:xfrm>
                  <a:custGeom>
                    <a:avLst/>
                    <a:gdLst>
                      <a:gd name="T0" fmla="*/ 2147483647 w 10"/>
                      <a:gd name="T1" fmla="*/ 0 h 4"/>
                      <a:gd name="T2" fmla="*/ 2147483647 w 10"/>
                      <a:gd name="T3" fmla="*/ 2147483647 h 4"/>
                      <a:gd name="T4" fmla="*/ 2147483647 w 10"/>
                      <a:gd name="T5" fmla="*/ 2147483647 h 4"/>
                      <a:gd name="T6" fmla="*/ 2147483647 w 10"/>
                      <a:gd name="T7" fmla="*/ 2147483647 h 4"/>
                      <a:gd name="T8" fmla="*/ 0 w 10"/>
                      <a:gd name="T9" fmla="*/ 0 h 4"/>
                      <a:gd name="T10" fmla="*/ 2147483647 w 10"/>
                      <a:gd name="T11" fmla="*/ 0 h 4"/>
                      <a:gd name="T12" fmla="*/ 2147483647 w 10"/>
                      <a:gd name="T13" fmla="*/ 0 h 4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10"/>
                      <a:gd name="T22" fmla="*/ 0 h 4"/>
                      <a:gd name="T23" fmla="*/ 10 w 10"/>
                      <a:gd name="T24" fmla="*/ 4 h 4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10" h="4">
                        <a:moveTo>
                          <a:pt x="10" y="0"/>
                        </a:moveTo>
                        <a:lnTo>
                          <a:pt x="8" y="2"/>
                        </a:lnTo>
                        <a:lnTo>
                          <a:pt x="4" y="4"/>
                        </a:lnTo>
                        <a:lnTo>
                          <a:pt x="2" y="2"/>
                        </a:lnTo>
                        <a:lnTo>
                          <a:pt x="0" y="0"/>
                        </a:lnTo>
                        <a:lnTo>
                          <a:pt x="6" y="0"/>
                        </a:lnTo>
                        <a:lnTo>
                          <a:pt x="1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79" name="îṩlîďe">
                    <a:extLst>
                      <a:ext uri="{FF2B5EF4-FFF2-40B4-BE49-F238E27FC236}">
                        <a16:creationId xmlns="" xmlns:a16="http://schemas.microsoft.com/office/drawing/2014/main" id="{852E296A-C86D-48B0-B69A-81B75287207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768867" y="3530018"/>
                    <a:ext cx="31675" cy="56043"/>
                  </a:xfrm>
                  <a:custGeom>
                    <a:avLst/>
                    <a:gdLst>
                      <a:gd name="T0" fmla="*/ 2147483647 w 18"/>
                      <a:gd name="T1" fmla="*/ 2147483647 h 34"/>
                      <a:gd name="T2" fmla="*/ 2147483647 w 18"/>
                      <a:gd name="T3" fmla="*/ 2147483647 h 34"/>
                      <a:gd name="T4" fmla="*/ 2147483647 w 18"/>
                      <a:gd name="T5" fmla="*/ 2147483647 h 34"/>
                      <a:gd name="T6" fmla="*/ 2147483647 w 18"/>
                      <a:gd name="T7" fmla="*/ 2147483647 h 34"/>
                      <a:gd name="T8" fmla="*/ 2147483647 w 18"/>
                      <a:gd name="T9" fmla="*/ 2147483647 h 34"/>
                      <a:gd name="T10" fmla="*/ 2147483647 w 18"/>
                      <a:gd name="T11" fmla="*/ 2147483647 h 34"/>
                      <a:gd name="T12" fmla="*/ 2147483647 w 18"/>
                      <a:gd name="T13" fmla="*/ 2147483647 h 34"/>
                      <a:gd name="T14" fmla="*/ 2147483647 w 18"/>
                      <a:gd name="T15" fmla="*/ 2147483647 h 34"/>
                      <a:gd name="T16" fmla="*/ 2147483647 w 18"/>
                      <a:gd name="T17" fmla="*/ 2147483647 h 34"/>
                      <a:gd name="T18" fmla="*/ 2147483647 w 18"/>
                      <a:gd name="T19" fmla="*/ 2147483647 h 34"/>
                      <a:gd name="T20" fmla="*/ 2147483647 w 18"/>
                      <a:gd name="T21" fmla="*/ 2147483647 h 34"/>
                      <a:gd name="T22" fmla="*/ 2147483647 w 18"/>
                      <a:gd name="T23" fmla="*/ 2147483647 h 34"/>
                      <a:gd name="T24" fmla="*/ 0 w 18"/>
                      <a:gd name="T25" fmla="*/ 2147483647 h 34"/>
                      <a:gd name="T26" fmla="*/ 2147483647 w 18"/>
                      <a:gd name="T27" fmla="*/ 2147483647 h 34"/>
                      <a:gd name="T28" fmla="*/ 2147483647 w 18"/>
                      <a:gd name="T29" fmla="*/ 2147483647 h 34"/>
                      <a:gd name="T30" fmla="*/ 2147483647 w 18"/>
                      <a:gd name="T31" fmla="*/ 2147483647 h 34"/>
                      <a:gd name="T32" fmla="*/ 2147483647 w 18"/>
                      <a:gd name="T33" fmla="*/ 2147483647 h 34"/>
                      <a:gd name="T34" fmla="*/ 2147483647 w 18"/>
                      <a:gd name="T35" fmla="*/ 0 h 34"/>
                      <a:gd name="T36" fmla="*/ 2147483647 w 18"/>
                      <a:gd name="T37" fmla="*/ 0 h 34"/>
                      <a:gd name="T38" fmla="*/ 2147483647 w 18"/>
                      <a:gd name="T39" fmla="*/ 2147483647 h 34"/>
                      <a:gd name="T40" fmla="*/ 2147483647 w 18"/>
                      <a:gd name="T41" fmla="*/ 2147483647 h 34"/>
                      <a:gd name="T42" fmla="*/ 2147483647 w 18"/>
                      <a:gd name="T43" fmla="*/ 2147483647 h 34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8"/>
                      <a:gd name="T67" fmla="*/ 0 h 34"/>
                      <a:gd name="T68" fmla="*/ 18 w 18"/>
                      <a:gd name="T69" fmla="*/ 34 h 34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8" h="34">
                        <a:moveTo>
                          <a:pt x="18" y="6"/>
                        </a:moveTo>
                        <a:lnTo>
                          <a:pt x="16" y="12"/>
                        </a:lnTo>
                        <a:lnTo>
                          <a:pt x="14" y="14"/>
                        </a:lnTo>
                        <a:lnTo>
                          <a:pt x="12" y="18"/>
                        </a:lnTo>
                        <a:lnTo>
                          <a:pt x="12" y="24"/>
                        </a:lnTo>
                        <a:lnTo>
                          <a:pt x="12" y="26"/>
                        </a:lnTo>
                        <a:lnTo>
                          <a:pt x="12" y="28"/>
                        </a:lnTo>
                        <a:lnTo>
                          <a:pt x="14" y="32"/>
                        </a:lnTo>
                        <a:lnTo>
                          <a:pt x="14" y="34"/>
                        </a:lnTo>
                        <a:lnTo>
                          <a:pt x="10" y="34"/>
                        </a:lnTo>
                        <a:lnTo>
                          <a:pt x="6" y="28"/>
                        </a:lnTo>
                        <a:lnTo>
                          <a:pt x="2" y="24"/>
                        </a:lnTo>
                        <a:lnTo>
                          <a:pt x="0" y="18"/>
                        </a:lnTo>
                        <a:lnTo>
                          <a:pt x="2" y="16"/>
                        </a:lnTo>
                        <a:lnTo>
                          <a:pt x="6" y="16"/>
                        </a:lnTo>
                        <a:lnTo>
                          <a:pt x="6" y="8"/>
                        </a:lnTo>
                        <a:lnTo>
                          <a:pt x="8" y="2"/>
                        </a:lnTo>
                        <a:lnTo>
                          <a:pt x="10" y="0"/>
                        </a:lnTo>
                        <a:lnTo>
                          <a:pt x="12" y="0"/>
                        </a:lnTo>
                        <a:lnTo>
                          <a:pt x="16" y="2"/>
                        </a:lnTo>
                        <a:lnTo>
                          <a:pt x="18" y="4"/>
                        </a:lnTo>
                        <a:lnTo>
                          <a:pt x="18" y="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80" name="ïś1ïďe">
                    <a:extLst>
                      <a:ext uri="{FF2B5EF4-FFF2-40B4-BE49-F238E27FC236}">
                        <a16:creationId xmlns="" xmlns:a16="http://schemas.microsoft.com/office/drawing/2014/main" id="{F552EA65-AB5C-4847-B7E2-BCAF1C97787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803296" y="3552434"/>
                    <a:ext cx="23413" cy="21015"/>
                  </a:xfrm>
                  <a:custGeom>
                    <a:avLst/>
                    <a:gdLst>
                      <a:gd name="T0" fmla="*/ 2147483647 w 14"/>
                      <a:gd name="T1" fmla="*/ 0 h 12"/>
                      <a:gd name="T2" fmla="*/ 2147483647 w 14"/>
                      <a:gd name="T3" fmla="*/ 2147483647 h 12"/>
                      <a:gd name="T4" fmla="*/ 2147483647 w 14"/>
                      <a:gd name="T5" fmla="*/ 2147483647 h 12"/>
                      <a:gd name="T6" fmla="*/ 2147483647 w 14"/>
                      <a:gd name="T7" fmla="*/ 2147483647 h 12"/>
                      <a:gd name="T8" fmla="*/ 2147483647 w 14"/>
                      <a:gd name="T9" fmla="*/ 2147483647 h 12"/>
                      <a:gd name="T10" fmla="*/ 2147483647 w 14"/>
                      <a:gd name="T11" fmla="*/ 2147483647 h 12"/>
                      <a:gd name="T12" fmla="*/ 0 w 14"/>
                      <a:gd name="T13" fmla="*/ 2147483647 h 12"/>
                      <a:gd name="T14" fmla="*/ 2147483647 w 14"/>
                      <a:gd name="T15" fmla="*/ 2147483647 h 12"/>
                      <a:gd name="T16" fmla="*/ 2147483647 w 14"/>
                      <a:gd name="T17" fmla="*/ 0 h 12"/>
                      <a:gd name="T18" fmla="*/ 2147483647 w 14"/>
                      <a:gd name="T19" fmla="*/ 0 h 12"/>
                      <a:gd name="T20" fmla="*/ 2147483647 w 14"/>
                      <a:gd name="T21" fmla="*/ 0 h 12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14"/>
                      <a:gd name="T34" fmla="*/ 0 h 12"/>
                      <a:gd name="T35" fmla="*/ 14 w 14"/>
                      <a:gd name="T36" fmla="*/ 12 h 12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14" h="12">
                        <a:moveTo>
                          <a:pt x="14" y="0"/>
                        </a:moveTo>
                        <a:lnTo>
                          <a:pt x="12" y="4"/>
                        </a:lnTo>
                        <a:lnTo>
                          <a:pt x="10" y="8"/>
                        </a:lnTo>
                        <a:lnTo>
                          <a:pt x="8" y="10"/>
                        </a:lnTo>
                        <a:lnTo>
                          <a:pt x="4" y="12"/>
                        </a:lnTo>
                        <a:lnTo>
                          <a:pt x="2" y="10"/>
                        </a:lnTo>
                        <a:lnTo>
                          <a:pt x="0" y="8"/>
                        </a:lnTo>
                        <a:lnTo>
                          <a:pt x="2" y="4"/>
                        </a:lnTo>
                        <a:lnTo>
                          <a:pt x="6" y="0"/>
                        </a:lnTo>
                        <a:lnTo>
                          <a:pt x="10" y="0"/>
                        </a:lnTo>
                        <a:lnTo>
                          <a:pt x="14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81" name="íşļíḍê">
                    <a:extLst>
                      <a:ext uri="{FF2B5EF4-FFF2-40B4-BE49-F238E27FC236}">
                        <a16:creationId xmlns="" xmlns:a16="http://schemas.microsoft.com/office/drawing/2014/main" id="{1FA051E3-641C-4483-AE29-68D339993FE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782639" y="3479580"/>
                    <a:ext cx="20657" cy="26620"/>
                  </a:xfrm>
                  <a:custGeom>
                    <a:avLst/>
                    <a:gdLst>
                      <a:gd name="T0" fmla="*/ 0 w 12"/>
                      <a:gd name="T1" fmla="*/ 2147483647 h 16"/>
                      <a:gd name="T2" fmla="*/ 0 w 12"/>
                      <a:gd name="T3" fmla="*/ 0 h 16"/>
                      <a:gd name="T4" fmla="*/ 2147483647 w 12"/>
                      <a:gd name="T5" fmla="*/ 0 h 16"/>
                      <a:gd name="T6" fmla="*/ 2147483647 w 12"/>
                      <a:gd name="T7" fmla="*/ 2147483647 h 16"/>
                      <a:gd name="T8" fmla="*/ 2147483647 w 12"/>
                      <a:gd name="T9" fmla="*/ 2147483647 h 16"/>
                      <a:gd name="T10" fmla="*/ 2147483647 w 12"/>
                      <a:gd name="T11" fmla="*/ 2147483647 h 16"/>
                      <a:gd name="T12" fmla="*/ 2147483647 w 12"/>
                      <a:gd name="T13" fmla="*/ 2147483647 h 16"/>
                      <a:gd name="T14" fmla="*/ 2147483647 w 12"/>
                      <a:gd name="T15" fmla="*/ 2147483647 h 16"/>
                      <a:gd name="T16" fmla="*/ 2147483647 w 12"/>
                      <a:gd name="T17" fmla="*/ 2147483647 h 16"/>
                      <a:gd name="T18" fmla="*/ 2147483647 w 12"/>
                      <a:gd name="T19" fmla="*/ 2147483647 h 16"/>
                      <a:gd name="T20" fmla="*/ 0 w 12"/>
                      <a:gd name="T21" fmla="*/ 2147483647 h 1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12"/>
                      <a:gd name="T34" fmla="*/ 0 h 16"/>
                      <a:gd name="T35" fmla="*/ 12 w 12"/>
                      <a:gd name="T36" fmla="*/ 16 h 16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12" h="16">
                        <a:moveTo>
                          <a:pt x="0" y="8"/>
                        </a:moveTo>
                        <a:lnTo>
                          <a:pt x="0" y="0"/>
                        </a:lnTo>
                        <a:lnTo>
                          <a:pt x="2" y="0"/>
                        </a:lnTo>
                        <a:lnTo>
                          <a:pt x="6" y="4"/>
                        </a:lnTo>
                        <a:lnTo>
                          <a:pt x="8" y="6"/>
                        </a:lnTo>
                        <a:lnTo>
                          <a:pt x="12" y="10"/>
                        </a:lnTo>
                        <a:lnTo>
                          <a:pt x="12" y="14"/>
                        </a:lnTo>
                        <a:lnTo>
                          <a:pt x="12" y="16"/>
                        </a:lnTo>
                        <a:lnTo>
                          <a:pt x="10" y="14"/>
                        </a:lnTo>
                        <a:lnTo>
                          <a:pt x="6" y="8"/>
                        </a:lnTo>
                        <a:lnTo>
                          <a:pt x="0" y="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82" name="iṧḷïḍê">
                    <a:extLst>
                      <a:ext uri="{FF2B5EF4-FFF2-40B4-BE49-F238E27FC236}">
                        <a16:creationId xmlns="" xmlns:a16="http://schemas.microsoft.com/office/drawing/2014/main" id="{1E2EEA9C-19B5-4999-ABDB-C898EDE4A09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697251" y="3451559"/>
                    <a:ext cx="35808" cy="33626"/>
                  </a:xfrm>
                  <a:custGeom>
                    <a:avLst/>
                    <a:gdLst>
                      <a:gd name="T0" fmla="*/ 2147483647 w 20"/>
                      <a:gd name="T1" fmla="*/ 2147483647 h 20"/>
                      <a:gd name="T2" fmla="*/ 2147483647 w 20"/>
                      <a:gd name="T3" fmla="*/ 2147483647 h 20"/>
                      <a:gd name="T4" fmla="*/ 2147483647 w 20"/>
                      <a:gd name="T5" fmla="*/ 2147483647 h 20"/>
                      <a:gd name="T6" fmla="*/ 0 w 20"/>
                      <a:gd name="T7" fmla="*/ 0 h 20"/>
                      <a:gd name="T8" fmla="*/ 2147483647 w 20"/>
                      <a:gd name="T9" fmla="*/ 0 h 20"/>
                      <a:gd name="T10" fmla="*/ 2147483647 w 20"/>
                      <a:gd name="T11" fmla="*/ 2147483647 h 20"/>
                      <a:gd name="T12" fmla="*/ 2147483647 w 20"/>
                      <a:gd name="T13" fmla="*/ 2147483647 h 20"/>
                      <a:gd name="T14" fmla="*/ 2147483647 w 20"/>
                      <a:gd name="T15" fmla="*/ 2147483647 h 20"/>
                      <a:gd name="T16" fmla="*/ 2147483647 w 20"/>
                      <a:gd name="T17" fmla="*/ 2147483647 h 20"/>
                      <a:gd name="T18" fmla="*/ 2147483647 w 20"/>
                      <a:gd name="T19" fmla="*/ 2147483647 h 20"/>
                      <a:gd name="T20" fmla="*/ 2147483647 w 20"/>
                      <a:gd name="T21" fmla="*/ 2147483647 h 20"/>
                      <a:gd name="T22" fmla="*/ 2147483647 w 20"/>
                      <a:gd name="T23" fmla="*/ 2147483647 h 20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20"/>
                      <a:gd name="T37" fmla="*/ 0 h 20"/>
                      <a:gd name="T38" fmla="*/ 20 w 20"/>
                      <a:gd name="T39" fmla="*/ 20 h 20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20" h="20">
                        <a:moveTo>
                          <a:pt x="16" y="20"/>
                        </a:moveTo>
                        <a:lnTo>
                          <a:pt x="12" y="16"/>
                        </a:lnTo>
                        <a:lnTo>
                          <a:pt x="6" y="10"/>
                        </a:lnTo>
                        <a:lnTo>
                          <a:pt x="0" y="0"/>
                        </a:lnTo>
                        <a:lnTo>
                          <a:pt x="6" y="0"/>
                        </a:lnTo>
                        <a:lnTo>
                          <a:pt x="14" y="4"/>
                        </a:lnTo>
                        <a:lnTo>
                          <a:pt x="18" y="4"/>
                        </a:lnTo>
                        <a:lnTo>
                          <a:pt x="20" y="8"/>
                        </a:lnTo>
                        <a:lnTo>
                          <a:pt x="20" y="12"/>
                        </a:lnTo>
                        <a:lnTo>
                          <a:pt x="20" y="16"/>
                        </a:lnTo>
                        <a:lnTo>
                          <a:pt x="18" y="20"/>
                        </a:lnTo>
                        <a:lnTo>
                          <a:pt x="16" y="2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83" name="îṧ1íḍè">
                    <a:extLst>
                      <a:ext uri="{FF2B5EF4-FFF2-40B4-BE49-F238E27FC236}">
                        <a16:creationId xmlns="" xmlns:a16="http://schemas.microsoft.com/office/drawing/2014/main" id="{A6F8EAAB-54A0-4EAA-881D-1BE9CE2B37A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724653" y="4063821"/>
                    <a:ext cx="24790" cy="26620"/>
                  </a:xfrm>
                  <a:custGeom>
                    <a:avLst/>
                    <a:gdLst>
                      <a:gd name="T0" fmla="*/ 2147483647 w 14"/>
                      <a:gd name="T1" fmla="*/ 2147483647 h 16"/>
                      <a:gd name="T2" fmla="*/ 2147483647 w 14"/>
                      <a:gd name="T3" fmla="*/ 2147483647 h 16"/>
                      <a:gd name="T4" fmla="*/ 2147483647 w 14"/>
                      <a:gd name="T5" fmla="*/ 2147483647 h 16"/>
                      <a:gd name="T6" fmla="*/ 2147483647 w 14"/>
                      <a:gd name="T7" fmla="*/ 2147483647 h 16"/>
                      <a:gd name="T8" fmla="*/ 2147483647 w 14"/>
                      <a:gd name="T9" fmla="*/ 2147483647 h 16"/>
                      <a:gd name="T10" fmla="*/ 0 w 14"/>
                      <a:gd name="T11" fmla="*/ 2147483647 h 16"/>
                      <a:gd name="T12" fmla="*/ 0 w 14"/>
                      <a:gd name="T13" fmla="*/ 0 h 16"/>
                      <a:gd name="T14" fmla="*/ 2147483647 w 14"/>
                      <a:gd name="T15" fmla="*/ 2147483647 h 16"/>
                      <a:gd name="T16" fmla="*/ 2147483647 w 14"/>
                      <a:gd name="T17" fmla="*/ 2147483647 h 16"/>
                      <a:gd name="T18" fmla="*/ 2147483647 w 14"/>
                      <a:gd name="T19" fmla="*/ 2147483647 h 1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w 14"/>
                      <a:gd name="T31" fmla="*/ 0 h 16"/>
                      <a:gd name="T32" fmla="*/ 14 w 14"/>
                      <a:gd name="T33" fmla="*/ 16 h 1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T30" t="T31" r="T32" b="T33"/>
                    <a:pathLst>
                      <a:path w="14" h="16">
                        <a:moveTo>
                          <a:pt x="14" y="12"/>
                        </a:moveTo>
                        <a:lnTo>
                          <a:pt x="12" y="14"/>
                        </a:lnTo>
                        <a:lnTo>
                          <a:pt x="10" y="16"/>
                        </a:lnTo>
                        <a:lnTo>
                          <a:pt x="8" y="14"/>
                        </a:lnTo>
                        <a:lnTo>
                          <a:pt x="4" y="12"/>
                        </a:lnTo>
                        <a:lnTo>
                          <a:pt x="0" y="4"/>
                        </a:lnTo>
                        <a:lnTo>
                          <a:pt x="0" y="0"/>
                        </a:lnTo>
                        <a:lnTo>
                          <a:pt x="8" y="4"/>
                        </a:lnTo>
                        <a:lnTo>
                          <a:pt x="12" y="8"/>
                        </a:lnTo>
                        <a:lnTo>
                          <a:pt x="14" y="1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84" name="ïŝ1ïḋé">
                    <a:extLst>
                      <a:ext uri="{FF2B5EF4-FFF2-40B4-BE49-F238E27FC236}">
                        <a16:creationId xmlns="" xmlns:a16="http://schemas.microsoft.com/office/drawing/2014/main" id="{D18D944F-0AFF-493B-848A-ADDFC415F9D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803155" y="4147885"/>
                    <a:ext cx="34431" cy="18214"/>
                  </a:xfrm>
                  <a:custGeom>
                    <a:avLst/>
                    <a:gdLst>
                      <a:gd name="T0" fmla="*/ 2147483647 w 20"/>
                      <a:gd name="T1" fmla="*/ 2147483647 h 12"/>
                      <a:gd name="T2" fmla="*/ 2147483647 w 20"/>
                      <a:gd name="T3" fmla="*/ 2147483647 h 12"/>
                      <a:gd name="T4" fmla="*/ 2147483647 w 20"/>
                      <a:gd name="T5" fmla="*/ 2147483647 h 12"/>
                      <a:gd name="T6" fmla="*/ 2147483647 w 20"/>
                      <a:gd name="T7" fmla="*/ 2147483647 h 12"/>
                      <a:gd name="T8" fmla="*/ 2147483647 w 20"/>
                      <a:gd name="T9" fmla="*/ 2147483647 h 12"/>
                      <a:gd name="T10" fmla="*/ 0 w 20"/>
                      <a:gd name="T11" fmla="*/ 2147483647 h 12"/>
                      <a:gd name="T12" fmla="*/ 0 w 20"/>
                      <a:gd name="T13" fmla="*/ 0 h 12"/>
                      <a:gd name="T14" fmla="*/ 2147483647 w 20"/>
                      <a:gd name="T15" fmla="*/ 0 h 12"/>
                      <a:gd name="T16" fmla="*/ 2147483647 w 20"/>
                      <a:gd name="T17" fmla="*/ 2147483647 h 12"/>
                      <a:gd name="T18" fmla="*/ 2147483647 w 20"/>
                      <a:gd name="T19" fmla="*/ 2147483647 h 12"/>
                      <a:gd name="T20" fmla="*/ 2147483647 w 20"/>
                      <a:gd name="T21" fmla="*/ 2147483647 h 12"/>
                      <a:gd name="T22" fmla="*/ 2147483647 w 20"/>
                      <a:gd name="T23" fmla="*/ 2147483647 h 12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20"/>
                      <a:gd name="T37" fmla="*/ 0 h 12"/>
                      <a:gd name="T38" fmla="*/ 20 w 20"/>
                      <a:gd name="T39" fmla="*/ 12 h 12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20" h="12">
                        <a:moveTo>
                          <a:pt x="20" y="8"/>
                        </a:moveTo>
                        <a:lnTo>
                          <a:pt x="20" y="12"/>
                        </a:lnTo>
                        <a:lnTo>
                          <a:pt x="16" y="12"/>
                        </a:lnTo>
                        <a:lnTo>
                          <a:pt x="6" y="10"/>
                        </a:lnTo>
                        <a:lnTo>
                          <a:pt x="2" y="6"/>
                        </a:lnTo>
                        <a:lnTo>
                          <a:pt x="0" y="2"/>
                        </a:lnTo>
                        <a:lnTo>
                          <a:pt x="0" y="0"/>
                        </a:lnTo>
                        <a:lnTo>
                          <a:pt x="2" y="0"/>
                        </a:lnTo>
                        <a:lnTo>
                          <a:pt x="10" y="2"/>
                        </a:lnTo>
                        <a:lnTo>
                          <a:pt x="18" y="4"/>
                        </a:lnTo>
                        <a:lnTo>
                          <a:pt x="20" y="6"/>
                        </a:lnTo>
                        <a:lnTo>
                          <a:pt x="20" y="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85" name="íšľîďè">
                    <a:extLst>
                      <a:ext uri="{FF2B5EF4-FFF2-40B4-BE49-F238E27FC236}">
                        <a16:creationId xmlns="" xmlns:a16="http://schemas.microsoft.com/office/drawing/2014/main" id="{FB4D0B0F-1A1B-4A95-AD51-95F103EB71A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972554" y="4314610"/>
                    <a:ext cx="13772" cy="22417"/>
                  </a:xfrm>
                  <a:custGeom>
                    <a:avLst/>
                    <a:gdLst>
                      <a:gd name="T0" fmla="*/ 2147483647 w 8"/>
                      <a:gd name="T1" fmla="*/ 0 h 14"/>
                      <a:gd name="T2" fmla="*/ 2147483647 w 8"/>
                      <a:gd name="T3" fmla="*/ 2147483647 h 14"/>
                      <a:gd name="T4" fmla="*/ 2147483647 w 8"/>
                      <a:gd name="T5" fmla="*/ 2147483647 h 14"/>
                      <a:gd name="T6" fmla="*/ 2147483647 w 8"/>
                      <a:gd name="T7" fmla="*/ 2147483647 h 14"/>
                      <a:gd name="T8" fmla="*/ 2147483647 w 8"/>
                      <a:gd name="T9" fmla="*/ 2147483647 h 14"/>
                      <a:gd name="T10" fmla="*/ 2147483647 w 8"/>
                      <a:gd name="T11" fmla="*/ 2147483647 h 14"/>
                      <a:gd name="T12" fmla="*/ 2147483647 w 8"/>
                      <a:gd name="T13" fmla="*/ 2147483647 h 14"/>
                      <a:gd name="T14" fmla="*/ 2147483647 w 8"/>
                      <a:gd name="T15" fmla="*/ 2147483647 h 14"/>
                      <a:gd name="T16" fmla="*/ 0 w 8"/>
                      <a:gd name="T17" fmla="*/ 2147483647 h 14"/>
                      <a:gd name="T18" fmla="*/ 0 w 8"/>
                      <a:gd name="T19" fmla="*/ 2147483647 h 14"/>
                      <a:gd name="T20" fmla="*/ 0 w 8"/>
                      <a:gd name="T21" fmla="*/ 0 h 14"/>
                      <a:gd name="T22" fmla="*/ 2147483647 w 8"/>
                      <a:gd name="T23" fmla="*/ 0 h 1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8"/>
                      <a:gd name="T37" fmla="*/ 0 h 14"/>
                      <a:gd name="T38" fmla="*/ 8 w 8"/>
                      <a:gd name="T39" fmla="*/ 14 h 1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8" h="14">
                        <a:moveTo>
                          <a:pt x="4" y="0"/>
                        </a:moveTo>
                        <a:lnTo>
                          <a:pt x="4" y="4"/>
                        </a:lnTo>
                        <a:lnTo>
                          <a:pt x="6" y="6"/>
                        </a:lnTo>
                        <a:lnTo>
                          <a:pt x="8" y="6"/>
                        </a:lnTo>
                        <a:lnTo>
                          <a:pt x="8" y="8"/>
                        </a:lnTo>
                        <a:lnTo>
                          <a:pt x="6" y="12"/>
                        </a:lnTo>
                        <a:lnTo>
                          <a:pt x="4" y="14"/>
                        </a:lnTo>
                        <a:lnTo>
                          <a:pt x="2" y="14"/>
                        </a:lnTo>
                        <a:lnTo>
                          <a:pt x="0" y="10"/>
                        </a:lnTo>
                        <a:lnTo>
                          <a:pt x="0" y="6"/>
                        </a:lnTo>
                        <a:lnTo>
                          <a:pt x="0" y="0"/>
                        </a:lnTo>
                        <a:lnTo>
                          <a:pt x="4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86" name="işḻíḋê">
                    <a:extLst>
                      <a:ext uri="{FF2B5EF4-FFF2-40B4-BE49-F238E27FC236}">
                        <a16:creationId xmlns="" xmlns:a16="http://schemas.microsoft.com/office/drawing/2014/main" id="{6162AF52-36D1-4367-BB63-32F4E3DA387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6252552" y="2235441"/>
                    <a:ext cx="1432304" cy="1000355"/>
                  </a:xfrm>
                  <a:custGeom>
                    <a:avLst/>
                    <a:gdLst>
                      <a:gd name="T0" fmla="*/ 2147483647 w 820"/>
                      <a:gd name="T1" fmla="*/ 2147483647 h 600"/>
                      <a:gd name="T2" fmla="*/ 2147483647 w 820"/>
                      <a:gd name="T3" fmla="*/ 2147483647 h 600"/>
                      <a:gd name="T4" fmla="*/ 2147483647 w 820"/>
                      <a:gd name="T5" fmla="*/ 2147483647 h 600"/>
                      <a:gd name="T6" fmla="*/ 2147483647 w 820"/>
                      <a:gd name="T7" fmla="*/ 2147483647 h 600"/>
                      <a:gd name="T8" fmla="*/ 2147483647 w 820"/>
                      <a:gd name="T9" fmla="*/ 2147483647 h 600"/>
                      <a:gd name="T10" fmla="*/ 2147483647 w 820"/>
                      <a:gd name="T11" fmla="*/ 2147483647 h 600"/>
                      <a:gd name="T12" fmla="*/ 2147483647 w 820"/>
                      <a:gd name="T13" fmla="*/ 2147483647 h 600"/>
                      <a:gd name="T14" fmla="*/ 2147483647 w 820"/>
                      <a:gd name="T15" fmla="*/ 2147483647 h 600"/>
                      <a:gd name="T16" fmla="*/ 2147483647 w 820"/>
                      <a:gd name="T17" fmla="*/ 2147483647 h 600"/>
                      <a:gd name="T18" fmla="*/ 2147483647 w 820"/>
                      <a:gd name="T19" fmla="*/ 2147483647 h 600"/>
                      <a:gd name="T20" fmla="*/ 2147483647 w 820"/>
                      <a:gd name="T21" fmla="*/ 2147483647 h 600"/>
                      <a:gd name="T22" fmla="*/ 2147483647 w 820"/>
                      <a:gd name="T23" fmla="*/ 2147483647 h 600"/>
                      <a:gd name="T24" fmla="*/ 2147483647 w 820"/>
                      <a:gd name="T25" fmla="*/ 2147483647 h 600"/>
                      <a:gd name="T26" fmla="*/ 2147483647 w 820"/>
                      <a:gd name="T27" fmla="*/ 2147483647 h 600"/>
                      <a:gd name="T28" fmla="*/ 2147483647 w 820"/>
                      <a:gd name="T29" fmla="*/ 2147483647 h 600"/>
                      <a:gd name="T30" fmla="*/ 2147483647 w 820"/>
                      <a:gd name="T31" fmla="*/ 2147483647 h 600"/>
                      <a:gd name="T32" fmla="*/ 2147483647 w 820"/>
                      <a:gd name="T33" fmla="*/ 2147483647 h 600"/>
                      <a:gd name="T34" fmla="*/ 2147483647 w 820"/>
                      <a:gd name="T35" fmla="*/ 2147483647 h 600"/>
                      <a:gd name="T36" fmla="*/ 2147483647 w 820"/>
                      <a:gd name="T37" fmla="*/ 2147483647 h 600"/>
                      <a:gd name="T38" fmla="*/ 2147483647 w 820"/>
                      <a:gd name="T39" fmla="*/ 2147483647 h 600"/>
                      <a:gd name="T40" fmla="*/ 2147483647 w 820"/>
                      <a:gd name="T41" fmla="*/ 2147483647 h 600"/>
                      <a:gd name="T42" fmla="*/ 2147483647 w 820"/>
                      <a:gd name="T43" fmla="*/ 2147483647 h 600"/>
                      <a:gd name="T44" fmla="*/ 2147483647 w 820"/>
                      <a:gd name="T45" fmla="*/ 2147483647 h 600"/>
                      <a:gd name="T46" fmla="*/ 2147483647 w 820"/>
                      <a:gd name="T47" fmla="*/ 2147483647 h 600"/>
                      <a:gd name="T48" fmla="*/ 2147483647 w 820"/>
                      <a:gd name="T49" fmla="*/ 2147483647 h 600"/>
                      <a:gd name="T50" fmla="*/ 2147483647 w 820"/>
                      <a:gd name="T51" fmla="*/ 2147483647 h 600"/>
                      <a:gd name="T52" fmla="*/ 2147483647 w 820"/>
                      <a:gd name="T53" fmla="*/ 2147483647 h 600"/>
                      <a:gd name="T54" fmla="*/ 2147483647 w 820"/>
                      <a:gd name="T55" fmla="*/ 2147483647 h 600"/>
                      <a:gd name="T56" fmla="*/ 2147483647 w 820"/>
                      <a:gd name="T57" fmla="*/ 2147483647 h 600"/>
                      <a:gd name="T58" fmla="*/ 2147483647 w 820"/>
                      <a:gd name="T59" fmla="*/ 2147483647 h 600"/>
                      <a:gd name="T60" fmla="*/ 2147483647 w 820"/>
                      <a:gd name="T61" fmla="*/ 2147483647 h 600"/>
                      <a:gd name="T62" fmla="*/ 2147483647 w 820"/>
                      <a:gd name="T63" fmla="*/ 2147483647 h 600"/>
                      <a:gd name="T64" fmla="*/ 2147483647 w 820"/>
                      <a:gd name="T65" fmla="*/ 2147483647 h 600"/>
                      <a:gd name="T66" fmla="*/ 2147483647 w 820"/>
                      <a:gd name="T67" fmla="*/ 2147483647 h 600"/>
                      <a:gd name="T68" fmla="*/ 2147483647 w 820"/>
                      <a:gd name="T69" fmla="*/ 2147483647 h 600"/>
                      <a:gd name="T70" fmla="*/ 2147483647 w 820"/>
                      <a:gd name="T71" fmla="*/ 2147483647 h 600"/>
                      <a:gd name="T72" fmla="*/ 2147483647 w 820"/>
                      <a:gd name="T73" fmla="*/ 2147483647 h 600"/>
                      <a:gd name="T74" fmla="*/ 2147483647 w 820"/>
                      <a:gd name="T75" fmla="*/ 2147483647 h 600"/>
                      <a:gd name="T76" fmla="*/ 2147483647 w 820"/>
                      <a:gd name="T77" fmla="*/ 2147483647 h 600"/>
                      <a:gd name="T78" fmla="*/ 2147483647 w 820"/>
                      <a:gd name="T79" fmla="*/ 2147483647 h 600"/>
                      <a:gd name="T80" fmla="*/ 2147483647 w 820"/>
                      <a:gd name="T81" fmla="*/ 2147483647 h 600"/>
                      <a:gd name="T82" fmla="*/ 2147483647 w 820"/>
                      <a:gd name="T83" fmla="*/ 2147483647 h 600"/>
                      <a:gd name="T84" fmla="*/ 2147483647 w 820"/>
                      <a:gd name="T85" fmla="*/ 2147483647 h 600"/>
                      <a:gd name="T86" fmla="*/ 2147483647 w 820"/>
                      <a:gd name="T87" fmla="*/ 2147483647 h 600"/>
                      <a:gd name="T88" fmla="*/ 0 w 820"/>
                      <a:gd name="T89" fmla="*/ 2147483647 h 600"/>
                      <a:gd name="T90" fmla="*/ 2147483647 w 820"/>
                      <a:gd name="T91" fmla="*/ 2147483647 h 600"/>
                      <a:gd name="T92" fmla="*/ 2147483647 w 820"/>
                      <a:gd name="T93" fmla="*/ 2147483647 h 600"/>
                      <a:gd name="T94" fmla="*/ 2147483647 w 820"/>
                      <a:gd name="T95" fmla="*/ 2147483647 h 600"/>
                      <a:gd name="T96" fmla="*/ 2147483647 w 820"/>
                      <a:gd name="T97" fmla="*/ 2147483647 h 600"/>
                      <a:gd name="T98" fmla="*/ 2147483647 w 820"/>
                      <a:gd name="T99" fmla="*/ 2147483647 h 600"/>
                      <a:gd name="T100" fmla="*/ 2147483647 w 820"/>
                      <a:gd name="T101" fmla="*/ 2147483647 h 600"/>
                      <a:gd name="T102" fmla="*/ 2147483647 w 820"/>
                      <a:gd name="T103" fmla="*/ 2147483647 h 600"/>
                      <a:gd name="T104" fmla="*/ 2147483647 w 820"/>
                      <a:gd name="T105" fmla="*/ 2147483647 h 600"/>
                      <a:gd name="T106" fmla="*/ 2147483647 w 820"/>
                      <a:gd name="T107" fmla="*/ 2147483647 h 600"/>
                      <a:gd name="T108" fmla="*/ 2147483647 w 820"/>
                      <a:gd name="T109" fmla="*/ 2147483647 h 600"/>
                      <a:gd name="T110" fmla="*/ 2147483647 w 820"/>
                      <a:gd name="T111" fmla="*/ 2147483647 h 600"/>
                      <a:gd name="T112" fmla="*/ 2147483647 w 820"/>
                      <a:gd name="T113" fmla="*/ 2147483647 h 600"/>
                      <a:gd name="T114" fmla="*/ 2147483647 w 820"/>
                      <a:gd name="T115" fmla="*/ 2147483647 h 600"/>
                      <a:gd name="T116" fmla="*/ 2147483647 w 820"/>
                      <a:gd name="T117" fmla="*/ 2147483647 h 600"/>
                      <a:gd name="T118" fmla="*/ 2147483647 w 820"/>
                      <a:gd name="T119" fmla="*/ 2147483647 h 600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w 820"/>
                      <a:gd name="T181" fmla="*/ 0 h 600"/>
                      <a:gd name="T182" fmla="*/ 820 w 820"/>
                      <a:gd name="T183" fmla="*/ 600 h 600"/>
                    </a:gdLst>
                    <a:ahLst/>
                    <a:cxnLst>
                      <a:cxn ang="T120">
                        <a:pos x="T0" y="T1"/>
                      </a:cxn>
                      <a:cxn ang="T121">
                        <a:pos x="T2" y="T3"/>
                      </a:cxn>
                      <a:cxn ang="T122">
                        <a:pos x="T4" y="T5"/>
                      </a:cxn>
                      <a:cxn ang="T123">
                        <a:pos x="T6" y="T7"/>
                      </a:cxn>
                      <a:cxn ang="T124">
                        <a:pos x="T8" y="T9"/>
                      </a:cxn>
                      <a:cxn ang="T125">
                        <a:pos x="T10" y="T11"/>
                      </a:cxn>
                      <a:cxn ang="T126">
                        <a:pos x="T12" y="T13"/>
                      </a:cxn>
                      <a:cxn ang="T127">
                        <a:pos x="T14" y="T15"/>
                      </a:cxn>
                      <a:cxn ang="T128">
                        <a:pos x="T16" y="T17"/>
                      </a:cxn>
                      <a:cxn ang="T129">
                        <a:pos x="T18" y="T19"/>
                      </a:cxn>
                      <a:cxn ang="T130">
                        <a:pos x="T20" y="T21"/>
                      </a:cxn>
                      <a:cxn ang="T131">
                        <a:pos x="T22" y="T23"/>
                      </a:cxn>
                      <a:cxn ang="T132">
                        <a:pos x="T24" y="T25"/>
                      </a:cxn>
                      <a:cxn ang="T133">
                        <a:pos x="T26" y="T27"/>
                      </a:cxn>
                      <a:cxn ang="T134">
                        <a:pos x="T28" y="T29"/>
                      </a:cxn>
                      <a:cxn ang="T135">
                        <a:pos x="T30" y="T31"/>
                      </a:cxn>
                      <a:cxn ang="T136">
                        <a:pos x="T32" y="T33"/>
                      </a:cxn>
                      <a:cxn ang="T137">
                        <a:pos x="T34" y="T35"/>
                      </a:cxn>
                      <a:cxn ang="T138">
                        <a:pos x="T36" y="T37"/>
                      </a:cxn>
                      <a:cxn ang="T139">
                        <a:pos x="T38" y="T39"/>
                      </a:cxn>
                      <a:cxn ang="T140">
                        <a:pos x="T40" y="T41"/>
                      </a:cxn>
                      <a:cxn ang="T141">
                        <a:pos x="T42" y="T43"/>
                      </a:cxn>
                      <a:cxn ang="T142">
                        <a:pos x="T44" y="T45"/>
                      </a:cxn>
                      <a:cxn ang="T143">
                        <a:pos x="T46" y="T47"/>
                      </a:cxn>
                      <a:cxn ang="T144">
                        <a:pos x="T48" y="T49"/>
                      </a:cxn>
                      <a:cxn ang="T145">
                        <a:pos x="T50" y="T51"/>
                      </a:cxn>
                      <a:cxn ang="T146">
                        <a:pos x="T52" y="T53"/>
                      </a:cxn>
                      <a:cxn ang="T147">
                        <a:pos x="T54" y="T55"/>
                      </a:cxn>
                      <a:cxn ang="T148">
                        <a:pos x="T56" y="T57"/>
                      </a:cxn>
                      <a:cxn ang="T149">
                        <a:pos x="T58" y="T59"/>
                      </a:cxn>
                      <a:cxn ang="T150">
                        <a:pos x="T60" y="T61"/>
                      </a:cxn>
                      <a:cxn ang="T151">
                        <a:pos x="T62" y="T63"/>
                      </a:cxn>
                      <a:cxn ang="T152">
                        <a:pos x="T64" y="T65"/>
                      </a:cxn>
                      <a:cxn ang="T153">
                        <a:pos x="T66" y="T67"/>
                      </a:cxn>
                      <a:cxn ang="T154">
                        <a:pos x="T68" y="T69"/>
                      </a:cxn>
                      <a:cxn ang="T155">
                        <a:pos x="T70" y="T71"/>
                      </a:cxn>
                      <a:cxn ang="T156">
                        <a:pos x="T72" y="T73"/>
                      </a:cxn>
                      <a:cxn ang="T157">
                        <a:pos x="T74" y="T75"/>
                      </a:cxn>
                      <a:cxn ang="T158">
                        <a:pos x="T76" y="T77"/>
                      </a:cxn>
                      <a:cxn ang="T159">
                        <a:pos x="T78" y="T79"/>
                      </a:cxn>
                      <a:cxn ang="T160">
                        <a:pos x="T80" y="T81"/>
                      </a:cxn>
                      <a:cxn ang="T161">
                        <a:pos x="T82" y="T83"/>
                      </a:cxn>
                      <a:cxn ang="T162">
                        <a:pos x="T84" y="T85"/>
                      </a:cxn>
                      <a:cxn ang="T163">
                        <a:pos x="T86" y="T87"/>
                      </a:cxn>
                      <a:cxn ang="T164">
                        <a:pos x="T88" y="T89"/>
                      </a:cxn>
                      <a:cxn ang="T165">
                        <a:pos x="T90" y="T91"/>
                      </a:cxn>
                      <a:cxn ang="T166">
                        <a:pos x="T92" y="T93"/>
                      </a:cxn>
                      <a:cxn ang="T167">
                        <a:pos x="T94" y="T95"/>
                      </a:cxn>
                      <a:cxn ang="T168">
                        <a:pos x="T96" y="T97"/>
                      </a:cxn>
                      <a:cxn ang="T169">
                        <a:pos x="T98" y="T99"/>
                      </a:cxn>
                      <a:cxn ang="T170">
                        <a:pos x="T100" y="T101"/>
                      </a:cxn>
                      <a:cxn ang="T171">
                        <a:pos x="T102" y="T103"/>
                      </a:cxn>
                      <a:cxn ang="T172">
                        <a:pos x="T104" y="T105"/>
                      </a:cxn>
                      <a:cxn ang="T173">
                        <a:pos x="T106" y="T107"/>
                      </a:cxn>
                      <a:cxn ang="T174">
                        <a:pos x="T108" y="T109"/>
                      </a:cxn>
                      <a:cxn ang="T175">
                        <a:pos x="T110" y="T111"/>
                      </a:cxn>
                      <a:cxn ang="T176">
                        <a:pos x="T112" y="T113"/>
                      </a:cxn>
                      <a:cxn ang="T177">
                        <a:pos x="T114" y="T115"/>
                      </a:cxn>
                      <a:cxn ang="T178">
                        <a:pos x="T116" y="T117"/>
                      </a:cxn>
                      <a:cxn ang="T179">
                        <a:pos x="T118" y="T119"/>
                      </a:cxn>
                    </a:cxnLst>
                    <a:rect l="T180" t="T181" r="T182" b="T183"/>
                    <a:pathLst>
                      <a:path w="820" h="600">
                        <a:moveTo>
                          <a:pt x="414" y="452"/>
                        </a:moveTo>
                        <a:lnTo>
                          <a:pt x="420" y="452"/>
                        </a:lnTo>
                        <a:lnTo>
                          <a:pt x="424" y="454"/>
                        </a:lnTo>
                        <a:lnTo>
                          <a:pt x="426" y="456"/>
                        </a:lnTo>
                        <a:lnTo>
                          <a:pt x="430" y="462"/>
                        </a:lnTo>
                        <a:lnTo>
                          <a:pt x="430" y="464"/>
                        </a:lnTo>
                        <a:lnTo>
                          <a:pt x="434" y="466"/>
                        </a:lnTo>
                        <a:lnTo>
                          <a:pt x="438" y="466"/>
                        </a:lnTo>
                        <a:lnTo>
                          <a:pt x="440" y="470"/>
                        </a:lnTo>
                        <a:lnTo>
                          <a:pt x="442" y="480"/>
                        </a:lnTo>
                        <a:lnTo>
                          <a:pt x="446" y="496"/>
                        </a:lnTo>
                        <a:lnTo>
                          <a:pt x="444" y="500"/>
                        </a:lnTo>
                        <a:lnTo>
                          <a:pt x="446" y="502"/>
                        </a:lnTo>
                        <a:lnTo>
                          <a:pt x="440" y="504"/>
                        </a:lnTo>
                        <a:lnTo>
                          <a:pt x="436" y="510"/>
                        </a:lnTo>
                        <a:lnTo>
                          <a:pt x="434" y="516"/>
                        </a:lnTo>
                        <a:lnTo>
                          <a:pt x="434" y="520"/>
                        </a:lnTo>
                        <a:lnTo>
                          <a:pt x="436" y="528"/>
                        </a:lnTo>
                        <a:lnTo>
                          <a:pt x="438" y="532"/>
                        </a:lnTo>
                        <a:lnTo>
                          <a:pt x="442" y="534"/>
                        </a:lnTo>
                        <a:lnTo>
                          <a:pt x="448" y="534"/>
                        </a:lnTo>
                        <a:lnTo>
                          <a:pt x="452" y="534"/>
                        </a:lnTo>
                        <a:lnTo>
                          <a:pt x="454" y="536"/>
                        </a:lnTo>
                        <a:lnTo>
                          <a:pt x="456" y="542"/>
                        </a:lnTo>
                        <a:lnTo>
                          <a:pt x="458" y="546"/>
                        </a:lnTo>
                        <a:lnTo>
                          <a:pt x="462" y="548"/>
                        </a:lnTo>
                        <a:lnTo>
                          <a:pt x="466" y="550"/>
                        </a:lnTo>
                        <a:lnTo>
                          <a:pt x="468" y="554"/>
                        </a:lnTo>
                        <a:lnTo>
                          <a:pt x="468" y="558"/>
                        </a:lnTo>
                        <a:lnTo>
                          <a:pt x="466" y="568"/>
                        </a:lnTo>
                        <a:lnTo>
                          <a:pt x="472" y="570"/>
                        </a:lnTo>
                        <a:lnTo>
                          <a:pt x="478" y="574"/>
                        </a:lnTo>
                        <a:lnTo>
                          <a:pt x="484" y="578"/>
                        </a:lnTo>
                        <a:lnTo>
                          <a:pt x="490" y="580"/>
                        </a:lnTo>
                        <a:lnTo>
                          <a:pt x="492" y="582"/>
                        </a:lnTo>
                        <a:lnTo>
                          <a:pt x="496" y="578"/>
                        </a:lnTo>
                        <a:lnTo>
                          <a:pt x="500" y="582"/>
                        </a:lnTo>
                        <a:lnTo>
                          <a:pt x="502" y="582"/>
                        </a:lnTo>
                        <a:lnTo>
                          <a:pt x="506" y="580"/>
                        </a:lnTo>
                        <a:lnTo>
                          <a:pt x="502" y="574"/>
                        </a:lnTo>
                        <a:lnTo>
                          <a:pt x="500" y="568"/>
                        </a:lnTo>
                        <a:lnTo>
                          <a:pt x="500" y="566"/>
                        </a:lnTo>
                        <a:lnTo>
                          <a:pt x="502" y="562"/>
                        </a:lnTo>
                        <a:lnTo>
                          <a:pt x="506" y="560"/>
                        </a:lnTo>
                        <a:lnTo>
                          <a:pt x="518" y="560"/>
                        </a:lnTo>
                        <a:lnTo>
                          <a:pt x="524" y="560"/>
                        </a:lnTo>
                        <a:lnTo>
                          <a:pt x="534" y="558"/>
                        </a:lnTo>
                        <a:lnTo>
                          <a:pt x="542" y="552"/>
                        </a:lnTo>
                        <a:lnTo>
                          <a:pt x="550" y="548"/>
                        </a:lnTo>
                        <a:lnTo>
                          <a:pt x="558" y="546"/>
                        </a:lnTo>
                        <a:lnTo>
                          <a:pt x="564" y="548"/>
                        </a:lnTo>
                        <a:lnTo>
                          <a:pt x="568" y="550"/>
                        </a:lnTo>
                        <a:lnTo>
                          <a:pt x="574" y="552"/>
                        </a:lnTo>
                        <a:lnTo>
                          <a:pt x="578" y="552"/>
                        </a:lnTo>
                        <a:lnTo>
                          <a:pt x="580" y="558"/>
                        </a:lnTo>
                        <a:lnTo>
                          <a:pt x="582" y="562"/>
                        </a:lnTo>
                        <a:lnTo>
                          <a:pt x="590" y="570"/>
                        </a:lnTo>
                        <a:lnTo>
                          <a:pt x="598" y="574"/>
                        </a:lnTo>
                        <a:lnTo>
                          <a:pt x="606" y="576"/>
                        </a:lnTo>
                        <a:lnTo>
                          <a:pt x="620" y="576"/>
                        </a:lnTo>
                        <a:lnTo>
                          <a:pt x="626" y="576"/>
                        </a:lnTo>
                        <a:lnTo>
                          <a:pt x="630" y="578"/>
                        </a:lnTo>
                        <a:lnTo>
                          <a:pt x="638" y="582"/>
                        </a:lnTo>
                        <a:lnTo>
                          <a:pt x="638" y="588"/>
                        </a:lnTo>
                        <a:lnTo>
                          <a:pt x="638" y="594"/>
                        </a:lnTo>
                        <a:lnTo>
                          <a:pt x="640" y="598"/>
                        </a:lnTo>
                        <a:lnTo>
                          <a:pt x="646" y="600"/>
                        </a:lnTo>
                        <a:lnTo>
                          <a:pt x="650" y="596"/>
                        </a:lnTo>
                        <a:lnTo>
                          <a:pt x="648" y="594"/>
                        </a:lnTo>
                        <a:lnTo>
                          <a:pt x="648" y="590"/>
                        </a:lnTo>
                        <a:lnTo>
                          <a:pt x="646" y="584"/>
                        </a:lnTo>
                        <a:lnTo>
                          <a:pt x="662" y="580"/>
                        </a:lnTo>
                        <a:lnTo>
                          <a:pt x="674" y="572"/>
                        </a:lnTo>
                        <a:lnTo>
                          <a:pt x="696" y="558"/>
                        </a:lnTo>
                        <a:lnTo>
                          <a:pt x="696" y="568"/>
                        </a:lnTo>
                        <a:lnTo>
                          <a:pt x="708" y="568"/>
                        </a:lnTo>
                        <a:lnTo>
                          <a:pt x="712" y="562"/>
                        </a:lnTo>
                        <a:lnTo>
                          <a:pt x="714" y="560"/>
                        </a:lnTo>
                        <a:lnTo>
                          <a:pt x="724" y="556"/>
                        </a:lnTo>
                        <a:lnTo>
                          <a:pt x="734" y="554"/>
                        </a:lnTo>
                        <a:lnTo>
                          <a:pt x="738" y="552"/>
                        </a:lnTo>
                        <a:lnTo>
                          <a:pt x="742" y="548"/>
                        </a:lnTo>
                        <a:lnTo>
                          <a:pt x="742" y="550"/>
                        </a:lnTo>
                        <a:lnTo>
                          <a:pt x="746" y="540"/>
                        </a:lnTo>
                        <a:lnTo>
                          <a:pt x="752" y="532"/>
                        </a:lnTo>
                        <a:lnTo>
                          <a:pt x="770" y="518"/>
                        </a:lnTo>
                        <a:lnTo>
                          <a:pt x="772" y="514"/>
                        </a:lnTo>
                        <a:lnTo>
                          <a:pt x="774" y="508"/>
                        </a:lnTo>
                        <a:lnTo>
                          <a:pt x="774" y="498"/>
                        </a:lnTo>
                        <a:lnTo>
                          <a:pt x="774" y="488"/>
                        </a:lnTo>
                        <a:lnTo>
                          <a:pt x="778" y="478"/>
                        </a:lnTo>
                        <a:lnTo>
                          <a:pt x="786" y="466"/>
                        </a:lnTo>
                        <a:lnTo>
                          <a:pt x="792" y="454"/>
                        </a:lnTo>
                        <a:lnTo>
                          <a:pt x="794" y="448"/>
                        </a:lnTo>
                        <a:lnTo>
                          <a:pt x="794" y="442"/>
                        </a:lnTo>
                        <a:lnTo>
                          <a:pt x="792" y="432"/>
                        </a:lnTo>
                        <a:lnTo>
                          <a:pt x="790" y="426"/>
                        </a:lnTo>
                        <a:lnTo>
                          <a:pt x="782" y="420"/>
                        </a:lnTo>
                        <a:lnTo>
                          <a:pt x="772" y="418"/>
                        </a:lnTo>
                        <a:lnTo>
                          <a:pt x="778" y="410"/>
                        </a:lnTo>
                        <a:lnTo>
                          <a:pt x="786" y="406"/>
                        </a:lnTo>
                        <a:lnTo>
                          <a:pt x="778" y="400"/>
                        </a:lnTo>
                        <a:lnTo>
                          <a:pt x="774" y="396"/>
                        </a:lnTo>
                        <a:lnTo>
                          <a:pt x="772" y="392"/>
                        </a:lnTo>
                        <a:lnTo>
                          <a:pt x="776" y="392"/>
                        </a:lnTo>
                        <a:lnTo>
                          <a:pt x="768" y="378"/>
                        </a:lnTo>
                        <a:lnTo>
                          <a:pt x="760" y="366"/>
                        </a:lnTo>
                        <a:lnTo>
                          <a:pt x="750" y="352"/>
                        </a:lnTo>
                        <a:lnTo>
                          <a:pt x="738" y="342"/>
                        </a:lnTo>
                        <a:lnTo>
                          <a:pt x="726" y="338"/>
                        </a:lnTo>
                        <a:lnTo>
                          <a:pt x="720" y="334"/>
                        </a:lnTo>
                        <a:lnTo>
                          <a:pt x="718" y="332"/>
                        </a:lnTo>
                        <a:lnTo>
                          <a:pt x="718" y="328"/>
                        </a:lnTo>
                        <a:lnTo>
                          <a:pt x="718" y="324"/>
                        </a:lnTo>
                        <a:lnTo>
                          <a:pt x="720" y="316"/>
                        </a:lnTo>
                        <a:lnTo>
                          <a:pt x="724" y="312"/>
                        </a:lnTo>
                        <a:lnTo>
                          <a:pt x="728" y="308"/>
                        </a:lnTo>
                        <a:lnTo>
                          <a:pt x="748" y="294"/>
                        </a:lnTo>
                        <a:lnTo>
                          <a:pt x="734" y="286"/>
                        </a:lnTo>
                        <a:lnTo>
                          <a:pt x="726" y="282"/>
                        </a:lnTo>
                        <a:lnTo>
                          <a:pt x="718" y="280"/>
                        </a:lnTo>
                        <a:lnTo>
                          <a:pt x="714" y="282"/>
                        </a:lnTo>
                        <a:lnTo>
                          <a:pt x="710" y="286"/>
                        </a:lnTo>
                        <a:lnTo>
                          <a:pt x="706" y="290"/>
                        </a:lnTo>
                        <a:lnTo>
                          <a:pt x="702" y="290"/>
                        </a:lnTo>
                        <a:lnTo>
                          <a:pt x="662" y="266"/>
                        </a:lnTo>
                        <a:lnTo>
                          <a:pt x="662" y="262"/>
                        </a:lnTo>
                        <a:lnTo>
                          <a:pt x="666" y="260"/>
                        </a:lnTo>
                        <a:lnTo>
                          <a:pt x="670" y="256"/>
                        </a:lnTo>
                        <a:lnTo>
                          <a:pt x="676" y="254"/>
                        </a:lnTo>
                        <a:lnTo>
                          <a:pt x="682" y="250"/>
                        </a:lnTo>
                        <a:lnTo>
                          <a:pt x="686" y="240"/>
                        </a:lnTo>
                        <a:lnTo>
                          <a:pt x="694" y="228"/>
                        </a:lnTo>
                        <a:lnTo>
                          <a:pt x="698" y="224"/>
                        </a:lnTo>
                        <a:lnTo>
                          <a:pt x="704" y="224"/>
                        </a:lnTo>
                        <a:lnTo>
                          <a:pt x="708" y="224"/>
                        </a:lnTo>
                        <a:lnTo>
                          <a:pt x="712" y="228"/>
                        </a:lnTo>
                        <a:lnTo>
                          <a:pt x="714" y="236"/>
                        </a:lnTo>
                        <a:lnTo>
                          <a:pt x="714" y="262"/>
                        </a:lnTo>
                        <a:lnTo>
                          <a:pt x="718" y="262"/>
                        </a:lnTo>
                        <a:lnTo>
                          <a:pt x="724" y="258"/>
                        </a:lnTo>
                        <a:lnTo>
                          <a:pt x="732" y="250"/>
                        </a:lnTo>
                        <a:lnTo>
                          <a:pt x="740" y="242"/>
                        </a:lnTo>
                        <a:lnTo>
                          <a:pt x="742" y="242"/>
                        </a:lnTo>
                        <a:lnTo>
                          <a:pt x="748" y="242"/>
                        </a:lnTo>
                        <a:lnTo>
                          <a:pt x="752" y="234"/>
                        </a:lnTo>
                        <a:lnTo>
                          <a:pt x="760" y="222"/>
                        </a:lnTo>
                        <a:lnTo>
                          <a:pt x="770" y="210"/>
                        </a:lnTo>
                        <a:lnTo>
                          <a:pt x="774" y="212"/>
                        </a:lnTo>
                        <a:lnTo>
                          <a:pt x="780" y="214"/>
                        </a:lnTo>
                        <a:lnTo>
                          <a:pt x="792" y="214"/>
                        </a:lnTo>
                        <a:lnTo>
                          <a:pt x="790" y="208"/>
                        </a:lnTo>
                        <a:lnTo>
                          <a:pt x="792" y="204"/>
                        </a:lnTo>
                        <a:lnTo>
                          <a:pt x="796" y="198"/>
                        </a:lnTo>
                        <a:lnTo>
                          <a:pt x="802" y="188"/>
                        </a:lnTo>
                        <a:lnTo>
                          <a:pt x="806" y="190"/>
                        </a:lnTo>
                        <a:lnTo>
                          <a:pt x="810" y="192"/>
                        </a:lnTo>
                        <a:lnTo>
                          <a:pt x="814" y="190"/>
                        </a:lnTo>
                        <a:lnTo>
                          <a:pt x="818" y="188"/>
                        </a:lnTo>
                        <a:lnTo>
                          <a:pt x="818" y="186"/>
                        </a:lnTo>
                        <a:lnTo>
                          <a:pt x="820" y="188"/>
                        </a:lnTo>
                        <a:lnTo>
                          <a:pt x="814" y="172"/>
                        </a:lnTo>
                        <a:lnTo>
                          <a:pt x="808" y="164"/>
                        </a:lnTo>
                        <a:lnTo>
                          <a:pt x="800" y="158"/>
                        </a:lnTo>
                        <a:lnTo>
                          <a:pt x="800" y="142"/>
                        </a:lnTo>
                        <a:lnTo>
                          <a:pt x="812" y="146"/>
                        </a:lnTo>
                        <a:lnTo>
                          <a:pt x="820" y="152"/>
                        </a:lnTo>
                        <a:lnTo>
                          <a:pt x="820" y="142"/>
                        </a:lnTo>
                        <a:lnTo>
                          <a:pt x="820" y="136"/>
                        </a:lnTo>
                        <a:lnTo>
                          <a:pt x="820" y="124"/>
                        </a:lnTo>
                        <a:lnTo>
                          <a:pt x="818" y="110"/>
                        </a:lnTo>
                        <a:lnTo>
                          <a:pt x="814" y="100"/>
                        </a:lnTo>
                        <a:lnTo>
                          <a:pt x="806" y="86"/>
                        </a:lnTo>
                        <a:lnTo>
                          <a:pt x="798" y="92"/>
                        </a:lnTo>
                        <a:lnTo>
                          <a:pt x="792" y="98"/>
                        </a:lnTo>
                        <a:lnTo>
                          <a:pt x="786" y="102"/>
                        </a:lnTo>
                        <a:lnTo>
                          <a:pt x="774" y="104"/>
                        </a:lnTo>
                        <a:lnTo>
                          <a:pt x="770" y="104"/>
                        </a:lnTo>
                        <a:lnTo>
                          <a:pt x="764" y="102"/>
                        </a:lnTo>
                        <a:lnTo>
                          <a:pt x="756" y="96"/>
                        </a:lnTo>
                        <a:lnTo>
                          <a:pt x="750" y="88"/>
                        </a:lnTo>
                        <a:lnTo>
                          <a:pt x="744" y="80"/>
                        </a:lnTo>
                        <a:lnTo>
                          <a:pt x="732" y="76"/>
                        </a:lnTo>
                        <a:lnTo>
                          <a:pt x="718" y="72"/>
                        </a:lnTo>
                        <a:lnTo>
                          <a:pt x="704" y="68"/>
                        </a:lnTo>
                        <a:lnTo>
                          <a:pt x="690" y="62"/>
                        </a:lnTo>
                        <a:lnTo>
                          <a:pt x="680" y="54"/>
                        </a:lnTo>
                        <a:lnTo>
                          <a:pt x="668" y="46"/>
                        </a:lnTo>
                        <a:lnTo>
                          <a:pt x="646" y="24"/>
                        </a:lnTo>
                        <a:lnTo>
                          <a:pt x="634" y="16"/>
                        </a:lnTo>
                        <a:lnTo>
                          <a:pt x="622" y="8"/>
                        </a:lnTo>
                        <a:lnTo>
                          <a:pt x="606" y="2"/>
                        </a:lnTo>
                        <a:lnTo>
                          <a:pt x="584" y="0"/>
                        </a:lnTo>
                        <a:lnTo>
                          <a:pt x="572" y="0"/>
                        </a:lnTo>
                        <a:lnTo>
                          <a:pt x="562" y="2"/>
                        </a:lnTo>
                        <a:lnTo>
                          <a:pt x="556" y="4"/>
                        </a:lnTo>
                        <a:lnTo>
                          <a:pt x="552" y="8"/>
                        </a:lnTo>
                        <a:lnTo>
                          <a:pt x="550" y="12"/>
                        </a:lnTo>
                        <a:lnTo>
                          <a:pt x="550" y="18"/>
                        </a:lnTo>
                        <a:lnTo>
                          <a:pt x="552" y="20"/>
                        </a:lnTo>
                        <a:lnTo>
                          <a:pt x="556" y="24"/>
                        </a:lnTo>
                        <a:lnTo>
                          <a:pt x="562" y="30"/>
                        </a:lnTo>
                        <a:lnTo>
                          <a:pt x="564" y="40"/>
                        </a:lnTo>
                        <a:lnTo>
                          <a:pt x="566" y="50"/>
                        </a:lnTo>
                        <a:lnTo>
                          <a:pt x="566" y="56"/>
                        </a:lnTo>
                        <a:lnTo>
                          <a:pt x="566" y="62"/>
                        </a:lnTo>
                        <a:lnTo>
                          <a:pt x="562" y="66"/>
                        </a:lnTo>
                        <a:lnTo>
                          <a:pt x="560" y="68"/>
                        </a:lnTo>
                        <a:lnTo>
                          <a:pt x="550" y="68"/>
                        </a:lnTo>
                        <a:lnTo>
                          <a:pt x="536" y="66"/>
                        </a:lnTo>
                        <a:lnTo>
                          <a:pt x="538" y="88"/>
                        </a:lnTo>
                        <a:lnTo>
                          <a:pt x="538" y="94"/>
                        </a:lnTo>
                        <a:lnTo>
                          <a:pt x="542" y="98"/>
                        </a:lnTo>
                        <a:lnTo>
                          <a:pt x="544" y="102"/>
                        </a:lnTo>
                        <a:lnTo>
                          <a:pt x="550" y="102"/>
                        </a:lnTo>
                        <a:lnTo>
                          <a:pt x="568" y="102"/>
                        </a:lnTo>
                        <a:lnTo>
                          <a:pt x="576" y="100"/>
                        </a:lnTo>
                        <a:lnTo>
                          <a:pt x="582" y="98"/>
                        </a:lnTo>
                        <a:lnTo>
                          <a:pt x="592" y="100"/>
                        </a:lnTo>
                        <a:lnTo>
                          <a:pt x="602" y="106"/>
                        </a:lnTo>
                        <a:lnTo>
                          <a:pt x="610" y="112"/>
                        </a:lnTo>
                        <a:lnTo>
                          <a:pt x="616" y="120"/>
                        </a:lnTo>
                        <a:lnTo>
                          <a:pt x="596" y="122"/>
                        </a:lnTo>
                        <a:lnTo>
                          <a:pt x="578" y="124"/>
                        </a:lnTo>
                        <a:lnTo>
                          <a:pt x="576" y="128"/>
                        </a:lnTo>
                        <a:lnTo>
                          <a:pt x="576" y="132"/>
                        </a:lnTo>
                        <a:lnTo>
                          <a:pt x="574" y="134"/>
                        </a:lnTo>
                        <a:lnTo>
                          <a:pt x="574" y="140"/>
                        </a:lnTo>
                        <a:lnTo>
                          <a:pt x="570" y="142"/>
                        </a:lnTo>
                        <a:lnTo>
                          <a:pt x="566" y="142"/>
                        </a:lnTo>
                        <a:lnTo>
                          <a:pt x="556" y="144"/>
                        </a:lnTo>
                        <a:lnTo>
                          <a:pt x="552" y="146"/>
                        </a:lnTo>
                        <a:lnTo>
                          <a:pt x="550" y="150"/>
                        </a:lnTo>
                        <a:lnTo>
                          <a:pt x="544" y="152"/>
                        </a:lnTo>
                        <a:lnTo>
                          <a:pt x="538" y="154"/>
                        </a:lnTo>
                        <a:lnTo>
                          <a:pt x="532" y="154"/>
                        </a:lnTo>
                        <a:lnTo>
                          <a:pt x="528" y="152"/>
                        </a:lnTo>
                        <a:lnTo>
                          <a:pt x="524" y="150"/>
                        </a:lnTo>
                        <a:lnTo>
                          <a:pt x="522" y="150"/>
                        </a:lnTo>
                        <a:lnTo>
                          <a:pt x="518" y="152"/>
                        </a:lnTo>
                        <a:lnTo>
                          <a:pt x="516" y="156"/>
                        </a:lnTo>
                        <a:lnTo>
                          <a:pt x="516" y="160"/>
                        </a:lnTo>
                        <a:lnTo>
                          <a:pt x="518" y="160"/>
                        </a:lnTo>
                        <a:lnTo>
                          <a:pt x="524" y="164"/>
                        </a:lnTo>
                        <a:lnTo>
                          <a:pt x="528" y="166"/>
                        </a:lnTo>
                        <a:lnTo>
                          <a:pt x="530" y="168"/>
                        </a:lnTo>
                        <a:lnTo>
                          <a:pt x="530" y="172"/>
                        </a:lnTo>
                        <a:lnTo>
                          <a:pt x="530" y="176"/>
                        </a:lnTo>
                        <a:lnTo>
                          <a:pt x="526" y="182"/>
                        </a:lnTo>
                        <a:lnTo>
                          <a:pt x="518" y="188"/>
                        </a:lnTo>
                        <a:lnTo>
                          <a:pt x="508" y="194"/>
                        </a:lnTo>
                        <a:lnTo>
                          <a:pt x="496" y="198"/>
                        </a:lnTo>
                        <a:lnTo>
                          <a:pt x="468" y="198"/>
                        </a:lnTo>
                        <a:lnTo>
                          <a:pt x="458" y="206"/>
                        </a:lnTo>
                        <a:lnTo>
                          <a:pt x="452" y="210"/>
                        </a:lnTo>
                        <a:lnTo>
                          <a:pt x="444" y="212"/>
                        </a:lnTo>
                        <a:lnTo>
                          <a:pt x="430" y="210"/>
                        </a:lnTo>
                        <a:lnTo>
                          <a:pt x="414" y="206"/>
                        </a:lnTo>
                        <a:lnTo>
                          <a:pt x="402" y="200"/>
                        </a:lnTo>
                        <a:lnTo>
                          <a:pt x="392" y="194"/>
                        </a:lnTo>
                        <a:lnTo>
                          <a:pt x="348" y="194"/>
                        </a:lnTo>
                        <a:lnTo>
                          <a:pt x="348" y="192"/>
                        </a:lnTo>
                        <a:lnTo>
                          <a:pt x="314" y="192"/>
                        </a:lnTo>
                        <a:lnTo>
                          <a:pt x="306" y="188"/>
                        </a:lnTo>
                        <a:lnTo>
                          <a:pt x="298" y="180"/>
                        </a:lnTo>
                        <a:lnTo>
                          <a:pt x="290" y="172"/>
                        </a:lnTo>
                        <a:lnTo>
                          <a:pt x="280" y="166"/>
                        </a:lnTo>
                        <a:lnTo>
                          <a:pt x="272" y="160"/>
                        </a:lnTo>
                        <a:lnTo>
                          <a:pt x="262" y="160"/>
                        </a:lnTo>
                        <a:lnTo>
                          <a:pt x="252" y="156"/>
                        </a:lnTo>
                        <a:lnTo>
                          <a:pt x="244" y="152"/>
                        </a:lnTo>
                        <a:lnTo>
                          <a:pt x="214" y="152"/>
                        </a:lnTo>
                        <a:lnTo>
                          <a:pt x="210" y="146"/>
                        </a:lnTo>
                        <a:lnTo>
                          <a:pt x="206" y="140"/>
                        </a:lnTo>
                        <a:lnTo>
                          <a:pt x="202" y="126"/>
                        </a:lnTo>
                        <a:lnTo>
                          <a:pt x="198" y="118"/>
                        </a:lnTo>
                        <a:lnTo>
                          <a:pt x="194" y="112"/>
                        </a:lnTo>
                        <a:lnTo>
                          <a:pt x="182" y="104"/>
                        </a:lnTo>
                        <a:lnTo>
                          <a:pt x="174" y="100"/>
                        </a:lnTo>
                        <a:lnTo>
                          <a:pt x="168" y="98"/>
                        </a:lnTo>
                        <a:lnTo>
                          <a:pt x="154" y="92"/>
                        </a:lnTo>
                        <a:lnTo>
                          <a:pt x="146" y="90"/>
                        </a:lnTo>
                        <a:lnTo>
                          <a:pt x="140" y="86"/>
                        </a:lnTo>
                        <a:lnTo>
                          <a:pt x="138" y="82"/>
                        </a:lnTo>
                        <a:lnTo>
                          <a:pt x="134" y="76"/>
                        </a:lnTo>
                        <a:lnTo>
                          <a:pt x="134" y="78"/>
                        </a:lnTo>
                        <a:lnTo>
                          <a:pt x="122" y="86"/>
                        </a:lnTo>
                        <a:lnTo>
                          <a:pt x="114" y="94"/>
                        </a:lnTo>
                        <a:lnTo>
                          <a:pt x="126" y="108"/>
                        </a:lnTo>
                        <a:lnTo>
                          <a:pt x="116" y="116"/>
                        </a:lnTo>
                        <a:lnTo>
                          <a:pt x="110" y="118"/>
                        </a:lnTo>
                        <a:lnTo>
                          <a:pt x="100" y="116"/>
                        </a:lnTo>
                        <a:lnTo>
                          <a:pt x="88" y="112"/>
                        </a:lnTo>
                        <a:lnTo>
                          <a:pt x="92" y="130"/>
                        </a:lnTo>
                        <a:lnTo>
                          <a:pt x="92" y="140"/>
                        </a:lnTo>
                        <a:lnTo>
                          <a:pt x="90" y="148"/>
                        </a:lnTo>
                        <a:lnTo>
                          <a:pt x="86" y="150"/>
                        </a:lnTo>
                        <a:lnTo>
                          <a:pt x="84" y="150"/>
                        </a:lnTo>
                        <a:lnTo>
                          <a:pt x="78" y="150"/>
                        </a:lnTo>
                        <a:lnTo>
                          <a:pt x="68" y="146"/>
                        </a:lnTo>
                        <a:lnTo>
                          <a:pt x="70" y="156"/>
                        </a:lnTo>
                        <a:lnTo>
                          <a:pt x="76" y="164"/>
                        </a:lnTo>
                        <a:lnTo>
                          <a:pt x="80" y="176"/>
                        </a:lnTo>
                        <a:lnTo>
                          <a:pt x="82" y="188"/>
                        </a:lnTo>
                        <a:lnTo>
                          <a:pt x="78" y="194"/>
                        </a:lnTo>
                        <a:lnTo>
                          <a:pt x="74" y="200"/>
                        </a:lnTo>
                        <a:lnTo>
                          <a:pt x="64" y="214"/>
                        </a:lnTo>
                        <a:lnTo>
                          <a:pt x="50" y="228"/>
                        </a:lnTo>
                        <a:lnTo>
                          <a:pt x="38" y="236"/>
                        </a:lnTo>
                        <a:lnTo>
                          <a:pt x="28" y="238"/>
                        </a:lnTo>
                        <a:lnTo>
                          <a:pt x="14" y="240"/>
                        </a:lnTo>
                        <a:lnTo>
                          <a:pt x="8" y="242"/>
                        </a:lnTo>
                        <a:lnTo>
                          <a:pt x="4" y="244"/>
                        </a:lnTo>
                        <a:lnTo>
                          <a:pt x="2" y="248"/>
                        </a:lnTo>
                        <a:lnTo>
                          <a:pt x="0" y="254"/>
                        </a:lnTo>
                        <a:lnTo>
                          <a:pt x="2" y="258"/>
                        </a:lnTo>
                        <a:lnTo>
                          <a:pt x="4" y="262"/>
                        </a:lnTo>
                        <a:lnTo>
                          <a:pt x="14" y="268"/>
                        </a:lnTo>
                        <a:lnTo>
                          <a:pt x="24" y="276"/>
                        </a:lnTo>
                        <a:lnTo>
                          <a:pt x="26" y="280"/>
                        </a:lnTo>
                        <a:lnTo>
                          <a:pt x="26" y="286"/>
                        </a:lnTo>
                        <a:lnTo>
                          <a:pt x="20" y="288"/>
                        </a:lnTo>
                        <a:lnTo>
                          <a:pt x="14" y="290"/>
                        </a:lnTo>
                        <a:lnTo>
                          <a:pt x="18" y="292"/>
                        </a:lnTo>
                        <a:lnTo>
                          <a:pt x="20" y="294"/>
                        </a:lnTo>
                        <a:lnTo>
                          <a:pt x="28" y="296"/>
                        </a:lnTo>
                        <a:lnTo>
                          <a:pt x="28" y="298"/>
                        </a:lnTo>
                        <a:lnTo>
                          <a:pt x="36" y="298"/>
                        </a:lnTo>
                        <a:lnTo>
                          <a:pt x="44" y="302"/>
                        </a:lnTo>
                        <a:lnTo>
                          <a:pt x="50" y="308"/>
                        </a:lnTo>
                        <a:lnTo>
                          <a:pt x="54" y="316"/>
                        </a:lnTo>
                        <a:lnTo>
                          <a:pt x="58" y="320"/>
                        </a:lnTo>
                        <a:lnTo>
                          <a:pt x="62" y="322"/>
                        </a:lnTo>
                        <a:lnTo>
                          <a:pt x="68" y="322"/>
                        </a:lnTo>
                        <a:lnTo>
                          <a:pt x="74" y="324"/>
                        </a:lnTo>
                        <a:lnTo>
                          <a:pt x="78" y="324"/>
                        </a:lnTo>
                        <a:lnTo>
                          <a:pt x="82" y="326"/>
                        </a:lnTo>
                        <a:lnTo>
                          <a:pt x="84" y="326"/>
                        </a:lnTo>
                        <a:lnTo>
                          <a:pt x="86" y="324"/>
                        </a:lnTo>
                        <a:lnTo>
                          <a:pt x="90" y="322"/>
                        </a:lnTo>
                        <a:lnTo>
                          <a:pt x="94" y="320"/>
                        </a:lnTo>
                        <a:lnTo>
                          <a:pt x="100" y="320"/>
                        </a:lnTo>
                        <a:lnTo>
                          <a:pt x="108" y="320"/>
                        </a:lnTo>
                        <a:lnTo>
                          <a:pt x="114" y="324"/>
                        </a:lnTo>
                        <a:lnTo>
                          <a:pt x="116" y="324"/>
                        </a:lnTo>
                        <a:lnTo>
                          <a:pt x="122" y="326"/>
                        </a:lnTo>
                        <a:lnTo>
                          <a:pt x="122" y="332"/>
                        </a:lnTo>
                        <a:lnTo>
                          <a:pt x="120" y="336"/>
                        </a:lnTo>
                        <a:lnTo>
                          <a:pt x="114" y="344"/>
                        </a:lnTo>
                        <a:lnTo>
                          <a:pt x="112" y="352"/>
                        </a:lnTo>
                        <a:lnTo>
                          <a:pt x="110" y="358"/>
                        </a:lnTo>
                        <a:lnTo>
                          <a:pt x="112" y="362"/>
                        </a:lnTo>
                        <a:lnTo>
                          <a:pt x="114" y="368"/>
                        </a:lnTo>
                        <a:lnTo>
                          <a:pt x="122" y="376"/>
                        </a:lnTo>
                        <a:lnTo>
                          <a:pt x="120" y="378"/>
                        </a:lnTo>
                        <a:lnTo>
                          <a:pt x="118" y="378"/>
                        </a:lnTo>
                        <a:lnTo>
                          <a:pt x="112" y="380"/>
                        </a:lnTo>
                        <a:lnTo>
                          <a:pt x="114" y="388"/>
                        </a:lnTo>
                        <a:lnTo>
                          <a:pt x="114" y="392"/>
                        </a:lnTo>
                        <a:lnTo>
                          <a:pt x="116" y="396"/>
                        </a:lnTo>
                        <a:lnTo>
                          <a:pt x="118" y="400"/>
                        </a:lnTo>
                        <a:lnTo>
                          <a:pt x="126" y="404"/>
                        </a:lnTo>
                        <a:lnTo>
                          <a:pt x="136" y="408"/>
                        </a:lnTo>
                        <a:lnTo>
                          <a:pt x="144" y="416"/>
                        </a:lnTo>
                        <a:lnTo>
                          <a:pt x="152" y="424"/>
                        </a:lnTo>
                        <a:lnTo>
                          <a:pt x="158" y="424"/>
                        </a:lnTo>
                        <a:lnTo>
                          <a:pt x="162" y="424"/>
                        </a:lnTo>
                        <a:lnTo>
                          <a:pt x="164" y="422"/>
                        </a:lnTo>
                        <a:lnTo>
                          <a:pt x="166" y="420"/>
                        </a:lnTo>
                        <a:lnTo>
                          <a:pt x="168" y="420"/>
                        </a:lnTo>
                        <a:lnTo>
                          <a:pt x="180" y="428"/>
                        </a:lnTo>
                        <a:lnTo>
                          <a:pt x="190" y="436"/>
                        </a:lnTo>
                        <a:lnTo>
                          <a:pt x="198" y="442"/>
                        </a:lnTo>
                        <a:lnTo>
                          <a:pt x="208" y="446"/>
                        </a:lnTo>
                        <a:lnTo>
                          <a:pt x="220" y="450"/>
                        </a:lnTo>
                        <a:lnTo>
                          <a:pt x="222" y="452"/>
                        </a:lnTo>
                        <a:lnTo>
                          <a:pt x="226" y="456"/>
                        </a:lnTo>
                        <a:lnTo>
                          <a:pt x="230" y="458"/>
                        </a:lnTo>
                        <a:lnTo>
                          <a:pt x="236" y="460"/>
                        </a:lnTo>
                        <a:lnTo>
                          <a:pt x="240" y="460"/>
                        </a:lnTo>
                        <a:lnTo>
                          <a:pt x="242" y="460"/>
                        </a:lnTo>
                        <a:lnTo>
                          <a:pt x="244" y="460"/>
                        </a:lnTo>
                        <a:lnTo>
                          <a:pt x="250" y="464"/>
                        </a:lnTo>
                        <a:lnTo>
                          <a:pt x="256" y="466"/>
                        </a:lnTo>
                        <a:lnTo>
                          <a:pt x="274" y="466"/>
                        </a:lnTo>
                        <a:lnTo>
                          <a:pt x="274" y="468"/>
                        </a:lnTo>
                        <a:lnTo>
                          <a:pt x="274" y="464"/>
                        </a:lnTo>
                        <a:lnTo>
                          <a:pt x="278" y="462"/>
                        </a:lnTo>
                        <a:lnTo>
                          <a:pt x="284" y="460"/>
                        </a:lnTo>
                        <a:lnTo>
                          <a:pt x="288" y="472"/>
                        </a:lnTo>
                        <a:lnTo>
                          <a:pt x="290" y="468"/>
                        </a:lnTo>
                        <a:lnTo>
                          <a:pt x="294" y="462"/>
                        </a:lnTo>
                        <a:lnTo>
                          <a:pt x="298" y="460"/>
                        </a:lnTo>
                        <a:lnTo>
                          <a:pt x="302" y="458"/>
                        </a:lnTo>
                        <a:lnTo>
                          <a:pt x="312" y="460"/>
                        </a:lnTo>
                        <a:lnTo>
                          <a:pt x="322" y="464"/>
                        </a:lnTo>
                        <a:lnTo>
                          <a:pt x="332" y="472"/>
                        </a:lnTo>
                        <a:lnTo>
                          <a:pt x="336" y="478"/>
                        </a:lnTo>
                        <a:lnTo>
                          <a:pt x="336" y="480"/>
                        </a:lnTo>
                        <a:lnTo>
                          <a:pt x="338" y="478"/>
                        </a:lnTo>
                        <a:lnTo>
                          <a:pt x="340" y="470"/>
                        </a:lnTo>
                        <a:lnTo>
                          <a:pt x="344" y="460"/>
                        </a:lnTo>
                        <a:lnTo>
                          <a:pt x="348" y="454"/>
                        </a:lnTo>
                        <a:lnTo>
                          <a:pt x="356" y="446"/>
                        </a:lnTo>
                        <a:lnTo>
                          <a:pt x="362" y="442"/>
                        </a:lnTo>
                        <a:lnTo>
                          <a:pt x="372" y="438"/>
                        </a:lnTo>
                        <a:lnTo>
                          <a:pt x="374" y="440"/>
                        </a:lnTo>
                        <a:lnTo>
                          <a:pt x="376" y="440"/>
                        </a:lnTo>
                        <a:lnTo>
                          <a:pt x="380" y="442"/>
                        </a:lnTo>
                        <a:lnTo>
                          <a:pt x="382" y="440"/>
                        </a:lnTo>
                        <a:lnTo>
                          <a:pt x="386" y="438"/>
                        </a:lnTo>
                        <a:lnTo>
                          <a:pt x="386" y="436"/>
                        </a:lnTo>
                        <a:lnTo>
                          <a:pt x="392" y="436"/>
                        </a:lnTo>
                        <a:lnTo>
                          <a:pt x="400" y="444"/>
                        </a:lnTo>
                        <a:lnTo>
                          <a:pt x="400" y="448"/>
                        </a:lnTo>
                        <a:lnTo>
                          <a:pt x="400" y="450"/>
                        </a:lnTo>
                        <a:lnTo>
                          <a:pt x="404" y="454"/>
                        </a:lnTo>
                        <a:lnTo>
                          <a:pt x="410" y="456"/>
                        </a:lnTo>
                        <a:lnTo>
                          <a:pt x="414" y="456"/>
                        </a:lnTo>
                        <a:lnTo>
                          <a:pt x="414" y="452"/>
                        </a:lnTo>
                        <a:close/>
                      </a:path>
                    </a:pathLst>
                  </a:custGeom>
                  <a:grpFill/>
                  <a:ln w="1270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</p:grpSp>
            <p:grpSp>
              <p:nvGrpSpPr>
                <p:cNvPr id="23" name="íṣḻiḑè">
                  <a:extLst>
                    <a:ext uri="{FF2B5EF4-FFF2-40B4-BE49-F238E27FC236}">
                      <a16:creationId xmlns="" xmlns:a16="http://schemas.microsoft.com/office/drawing/2014/main" id="{A830BD98-48CA-4D38-9475-B5135BCAD33C}"/>
                    </a:ext>
                  </a:extLst>
                </p:cNvPr>
                <p:cNvGrpSpPr/>
                <p:nvPr/>
              </p:nvGrpSpPr>
              <p:grpSpPr>
                <a:xfrm>
                  <a:off x="1489576" y="1175752"/>
                  <a:ext cx="3799368" cy="4042773"/>
                  <a:chOff x="484774" y="1442442"/>
                  <a:chExt cx="3662016" cy="4113505"/>
                </a:xfrm>
                <a:grpFill/>
              </p:grpSpPr>
              <p:sp>
                <p:nvSpPr>
                  <p:cNvPr id="24" name="îṡļîḑê">
                    <a:extLst>
                      <a:ext uri="{FF2B5EF4-FFF2-40B4-BE49-F238E27FC236}">
                        <a16:creationId xmlns="" xmlns:a16="http://schemas.microsoft.com/office/drawing/2014/main" id="{14FC1D5D-8F96-4745-9257-BECE5F8F118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187154" y="1675017"/>
                    <a:ext cx="1844092" cy="899480"/>
                  </a:xfrm>
                  <a:custGeom>
                    <a:avLst/>
                    <a:gdLst>
                      <a:gd name="T0" fmla="*/ 2147483647 w 1056"/>
                      <a:gd name="T1" fmla="*/ 2147483647 h 540"/>
                      <a:gd name="T2" fmla="*/ 2147483647 w 1056"/>
                      <a:gd name="T3" fmla="*/ 2147483647 h 540"/>
                      <a:gd name="T4" fmla="*/ 2147483647 w 1056"/>
                      <a:gd name="T5" fmla="*/ 2147483647 h 540"/>
                      <a:gd name="T6" fmla="*/ 2147483647 w 1056"/>
                      <a:gd name="T7" fmla="*/ 2147483647 h 540"/>
                      <a:gd name="T8" fmla="*/ 2147483647 w 1056"/>
                      <a:gd name="T9" fmla="*/ 2147483647 h 540"/>
                      <a:gd name="T10" fmla="*/ 2147483647 w 1056"/>
                      <a:gd name="T11" fmla="*/ 2147483647 h 540"/>
                      <a:gd name="T12" fmla="*/ 2147483647 w 1056"/>
                      <a:gd name="T13" fmla="*/ 2147483647 h 540"/>
                      <a:gd name="T14" fmla="*/ 2147483647 w 1056"/>
                      <a:gd name="T15" fmla="*/ 2147483647 h 540"/>
                      <a:gd name="T16" fmla="*/ 2147483647 w 1056"/>
                      <a:gd name="T17" fmla="*/ 2147483647 h 540"/>
                      <a:gd name="T18" fmla="*/ 2147483647 w 1056"/>
                      <a:gd name="T19" fmla="*/ 2147483647 h 540"/>
                      <a:gd name="T20" fmla="*/ 2147483647 w 1056"/>
                      <a:gd name="T21" fmla="*/ 2147483647 h 540"/>
                      <a:gd name="T22" fmla="*/ 2147483647 w 1056"/>
                      <a:gd name="T23" fmla="*/ 2147483647 h 540"/>
                      <a:gd name="T24" fmla="*/ 2147483647 w 1056"/>
                      <a:gd name="T25" fmla="*/ 2147483647 h 540"/>
                      <a:gd name="T26" fmla="*/ 2147483647 w 1056"/>
                      <a:gd name="T27" fmla="*/ 2147483647 h 540"/>
                      <a:gd name="T28" fmla="*/ 2147483647 w 1056"/>
                      <a:gd name="T29" fmla="*/ 2147483647 h 540"/>
                      <a:gd name="T30" fmla="*/ 2147483647 w 1056"/>
                      <a:gd name="T31" fmla="*/ 2147483647 h 540"/>
                      <a:gd name="T32" fmla="*/ 2147483647 w 1056"/>
                      <a:gd name="T33" fmla="*/ 2147483647 h 540"/>
                      <a:gd name="T34" fmla="*/ 2147483647 w 1056"/>
                      <a:gd name="T35" fmla="*/ 2147483647 h 540"/>
                      <a:gd name="T36" fmla="*/ 2147483647 w 1056"/>
                      <a:gd name="T37" fmla="*/ 2147483647 h 540"/>
                      <a:gd name="T38" fmla="*/ 2147483647 w 1056"/>
                      <a:gd name="T39" fmla="*/ 2147483647 h 540"/>
                      <a:gd name="T40" fmla="*/ 2147483647 w 1056"/>
                      <a:gd name="T41" fmla="*/ 2147483647 h 540"/>
                      <a:gd name="T42" fmla="*/ 2147483647 w 1056"/>
                      <a:gd name="T43" fmla="*/ 2147483647 h 540"/>
                      <a:gd name="T44" fmla="*/ 2147483647 w 1056"/>
                      <a:gd name="T45" fmla="*/ 2147483647 h 540"/>
                      <a:gd name="T46" fmla="*/ 2147483647 w 1056"/>
                      <a:gd name="T47" fmla="*/ 2147483647 h 540"/>
                      <a:gd name="T48" fmla="*/ 2147483647 w 1056"/>
                      <a:gd name="T49" fmla="*/ 2147483647 h 540"/>
                      <a:gd name="T50" fmla="*/ 2147483647 w 1056"/>
                      <a:gd name="T51" fmla="*/ 2147483647 h 540"/>
                      <a:gd name="T52" fmla="*/ 2147483647 w 1056"/>
                      <a:gd name="T53" fmla="*/ 2147483647 h 540"/>
                      <a:gd name="T54" fmla="*/ 2147483647 w 1056"/>
                      <a:gd name="T55" fmla="*/ 2147483647 h 540"/>
                      <a:gd name="T56" fmla="*/ 2147483647 w 1056"/>
                      <a:gd name="T57" fmla="*/ 2147483647 h 540"/>
                      <a:gd name="T58" fmla="*/ 2147483647 w 1056"/>
                      <a:gd name="T59" fmla="*/ 2147483647 h 540"/>
                      <a:gd name="T60" fmla="*/ 2147483647 w 1056"/>
                      <a:gd name="T61" fmla="*/ 2147483647 h 540"/>
                      <a:gd name="T62" fmla="*/ 2147483647 w 1056"/>
                      <a:gd name="T63" fmla="*/ 2147483647 h 540"/>
                      <a:gd name="T64" fmla="*/ 2147483647 w 1056"/>
                      <a:gd name="T65" fmla="*/ 2147483647 h 540"/>
                      <a:gd name="T66" fmla="*/ 2147483647 w 1056"/>
                      <a:gd name="T67" fmla="*/ 2147483647 h 540"/>
                      <a:gd name="T68" fmla="*/ 2147483647 w 1056"/>
                      <a:gd name="T69" fmla="*/ 2147483647 h 540"/>
                      <a:gd name="T70" fmla="*/ 2147483647 w 1056"/>
                      <a:gd name="T71" fmla="*/ 2147483647 h 540"/>
                      <a:gd name="T72" fmla="*/ 2147483647 w 1056"/>
                      <a:gd name="T73" fmla="*/ 2147483647 h 540"/>
                      <a:gd name="T74" fmla="*/ 2147483647 w 1056"/>
                      <a:gd name="T75" fmla="*/ 2147483647 h 540"/>
                      <a:gd name="T76" fmla="*/ 2147483647 w 1056"/>
                      <a:gd name="T77" fmla="*/ 2147483647 h 540"/>
                      <a:gd name="T78" fmla="*/ 2147483647 w 1056"/>
                      <a:gd name="T79" fmla="*/ 2147483647 h 540"/>
                      <a:gd name="T80" fmla="*/ 2147483647 w 1056"/>
                      <a:gd name="T81" fmla="*/ 2147483647 h 540"/>
                      <a:gd name="T82" fmla="*/ 2147483647 w 1056"/>
                      <a:gd name="T83" fmla="*/ 2147483647 h 540"/>
                      <a:gd name="T84" fmla="*/ 2147483647 w 1056"/>
                      <a:gd name="T85" fmla="*/ 2147483647 h 540"/>
                      <a:gd name="T86" fmla="*/ 2147483647 w 1056"/>
                      <a:gd name="T87" fmla="*/ 2147483647 h 540"/>
                      <a:gd name="T88" fmla="*/ 2147483647 w 1056"/>
                      <a:gd name="T89" fmla="*/ 2147483647 h 540"/>
                      <a:gd name="T90" fmla="*/ 2147483647 w 1056"/>
                      <a:gd name="T91" fmla="*/ 2147483647 h 540"/>
                      <a:gd name="T92" fmla="*/ 2147483647 w 1056"/>
                      <a:gd name="T93" fmla="*/ 2147483647 h 540"/>
                      <a:gd name="T94" fmla="*/ 2147483647 w 1056"/>
                      <a:gd name="T95" fmla="*/ 2147483647 h 540"/>
                      <a:gd name="T96" fmla="*/ 2147483647 w 1056"/>
                      <a:gd name="T97" fmla="*/ 2147483647 h 540"/>
                      <a:gd name="T98" fmla="*/ 2147483647 w 1056"/>
                      <a:gd name="T99" fmla="*/ 2147483647 h 540"/>
                      <a:gd name="T100" fmla="*/ 2147483647 w 1056"/>
                      <a:gd name="T101" fmla="*/ 2147483647 h 540"/>
                      <a:gd name="T102" fmla="*/ 2147483647 w 1056"/>
                      <a:gd name="T103" fmla="*/ 2147483647 h 540"/>
                      <a:gd name="T104" fmla="*/ 2147483647 w 1056"/>
                      <a:gd name="T105" fmla="*/ 2147483647 h 540"/>
                      <a:gd name="T106" fmla="*/ 2147483647 w 1056"/>
                      <a:gd name="T107" fmla="*/ 2147483647 h 540"/>
                      <a:gd name="T108" fmla="*/ 2147483647 w 1056"/>
                      <a:gd name="T109" fmla="*/ 2147483647 h 540"/>
                      <a:gd name="T110" fmla="*/ 2147483647 w 1056"/>
                      <a:gd name="T111" fmla="*/ 2147483647 h 540"/>
                      <a:gd name="T112" fmla="*/ 2147483647 w 1056"/>
                      <a:gd name="T113" fmla="*/ 2147483647 h 540"/>
                      <a:gd name="T114" fmla="*/ 2147483647 w 1056"/>
                      <a:gd name="T115" fmla="*/ 2147483647 h 540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w 1056"/>
                      <a:gd name="T175" fmla="*/ 0 h 540"/>
                      <a:gd name="T176" fmla="*/ 1056 w 1056"/>
                      <a:gd name="T177" fmla="*/ 540 h 540"/>
                    </a:gdLst>
                    <a:ahLst/>
                    <a:cxnLst>
                      <a:cxn ang="T116">
                        <a:pos x="T0" y="T1"/>
                      </a:cxn>
                      <a:cxn ang="T117">
                        <a:pos x="T2" y="T3"/>
                      </a:cxn>
                      <a:cxn ang="T118">
                        <a:pos x="T4" y="T5"/>
                      </a:cxn>
                      <a:cxn ang="T119">
                        <a:pos x="T6" y="T7"/>
                      </a:cxn>
                      <a:cxn ang="T120">
                        <a:pos x="T8" y="T9"/>
                      </a:cxn>
                      <a:cxn ang="T121">
                        <a:pos x="T10" y="T11"/>
                      </a:cxn>
                      <a:cxn ang="T122">
                        <a:pos x="T12" y="T13"/>
                      </a:cxn>
                      <a:cxn ang="T123">
                        <a:pos x="T14" y="T15"/>
                      </a:cxn>
                      <a:cxn ang="T124">
                        <a:pos x="T16" y="T17"/>
                      </a:cxn>
                      <a:cxn ang="T125">
                        <a:pos x="T18" y="T19"/>
                      </a:cxn>
                      <a:cxn ang="T126">
                        <a:pos x="T20" y="T21"/>
                      </a:cxn>
                      <a:cxn ang="T127">
                        <a:pos x="T22" y="T23"/>
                      </a:cxn>
                      <a:cxn ang="T128">
                        <a:pos x="T24" y="T25"/>
                      </a:cxn>
                      <a:cxn ang="T129">
                        <a:pos x="T26" y="T27"/>
                      </a:cxn>
                      <a:cxn ang="T130">
                        <a:pos x="T28" y="T29"/>
                      </a:cxn>
                      <a:cxn ang="T131">
                        <a:pos x="T30" y="T31"/>
                      </a:cxn>
                      <a:cxn ang="T132">
                        <a:pos x="T32" y="T33"/>
                      </a:cxn>
                      <a:cxn ang="T133">
                        <a:pos x="T34" y="T35"/>
                      </a:cxn>
                      <a:cxn ang="T134">
                        <a:pos x="T36" y="T37"/>
                      </a:cxn>
                      <a:cxn ang="T135">
                        <a:pos x="T38" y="T39"/>
                      </a:cxn>
                      <a:cxn ang="T136">
                        <a:pos x="T40" y="T41"/>
                      </a:cxn>
                      <a:cxn ang="T137">
                        <a:pos x="T42" y="T43"/>
                      </a:cxn>
                      <a:cxn ang="T138">
                        <a:pos x="T44" y="T45"/>
                      </a:cxn>
                      <a:cxn ang="T139">
                        <a:pos x="T46" y="T47"/>
                      </a:cxn>
                      <a:cxn ang="T140">
                        <a:pos x="T48" y="T49"/>
                      </a:cxn>
                      <a:cxn ang="T141">
                        <a:pos x="T50" y="T51"/>
                      </a:cxn>
                      <a:cxn ang="T142">
                        <a:pos x="T52" y="T53"/>
                      </a:cxn>
                      <a:cxn ang="T143">
                        <a:pos x="T54" y="T55"/>
                      </a:cxn>
                      <a:cxn ang="T144">
                        <a:pos x="T56" y="T57"/>
                      </a:cxn>
                      <a:cxn ang="T145">
                        <a:pos x="T58" y="T59"/>
                      </a:cxn>
                      <a:cxn ang="T146">
                        <a:pos x="T60" y="T61"/>
                      </a:cxn>
                      <a:cxn ang="T147">
                        <a:pos x="T62" y="T63"/>
                      </a:cxn>
                      <a:cxn ang="T148">
                        <a:pos x="T64" y="T65"/>
                      </a:cxn>
                      <a:cxn ang="T149">
                        <a:pos x="T66" y="T67"/>
                      </a:cxn>
                      <a:cxn ang="T150">
                        <a:pos x="T68" y="T69"/>
                      </a:cxn>
                      <a:cxn ang="T151">
                        <a:pos x="T70" y="T71"/>
                      </a:cxn>
                      <a:cxn ang="T152">
                        <a:pos x="T72" y="T73"/>
                      </a:cxn>
                      <a:cxn ang="T153">
                        <a:pos x="T74" y="T75"/>
                      </a:cxn>
                      <a:cxn ang="T154">
                        <a:pos x="T76" y="T77"/>
                      </a:cxn>
                      <a:cxn ang="T155">
                        <a:pos x="T78" y="T79"/>
                      </a:cxn>
                      <a:cxn ang="T156">
                        <a:pos x="T80" y="T81"/>
                      </a:cxn>
                      <a:cxn ang="T157">
                        <a:pos x="T82" y="T83"/>
                      </a:cxn>
                      <a:cxn ang="T158">
                        <a:pos x="T84" y="T85"/>
                      </a:cxn>
                      <a:cxn ang="T159">
                        <a:pos x="T86" y="T87"/>
                      </a:cxn>
                      <a:cxn ang="T160">
                        <a:pos x="T88" y="T89"/>
                      </a:cxn>
                      <a:cxn ang="T161">
                        <a:pos x="T90" y="T91"/>
                      </a:cxn>
                      <a:cxn ang="T162">
                        <a:pos x="T92" y="T93"/>
                      </a:cxn>
                      <a:cxn ang="T163">
                        <a:pos x="T94" y="T95"/>
                      </a:cxn>
                      <a:cxn ang="T164">
                        <a:pos x="T96" y="T97"/>
                      </a:cxn>
                      <a:cxn ang="T165">
                        <a:pos x="T98" y="T99"/>
                      </a:cxn>
                      <a:cxn ang="T166">
                        <a:pos x="T100" y="T101"/>
                      </a:cxn>
                      <a:cxn ang="T167">
                        <a:pos x="T102" y="T103"/>
                      </a:cxn>
                      <a:cxn ang="T168">
                        <a:pos x="T104" y="T105"/>
                      </a:cxn>
                      <a:cxn ang="T169">
                        <a:pos x="T106" y="T107"/>
                      </a:cxn>
                      <a:cxn ang="T170">
                        <a:pos x="T108" y="T109"/>
                      </a:cxn>
                      <a:cxn ang="T171">
                        <a:pos x="T110" y="T111"/>
                      </a:cxn>
                      <a:cxn ang="T172">
                        <a:pos x="T112" y="T113"/>
                      </a:cxn>
                      <a:cxn ang="T173">
                        <a:pos x="T114" y="T115"/>
                      </a:cxn>
                    </a:cxnLst>
                    <a:rect l="T174" t="T175" r="T176" b="T177"/>
                    <a:pathLst>
                      <a:path w="1056" h="540">
                        <a:moveTo>
                          <a:pt x="806" y="236"/>
                        </a:moveTo>
                        <a:lnTo>
                          <a:pt x="812" y="232"/>
                        </a:lnTo>
                        <a:lnTo>
                          <a:pt x="818" y="226"/>
                        </a:lnTo>
                        <a:lnTo>
                          <a:pt x="824" y="220"/>
                        </a:lnTo>
                        <a:lnTo>
                          <a:pt x="826" y="212"/>
                        </a:lnTo>
                        <a:lnTo>
                          <a:pt x="826" y="202"/>
                        </a:lnTo>
                        <a:lnTo>
                          <a:pt x="828" y="194"/>
                        </a:lnTo>
                        <a:lnTo>
                          <a:pt x="830" y="190"/>
                        </a:lnTo>
                        <a:lnTo>
                          <a:pt x="834" y="186"/>
                        </a:lnTo>
                        <a:lnTo>
                          <a:pt x="840" y="184"/>
                        </a:lnTo>
                        <a:lnTo>
                          <a:pt x="848" y="184"/>
                        </a:lnTo>
                        <a:lnTo>
                          <a:pt x="856" y="186"/>
                        </a:lnTo>
                        <a:lnTo>
                          <a:pt x="864" y="186"/>
                        </a:lnTo>
                        <a:lnTo>
                          <a:pt x="880" y="186"/>
                        </a:lnTo>
                        <a:lnTo>
                          <a:pt x="882" y="186"/>
                        </a:lnTo>
                        <a:lnTo>
                          <a:pt x="882" y="184"/>
                        </a:lnTo>
                        <a:lnTo>
                          <a:pt x="884" y="184"/>
                        </a:lnTo>
                        <a:lnTo>
                          <a:pt x="888" y="182"/>
                        </a:lnTo>
                        <a:lnTo>
                          <a:pt x="892" y="184"/>
                        </a:lnTo>
                        <a:lnTo>
                          <a:pt x="898" y="186"/>
                        </a:lnTo>
                        <a:lnTo>
                          <a:pt x="902" y="190"/>
                        </a:lnTo>
                        <a:lnTo>
                          <a:pt x="904" y="196"/>
                        </a:lnTo>
                        <a:lnTo>
                          <a:pt x="906" y="200"/>
                        </a:lnTo>
                        <a:lnTo>
                          <a:pt x="908" y="202"/>
                        </a:lnTo>
                        <a:lnTo>
                          <a:pt x="910" y="204"/>
                        </a:lnTo>
                        <a:lnTo>
                          <a:pt x="914" y="204"/>
                        </a:lnTo>
                        <a:lnTo>
                          <a:pt x="922" y="206"/>
                        </a:lnTo>
                        <a:lnTo>
                          <a:pt x="928" y="210"/>
                        </a:lnTo>
                        <a:lnTo>
                          <a:pt x="930" y="214"/>
                        </a:lnTo>
                        <a:lnTo>
                          <a:pt x="932" y="218"/>
                        </a:lnTo>
                        <a:lnTo>
                          <a:pt x="930" y="222"/>
                        </a:lnTo>
                        <a:lnTo>
                          <a:pt x="926" y="228"/>
                        </a:lnTo>
                        <a:lnTo>
                          <a:pt x="922" y="236"/>
                        </a:lnTo>
                        <a:lnTo>
                          <a:pt x="920" y="244"/>
                        </a:lnTo>
                        <a:lnTo>
                          <a:pt x="920" y="246"/>
                        </a:lnTo>
                        <a:lnTo>
                          <a:pt x="922" y="248"/>
                        </a:lnTo>
                        <a:lnTo>
                          <a:pt x="926" y="250"/>
                        </a:lnTo>
                        <a:lnTo>
                          <a:pt x="932" y="250"/>
                        </a:lnTo>
                        <a:lnTo>
                          <a:pt x="934" y="250"/>
                        </a:lnTo>
                        <a:lnTo>
                          <a:pt x="936" y="254"/>
                        </a:lnTo>
                        <a:lnTo>
                          <a:pt x="936" y="256"/>
                        </a:lnTo>
                        <a:lnTo>
                          <a:pt x="936" y="258"/>
                        </a:lnTo>
                        <a:lnTo>
                          <a:pt x="942" y="256"/>
                        </a:lnTo>
                        <a:lnTo>
                          <a:pt x="948" y="252"/>
                        </a:lnTo>
                        <a:lnTo>
                          <a:pt x="954" y="246"/>
                        </a:lnTo>
                        <a:lnTo>
                          <a:pt x="960" y="244"/>
                        </a:lnTo>
                        <a:lnTo>
                          <a:pt x="964" y="242"/>
                        </a:lnTo>
                        <a:lnTo>
                          <a:pt x="972" y="234"/>
                        </a:lnTo>
                        <a:lnTo>
                          <a:pt x="978" y="226"/>
                        </a:lnTo>
                        <a:lnTo>
                          <a:pt x="984" y="220"/>
                        </a:lnTo>
                        <a:lnTo>
                          <a:pt x="988" y="218"/>
                        </a:lnTo>
                        <a:lnTo>
                          <a:pt x="992" y="218"/>
                        </a:lnTo>
                        <a:lnTo>
                          <a:pt x="992" y="224"/>
                        </a:lnTo>
                        <a:lnTo>
                          <a:pt x="994" y="230"/>
                        </a:lnTo>
                        <a:lnTo>
                          <a:pt x="1000" y="246"/>
                        </a:lnTo>
                        <a:lnTo>
                          <a:pt x="1002" y="250"/>
                        </a:lnTo>
                        <a:lnTo>
                          <a:pt x="1000" y="252"/>
                        </a:lnTo>
                        <a:lnTo>
                          <a:pt x="1000" y="256"/>
                        </a:lnTo>
                        <a:lnTo>
                          <a:pt x="1002" y="260"/>
                        </a:lnTo>
                        <a:lnTo>
                          <a:pt x="1006" y="266"/>
                        </a:lnTo>
                        <a:lnTo>
                          <a:pt x="1008" y="272"/>
                        </a:lnTo>
                        <a:lnTo>
                          <a:pt x="1006" y="278"/>
                        </a:lnTo>
                        <a:lnTo>
                          <a:pt x="1004" y="280"/>
                        </a:lnTo>
                        <a:lnTo>
                          <a:pt x="1002" y="284"/>
                        </a:lnTo>
                        <a:lnTo>
                          <a:pt x="1000" y="286"/>
                        </a:lnTo>
                        <a:lnTo>
                          <a:pt x="998" y="288"/>
                        </a:lnTo>
                        <a:lnTo>
                          <a:pt x="1000" y="292"/>
                        </a:lnTo>
                        <a:lnTo>
                          <a:pt x="1004" y="294"/>
                        </a:lnTo>
                        <a:lnTo>
                          <a:pt x="1008" y="296"/>
                        </a:lnTo>
                        <a:lnTo>
                          <a:pt x="1010" y="300"/>
                        </a:lnTo>
                        <a:lnTo>
                          <a:pt x="1010" y="302"/>
                        </a:lnTo>
                        <a:lnTo>
                          <a:pt x="1010" y="304"/>
                        </a:lnTo>
                        <a:lnTo>
                          <a:pt x="1016" y="308"/>
                        </a:lnTo>
                        <a:lnTo>
                          <a:pt x="1020" y="308"/>
                        </a:lnTo>
                        <a:lnTo>
                          <a:pt x="1028" y="310"/>
                        </a:lnTo>
                        <a:lnTo>
                          <a:pt x="1036" y="314"/>
                        </a:lnTo>
                        <a:lnTo>
                          <a:pt x="1040" y="316"/>
                        </a:lnTo>
                        <a:lnTo>
                          <a:pt x="1042" y="318"/>
                        </a:lnTo>
                        <a:lnTo>
                          <a:pt x="1042" y="320"/>
                        </a:lnTo>
                        <a:lnTo>
                          <a:pt x="1040" y="324"/>
                        </a:lnTo>
                        <a:lnTo>
                          <a:pt x="1038" y="328"/>
                        </a:lnTo>
                        <a:lnTo>
                          <a:pt x="1040" y="332"/>
                        </a:lnTo>
                        <a:lnTo>
                          <a:pt x="1044" y="332"/>
                        </a:lnTo>
                        <a:lnTo>
                          <a:pt x="1044" y="336"/>
                        </a:lnTo>
                        <a:lnTo>
                          <a:pt x="1056" y="336"/>
                        </a:lnTo>
                        <a:lnTo>
                          <a:pt x="1056" y="342"/>
                        </a:lnTo>
                        <a:lnTo>
                          <a:pt x="1054" y="352"/>
                        </a:lnTo>
                        <a:lnTo>
                          <a:pt x="1050" y="360"/>
                        </a:lnTo>
                        <a:lnTo>
                          <a:pt x="1048" y="366"/>
                        </a:lnTo>
                        <a:lnTo>
                          <a:pt x="1044" y="368"/>
                        </a:lnTo>
                        <a:lnTo>
                          <a:pt x="1032" y="370"/>
                        </a:lnTo>
                        <a:lnTo>
                          <a:pt x="1024" y="370"/>
                        </a:lnTo>
                        <a:lnTo>
                          <a:pt x="1016" y="372"/>
                        </a:lnTo>
                        <a:lnTo>
                          <a:pt x="1008" y="376"/>
                        </a:lnTo>
                        <a:lnTo>
                          <a:pt x="994" y="386"/>
                        </a:lnTo>
                        <a:lnTo>
                          <a:pt x="988" y="388"/>
                        </a:lnTo>
                        <a:lnTo>
                          <a:pt x="980" y="394"/>
                        </a:lnTo>
                        <a:lnTo>
                          <a:pt x="970" y="396"/>
                        </a:lnTo>
                        <a:lnTo>
                          <a:pt x="960" y="398"/>
                        </a:lnTo>
                        <a:lnTo>
                          <a:pt x="934" y="390"/>
                        </a:lnTo>
                        <a:lnTo>
                          <a:pt x="908" y="388"/>
                        </a:lnTo>
                        <a:lnTo>
                          <a:pt x="894" y="390"/>
                        </a:lnTo>
                        <a:lnTo>
                          <a:pt x="886" y="396"/>
                        </a:lnTo>
                        <a:lnTo>
                          <a:pt x="876" y="402"/>
                        </a:lnTo>
                        <a:lnTo>
                          <a:pt x="862" y="410"/>
                        </a:lnTo>
                        <a:lnTo>
                          <a:pt x="852" y="418"/>
                        </a:lnTo>
                        <a:lnTo>
                          <a:pt x="842" y="430"/>
                        </a:lnTo>
                        <a:lnTo>
                          <a:pt x="828" y="440"/>
                        </a:lnTo>
                        <a:lnTo>
                          <a:pt x="840" y="432"/>
                        </a:lnTo>
                        <a:lnTo>
                          <a:pt x="856" y="422"/>
                        </a:lnTo>
                        <a:lnTo>
                          <a:pt x="876" y="414"/>
                        </a:lnTo>
                        <a:lnTo>
                          <a:pt x="884" y="414"/>
                        </a:lnTo>
                        <a:lnTo>
                          <a:pt x="892" y="414"/>
                        </a:lnTo>
                        <a:lnTo>
                          <a:pt x="898" y="414"/>
                        </a:lnTo>
                        <a:lnTo>
                          <a:pt x="906" y="414"/>
                        </a:lnTo>
                        <a:lnTo>
                          <a:pt x="910" y="418"/>
                        </a:lnTo>
                        <a:lnTo>
                          <a:pt x="910" y="420"/>
                        </a:lnTo>
                        <a:lnTo>
                          <a:pt x="912" y="422"/>
                        </a:lnTo>
                        <a:lnTo>
                          <a:pt x="910" y="426"/>
                        </a:lnTo>
                        <a:lnTo>
                          <a:pt x="910" y="430"/>
                        </a:lnTo>
                        <a:lnTo>
                          <a:pt x="904" y="432"/>
                        </a:lnTo>
                        <a:lnTo>
                          <a:pt x="896" y="436"/>
                        </a:lnTo>
                        <a:lnTo>
                          <a:pt x="892" y="438"/>
                        </a:lnTo>
                        <a:lnTo>
                          <a:pt x="890" y="442"/>
                        </a:lnTo>
                        <a:lnTo>
                          <a:pt x="904" y="442"/>
                        </a:lnTo>
                        <a:lnTo>
                          <a:pt x="898" y="448"/>
                        </a:lnTo>
                        <a:lnTo>
                          <a:pt x="894" y="454"/>
                        </a:lnTo>
                        <a:lnTo>
                          <a:pt x="892" y="460"/>
                        </a:lnTo>
                        <a:lnTo>
                          <a:pt x="892" y="464"/>
                        </a:lnTo>
                        <a:lnTo>
                          <a:pt x="894" y="468"/>
                        </a:lnTo>
                        <a:lnTo>
                          <a:pt x="902" y="472"/>
                        </a:lnTo>
                        <a:lnTo>
                          <a:pt x="910" y="476"/>
                        </a:lnTo>
                        <a:lnTo>
                          <a:pt x="920" y="476"/>
                        </a:lnTo>
                        <a:lnTo>
                          <a:pt x="928" y="476"/>
                        </a:lnTo>
                        <a:lnTo>
                          <a:pt x="936" y="472"/>
                        </a:lnTo>
                        <a:lnTo>
                          <a:pt x="940" y="468"/>
                        </a:lnTo>
                        <a:lnTo>
                          <a:pt x="944" y="462"/>
                        </a:lnTo>
                        <a:lnTo>
                          <a:pt x="948" y="458"/>
                        </a:lnTo>
                        <a:lnTo>
                          <a:pt x="950" y="454"/>
                        </a:lnTo>
                        <a:lnTo>
                          <a:pt x="954" y="454"/>
                        </a:lnTo>
                        <a:lnTo>
                          <a:pt x="958" y="454"/>
                        </a:lnTo>
                        <a:lnTo>
                          <a:pt x="958" y="456"/>
                        </a:lnTo>
                        <a:lnTo>
                          <a:pt x="956" y="460"/>
                        </a:lnTo>
                        <a:lnTo>
                          <a:pt x="954" y="464"/>
                        </a:lnTo>
                        <a:lnTo>
                          <a:pt x="958" y="464"/>
                        </a:lnTo>
                        <a:lnTo>
                          <a:pt x="960" y="466"/>
                        </a:lnTo>
                        <a:lnTo>
                          <a:pt x="960" y="468"/>
                        </a:lnTo>
                        <a:lnTo>
                          <a:pt x="958" y="470"/>
                        </a:lnTo>
                        <a:lnTo>
                          <a:pt x="954" y="474"/>
                        </a:lnTo>
                        <a:lnTo>
                          <a:pt x="946" y="478"/>
                        </a:lnTo>
                        <a:lnTo>
                          <a:pt x="938" y="486"/>
                        </a:lnTo>
                        <a:lnTo>
                          <a:pt x="930" y="490"/>
                        </a:lnTo>
                        <a:lnTo>
                          <a:pt x="910" y="496"/>
                        </a:lnTo>
                        <a:lnTo>
                          <a:pt x="904" y="496"/>
                        </a:lnTo>
                        <a:lnTo>
                          <a:pt x="898" y="496"/>
                        </a:lnTo>
                        <a:lnTo>
                          <a:pt x="890" y="496"/>
                        </a:lnTo>
                        <a:lnTo>
                          <a:pt x="884" y="498"/>
                        </a:lnTo>
                        <a:lnTo>
                          <a:pt x="880" y="504"/>
                        </a:lnTo>
                        <a:lnTo>
                          <a:pt x="876" y="510"/>
                        </a:lnTo>
                        <a:lnTo>
                          <a:pt x="870" y="514"/>
                        </a:lnTo>
                        <a:lnTo>
                          <a:pt x="866" y="516"/>
                        </a:lnTo>
                        <a:lnTo>
                          <a:pt x="862" y="516"/>
                        </a:lnTo>
                        <a:lnTo>
                          <a:pt x="856" y="516"/>
                        </a:lnTo>
                        <a:lnTo>
                          <a:pt x="854" y="512"/>
                        </a:lnTo>
                        <a:lnTo>
                          <a:pt x="854" y="510"/>
                        </a:lnTo>
                        <a:lnTo>
                          <a:pt x="854" y="504"/>
                        </a:lnTo>
                        <a:lnTo>
                          <a:pt x="858" y="500"/>
                        </a:lnTo>
                        <a:lnTo>
                          <a:pt x="866" y="496"/>
                        </a:lnTo>
                        <a:lnTo>
                          <a:pt x="876" y="492"/>
                        </a:lnTo>
                        <a:lnTo>
                          <a:pt x="880" y="488"/>
                        </a:lnTo>
                        <a:lnTo>
                          <a:pt x="882" y="484"/>
                        </a:lnTo>
                        <a:lnTo>
                          <a:pt x="846" y="490"/>
                        </a:lnTo>
                        <a:lnTo>
                          <a:pt x="840" y="470"/>
                        </a:lnTo>
                        <a:lnTo>
                          <a:pt x="840" y="466"/>
                        </a:lnTo>
                        <a:lnTo>
                          <a:pt x="842" y="462"/>
                        </a:lnTo>
                        <a:lnTo>
                          <a:pt x="848" y="454"/>
                        </a:lnTo>
                        <a:lnTo>
                          <a:pt x="828" y="448"/>
                        </a:lnTo>
                        <a:lnTo>
                          <a:pt x="822" y="450"/>
                        </a:lnTo>
                        <a:lnTo>
                          <a:pt x="816" y="454"/>
                        </a:lnTo>
                        <a:lnTo>
                          <a:pt x="806" y="468"/>
                        </a:lnTo>
                        <a:lnTo>
                          <a:pt x="800" y="474"/>
                        </a:lnTo>
                        <a:lnTo>
                          <a:pt x="796" y="482"/>
                        </a:lnTo>
                        <a:lnTo>
                          <a:pt x="790" y="486"/>
                        </a:lnTo>
                        <a:lnTo>
                          <a:pt x="780" y="488"/>
                        </a:lnTo>
                        <a:lnTo>
                          <a:pt x="774" y="490"/>
                        </a:lnTo>
                        <a:lnTo>
                          <a:pt x="742" y="490"/>
                        </a:lnTo>
                        <a:lnTo>
                          <a:pt x="734" y="494"/>
                        </a:lnTo>
                        <a:lnTo>
                          <a:pt x="726" y="496"/>
                        </a:lnTo>
                        <a:lnTo>
                          <a:pt x="722" y="500"/>
                        </a:lnTo>
                        <a:lnTo>
                          <a:pt x="718" y="502"/>
                        </a:lnTo>
                        <a:lnTo>
                          <a:pt x="706" y="504"/>
                        </a:lnTo>
                        <a:lnTo>
                          <a:pt x="690" y="504"/>
                        </a:lnTo>
                        <a:lnTo>
                          <a:pt x="682" y="504"/>
                        </a:lnTo>
                        <a:lnTo>
                          <a:pt x="672" y="506"/>
                        </a:lnTo>
                        <a:lnTo>
                          <a:pt x="664" y="512"/>
                        </a:lnTo>
                        <a:lnTo>
                          <a:pt x="664" y="514"/>
                        </a:lnTo>
                        <a:lnTo>
                          <a:pt x="664" y="520"/>
                        </a:lnTo>
                        <a:lnTo>
                          <a:pt x="654" y="524"/>
                        </a:lnTo>
                        <a:lnTo>
                          <a:pt x="648" y="526"/>
                        </a:lnTo>
                        <a:lnTo>
                          <a:pt x="646" y="530"/>
                        </a:lnTo>
                        <a:lnTo>
                          <a:pt x="642" y="530"/>
                        </a:lnTo>
                        <a:lnTo>
                          <a:pt x="642" y="526"/>
                        </a:lnTo>
                        <a:lnTo>
                          <a:pt x="636" y="528"/>
                        </a:lnTo>
                        <a:lnTo>
                          <a:pt x="634" y="526"/>
                        </a:lnTo>
                        <a:lnTo>
                          <a:pt x="630" y="526"/>
                        </a:lnTo>
                        <a:lnTo>
                          <a:pt x="624" y="528"/>
                        </a:lnTo>
                        <a:lnTo>
                          <a:pt x="616" y="534"/>
                        </a:lnTo>
                        <a:lnTo>
                          <a:pt x="608" y="538"/>
                        </a:lnTo>
                        <a:lnTo>
                          <a:pt x="606" y="540"/>
                        </a:lnTo>
                        <a:lnTo>
                          <a:pt x="600" y="540"/>
                        </a:lnTo>
                        <a:lnTo>
                          <a:pt x="596" y="540"/>
                        </a:lnTo>
                        <a:lnTo>
                          <a:pt x="602" y="536"/>
                        </a:lnTo>
                        <a:lnTo>
                          <a:pt x="608" y="532"/>
                        </a:lnTo>
                        <a:lnTo>
                          <a:pt x="614" y="528"/>
                        </a:lnTo>
                        <a:lnTo>
                          <a:pt x="616" y="524"/>
                        </a:lnTo>
                        <a:lnTo>
                          <a:pt x="616" y="522"/>
                        </a:lnTo>
                        <a:lnTo>
                          <a:pt x="616" y="524"/>
                        </a:lnTo>
                        <a:lnTo>
                          <a:pt x="626" y="518"/>
                        </a:lnTo>
                        <a:lnTo>
                          <a:pt x="632" y="508"/>
                        </a:lnTo>
                        <a:lnTo>
                          <a:pt x="644" y="486"/>
                        </a:lnTo>
                        <a:lnTo>
                          <a:pt x="644" y="492"/>
                        </a:lnTo>
                        <a:lnTo>
                          <a:pt x="648" y="496"/>
                        </a:lnTo>
                        <a:lnTo>
                          <a:pt x="652" y="496"/>
                        </a:lnTo>
                        <a:lnTo>
                          <a:pt x="658" y="496"/>
                        </a:lnTo>
                        <a:lnTo>
                          <a:pt x="664" y="496"/>
                        </a:lnTo>
                        <a:lnTo>
                          <a:pt x="664" y="494"/>
                        </a:lnTo>
                        <a:lnTo>
                          <a:pt x="664" y="490"/>
                        </a:lnTo>
                        <a:lnTo>
                          <a:pt x="664" y="482"/>
                        </a:lnTo>
                        <a:lnTo>
                          <a:pt x="658" y="472"/>
                        </a:lnTo>
                        <a:lnTo>
                          <a:pt x="650" y="466"/>
                        </a:lnTo>
                        <a:lnTo>
                          <a:pt x="648" y="464"/>
                        </a:lnTo>
                        <a:lnTo>
                          <a:pt x="644" y="464"/>
                        </a:lnTo>
                        <a:lnTo>
                          <a:pt x="630" y="464"/>
                        </a:lnTo>
                        <a:lnTo>
                          <a:pt x="612" y="462"/>
                        </a:lnTo>
                        <a:lnTo>
                          <a:pt x="616" y="458"/>
                        </a:lnTo>
                        <a:lnTo>
                          <a:pt x="618" y="452"/>
                        </a:lnTo>
                        <a:lnTo>
                          <a:pt x="618" y="450"/>
                        </a:lnTo>
                        <a:lnTo>
                          <a:pt x="616" y="448"/>
                        </a:lnTo>
                        <a:lnTo>
                          <a:pt x="614" y="446"/>
                        </a:lnTo>
                        <a:lnTo>
                          <a:pt x="612" y="442"/>
                        </a:lnTo>
                        <a:lnTo>
                          <a:pt x="614" y="438"/>
                        </a:lnTo>
                        <a:lnTo>
                          <a:pt x="610" y="436"/>
                        </a:lnTo>
                        <a:lnTo>
                          <a:pt x="608" y="432"/>
                        </a:lnTo>
                        <a:lnTo>
                          <a:pt x="606" y="428"/>
                        </a:lnTo>
                        <a:lnTo>
                          <a:pt x="606" y="424"/>
                        </a:lnTo>
                        <a:lnTo>
                          <a:pt x="604" y="422"/>
                        </a:lnTo>
                        <a:lnTo>
                          <a:pt x="606" y="418"/>
                        </a:lnTo>
                        <a:lnTo>
                          <a:pt x="602" y="416"/>
                        </a:lnTo>
                        <a:lnTo>
                          <a:pt x="598" y="414"/>
                        </a:lnTo>
                        <a:lnTo>
                          <a:pt x="588" y="414"/>
                        </a:lnTo>
                        <a:lnTo>
                          <a:pt x="580" y="416"/>
                        </a:lnTo>
                        <a:lnTo>
                          <a:pt x="566" y="422"/>
                        </a:lnTo>
                        <a:lnTo>
                          <a:pt x="554" y="430"/>
                        </a:lnTo>
                        <a:lnTo>
                          <a:pt x="538" y="438"/>
                        </a:lnTo>
                        <a:lnTo>
                          <a:pt x="526" y="436"/>
                        </a:lnTo>
                        <a:lnTo>
                          <a:pt x="516" y="432"/>
                        </a:lnTo>
                        <a:lnTo>
                          <a:pt x="516" y="434"/>
                        </a:lnTo>
                        <a:lnTo>
                          <a:pt x="510" y="432"/>
                        </a:lnTo>
                        <a:lnTo>
                          <a:pt x="504" y="430"/>
                        </a:lnTo>
                        <a:lnTo>
                          <a:pt x="498" y="430"/>
                        </a:lnTo>
                        <a:lnTo>
                          <a:pt x="492" y="428"/>
                        </a:lnTo>
                        <a:lnTo>
                          <a:pt x="486" y="426"/>
                        </a:lnTo>
                        <a:lnTo>
                          <a:pt x="482" y="422"/>
                        </a:lnTo>
                        <a:lnTo>
                          <a:pt x="482" y="416"/>
                        </a:lnTo>
                        <a:lnTo>
                          <a:pt x="88" y="416"/>
                        </a:lnTo>
                        <a:lnTo>
                          <a:pt x="88" y="414"/>
                        </a:lnTo>
                        <a:lnTo>
                          <a:pt x="86" y="414"/>
                        </a:lnTo>
                        <a:lnTo>
                          <a:pt x="88" y="412"/>
                        </a:lnTo>
                        <a:lnTo>
                          <a:pt x="90" y="410"/>
                        </a:lnTo>
                        <a:lnTo>
                          <a:pt x="80" y="402"/>
                        </a:lnTo>
                        <a:lnTo>
                          <a:pt x="72" y="394"/>
                        </a:lnTo>
                        <a:lnTo>
                          <a:pt x="62" y="386"/>
                        </a:lnTo>
                        <a:lnTo>
                          <a:pt x="58" y="386"/>
                        </a:lnTo>
                        <a:lnTo>
                          <a:pt x="54" y="384"/>
                        </a:lnTo>
                        <a:lnTo>
                          <a:pt x="52" y="378"/>
                        </a:lnTo>
                        <a:lnTo>
                          <a:pt x="50" y="372"/>
                        </a:lnTo>
                        <a:lnTo>
                          <a:pt x="52" y="366"/>
                        </a:lnTo>
                        <a:lnTo>
                          <a:pt x="56" y="360"/>
                        </a:lnTo>
                        <a:lnTo>
                          <a:pt x="56" y="358"/>
                        </a:lnTo>
                        <a:lnTo>
                          <a:pt x="54" y="354"/>
                        </a:lnTo>
                        <a:lnTo>
                          <a:pt x="48" y="352"/>
                        </a:lnTo>
                        <a:lnTo>
                          <a:pt x="48" y="350"/>
                        </a:lnTo>
                        <a:lnTo>
                          <a:pt x="50" y="348"/>
                        </a:lnTo>
                        <a:lnTo>
                          <a:pt x="52" y="346"/>
                        </a:lnTo>
                        <a:lnTo>
                          <a:pt x="50" y="342"/>
                        </a:lnTo>
                        <a:lnTo>
                          <a:pt x="48" y="340"/>
                        </a:lnTo>
                        <a:lnTo>
                          <a:pt x="42" y="336"/>
                        </a:lnTo>
                        <a:lnTo>
                          <a:pt x="42" y="334"/>
                        </a:lnTo>
                        <a:lnTo>
                          <a:pt x="44" y="330"/>
                        </a:lnTo>
                        <a:lnTo>
                          <a:pt x="48" y="326"/>
                        </a:lnTo>
                        <a:lnTo>
                          <a:pt x="52" y="320"/>
                        </a:lnTo>
                        <a:lnTo>
                          <a:pt x="50" y="316"/>
                        </a:lnTo>
                        <a:lnTo>
                          <a:pt x="44" y="316"/>
                        </a:lnTo>
                        <a:lnTo>
                          <a:pt x="34" y="314"/>
                        </a:lnTo>
                        <a:lnTo>
                          <a:pt x="34" y="310"/>
                        </a:lnTo>
                        <a:lnTo>
                          <a:pt x="38" y="308"/>
                        </a:lnTo>
                        <a:lnTo>
                          <a:pt x="40" y="308"/>
                        </a:lnTo>
                        <a:lnTo>
                          <a:pt x="38" y="304"/>
                        </a:lnTo>
                        <a:lnTo>
                          <a:pt x="38" y="300"/>
                        </a:lnTo>
                        <a:lnTo>
                          <a:pt x="36" y="290"/>
                        </a:lnTo>
                        <a:lnTo>
                          <a:pt x="34" y="284"/>
                        </a:lnTo>
                        <a:lnTo>
                          <a:pt x="26" y="276"/>
                        </a:lnTo>
                        <a:lnTo>
                          <a:pt x="24" y="272"/>
                        </a:lnTo>
                        <a:lnTo>
                          <a:pt x="24" y="268"/>
                        </a:lnTo>
                        <a:lnTo>
                          <a:pt x="26" y="262"/>
                        </a:lnTo>
                        <a:lnTo>
                          <a:pt x="30" y="254"/>
                        </a:lnTo>
                        <a:lnTo>
                          <a:pt x="34" y="248"/>
                        </a:lnTo>
                        <a:lnTo>
                          <a:pt x="30" y="246"/>
                        </a:lnTo>
                        <a:lnTo>
                          <a:pt x="30" y="242"/>
                        </a:lnTo>
                        <a:lnTo>
                          <a:pt x="28" y="236"/>
                        </a:lnTo>
                        <a:lnTo>
                          <a:pt x="26" y="232"/>
                        </a:lnTo>
                        <a:lnTo>
                          <a:pt x="20" y="230"/>
                        </a:lnTo>
                        <a:lnTo>
                          <a:pt x="14" y="230"/>
                        </a:lnTo>
                        <a:lnTo>
                          <a:pt x="8" y="230"/>
                        </a:lnTo>
                        <a:lnTo>
                          <a:pt x="8" y="228"/>
                        </a:lnTo>
                        <a:lnTo>
                          <a:pt x="2" y="226"/>
                        </a:lnTo>
                        <a:lnTo>
                          <a:pt x="0" y="222"/>
                        </a:lnTo>
                        <a:lnTo>
                          <a:pt x="172" y="64"/>
                        </a:lnTo>
                        <a:lnTo>
                          <a:pt x="178" y="68"/>
                        </a:lnTo>
                        <a:lnTo>
                          <a:pt x="186" y="68"/>
                        </a:lnTo>
                        <a:lnTo>
                          <a:pt x="196" y="70"/>
                        </a:lnTo>
                        <a:lnTo>
                          <a:pt x="204" y="72"/>
                        </a:lnTo>
                        <a:lnTo>
                          <a:pt x="206" y="74"/>
                        </a:lnTo>
                        <a:lnTo>
                          <a:pt x="210" y="76"/>
                        </a:lnTo>
                        <a:lnTo>
                          <a:pt x="212" y="78"/>
                        </a:lnTo>
                        <a:lnTo>
                          <a:pt x="216" y="78"/>
                        </a:lnTo>
                        <a:lnTo>
                          <a:pt x="226" y="78"/>
                        </a:lnTo>
                        <a:lnTo>
                          <a:pt x="234" y="74"/>
                        </a:lnTo>
                        <a:lnTo>
                          <a:pt x="242" y="72"/>
                        </a:lnTo>
                        <a:lnTo>
                          <a:pt x="252" y="70"/>
                        </a:lnTo>
                        <a:lnTo>
                          <a:pt x="258" y="70"/>
                        </a:lnTo>
                        <a:lnTo>
                          <a:pt x="268" y="70"/>
                        </a:lnTo>
                        <a:lnTo>
                          <a:pt x="280" y="66"/>
                        </a:lnTo>
                        <a:lnTo>
                          <a:pt x="288" y="62"/>
                        </a:lnTo>
                        <a:lnTo>
                          <a:pt x="296" y="60"/>
                        </a:lnTo>
                        <a:lnTo>
                          <a:pt x="316" y="60"/>
                        </a:lnTo>
                        <a:lnTo>
                          <a:pt x="334" y="58"/>
                        </a:lnTo>
                        <a:lnTo>
                          <a:pt x="346" y="58"/>
                        </a:lnTo>
                        <a:lnTo>
                          <a:pt x="352" y="58"/>
                        </a:lnTo>
                        <a:lnTo>
                          <a:pt x="352" y="64"/>
                        </a:lnTo>
                        <a:lnTo>
                          <a:pt x="354" y="68"/>
                        </a:lnTo>
                        <a:lnTo>
                          <a:pt x="358" y="68"/>
                        </a:lnTo>
                        <a:lnTo>
                          <a:pt x="362" y="68"/>
                        </a:lnTo>
                        <a:lnTo>
                          <a:pt x="366" y="64"/>
                        </a:lnTo>
                        <a:lnTo>
                          <a:pt x="374" y="58"/>
                        </a:lnTo>
                        <a:lnTo>
                          <a:pt x="378" y="60"/>
                        </a:lnTo>
                        <a:lnTo>
                          <a:pt x="380" y="64"/>
                        </a:lnTo>
                        <a:lnTo>
                          <a:pt x="380" y="70"/>
                        </a:lnTo>
                        <a:lnTo>
                          <a:pt x="380" y="72"/>
                        </a:lnTo>
                        <a:lnTo>
                          <a:pt x="382" y="72"/>
                        </a:lnTo>
                        <a:lnTo>
                          <a:pt x="386" y="70"/>
                        </a:lnTo>
                        <a:lnTo>
                          <a:pt x="392" y="66"/>
                        </a:lnTo>
                        <a:lnTo>
                          <a:pt x="398" y="64"/>
                        </a:lnTo>
                        <a:lnTo>
                          <a:pt x="410" y="66"/>
                        </a:lnTo>
                        <a:lnTo>
                          <a:pt x="418" y="68"/>
                        </a:lnTo>
                        <a:lnTo>
                          <a:pt x="426" y="72"/>
                        </a:lnTo>
                        <a:lnTo>
                          <a:pt x="436" y="74"/>
                        </a:lnTo>
                        <a:lnTo>
                          <a:pt x="444" y="78"/>
                        </a:lnTo>
                        <a:lnTo>
                          <a:pt x="454" y="82"/>
                        </a:lnTo>
                        <a:lnTo>
                          <a:pt x="458" y="80"/>
                        </a:lnTo>
                        <a:lnTo>
                          <a:pt x="466" y="78"/>
                        </a:lnTo>
                        <a:lnTo>
                          <a:pt x="470" y="80"/>
                        </a:lnTo>
                        <a:lnTo>
                          <a:pt x="472" y="80"/>
                        </a:lnTo>
                        <a:lnTo>
                          <a:pt x="474" y="82"/>
                        </a:lnTo>
                        <a:lnTo>
                          <a:pt x="474" y="86"/>
                        </a:lnTo>
                        <a:lnTo>
                          <a:pt x="472" y="88"/>
                        </a:lnTo>
                        <a:lnTo>
                          <a:pt x="466" y="90"/>
                        </a:lnTo>
                        <a:lnTo>
                          <a:pt x="462" y="94"/>
                        </a:lnTo>
                        <a:lnTo>
                          <a:pt x="460" y="94"/>
                        </a:lnTo>
                        <a:lnTo>
                          <a:pt x="460" y="98"/>
                        </a:lnTo>
                        <a:lnTo>
                          <a:pt x="460" y="100"/>
                        </a:lnTo>
                        <a:lnTo>
                          <a:pt x="462" y="100"/>
                        </a:lnTo>
                        <a:lnTo>
                          <a:pt x="470" y="102"/>
                        </a:lnTo>
                        <a:lnTo>
                          <a:pt x="482" y="100"/>
                        </a:lnTo>
                        <a:lnTo>
                          <a:pt x="492" y="98"/>
                        </a:lnTo>
                        <a:lnTo>
                          <a:pt x="502" y="96"/>
                        </a:lnTo>
                        <a:lnTo>
                          <a:pt x="514" y="94"/>
                        </a:lnTo>
                        <a:lnTo>
                          <a:pt x="518" y="96"/>
                        </a:lnTo>
                        <a:lnTo>
                          <a:pt x="522" y="98"/>
                        </a:lnTo>
                        <a:lnTo>
                          <a:pt x="526" y="102"/>
                        </a:lnTo>
                        <a:lnTo>
                          <a:pt x="528" y="104"/>
                        </a:lnTo>
                        <a:lnTo>
                          <a:pt x="532" y="102"/>
                        </a:lnTo>
                        <a:lnTo>
                          <a:pt x="536" y="100"/>
                        </a:lnTo>
                        <a:lnTo>
                          <a:pt x="538" y="92"/>
                        </a:lnTo>
                        <a:lnTo>
                          <a:pt x="538" y="88"/>
                        </a:lnTo>
                        <a:lnTo>
                          <a:pt x="554" y="84"/>
                        </a:lnTo>
                        <a:lnTo>
                          <a:pt x="562" y="82"/>
                        </a:lnTo>
                        <a:lnTo>
                          <a:pt x="572" y="80"/>
                        </a:lnTo>
                        <a:lnTo>
                          <a:pt x="578" y="82"/>
                        </a:lnTo>
                        <a:lnTo>
                          <a:pt x="582" y="84"/>
                        </a:lnTo>
                        <a:lnTo>
                          <a:pt x="582" y="86"/>
                        </a:lnTo>
                        <a:lnTo>
                          <a:pt x="586" y="88"/>
                        </a:lnTo>
                        <a:lnTo>
                          <a:pt x="594" y="92"/>
                        </a:lnTo>
                        <a:lnTo>
                          <a:pt x="606" y="96"/>
                        </a:lnTo>
                        <a:lnTo>
                          <a:pt x="638" y="96"/>
                        </a:lnTo>
                        <a:lnTo>
                          <a:pt x="642" y="96"/>
                        </a:lnTo>
                        <a:lnTo>
                          <a:pt x="646" y="96"/>
                        </a:lnTo>
                        <a:lnTo>
                          <a:pt x="652" y="92"/>
                        </a:lnTo>
                        <a:lnTo>
                          <a:pt x="656" y="88"/>
                        </a:lnTo>
                        <a:lnTo>
                          <a:pt x="662" y="86"/>
                        </a:lnTo>
                        <a:lnTo>
                          <a:pt x="670" y="88"/>
                        </a:lnTo>
                        <a:lnTo>
                          <a:pt x="682" y="88"/>
                        </a:lnTo>
                        <a:lnTo>
                          <a:pt x="678" y="94"/>
                        </a:lnTo>
                        <a:lnTo>
                          <a:pt x="676" y="98"/>
                        </a:lnTo>
                        <a:lnTo>
                          <a:pt x="674" y="102"/>
                        </a:lnTo>
                        <a:lnTo>
                          <a:pt x="674" y="104"/>
                        </a:lnTo>
                        <a:lnTo>
                          <a:pt x="676" y="106"/>
                        </a:lnTo>
                        <a:lnTo>
                          <a:pt x="680" y="104"/>
                        </a:lnTo>
                        <a:lnTo>
                          <a:pt x="690" y="92"/>
                        </a:lnTo>
                        <a:lnTo>
                          <a:pt x="694" y="88"/>
                        </a:lnTo>
                        <a:lnTo>
                          <a:pt x="702" y="86"/>
                        </a:lnTo>
                        <a:lnTo>
                          <a:pt x="708" y="82"/>
                        </a:lnTo>
                        <a:lnTo>
                          <a:pt x="714" y="78"/>
                        </a:lnTo>
                        <a:lnTo>
                          <a:pt x="716" y="72"/>
                        </a:lnTo>
                        <a:lnTo>
                          <a:pt x="716" y="70"/>
                        </a:lnTo>
                        <a:lnTo>
                          <a:pt x="716" y="68"/>
                        </a:lnTo>
                        <a:lnTo>
                          <a:pt x="714" y="66"/>
                        </a:lnTo>
                        <a:lnTo>
                          <a:pt x="708" y="64"/>
                        </a:lnTo>
                        <a:lnTo>
                          <a:pt x="706" y="64"/>
                        </a:lnTo>
                        <a:lnTo>
                          <a:pt x="706" y="62"/>
                        </a:lnTo>
                        <a:lnTo>
                          <a:pt x="706" y="58"/>
                        </a:lnTo>
                        <a:lnTo>
                          <a:pt x="710" y="54"/>
                        </a:lnTo>
                        <a:lnTo>
                          <a:pt x="718" y="44"/>
                        </a:lnTo>
                        <a:lnTo>
                          <a:pt x="732" y="36"/>
                        </a:lnTo>
                        <a:lnTo>
                          <a:pt x="742" y="32"/>
                        </a:lnTo>
                        <a:lnTo>
                          <a:pt x="746" y="30"/>
                        </a:lnTo>
                        <a:lnTo>
                          <a:pt x="746" y="26"/>
                        </a:lnTo>
                        <a:lnTo>
                          <a:pt x="748" y="20"/>
                        </a:lnTo>
                        <a:lnTo>
                          <a:pt x="752" y="14"/>
                        </a:lnTo>
                        <a:lnTo>
                          <a:pt x="760" y="8"/>
                        </a:lnTo>
                        <a:lnTo>
                          <a:pt x="768" y="4"/>
                        </a:lnTo>
                        <a:lnTo>
                          <a:pt x="776" y="2"/>
                        </a:lnTo>
                        <a:lnTo>
                          <a:pt x="790" y="0"/>
                        </a:lnTo>
                        <a:lnTo>
                          <a:pt x="806" y="0"/>
                        </a:lnTo>
                        <a:lnTo>
                          <a:pt x="816" y="2"/>
                        </a:lnTo>
                        <a:lnTo>
                          <a:pt x="820" y="4"/>
                        </a:lnTo>
                        <a:lnTo>
                          <a:pt x="820" y="6"/>
                        </a:lnTo>
                        <a:lnTo>
                          <a:pt x="810" y="10"/>
                        </a:lnTo>
                        <a:lnTo>
                          <a:pt x="800" y="16"/>
                        </a:lnTo>
                        <a:lnTo>
                          <a:pt x="790" y="20"/>
                        </a:lnTo>
                        <a:lnTo>
                          <a:pt x="778" y="22"/>
                        </a:lnTo>
                        <a:lnTo>
                          <a:pt x="772" y="22"/>
                        </a:lnTo>
                        <a:lnTo>
                          <a:pt x="764" y="26"/>
                        </a:lnTo>
                        <a:lnTo>
                          <a:pt x="758" y="30"/>
                        </a:lnTo>
                        <a:lnTo>
                          <a:pt x="756" y="34"/>
                        </a:lnTo>
                        <a:lnTo>
                          <a:pt x="756" y="52"/>
                        </a:lnTo>
                        <a:lnTo>
                          <a:pt x="754" y="58"/>
                        </a:lnTo>
                        <a:lnTo>
                          <a:pt x="752" y="60"/>
                        </a:lnTo>
                        <a:lnTo>
                          <a:pt x="748" y="64"/>
                        </a:lnTo>
                        <a:lnTo>
                          <a:pt x="750" y="66"/>
                        </a:lnTo>
                        <a:lnTo>
                          <a:pt x="752" y="68"/>
                        </a:lnTo>
                        <a:lnTo>
                          <a:pt x="756" y="70"/>
                        </a:lnTo>
                        <a:lnTo>
                          <a:pt x="758" y="72"/>
                        </a:lnTo>
                        <a:lnTo>
                          <a:pt x="758" y="78"/>
                        </a:lnTo>
                        <a:lnTo>
                          <a:pt x="758" y="80"/>
                        </a:lnTo>
                        <a:lnTo>
                          <a:pt x="762" y="82"/>
                        </a:lnTo>
                        <a:lnTo>
                          <a:pt x="766" y="80"/>
                        </a:lnTo>
                        <a:lnTo>
                          <a:pt x="770" y="78"/>
                        </a:lnTo>
                        <a:lnTo>
                          <a:pt x="772" y="76"/>
                        </a:lnTo>
                        <a:lnTo>
                          <a:pt x="776" y="76"/>
                        </a:lnTo>
                        <a:lnTo>
                          <a:pt x="782" y="76"/>
                        </a:lnTo>
                        <a:lnTo>
                          <a:pt x="784" y="78"/>
                        </a:lnTo>
                        <a:lnTo>
                          <a:pt x="784" y="82"/>
                        </a:lnTo>
                        <a:lnTo>
                          <a:pt x="780" y="86"/>
                        </a:lnTo>
                        <a:lnTo>
                          <a:pt x="774" y="88"/>
                        </a:lnTo>
                        <a:lnTo>
                          <a:pt x="772" y="92"/>
                        </a:lnTo>
                        <a:lnTo>
                          <a:pt x="770" y="98"/>
                        </a:lnTo>
                        <a:lnTo>
                          <a:pt x="772" y="102"/>
                        </a:lnTo>
                        <a:lnTo>
                          <a:pt x="774" y="106"/>
                        </a:lnTo>
                        <a:lnTo>
                          <a:pt x="780" y="104"/>
                        </a:lnTo>
                        <a:lnTo>
                          <a:pt x="786" y="100"/>
                        </a:lnTo>
                        <a:lnTo>
                          <a:pt x="794" y="88"/>
                        </a:lnTo>
                        <a:lnTo>
                          <a:pt x="798" y="92"/>
                        </a:lnTo>
                        <a:lnTo>
                          <a:pt x="808" y="86"/>
                        </a:lnTo>
                        <a:lnTo>
                          <a:pt x="816" y="82"/>
                        </a:lnTo>
                        <a:lnTo>
                          <a:pt x="822" y="80"/>
                        </a:lnTo>
                        <a:lnTo>
                          <a:pt x="822" y="74"/>
                        </a:lnTo>
                        <a:lnTo>
                          <a:pt x="822" y="70"/>
                        </a:lnTo>
                        <a:lnTo>
                          <a:pt x="824" y="68"/>
                        </a:lnTo>
                        <a:lnTo>
                          <a:pt x="828" y="66"/>
                        </a:lnTo>
                        <a:lnTo>
                          <a:pt x="850" y="66"/>
                        </a:lnTo>
                        <a:lnTo>
                          <a:pt x="858" y="70"/>
                        </a:lnTo>
                        <a:lnTo>
                          <a:pt x="862" y="72"/>
                        </a:lnTo>
                        <a:lnTo>
                          <a:pt x="864" y="78"/>
                        </a:lnTo>
                        <a:lnTo>
                          <a:pt x="862" y="80"/>
                        </a:lnTo>
                        <a:lnTo>
                          <a:pt x="860" y="82"/>
                        </a:lnTo>
                        <a:lnTo>
                          <a:pt x="854" y="84"/>
                        </a:lnTo>
                        <a:lnTo>
                          <a:pt x="848" y="86"/>
                        </a:lnTo>
                        <a:lnTo>
                          <a:pt x="846" y="86"/>
                        </a:lnTo>
                        <a:lnTo>
                          <a:pt x="846" y="90"/>
                        </a:lnTo>
                        <a:lnTo>
                          <a:pt x="846" y="94"/>
                        </a:lnTo>
                        <a:lnTo>
                          <a:pt x="848" y="100"/>
                        </a:lnTo>
                        <a:lnTo>
                          <a:pt x="846" y="104"/>
                        </a:lnTo>
                        <a:lnTo>
                          <a:pt x="842" y="108"/>
                        </a:lnTo>
                        <a:lnTo>
                          <a:pt x="830" y="112"/>
                        </a:lnTo>
                        <a:lnTo>
                          <a:pt x="816" y="116"/>
                        </a:lnTo>
                        <a:lnTo>
                          <a:pt x="808" y="122"/>
                        </a:lnTo>
                        <a:lnTo>
                          <a:pt x="802" y="126"/>
                        </a:lnTo>
                        <a:lnTo>
                          <a:pt x="798" y="124"/>
                        </a:lnTo>
                        <a:lnTo>
                          <a:pt x="790" y="122"/>
                        </a:lnTo>
                        <a:lnTo>
                          <a:pt x="780" y="122"/>
                        </a:lnTo>
                        <a:lnTo>
                          <a:pt x="772" y="132"/>
                        </a:lnTo>
                        <a:lnTo>
                          <a:pt x="758" y="140"/>
                        </a:lnTo>
                        <a:lnTo>
                          <a:pt x="732" y="156"/>
                        </a:lnTo>
                        <a:lnTo>
                          <a:pt x="726" y="160"/>
                        </a:lnTo>
                        <a:lnTo>
                          <a:pt x="722" y="164"/>
                        </a:lnTo>
                        <a:lnTo>
                          <a:pt x="718" y="164"/>
                        </a:lnTo>
                        <a:lnTo>
                          <a:pt x="712" y="164"/>
                        </a:lnTo>
                        <a:lnTo>
                          <a:pt x="708" y="166"/>
                        </a:lnTo>
                        <a:lnTo>
                          <a:pt x="704" y="168"/>
                        </a:lnTo>
                        <a:lnTo>
                          <a:pt x="698" y="172"/>
                        </a:lnTo>
                        <a:lnTo>
                          <a:pt x="690" y="176"/>
                        </a:lnTo>
                        <a:lnTo>
                          <a:pt x="684" y="178"/>
                        </a:lnTo>
                        <a:lnTo>
                          <a:pt x="674" y="180"/>
                        </a:lnTo>
                        <a:lnTo>
                          <a:pt x="656" y="184"/>
                        </a:lnTo>
                        <a:lnTo>
                          <a:pt x="648" y="188"/>
                        </a:lnTo>
                        <a:lnTo>
                          <a:pt x="640" y="192"/>
                        </a:lnTo>
                        <a:lnTo>
                          <a:pt x="632" y="198"/>
                        </a:lnTo>
                        <a:lnTo>
                          <a:pt x="622" y="206"/>
                        </a:lnTo>
                        <a:lnTo>
                          <a:pt x="612" y="214"/>
                        </a:lnTo>
                        <a:lnTo>
                          <a:pt x="606" y="222"/>
                        </a:lnTo>
                        <a:lnTo>
                          <a:pt x="600" y="234"/>
                        </a:lnTo>
                        <a:lnTo>
                          <a:pt x="594" y="244"/>
                        </a:lnTo>
                        <a:lnTo>
                          <a:pt x="602" y="244"/>
                        </a:lnTo>
                        <a:lnTo>
                          <a:pt x="606" y="246"/>
                        </a:lnTo>
                        <a:lnTo>
                          <a:pt x="606" y="248"/>
                        </a:lnTo>
                        <a:lnTo>
                          <a:pt x="604" y="260"/>
                        </a:lnTo>
                        <a:lnTo>
                          <a:pt x="602" y="266"/>
                        </a:lnTo>
                        <a:lnTo>
                          <a:pt x="602" y="274"/>
                        </a:lnTo>
                        <a:lnTo>
                          <a:pt x="604" y="274"/>
                        </a:lnTo>
                        <a:lnTo>
                          <a:pt x="606" y="276"/>
                        </a:lnTo>
                        <a:lnTo>
                          <a:pt x="608" y="276"/>
                        </a:lnTo>
                        <a:lnTo>
                          <a:pt x="614" y="272"/>
                        </a:lnTo>
                        <a:lnTo>
                          <a:pt x="622" y="272"/>
                        </a:lnTo>
                        <a:lnTo>
                          <a:pt x="630" y="274"/>
                        </a:lnTo>
                        <a:lnTo>
                          <a:pt x="636" y="276"/>
                        </a:lnTo>
                        <a:lnTo>
                          <a:pt x="642" y="280"/>
                        </a:lnTo>
                        <a:lnTo>
                          <a:pt x="648" y="288"/>
                        </a:lnTo>
                        <a:lnTo>
                          <a:pt x="652" y="292"/>
                        </a:lnTo>
                        <a:lnTo>
                          <a:pt x="656" y="294"/>
                        </a:lnTo>
                        <a:lnTo>
                          <a:pt x="662" y="294"/>
                        </a:lnTo>
                        <a:lnTo>
                          <a:pt x="666" y="296"/>
                        </a:lnTo>
                        <a:lnTo>
                          <a:pt x="670" y="300"/>
                        </a:lnTo>
                        <a:lnTo>
                          <a:pt x="674" y="304"/>
                        </a:lnTo>
                        <a:lnTo>
                          <a:pt x="680" y="306"/>
                        </a:lnTo>
                        <a:lnTo>
                          <a:pt x="688" y="308"/>
                        </a:lnTo>
                        <a:lnTo>
                          <a:pt x="698" y="306"/>
                        </a:lnTo>
                        <a:lnTo>
                          <a:pt x="712" y="308"/>
                        </a:lnTo>
                        <a:lnTo>
                          <a:pt x="712" y="310"/>
                        </a:lnTo>
                        <a:lnTo>
                          <a:pt x="712" y="314"/>
                        </a:lnTo>
                        <a:lnTo>
                          <a:pt x="710" y="322"/>
                        </a:lnTo>
                        <a:lnTo>
                          <a:pt x="704" y="332"/>
                        </a:lnTo>
                        <a:lnTo>
                          <a:pt x="700" y="344"/>
                        </a:lnTo>
                        <a:lnTo>
                          <a:pt x="698" y="350"/>
                        </a:lnTo>
                        <a:lnTo>
                          <a:pt x="698" y="356"/>
                        </a:lnTo>
                        <a:lnTo>
                          <a:pt x="700" y="360"/>
                        </a:lnTo>
                        <a:lnTo>
                          <a:pt x="704" y="366"/>
                        </a:lnTo>
                        <a:lnTo>
                          <a:pt x="712" y="376"/>
                        </a:lnTo>
                        <a:lnTo>
                          <a:pt x="714" y="374"/>
                        </a:lnTo>
                        <a:lnTo>
                          <a:pt x="718" y="370"/>
                        </a:lnTo>
                        <a:lnTo>
                          <a:pt x="724" y="366"/>
                        </a:lnTo>
                        <a:lnTo>
                          <a:pt x="730" y="362"/>
                        </a:lnTo>
                        <a:lnTo>
                          <a:pt x="734" y="356"/>
                        </a:lnTo>
                        <a:lnTo>
                          <a:pt x="738" y="350"/>
                        </a:lnTo>
                        <a:lnTo>
                          <a:pt x="742" y="332"/>
                        </a:lnTo>
                        <a:lnTo>
                          <a:pt x="746" y="314"/>
                        </a:lnTo>
                        <a:lnTo>
                          <a:pt x="748" y="312"/>
                        </a:lnTo>
                        <a:lnTo>
                          <a:pt x="754" y="308"/>
                        </a:lnTo>
                        <a:lnTo>
                          <a:pt x="766" y="306"/>
                        </a:lnTo>
                        <a:lnTo>
                          <a:pt x="772" y="304"/>
                        </a:lnTo>
                        <a:lnTo>
                          <a:pt x="788" y="296"/>
                        </a:lnTo>
                        <a:lnTo>
                          <a:pt x="796" y="290"/>
                        </a:lnTo>
                        <a:lnTo>
                          <a:pt x="800" y="284"/>
                        </a:lnTo>
                        <a:lnTo>
                          <a:pt x="804" y="276"/>
                        </a:lnTo>
                        <a:lnTo>
                          <a:pt x="806" y="266"/>
                        </a:lnTo>
                        <a:lnTo>
                          <a:pt x="804" y="264"/>
                        </a:lnTo>
                        <a:lnTo>
                          <a:pt x="802" y="262"/>
                        </a:lnTo>
                        <a:lnTo>
                          <a:pt x="800" y="258"/>
                        </a:lnTo>
                        <a:lnTo>
                          <a:pt x="794" y="256"/>
                        </a:lnTo>
                        <a:lnTo>
                          <a:pt x="794" y="254"/>
                        </a:lnTo>
                        <a:lnTo>
                          <a:pt x="792" y="250"/>
                        </a:lnTo>
                        <a:lnTo>
                          <a:pt x="794" y="246"/>
                        </a:lnTo>
                        <a:lnTo>
                          <a:pt x="798" y="244"/>
                        </a:lnTo>
                        <a:lnTo>
                          <a:pt x="804" y="238"/>
                        </a:lnTo>
                        <a:lnTo>
                          <a:pt x="806" y="23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5" name="ïṣḻíďe">
                    <a:extLst>
                      <a:ext uri="{FF2B5EF4-FFF2-40B4-BE49-F238E27FC236}">
                        <a16:creationId xmlns="" xmlns:a16="http://schemas.microsoft.com/office/drawing/2014/main" id="{6F65C3BC-49B1-4A65-9618-E90DFD0624C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83347" y="2341921"/>
                    <a:ext cx="64729" cy="29422"/>
                  </a:xfrm>
                  <a:custGeom>
                    <a:avLst/>
                    <a:gdLst>
                      <a:gd name="T0" fmla="*/ 2147483647 w 38"/>
                      <a:gd name="T1" fmla="*/ 2147483647 h 18"/>
                      <a:gd name="T2" fmla="*/ 2147483647 w 38"/>
                      <a:gd name="T3" fmla="*/ 2147483647 h 18"/>
                      <a:gd name="T4" fmla="*/ 2147483647 w 38"/>
                      <a:gd name="T5" fmla="*/ 2147483647 h 18"/>
                      <a:gd name="T6" fmla="*/ 2147483647 w 38"/>
                      <a:gd name="T7" fmla="*/ 2147483647 h 18"/>
                      <a:gd name="T8" fmla="*/ 2147483647 w 38"/>
                      <a:gd name="T9" fmla="*/ 2147483647 h 18"/>
                      <a:gd name="T10" fmla="*/ 0 w 38"/>
                      <a:gd name="T11" fmla="*/ 2147483647 h 18"/>
                      <a:gd name="T12" fmla="*/ 2147483647 w 38"/>
                      <a:gd name="T13" fmla="*/ 0 h 18"/>
                      <a:gd name="T14" fmla="*/ 2147483647 w 38"/>
                      <a:gd name="T15" fmla="*/ 0 h 18"/>
                      <a:gd name="T16" fmla="*/ 2147483647 w 38"/>
                      <a:gd name="T17" fmla="*/ 0 h 18"/>
                      <a:gd name="T18" fmla="*/ 2147483647 w 38"/>
                      <a:gd name="T19" fmla="*/ 2147483647 h 18"/>
                      <a:gd name="T20" fmla="*/ 2147483647 w 38"/>
                      <a:gd name="T21" fmla="*/ 2147483647 h 18"/>
                      <a:gd name="T22" fmla="*/ 2147483647 w 38"/>
                      <a:gd name="T23" fmla="*/ 2147483647 h 18"/>
                      <a:gd name="T24" fmla="*/ 2147483647 w 38"/>
                      <a:gd name="T25" fmla="*/ 2147483647 h 18"/>
                      <a:gd name="T26" fmla="*/ 2147483647 w 38"/>
                      <a:gd name="T27" fmla="*/ 2147483647 h 18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38"/>
                      <a:gd name="T43" fmla="*/ 0 h 18"/>
                      <a:gd name="T44" fmla="*/ 38 w 38"/>
                      <a:gd name="T45" fmla="*/ 18 h 18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38" h="18">
                        <a:moveTo>
                          <a:pt x="38" y="18"/>
                        </a:moveTo>
                        <a:lnTo>
                          <a:pt x="24" y="16"/>
                        </a:lnTo>
                        <a:lnTo>
                          <a:pt x="18" y="16"/>
                        </a:lnTo>
                        <a:lnTo>
                          <a:pt x="10" y="14"/>
                        </a:lnTo>
                        <a:lnTo>
                          <a:pt x="2" y="8"/>
                        </a:lnTo>
                        <a:lnTo>
                          <a:pt x="0" y="4"/>
                        </a:lnTo>
                        <a:lnTo>
                          <a:pt x="2" y="0"/>
                        </a:lnTo>
                        <a:lnTo>
                          <a:pt x="4" y="0"/>
                        </a:lnTo>
                        <a:lnTo>
                          <a:pt x="12" y="0"/>
                        </a:lnTo>
                        <a:lnTo>
                          <a:pt x="22" y="2"/>
                        </a:lnTo>
                        <a:lnTo>
                          <a:pt x="28" y="6"/>
                        </a:lnTo>
                        <a:lnTo>
                          <a:pt x="34" y="12"/>
                        </a:lnTo>
                        <a:lnTo>
                          <a:pt x="36" y="14"/>
                        </a:lnTo>
                        <a:lnTo>
                          <a:pt x="38" y="1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6" name="ïŝḻïďe">
                    <a:extLst>
                      <a:ext uri="{FF2B5EF4-FFF2-40B4-BE49-F238E27FC236}">
                        <a16:creationId xmlns="" xmlns:a16="http://schemas.microsoft.com/office/drawing/2014/main" id="{4C86CCD0-43F9-4F4E-BF59-8EEB10A6D6A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889393" y="2294285"/>
                    <a:ext cx="169397" cy="149914"/>
                  </a:xfrm>
                  <a:custGeom>
                    <a:avLst/>
                    <a:gdLst>
                      <a:gd name="T0" fmla="*/ 2147483647 w 96"/>
                      <a:gd name="T1" fmla="*/ 2147483647 h 90"/>
                      <a:gd name="T2" fmla="*/ 2147483647 w 96"/>
                      <a:gd name="T3" fmla="*/ 2147483647 h 90"/>
                      <a:gd name="T4" fmla="*/ 2147483647 w 96"/>
                      <a:gd name="T5" fmla="*/ 2147483647 h 90"/>
                      <a:gd name="T6" fmla="*/ 2147483647 w 96"/>
                      <a:gd name="T7" fmla="*/ 2147483647 h 90"/>
                      <a:gd name="T8" fmla="*/ 2147483647 w 96"/>
                      <a:gd name="T9" fmla="*/ 2147483647 h 90"/>
                      <a:gd name="T10" fmla="*/ 2147483647 w 96"/>
                      <a:gd name="T11" fmla="*/ 2147483647 h 90"/>
                      <a:gd name="T12" fmla="*/ 0 w 96"/>
                      <a:gd name="T13" fmla="*/ 2147483647 h 90"/>
                      <a:gd name="T14" fmla="*/ 2147483647 w 96"/>
                      <a:gd name="T15" fmla="*/ 2147483647 h 90"/>
                      <a:gd name="T16" fmla="*/ 2147483647 w 96"/>
                      <a:gd name="T17" fmla="*/ 2147483647 h 90"/>
                      <a:gd name="T18" fmla="*/ 2147483647 w 96"/>
                      <a:gd name="T19" fmla="*/ 2147483647 h 90"/>
                      <a:gd name="T20" fmla="*/ 2147483647 w 96"/>
                      <a:gd name="T21" fmla="*/ 2147483647 h 90"/>
                      <a:gd name="T22" fmla="*/ 2147483647 w 96"/>
                      <a:gd name="T23" fmla="*/ 2147483647 h 90"/>
                      <a:gd name="T24" fmla="*/ 2147483647 w 96"/>
                      <a:gd name="T25" fmla="*/ 2147483647 h 90"/>
                      <a:gd name="T26" fmla="*/ 2147483647 w 96"/>
                      <a:gd name="T27" fmla="*/ 2147483647 h 90"/>
                      <a:gd name="T28" fmla="*/ 2147483647 w 96"/>
                      <a:gd name="T29" fmla="*/ 0 h 90"/>
                      <a:gd name="T30" fmla="*/ 2147483647 w 96"/>
                      <a:gd name="T31" fmla="*/ 2147483647 h 90"/>
                      <a:gd name="T32" fmla="*/ 2147483647 w 96"/>
                      <a:gd name="T33" fmla="*/ 2147483647 h 90"/>
                      <a:gd name="T34" fmla="*/ 2147483647 w 96"/>
                      <a:gd name="T35" fmla="*/ 2147483647 h 90"/>
                      <a:gd name="T36" fmla="*/ 2147483647 w 96"/>
                      <a:gd name="T37" fmla="*/ 2147483647 h 90"/>
                      <a:gd name="T38" fmla="*/ 2147483647 w 96"/>
                      <a:gd name="T39" fmla="*/ 2147483647 h 90"/>
                      <a:gd name="T40" fmla="*/ 2147483647 w 96"/>
                      <a:gd name="T41" fmla="*/ 2147483647 h 90"/>
                      <a:gd name="T42" fmla="*/ 2147483647 w 96"/>
                      <a:gd name="T43" fmla="*/ 2147483647 h 90"/>
                      <a:gd name="T44" fmla="*/ 2147483647 w 96"/>
                      <a:gd name="T45" fmla="*/ 2147483647 h 90"/>
                      <a:gd name="T46" fmla="*/ 2147483647 w 96"/>
                      <a:gd name="T47" fmla="*/ 2147483647 h 90"/>
                      <a:gd name="T48" fmla="*/ 2147483647 w 96"/>
                      <a:gd name="T49" fmla="*/ 2147483647 h 90"/>
                      <a:gd name="T50" fmla="*/ 2147483647 w 96"/>
                      <a:gd name="T51" fmla="*/ 2147483647 h 90"/>
                      <a:gd name="T52" fmla="*/ 2147483647 w 96"/>
                      <a:gd name="T53" fmla="*/ 2147483647 h 90"/>
                      <a:gd name="T54" fmla="*/ 2147483647 w 96"/>
                      <a:gd name="T55" fmla="*/ 2147483647 h 90"/>
                      <a:gd name="T56" fmla="*/ 2147483647 w 96"/>
                      <a:gd name="T57" fmla="*/ 2147483647 h 90"/>
                      <a:gd name="T58" fmla="*/ 2147483647 w 96"/>
                      <a:gd name="T59" fmla="*/ 2147483647 h 90"/>
                      <a:gd name="T60" fmla="*/ 2147483647 w 96"/>
                      <a:gd name="T61" fmla="*/ 2147483647 h 90"/>
                      <a:gd name="T62" fmla="*/ 2147483647 w 96"/>
                      <a:gd name="T63" fmla="*/ 2147483647 h 90"/>
                      <a:gd name="T64" fmla="*/ 2147483647 w 96"/>
                      <a:gd name="T65" fmla="*/ 2147483647 h 90"/>
                      <a:gd name="T66" fmla="*/ 2147483647 w 96"/>
                      <a:gd name="T67" fmla="*/ 2147483647 h 90"/>
                      <a:gd name="T68" fmla="*/ 2147483647 w 96"/>
                      <a:gd name="T69" fmla="*/ 2147483647 h 90"/>
                      <a:gd name="T70" fmla="*/ 2147483647 w 96"/>
                      <a:gd name="T71" fmla="*/ 2147483647 h 90"/>
                      <a:gd name="T72" fmla="*/ 2147483647 w 96"/>
                      <a:gd name="T73" fmla="*/ 2147483647 h 90"/>
                      <a:gd name="T74" fmla="*/ 2147483647 w 96"/>
                      <a:gd name="T75" fmla="*/ 2147483647 h 90"/>
                      <a:gd name="T76" fmla="*/ 2147483647 w 96"/>
                      <a:gd name="T77" fmla="*/ 2147483647 h 90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w 96"/>
                      <a:gd name="T118" fmla="*/ 0 h 90"/>
                      <a:gd name="T119" fmla="*/ 96 w 96"/>
                      <a:gd name="T120" fmla="*/ 90 h 90"/>
                    </a:gdLst>
                    <a:ahLst/>
                    <a:cxnLst>
                      <a:cxn ang="T78">
                        <a:pos x="T0" y="T1"/>
                      </a:cxn>
                      <a:cxn ang="T79">
                        <a:pos x="T2" y="T3"/>
                      </a:cxn>
                      <a:cxn ang="T80">
                        <a:pos x="T4" y="T5"/>
                      </a:cxn>
                      <a:cxn ang="T81">
                        <a:pos x="T6" y="T7"/>
                      </a:cxn>
                      <a:cxn ang="T82">
                        <a:pos x="T8" y="T9"/>
                      </a:cxn>
                      <a:cxn ang="T83">
                        <a:pos x="T10" y="T11"/>
                      </a:cxn>
                      <a:cxn ang="T84">
                        <a:pos x="T12" y="T13"/>
                      </a:cxn>
                      <a:cxn ang="T85">
                        <a:pos x="T14" y="T15"/>
                      </a:cxn>
                      <a:cxn ang="T86">
                        <a:pos x="T16" y="T17"/>
                      </a:cxn>
                      <a:cxn ang="T87">
                        <a:pos x="T18" y="T19"/>
                      </a:cxn>
                      <a:cxn ang="T88">
                        <a:pos x="T20" y="T21"/>
                      </a:cxn>
                      <a:cxn ang="T89">
                        <a:pos x="T22" y="T23"/>
                      </a:cxn>
                      <a:cxn ang="T90">
                        <a:pos x="T24" y="T25"/>
                      </a:cxn>
                      <a:cxn ang="T91">
                        <a:pos x="T26" y="T27"/>
                      </a:cxn>
                      <a:cxn ang="T92">
                        <a:pos x="T28" y="T29"/>
                      </a:cxn>
                      <a:cxn ang="T93">
                        <a:pos x="T30" y="T31"/>
                      </a:cxn>
                      <a:cxn ang="T94">
                        <a:pos x="T32" y="T33"/>
                      </a:cxn>
                      <a:cxn ang="T95">
                        <a:pos x="T34" y="T35"/>
                      </a:cxn>
                      <a:cxn ang="T96">
                        <a:pos x="T36" y="T37"/>
                      </a:cxn>
                      <a:cxn ang="T97">
                        <a:pos x="T38" y="T39"/>
                      </a:cxn>
                      <a:cxn ang="T98">
                        <a:pos x="T40" y="T41"/>
                      </a:cxn>
                      <a:cxn ang="T99">
                        <a:pos x="T42" y="T43"/>
                      </a:cxn>
                      <a:cxn ang="T100">
                        <a:pos x="T44" y="T45"/>
                      </a:cxn>
                      <a:cxn ang="T101">
                        <a:pos x="T46" y="T47"/>
                      </a:cxn>
                      <a:cxn ang="T102">
                        <a:pos x="T48" y="T49"/>
                      </a:cxn>
                      <a:cxn ang="T103">
                        <a:pos x="T50" y="T51"/>
                      </a:cxn>
                      <a:cxn ang="T104">
                        <a:pos x="T52" y="T53"/>
                      </a:cxn>
                      <a:cxn ang="T105">
                        <a:pos x="T54" y="T55"/>
                      </a:cxn>
                      <a:cxn ang="T106">
                        <a:pos x="T56" y="T57"/>
                      </a:cxn>
                      <a:cxn ang="T107">
                        <a:pos x="T58" y="T59"/>
                      </a:cxn>
                      <a:cxn ang="T108">
                        <a:pos x="T60" y="T61"/>
                      </a:cxn>
                      <a:cxn ang="T109">
                        <a:pos x="T62" y="T63"/>
                      </a:cxn>
                      <a:cxn ang="T110">
                        <a:pos x="T64" y="T65"/>
                      </a:cxn>
                      <a:cxn ang="T111">
                        <a:pos x="T66" y="T67"/>
                      </a:cxn>
                      <a:cxn ang="T112">
                        <a:pos x="T68" y="T69"/>
                      </a:cxn>
                      <a:cxn ang="T113">
                        <a:pos x="T70" y="T71"/>
                      </a:cxn>
                      <a:cxn ang="T114">
                        <a:pos x="T72" y="T73"/>
                      </a:cxn>
                      <a:cxn ang="T115">
                        <a:pos x="T74" y="T75"/>
                      </a:cxn>
                      <a:cxn ang="T116">
                        <a:pos x="T76" y="T77"/>
                      </a:cxn>
                    </a:cxnLst>
                    <a:rect l="T117" t="T118" r="T119" b="T120"/>
                    <a:pathLst>
                      <a:path w="96" h="90">
                        <a:moveTo>
                          <a:pt x="76" y="74"/>
                        </a:moveTo>
                        <a:lnTo>
                          <a:pt x="70" y="74"/>
                        </a:lnTo>
                        <a:lnTo>
                          <a:pt x="66" y="76"/>
                        </a:lnTo>
                        <a:lnTo>
                          <a:pt x="58" y="80"/>
                        </a:lnTo>
                        <a:lnTo>
                          <a:pt x="52" y="84"/>
                        </a:lnTo>
                        <a:lnTo>
                          <a:pt x="48" y="84"/>
                        </a:lnTo>
                        <a:lnTo>
                          <a:pt x="44" y="84"/>
                        </a:lnTo>
                        <a:lnTo>
                          <a:pt x="50" y="76"/>
                        </a:lnTo>
                        <a:lnTo>
                          <a:pt x="46" y="72"/>
                        </a:lnTo>
                        <a:lnTo>
                          <a:pt x="42" y="70"/>
                        </a:lnTo>
                        <a:lnTo>
                          <a:pt x="14" y="70"/>
                        </a:lnTo>
                        <a:lnTo>
                          <a:pt x="6" y="70"/>
                        </a:lnTo>
                        <a:lnTo>
                          <a:pt x="2" y="70"/>
                        </a:lnTo>
                        <a:lnTo>
                          <a:pt x="0" y="68"/>
                        </a:lnTo>
                        <a:lnTo>
                          <a:pt x="2" y="66"/>
                        </a:lnTo>
                        <a:lnTo>
                          <a:pt x="4" y="64"/>
                        </a:lnTo>
                        <a:lnTo>
                          <a:pt x="8" y="64"/>
                        </a:lnTo>
                        <a:lnTo>
                          <a:pt x="10" y="54"/>
                        </a:lnTo>
                        <a:lnTo>
                          <a:pt x="16" y="50"/>
                        </a:lnTo>
                        <a:lnTo>
                          <a:pt x="22" y="48"/>
                        </a:lnTo>
                        <a:lnTo>
                          <a:pt x="22" y="46"/>
                        </a:lnTo>
                        <a:lnTo>
                          <a:pt x="24" y="42"/>
                        </a:lnTo>
                        <a:lnTo>
                          <a:pt x="28" y="32"/>
                        </a:lnTo>
                        <a:lnTo>
                          <a:pt x="34" y="30"/>
                        </a:lnTo>
                        <a:lnTo>
                          <a:pt x="38" y="28"/>
                        </a:lnTo>
                        <a:lnTo>
                          <a:pt x="44" y="20"/>
                        </a:lnTo>
                        <a:lnTo>
                          <a:pt x="52" y="14"/>
                        </a:lnTo>
                        <a:lnTo>
                          <a:pt x="62" y="6"/>
                        </a:lnTo>
                        <a:lnTo>
                          <a:pt x="66" y="2"/>
                        </a:lnTo>
                        <a:lnTo>
                          <a:pt x="70" y="0"/>
                        </a:lnTo>
                        <a:lnTo>
                          <a:pt x="74" y="0"/>
                        </a:lnTo>
                        <a:lnTo>
                          <a:pt x="74" y="4"/>
                        </a:lnTo>
                        <a:lnTo>
                          <a:pt x="70" y="4"/>
                        </a:lnTo>
                        <a:lnTo>
                          <a:pt x="72" y="8"/>
                        </a:lnTo>
                        <a:lnTo>
                          <a:pt x="62" y="16"/>
                        </a:lnTo>
                        <a:lnTo>
                          <a:pt x="56" y="24"/>
                        </a:lnTo>
                        <a:lnTo>
                          <a:pt x="54" y="30"/>
                        </a:lnTo>
                        <a:lnTo>
                          <a:pt x="56" y="30"/>
                        </a:lnTo>
                        <a:lnTo>
                          <a:pt x="60" y="24"/>
                        </a:lnTo>
                        <a:lnTo>
                          <a:pt x="64" y="24"/>
                        </a:lnTo>
                        <a:lnTo>
                          <a:pt x="64" y="30"/>
                        </a:lnTo>
                        <a:lnTo>
                          <a:pt x="66" y="32"/>
                        </a:lnTo>
                        <a:lnTo>
                          <a:pt x="68" y="34"/>
                        </a:lnTo>
                        <a:lnTo>
                          <a:pt x="70" y="40"/>
                        </a:lnTo>
                        <a:lnTo>
                          <a:pt x="70" y="42"/>
                        </a:lnTo>
                        <a:lnTo>
                          <a:pt x="72" y="42"/>
                        </a:lnTo>
                        <a:lnTo>
                          <a:pt x="74" y="40"/>
                        </a:lnTo>
                        <a:lnTo>
                          <a:pt x="78" y="38"/>
                        </a:lnTo>
                        <a:lnTo>
                          <a:pt x="80" y="38"/>
                        </a:lnTo>
                        <a:lnTo>
                          <a:pt x="88" y="40"/>
                        </a:lnTo>
                        <a:lnTo>
                          <a:pt x="92" y="42"/>
                        </a:lnTo>
                        <a:lnTo>
                          <a:pt x="94" y="42"/>
                        </a:lnTo>
                        <a:lnTo>
                          <a:pt x="92" y="46"/>
                        </a:lnTo>
                        <a:lnTo>
                          <a:pt x="88" y="48"/>
                        </a:lnTo>
                        <a:lnTo>
                          <a:pt x="82" y="50"/>
                        </a:lnTo>
                        <a:lnTo>
                          <a:pt x="84" y="52"/>
                        </a:lnTo>
                        <a:lnTo>
                          <a:pt x="86" y="52"/>
                        </a:lnTo>
                        <a:lnTo>
                          <a:pt x="92" y="50"/>
                        </a:lnTo>
                        <a:lnTo>
                          <a:pt x="94" y="54"/>
                        </a:lnTo>
                        <a:lnTo>
                          <a:pt x="90" y="56"/>
                        </a:lnTo>
                        <a:lnTo>
                          <a:pt x="90" y="58"/>
                        </a:lnTo>
                        <a:lnTo>
                          <a:pt x="96" y="58"/>
                        </a:lnTo>
                        <a:lnTo>
                          <a:pt x="92" y="64"/>
                        </a:lnTo>
                        <a:lnTo>
                          <a:pt x="88" y="68"/>
                        </a:lnTo>
                        <a:lnTo>
                          <a:pt x="84" y="70"/>
                        </a:lnTo>
                        <a:lnTo>
                          <a:pt x="88" y="70"/>
                        </a:lnTo>
                        <a:lnTo>
                          <a:pt x="92" y="70"/>
                        </a:lnTo>
                        <a:lnTo>
                          <a:pt x="96" y="70"/>
                        </a:lnTo>
                        <a:lnTo>
                          <a:pt x="94" y="74"/>
                        </a:lnTo>
                        <a:lnTo>
                          <a:pt x="90" y="82"/>
                        </a:lnTo>
                        <a:lnTo>
                          <a:pt x="84" y="88"/>
                        </a:lnTo>
                        <a:lnTo>
                          <a:pt x="80" y="90"/>
                        </a:lnTo>
                        <a:lnTo>
                          <a:pt x="76" y="88"/>
                        </a:lnTo>
                        <a:lnTo>
                          <a:pt x="76" y="86"/>
                        </a:lnTo>
                        <a:lnTo>
                          <a:pt x="78" y="82"/>
                        </a:lnTo>
                        <a:lnTo>
                          <a:pt x="80" y="80"/>
                        </a:lnTo>
                        <a:lnTo>
                          <a:pt x="74" y="82"/>
                        </a:lnTo>
                        <a:lnTo>
                          <a:pt x="70" y="82"/>
                        </a:lnTo>
                        <a:lnTo>
                          <a:pt x="76" y="7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7" name="ïṣḷïďé">
                    <a:extLst>
                      <a:ext uri="{FF2B5EF4-FFF2-40B4-BE49-F238E27FC236}">
                        <a16:creationId xmlns="" xmlns:a16="http://schemas.microsoft.com/office/drawing/2014/main" id="{06777A21-AAAC-454D-B811-DAA232F25B0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82648" y="1668012"/>
                    <a:ext cx="247898" cy="95272"/>
                  </a:xfrm>
                  <a:custGeom>
                    <a:avLst/>
                    <a:gdLst>
                      <a:gd name="T0" fmla="*/ 0 w 142"/>
                      <a:gd name="T1" fmla="*/ 2147483647 h 58"/>
                      <a:gd name="T2" fmla="*/ 2147483647 w 142"/>
                      <a:gd name="T3" fmla="*/ 2147483647 h 58"/>
                      <a:gd name="T4" fmla="*/ 2147483647 w 142"/>
                      <a:gd name="T5" fmla="*/ 2147483647 h 58"/>
                      <a:gd name="T6" fmla="*/ 2147483647 w 142"/>
                      <a:gd name="T7" fmla="*/ 2147483647 h 58"/>
                      <a:gd name="T8" fmla="*/ 2147483647 w 142"/>
                      <a:gd name="T9" fmla="*/ 2147483647 h 58"/>
                      <a:gd name="T10" fmla="*/ 2147483647 w 142"/>
                      <a:gd name="T11" fmla="*/ 2147483647 h 58"/>
                      <a:gd name="T12" fmla="*/ 2147483647 w 142"/>
                      <a:gd name="T13" fmla="*/ 2147483647 h 58"/>
                      <a:gd name="T14" fmla="*/ 2147483647 w 142"/>
                      <a:gd name="T15" fmla="*/ 2147483647 h 58"/>
                      <a:gd name="T16" fmla="*/ 2147483647 w 142"/>
                      <a:gd name="T17" fmla="*/ 2147483647 h 58"/>
                      <a:gd name="T18" fmla="*/ 2147483647 w 142"/>
                      <a:gd name="T19" fmla="*/ 2147483647 h 58"/>
                      <a:gd name="T20" fmla="*/ 2147483647 w 142"/>
                      <a:gd name="T21" fmla="*/ 2147483647 h 58"/>
                      <a:gd name="T22" fmla="*/ 2147483647 w 142"/>
                      <a:gd name="T23" fmla="*/ 2147483647 h 58"/>
                      <a:gd name="T24" fmla="*/ 2147483647 w 142"/>
                      <a:gd name="T25" fmla="*/ 2147483647 h 58"/>
                      <a:gd name="T26" fmla="*/ 2147483647 w 142"/>
                      <a:gd name="T27" fmla="*/ 2147483647 h 58"/>
                      <a:gd name="T28" fmla="*/ 2147483647 w 142"/>
                      <a:gd name="T29" fmla="*/ 2147483647 h 58"/>
                      <a:gd name="T30" fmla="*/ 2147483647 w 142"/>
                      <a:gd name="T31" fmla="*/ 2147483647 h 58"/>
                      <a:gd name="T32" fmla="*/ 2147483647 w 142"/>
                      <a:gd name="T33" fmla="*/ 2147483647 h 58"/>
                      <a:gd name="T34" fmla="*/ 2147483647 w 142"/>
                      <a:gd name="T35" fmla="*/ 2147483647 h 58"/>
                      <a:gd name="T36" fmla="*/ 2147483647 w 142"/>
                      <a:gd name="T37" fmla="*/ 2147483647 h 58"/>
                      <a:gd name="T38" fmla="*/ 2147483647 w 142"/>
                      <a:gd name="T39" fmla="*/ 2147483647 h 58"/>
                      <a:gd name="T40" fmla="*/ 2147483647 w 142"/>
                      <a:gd name="T41" fmla="*/ 2147483647 h 58"/>
                      <a:gd name="T42" fmla="*/ 2147483647 w 142"/>
                      <a:gd name="T43" fmla="*/ 2147483647 h 58"/>
                      <a:gd name="T44" fmla="*/ 2147483647 w 142"/>
                      <a:gd name="T45" fmla="*/ 2147483647 h 58"/>
                      <a:gd name="T46" fmla="*/ 2147483647 w 142"/>
                      <a:gd name="T47" fmla="*/ 2147483647 h 58"/>
                      <a:gd name="T48" fmla="*/ 2147483647 w 142"/>
                      <a:gd name="T49" fmla="*/ 2147483647 h 58"/>
                      <a:gd name="T50" fmla="*/ 2147483647 w 142"/>
                      <a:gd name="T51" fmla="*/ 2147483647 h 58"/>
                      <a:gd name="T52" fmla="*/ 2147483647 w 142"/>
                      <a:gd name="T53" fmla="*/ 2147483647 h 58"/>
                      <a:gd name="T54" fmla="*/ 2147483647 w 142"/>
                      <a:gd name="T55" fmla="*/ 2147483647 h 58"/>
                      <a:gd name="T56" fmla="*/ 2147483647 w 142"/>
                      <a:gd name="T57" fmla="*/ 0 h 58"/>
                      <a:gd name="T58" fmla="*/ 2147483647 w 142"/>
                      <a:gd name="T59" fmla="*/ 2147483647 h 58"/>
                      <a:gd name="T60" fmla="*/ 2147483647 w 142"/>
                      <a:gd name="T61" fmla="*/ 2147483647 h 58"/>
                      <a:gd name="T62" fmla="*/ 2147483647 w 142"/>
                      <a:gd name="T63" fmla="*/ 2147483647 h 58"/>
                      <a:gd name="T64" fmla="*/ 2147483647 w 142"/>
                      <a:gd name="T65" fmla="*/ 2147483647 h 58"/>
                      <a:gd name="T66" fmla="*/ 2147483647 w 142"/>
                      <a:gd name="T67" fmla="*/ 2147483647 h 58"/>
                      <a:gd name="T68" fmla="*/ 2147483647 w 142"/>
                      <a:gd name="T69" fmla="*/ 2147483647 h 58"/>
                      <a:gd name="T70" fmla="*/ 2147483647 w 142"/>
                      <a:gd name="T71" fmla="*/ 2147483647 h 58"/>
                      <a:gd name="T72" fmla="*/ 2147483647 w 142"/>
                      <a:gd name="T73" fmla="*/ 2147483647 h 58"/>
                      <a:gd name="T74" fmla="*/ 0 w 142"/>
                      <a:gd name="T75" fmla="*/ 2147483647 h 58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w 142"/>
                      <a:gd name="T115" fmla="*/ 0 h 58"/>
                      <a:gd name="T116" fmla="*/ 142 w 142"/>
                      <a:gd name="T117" fmla="*/ 58 h 58"/>
                    </a:gdLst>
                    <a:ahLst/>
                    <a:cxnLst>
                      <a:cxn ang="T76">
                        <a:pos x="T0" y="T1"/>
                      </a:cxn>
                      <a:cxn ang="T77">
                        <a:pos x="T2" y="T3"/>
                      </a:cxn>
                      <a:cxn ang="T78">
                        <a:pos x="T4" y="T5"/>
                      </a:cxn>
                      <a:cxn ang="T79">
                        <a:pos x="T6" y="T7"/>
                      </a:cxn>
                      <a:cxn ang="T80">
                        <a:pos x="T8" y="T9"/>
                      </a:cxn>
                      <a:cxn ang="T81">
                        <a:pos x="T10" y="T11"/>
                      </a:cxn>
                      <a:cxn ang="T82">
                        <a:pos x="T12" y="T13"/>
                      </a:cxn>
                      <a:cxn ang="T83">
                        <a:pos x="T14" y="T15"/>
                      </a:cxn>
                      <a:cxn ang="T84">
                        <a:pos x="T16" y="T17"/>
                      </a:cxn>
                      <a:cxn ang="T85">
                        <a:pos x="T18" y="T19"/>
                      </a:cxn>
                      <a:cxn ang="T86">
                        <a:pos x="T20" y="T21"/>
                      </a:cxn>
                      <a:cxn ang="T87">
                        <a:pos x="T22" y="T23"/>
                      </a:cxn>
                      <a:cxn ang="T88">
                        <a:pos x="T24" y="T25"/>
                      </a:cxn>
                      <a:cxn ang="T89">
                        <a:pos x="T26" y="T27"/>
                      </a:cxn>
                      <a:cxn ang="T90">
                        <a:pos x="T28" y="T29"/>
                      </a:cxn>
                      <a:cxn ang="T91">
                        <a:pos x="T30" y="T31"/>
                      </a:cxn>
                      <a:cxn ang="T92">
                        <a:pos x="T32" y="T33"/>
                      </a:cxn>
                      <a:cxn ang="T93">
                        <a:pos x="T34" y="T35"/>
                      </a:cxn>
                      <a:cxn ang="T94">
                        <a:pos x="T36" y="T37"/>
                      </a:cxn>
                      <a:cxn ang="T95">
                        <a:pos x="T38" y="T39"/>
                      </a:cxn>
                      <a:cxn ang="T96">
                        <a:pos x="T40" y="T41"/>
                      </a:cxn>
                      <a:cxn ang="T97">
                        <a:pos x="T42" y="T43"/>
                      </a:cxn>
                      <a:cxn ang="T98">
                        <a:pos x="T44" y="T45"/>
                      </a:cxn>
                      <a:cxn ang="T99">
                        <a:pos x="T46" y="T47"/>
                      </a:cxn>
                      <a:cxn ang="T100">
                        <a:pos x="T48" y="T49"/>
                      </a:cxn>
                      <a:cxn ang="T101">
                        <a:pos x="T50" y="T51"/>
                      </a:cxn>
                      <a:cxn ang="T102">
                        <a:pos x="T52" y="T53"/>
                      </a:cxn>
                      <a:cxn ang="T103">
                        <a:pos x="T54" y="T55"/>
                      </a:cxn>
                      <a:cxn ang="T104">
                        <a:pos x="T56" y="T57"/>
                      </a:cxn>
                      <a:cxn ang="T105">
                        <a:pos x="T58" y="T59"/>
                      </a:cxn>
                      <a:cxn ang="T106">
                        <a:pos x="T60" y="T61"/>
                      </a:cxn>
                      <a:cxn ang="T107">
                        <a:pos x="T62" y="T63"/>
                      </a:cxn>
                      <a:cxn ang="T108">
                        <a:pos x="T64" y="T65"/>
                      </a:cxn>
                      <a:cxn ang="T109">
                        <a:pos x="T66" y="T67"/>
                      </a:cxn>
                      <a:cxn ang="T110">
                        <a:pos x="T68" y="T69"/>
                      </a:cxn>
                      <a:cxn ang="T111">
                        <a:pos x="T70" y="T71"/>
                      </a:cxn>
                      <a:cxn ang="T112">
                        <a:pos x="T72" y="T73"/>
                      </a:cxn>
                      <a:cxn ang="T113">
                        <a:pos x="T74" y="T75"/>
                      </a:cxn>
                    </a:cxnLst>
                    <a:rect l="T114" t="T115" r="T116" b="T117"/>
                    <a:pathLst>
                      <a:path w="142" h="58">
                        <a:moveTo>
                          <a:pt x="0" y="40"/>
                        </a:moveTo>
                        <a:lnTo>
                          <a:pt x="4" y="40"/>
                        </a:lnTo>
                        <a:lnTo>
                          <a:pt x="10" y="40"/>
                        </a:lnTo>
                        <a:lnTo>
                          <a:pt x="14" y="40"/>
                        </a:lnTo>
                        <a:lnTo>
                          <a:pt x="18" y="44"/>
                        </a:lnTo>
                        <a:lnTo>
                          <a:pt x="20" y="48"/>
                        </a:lnTo>
                        <a:lnTo>
                          <a:pt x="18" y="56"/>
                        </a:lnTo>
                        <a:lnTo>
                          <a:pt x="20" y="58"/>
                        </a:lnTo>
                        <a:lnTo>
                          <a:pt x="24" y="54"/>
                        </a:lnTo>
                        <a:lnTo>
                          <a:pt x="32" y="48"/>
                        </a:lnTo>
                        <a:lnTo>
                          <a:pt x="38" y="44"/>
                        </a:lnTo>
                        <a:lnTo>
                          <a:pt x="48" y="44"/>
                        </a:lnTo>
                        <a:lnTo>
                          <a:pt x="54" y="44"/>
                        </a:lnTo>
                        <a:lnTo>
                          <a:pt x="60" y="42"/>
                        </a:lnTo>
                        <a:lnTo>
                          <a:pt x="70" y="36"/>
                        </a:lnTo>
                        <a:lnTo>
                          <a:pt x="78" y="34"/>
                        </a:lnTo>
                        <a:lnTo>
                          <a:pt x="100" y="30"/>
                        </a:lnTo>
                        <a:lnTo>
                          <a:pt x="122" y="24"/>
                        </a:lnTo>
                        <a:lnTo>
                          <a:pt x="132" y="20"/>
                        </a:lnTo>
                        <a:lnTo>
                          <a:pt x="142" y="14"/>
                        </a:lnTo>
                        <a:lnTo>
                          <a:pt x="134" y="8"/>
                        </a:lnTo>
                        <a:lnTo>
                          <a:pt x="128" y="4"/>
                        </a:lnTo>
                        <a:lnTo>
                          <a:pt x="124" y="4"/>
                        </a:lnTo>
                        <a:lnTo>
                          <a:pt x="118" y="4"/>
                        </a:lnTo>
                        <a:lnTo>
                          <a:pt x="118" y="8"/>
                        </a:lnTo>
                        <a:lnTo>
                          <a:pt x="112" y="8"/>
                        </a:lnTo>
                        <a:lnTo>
                          <a:pt x="106" y="6"/>
                        </a:lnTo>
                        <a:lnTo>
                          <a:pt x="102" y="2"/>
                        </a:lnTo>
                        <a:lnTo>
                          <a:pt x="96" y="0"/>
                        </a:lnTo>
                        <a:lnTo>
                          <a:pt x="76" y="2"/>
                        </a:lnTo>
                        <a:lnTo>
                          <a:pt x="60" y="4"/>
                        </a:lnTo>
                        <a:lnTo>
                          <a:pt x="48" y="14"/>
                        </a:lnTo>
                        <a:lnTo>
                          <a:pt x="44" y="18"/>
                        </a:lnTo>
                        <a:lnTo>
                          <a:pt x="38" y="22"/>
                        </a:lnTo>
                        <a:lnTo>
                          <a:pt x="24" y="28"/>
                        </a:lnTo>
                        <a:lnTo>
                          <a:pt x="12" y="34"/>
                        </a:lnTo>
                        <a:lnTo>
                          <a:pt x="6" y="36"/>
                        </a:lnTo>
                        <a:lnTo>
                          <a:pt x="0" y="4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8" name="íṥḻiḓé">
                    <a:extLst>
                      <a:ext uri="{FF2B5EF4-FFF2-40B4-BE49-F238E27FC236}">
                        <a16:creationId xmlns="" xmlns:a16="http://schemas.microsoft.com/office/drawing/2014/main" id="{1B5BC3B8-1B43-43A9-9108-F8EF83BE291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478983" y="1554526"/>
                    <a:ext cx="90897" cy="42031"/>
                  </a:xfrm>
                  <a:custGeom>
                    <a:avLst/>
                    <a:gdLst>
                      <a:gd name="T0" fmla="*/ 2147483647 w 52"/>
                      <a:gd name="T1" fmla="*/ 2147483647 h 26"/>
                      <a:gd name="T2" fmla="*/ 2147483647 w 52"/>
                      <a:gd name="T3" fmla="*/ 2147483647 h 26"/>
                      <a:gd name="T4" fmla="*/ 2147483647 w 52"/>
                      <a:gd name="T5" fmla="*/ 2147483647 h 26"/>
                      <a:gd name="T6" fmla="*/ 2147483647 w 52"/>
                      <a:gd name="T7" fmla="*/ 2147483647 h 26"/>
                      <a:gd name="T8" fmla="*/ 2147483647 w 52"/>
                      <a:gd name="T9" fmla="*/ 2147483647 h 26"/>
                      <a:gd name="T10" fmla="*/ 2147483647 w 52"/>
                      <a:gd name="T11" fmla="*/ 2147483647 h 26"/>
                      <a:gd name="T12" fmla="*/ 2147483647 w 52"/>
                      <a:gd name="T13" fmla="*/ 2147483647 h 26"/>
                      <a:gd name="T14" fmla="*/ 0 w 52"/>
                      <a:gd name="T15" fmla="*/ 2147483647 h 26"/>
                      <a:gd name="T16" fmla="*/ 2147483647 w 52"/>
                      <a:gd name="T17" fmla="*/ 2147483647 h 26"/>
                      <a:gd name="T18" fmla="*/ 2147483647 w 52"/>
                      <a:gd name="T19" fmla="*/ 2147483647 h 26"/>
                      <a:gd name="T20" fmla="*/ 2147483647 w 52"/>
                      <a:gd name="T21" fmla="*/ 0 h 26"/>
                      <a:gd name="T22" fmla="*/ 2147483647 w 52"/>
                      <a:gd name="T23" fmla="*/ 2147483647 h 26"/>
                      <a:gd name="T24" fmla="*/ 2147483647 w 52"/>
                      <a:gd name="T25" fmla="*/ 2147483647 h 26"/>
                      <a:gd name="T26" fmla="*/ 2147483647 w 52"/>
                      <a:gd name="T27" fmla="*/ 2147483647 h 26"/>
                      <a:gd name="T28" fmla="*/ 2147483647 w 52"/>
                      <a:gd name="T29" fmla="*/ 2147483647 h 26"/>
                      <a:gd name="T30" fmla="*/ 2147483647 w 52"/>
                      <a:gd name="T31" fmla="*/ 2147483647 h 26"/>
                      <a:gd name="T32" fmla="*/ 2147483647 w 52"/>
                      <a:gd name="T33" fmla="*/ 2147483647 h 26"/>
                      <a:gd name="T34" fmla="*/ 2147483647 w 52"/>
                      <a:gd name="T35" fmla="*/ 2147483647 h 26"/>
                      <a:gd name="T36" fmla="*/ 2147483647 w 52"/>
                      <a:gd name="T37" fmla="*/ 2147483647 h 26"/>
                      <a:gd name="T38" fmla="*/ 2147483647 w 52"/>
                      <a:gd name="T39" fmla="*/ 2147483647 h 26"/>
                      <a:gd name="T40" fmla="*/ 2147483647 w 52"/>
                      <a:gd name="T41" fmla="*/ 2147483647 h 26"/>
                      <a:gd name="T42" fmla="*/ 2147483647 w 52"/>
                      <a:gd name="T43" fmla="*/ 2147483647 h 26"/>
                      <a:gd name="T44" fmla="*/ 2147483647 w 52"/>
                      <a:gd name="T45" fmla="*/ 2147483647 h 2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52"/>
                      <a:gd name="T70" fmla="*/ 0 h 26"/>
                      <a:gd name="T71" fmla="*/ 52 w 52"/>
                      <a:gd name="T72" fmla="*/ 26 h 26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52" h="26">
                        <a:moveTo>
                          <a:pt x="34" y="26"/>
                        </a:moveTo>
                        <a:lnTo>
                          <a:pt x="32" y="24"/>
                        </a:lnTo>
                        <a:lnTo>
                          <a:pt x="30" y="22"/>
                        </a:lnTo>
                        <a:lnTo>
                          <a:pt x="26" y="18"/>
                        </a:lnTo>
                        <a:lnTo>
                          <a:pt x="20" y="18"/>
                        </a:lnTo>
                        <a:lnTo>
                          <a:pt x="12" y="18"/>
                        </a:lnTo>
                        <a:lnTo>
                          <a:pt x="6" y="18"/>
                        </a:lnTo>
                        <a:lnTo>
                          <a:pt x="0" y="16"/>
                        </a:lnTo>
                        <a:lnTo>
                          <a:pt x="8" y="6"/>
                        </a:lnTo>
                        <a:lnTo>
                          <a:pt x="14" y="2"/>
                        </a:lnTo>
                        <a:lnTo>
                          <a:pt x="24" y="0"/>
                        </a:lnTo>
                        <a:lnTo>
                          <a:pt x="28" y="2"/>
                        </a:lnTo>
                        <a:lnTo>
                          <a:pt x="30" y="4"/>
                        </a:lnTo>
                        <a:lnTo>
                          <a:pt x="32" y="6"/>
                        </a:lnTo>
                        <a:lnTo>
                          <a:pt x="34" y="8"/>
                        </a:lnTo>
                        <a:lnTo>
                          <a:pt x="40" y="8"/>
                        </a:lnTo>
                        <a:lnTo>
                          <a:pt x="48" y="10"/>
                        </a:lnTo>
                        <a:lnTo>
                          <a:pt x="52" y="12"/>
                        </a:lnTo>
                        <a:lnTo>
                          <a:pt x="52" y="16"/>
                        </a:lnTo>
                        <a:lnTo>
                          <a:pt x="52" y="22"/>
                        </a:lnTo>
                        <a:lnTo>
                          <a:pt x="48" y="24"/>
                        </a:lnTo>
                        <a:lnTo>
                          <a:pt x="42" y="26"/>
                        </a:lnTo>
                        <a:lnTo>
                          <a:pt x="34" y="2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29" name="iśļíḓê">
                    <a:extLst>
                      <a:ext uri="{FF2B5EF4-FFF2-40B4-BE49-F238E27FC236}">
                        <a16:creationId xmlns="" xmlns:a16="http://schemas.microsoft.com/office/drawing/2014/main" id="{B65AE100-9AE9-41E7-AC5F-2D32139309D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85940" y="1680622"/>
                    <a:ext cx="356700" cy="135904"/>
                  </a:xfrm>
                  <a:custGeom>
                    <a:avLst/>
                    <a:gdLst>
                      <a:gd name="T0" fmla="*/ 2147483647 w 204"/>
                      <a:gd name="T1" fmla="*/ 2147483647 h 82"/>
                      <a:gd name="T2" fmla="*/ 2147483647 w 204"/>
                      <a:gd name="T3" fmla="*/ 2147483647 h 82"/>
                      <a:gd name="T4" fmla="*/ 2147483647 w 204"/>
                      <a:gd name="T5" fmla="*/ 2147483647 h 82"/>
                      <a:gd name="T6" fmla="*/ 2147483647 w 204"/>
                      <a:gd name="T7" fmla="*/ 2147483647 h 82"/>
                      <a:gd name="T8" fmla="*/ 2147483647 w 204"/>
                      <a:gd name="T9" fmla="*/ 2147483647 h 82"/>
                      <a:gd name="T10" fmla="*/ 2147483647 w 204"/>
                      <a:gd name="T11" fmla="*/ 2147483647 h 82"/>
                      <a:gd name="T12" fmla="*/ 2147483647 w 204"/>
                      <a:gd name="T13" fmla="*/ 2147483647 h 82"/>
                      <a:gd name="T14" fmla="*/ 2147483647 w 204"/>
                      <a:gd name="T15" fmla="*/ 2147483647 h 82"/>
                      <a:gd name="T16" fmla="*/ 2147483647 w 204"/>
                      <a:gd name="T17" fmla="*/ 2147483647 h 82"/>
                      <a:gd name="T18" fmla="*/ 2147483647 w 204"/>
                      <a:gd name="T19" fmla="*/ 2147483647 h 82"/>
                      <a:gd name="T20" fmla="*/ 2147483647 w 204"/>
                      <a:gd name="T21" fmla="*/ 2147483647 h 82"/>
                      <a:gd name="T22" fmla="*/ 2147483647 w 204"/>
                      <a:gd name="T23" fmla="*/ 2147483647 h 82"/>
                      <a:gd name="T24" fmla="*/ 2147483647 w 204"/>
                      <a:gd name="T25" fmla="*/ 2147483647 h 82"/>
                      <a:gd name="T26" fmla="*/ 2147483647 w 204"/>
                      <a:gd name="T27" fmla="*/ 2147483647 h 82"/>
                      <a:gd name="T28" fmla="*/ 2147483647 w 204"/>
                      <a:gd name="T29" fmla="*/ 2147483647 h 82"/>
                      <a:gd name="T30" fmla="*/ 2147483647 w 204"/>
                      <a:gd name="T31" fmla="*/ 2147483647 h 82"/>
                      <a:gd name="T32" fmla="*/ 2147483647 w 204"/>
                      <a:gd name="T33" fmla="*/ 2147483647 h 82"/>
                      <a:gd name="T34" fmla="*/ 2147483647 w 204"/>
                      <a:gd name="T35" fmla="*/ 2147483647 h 82"/>
                      <a:gd name="T36" fmla="*/ 2147483647 w 204"/>
                      <a:gd name="T37" fmla="*/ 2147483647 h 82"/>
                      <a:gd name="T38" fmla="*/ 2147483647 w 204"/>
                      <a:gd name="T39" fmla="*/ 2147483647 h 82"/>
                      <a:gd name="T40" fmla="*/ 2147483647 w 204"/>
                      <a:gd name="T41" fmla="*/ 2147483647 h 82"/>
                      <a:gd name="T42" fmla="*/ 2147483647 w 204"/>
                      <a:gd name="T43" fmla="*/ 2147483647 h 82"/>
                      <a:gd name="T44" fmla="*/ 2147483647 w 204"/>
                      <a:gd name="T45" fmla="*/ 2147483647 h 82"/>
                      <a:gd name="T46" fmla="*/ 2147483647 w 204"/>
                      <a:gd name="T47" fmla="*/ 2147483647 h 82"/>
                      <a:gd name="T48" fmla="*/ 2147483647 w 204"/>
                      <a:gd name="T49" fmla="*/ 2147483647 h 82"/>
                      <a:gd name="T50" fmla="*/ 2147483647 w 204"/>
                      <a:gd name="T51" fmla="*/ 2147483647 h 82"/>
                      <a:gd name="T52" fmla="*/ 2147483647 w 204"/>
                      <a:gd name="T53" fmla="*/ 2147483647 h 82"/>
                      <a:gd name="T54" fmla="*/ 2147483647 w 204"/>
                      <a:gd name="T55" fmla="*/ 2147483647 h 82"/>
                      <a:gd name="T56" fmla="*/ 2147483647 w 204"/>
                      <a:gd name="T57" fmla="*/ 2147483647 h 82"/>
                      <a:gd name="T58" fmla="*/ 2147483647 w 204"/>
                      <a:gd name="T59" fmla="*/ 2147483647 h 82"/>
                      <a:gd name="T60" fmla="*/ 2147483647 w 204"/>
                      <a:gd name="T61" fmla="*/ 2147483647 h 82"/>
                      <a:gd name="T62" fmla="*/ 2147483647 w 204"/>
                      <a:gd name="T63" fmla="*/ 2147483647 h 82"/>
                      <a:gd name="T64" fmla="*/ 2147483647 w 204"/>
                      <a:gd name="T65" fmla="*/ 2147483647 h 82"/>
                      <a:gd name="T66" fmla="*/ 2147483647 w 204"/>
                      <a:gd name="T67" fmla="*/ 2147483647 h 82"/>
                      <a:gd name="T68" fmla="*/ 2147483647 w 204"/>
                      <a:gd name="T69" fmla="*/ 0 h 82"/>
                      <a:gd name="T70" fmla="*/ 2147483647 w 204"/>
                      <a:gd name="T71" fmla="*/ 2147483647 h 82"/>
                      <a:gd name="T72" fmla="*/ 2147483647 w 204"/>
                      <a:gd name="T73" fmla="*/ 2147483647 h 82"/>
                      <a:gd name="T74" fmla="*/ 2147483647 w 204"/>
                      <a:gd name="T75" fmla="*/ 2147483647 h 82"/>
                      <a:gd name="T76" fmla="*/ 2147483647 w 204"/>
                      <a:gd name="T77" fmla="*/ 2147483647 h 82"/>
                      <a:gd name="T78" fmla="*/ 2147483647 w 204"/>
                      <a:gd name="T79" fmla="*/ 2147483647 h 82"/>
                      <a:gd name="T80" fmla="*/ 2147483647 w 204"/>
                      <a:gd name="T81" fmla="*/ 2147483647 h 82"/>
                      <a:gd name="T82" fmla="*/ 2147483647 w 204"/>
                      <a:gd name="T83" fmla="*/ 2147483647 h 82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w 204"/>
                      <a:gd name="T127" fmla="*/ 0 h 82"/>
                      <a:gd name="T128" fmla="*/ 204 w 204"/>
                      <a:gd name="T129" fmla="*/ 82 h 82"/>
                    </a:gdLst>
                    <a:ahLst/>
                    <a:cxnLst>
                      <a:cxn ang="T84">
                        <a:pos x="T0" y="T1"/>
                      </a:cxn>
                      <a:cxn ang="T85">
                        <a:pos x="T2" y="T3"/>
                      </a:cxn>
                      <a:cxn ang="T86">
                        <a:pos x="T4" y="T5"/>
                      </a:cxn>
                      <a:cxn ang="T87">
                        <a:pos x="T6" y="T7"/>
                      </a:cxn>
                      <a:cxn ang="T88">
                        <a:pos x="T8" y="T9"/>
                      </a:cxn>
                      <a:cxn ang="T89">
                        <a:pos x="T10" y="T11"/>
                      </a:cxn>
                      <a:cxn ang="T90">
                        <a:pos x="T12" y="T13"/>
                      </a:cxn>
                      <a:cxn ang="T91">
                        <a:pos x="T14" y="T15"/>
                      </a:cxn>
                      <a:cxn ang="T92">
                        <a:pos x="T16" y="T17"/>
                      </a:cxn>
                      <a:cxn ang="T93">
                        <a:pos x="T18" y="T19"/>
                      </a:cxn>
                      <a:cxn ang="T94">
                        <a:pos x="T20" y="T21"/>
                      </a:cxn>
                      <a:cxn ang="T95">
                        <a:pos x="T22" y="T23"/>
                      </a:cxn>
                      <a:cxn ang="T96">
                        <a:pos x="T24" y="T25"/>
                      </a:cxn>
                      <a:cxn ang="T97">
                        <a:pos x="T26" y="T27"/>
                      </a:cxn>
                      <a:cxn ang="T98">
                        <a:pos x="T28" y="T29"/>
                      </a:cxn>
                      <a:cxn ang="T99">
                        <a:pos x="T30" y="T31"/>
                      </a:cxn>
                      <a:cxn ang="T100">
                        <a:pos x="T32" y="T33"/>
                      </a:cxn>
                      <a:cxn ang="T101">
                        <a:pos x="T34" y="T35"/>
                      </a:cxn>
                      <a:cxn ang="T102">
                        <a:pos x="T36" y="T37"/>
                      </a:cxn>
                      <a:cxn ang="T103">
                        <a:pos x="T38" y="T39"/>
                      </a:cxn>
                      <a:cxn ang="T104">
                        <a:pos x="T40" y="T41"/>
                      </a:cxn>
                      <a:cxn ang="T105">
                        <a:pos x="T42" y="T43"/>
                      </a:cxn>
                      <a:cxn ang="T106">
                        <a:pos x="T44" y="T45"/>
                      </a:cxn>
                      <a:cxn ang="T107">
                        <a:pos x="T46" y="T47"/>
                      </a:cxn>
                      <a:cxn ang="T108">
                        <a:pos x="T48" y="T49"/>
                      </a:cxn>
                      <a:cxn ang="T109">
                        <a:pos x="T50" y="T51"/>
                      </a:cxn>
                      <a:cxn ang="T110">
                        <a:pos x="T52" y="T53"/>
                      </a:cxn>
                      <a:cxn ang="T111">
                        <a:pos x="T54" y="T55"/>
                      </a:cxn>
                      <a:cxn ang="T112">
                        <a:pos x="T56" y="T57"/>
                      </a:cxn>
                      <a:cxn ang="T113">
                        <a:pos x="T58" y="T59"/>
                      </a:cxn>
                      <a:cxn ang="T114">
                        <a:pos x="T60" y="T61"/>
                      </a:cxn>
                      <a:cxn ang="T115">
                        <a:pos x="T62" y="T63"/>
                      </a:cxn>
                      <a:cxn ang="T116">
                        <a:pos x="T64" y="T65"/>
                      </a:cxn>
                      <a:cxn ang="T117">
                        <a:pos x="T66" y="T67"/>
                      </a:cxn>
                      <a:cxn ang="T118">
                        <a:pos x="T68" y="T69"/>
                      </a:cxn>
                      <a:cxn ang="T119">
                        <a:pos x="T70" y="T71"/>
                      </a:cxn>
                      <a:cxn ang="T120">
                        <a:pos x="T72" y="T73"/>
                      </a:cxn>
                      <a:cxn ang="T121">
                        <a:pos x="T74" y="T75"/>
                      </a:cxn>
                      <a:cxn ang="T122">
                        <a:pos x="T76" y="T77"/>
                      </a:cxn>
                      <a:cxn ang="T123">
                        <a:pos x="T78" y="T79"/>
                      </a:cxn>
                      <a:cxn ang="T124">
                        <a:pos x="T80" y="T81"/>
                      </a:cxn>
                      <a:cxn ang="T125">
                        <a:pos x="T82" y="T83"/>
                      </a:cxn>
                    </a:cxnLst>
                    <a:rect l="T126" t="T127" r="T128" b="T129"/>
                    <a:pathLst>
                      <a:path w="204" h="82">
                        <a:moveTo>
                          <a:pt x="176" y="62"/>
                        </a:moveTo>
                        <a:lnTo>
                          <a:pt x="172" y="62"/>
                        </a:lnTo>
                        <a:lnTo>
                          <a:pt x="170" y="64"/>
                        </a:lnTo>
                        <a:lnTo>
                          <a:pt x="166" y="70"/>
                        </a:lnTo>
                        <a:lnTo>
                          <a:pt x="160" y="76"/>
                        </a:lnTo>
                        <a:lnTo>
                          <a:pt x="158" y="78"/>
                        </a:lnTo>
                        <a:lnTo>
                          <a:pt x="154" y="80"/>
                        </a:lnTo>
                        <a:lnTo>
                          <a:pt x="146" y="78"/>
                        </a:lnTo>
                        <a:lnTo>
                          <a:pt x="132" y="76"/>
                        </a:lnTo>
                        <a:lnTo>
                          <a:pt x="124" y="70"/>
                        </a:lnTo>
                        <a:lnTo>
                          <a:pt x="120" y="68"/>
                        </a:lnTo>
                        <a:lnTo>
                          <a:pt x="120" y="64"/>
                        </a:lnTo>
                        <a:lnTo>
                          <a:pt x="98" y="64"/>
                        </a:lnTo>
                        <a:lnTo>
                          <a:pt x="94" y="66"/>
                        </a:lnTo>
                        <a:lnTo>
                          <a:pt x="90" y="68"/>
                        </a:lnTo>
                        <a:lnTo>
                          <a:pt x="78" y="74"/>
                        </a:lnTo>
                        <a:lnTo>
                          <a:pt x="68" y="80"/>
                        </a:lnTo>
                        <a:lnTo>
                          <a:pt x="60" y="82"/>
                        </a:lnTo>
                        <a:lnTo>
                          <a:pt x="52" y="82"/>
                        </a:lnTo>
                        <a:lnTo>
                          <a:pt x="40" y="80"/>
                        </a:lnTo>
                        <a:lnTo>
                          <a:pt x="34" y="80"/>
                        </a:lnTo>
                        <a:lnTo>
                          <a:pt x="28" y="82"/>
                        </a:lnTo>
                        <a:lnTo>
                          <a:pt x="28" y="74"/>
                        </a:lnTo>
                        <a:lnTo>
                          <a:pt x="32" y="72"/>
                        </a:lnTo>
                        <a:lnTo>
                          <a:pt x="34" y="68"/>
                        </a:lnTo>
                        <a:lnTo>
                          <a:pt x="22" y="70"/>
                        </a:lnTo>
                        <a:lnTo>
                          <a:pt x="14" y="68"/>
                        </a:lnTo>
                        <a:lnTo>
                          <a:pt x="6" y="64"/>
                        </a:lnTo>
                        <a:lnTo>
                          <a:pt x="0" y="60"/>
                        </a:lnTo>
                        <a:lnTo>
                          <a:pt x="14" y="56"/>
                        </a:lnTo>
                        <a:lnTo>
                          <a:pt x="26" y="54"/>
                        </a:lnTo>
                        <a:lnTo>
                          <a:pt x="70" y="54"/>
                        </a:lnTo>
                        <a:lnTo>
                          <a:pt x="70" y="52"/>
                        </a:lnTo>
                        <a:lnTo>
                          <a:pt x="72" y="50"/>
                        </a:lnTo>
                        <a:lnTo>
                          <a:pt x="12" y="50"/>
                        </a:lnTo>
                        <a:lnTo>
                          <a:pt x="12" y="44"/>
                        </a:lnTo>
                        <a:lnTo>
                          <a:pt x="14" y="42"/>
                        </a:lnTo>
                        <a:lnTo>
                          <a:pt x="18" y="36"/>
                        </a:lnTo>
                        <a:lnTo>
                          <a:pt x="18" y="34"/>
                        </a:lnTo>
                        <a:lnTo>
                          <a:pt x="20" y="30"/>
                        </a:lnTo>
                        <a:lnTo>
                          <a:pt x="26" y="28"/>
                        </a:lnTo>
                        <a:lnTo>
                          <a:pt x="42" y="26"/>
                        </a:lnTo>
                        <a:lnTo>
                          <a:pt x="54" y="24"/>
                        </a:lnTo>
                        <a:lnTo>
                          <a:pt x="68" y="20"/>
                        </a:lnTo>
                        <a:lnTo>
                          <a:pt x="78" y="14"/>
                        </a:lnTo>
                        <a:lnTo>
                          <a:pt x="90" y="6"/>
                        </a:lnTo>
                        <a:lnTo>
                          <a:pt x="90" y="16"/>
                        </a:lnTo>
                        <a:lnTo>
                          <a:pt x="94" y="18"/>
                        </a:lnTo>
                        <a:lnTo>
                          <a:pt x="96" y="18"/>
                        </a:lnTo>
                        <a:lnTo>
                          <a:pt x="102" y="16"/>
                        </a:lnTo>
                        <a:lnTo>
                          <a:pt x="110" y="18"/>
                        </a:lnTo>
                        <a:lnTo>
                          <a:pt x="120" y="20"/>
                        </a:lnTo>
                        <a:lnTo>
                          <a:pt x="124" y="20"/>
                        </a:lnTo>
                        <a:lnTo>
                          <a:pt x="124" y="16"/>
                        </a:lnTo>
                        <a:lnTo>
                          <a:pt x="128" y="14"/>
                        </a:lnTo>
                        <a:lnTo>
                          <a:pt x="130" y="12"/>
                        </a:lnTo>
                        <a:lnTo>
                          <a:pt x="136" y="14"/>
                        </a:lnTo>
                        <a:lnTo>
                          <a:pt x="142" y="16"/>
                        </a:lnTo>
                        <a:lnTo>
                          <a:pt x="138" y="26"/>
                        </a:lnTo>
                        <a:lnTo>
                          <a:pt x="138" y="28"/>
                        </a:lnTo>
                        <a:lnTo>
                          <a:pt x="142" y="28"/>
                        </a:lnTo>
                        <a:lnTo>
                          <a:pt x="144" y="28"/>
                        </a:lnTo>
                        <a:lnTo>
                          <a:pt x="146" y="28"/>
                        </a:lnTo>
                        <a:lnTo>
                          <a:pt x="150" y="24"/>
                        </a:lnTo>
                        <a:lnTo>
                          <a:pt x="150" y="18"/>
                        </a:lnTo>
                        <a:lnTo>
                          <a:pt x="152" y="12"/>
                        </a:lnTo>
                        <a:lnTo>
                          <a:pt x="160" y="8"/>
                        </a:lnTo>
                        <a:lnTo>
                          <a:pt x="174" y="4"/>
                        </a:lnTo>
                        <a:lnTo>
                          <a:pt x="194" y="0"/>
                        </a:lnTo>
                        <a:lnTo>
                          <a:pt x="204" y="0"/>
                        </a:lnTo>
                        <a:lnTo>
                          <a:pt x="200" y="4"/>
                        </a:lnTo>
                        <a:lnTo>
                          <a:pt x="196" y="10"/>
                        </a:lnTo>
                        <a:lnTo>
                          <a:pt x="182" y="20"/>
                        </a:lnTo>
                        <a:lnTo>
                          <a:pt x="172" y="30"/>
                        </a:lnTo>
                        <a:lnTo>
                          <a:pt x="168" y="38"/>
                        </a:lnTo>
                        <a:lnTo>
                          <a:pt x="166" y="44"/>
                        </a:lnTo>
                        <a:lnTo>
                          <a:pt x="168" y="46"/>
                        </a:lnTo>
                        <a:lnTo>
                          <a:pt x="170" y="50"/>
                        </a:lnTo>
                        <a:lnTo>
                          <a:pt x="178" y="52"/>
                        </a:lnTo>
                        <a:lnTo>
                          <a:pt x="186" y="54"/>
                        </a:lnTo>
                        <a:lnTo>
                          <a:pt x="188" y="56"/>
                        </a:lnTo>
                        <a:lnTo>
                          <a:pt x="190" y="58"/>
                        </a:lnTo>
                        <a:lnTo>
                          <a:pt x="188" y="62"/>
                        </a:lnTo>
                        <a:lnTo>
                          <a:pt x="182" y="64"/>
                        </a:lnTo>
                        <a:lnTo>
                          <a:pt x="176" y="6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30" name="îslíḓé">
                    <a:extLst>
                      <a:ext uri="{FF2B5EF4-FFF2-40B4-BE49-F238E27FC236}">
                        <a16:creationId xmlns="" xmlns:a16="http://schemas.microsoft.com/office/drawing/2014/main" id="{9E6AAC94-138F-4070-844B-FC2F155F0A0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5457" y="1590953"/>
                    <a:ext cx="169397" cy="44834"/>
                  </a:xfrm>
                  <a:custGeom>
                    <a:avLst/>
                    <a:gdLst>
                      <a:gd name="T0" fmla="*/ 0 w 96"/>
                      <a:gd name="T1" fmla="*/ 2147483647 h 26"/>
                      <a:gd name="T2" fmla="*/ 2147483647 w 96"/>
                      <a:gd name="T3" fmla="*/ 2147483647 h 26"/>
                      <a:gd name="T4" fmla="*/ 2147483647 w 96"/>
                      <a:gd name="T5" fmla="*/ 2147483647 h 26"/>
                      <a:gd name="T6" fmla="*/ 2147483647 w 96"/>
                      <a:gd name="T7" fmla="*/ 2147483647 h 26"/>
                      <a:gd name="T8" fmla="*/ 2147483647 w 96"/>
                      <a:gd name="T9" fmla="*/ 2147483647 h 26"/>
                      <a:gd name="T10" fmla="*/ 2147483647 w 96"/>
                      <a:gd name="T11" fmla="*/ 2147483647 h 26"/>
                      <a:gd name="T12" fmla="*/ 2147483647 w 96"/>
                      <a:gd name="T13" fmla="*/ 2147483647 h 26"/>
                      <a:gd name="T14" fmla="*/ 2147483647 w 96"/>
                      <a:gd name="T15" fmla="*/ 2147483647 h 26"/>
                      <a:gd name="T16" fmla="*/ 2147483647 w 96"/>
                      <a:gd name="T17" fmla="*/ 2147483647 h 26"/>
                      <a:gd name="T18" fmla="*/ 2147483647 w 96"/>
                      <a:gd name="T19" fmla="*/ 2147483647 h 26"/>
                      <a:gd name="T20" fmla="*/ 2147483647 w 96"/>
                      <a:gd name="T21" fmla="*/ 2147483647 h 26"/>
                      <a:gd name="T22" fmla="*/ 2147483647 w 96"/>
                      <a:gd name="T23" fmla="*/ 2147483647 h 26"/>
                      <a:gd name="T24" fmla="*/ 2147483647 w 96"/>
                      <a:gd name="T25" fmla="*/ 2147483647 h 26"/>
                      <a:gd name="T26" fmla="*/ 2147483647 w 96"/>
                      <a:gd name="T27" fmla="*/ 0 h 26"/>
                      <a:gd name="T28" fmla="*/ 2147483647 w 96"/>
                      <a:gd name="T29" fmla="*/ 2147483647 h 26"/>
                      <a:gd name="T30" fmla="*/ 2147483647 w 96"/>
                      <a:gd name="T31" fmla="*/ 2147483647 h 26"/>
                      <a:gd name="T32" fmla="*/ 2147483647 w 96"/>
                      <a:gd name="T33" fmla="*/ 2147483647 h 26"/>
                      <a:gd name="T34" fmla="*/ 2147483647 w 96"/>
                      <a:gd name="T35" fmla="*/ 2147483647 h 26"/>
                      <a:gd name="T36" fmla="*/ 2147483647 w 96"/>
                      <a:gd name="T37" fmla="*/ 2147483647 h 26"/>
                      <a:gd name="T38" fmla="*/ 2147483647 w 96"/>
                      <a:gd name="T39" fmla="*/ 2147483647 h 26"/>
                      <a:gd name="T40" fmla="*/ 2147483647 w 96"/>
                      <a:gd name="T41" fmla="*/ 2147483647 h 26"/>
                      <a:gd name="T42" fmla="*/ 0 w 96"/>
                      <a:gd name="T43" fmla="*/ 2147483647 h 2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96"/>
                      <a:gd name="T67" fmla="*/ 0 h 26"/>
                      <a:gd name="T68" fmla="*/ 96 w 96"/>
                      <a:gd name="T69" fmla="*/ 26 h 26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96" h="26">
                        <a:moveTo>
                          <a:pt x="0" y="24"/>
                        </a:moveTo>
                        <a:lnTo>
                          <a:pt x="6" y="24"/>
                        </a:lnTo>
                        <a:lnTo>
                          <a:pt x="12" y="24"/>
                        </a:lnTo>
                        <a:lnTo>
                          <a:pt x="16" y="24"/>
                        </a:lnTo>
                        <a:lnTo>
                          <a:pt x="18" y="26"/>
                        </a:lnTo>
                        <a:lnTo>
                          <a:pt x="26" y="26"/>
                        </a:lnTo>
                        <a:lnTo>
                          <a:pt x="42" y="20"/>
                        </a:lnTo>
                        <a:lnTo>
                          <a:pt x="52" y="16"/>
                        </a:lnTo>
                        <a:lnTo>
                          <a:pt x="58" y="22"/>
                        </a:lnTo>
                        <a:lnTo>
                          <a:pt x="68" y="16"/>
                        </a:lnTo>
                        <a:lnTo>
                          <a:pt x="76" y="12"/>
                        </a:lnTo>
                        <a:lnTo>
                          <a:pt x="86" y="8"/>
                        </a:lnTo>
                        <a:lnTo>
                          <a:pt x="96" y="4"/>
                        </a:lnTo>
                        <a:lnTo>
                          <a:pt x="90" y="0"/>
                        </a:lnTo>
                        <a:lnTo>
                          <a:pt x="78" y="2"/>
                        </a:lnTo>
                        <a:lnTo>
                          <a:pt x="70" y="4"/>
                        </a:lnTo>
                        <a:lnTo>
                          <a:pt x="46" y="10"/>
                        </a:lnTo>
                        <a:lnTo>
                          <a:pt x="24" y="16"/>
                        </a:lnTo>
                        <a:lnTo>
                          <a:pt x="16" y="18"/>
                        </a:lnTo>
                        <a:lnTo>
                          <a:pt x="4" y="18"/>
                        </a:lnTo>
                        <a:lnTo>
                          <a:pt x="4" y="24"/>
                        </a:lnTo>
                        <a:lnTo>
                          <a:pt x="0" y="2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31" name="îSḻiḓe">
                    <a:extLst>
                      <a:ext uri="{FF2B5EF4-FFF2-40B4-BE49-F238E27FC236}">
                        <a16:creationId xmlns="" xmlns:a16="http://schemas.microsoft.com/office/drawing/2014/main" id="{0E65E06F-6285-4C2A-99F7-50A04C21D72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52582" y="1610569"/>
                    <a:ext cx="231372" cy="53240"/>
                  </a:xfrm>
                  <a:custGeom>
                    <a:avLst/>
                    <a:gdLst>
                      <a:gd name="T0" fmla="*/ 2147483647 w 132"/>
                      <a:gd name="T1" fmla="*/ 2147483647 h 32"/>
                      <a:gd name="T2" fmla="*/ 2147483647 w 132"/>
                      <a:gd name="T3" fmla="*/ 2147483647 h 32"/>
                      <a:gd name="T4" fmla="*/ 2147483647 w 132"/>
                      <a:gd name="T5" fmla="*/ 2147483647 h 32"/>
                      <a:gd name="T6" fmla="*/ 2147483647 w 132"/>
                      <a:gd name="T7" fmla="*/ 2147483647 h 32"/>
                      <a:gd name="T8" fmla="*/ 2147483647 w 132"/>
                      <a:gd name="T9" fmla="*/ 2147483647 h 32"/>
                      <a:gd name="T10" fmla="*/ 2147483647 w 132"/>
                      <a:gd name="T11" fmla="*/ 2147483647 h 32"/>
                      <a:gd name="T12" fmla="*/ 0 w 132"/>
                      <a:gd name="T13" fmla="*/ 2147483647 h 32"/>
                      <a:gd name="T14" fmla="*/ 0 w 132"/>
                      <a:gd name="T15" fmla="*/ 2147483647 h 32"/>
                      <a:gd name="T16" fmla="*/ 2147483647 w 132"/>
                      <a:gd name="T17" fmla="*/ 2147483647 h 32"/>
                      <a:gd name="T18" fmla="*/ 2147483647 w 132"/>
                      <a:gd name="T19" fmla="*/ 2147483647 h 32"/>
                      <a:gd name="T20" fmla="*/ 2147483647 w 132"/>
                      <a:gd name="T21" fmla="*/ 2147483647 h 32"/>
                      <a:gd name="T22" fmla="*/ 2147483647 w 132"/>
                      <a:gd name="T23" fmla="*/ 0 h 32"/>
                      <a:gd name="T24" fmla="*/ 2147483647 w 132"/>
                      <a:gd name="T25" fmla="*/ 2147483647 h 32"/>
                      <a:gd name="T26" fmla="*/ 2147483647 w 132"/>
                      <a:gd name="T27" fmla="*/ 2147483647 h 32"/>
                      <a:gd name="T28" fmla="*/ 2147483647 w 132"/>
                      <a:gd name="T29" fmla="*/ 2147483647 h 32"/>
                      <a:gd name="T30" fmla="*/ 2147483647 w 132"/>
                      <a:gd name="T31" fmla="*/ 2147483647 h 32"/>
                      <a:gd name="T32" fmla="*/ 2147483647 w 132"/>
                      <a:gd name="T33" fmla="*/ 2147483647 h 32"/>
                      <a:gd name="T34" fmla="*/ 2147483647 w 132"/>
                      <a:gd name="T35" fmla="*/ 2147483647 h 32"/>
                      <a:gd name="T36" fmla="*/ 2147483647 w 132"/>
                      <a:gd name="T37" fmla="*/ 2147483647 h 32"/>
                      <a:gd name="T38" fmla="*/ 2147483647 w 132"/>
                      <a:gd name="T39" fmla="*/ 2147483647 h 32"/>
                      <a:gd name="T40" fmla="*/ 2147483647 w 132"/>
                      <a:gd name="T41" fmla="*/ 2147483647 h 32"/>
                      <a:gd name="T42" fmla="*/ 2147483647 w 132"/>
                      <a:gd name="T43" fmla="*/ 2147483647 h 32"/>
                      <a:gd name="T44" fmla="*/ 2147483647 w 132"/>
                      <a:gd name="T45" fmla="*/ 0 h 32"/>
                      <a:gd name="T46" fmla="*/ 2147483647 w 132"/>
                      <a:gd name="T47" fmla="*/ 0 h 32"/>
                      <a:gd name="T48" fmla="*/ 2147483647 w 132"/>
                      <a:gd name="T49" fmla="*/ 2147483647 h 32"/>
                      <a:gd name="T50" fmla="*/ 2147483647 w 132"/>
                      <a:gd name="T51" fmla="*/ 2147483647 h 32"/>
                      <a:gd name="T52" fmla="*/ 2147483647 w 132"/>
                      <a:gd name="T53" fmla="*/ 2147483647 h 32"/>
                      <a:gd name="T54" fmla="*/ 2147483647 w 132"/>
                      <a:gd name="T55" fmla="*/ 2147483647 h 32"/>
                      <a:gd name="T56" fmla="*/ 2147483647 w 132"/>
                      <a:gd name="T57" fmla="*/ 2147483647 h 32"/>
                      <a:gd name="T58" fmla="*/ 2147483647 w 132"/>
                      <a:gd name="T59" fmla="*/ 2147483647 h 32"/>
                      <a:gd name="T60" fmla="*/ 2147483647 w 132"/>
                      <a:gd name="T61" fmla="*/ 2147483647 h 32"/>
                      <a:gd name="T62" fmla="*/ 2147483647 w 132"/>
                      <a:gd name="T63" fmla="*/ 2147483647 h 32"/>
                      <a:gd name="T64" fmla="*/ 2147483647 w 132"/>
                      <a:gd name="T65" fmla="*/ 2147483647 h 32"/>
                      <a:gd name="T66" fmla="*/ 2147483647 w 132"/>
                      <a:gd name="T67" fmla="*/ 2147483647 h 32"/>
                      <a:gd name="T68" fmla="*/ 2147483647 w 132"/>
                      <a:gd name="T69" fmla="*/ 2147483647 h 32"/>
                      <a:gd name="T70" fmla="*/ 2147483647 w 132"/>
                      <a:gd name="T71" fmla="*/ 2147483647 h 32"/>
                      <a:gd name="T72" fmla="*/ 2147483647 w 132"/>
                      <a:gd name="T73" fmla="*/ 2147483647 h 32"/>
                      <a:gd name="T74" fmla="*/ 2147483647 w 132"/>
                      <a:gd name="T75" fmla="*/ 2147483647 h 32"/>
                      <a:gd name="T76" fmla="*/ 2147483647 w 132"/>
                      <a:gd name="T77" fmla="*/ 2147483647 h 32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w 132"/>
                      <a:gd name="T118" fmla="*/ 0 h 32"/>
                      <a:gd name="T119" fmla="*/ 132 w 132"/>
                      <a:gd name="T120" fmla="*/ 32 h 32"/>
                    </a:gdLst>
                    <a:ahLst/>
                    <a:cxnLst>
                      <a:cxn ang="T78">
                        <a:pos x="T0" y="T1"/>
                      </a:cxn>
                      <a:cxn ang="T79">
                        <a:pos x="T2" y="T3"/>
                      </a:cxn>
                      <a:cxn ang="T80">
                        <a:pos x="T4" y="T5"/>
                      </a:cxn>
                      <a:cxn ang="T81">
                        <a:pos x="T6" y="T7"/>
                      </a:cxn>
                      <a:cxn ang="T82">
                        <a:pos x="T8" y="T9"/>
                      </a:cxn>
                      <a:cxn ang="T83">
                        <a:pos x="T10" y="T11"/>
                      </a:cxn>
                      <a:cxn ang="T84">
                        <a:pos x="T12" y="T13"/>
                      </a:cxn>
                      <a:cxn ang="T85">
                        <a:pos x="T14" y="T15"/>
                      </a:cxn>
                      <a:cxn ang="T86">
                        <a:pos x="T16" y="T17"/>
                      </a:cxn>
                      <a:cxn ang="T87">
                        <a:pos x="T18" y="T19"/>
                      </a:cxn>
                      <a:cxn ang="T88">
                        <a:pos x="T20" y="T21"/>
                      </a:cxn>
                      <a:cxn ang="T89">
                        <a:pos x="T22" y="T23"/>
                      </a:cxn>
                      <a:cxn ang="T90">
                        <a:pos x="T24" y="T25"/>
                      </a:cxn>
                      <a:cxn ang="T91">
                        <a:pos x="T26" y="T27"/>
                      </a:cxn>
                      <a:cxn ang="T92">
                        <a:pos x="T28" y="T29"/>
                      </a:cxn>
                      <a:cxn ang="T93">
                        <a:pos x="T30" y="T31"/>
                      </a:cxn>
                      <a:cxn ang="T94">
                        <a:pos x="T32" y="T33"/>
                      </a:cxn>
                      <a:cxn ang="T95">
                        <a:pos x="T34" y="T35"/>
                      </a:cxn>
                      <a:cxn ang="T96">
                        <a:pos x="T36" y="T37"/>
                      </a:cxn>
                      <a:cxn ang="T97">
                        <a:pos x="T38" y="T39"/>
                      </a:cxn>
                      <a:cxn ang="T98">
                        <a:pos x="T40" y="T41"/>
                      </a:cxn>
                      <a:cxn ang="T99">
                        <a:pos x="T42" y="T43"/>
                      </a:cxn>
                      <a:cxn ang="T100">
                        <a:pos x="T44" y="T45"/>
                      </a:cxn>
                      <a:cxn ang="T101">
                        <a:pos x="T46" y="T47"/>
                      </a:cxn>
                      <a:cxn ang="T102">
                        <a:pos x="T48" y="T49"/>
                      </a:cxn>
                      <a:cxn ang="T103">
                        <a:pos x="T50" y="T51"/>
                      </a:cxn>
                      <a:cxn ang="T104">
                        <a:pos x="T52" y="T53"/>
                      </a:cxn>
                      <a:cxn ang="T105">
                        <a:pos x="T54" y="T55"/>
                      </a:cxn>
                      <a:cxn ang="T106">
                        <a:pos x="T56" y="T57"/>
                      </a:cxn>
                      <a:cxn ang="T107">
                        <a:pos x="T58" y="T59"/>
                      </a:cxn>
                      <a:cxn ang="T108">
                        <a:pos x="T60" y="T61"/>
                      </a:cxn>
                      <a:cxn ang="T109">
                        <a:pos x="T62" y="T63"/>
                      </a:cxn>
                      <a:cxn ang="T110">
                        <a:pos x="T64" y="T65"/>
                      </a:cxn>
                      <a:cxn ang="T111">
                        <a:pos x="T66" y="T67"/>
                      </a:cxn>
                      <a:cxn ang="T112">
                        <a:pos x="T68" y="T69"/>
                      </a:cxn>
                      <a:cxn ang="T113">
                        <a:pos x="T70" y="T71"/>
                      </a:cxn>
                      <a:cxn ang="T114">
                        <a:pos x="T72" y="T73"/>
                      </a:cxn>
                      <a:cxn ang="T115">
                        <a:pos x="T74" y="T75"/>
                      </a:cxn>
                      <a:cxn ang="T116">
                        <a:pos x="T76" y="T77"/>
                      </a:cxn>
                    </a:cxnLst>
                    <a:rect l="T117" t="T118" r="T119" b="T120"/>
                    <a:pathLst>
                      <a:path w="132" h="32">
                        <a:moveTo>
                          <a:pt x="34" y="32"/>
                        </a:moveTo>
                        <a:lnTo>
                          <a:pt x="30" y="30"/>
                        </a:lnTo>
                        <a:lnTo>
                          <a:pt x="28" y="30"/>
                        </a:lnTo>
                        <a:lnTo>
                          <a:pt x="30" y="26"/>
                        </a:lnTo>
                        <a:lnTo>
                          <a:pt x="36" y="24"/>
                        </a:lnTo>
                        <a:lnTo>
                          <a:pt x="18" y="22"/>
                        </a:lnTo>
                        <a:lnTo>
                          <a:pt x="0" y="20"/>
                        </a:lnTo>
                        <a:lnTo>
                          <a:pt x="0" y="18"/>
                        </a:lnTo>
                        <a:lnTo>
                          <a:pt x="6" y="16"/>
                        </a:lnTo>
                        <a:lnTo>
                          <a:pt x="24" y="10"/>
                        </a:lnTo>
                        <a:lnTo>
                          <a:pt x="40" y="4"/>
                        </a:lnTo>
                        <a:lnTo>
                          <a:pt x="54" y="0"/>
                        </a:lnTo>
                        <a:lnTo>
                          <a:pt x="54" y="6"/>
                        </a:lnTo>
                        <a:lnTo>
                          <a:pt x="56" y="6"/>
                        </a:lnTo>
                        <a:lnTo>
                          <a:pt x="64" y="6"/>
                        </a:lnTo>
                        <a:lnTo>
                          <a:pt x="64" y="14"/>
                        </a:lnTo>
                        <a:lnTo>
                          <a:pt x="66" y="16"/>
                        </a:lnTo>
                        <a:lnTo>
                          <a:pt x="68" y="18"/>
                        </a:lnTo>
                        <a:lnTo>
                          <a:pt x="74" y="18"/>
                        </a:lnTo>
                        <a:lnTo>
                          <a:pt x="84" y="16"/>
                        </a:lnTo>
                        <a:lnTo>
                          <a:pt x="92" y="14"/>
                        </a:lnTo>
                        <a:lnTo>
                          <a:pt x="100" y="6"/>
                        </a:lnTo>
                        <a:lnTo>
                          <a:pt x="108" y="0"/>
                        </a:lnTo>
                        <a:lnTo>
                          <a:pt x="114" y="0"/>
                        </a:lnTo>
                        <a:lnTo>
                          <a:pt x="114" y="8"/>
                        </a:lnTo>
                        <a:lnTo>
                          <a:pt x="110" y="12"/>
                        </a:lnTo>
                        <a:lnTo>
                          <a:pt x="120" y="14"/>
                        </a:lnTo>
                        <a:lnTo>
                          <a:pt x="132" y="14"/>
                        </a:lnTo>
                        <a:lnTo>
                          <a:pt x="118" y="22"/>
                        </a:lnTo>
                        <a:lnTo>
                          <a:pt x="110" y="28"/>
                        </a:lnTo>
                        <a:lnTo>
                          <a:pt x="104" y="28"/>
                        </a:lnTo>
                        <a:lnTo>
                          <a:pt x="98" y="28"/>
                        </a:lnTo>
                        <a:lnTo>
                          <a:pt x="94" y="26"/>
                        </a:lnTo>
                        <a:lnTo>
                          <a:pt x="90" y="24"/>
                        </a:lnTo>
                        <a:lnTo>
                          <a:pt x="84" y="22"/>
                        </a:lnTo>
                        <a:lnTo>
                          <a:pt x="72" y="24"/>
                        </a:lnTo>
                        <a:lnTo>
                          <a:pt x="60" y="28"/>
                        </a:lnTo>
                        <a:lnTo>
                          <a:pt x="48" y="30"/>
                        </a:lnTo>
                        <a:lnTo>
                          <a:pt x="34" y="3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32" name="îṡ1îḑé">
                    <a:extLst>
                      <a:ext uri="{FF2B5EF4-FFF2-40B4-BE49-F238E27FC236}">
                        <a16:creationId xmlns="" xmlns:a16="http://schemas.microsoft.com/office/drawing/2014/main" id="{53E4E7CF-2F95-4F3D-A697-95FBF3B05AB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82040" y="1562932"/>
                    <a:ext cx="111555" cy="30822"/>
                  </a:xfrm>
                  <a:custGeom>
                    <a:avLst/>
                    <a:gdLst>
                      <a:gd name="T0" fmla="*/ 2147483647 w 64"/>
                      <a:gd name="T1" fmla="*/ 2147483647 h 18"/>
                      <a:gd name="T2" fmla="*/ 2147483647 w 64"/>
                      <a:gd name="T3" fmla="*/ 2147483647 h 18"/>
                      <a:gd name="T4" fmla="*/ 0 w 64"/>
                      <a:gd name="T5" fmla="*/ 2147483647 h 18"/>
                      <a:gd name="T6" fmla="*/ 2147483647 w 64"/>
                      <a:gd name="T7" fmla="*/ 2147483647 h 18"/>
                      <a:gd name="T8" fmla="*/ 2147483647 w 64"/>
                      <a:gd name="T9" fmla="*/ 2147483647 h 18"/>
                      <a:gd name="T10" fmla="*/ 2147483647 w 64"/>
                      <a:gd name="T11" fmla="*/ 2147483647 h 18"/>
                      <a:gd name="T12" fmla="*/ 2147483647 w 64"/>
                      <a:gd name="T13" fmla="*/ 2147483647 h 18"/>
                      <a:gd name="T14" fmla="*/ 2147483647 w 64"/>
                      <a:gd name="T15" fmla="*/ 2147483647 h 18"/>
                      <a:gd name="T16" fmla="*/ 2147483647 w 64"/>
                      <a:gd name="T17" fmla="*/ 0 h 18"/>
                      <a:gd name="T18" fmla="*/ 2147483647 w 64"/>
                      <a:gd name="T19" fmla="*/ 2147483647 h 18"/>
                      <a:gd name="T20" fmla="*/ 2147483647 w 64"/>
                      <a:gd name="T21" fmla="*/ 2147483647 h 18"/>
                      <a:gd name="T22" fmla="*/ 2147483647 w 64"/>
                      <a:gd name="T23" fmla="*/ 2147483647 h 18"/>
                      <a:gd name="T24" fmla="*/ 2147483647 w 64"/>
                      <a:gd name="T25" fmla="*/ 2147483647 h 18"/>
                      <a:gd name="T26" fmla="*/ 2147483647 w 64"/>
                      <a:gd name="T27" fmla="*/ 2147483647 h 18"/>
                      <a:gd name="T28" fmla="*/ 2147483647 w 64"/>
                      <a:gd name="T29" fmla="*/ 2147483647 h 18"/>
                      <a:gd name="T30" fmla="*/ 2147483647 w 64"/>
                      <a:gd name="T31" fmla="*/ 2147483647 h 18"/>
                      <a:gd name="T32" fmla="*/ 2147483647 w 64"/>
                      <a:gd name="T33" fmla="*/ 2147483647 h 18"/>
                      <a:gd name="T34" fmla="*/ 2147483647 w 64"/>
                      <a:gd name="T35" fmla="*/ 2147483647 h 18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64"/>
                      <a:gd name="T55" fmla="*/ 0 h 18"/>
                      <a:gd name="T56" fmla="*/ 64 w 64"/>
                      <a:gd name="T57" fmla="*/ 18 h 18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64" h="18">
                        <a:moveTo>
                          <a:pt x="12" y="18"/>
                        </a:moveTo>
                        <a:lnTo>
                          <a:pt x="6" y="16"/>
                        </a:lnTo>
                        <a:lnTo>
                          <a:pt x="0" y="14"/>
                        </a:lnTo>
                        <a:lnTo>
                          <a:pt x="8" y="12"/>
                        </a:lnTo>
                        <a:lnTo>
                          <a:pt x="18" y="12"/>
                        </a:lnTo>
                        <a:lnTo>
                          <a:pt x="26" y="10"/>
                        </a:lnTo>
                        <a:lnTo>
                          <a:pt x="28" y="10"/>
                        </a:lnTo>
                        <a:lnTo>
                          <a:pt x="30" y="8"/>
                        </a:lnTo>
                        <a:lnTo>
                          <a:pt x="48" y="0"/>
                        </a:lnTo>
                        <a:lnTo>
                          <a:pt x="58" y="2"/>
                        </a:lnTo>
                        <a:lnTo>
                          <a:pt x="64" y="4"/>
                        </a:lnTo>
                        <a:lnTo>
                          <a:pt x="58" y="10"/>
                        </a:lnTo>
                        <a:lnTo>
                          <a:pt x="48" y="16"/>
                        </a:lnTo>
                        <a:lnTo>
                          <a:pt x="30" y="18"/>
                        </a:lnTo>
                        <a:lnTo>
                          <a:pt x="30" y="16"/>
                        </a:lnTo>
                        <a:lnTo>
                          <a:pt x="28" y="16"/>
                        </a:lnTo>
                        <a:lnTo>
                          <a:pt x="22" y="16"/>
                        </a:lnTo>
                        <a:lnTo>
                          <a:pt x="12" y="1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33" name="iṣľïḋê">
                    <a:extLst>
                      <a:ext uri="{FF2B5EF4-FFF2-40B4-BE49-F238E27FC236}">
                        <a16:creationId xmlns="" xmlns:a16="http://schemas.microsoft.com/office/drawing/2014/main" id="{A9190128-5E71-46FC-B33A-C1D832BE701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56410" y="1675017"/>
                    <a:ext cx="128081" cy="70053"/>
                  </a:xfrm>
                  <a:custGeom>
                    <a:avLst/>
                    <a:gdLst>
                      <a:gd name="T0" fmla="*/ 2147483647 w 74"/>
                      <a:gd name="T1" fmla="*/ 2147483647 h 42"/>
                      <a:gd name="T2" fmla="*/ 2147483647 w 74"/>
                      <a:gd name="T3" fmla="*/ 2147483647 h 42"/>
                      <a:gd name="T4" fmla="*/ 2147483647 w 74"/>
                      <a:gd name="T5" fmla="*/ 2147483647 h 42"/>
                      <a:gd name="T6" fmla="*/ 2147483647 w 74"/>
                      <a:gd name="T7" fmla="*/ 2147483647 h 42"/>
                      <a:gd name="T8" fmla="*/ 2147483647 w 74"/>
                      <a:gd name="T9" fmla="*/ 2147483647 h 42"/>
                      <a:gd name="T10" fmla="*/ 2147483647 w 74"/>
                      <a:gd name="T11" fmla="*/ 2147483647 h 42"/>
                      <a:gd name="T12" fmla="*/ 2147483647 w 74"/>
                      <a:gd name="T13" fmla="*/ 2147483647 h 42"/>
                      <a:gd name="T14" fmla="*/ 2147483647 w 74"/>
                      <a:gd name="T15" fmla="*/ 2147483647 h 42"/>
                      <a:gd name="T16" fmla="*/ 2147483647 w 74"/>
                      <a:gd name="T17" fmla="*/ 2147483647 h 42"/>
                      <a:gd name="T18" fmla="*/ 2147483647 w 74"/>
                      <a:gd name="T19" fmla="*/ 2147483647 h 42"/>
                      <a:gd name="T20" fmla="*/ 2147483647 w 74"/>
                      <a:gd name="T21" fmla="*/ 2147483647 h 42"/>
                      <a:gd name="T22" fmla="*/ 2147483647 w 74"/>
                      <a:gd name="T23" fmla="*/ 2147483647 h 42"/>
                      <a:gd name="T24" fmla="*/ 2147483647 w 74"/>
                      <a:gd name="T25" fmla="*/ 2147483647 h 42"/>
                      <a:gd name="T26" fmla="*/ 2147483647 w 74"/>
                      <a:gd name="T27" fmla="*/ 2147483647 h 42"/>
                      <a:gd name="T28" fmla="*/ 2147483647 w 74"/>
                      <a:gd name="T29" fmla="*/ 2147483647 h 42"/>
                      <a:gd name="T30" fmla="*/ 2147483647 w 74"/>
                      <a:gd name="T31" fmla="*/ 2147483647 h 42"/>
                      <a:gd name="T32" fmla="*/ 2147483647 w 74"/>
                      <a:gd name="T33" fmla="*/ 2147483647 h 42"/>
                      <a:gd name="T34" fmla="*/ 2147483647 w 74"/>
                      <a:gd name="T35" fmla="*/ 2147483647 h 42"/>
                      <a:gd name="T36" fmla="*/ 2147483647 w 74"/>
                      <a:gd name="T37" fmla="*/ 2147483647 h 42"/>
                      <a:gd name="T38" fmla="*/ 0 w 74"/>
                      <a:gd name="T39" fmla="*/ 2147483647 h 42"/>
                      <a:gd name="T40" fmla="*/ 2147483647 w 74"/>
                      <a:gd name="T41" fmla="*/ 2147483647 h 42"/>
                      <a:gd name="T42" fmla="*/ 2147483647 w 74"/>
                      <a:gd name="T43" fmla="*/ 2147483647 h 42"/>
                      <a:gd name="T44" fmla="*/ 2147483647 w 74"/>
                      <a:gd name="T45" fmla="*/ 2147483647 h 42"/>
                      <a:gd name="T46" fmla="*/ 2147483647 w 74"/>
                      <a:gd name="T47" fmla="*/ 2147483647 h 42"/>
                      <a:gd name="T48" fmla="*/ 2147483647 w 74"/>
                      <a:gd name="T49" fmla="*/ 2147483647 h 42"/>
                      <a:gd name="T50" fmla="*/ 2147483647 w 74"/>
                      <a:gd name="T51" fmla="*/ 2147483647 h 42"/>
                      <a:gd name="T52" fmla="*/ 2147483647 w 74"/>
                      <a:gd name="T53" fmla="*/ 2147483647 h 42"/>
                      <a:gd name="T54" fmla="*/ 2147483647 w 74"/>
                      <a:gd name="T55" fmla="*/ 2147483647 h 42"/>
                      <a:gd name="T56" fmla="*/ 2147483647 w 74"/>
                      <a:gd name="T57" fmla="*/ 2147483647 h 42"/>
                      <a:gd name="T58" fmla="*/ 2147483647 w 74"/>
                      <a:gd name="T59" fmla="*/ 2147483647 h 42"/>
                      <a:gd name="T60" fmla="*/ 2147483647 w 74"/>
                      <a:gd name="T61" fmla="*/ 2147483647 h 42"/>
                      <a:gd name="T62" fmla="*/ 2147483647 w 74"/>
                      <a:gd name="T63" fmla="*/ 2147483647 h 42"/>
                      <a:gd name="T64" fmla="*/ 2147483647 w 74"/>
                      <a:gd name="T65" fmla="*/ 2147483647 h 42"/>
                      <a:gd name="T66" fmla="*/ 2147483647 w 74"/>
                      <a:gd name="T67" fmla="*/ 0 h 42"/>
                      <a:gd name="T68" fmla="*/ 2147483647 w 74"/>
                      <a:gd name="T69" fmla="*/ 2147483647 h 42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w 74"/>
                      <a:gd name="T106" fmla="*/ 0 h 42"/>
                      <a:gd name="T107" fmla="*/ 74 w 74"/>
                      <a:gd name="T108" fmla="*/ 42 h 42"/>
                    </a:gdLst>
                    <a:ahLst/>
                    <a:cxnLst>
                      <a:cxn ang="T70">
                        <a:pos x="T0" y="T1"/>
                      </a:cxn>
                      <a:cxn ang="T71">
                        <a:pos x="T2" y="T3"/>
                      </a:cxn>
                      <a:cxn ang="T72">
                        <a:pos x="T4" y="T5"/>
                      </a:cxn>
                      <a:cxn ang="T73">
                        <a:pos x="T6" y="T7"/>
                      </a:cxn>
                      <a:cxn ang="T74">
                        <a:pos x="T8" y="T9"/>
                      </a:cxn>
                      <a:cxn ang="T75">
                        <a:pos x="T10" y="T11"/>
                      </a:cxn>
                      <a:cxn ang="T76">
                        <a:pos x="T12" y="T13"/>
                      </a:cxn>
                      <a:cxn ang="T77">
                        <a:pos x="T14" y="T15"/>
                      </a:cxn>
                      <a:cxn ang="T78">
                        <a:pos x="T16" y="T17"/>
                      </a:cxn>
                      <a:cxn ang="T79">
                        <a:pos x="T18" y="T19"/>
                      </a:cxn>
                      <a:cxn ang="T80">
                        <a:pos x="T20" y="T21"/>
                      </a:cxn>
                      <a:cxn ang="T81">
                        <a:pos x="T22" y="T23"/>
                      </a:cxn>
                      <a:cxn ang="T82">
                        <a:pos x="T24" y="T25"/>
                      </a:cxn>
                      <a:cxn ang="T83">
                        <a:pos x="T26" y="T27"/>
                      </a:cxn>
                      <a:cxn ang="T84">
                        <a:pos x="T28" y="T29"/>
                      </a:cxn>
                      <a:cxn ang="T85">
                        <a:pos x="T30" y="T31"/>
                      </a:cxn>
                      <a:cxn ang="T86">
                        <a:pos x="T32" y="T33"/>
                      </a:cxn>
                      <a:cxn ang="T87">
                        <a:pos x="T34" y="T35"/>
                      </a:cxn>
                      <a:cxn ang="T88">
                        <a:pos x="T36" y="T37"/>
                      </a:cxn>
                      <a:cxn ang="T89">
                        <a:pos x="T38" y="T39"/>
                      </a:cxn>
                      <a:cxn ang="T90">
                        <a:pos x="T40" y="T41"/>
                      </a:cxn>
                      <a:cxn ang="T91">
                        <a:pos x="T42" y="T43"/>
                      </a:cxn>
                      <a:cxn ang="T92">
                        <a:pos x="T44" y="T45"/>
                      </a:cxn>
                      <a:cxn ang="T93">
                        <a:pos x="T46" y="T47"/>
                      </a:cxn>
                      <a:cxn ang="T94">
                        <a:pos x="T48" y="T49"/>
                      </a:cxn>
                      <a:cxn ang="T95">
                        <a:pos x="T50" y="T51"/>
                      </a:cxn>
                      <a:cxn ang="T96">
                        <a:pos x="T52" y="T53"/>
                      </a:cxn>
                      <a:cxn ang="T97">
                        <a:pos x="T54" y="T55"/>
                      </a:cxn>
                      <a:cxn ang="T98">
                        <a:pos x="T56" y="T57"/>
                      </a:cxn>
                      <a:cxn ang="T99">
                        <a:pos x="T58" y="T59"/>
                      </a:cxn>
                      <a:cxn ang="T100">
                        <a:pos x="T60" y="T61"/>
                      </a:cxn>
                      <a:cxn ang="T101">
                        <a:pos x="T62" y="T63"/>
                      </a:cxn>
                      <a:cxn ang="T102">
                        <a:pos x="T64" y="T65"/>
                      </a:cxn>
                      <a:cxn ang="T103">
                        <a:pos x="T66" y="T67"/>
                      </a:cxn>
                      <a:cxn ang="T104">
                        <a:pos x="T68" y="T69"/>
                      </a:cxn>
                    </a:cxnLst>
                    <a:rect l="T105" t="T106" r="T107" b="T108"/>
                    <a:pathLst>
                      <a:path w="74" h="42">
                        <a:moveTo>
                          <a:pt x="74" y="4"/>
                        </a:moveTo>
                        <a:lnTo>
                          <a:pt x="70" y="6"/>
                        </a:lnTo>
                        <a:lnTo>
                          <a:pt x="66" y="8"/>
                        </a:lnTo>
                        <a:lnTo>
                          <a:pt x="58" y="14"/>
                        </a:lnTo>
                        <a:lnTo>
                          <a:pt x="66" y="22"/>
                        </a:lnTo>
                        <a:lnTo>
                          <a:pt x="56" y="28"/>
                        </a:lnTo>
                        <a:lnTo>
                          <a:pt x="52" y="30"/>
                        </a:lnTo>
                        <a:lnTo>
                          <a:pt x="48" y="28"/>
                        </a:lnTo>
                        <a:lnTo>
                          <a:pt x="48" y="32"/>
                        </a:lnTo>
                        <a:lnTo>
                          <a:pt x="44" y="34"/>
                        </a:lnTo>
                        <a:lnTo>
                          <a:pt x="38" y="36"/>
                        </a:lnTo>
                        <a:lnTo>
                          <a:pt x="32" y="38"/>
                        </a:lnTo>
                        <a:lnTo>
                          <a:pt x="26" y="42"/>
                        </a:lnTo>
                        <a:lnTo>
                          <a:pt x="18" y="42"/>
                        </a:lnTo>
                        <a:lnTo>
                          <a:pt x="18" y="36"/>
                        </a:lnTo>
                        <a:lnTo>
                          <a:pt x="16" y="34"/>
                        </a:lnTo>
                        <a:lnTo>
                          <a:pt x="10" y="32"/>
                        </a:lnTo>
                        <a:lnTo>
                          <a:pt x="4" y="28"/>
                        </a:lnTo>
                        <a:lnTo>
                          <a:pt x="2" y="26"/>
                        </a:lnTo>
                        <a:lnTo>
                          <a:pt x="0" y="22"/>
                        </a:lnTo>
                        <a:lnTo>
                          <a:pt x="2" y="20"/>
                        </a:lnTo>
                        <a:lnTo>
                          <a:pt x="4" y="18"/>
                        </a:lnTo>
                        <a:lnTo>
                          <a:pt x="8" y="16"/>
                        </a:lnTo>
                        <a:lnTo>
                          <a:pt x="14" y="16"/>
                        </a:lnTo>
                        <a:lnTo>
                          <a:pt x="16" y="18"/>
                        </a:lnTo>
                        <a:lnTo>
                          <a:pt x="20" y="20"/>
                        </a:lnTo>
                        <a:lnTo>
                          <a:pt x="22" y="20"/>
                        </a:lnTo>
                        <a:lnTo>
                          <a:pt x="30" y="18"/>
                        </a:lnTo>
                        <a:lnTo>
                          <a:pt x="32" y="16"/>
                        </a:lnTo>
                        <a:lnTo>
                          <a:pt x="32" y="14"/>
                        </a:lnTo>
                        <a:lnTo>
                          <a:pt x="32" y="8"/>
                        </a:lnTo>
                        <a:lnTo>
                          <a:pt x="38" y="4"/>
                        </a:lnTo>
                        <a:lnTo>
                          <a:pt x="50" y="4"/>
                        </a:lnTo>
                        <a:lnTo>
                          <a:pt x="74" y="0"/>
                        </a:lnTo>
                        <a:lnTo>
                          <a:pt x="74" y="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34" name="ïṧḷíḍé">
                    <a:extLst>
                      <a:ext uri="{FF2B5EF4-FFF2-40B4-BE49-F238E27FC236}">
                        <a16:creationId xmlns="" xmlns:a16="http://schemas.microsoft.com/office/drawing/2014/main" id="{7C17B6E8-5A0D-4255-93F7-CF6DE388AF2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32997" y="1777294"/>
                    <a:ext cx="67484" cy="36427"/>
                  </a:xfrm>
                  <a:custGeom>
                    <a:avLst/>
                    <a:gdLst>
                      <a:gd name="T0" fmla="*/ 2147483647 w 40"/>
                      <a:gd name="T1" fmla="*/ 2147483647 h 22"/>
                      <a:gd name="T2" fmla="*/ 2147483647 w 40"/>
                      <a:gd name="T3" fmla="*/ 2147483647 h 22"/>
                      <a:gd name="T4" fmla="*/ 2147483647 w 40"/>
                      <a:gd name="T5" fmla="*/ 2147483647 h 22"/>
                      <a:gd name="T6" fmla="*/ 0 w 40"/>
                      <a:gd name="T7" fmla="*/ 2147483647 h 22"/>
                      <a:gd name="T8" fmla="*/ 2147483647 w 40"/>
                      <a:gd name="T9" fmla="*/ 2147483647 h 22"/>
                      <a:gd name="T10" fmla="*/ 2147483647 w 40"/>
                      <a:gd name="T11" fmla="*/ 2147483647 h 22"/>
                      <a:gd name="T12" fmla="*/ 2147483647 w 40"/>
                      <a:gd name="T13" fmla="*/ 0 h 22"/>
                      <a:gd name="T14" fmla="*/ 2147483647 w 40"/>
                      <a:gd name="T15" fmla="*/ 2147483647 h 22"/>
                      <a:gd name="T16" fmla="*/ 2147483647 w 40"/>
                      <a:gd name="T17" fmla="*/ 2147483647 h 22"/>
                      <a:gd name="T18" fmla="*/ 2147483647 w 40"/>
                      <a:gd name="T19" fmla="*/ 2147483647 h 22"/>
                      <a:gd name="T20" fmla="*/ 2147483647 w 40"/>
                      <a:gd name="T21" fmla="*/ 2147483647 h 22"/>
                      <a:gd name="T22" fmla="*/ 2147483647 w 40"/>
                      <a:gd name="T23" fmla="*/ 2147483647 h 22"/>
                      <a:gd name="T24" fmla="*/ 2147483647 w 40"/>
                      <a:gd name="T25" fmla="*/ 2147483647 h 22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40"/>
                      <a:gd name="T40" fmla="*/ 0 h 22"/>
                      <a:gd name="T41" fmla="*/ 40 w 40"/>
                      <a:gd name="T42" fmla="*/ 22 h 22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40" h="22">
                        <a:moveTo>
                          <a:pt x="22" y="22"/>
                        </a:moveTo>
                        <a:lnTo>
                          <a:pt x="16" y="22"/>
                        </a:lnTo>
                        <a:lnTo>
                          <a:pt x="8" y="20"/>
                        </a:lnTo>
                        <a:lnTo>
                          <a:pt x="0" y="14"/>
                        </a:lnTo>
                        <a:lnTo>
                          <a:pt x="6" y="10"/>
                        </a:lnTo>
                        <a:lnTo>
                          <a:pt x="12" y="6"/>
                        </a:lnTo>
                        <a:lnTo>
                          <a:pt x="30" y="0"/>
                        </a:lnTo>
                        <a:lnTo>
                          <a:pt x="32" y="4"/>
                        </a:lnTo>
                        <a:lnTo>
                          <a:pt x="34" y="6"/>
                        </a:lnTo>
                        <a:lnTo>
                          <a:pt x="40" y="6"/>
                        </a:lnTo>
                        <a:lnTo>
                          <a:pt x="40" y="18"/>
                        </a:lnTo>
                        <a:lnTo>
                          <a:pt x="32" y="22"/>
                        </a:lnTo>
                        <a:lnTo>
                          <a:pt x="22" y="2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35" name="îṣḻïdê">
                    <a:extLst>
                      <a:ext uri="{FF2B5EF4-FFF2-40B4-BE49-F238E27FC236}">
                        <a16:creationId xmlns="" xmlns:a16="http://schemas.microsoft.com/office/drawing/2014/main" id="{1AC62637-3DAD-4220-A196-225F16150BC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478983" y="1886577"/>
                    <a:ext cx="140476" cy="70053"/>
                  </a:xfrm>
                  <a:custGeom>
                    <a:avLst/>
                    <a:gdLst>
                      <a:gd name="T0" fmla="*/ 2147483647 w 80"/>
                      <a:gd name="T1" fmla="*/ 2147483647 h 42"/>
                      <a:gd name="T2" fmla="*/ 2147483647 w 80"/>
                      <a:gd name="T3" fmla="*/ 2147483647 h 42"/>
                      <a:gd name="T4" fmla="*/ 2147483647 w 80"/>
                      <a:gd name="T5" fmla="*/ 2147483647 h 42"/>
                      <a:gd name="T6" fmla="*/ 2147483647 w 80"/>
                      <a:gd name="T7" fmla="*/ 2147483647 h 42"/>
                      <a:gd name="T8" fmla="*/ 2147483647 w 80"/>
                      <a:gd name="T9" fmla="*/ 2147483647 h 42"/>
                      <a:gd name="T10" fmla="*/ 2147483647 w 80"/>
                      <a:gd name="T11" fmla="*/ 2147483647 h 42"/>
                      <a:gd name="T12" fmla="*/ 2147483647 w 80"/>
                      <a:gd name="T13" fmla="*/ 2147483647 h 42"/>
                      <a:gd name="T14" fmla="*/ 2147483647 w 80"/>
                      <a:gd name="T15" fmla="*/ 2147483647 h 42"/>
                      <a:gd name="T16" fmla="*/ 2147483647 w 80"/>
                      <a:gd name="T17" fmla="*/ 2147483647 h 42"/>
                      <a:gd name="T18" fmla="*/ 2147483647 w 80"/>
                      <a:gd name="T19" fmla="*/ 2147483647 h 42"/>
                      <a:gd name="T20" fmla="*/ 2147483647 w 80"/>
                      <a:gd name="T21" fmla="*/ 2147483647 h 42"/>
                      <a:gd name="T22" fmla="*/ 2147483647 w 80"/>
                      <a:gd name="T23" fmla="*/ 2147483647 h 42"/>
                      <a:gd name="T24" fmla="*/ 2147483647 w 80"/>
                      <a:gd name="T25" fmla="*/ 2147483647 h 42"/>
                      <a:gd name="T26" fmla="*/ 2147483647 w 80"/>
                      <a:gd name="T27" fmla="*/ 2147483647 h 42"/>
                      <a:gd name="T28" fmla="*/ 0 w 80"/>
                      <a:gd name="T29" fmla="*/ 2147483647 h 42"/>
                      <a:gd name="T30" fmla="*/ 2147483647 w 80"/>
                      <a:gd name="T31" fmla="*/ 2147483647 h 42"/>
                      <a:gd name="T32" fmla="*/ 2147483647 w 80"/>
                      <a:gd name="T33" fmla="*/ 2147483647 h 42"/>
                      <a:gd name="T34" fmla="*/ 2147483647 w 80"/>
                      <a:gd name="T35" fmla="*/ 0 h 42"/>
                      <a:gd name="T36" fmla="*/ 2147483647 w 80"/>
                      <a:gd name="T37" fmla="*/ 2147483647 h 42"/>
                      <a:gd name="T38" fmla="*/ 2147483647 w 80"/>
                      <a:gd name="T39" fmla="*/ 2147483647 h 42"/>
                      <a:gd name="T40" fmla="*/ 2147483647 w 80"/>
                      <a:gd name="T41" fmla="*/ 2147483647 h 42"/>
                      <a:gd name="T42" fmla="*/ 2147483647 w 80"/>
                      <a:gd name="T43" fmla="*/ 2147483647 h 42"/>
                      <a:gd name="T44" fmla="*/ 2147483647 w 80"/>
                      <a:gd name="T45" fmla="*/ 2147483647 h 42"/>
                      <a:gd name="T46" fmla="*/ 2147483647 w 80"/>
                      <a:gd name="T47" fmla="*/ 2147483647 h 42"/>
                      <a:gd name="T48" fmla="*/ 2147483647 w 80"/>
                      <a:gd name="T49" fmla="*/ 2147483647 h 42"/>
                      <a:gd name="T50" fmla="*/ 2147483647 w 80"/>
                      <a:gd name="T51" fmla="*/ 2147483647 h 42"/>
                      <a:gd name="T52" fmla="*/ 2147483647 w 80"/>
                      <a:gd name="T53" fmla="*/ 2147483647 h 42"/>
                      <a:gd name="T54" fmla="*/ 2147483647 w 80"/>
                      <a:gd name="T55" fmla="*/ 2147483647 h 42"/>
                      <a:gd name="T56" fmla="*/ 2147483647 w 80"/>
                      <a:gd name="T57" fmla="*/ 2147483647 h 42"/>
                      <a:gd name="T58" fmla="*/ 2147483647 w 80"/>
                      <a:gd name="T59" fmla="*/ 2147483647 h 42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w 80"/>
                      <a:gd name="T91" fmla="*/ 0 h 42"/>
                      <a:gd name="T92" fmla="*/ 80 w 80"/>
                      <a:gd name="T93" fmla="*/ 42 h 42"/>
                    </a:gdLst>
                    <a:ahLst/>
                    <a:cxnLst>
                      <a:cxn ang="T60">
                        <a:pos x="T0" y="T1"/>
                      </a:cxn>
                      <a:cxn ang="T61">
                        <a:pos x="T2" y="T3"/>
                      </a:cxn>
                      <a:cxn ang="T62">
                        <a:pos x="T4" y="T5"/>
                      </a:cxn>
                      <a:cxn ang="T63">
                        <a:pos x="T6" y="T7"/>
                      </a:cxn>
                      <a:cxn ang="T64">
                        <a:pos x="T8" y="T9"/>
                      </a:cxn>
                      <a:cxn ang="T65">
                        <a:pos x="T10" y="T11"/>
                      </a:cxn>
                      <a:cxn ang="T66">
                        <a:pos x="T12" y="T13"/>
                      </a:cxn>
                      <a:cxn ang="T67">
                        <a:pos x="T14" y="T15"/>
                      </a:cxn>
                      <a:cxn ang="T68">
                        <a:pos x="T16" y="T17"/>
                      </a:cxn>
                      <a:cxn ang="T69">
                        <a:pos x="T18" y="T19"/>
                      </a:cxn>
                      <a:cxn ang="T70">
                        <a:pos x="T20" y="T21"/>
                      </a:cxn>
                      <a:cxn ang="T71">
                        <a:pos x="T22" y="T23"/>
                      </a:cxn>
                      <a:cxn ang="T72">
                        <a:pos x="T24" y="T25"/>
                      </a:cxn>
                      <a:cxn ang="T73">
                        <a:pos x="T26" y="T27"/>
                      </a:cxn>
                      <a:cxn ang="T74">
                        <a:pos x="T28" y="T29"/>
                      </a:cxn>
                      <a:cxn ang="T75">
                        <a:pos x="T30" y="T31"/>
                      </a:cxn>
                      <a:cxn ang="T76">
                        <a:pos x="T32" y="T33"/>
                      </a:cxn>
                      <a:cxn ang="T77">
                        <a:pos x="T34" y="T35"/>
                      </a:cxn>
                      <a:cxn ang="T78">
                        <a:pos x="T36" y="T37"/>
                      </a:cxn>
                      <a:cxn ang="T79">
                        <a:pos x="T38" y="T39"/>
                      </a:cxn>
                      <a:cxn ang="T80">
                        <a:pos x="T40" y="T41"/>
                      </a:cxn>
                      <a:cxn ang="T81">
                        <a:pos x="T42" y="T43"/>
                      </a:cxn>
                      <a:cxn ang="T82">
                        <a:pos x="T44" y="T45"/>
                      </a:cxn>
                      <a:cxn ang="T83">
                        <a:pos x="T46" y="T47"/>
                      </a:cxn>
                      <a:cxn ang="T84">
                        <a:pos x="T48" y="T49"/>
                      </a:cxn>
                      <a:cxn ang="T85">
                        <a:pos x="T50" y="T51"/>
                      </a:cxn>
                      <a:cxn ang="T86">
                        <a:pos x="T52" y="T53"/>
                      </a:cxn>
                      <a:cxn ang="T87">
                        <a:pos x="T54" y="T55"/>
                      </a:cxn>
                      <a:cxn ang="T88">
                        <a:pos x="T56" y="T57"/>
                      </a:cxn>
                      <a:cxn ang="T89">
                        <a:pos x="T58" y="T59"/>
                      </a:cxn>
                    </a:cxnLst>
                    <a:rect l="T90" t="T91" r="T92" b="T93"/>
                    <a:pathLst>
                      <a:path w="80" h="42">
                        <a:moveTo>
                          <a:pt x="58" y="40"/>
                        </a:moveTo>
                        <a:lnTo>
                          <a:pt x="56" y="30"/>
                        </a:lnTo>
                        <a:lnTo>
                          <a:pt x="52" y="26"/>
                        </a:lnTo>
                        <a:lnTo>
                          <a:pt x="48" y="26"/>
                        </a:lnTo>
                        <a:lnTo>
                          <a:pt x="42" y="26"/>
                        </a:lnTo>
                        <a:lnTo>
                          <a:pt x="38" y="30"/>
                        </a:lnTo>
                        <a:lnTo>
                          <a:pt x="30" y="36"/>
                        </a:lnTo>
                        <a:lnTo>
                          <a:pt x="22" y="40"/>
                        </a:lnTo>
                        <a:lnTo>
                          <a:pt x="16" y="42"/>
                        </a:lnTo>
                        <a:lnTo>
                          <a:pt x="10" y="40"/>
                        </a:lnTo>
                        <a:lnTo>
                          <a:pt x="14" y="38"/>
                        </a:lnTo>
                        <a:lnTo>
                          <a:pt x="10" y="36"/>
                        </a:lnTo>
                        <a:lnTo>
                          <a:pt x="6" y="36"/>
                        </a:lnTo>
                        <a:lnTo>
                          <a:pt x="4" y="36"/>
                        </a:lnTo>
                        <a:lnTo>
                          <a:pt x="0" y="34"/>
                        </a:lnTo>
                        <a:lnTo>
                          <a:pt x="8" y="24"/>
                        </a:lnTo>
                        <a:lnTo>
                          <a:pt x="22" y="14"/>
                        </a:lnTo>
                        <a:lnTo>
                          <a:pt x="46" y="0"/>
                        </a:lnTo>
                        <a:lnTo>
                          <a:pt x="52" y="6"/>
                        </a:lnTo>
                        <a:lnTo>
                          <a:pt x="58" y="12"/>
                        </a:lnTo>
                        <a:lnTo>
                          <a:pt x="70" y="22"/>
                        </a:lnTo>
                        <a:lnTo>
                          <a:pt x="68" y="28"/>
                        </a:lnTo>
                        <a:lnTo>
                          <a:pt x="74" y="28"/>
                        </a:lnTo>
                        <a:lnTo>
                          <a:pt x="80" y="30"/>
                        </a:lnTo>
                        <a:lnTo>
                          <a:pt x="74" y="36"/>
                        </a:lnTo>
                        <a:lnTo>
                          <a:pt x="70" y="38"/>
                        </a:lnTo>
                        <a:lnTo>
                          <a:pt x="64" y="40"/>
                        </a:lnTo>
                        <a:lnTo>
                          <a:pt x="60" y="38"/>
                        </a:lnTo>
                        <a:lnTo>
                          <a:pt x="60" y="36"/>
                        </a:lnTo>
                        <a:lnTo>
                          <a:pt x="58" y="4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36" name="iṣḻiḍê">
                    <a:extLst>
                      <a:ext uri="{FF2B5EF4-FFF2-40B4-BE49-F238E27FC236}">
                        <a16:creationId xmlns="" xmlns:a16="http://schemas.microsoft.com/office/drawing/2014/main" id="{8049AE86-797A-446F-B98D-AC969B2BF37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425270" y="1610569"/>
                    <a:ext cx="115686" cy="40630"/>
                  </a:xfrm>
                  <a:custGeom>
                    <a:avLst/>
                    <a:gdLst>
                      <a:gd name="T0" fmla="*/ 2147483647 w 66"/>
                      <a:gd name="T1" fmla="*/ 2147483647 h 24"/>
                      <a:gd name="T2" fmla="*/ 2147483647 w 66"/>
                      <a:gd name="T3" fmla="*/ 2147483647 h 24"/>
                      <a:gd name="T4" fmla="*/ 2147483647 w 66"/>
                      <a:gd name="T5" fmla="*/ 2147483647 h 24"/>
                      <a:gd name="T6" fmla="*/ 2147483647 w 66"/>
                      <a:gd name="T7" fmla="*/ 2147483647 h 24"/>
                      <a:gd name="T8" fmla="*/ 2147483647 w 66"/>
                      <a:gd name="T9" fmla="*/ 2147483647 h 24"/>
                      <a:gd name="T10" fmla="*/ 2147483647 w 66"/>
                      <a:gd name="T11" fmla="*/ 2147483647 h 24"/>
                      <a:gd name="T12" fmla="*/ 2147483647 w 66"/>
                      <a:gd name="T13" fmla="*/ 2147483647 h 24"/>
                      <a:gd name="T14" fmla="*/ 2147483647 w 66"/>
                      <a:gd name="T15" fmla="*/ 2147483647 h 24"/>
                      <a:gd name="T16" fmla="*/ 2147483647 w 66"/>
                      <a:gd name="T17" fmla="*/ 2147483647 h 24"/>
                      <a:gd name="T18" fmla="*/ 2147483647 w 66"/>
                      <a:gd name="T19" fmla="*/ 2147483647 h 24"/>
                      <a:gd name="T20" fmla="*/ 2147483647 w 66"/>
                      <a:gd name="T21" fmla="*/ 0 h 24"/>
                      <a:gd name="T22" fmla="*/ 2147483647 w 66"/>
                      <a:gd name="T23" fmla="*/ 0 h 24"/>
                      <a:gd name="T24" fmla="*/ 2147483647 w 66"/>
                      <a:gd name="T25" fmla="*/ 2147483647 h 24"/>
                      <a:gd name="T26" fmla="*/ 2147483647 w 66"/>
                      <a:gd name="T27" fmla="*/ 2147483647 h 24"/>
                      <a:gd name="T28" fmla="*/ 2147483647 w 66"/>
                      <a:gd name="T29" fmla="*/ 0 h 24"/>
                      <a:gd name="T30" fmla="*/ 2147483647 w 66"/>
                      <a:gd name="T31" fmla="*/ 2147483647 h 24"/>
                      <a:gd name="T32" fmla="*/ 2147483647 w 66"/>
                      <a:gd name="T33" fmla="*/ 2147483647 h 24"/>
                      <a:gd name="T34" fmla="*/ 2147483647 w 66"/>
                      <a:gd name="T35" fmla="*/ 2147483647 h 24"/>
                      <a:gd name="T36" fmla="*/ 2147483647 w 66"/>
                      <a:gd name="T37" fmla="*/ 2147483647 h 24"/>
                      <a:gd name="T38" fmla="*/ 2147483647 w 66"/>
                      <a:gd name="T39" fmla="*/ 2147483647 h 24"/>
                      <a:gd name="T40" fmla="*/ 2147483647 w 66"/>
                      <a:gd name="T41" fmla="*/ 2147483647 h 24"/>
                      <a:gd name="T42" fmla="*/ 2147483647 w 66"/>
                      <a:gd name="T43" fmla="*/ 2147483647 h 24"/>
                      <a:gd name="T44" fmla="*/ 2147483647 w 66"/>
                      <a:gd name="T45" fmla="*/ 2147483647 h 24"/>
                      <a:gd name="T46" fmla="*/ 2147483647 w 66"/>
                      <a:gd name="T47" fmla="*/ 2147483647 h 24"/>
                      <a:gd name="T48" fmla="*/ 2147483647 w 66"/>
                      <a:gd name="T49" fmla="*/ 2147483647 h 24"/>
                      <a:gd name="T50" fmla="*/ 2147483647 w 66"/>
                      <a:gd name="T51" fmla="*/ 2147483647 h 24"/>
                      <a:gd name="T52" fmla="*/ 2147483647 w 66"/>
                      <a:gd name="T53" fmla="*/ 2147483647 h 24"/>
                      <a:gd name="T54" fmla="*/ 2147483647 w 66"/>
                      <a:gd name="T55" fmla="*/ 2147483647 h 24"/>
                      <a:gd name="T56" fmla="*/ 2147483647 w 66"/>
                      <a:gd name="T57" fmla="*/ 2147483647 h 24"/>
                      <a:gd name="T58" fmla="*/ 0 w 66"/>
                      <a:gd name="T59" fmla="*/ 2147483647 h 24"/>
                      <a:gd name="T60" fmla="*/ 0 w 66"/>
                      <a:gd name="T61" fmla="*/ 2147483647 h 24"/>
                      <a:gd name="T62" fmla="*/ 0 w 66"/>
                      <a:gd name="T63" fmla="*/ 2147483647 h 24"/>
                      <a:gd name="T64" fmla="*/ 2147483647 w 66"/>
                      <a:gd name="T65" fmla="*/ 2147483647 h 24"/>
                      <a:gd name="T66" fmla="*/ 2147483647 w 66"/>
                      <a:gd name="T67" fmla="*/ 0 h 24"/>
                      <a:gd name="T68" fmla="*/ 2147483647 w 66"/>
                      <a:gd name="T69" fmla="*/ 2147483647 h 24"/>
                      <a:gd name="T70" fmla="*/ 2147483647 w 66"/>
                      <a:gd name="T71" fmla="*/ 2147483647 h 24"/>
                      <a:gd name="T72" fmla="*/ 2147483647 w 66"/>
                      <a:gd name="T73" fmla="*/ 2147483647 h 24"/>
                      <a:gd name="T74" fmla="*/ 2147483647 w 66"/>
                      <a:gd name="T75" fmla="*/ 2147483647 h 24"/>
                      <a:gd name="T76" fmla="*/ 2147483647 w 66"/>
                      <a:gd name="T77" fmla="*/ 2147483647 h 24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w 66"/>
                      <a:gd name="T118" fmla="*/ 0 h 24"/>
                      <a:gd name="T119" fmla="*/ 66 w 66"/>
                      <a:gd name="T120" fmla="*/ 24 h 24"/>
                    </a:gdLst>
                    <a:ahLst/>
                    <a:cxnLst>
                      <a:cxn ang="T78">
                        <a:pos x="T0" y="T1"/>
                      </a:cxn>
                      <a:cxn ang="T79">
                        <a:pos x="T2" y="T3"/>
                      </a:cxn>
                      <a:cxn ang="T80">
                        <a:pos x="T4" y="T5"/>
                      </a:cxn>
                      <a:cxn ang="T81">
                        <a:pos x="T6" y="T7"/>
                      </a:cxn>
                      <a:cxn ang="T82">
                        <a:pos x="T8" y="T9"/>
                      </a:cxn>
                      <a:cxn ang="T83">
                        <a:pos x="T10" y="T11"/>
                      </a:cxn>
                      <a:cxn ang="T84">
                        <a:pos x="T12" y="T13"/>
                      </a:cxn>
                      <a:cxn ang="T85">
                        <a:pos x="T14" y="T15"/>
                      </a:cxn>
                      <a:cxn ang="T86">
                        <a:pos x="T16" y="T17"/>
                      </a:cxn>
                      <a:cxn ang="T87">
                        <a:pos x="T18" y="T19"/>
                      </a:cxn>
                      <a:cxn ang="T88">
                        <a:pos x="T20" y="T21"/>
                      </a:cxn>
                      <a:cxn ang="T89">
                        <a:pos x="T22" y="T23"/>
                      </a:cxn>
                      <a:cxn ang="T90">
                        <a:pos x="T24" y="T25"/>
                      </a:cxn>
                      <a:cxn ang="T91">
                        <a:pos x="T26" y="T27"/>
                      </a:cxn>
                      <a:cxn ang="T92">
                        <a:pos x="T28" y="T29"/>
                      </a:cxn>
                      <a:cxn ang="T93">
                        <a:pos x="T30" y="T31"/>
                      </a:cxn>
                      <a:cxn ang="T94">
                        <a:pos x="T32" y="T33"/>
                      </a:cxn>
                      <a:cxn ang="T95">
                        <a:pos x="T34" y="T35"/>
                      </a:cxn>
                      <a:cxn ang="T96">
                        <a:pos x="T36" y="T37"/>
                      </a:cxn>
                      <a:cxn ang="T97">
                        <a:pos x="T38" y="T39"/>
                      </a:cxn>
                      <a:cxn ang="T98">
                        <a:pos x="T40" y="T41"/>
                      </a:cxn>
                      <a:cxn ang="T99">
                        <a:pos x="T42" y="T43"/>
                      </a:cxn>
                      <a:cxn ang="T100">
                        <a:pos x="T44" y="T45"/>
                      </a:cxn>
                      <a:cxn ang="T101">
                        <a:pos x="T46" y="T47"/>
                      </a:cxn>
                      <a:cxn ang="T102">
                        <a:pos x="T48" y="T49"/>
                      </a:cxn>
                      <a:cxn ang="T103">
                        <a:pos x="T50" y="T51"/>
                      </a:cxn>
                      <a:cxn ang="T104">
                        <a:pos x="T52" y="T53"/>
                      </a:cxn>
                      <a:cxn ang="T105">
                        <a:pos x="T54" y="T55"/>
                      </a:cxn>
                      <a:cxn ang="T106">
                        <a:pos x="T56" y="T57"/>
                      </a:cxn>
                      <a:cxn ang="T107">
                        <a:pos x="T58" y="T59"/>
                      </a:cxn>
                      <a:cxn ang="T108">
                        <a:pos x="T60" y="T61"/>
                      </a:cxn>
                      <a:cxn ang="T109">
                        <a:pos x="T62" y="T63"/>
                      </a:cxn>
                      <a:cxn ang="T110">
                        <a:pos x="T64" y="T65"/>
                      </a:cxn>
                      <a:cxn ang="T111">
                        <a:pos x="T66" y="T67"/>
                      </a:cxn>
                      <a:cxn ang="T112">
                        <a:pos x="T68" y="T69"/>
                      </a:cxn>
                      <a:cxn ang="T113">
                        <a:pos x="T70" y="T71"/>
                      </a:cxn>
                      <a:cxn ang="T114">
                        <a:pos x="T72" y="T73"/>
                      </a:cxn>
                      <a:cxn ang="T115">
                        <a:pos x="T74" y="T75"/>
                      </a:cxn>
                      <a:cxn ang="T116">
                        <a:pos x="T76" y="T77"/>
                      </a:cxn>
                    </a:cxnLst>
                    <a:rect l="T117" t="T118" r="T119" b="T120"/>
                    <a:pathLst>
                      <a:path w="66" h="24">
                        <a:moveTo>
                          <a:pt x="10" y="6"/>
                        </a:moveTo>
                        <a:lnTo>
                          <a:pt x="16" y="10"/>
                        </a:lnTo>
                        <a:lnTo>
                          <a:pt x="22" y="12"/>
                        </a:lnTo>
                        <a:lnTo>
                          <a:pt x="24" y="8"/>
                        </a:lnTo>
                        <a:lnTo>
                          <a:pt x="24" y="6"/>
                        </a:lnTo>
                        <a:lnTo>
                          <a:pt x="26" y="6"/>
                        </a:lnTo>
                        <a:lnTo>
                          <a:pt x="30" y="6"/>
                        </a:lnTo>
                        <a:lnTo>
                          <a:pt x="34" y="8"/>
                        </a:lnTo>
                        <a:lnTo>
                          <a:pt x="38" y="12"/>
                        </a:lnTo>
                        <a:lnTo>
                          <a:pt x="40" y="4"/>
                        </a:lnTo>
                        <a:lnTo>
                          <a:pt x="42" y="0"/>
                        </a:lnTo>
                        <a:lnTo>
                          <a:pt x="46" y="0"/>
                        </a:lnTo>
                        <a:lnTo>
                          <a:pt x="56" y="2"/>
                        </a:lnTo>
                        <a:lnTo>
                          <a:pt x="62" y="2"/>
                        </a:lnTo>
                        <a:lnTo>
                          <a:pt x="64" y="0"/>
                        </a:lnTo>
                        <a:lnTo>
                          <a:pt x="66" y="6"/>
                        </a:lnTo>
                        <a:lnTo>
                          <a:pt x="62" y="12"/>
                        </a:lnTo>
                        <a:lnTo>
                          <a:pt x="56" y="16"/>
                        </a:lnTo>
                        <a:lnTo>
                          <a:pt x="46" y="20"/>
                        </a:lnTo>
                        <a:lnTo>
                          <a:pt x="42" y="20"/>
                        </a:lnTo>
                        <a:lnTo>
                          <a:pt x="36" y="20"/>
                        </a:lnTo>
                        <a:lnTo>
                          <a:pt x="34" y="24"/>
                        </a:lnTo>
                        <a:lnTo>
                          <a:pt x="28" y="24"/>
                        </a:lnTo>
                        <a:lnTo>
                          <a:pt x="24" y="24"/>
                        </a:lnTo>
                        <a:lnTo>
                          <a:pt x="20" y="22"/>
                        </a:lnTo>
                        <a:lnTo>
                          <a:pt x="18" y="20"/>
                        </a:lnTo>
                        <a:lnTo>
                          <a:pt x="18" y="14"/>
                        </a:lnTo>
                        <a:lnTo>
                          <a:pt x="6" y="14"/>
                        </a:lnTo>
                        <a:lnTo>
                          <a:pt x="2" y="14"/>
                        </a:lnTo>
                        <a:lnTo>
                          <a:pt x="0" y="10"/>
                        </a:lnTo>
                        <a:lnTo>
                          <a:pt x="0" y="6"/>
                        </a:lnTo>
                        <a:lnTo>
                          <a:pt x="0" y="4"/>
                        </a:lnTo>
                        <a:lnTo>
                          <a:pt x="2" y="2"/>
                        </a:lnTo>
                        <a:lnTo>
                          <a:pt x="8" y="0"/>
                        </a:lnTo>
                        <a:lnTo>
                          <a:pt x="10" y="2"/>
                        </a:lnTo>
                        <a:lnTo>
                          <a:pt x="12" y="4"/>
                        </a:lnTo>
                        <a:lnTo>
                          <a:pt x="16" y="10"/>
                        </a:lnTo>
                        <a:lnTo>
                          <a:pt x="16" y="8"/>
                        </a:lnTo>
                        <a:lnTo>
                          <a:pt x="10" y="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37" name="î$ḷîḑè">
                    <a:extLst>
                      <a:ext uri="{FF2B5EF4-FFF2-40B4-BE49-F238E27FC236}">
                        <a16:creationId xmlns="" xmlns:a16="http://schemas.microsoft.com/office/drawing/2014/main" id="{B4291A45-559A-4F9D-B691-9AA04C2AB9F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8142" y="1600760"/>
                    <a:ext cx="283707" cy="63047"/>
                  </a:xfrm>
                  <a:custGeom>
                    <a:avLst/>
                    <a:gdLst>
                      <a:gd name="T0" fmla="*/ 2147483647 w 164"/>
                      <a:gd name="T1" fmla="*/ 2147483647 h 38"/>
                      <a:gd name="T2" fmla="*/ 2147483647 w 164"/>
                      <a:gd name="T3" fmla="*/ 2147483647 h 38"/>
                      <a:gd name="T4" fmla="*/ 2147483647 w 164"/>
                      <a:gd name="T5" fmla="*/ 2147483647 h 38"/>
                      <a:gd name="T6" fmla="*/ 2147483647 w 164"/>
                      <a:gd name="T7" fmla="*/ 2147483647 h 38"/>
                      <a:gd name="T8" fmla="*/ 2147483647 w 164"/>
                      <a:gd name="T9" fmla="*/ 2147483647 h 38"/>
                      <a:gd name="T10" fmla="*/ 2147483647 w 164"/>
                      <a:gd name="T11" fmla="*/ 2147483647 h 38"/>
                      <a:gd name="T12" fmla="*/ 2147483647 w 164"/>
                      <a:gd name="T13" fmla="*/ 2147483647 h 38"/>
                      <a:gd name="T14" fmla="*/ 2147483647 w 164"/>
                      <a:gd name="T15" fmla="*/ 2147483647 h 38"/>
                      <a:gd name="T16" fmla="*/ 0 w 164"/>
                      <a:gd name="T17" fmla="*/ 2147483647 h 38"/>
                      <a:gd name="T18" fmla="*/ 2147483647 w 164"/>
                      <a:gd name="T19" fmla="*/ 2147483647 h 38"/>
                      <a:gd name="T20" fmla="*/ 2147483647 w 164"/>
                      <a:gd name="T21" fmla="*/ 0 h 38"/>
                      <a:gd name="T22" fmla="*/ 2147483647 w 164"/>
                      <a:gd name="T23" fmla="*/ 2147483647 h 38"/>
                      <a:gd name="T24" fmla="*/ 2147483647 w 164"/>
                      <a:gd name="T25" fmla="*/ 2147483647 h 38"/>
                      <a:gd name="T26" fmla="*/ 2147483647 w 164"/>
                      <a:gd name="T27" fmla="*/ 2147483647 h 38"/>
                      <a:gd name="T28" fmla="*/ 2147483647 w 164"/>
                      <a:gd name="T29" fmla="*/ 2147483647 h 38"/>
                      <a:gd name="T30" fmla="*/ 2147483647 w 164"/>
                      <a:gd name="T31" fmla="*/ 2147483647 h 38"/>
                      <a:gd name="T32" fmla="*/ 2147483647 w 164"/>
                      <a:gd name="T33" fmla="*/ 2147483647 h 38"/>
                      <a:gd name="T34" fmla="*/ 2147483647 w 164"/>
                      <a:gd name="T35" fmla="*/ 2147483647 h 38"/>
                      <a:gd name="T36" fmla="*/ 2147483647 w 164"/>
                      <a:gd name="T37" fmla="*/ 2147483647 h 38"/>
                      <a:gd name="T38" fmla="*/ 2147483647 w 164"/>
                      <a:gd name="T39" fmla="*/ 2147483647 h 38"/>
                      <a:gd name="T40" fmla="*/ 2147483647 w 164"/>
                      <a:gd name="T41" fmla="*/ 2147483647 h 38"/>
                      <a:gd name="T42" fmla="*/ 2147483647 w 164"/>
                      <a:gd name="T43" fmla="*/ 2147483647 h 38"/>
                      <a:gd name="T44" fmla="*/ 2147483647 w 164"/>
                      <a:gd name="T45" fmla="*/ 2147483647 h 38"/>
                      <a:gd name="T46" fmla="*/ 2147483647 w 164"/>
                      <a:gd name="T47" fmla="*/ 2147483647 h 38"/>
                      <a:gd name="T48" fmla="*/ 2147483647 w 164"/>
                      <a:gd name="T49" fmla="*/ 2147483647 h 38"/>
                      <a:gd name="T50" fmla="*/ 2147483647 w 164"/>
                      <a:gd name="T51" fmla="*/ 2147483647 h 38"/>
                      <a:gd name="T52" fmla="*/ 2147483647 w 164"/>
                      <a:gd name="T53" fmla="*/ 2147483647 h 38"/>
                      <a:gd name="T54" fmla="*/ 2147483647 w 164"/>
                      <a:gd name="T55" fmla="*/ 2147483647 h 38"/>
                      <a:gd name="T56" fmla="*/ 2147483647 w 164"/>
                      <a:gd name="T57" fmla="*/ 2147483647 h 38"/>
                      <a:gd name="T58" fmla="*/ 2147483647 w 164"/>
                      <a:gd name="T59" fmla="*/ 2147483647 h 38"/>
                      <a:gd name="T60" fmla="*/ 2147483647 w 164"/>
                      <a:gd name="T61" fmla="*/ 2147483647 h 38"/>
                      <a:gd name="T62" fmla="*/ 2147483647 w 164"/>
                      <a:gd name="T63" fmla="*/ 2147483647 h 38"/>
                      <a:gd name="T64" fmla="*/ 2147483647 w 164"/>
                      <a:gd name="T65" fmla="*/ 2147483647 h 38"/>
                      <a:gd name="T66" fmla="*/ 2147483647 w 164"/>
                      <a:gd name="T67" fmla="*/ 2147483647 h 38"/>
                      <a:gd name="T68" fmla="*/ 2147483647 w 164"/>
                      <a:gd name="T69" fmla="*/ 2147483647 h 38"/>
                      <a:gd name="T70" fmla="*/ 2147483647 w 164"/>
                      <a:gd name="T71" fmla="*/ 2147483647 h 38"/>
                      <a:gd name="T72" fmla="*/ 2147483647 w 164"/>
                      <a:gd name="T73" fmla="*/ 2147483647 h 38"/>
                      <a:gd name="T74" fmla="*/ 2147483647 w 164"/>
                      <a:gd name="T75" fmla="*/ 2147483647 h 38"/>
                      <a:gd name="T76" fmla="*/ 2147483647 w 164"/>
                      <a:gd name="T77" fmla="*/ 2147483647 h 38"/>
                      <a:gd name="T78" fmla="*/ 2147483647 w 164"/>
                      <a:gd name="T79" fmla="*/ 2147483647 h 38"/>
                      <a:gd name="T80" fmla="*/ 2147483647 w 164"/>
                      <a:gd name="T81" fmla="*/ 2147483647 h 38"/>
                      <a:gd name="T82" fmla="*/ 2147483647 w 164"/>
                      <a:gd name="T83" fmla="*/ 2147483647 h 38"/>
                      <a:gd name="T84" fmla="*/ 2147483647 w 164"/>
                      <a:gd name="T85" fmla="*/ 2147483647 h 38"/>
                      <a:gd name="T86" fmla="*/ 2147483647 w 164"/>
                      <a:gd name="T87" fmla="*/ 2147483647 h 38"/>
                      <a:gd name="T88" fmla="*/ 2147483647 w 164"/>
                      <a:gd name="T89" fmla="*/ 2147483647 h 38"/>
                      <a:gd name="T90" fmla="*/ 2147483647 w 164"/>
                      <a:gd name="T91" fmla="*/ 2147483647 h 38"/>
                      <a:gd name="T92" fmla="*/ 2147483647 w 164"/>
                      <a:gd name="T93" fmla="*/ 2147483647 h 38"/>
                      <a:gd name="T94" fmla="*/ 2147483647 w 164"/>
                      <a:gd name="T95" fmla="*/ 2147483647 h 38"/>
                      <a:gd name="T96" fmla="*/ 2147483647 w 164"/>
                      <a:gd name="T97" fmla="*/ 2147483647 h 38"/>
                      <a:gd name="T98" fmla="*/ 2147483647 w 164"/>
                      <a:gd name="T99" fmla="*/ 2147483647 h 38"/>
                      <a:gd name="T100" fmla="*/ 2147483647 w 164"/>
                      <a:gd name="T101" fmla="*/ 2147483647 h 38"/>
                      <a:gd name="T102" fmla="*/ 2147483647 w 164"/>
                      <a:gd name="T103" fmla="*/ 2147483647 h 38"/>
                      <a:gd name="T104" fmla="*/ 2147483647 w 164"/>
                      <a:gd name="T105" fmla="*/ 2147483647 h 38"/>
                      <a:gd name="T106" fmla="*/ 2147483647 w 164"/>
                      <a:gd name="T107" fmla="*/ 2147483647 h 38"/>
                      <a:gd name="T108" fmla="*/ 2147483647 w 164"/>
                      <a:gd name="T109" fmla="*/ 2147483647 h 38"/>
                      <a:gd name="T110" fmla="*/ 2147483647 w 164"/>
                      <a:gd name="T111" fmla="*/ 2147483647 h 38"/>
                      <a:gd name="T112" fmla="*/ 2147483647 w 164"/>
                      <a:gd name="T113" fmla="*/ 2147483647 h 38"/>
                      <a:gd name="T114" fmla="*/ 2147483647 w 164"/>
                      <a:gd name="T115" fmla="*/ 2147483647 h 38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w 164"/>
                      <a:gd name="T175" fmla="*/ 0 h 38"/>
                      <a:gd name="T176" fmla="*/ 164 w 164"/>
                      <a:gd name="T177" fmla="*/ 38 h 38"/>
                    </a:gdLst>
                    <a:ahLst/>
                    <a:cxnLst>
                      <a:cxn ang="T116">
                        <a:pos x="T0" y="T1"/>
                      </a:cxn>
                      <a:cxn ang="T117">
                        <a:pos x="T2" y="T3"/>
                      </a:cxn>
                      <a:cxn ang="T118">
                        <a:pos x="T4" y="T5"/>
                      </a:cxn>
                      <a:cxn ang="T119">
                        <a:pos x="T6" y="T7"/>
                      </a:cxn>
                      <a:cxn ang="T120">
                        <a:pos x="T8" y="T9"/>
                      </a:cxn>
                      <a:cxn ang="T121">
                        <a:pos x="T10" y="T11"/>
                      </a:cxn>
                      <a:cxn ang="T122">
                        <a:pos x="T12" y="T13"/>
                      </a:cxn>
                      <a:cxn ang="T123">
                        <a:pos x="T14" y="T15"/>
                      </a:cxn>
                      <a:cxn ang="T124">
                        <a:pos x="T16" y="T17"/>
                      </a:cxn>
                      <a:cxn ang="T125">
                        <a:pos x="T18" y="T19"/>
                      </a:cxn>
                      <a:cxn ang="T126">
                        <a:pos x="T20" y="T21"/>
                      </a:cxn>
                      <a:cxn ang="T127">
                        <a:pos x="T22" y="T23"/>
                      </a:cxn>
                      <a:cxn ang="T128">
                        <a:pos x="T24" y="T25"/>
                      </a:cxn>
                      <a:cxn ang="T129">
                        <a:pos x="T26" y="T27"/>
                      </a:cxn>
                      <a:cxn ang="T130">
                        <a:pos x="T28" y="T29"/>
                      </a:cxn>
                      <a:cxn ang="T131">
                        <a:pos x="T30" y="T31"/>
                      </a:cxn>
                      <a:cxn ang="T132">
                        <a:pos x="T32" y="T33"/>
                      </a:cxn>
                      <a:cxn ang="T133">
                        <a:pos x="T34" y="T35"/>
                      </a:cxn>
                      <a:cxn ang="T134">
                        <a:pos x="T36" y="T37"/>
                      </a:cxn>
                      <a:cxn ang="T135">
                        <a:pos x="T38" y="T39"/>
                      </a:cxn>
                      <a:cxn ang="T136">
                        <a:pos x="T40" y="T41"/>
                      </a:cxn>
                      <a:cxn ang="T137">
                        <a:pos x="T42" y="T43"/>
                      </a:cxn>
                      <a:cxn ang="T138">
                        <a:pos x="T44" y="T45"/>
                      </a:cxn>
                      <a:cxn ang="T139">
                        <a:pos x="T46" y="T47"/>
                      </a:cxn>
                      <a:cxn ang="T140">
                        <a:pos x="T48" y="T49"/>
                      </a:cxn>
                      <a:cxn ang="T141">
                        <a:pos x="T50" y="T51"/>
                      </a:cxn>
                      <a:cxn ang="T142">
                        <a:pos x="T52" y="T53"/>
                      </a:cxn>
                      <a:cxn ang="T143">
                        <a:pos x="T54" y="T55"/>
                      </a:cxn>
                      <a:cxn ang="T144">
                        <a:pos x="T56" y="T57"/>
                      </a:cxn>
                      <a:cxn ang="T145">
                        <a:pos x="T58" y="T59"/>
                      </a:cxn>
                      <a:cxn ang="T146">
                        <a:pos x="T60" y="T61"/>
                      </a:cxn>
                      <a:cxn ang="T147">
                        <a:pos x="T62" y="T63"/>
                      </a:cxn>
                      <a:cxn ang="T148">
                        <a:pos x="T64" y="T65"/>
                      </a:cxn>
                      <a:cxn ang="T149">
                        <a:pos x="T66" y="T67"/>
                      </a:cxn>
                      <a:cxn ang="T150">
                        <a:pos x="T68" y="T69"/>
                      </a:cxn>
                      <a:cxn ang="T151">
                        <a:pos x="T70" y="T71"/>
                      </a:cxn>
                      <a:cxn ang="T152">
                        <a:pos x="T72" y="T73"/>
                      </a:cxn>
                      <a:cxn ang="T153">
                        <a:pos x="T74" y="T75"/>
                      </a:cxn>
                      <a:cxn ang="T154">
                        <a:pos x="T76" y="T77"/>
                      </a:cxn>
                      <a:cxn ang="T155">
                        <a:pos x="T78" y="T79"/>
                      </a:cxn>
                      <a:cxn ang="T156">
                        <a:pos x="T80" y="T81"/>
                      </a:cxn>
                      <a:cxn ang="T157">
                        <a:pos x="T82" y="T83"/>
                      </a:cxn>
                      <a:cxn ang="T158">
                        <a:pos x="T84" y="T85"/>
                      </a:cxn>
                      <a:cxn ang="T159">
                        <a:pos x="T86" y="T87"/>
                      </a:cxn>
                      <a:cxn ang="T160">
                        <a:pos x="T88" y="T89"/>
                      </a:cxn>
                      <a:cxn ang="T161">
                        <a:pos x="T90" y="T91"/>
                      </a:cxn>
                      <a:cxn ang="T162">
                        <a:pos x="T92" y="T93"/>
                      </a:cxn>
                      <a:cxn ang="T163">
                        <a:pos x="T94" y="T95"/>
                      </a:cxn>
                      <a:cxn ang="T164">
                        <a:pos x="T96" y="T97"/>
                      </a:cxn>
                      <a:cxn ang="T165">
                        <a:pos x="T98" y="T99"/>
                      </a:cxn>
                      <a:cxn ang="T166">
                        <a:pos x="T100" y="T101"/>
                      </a:cxn>
                      <a:cxn ang="T167">
                        <a:pos x="T102" y="T103"/>
                      </a:cxn>
                      <a:cxn ang="T168">
                        <a:pos x="T104" y="T105"/>
                      </a:cxn>
                      <a:cxn ang="T169">
                        <a:pos x="T106" y="T107"/>
                      </a:cxn>
                      <a:cxn ang="T170">
                        <a:pos x="T108" y="T109"/>
                      </a:cxn>
                      <a:cxn ang="T171">
                        <a:pos x="T110" y="T111"/>
                      </a:cxn>
                      <a:cxn ang="T172">
                        <a:pos x="T112" y="T113"/>
                      </a:cxn>
                      <a:cxn ang="T173">
                        <a:pos x="T114" y="T115"/>
                      </a:cxn>
                    </a:cxnLst>
                    <a:rect l="T174" t="T175" r="T176" b="T177"/>
                    <a:pathLst>
                      <a:path w="164" h="38">
                        <a:moveTo>
                          <a:pt x="30" y="22"/>
                        </a:moveTo>
                        <a:lnTo>
                          <a:pt x="36" y="18"/>
                        </a:lnTo>
                        <a:lnTo>
                          <a:pt x="32" y="16"/>
                        </a:lnTo>
                        <a:lnTo>
                          <a:pt x="28" y="16"/>
                        </a:lnTo>
                        <a:lnTo>
                          <a:pt x="22" y="16"/>
                        </a:lnTo>
                        <a:lnTo>
                          <a:pt x="12" y="18"/>
                        </a:lnTo>
                        <a:lnTo>
                          <a:pt x="8" y="16"/>
                        </a:lnTo>
                        <a:lnTo>
                          <a:pt x="4" y="14"/>
                        </a:lnTo>
                        <a:lnTo>
                          <a:pt x="0" y="6"/>
                        </a:lnTo>
                        <a:lnTo>
                          <a:pt x="8" y="2"/>
                        </a:lnTo>
                        <a:lnTo>
                          <a:pt x="20" y="0"/>
                        </a:lnTo>
                        <a:lnTo>
                          <a:pt x="28" y="2"/>
                        </a:lnTo>
                        <a:lnTo>
                          <a:pt x="32" y="6"/>
                        </a:lnTo>
                        <a:lnTo>
                          <a:pt x="38" y="8"/>
                        </a:lnTo>
                        <a:lnTo>
                          <a:pt x="44" y="10"/>
                        </a:lnTo>
                        <a:lnTo>
                          <a:pt x="58" y="10"/>
                        </a:lnTo>
                        <a:lnTo>
                          <a:pt x="60" y="8"/>
                        </a:lnTo>
                        <a:lnTo>
                          <a:pt x="64" y="6"/>
                        </a:lnTo>
                        <a:lnTo>
                          <a:pt x="68" y="6"/>
                        </a:lnTo>
                        <a:lnTo>
                          <a:pt x="62" y="10"/>
                        </a:lnTo>
                        <a:lnTo>
                          <a:pt x="60" y="12"/>
                        </a:lnTo>
                        <a:lnTo>
                          <a:pt x="58" y="16"/>
                        </a:lnTo>
                        <a:lnTo>
                          <a:pt x="60" y="18"/>
                        </a:lnTo>
                        <a:lnTo>
                          <a:pt x="60" y="20"/>
                        </a:lnTo>
                        <a:lnTo>
                          <a:pt x="66" y="20"/>
                        </a:lnTo>
                        <a:lnTo>
                          <a:pt x="80" y="20"/>
                        </a:lnTo>
                        <a:lnTo>
                          <a:pt x="94" y="20"/>
                        </a:lnTo>
                        <a:lnTo>
                          <a:pt x="108" y="20"/>
                        </a:lnTo>
                        <a:lnTo>
                          <a:pt x="120" y="18"/>
                        </a:lnTo>
                        <a:lnTo>
                          <a:pt x="136" y="18"/>
                        </a:lnTo>
                        <a:lnTo>
                          <a:pt x="144" y="18"/>
                        </a:lnTo>
                        <a:lnTo>
                          <a:pt x="152" y="20"/>
                        </a:lnTo>
                        <a:lnTo>
                          <a:pt x="164" y="22"/>
                        </a:lnTo>
                        <a:lnTo>
                          <a:pt x="160" y="30"/>
                        </a:lnTo>
                        <a:lnTo>
                          <a:pt x="156" y="36"/>
                        </a:lnTo>
                        <a:lnTo>
                          <a:pt x="148" y="38"/>
                        </a:lnTo>
                        <a:lnTo>
                          <a:pt x="140" y="38"/>
                        </a:lnTo>
                        <a:lnTo>
                          <a:pt x="132" y="38"/>
                        </a:lnTo>
                        <a:lnTo>
                          <a:pt x="124" y="36"/>
                        </a:lnTo>
                        <a:lnTo>
                          <a:pt x="118" y="36"/>
                        </a:lnTo>
                        <a:lnTo>
                          <a:pt x="110" y="34"/>
                        </a:lnTo>
                        <a:lnTo>
                          <a:pt x="104" y="34"/>
                        </a:lnTo>
                        <a:lnTo>
                          <a:pt x="96" y="32"/>
                        </a:lnTo>
                        <a:lnTo>
                          <a:pt x="90" y="30"/>
                        </a:lnTo>
                        <a:lnTo>
                          <a:pt x="86" y="30"/>
                        </a:lnTo>
                        <a:lnTo>
                          <a:pt x="78" y="32"/>
                        </a:lnTo>
                        <a:lnTo>
                          <a:pt x="72" y="34"/>
                        </a:lnTo>
                        <a:lnTo>
                          <a:pt x="68" y="38"/>
                        </a:lnTo>
                        <a:lnTo>
                          <a:pt x="62" y="38"/>
                        </a:lnTo>
                        <a:lnTo>
                          <a:pt x="42" y="36"/>
                        </a:lnTo>
                        <a:lnTo>
                          <a:pt x="32" y="36"/>
                        </a:lnTo>
                        <a:lnTo>
                          <a:pt x="28" y="36"/>
                        </a:lnTo>
                        <a:lnTo>
                          <a:pt x="24" y="38"/>
                        </a:lnTo>
                        <a:lnTo>
                          <a:pt x="24" y="30"/>
                        </a:lnTo>
                        <a:lnTo>
                          <a:pt x="28" y="24"/>
                        </a:lnTo>
                        <a:lnTo>
                          <a:pt x="32" y="20"/>
                        </a:lnTo>
                        <a:lnTo>
                          <a:pt x="36" y="20"/>
                        </a:lnTo>
                        <a:lnTo>
                          <a:pt x="30" y="2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38" name="íṡḷïḋe">
                    <a:extLst>
                      <a:ext uri="{FF2B5EF4-FFF2-40B4-BE49-F238E27FC236}">
                        <a16:creationId xmlns="" xmlns:a16="http://schemas.microsoft.com/office/drawing/2014/main" id="{13FC3931-3BFC-4796-8343-4E1ECA4751C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32694" y="1637190"/>
                    <a:ext cx="55088" cy="23818"/>
                  </a:xfrm>
                  <a:custGeom>
                    <a:avLst/>
                    <a:gdLst>
                      <a:gd name="T0" fmla="*/ 2147483647 w 30"/>
                      <a:gd name="T1" fmla="*/ 2147483647 h 14"/>
                      <a:gd name="T2" fmla="*/ 2147483647 w 30"/>
                      <a:gd name="T3" fmla="*/ 2147483647 h 14"/>
                      <a:gd name="T4" fmla="*/ 2147483647 w 30"/>
                      <a:gd name="T5" fmla="*/ 2147483647 h 14"/>
                      <a:gd name="T6" fmla="*/ 2147483647 w 30"/>
                      <a:gd name="T7" fmla="*/ 2147483647 h 14"/>
                      <a:gd name="T8" fmla="*/ 2147483647 w 30"/>
                      <a:gd name="T9" fmla="*/ 2147483647 h 14"/>
                      <a:gd name="T10" fmla="*/ 0 w 30"/>
                      <a:gd name="T11" fmla="*/ 2147483647 h 14"/>
                      <a:gd name="T12" fmla="*/ 2147483647 w 30"/>
                      <a:gd name="T13" fmla="*/ 2147483647 h 14"/>
                      <a:gd name="T14" fmla="*/ 2147483647 w 30"/>
                      <a:gd name="T15" fmla="*/ 0 h 14"/>
                      <a:gd name="T16" fmla="*/ 2147483647 w 30"/>
                      <a:gd name="T17" fmla="*/ 0 h 14"/>
                      <a:gd name="T18" fmla="*/ 2147483647 w 30"/>
                      <a:gd name="T19" fmla="*/ 2147483647 h 14"/>
                      <a:gd name="T20" fmla="*/ 2147483647 w 30"/>
                      <a:gd name="T21" fmla="*/ 2147483647 h 14"/>
                      <a:gd name="T22" fmla="*/ 2147483647 w 30"/>
                      <a:gd name="T23" fmla="*/ 2147483647 h 1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14"/>
                      <a:gd name="T38" fmla="*/ 30 w 30"/>
                      <a:gd name="T39" fmla="*/ 14 h 1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14">
                        <a:moveTo>
                          <a:pt x="30" y="8"/>
                        </a:moveTo>
                        <a:lnTo>
                          <a:pt x="28" y="12"/>
                        </a:lnTo>
                        <a:lnTo>
                          <a:pt x="24" y="14"/>
                        </a:lnTo>
                        <a:lnTo>
                          <a:pt x="20" y="14"/>
                        </a:lnTo>
                        <a:lnTo>
                          <a:pt x="10" y="12"/>
                        </a:lnTo>
                        <a:lnTo>
                          <a:pt x="0" y="10"/>
                        </a:lnTo>
                        <a:lnTo>
                          <a:pt x="6" y="4"/>
                        </a:lnTo>
                        <a:lnTo>
                          <a:pt x="16" y="0"/>
                        </a:lnTo>
                        <a:lnTo>
                          <a:pt x="22" y="0"/>
                        </a:lnTo>
                        <a:lnTo>
                          <a:pt x="26" y="2"/>
                        </a:lnTo>
                        <a:lnTo>
                          <a:pt x="28" y="4"/>
                        </a:lnTo>
                        <a:lnTo>
                          <a:pt x="30" y="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39" name="îŝḻiḍe">
                    <a:extLst>
                      <a:ext uri="{FF2B5EF4-FFF2-40B4-BE49-F238E27FC236}">
                        <a16:creationId xmlns="" xmlns:a16="http://schemas.microsoft.com/office/drawing/2014/main" id="{9E82EC5C-788D-44D1-A53E-BD36BA86A34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90537" y="1562932"/>
                    <a:ext cx="61975" cy="30822"/>
                  </a:xfrm>
                  <a:custGeom>
                    <a:avLst/>
                    <a:gdLst>
                      <a:gd name="T0" fmla="*/ 2147483647 w 36"/>
                      <a:gd name="T1" fmla="*/ 2147483647 h 18"/>
                      <a:gd name="T2" fmla="*/ 2147483647 w 36"/>
                      <a:gd name="T3" fmla="*/ 2147483647 h 18"/>
                      <a:gd name="T4" fmla="*/ 2147483647 w 36"/>
                      <a:gd name="T5" fmla="*/ 2147483647 h 18"/>
                      <a:gd name="T6" fmla="*/ 2147483647 w 36"/>
                      <a:gd name="T7" fmla="*/ 2147483647 h 18"/>
                      <a:gd name="T8" fmla="*/ 2147483647 w 36"/>
                      <a:gd name="T9" fmla="*/ 2147483647 h 18"/>
                      <a:gd name="T10" fmla="*/ 2147483647 w 36"/>
                      <a:gd name="T11" fmla="*/ 2147483647 h 18"/>
                      <a:gd name="T12" fmla="*/ 2147483647 w 36"/>
                      <a:gd name="T13" fmla="*/ 2147483647 h 18"/>
                      <a:gd name="T14" fmla="*/ 2147483647 w 36"/>
                      <a:gd name="T15" fmla="*/ 2147483647 h 18"/>
                      <a:gd name="T16" fmla="*/ 2147483647 w 36"/>
                      <a:gd name="T17" fmla="*/ 2147483647 h 18"/>
                      <a:gd name="T18" fmla="*/ 0 w 36"/>
                      <a:gd name="T19" fmla="*/ 2147483647 h 18"/>
                      <a:gd name="T20" fmla="*/ 2147483647 w 36"/>
                      <a:gd name="T21" fmla="*/ 2147483647 h 18"/>
                      <a:gd name="T22" fmla="*/ 2147483647 w 36"/>
                      <a:gd name="T23" fmla="*/ 0 h 18"/>
                      <a:gd name="T24" fmla="*/ 2147483647 w 36"/>
                      <a:gd name="T25" fmla="*/ 0 h 18"/>
                      <a:gd name="T26" fmla="*/ 2147483647 w 36"/>
                      <a:gd name="T27" fmla="*/ 0 h 18"/>
                      <a:gd name="T28" fmla="*/ 2147483647 w 36"/>
                      <a:gd name="T29" fmla="*/ 2147483647 h 18"/>
                      <a:gd name="T30" fmla="*/ 2147483647 w 36"/>
                      <a:gd name="T31" fmla="*/ 2147483647 h 18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w 36"/>
                      <a:gd name="T49" fmla="*/ 0 h 18"/>
                      <a:gd name="T50" fmla="*/ 36 w 36"/>
                      <a:gd name="T51" fmla="*/ 18 h 18"/>
                    </a:gdLst>
                    <a:ahLst/>
                    <a:cxnLst>
                      <a:cxn ang="T32">
                        <a:pos x="T0" y="T1"/>
                      </a:cxn>
                      <a:cxn ang="T33">
                        <a:pos x="T2" y="T3"/>
                      </a:cxn>
                      <a:cxn ang="T34">
                        <a:pos x="T4" y="T5"/>
                      </a:cxn>
                      <a:cxn ang="T35">
                        <a:pos x="T6" y="T7"/>
                      </a:cxn>
                      <a:cxn ang="T36">
                        <a:pos x="T8" y="T9"/>
                      </a:cxn>
                      <a:cxn ang="T37">
                        <a:pos x="T10" y="T11"/>
                      </a:cxn>
                      <a:cxn ang="T38">
                        <a:pos x="T12" y="T13"/>
                      </a:cxn>
                      <a:cxn ang="T39">
                        <a:pos x="T14" y="T15"/>
                      </a:cxn>
                      <a:cxn ang="T40">
                        <a:pos x="T16" y="T17"/>
                      </a:cxn>
                      <a:cxn ang="T41">
                        <a:pos x="T18" y="T19"/>
                      </a:cxn>
                      <a:cxn ang="T42">
                        <a:pos x="T20" y="T21"/>
                      </a:cxn>
                      <a:cxn ang="T43">
                        <a:pos x="T22" y="T23"/>
                      </a:cxn>
                      <a:cxn ang="T44">
                        <a:pos x="T24" y="T25"/>
                      </a:cxn>
                      <a:cxn ang="T45">
                        <a:pos x="T26" y="T27"/>
                      </a:cxn>
                      <a:cxn ang="T46">
                        <a:pos x="T28" y="T29"/>
                      </a:cxn>
                      <a:cxn ang="T47">
                        <a:pos x="T30" y="T31"/>
                      </a:cxn>
                    </a:cxnLst>
                    <a:rect l="T48" t="T49" r="T50" b="T51"/>
                    <a:pathLst>
                      <a:path w="36" h="18">
                        <a:moveTo>
                          <a:pt x="32" y="6"/>
                        </a:moveTo>
                        <a:lnTo>
                          <a:pt x="26" y="10"/>
                        </a:lnTo>
                        <a:lnTo>
                          <a:pt x="30" y="12"/>
                        </a:lnTo>
                        <a:lnTo>
                          <a:pt x="36" y="12"/>
                        </a:lnTo>
                        <a:lnTo>
                          <a:pt x="34" y="16"/>
                        </a:lnTo>
                        <a:lnTo>
                          <a:pt x="36" y="18"/>
                        </a:lnTo>
                        <a:lnTo>
                          <a:pt x="16" y="18"/>
                        </a:lnTo>
                        <a:lnTo>
                          <a:pt x="8" y="14"/>
                        </a:lnTo>
                        <a:lnTo>
                          <a:pt x="2" y="12"/>
                        </a:lnTo>
                        <a:lnTo>
                          <a:pt x="0" y="6"/>
                        </a:lnTo>
                        <a:lnTo>
                          <a:pt x="2" y="2"/>
                        </a:lnTo>
                        <a:lnTo>
                          <a:pt x="4" y="0"/>
                        </a:lnTo>
                        <a:lnTo>
                          <a:pt x="8" y="0"/>
                        </a:lnTo>
                        <a:lnTo>
                          <a:pt x="14" y="0"/>
                        </a:lnTo>
                        <a:lnTo>
                          <a:pt x="24" y="4"/>
                        </a:lnTo>
                        <a:lnTo>
                          <a:pt x="32" y="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40" name="ï$ļiḑe">
                    <a:extLst>
                      <a:ext uri="{FF2B5EF4-FFF2-40B4-BE49-F238E27FC236}">
                        <a16:creationId xmlns="" xmlns:a16="http://schemas.microsoft.com/office/drawing/2014/main" id="{CDEA1D4A-26F0-47E1-BD9D-8B02B41ECEE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71792" y="1483072"/>
                    <a:ext cx="665195" cy="144309"/>
                  </a:xfrm>
                  <a:custGeom>
                    <a:avLst/>
                    <a:gdLst>
                      <a:gd name="T0" fmla="*/ 2147483647 w 382"/>
                      <a:gd name="T1" fmla="*/ 2147483647 h 86"/>
                      <a:gd name="T2" fmla="*/ 2147483647 w 382"/>
                      <a:gd name="T3" fmla="*/ 2147483647 h 86"/>
                      <a:gd name="T4" fmla="*/ 2147483647 w 382"/>
                      <a:gd name="T5" fmla="*/ 2147483647 h 86"/>
                      <a:gd name="T6" fmla="*/ 2147483647 w 382"/>
                      <a:gd name="T7" fmla="*/ 2147483647 h 86"/>
                      <a:gd name="T8" fmla="*/ 2147483647 w 382"/>
                      <a:gd name="T9" fmla="*/ 2147483647 h 86"/>
                      <a:gd name="T10" fmla="*/ 2147483647 w 382"/>
                      <a:gd name="T11" fmla="*/ 2147483647 h 86"/>
                      <a:gd name="T12" fmla="*/ 2147483647 w 382"/>
                      <a:gd name="T13" fmla="*/ 2147483647 h 86"/>
                      <a:gd name="T14" fmla="*/ 2147483647 w 382"/>
                      <a:gd name="T15" fmla="*/ 2147483647 h 86"/>
                      <a:gd name="T16" fmla="*/ 2147483647 w 382"/>
                      <a:gd name="T17" fmla="*/ 2147483647 h 86"/>
                      <a:gd name="T18" fmla="*/ 2147483647 w 382"/>
                      <a:gd name="T19" fmla="*/ 2147483647 h 86"/>
                      <a:gd name="T20" fmla="*/ 2147483647 w 382"/>
                      <a:gd name="T21" fmla="*/ 2147483647 h 86"/>
                      <a:gd name="T22" fmla="*/ 2147483647 w 382"/>
                      <a:gd name="T23" fmla="*/ 2147483647 h 86"/>
                      <a:gd name="T24" fmla="*/ 2147483647 w 382"/>
                      <a:gd name="T25" fmla="*/ 2147483647 h 86"/>
                      <a:gd name="T26" fmla="*/ 2147483647 w 382"/>
                      <a:gd name="T27" fmla="*/ 2147483647 h 86"/>
                      <a:gd name="T28" fmla="*/ 2147483647 w 382"/>
                      <a:gd name="T29" fmla="*/ 2147483647 h 86"/>
                      <a:gd name="T30" fmla="*/ 2147483647 w 382"/>
                      <a:gd name="T31" fmla="*/ 2147483647 h 86"/>
                      <a:gd name="T32" fmla="*/ 2147483647 w 382"/>
                      <a:gd name="T33" fmla="*/ 2147483647 h 86"/>
                      <a:gd name="T34" fmla="*/ 2147483647 w 382"/>
                      <a:gd name="T35" fmla="*/ 2147483647 h 86"/>
                      <a:gd name="T36" fmla="*/ 2147483647 w 382"/>
                      <a:gd name="T37" fmla="*/ 2147483647 h 86"/>
                      <a:gd name="T38" fmla="*/ 2147483647 w 382"/>
                      <a:gd name="T39" fmla="*/ 2147483647 h 86"/>
                      <a:gd name="T40" fmla="*/ 2147483647 w 382"/>
                      <a:gd name="T41" fmla="*/ 2147483647 h 86"/>
                      <a:gd name="T42" fmla="*/ 2147483647 w 382"/>
                      <a:gd name="T43" fmla="*/ 2147483647 h 86"/>
                      <a:gd name="T44" fmla="*/ 2147483647 w 382"/>
                      <a:gd name="T45" fmla="*/ 2147483647 h 86"/>
                      <a:gd name="T46" fmla="*/ 2147483647 w 382"/>
                      <a:gd name="T47" fmla="*/ 2147483647 h 86"/>
                      <a:gd name="T48" fmla="*/ 2147483647 w 382"/>
                      <a:gd name="T49" fmla="*/ 2147483647 h 86"/>
                      <a:gd name="T50" fmla="*/ 2147483647 w 382"/>
                      <a:gd name="T51" fmla="*/ 2147483647 h 86"/>
                      <a:gd name="T52" fmla="*/ 0 w 382"/>
                      <a:gd name="T53" fmla="*/ 2147483647 h 86"/>
                      <a:gd name="T54" fmla="*/ 2147483647 w 382"/>
                      <a:gd name="T55" fmla="*/ 2147483647 h 86"/>
                      <a:gd name="T56" fmla="*/ 2147483647 w 382"/>
                      <a:gd name="T57" fmla="*/ 2147483647 h 86"/>
                      <a:gd name="T58" fmla="*/ 2147483647 w 382"/>
                      <a:gd name="T59" fmla="*/ 2147483647 h 86"/>
                      <a:gd name="T60" fmla="*/ 2147483647 w 382"/>
                      <a:gd name="T61" fmla="*/ 2147483647 h 86"/>
                      <a:gd name="T62" fmla="*/ 2147483647 w 382"/>
                      <a:gd name="T63" fmla="*/ 2147483647 h 86"/>
                      <a:gd name="T64" fmla="*/ 2147483647 w 382"/>
                      <a:gd name="T65" fmla="*/ 2147483647 h 86"/>
                      <a:gd name="T66" fmla="*/ 2147483647 w 382"/>
                      <a:gd name="T67" fmla="*/ 2147483647 h 86"/>
                      <a:gd name="T68" fmla="*/ 2147483647 w 382"/>
                      <a:gd name="T69" fmla="*/ 2147483647 h 86"/>
                      <a:gd name="T70" fmla="*/ 2147483647 w 382"/>
                      <a:gd name="T71" fmla="*/ 2147483647 h 86"/>
                      <a:gd name="T72" fmla="*/ 2147483647 w 382"/>
                      <a:gd name="T73" fmla="*/ 2147483647 h 86"/>
                      <a:gd name="T74" fmla="*/ 2147483647 w 382"/>
                      <a:gd name="T75" fmla="*/ 2147483647 h 86"/>
                      <a:gd name="T76" fmla="*/ 2147483647 w 382"/>
                      <a:gd name="T77" fmla="*/ 2147483647 h 86"/>
                      <a:gd name="T78" fmla="*/ 2147483647 w 382"/>
                      <a:gd name="T79" fmla="*/ 2147483647 h 86"/>
                      <a:gd name="T80" fmla="*/ 2147483647 w 382"/>
                      <a:gd name="T81" fmla="*/ 2147483647 h 86"/>
                      <a:gd name="T82" fmla="*/ 2147483647 w 382"/>
                      <a:gd name="T83" fmla="*/ 2147483647 h 86"/>
                      <a:gd name="T84" fmla="*/ 2147483647 w 382"/>
                      <a:gd name="T85" fmla="*/ 2147483647 h 86"/>
                      <a:gd name="T86" fmla="*/ 2147483647 w 382"/>
                      <a:gd name="T87" fmla="*/ 2147483647 h 86"/>
                      <a:gd name="T88" fmla="*/ 2147483647 w 382"/>
                      <a:gd name="T89" fmla="*/ 2147483647 h 86"/>
                      <a:gd name="T90" fmla="*/ 2147483647 w 382"/>
                      <a:gd name="T91" fmla="*/ 2147483647 h 86"/>
                      <a:gd name="T92" fmla="*/ 2147483647 w 382"/>
                      <a:gd name="T93" fmla="*/ 2147483647 h 86"/>
                      <a:gd name="T94" fmla="*/ 2147483647 w 382"/>
                      <a:gd name="T95" fmla="*/ 2147483647 h 86"/>
                      <a:gd name="T96" fmla="*/ 2147483647 w 382"/>
                      <a:gd name="T97" fmla="*/ 0 h 86"/>
                      <a:gd name="T98" fmla="*/ 2147483647 w 382"/>
                      <a:gd name="T99" fmla="*/ 2147483647 h 86"/>
                      <a:gd name="T100" fmla="*/ 2147483647 w 382"/>
                      <a:gd name="T101" fmla="*/ 2147483647 h 86"/>
                      <a:gd name="T102" fmla="*/ 2147483647 w 382"/>
                      <a:gd name="T103" fmla="*/ 2147483647 h 86"/>
                      <a:gd name="T104" fmla="*/ 2147483647 w 382"/>
                      <a:gd name="T105" fmla="*/ 2147483647 h 86"/>
                      <a:gd name="T106" fmla="*/ 2147483647 w 382"/>
                      <a:gd name="T107" fmla="*/ 2147483647 h 86"/>
                      <a:gd name="T108" fmla="*/ 2147483647 w 382"/>
                      <a:gd name="T109" fmla="*/ 2147483647 h 86"/>
                      <a:gd name="T110" fmla="*/ 2147483647 w 382"/>
                      <a:gd name="T111" fmla="*/ 2147483647 h 86"/>
                      <a:gd name="T112" fmla="*/ 2147483647 w 382"/>
                      <a:gd name="T113" fmla="*/ 2147483647 h 86"/>
                      <a:gd name="T114" fmla="*/ 2147483647 w 382"/>
                      <a:gd name="T115" fmla="*/ 2147483647 h 86"/>
                      <a:gd name="T116" fmla="*/ 2147483647 w 382"/>
                      <a:gd name="T117" fmla="*/ 2147483647 h 86"/>
                      <a:gd name="T118" fmla="*/ 2147483647 w 382"/>
                      <a:gd name="T119" fmla="*/ 2147483647 h 86"/>
                      <a:gd name="T120" fmla="*/ 2147483647 w 382"/>
                      <a:gd name="T121" fmla="*/ 2147483647 h 86"/>
                      <a:gd name="T122" fmla="*/ 2147483647 w 382"/>
                      <a:gd name="T123" fmla="*/ 2147483647 h 86"/>
                      <a:gd name="T124" fmla="*/ 2147483647 w 382"/>
                      <a:gd name="T125" fmla="*/ 2147483647 h 8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60000 65536"/>
                      <a:gd name="T187" fmla="*/ 0 60000 65536"/>
                      <a:gd name="T188" fmla="*/ 0 60000 65536"/>
                      <a:gd name="T189" fmla="*/ 0 w 382"/>
                      <a:gd name="T190" fmla="*/ 0 h 86"/>
                      <a:gd name="T191" fmla="*/ 382 w 382"/>
                      <a:gd name="T192" fmla="*/ 86 h 86"/>
                    </a:gdLst>
                    <a:ahLst/>
                    <a:cxnLst>
                      <a:cxn ang="T126">
                        <a:pos x="T0" y="T1"/>
                      </a:cxn>
                      <a:cxn ang="T127">
                        <a:pos x="T2" y="T3"/>
                      </a:cxn>
                      <a:cxn ang="T128">
                        <a:pos x="T4" y="T5"/>
                      </a:cxn>
                      <a:cxn ang="T129">
                        <a:pos x="T6" y="T7"/>
                      </a:cxn>
                      <a:cxn ang="T130">
                        <a:pos x="T8" y="T9"/>
                      </a:cxn>
                      <a:cxn ang="T131">
                        <a:pos x="T10" y="T11"/>
                      </a:cxn>
                      <a:cxn ang="T132">
                        <a:pos x="T12" y="T13"/>
                      </a:cxn>
                      <a:cxn ang="T133">
                        <a:pos x="T14" y="T15"/>
                      </a:cxn>
                      <a:cxn ang="T134">
                        <a:pos x="T16" y="T17"/>
                      </a:cxn>
                      <a:cxn ang="T135">
                        <a:pos x="T18" y="T19"/>
                      </a:cxn>
                      <a:cxn ang="T136">
                        <a:pos x="T20" y="T21"/>
                      </a:cxn>
                      <a:cxn ang="T137">
                        <a:pos x="T22" y="T23"/>
                      </a:cxn>
                      <a:cxn ang="T138">
                        <a:pos x="T24" y="T25"/>
                      </a:cxn>
                      <a:cxn ang="T139">
                        <a:pos x="T26" y="T27"/>
                      </a:cxn>
                      <a:cxn ang="T140">
                        <a:pos x="T28" y="T29"/>
                      </a:cxn>
                      <a:cxn ang="T141">
                        <a:pos x="T30" y="T31"/>
                      </a:cxn>
                      <a:cxn ang="T142">
                        <a:pos x="T32" y="T33"/>
                      </a:cxn>
                      <a:cxn ang="T143">
                        <a:pos x="T34" y="T35"/>
                      </a:cxn>
                      <a:cxn ang="T144">
                        <a:pos x="T36" y="T37"/>
                      </a:cxn>
                      <a:cxn ang="T145">
                        <a:pos x="T38" y="T39"/>
                      </a:cxn>
                      <a:cxn ang="T146">
                        <a:pos x="T40" y="T41"/>
                      </a:cxn>
                      <a:cxn ang="T147">
                        <a:pos x="T42" y="T43"/>
                      </a:cxn>
                      <a:cxn ang="T148">
                        <a:pos x="T44" y="T45"/>
                      </a:cxn>
                      <a:cxn ang="T149">
                        <a:pos x="T46" y="T47"/>
                      </a:cxn>
                      <a:cxn ang="T150">
                        <a:pos x="T48" y="T49"/>
                      </a:cxn>
                      <a:cxn ang="T151">
                        <a:pos x="T50" y="T51"/>
                      </a:cxn>
                      <a:cxn ang="T152">
                        <a:pos x="T52" y="T53"/>
                      </a:cxn>
                      <a:cxn ang="T153">
                        <a:pos x="T54" y="T55"/>
                      </a:cxn>
                      <a:cxn ang="T154">
                        <a:pos x="T56" y="T57"/>
                      </a:cxn>
                      <a:cxn ang="T155">
                        <a:pos x="T58" y="T59"/>
                      </a:cxn>
                      <a:cxn ang="T156">
                        <a:pos x="T60" y="T61"/>
                      </a:cxn>
                      <a:cxn ang="T157">
                        <a:pos x="T62" y="T63"/>
                      </a:cxn>
                      <a:cxn ang="T158">
                        <a:pos x="T64" y="T65"/>
                      </a:cxn>
                      <a:cxn ang="T159">
                        <a:pos x="T66" y="T67"/>
                      </a:cxn>
                      <a:cxn ang="T160">
                        <a:pos x="T68" y="T69"/>
                      </a:cxn>
                      <a:cxn ang="T161">
                        <a:pos x="T70" y="T71"/>
                      </a:cxn>
                      <a:cxn ang="T162">
                        <a:pos x="T72" y="T73"/>
                      </a:cxn>
                      <a:cxn ang="T163">
                        <a:pos x="T74" y="T75"/>
                      </a:cxn>
                      <a:cxn ang="T164">
                        <a:pos x="T76" y="T77"/>
                      </a:cxn>
                      <a:cxn ang="T165">
                        <a:pos x="T78" y="T79"/>
                      </a:cxn>
                      <a:cxn ang="T166">
                        <a:pos x="T80" y="T81"/>
                      </a:cxn>
                      <a:cxn ang="T167">
                        <a:pos x="T82" y="T83"/>
                      </a:cxn>
                      <a:cxn ang="T168">
                        <a:pos x="T84" y="T85"/>
                      </a:cxn>
                      <a:cxn ang="T169">
                        <a:pos x="T86" y="T87"/>
                      </a:cxn>
                      <a:cxn ang="T170">
                        <a:pos x="T88" y="T89"/>
                      </a:cxn>
                      <a:cxn ang="T171">
                        <a:pos x="T90" y="T91"/>
                      </a:cxn>
                      <a:cxn ang="T172">
                        <a:pos x="T92" y="T93"/>
                      </a:cxn>
                      <a:cxn ang="T173">
                        <a:pos x="T94" y="T95"/>
                      </a:cxn>
                      <a:cxn ang="T174">
                        <a:pos x="T96" y="T97"/>
                      </a:cxn>
                      <a:cxn ang="T175">
                        <a:pos x="T98" y="T99"/>
                      </a:cxn>
                      <a:cxn ang="T176">
                        <a:pos x="T100" y="T101"/>
                      </a:cxn>
                      <a:cxn ang="T177">
                        <a:pos x="T102" y="T103"/>
                      </a:cxn>
                      <a:cxn ang="T178">
                        <a:pos x="T104" y="T105"/>
                      </a:cxn>
                      <a:cxn ang="T179">
                        <a:pos x="T106" y="T107"/>
                      </a:cxn>
                      <a:cxn ang="T180">
                        <a:pos x="T108" y="T109"/>
                      </a:cxn>
                      <a:cxn ang="T181">
                        <a:pos x="T110" y="T111"/>
                      </a:cxn>
                      <a:cxn ang="T182">
                        <a:pos x="T112" y="T113"/>
                      </a:cxn>
                      <a:cxn ang="T183">
                        <a:pos x="T114" y="T115"/>
                      </a:cxn>
                      <a:cxn ang="T184">
                        <a:pos x="T116" y="T117"/>
                      </a:cxn>
                      <a:cxn ang="T185">
                        <a:pos x="T118" y="T119"/>
                      </a:cxn>
                      <a:cxn ang="T186">
                        <a:pos x="T120" y="T121"/>
                      </a:cxn>
                      <a:cxn ang="T187">
                        <a:pos x="T122" y="T123"/>
                      </a:cxn>
                      <a:cxn ang="T188">
                        <a:pos x="T124" y="T125"/>
                      </a:cxn>
                    </a:cxnLst>
                    <a:rect l="T189" t="T190" r="T191" b="T192"/>
                    <a:pathLst>
                      <a:path w="382" h="86">
                        <a:moveTo>
                          <a:pt x="174" y="60"/>
                        </a:moveTo>
                        <a:lnTo>
                          <a:pt x="168" y="58"/>
                        </a:lnTo>
                        <a:lnTo>
                          <a:pt x="164" y="50"/>
                        </a:lnTo>
                        <a:lnTo>
                          <a:pt x="158" y="50"/>
                        </a:lnTo>
                        <a:lnTo>
                          <a:pt x="156" y="58"/>
                        </a:lnTo>
                        <a:lnTo>
                          <a:pt x="154" y="64"/>
                        </a:lnTo>
                        <a:lnTo>
                          <a:pt x="150" y="70"/>
                        </a:lnTo>
                        <a:lnTo>
                          <a:pt x="146" y="72"/>
                        </a:lnTo>
                        <a:lnTo>
                          <a:pt x="142" y="72"/>
                        </a:lnTo>
                        <a:lnTo>
                          <a:pt x="140" y="72"/>
                        </a:lnTo>
                        <a:lnTo>
                          <a:pt x="136" y="68"/>
                        </a:lnTo>
                        <a:lnTo>
                          <a:pt x="132" y="66"/>
                        </a:lnTo>
                        <a:lnTo>
                          <a:pt x="126" y="66"/>
                        </a:lnTo>
                        <a:lnTo>
                          <a:pt x="136" y="70"/>
                        </a:lnTo>
                        <a:lnTo>
                          <a:pt x="142" y="74"/>
                        </a:lnTo>
                        <a:lnTo>
                          <a:pt x="132" y="82"/>
                        </a:lnTo>
                        <a:lnTo>
                          <a:pt x="120" y="86"/>
                        </a:lnTo>
                        <a:lnTo>
                          <a:pt x="114" y="86"/>
                        </a:lnTo>
                        <a:lnTo>
                          <a:pt x="112" y="84"/>
                        </a:lnTo>
                        <a:lnTo>
                          <a:pt x="106" y="82"/>
                        </a:lnTo>
                        <a:lnTo>
                          <a:pt x="102" y="80"/>
                        </a:lnTo>
                        <a:lnTo>
                          <a:pt x="46" y="80"/>
                        </a:lnTo>
                        <a:lnTo>
                          <a:pt x="32" y="82"/>
                        </a:lnTo>
                        <a:lnTo>
                          <a:pt x="28" y="82"/>
                        </a:lnTo>
                        <a:lnTo>
                          <a:pt x="26" y="82"/>
                        </a:lnTo>
                        <a:lnTo>
                          <a:pt x="24" y="80"/>
                        </a:lnTo>
                        <a:lnTo>
                          <a:pt x="22" y="76"/>
                        </a:lnTo>
                        <a:lnTo>
                          <a:pt x="24" y="72"/>
                        </a:lnTo>
                        <a:lnTo>
                          <a:pt x="26" y="70"/>
                        </a:lnTo>
                        <a:lnTo>
                          <a:pt x="34" y="72"/>
                        </a:lnTo>
                        <a:lnTo>
                          <a:pt x="50" y="76"/>
                        </a:lnTo>
                        <a:lnTo>
                          <a:pt x="52" y="68"/>
                        </a:lnTo>
                        <a:lnTo>
                          <a:pt x="54" y="64"/>
                        </a:lnTo>
                        <a:lnTo>
                          <a:pt x="58" y="62"/>
                        </a:lnTo>
                        <a:lnTo>
                          <a:pt x="64" y="62"/>
                        </a:lnTo>
                        <a:lnTo>
                          <a:pt x="68" y="64"/>
                        </a:lnTo>
                        <a:lnTo>
                          <a:pt x="72" y="64"/>
                        </a:lnTo>
                        <a:lnTo>
                          <a:pt x="76" y="66"/>
                        </a:lnTo>
                        <a:lnTo>
                          <a:pt x="80" y="66"/>
                        </a:lnTo>
                        <a:lnTo>
                          <a:pt x="76" y="60"/>
                        </a:lnTo>
                        <a:lnTo>
                          <a:pt x="74" y="54"/>
                        </a:lnTo>
                        <a:lnTo>
                          <a:pt x="72" y="50"/>
                        </a:lnTo>
                        <a:lnTo>
                          <a:pt x="64" y="52"/>
                        </a:lnTo>
                        <a:lnTo>
                          <a:pt x="64" y="50"/>
                        </a:lnTo>
                        <a:lnTo>
                          <a:pt x="62" y="48"/>
                        </a:lnTo>
                        <a:lnTo>
                          <a:pt x="50" y="52"/>
                        </a:lnTo>
                        <a:lnTo>
                          <a:pt x="42" y="54"/>
                        </a:lnTo>
                        <a:lnTo>
                          <a:pt x="34" y="54"/>
                        </a:lnTo>
                        <a:lnTo>
                          <a:pt x="22" y="54"/>
                        </a:lnTo>
                        <a:lnTo>
                          <a:pt x="10" y="52"/>
                        </a:lnTo>
                        <a:lnTo>
                          <a:pt x="6" y="50"/>
                        </a:lnTo>
                        <a:lnTo>
                          <a:pt x="4" y="46"/>
                        </a:lnTo>
                        <a:lnTo>
                          <a:pt x="2" y="42"/>
                        </a:lnTo>
                        <a:lnTo>
                          <a:pt x="0" y="38"/>
                        </a:lnTo>
                        <a:lnTo>
                          <a:pt x="2" y="36"/>
                        </a:lnTo>
                        <a:lnTo>
                          <a:pt x="6" y="32"/>
                        </a:lnTo>
                        <a:lnTo>
                          <a:pt x="24" y="26"/>
                        </a:lnTo>
                        <a:lnTo>
                          <a:pt x="42" y="24"/>
                        </a:lnTo>
                        <a:lnTo>
                          <a:pt x="58" y="22"/>
                        </a:lnTo>
                        <a:lnTo>
                          <a:pt x="78" y="26"/>
                        </a:lnTo>
                        <a:lnTo>
                          <a:pt x="88" y="32"/>
                        </a:lnTo>
                        <a:lnTo>
                          <a:pt x="96" y="36"/>
                        </a:lnTo>
                        <a:lnTo>
                          <a:pt x="98" y="36"/>
                        </a:lnTo>
                        <a:lnTo>
                          <a:pt x="104" y="36"/>
                        </a:lnTo>
                        <a:lnTo>
                          <a:pt x="104" y="34"/>
                        </a:lnTo>
                        <a:lnTo>
                          <a:pt x="108" y="30"/>
                        </a:lnTo>
                        <a:lnTo>
                          <a:pt x="112" y="28"/>
                        </a:lnTo>
                        <a:lnTo>
                          <a:pt x="116" y="26"/>
                        </a:lnTo>
                        <a:lnTo>
                          <a:pt x="126" y="28"/>
                        </a:lnTo>
                        <a:lnTo>
                          <a:pt x="132" y="32"/>
                        </a:lnTo>
                        <a:lnTo>
                          <a:pt x="136" y="36"/>
                        </a:lnTo>
                        <a:lnTo>
                          <a:pt x="142" y="36"/>
                        </a:lnTo>
                        <a:lnTo>
                          <a:pt x="142" y="32"/>
                        </a:lnTo>
                        <a:lnTo>
                          <a:pt x="140" y="30"/>
                        </a:lnTo>
                        <a:lnTo>
                          <a:pt x="130" y="24"/>
                        </a:lnTo>
                        <a:lnTo>
                          <a:pt x="120" y="24"/>
                        </a:lnTo>
                        <a:lnTo>
                          <a:pt x="114" y="24"/>
                        </a:lnTo>
                        <a:lnTo>
                          <a:pt x="98" y="24"/>
                        </a:lnTo>
                        <a:lnTo>
                          <a:pt x="86" y="24"/>
                        </a:lnTo>
                        <a:lnTo>
                          <a:pt x="82" y="24"/>
                        </a:lnTo>
                        <a:lnTo>
                          <a:pt x="80" y="22"/>
                        </a:lnTo>
                        <a:lnTo>
                          <a:pt x="78" y="20"/>
                        </a:lnTo>
                        <a:lnTo>
                          <a:pt x="80" y="14"/>
                        </a:lnTo>
                        <a:lnTo>
                          <a:pt x="84" y="12"/>
                        </a:lnTo>
                        <a:lnTo>
                          <a:pt x="92" y="12"/>
                        </a:lnTo>
                        <a:lnTo>
                          <a:pt x="126" y="12"/>
                        </a:lnTo>
                        <a:lnTo>
                          <a:pt x="134" y="10"/>
                        </a:lnTo>
                        <a:lnTo>
                          <a:pt x="142" y="8"/>
                        </a:lnTo>
                        <a:lnTo>
                          <a:pt x="148" y="8"/>
                        </a:lnTo>
                        <a:lnTo>
                          <a:pt x="158" y="8"/>
                        </a:lnTo>
                        <a:lnTo>
                          <a:pt x="164" y="8"/>
                        </a:lnTo>
                        <a:lnTo>
                          <a:pt x="168" y="8"/>
                        </a:lnTo>
                        <a:lnTo>
                          <a:pt x="168" y="10"/>
                        </a:lnTo>
                        <a:lnTo>
                          <a:pt x="172" y="10"/>
                        </a:lnTo>
                        <a:lnTo>
                          <a:pt x="188" y="8"/>
                        </a:lnTo>
                        <a:lnTo>
                          <a:pt x="202" y="4"/>
                        </a:lnTo>
                        <a:lnTo>
                          <a:pt x="226" y="2"/>
                        </a:lnTo>
                        <a:lnTo>
                          <a:pt x="252" y="0"/>
                        </a:lnTo>
                        <a:lnTo>
                          <a:pt x="306" y="2"/>
                        </a:lnTo>
                        <a:lnTo>
                          <a:pt x="328" y="2"/>
                        </a:lnTo>
                        <a:lnTo>
                          <a:pt x="346" y="2"/>
                        </a:lnTo>
                        <a:lnTo>
                          <a:pt x="364" y="6"/>
                        </a:lnTo>
                        <a:lnTo>
                          <a:pt x="382" y="10"/>
                        </a:lnTo>
                        <a:lnTo>
                          <a:pt x="368" y="16"/>
                        </a:lnTo>
                        <a:lnTo>
                          <a:pt x="352" y="22"/>
                        </a:lnTo>
                        <a:lnTo>
                          <a:pt x="332" y="24"/>
                        </a:lnTo>
                        <a:lnTo>
                          <a:pt x="324" y="24"/>
                        </a:lnTo>
                        <a:lnTo>
                          <a:pt x="316" y="24"/>
                        </a:lnTo>
                        <a:lnTo>
                          <a:pt x="304" y="24"/>
                        </a:lnTo>
                        <a:lnTo>
                          <a:pt x="310" y="24"/>
                        </a:lnTo>
                        <a:lnTo>
                          <a:pt x="318" y="24"/>
                        </a:lnTo>
                        <a:lnTo>
                          <a:pt x="310" y="26"/>
                        </a:lnTo>
                        <a:lnTo>
                          <a:pt x="302" y="26"/>
                        </a:lnTo>
                        <a:lnTo>
                          <a:pt x="282" y="26"/>
                        </a:lnTo>
                        <a:lnTo>
                          <a:pt x="272" y="28"/>
                        </a:lnTo>
                        <a:lnTo>
                          <a:pt x="262" y="32"/>
                        </a:lnTo>
                        <a:lnTo>
                          <a:pt x="250" y="36"/>
                        </a:lnTo>
                        <a:lnTo>
                          <a:pt x="240" y="36"/>
                        </a:lnTo>
                        <a:lnTo>
                          <a:pt x="222" y="36"/>
                        </a:lnTo>
                        <a:lnTo>
                          <a:pt x="216" y="36"/>
                        </a:lnTo>
                        <a:lnTo>
                          <a:pt x="210" y="36"/>
                        </a:lnTo>
                        <a:lnTo>
                          <a:pt x="208" y="40"/>
                        </a:lnTo>
                        <a:lnTo>
                          <a:pt x="206" y="44"/>
                        </a:lnTo>
                        <a:lnTo>
                          <a:pt x="196" y="52"/>
                        </a:lnTo>
                        <a:lnTo>
                          <a:pt x="184" y="58"/>
                        </a:lnTo>
                        <a:lnTo>
                          <a:pt x="174" y="6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41" name="íŝliḑê">
                    <a:extLst>
                      <a:ext uri="{FF2B5EF4-FFF2-40B4-BE49-F238E27FC236}">
                        <a16:creationId xmlns="" xmlns:a16="http://schemas.microsoft.com/office/drawing/2014/main" id="{7AB0B297-BE39-44A7-8F7F-E78B0346024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2633" y="1680622"/>
                    <a:ext cx="495798" cy="316640"/>
                  </a:xfrm>
                  <a:custGeom>
                    <a:avLst/>
                    <a:gdLst>
                      <a:gd name="T0" fmla="*/ 2147483647 w 284"/>
                      <a:gd name="T1" fmla="*/ 2147483647 h 190"/>
                      <a:gd name="T2" fmla="*/ 2147483647 w 284"/>
                      <a:gd name="T3" fmla="*/ 2147483647 h 190"/>
                      <a:gd name="T4" fmla="*/ 2147483647 w 284"/>
                      <a:gd name="T5" fmla="*/ 2147483647 h 190"/>
                      <a:gd name="T6" fmla="*/ 2147483647 w 284"/>
                      <a:gd name="T7" fmla="*/ 2147483647 h 190"/>
                      <a:gd name="T8" fmla="*/ 2147483647 w 284"/>
                      <a:gd name="T9" fmla="*/ 2147483647 h 190"/>
                      <a:gd name="T10" fmla="*/ 2147483647 w 284"/>
                      <a:gd name="T11" fmla="*/ 2147483647 h 190"/>
                      <a:gd name="T12" fmla="*/ 2147483647 w 284"/>
                      <a:gd name="T13" fmla="*/ 2147483647 h 190"/>
                      <a:gd name="T14" fmla="*/ 2147483647 w 284"/>
                      <a:gd name="T15" fmla="*/ 2147483647 h 190"/>
                      <a:gd name="T16" fmla="*/ 2147483647 w 284"/>
                      <a:gd name="T17" fmla="*/ 2147483647 h 190"/>
                      <a:gd name="T18" fmla="*/ 2147483647 w 284"/>
                      <a:gd name="T19" fmla="*/ 2147483647 h 190"/>
                      <a:gd name="T20" fmla="*/ 2147483647 w 284"/>
                      <a:gd name="T21" fmla="*/ 2147483647 h 190"/>
                      <a:gd name="T22" fmla="*/ 2147483647 w 284"/>
                      <a:gd name="T23" fmla="*/ 2147483647 h 190"/>
                      <a:gd name="T24" fmla="*/ 2147483647 w 284"/>
                      <a:gd name="T25" fmla="*/ 2147483647 h 190"/>
                      <a:gd name="T26" fmla="*/ 2147483647 w 284"/>
                      <a:gd name="T27" fmla="*/ 2147483647 h 190"/>
                      <a:gd name="T28" fmla="*/ 2147483647 w 284"/>
                      <a:gd name="T29" fmla="*/ 2147483647 h 190"/>
                      <a:gd name="T30" fmla="*/ 2147483647 w 284"/>
                      <a:gd name="T31" fmla="*/ 2147483647 h 190"/>
                      <a:gd name="T32" fmla="*/ 2147483647 w 284"/>
                      <a:gd name="T33" fmla="*/ 2147483647 h 190"/>
                      <a:gd name="T34" fmla="*/ 2147483647 w 284"/>
                      <a:gd name="T35" fmla="*/ 2147483647 h 190"/>
                      <a:gd name="T36" fmla="*/ 2147483647 w 284"/>
                      <a:gd name="T37" fmla="*/ 2147483647 h 190"/>
                      <a:gd name="T38" fmla="*/ 2147483647 w 284"/>
                      <a:gd name="T39" fmla="*/ 2147483647 h 190"/>
                      <a:gd name="T40" fmla="*/ 2147483647 w 284"/>
                      <a:gd name="T41" fmla="*/ 2147483647 h 190"/>
                      <a:gd name="T42" fmla="*/ 2147483647 w 284"/>
                      <a:gd name="T43" fmla="*/ 2147483647 h 190"/>
                      <a:gd name="T44" fmla="*/ 2147483647 w 284"/>
                      <a:gd name="T45" fmla="*/ 2147483647 h 190"/>
                      <a:gd name="T46" fmla="*/ 2147483647 w 284"/>
                      <a:gd name="T47" fmla="*/ 2147483647 h 190"/>
                      <a:gd name="T48" fmla="*/ 2147483647 w 284"/>
                      <a:gd name="T49" fmla="*/ 2147483647 h 190"/>
                      <a:gd name="T50" fmla="*/ 2147483647 w 284"/>
                      <a:gd name="T51" fmla="*/ 2147483647 h 190"/>
                      <a:gd name="T52" fmla="*/ 2147483647 w 284"/>
                      <a:gd name="T53" fmla="*/ 2147483647 h 190"/>
                      <a:gd name="T54" fmla="*/ 2147483647 w 284"/>
                      <a:gd name="T55" fmla="*/ 2147483647 h 190"/>
                      <a:gd name="T56" fmla="*/ 2147483647 w 284"/>
                      <a:gd name="T57" fmla="*/ 2147483647 h 190"/>
                      <a:gd name="T58" fmla="*/ 2147483647 w 284"/>
                      <a:gd name="T59" fmla="*/ 2147483647 h 190"/>
                      <a:gd name="T60" fmla="*/ 2147483647 w 284"/>
                      <a:gd name="T61" fmla="*/ 2147483647 h 190"/>
                      <a:gd name="T62" fmla="*/ 2147483647 w 284"/>
                      <a:gd name="T63" fmla="*/ 2147483647 h 190"/>
                      <a:gd name="T64" fmla="*/ 2147483647 w 284"/>
                      <a:gd name="T65" fmla="*/ 2147483647 h 190"/>
                      <a:gd name="T66" fmla="*/ 2147483647 w 284"/>
                      <a:gd name="T67" fmla="*/ 2147483647 h 190"/>
                      <a:gd name="T68" fmla="*/ 2147483647 w 284"/>
                      <a:gd name="T69" fmla="*/ 2147483647 h 190"/>
                      <a:gd name="T70" fmla="*/ 2147483647 w 284"/>
                      <a:gd name="T71" fmla="*/ 2147483647 h 190"/>
                      <a:gd name="T72" fmla="*/ 2147483647 w 284"/>
                      <a:gd name="T73" fmla="*/ 2147483647 h 190"/>
                      <a:gd name="T74" fmla="*/ 2147483647 w 284"/>
                      <a:gd name="T75" fmla="*/ 2147483647 h 190"/>
                      <a:gd name="T76" fmla="*/ 2147483647 w 284"/>
                      <a:gd name="T77" fmla="*/ 2147483647 h 190"/>
                      <a:gd name="T78" fmla="*/ 2147483647 w 284"/>
                      <a:gd name="T79" fmla="*/ 2147483647 h 190"/>
                      <a:gd name="T80" fmla="*/ 2147483647 w 284"/>
                      <a:gd name="T81" fmla="*/ 2147483647 h 190"/>
                      <a:gd name="T82" fmla="*/ 2147483647 w 284"/>
                      <a:gd name="T83" fmla="*/ 2147483647 h 190"/>
                      <a:gd name="T84" fmla="*/ 2147483647 w 284"/>
                      <a:gd name="T85" fmla="*/ 2147483647 h 190"/>
                      <a:gd name="T86" fmla="*/ 2147483647 w 284"/>
                      <a:gd name="T87" fmla="*/ 2147483647 h 190"/>
                      <a:gd name="T88" fmla="*/ 2147483647 w 284"/>
                      <a:gd name="T89" fmla="*/ 2147483647 h 190"/>
                      <a:gd name="T90" fmla="*/ 2147483647 w 284"/>
                      <a:gd name="T91" fmla="*/ 2147483647 h 190"/>
                      <a:gd name="T92" fmla="*/ 2147483647 w 284"/>
                      <a:gd name="T93" fmla="*/ 2147483647 h 190"/>
                      <a:gd name="T94" fmla="*/ 2147483647 w 284"/>
                      <a:gd name="T95" fmla="*/ 2147483647 h 190"/>
                      <a:gd name="T96" fmla="*/ 2147483647 w 284"/>
                      <a:gd name="T97" fmla="*/ 2147483647 h 190"/>
                      <a:gd name="T98" fmla="*/ 2147483647 w 284"/>
                      <a:gd name="T99" fmla="*/ 2147483647 h 190"/>
                      <a:gd name="T100" fmla="*/ 2147483647 w 284"/>
                      <a:gd name="T101" fmla="*/ 2147483647 h 190"/>
                      <a:gd name="T102" fmla="*/ 2147483647 w 284"/>
                      <a:gd name="T103" fmla="*/ 2147483647 h 190"/>
                      <a:gd name="T104" fmla="*/ 2147483647 w 284"/>
                      <a:gd name="T105" fmla="*/ 2147483647 h 190"/>
                      <a:gd name="T106" fmla="*/ 2147483647 w 284"/>
                      <a:gd name="T107" fmla="*/ 2147483647 h 190"/>
                      <a:gd name="T108" fmla="*/ 2147483647 w 284"/>
                      <a:gd name="T109" fmla="*/ 2147483647 h 190"/>
                      <a:gd name="T110" fmla="*/ 2147483647 w 284"/>
                      <a:gd name="T111" fmla="*/ 2147483647 h 190"/>
                      <a:gd name="T112" fmla="*/ 2147483647 w 284"/>
                      <a:gd name="T113" fmla="*/ 2147483647 h 190"/>
                      <a:gd name="T114" fmla="*/ 2147483647 w 284"/>
                      <a:gd name="T115" fmla="*/ 0 h 190"/>
                      <a:gd name="T116" fmla="*/ 2147483647 w 284"/>
                      <a:gd name="T117" fmla="*/ 2147483647 h 190"/>
                      <a:gd name="T118" fmla="*/ 2147483647 w 284"/>
                      <a:gd name="T119" fmla="*/ 2147483647 h 190"/>
                      <a:gd name="T120" fmla="*/ 2147483647 w 284"/>
                      <a:gd name="T121" fmla="*/ 2147483647 h 190"/>
                      <a:gd name="T122" fmla="*/ 2147483647 w 284"/>
                      <a:gd name="T123" fmla="*/ 2147483647 h 190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w 284"/>
                      <a:gd name="T187" fmla="*/ 0 h 190"/>
                      <a:gd name="T188" fmla="*/ 284 w 284"/>
                      <a:gd name="T189" fmla="*/ 190 h 190"/>
                    </a:gdLst>
                    <a:ahLst/>
                    <a:cxnLst>
                      <a:cxn ang="T124">
                        <a:pos x="T0" y="T1"/>
                      </a:cxn>
                      <a:cxn ang="T125">
                        <a:pos x="T2" y="T3"/>
                      </a:cxn>
                      <a:cxn ang="T126">
                        <a:pos x="T4" y="T5"/>
                      </a:cxn>
                      <a:cxn ang="T127">
                        <a:pos x="T6" y="T7"/>
                      </a:cxn>
                      <a:cxn ang="T128">
                        <a:pos x="T8" y="T9"/>
                      </a:cxn>
                      <a:cxn ang="T129">
                        <a:pos x="T10" y="T11"/>
                      </a:cxn>
                      <a:cxn ang="T130">
                        <a:pos x="T12" y="T13"/>
                      </a:cxn>
                      <a:cxn ang="T131">
                        <a:pos x="T14" y="T15"/>
                      </a:cxn>
                      <a:cxn ang="T132">
                        <a:pos x="T16" y="T17"/>
                      </a:cxn>
                      <a:cxn ang="T133">
                        <a:pos x="T18" y="T19"/>
                      </a:cxn>
                      <a:cxn ang="T134">
                        <a:pos x="T20" y="T21"/>
                      </a:cxn>
                      <a:cxn ang="T135">
                        <a:pos x="T22" y="T23"/>
                      </a:cxn>
                      <a:cxn ang="T136">
                        <a:pos x="T24" y="T25"/>
                      </a:cxn>
                      <a:cxn ang="T137">
                        <a:pos x="T26" y="T27"/>
                      </a:cxn>
                      <a:cxn ang="T138">
                        <a:pos x="T28" y="T29"/>
                      </a:cxn>
                      <a:cxn ang="T139">
                        <a:pos x="T30" y="T31"/>
                      </a:cxn>
                      <a:cxn ang="T140">
                        <a:pos x="T32" y="T33"/>
                      </a:cxn>
                      <a:cxn ang="T141">
                        <a:pos x="T34" y="T35"/>
                      </a:cxn>
                      <a:cxn ang="T142">
                        <a:pos x="T36" y="T37"/>
                      </a:cxn>
                      <a:cxn ang="T143">
                        <a:pos x="T38" y="T39"/>
                      </a:cxn>
                      <a:cxn ang="T144">
                        <a:pos x="T40" y="T41"/>
                      </a:cxn>
                      <a:cxn ang="T145">
                        <a:pos x="T42" y="T43"/>
                      </a:cxn>
                      <a:cxn ang="T146">
                        <a:pos x="T44" y="T45"/>
                      </a:cxn>
                      <a:cxn ang="T147">
                        <a:pos x="T46" y="T47"/>
                      </a:cxn>
                      <a:cxn ang="T148">
                        <a:pos x="T48" y="T49"/>
                      </a:cxn>
                      <a:cxn ang="T149">
                        <a:pos x="T50" y="T51"/>
                      </a:cxn>
                      <a:cxn ang="T150">
                        <a:pos x="T52" y="T53"/>
                      </a:cxn>
                      <a:cxn ang="T151">
                        <a:pos x="T54" y="T55"/>
                      </a:cxn>
                      <a:cxn ang="T152">
                        <a:pos x="T56" y="T57"/>
                      </a:cxn>
                      <a:cxn ang="T153">
                        <a:pos x="T58" y="T59"/>
                      </a:cxn>
                      <a:cxn ang="T154">
                        <a:pos x="T60" y="T61"/>
                      </a:cxn>
                      <a:cxn ang="T155">
                        <a:pos x="T62" y="T63"/>
                      </a:cxn>
                      <a:cxn ang="T156">
                        <a:pos x="T64" y="T65"/>
                      </a:cxn>
                      <a:cxn ang="T157">
                        <a:pos x="T66" y="T67"/>
                      </a:cxn>
                      <a:cxn ang="T158">
                        <a:pos x="T68" y="T69"/>
                      </a:cxn>
                      <a:cxn ang="T159">
                        <a:pos x="T70" y="T71"/>
                      </a:cxn>
                      <a:cxn ang="T160">
                        <a:pos x="T72" y="T73"/>
                      </a:cxn>
                      <a:cxn ang="T161">
                        <a:pos x="T74" y="T75"/>
                      </a:cxn>
                      <a:cxn ang="T162">
                        <a:pos x="T76" y="T77"/>
                      </a:cxn>
                      <a:cxn ang="T163">
                        <a:pos x="T78" y="T79"/>
                      </a:cxn>
                      <a:cxn ang="T164">
                        <a:pos x="T80" y="T81"/>
                      </a:cxn>
                      <a:cxn ang="T165">
                        <a:pos x="T82" y="T83"/>
                      </a:cxn>
                      <a:cxn ang="T166">
                        <a:pos x="T84" y="T85"/>
                      </a:cxn>
                      <a:cxn ang="T167">
                        <a:pos x="T86" y="T87"/>
                      </a:cxn>
                      <a:cxn ang="T168">
                        <a:pos x="T88" y="T89"/>
                      </a:cxn>
                      <a:cxn ang="T169">
                        <a:pos x="T90" y="T91"/>
                      </a:cxn>
                      <a:cxn ang="T170">
                        <a:pos x="T92" y="T93"/>
                      </a:cxn>
                      <a:cxn ang="T171">
                        <a:pos x="T94" y="T95"/>
                      </a:cxn>
                      <a:cxn ang="T172">
                        <a:pos x="T96" y="T97"/>
                      </a:cxn>
                      <a:cxn ang="T173">
                        <a:pos x="T98" y="T99"/>
                      </a:cxn>
                      <a:cxn ang="T174">
                        <a:pos x="T100" y="T101"/>
                      </a:cxn>
                      <a:cxn ang="T175">
                        <a:pos x="T102" y="T103"/>
                      </a:cxn>
                      <a:cxn ang="T176">
                        <a:pos x="T104" y="T105"/>
                      </a:cxn>
                      <a:cxn ang="T177">
                        <a:pos x="T106" y="T107"/>
                      </a:cxn>
                      <a:cxn ang="T178">
                        <a:pos x="T108" y="T109"/>
                      </a:cxn>
                      <a:cxn ang="T179">
                        <a:pos x="T110" y="T111"/>
                      </a:cxn>
                      <a:cxn ang="T180">
                        <a:pos x="T112" y="T113"/>
                      </a:cxn>
                      <a:cxn ang="T181">
                        <a:pos x="T114" y="T115"/>
                      </a:cxn>
                      <a:cxn ang="T182">
                        <a:pos x="T116" y="T117"/>
                      </a:cxn>
                      <a:cxn ang="T183">
                        <a:pos x="T118" y="T119"/>
                      </a:cxn>
                      <a:cxn ang="T184">
                        <a:pos x="T120" y="T121"/>
                      </a:cxn>
                      <a:cxn ang="T185">
                        <a:pos x="T122" y="T123"/>
                      </a:cxn>
                    </a:cxnLst>
                    <a:rect l="T186" t="T187" r="T188" b="T189"/>
                    <a:pathLst>
                      <a:path w="284" h="190">
                        <a:moveTo>
                          <a:pt x="114" y="0"/>
                        </a:moveTo>
                        <a:lnTo>
                          <a:pt x="124" y="0"/>
                        </a:lnTo>
                        <a:lnTo>
                          <a:pt x="122" y="10"/>
                        </a:lnTo>
                        <a:lnTo>
                          <a:pt x="126" y="8"/>
                        </a:lnTo>
                        <a:lnTo>
                          <a:pt x="130" y="4"/>
                        </a:lnTo>
                        <a:lnTo>
                          <a:pt x="132" y="2"/>
                        </a:lnTo>
                        <a:lnTo>
                          <a:pt x="138" y="0"/>
                        </a:lnTo>
                        <a:lnTo>
                          <a:pt x="146" y="0"/>
                        </a:lnTo>
                        <a:lnTo>
                          <a:pt x="158" y="4"/>
                        </a:lnTo>
                        <a:lnTo>
                          <a:pt x="168" y="8"/>
                        </a:lnTo>
                        <a:lnTo>
                          <a:pt x="170" y="12"/>
                        </a:lnTo>
                        <a:lnTo>
                          <a:pt x="172" y="14"/>
                        </a:lnTo>
                        <a:lnTo>
                          <a:pt x="142" y="20"/>
                        </a:lnTo>
                        <a:lnTo>
                          <a:pt x="158" y="22"/>
                        </a:lnTo>
                        <a:lnTo>
                          <a:pt x="172" y="20"/>
                        </a:lnTo>
                        <a:lnTo>
                          <a:pt x="176" y="22"/>
                        </a:lnTo>
                        <a:lnTo>
                          <a:pt x="180" y="24"/>
                        </a:lnTo>
                        <a:lnTo>
                          <a:pt x="184" y="28"/>
                        </a:lnTo>
                        <a:lnTo>
                          <a:pt x="186" y="34"/>
                        </a:lnTo>
                        <a:lnTo>
                          <a:pt x="190" y="40"/>
                        </a:lnTo>
                        <a:lnTo>
                          <a:pt x="196" y="34"/>
                        </a:lnTo>
                        <a:lnTo>
                          <a:pt x="198" y="32"/>
                        </a:lnTo>
                        <a:lnTo>
                          <a:pt x="202" y="32"/>
                        </a:lnTo>
                        <a:lnTo>
                          <a:pt x="212" y="36"/>
                        </a:lnTo>
                        <a:lnTo>
                          <a:pt x="224" y="44"/>
                        </a:lnTo>
                        <a:lnTo>
                          <a:pt x="246" y="58"/>
                        </a:lnTo>
                        <a:lnTo>
                          <a:pt x="236" y="64"/>
                        </a:lnTo>
                        <a:lnTo>
                          <a:pt x="230" y="68"/>
                        </a:lnTo>
                        <a:lnTo>
                          <a:pt x="228" y="74"/>
                        </a:lnTo>
                        <a:lnTo>
                          <a:pt x="218" y="74"/>
                        </a:lnTo>
                        <a:lnTo>
                          <a:pt x="218" y="80"/>
                        </a:lnTo>
                        <a:lnTo>
                          <a:pt x="224" y="80"/>
                        </a:lnTo>
                        <a:lnTo>
                          <a:pt x="234" y="82"/>
                        </a:lnTo>
                        <a:lnTo>
                          <a:pt x="246" y="86"/>
                        </a:lnTo>
                        <a:lnTo>
                          <a:pt x="256" y="94"/>
                        </a:lnTo>
                        <a:lnTo>
                          <a:pt x="258" y="98"/>
                        </a:lnTo>
                        <a:lnTo>
                          <a:pt x="258" y="102"/>
                        </a:lnTo>
                        <a:lnTo>
                          <a:pt x="264" y="104"/>
                        </a:lnTo>
                        <a:lnTo>
                          <a:pt x="268" y="106"/>
                        </a:lnTo>
                        <a:lnTo>
                          <a:pt x="272" y="108"/>
                        </a:lnTo>
                        <a:lnTo>
                          <a:pt x="276" y="108"/>
                        </a:lnTo>
                        <a:lnTo>
                          <a:pt x="280" y="108"/>
                        </a:lnTo>
                        <a:lnTo>
                          <a:pt x="284" y="106"/>
                        </a:lnTo>
                        <a:lnTo>
                          <a:pt x="284" y="112"/>
                        </a:lnTo>
                        <a:lnTo>
                          <a:pt x="276" y="114"/>
                        </a:lnTo>
                        <a:lnTo>
                          <a:pt x="268" y="116"/>
                        </a:lnTo>
                        <a:lnTo>
                          <a:pt x="268" y="126"/>
                        </a:lnTo>
                        <a:lnTo>
                          <a:pt x="262" y="124"/>
                        </a:lnTo>
                        <a:lnTo>
                          <a:pt x="258" y="122"/>
                        </a:lnTo>
                        <a:lnTo>
                          <a:pt x="252" y="130"/>
                        </a:lnTo>
                        <a:lnTo>
                          <a:pt x="246" y="134"/>
                        </a:lnTo>
                        <a:lnTo>
                          <a:pt x="242" y="136"/>
                        </a:lnTo>
                        <a:lnTo>
                          <a:pt x="236" y="136"/>
                        </a:lnTo>
                        <a:lnTo>
                          <a:pt x="232" y="134"/>
                        </a:lnTo>
                        <a:lnTo>
                          <a:pt x="230" y="130"/>
                        </a:lnTo>
                        <a:lnTo>
                          <a:pt x="228" y="128"/>
                        </a:lnTo>
                        <a:lnTo>
                          <a:pt x="228" y="120"/>
                        </a:lnTo>
                        <a:lnTo>
                          <a:pt x="224" y="112"/>
                        </a:lnTo>
                        <a:lnTo>
                          <a:pt x="210" y="112"/>
                        </a:lnTo>
                        <a:lnTo>
                          <a:pt x="212" y="118"/>
                        </a:lnTo>
                        <a:lnTo>
                          <a:pt x="208" y="120"/>
                        </a:lnTo>
                        <a:lnTo>
                          <a:pt x="204" y="120"/>
                        </a:lnTo>
                        <a:lnTo>
                          <a:pt x="198" y="122"/>
                        </a:lnTo>
                        <a:lnTo>
                          <a:pt x="198" y="124"/>
                        </a:lnTo>
                        <a:lnTo>
                          <a:pt x="200" y="128"/>
                        </a:lnTo>
                        <a:lnTo>
                          <a:pt x="206" y="130"/>
                        </a:lnTo>
                        <a:lnTo>
                          <a:pt x="206" y="138"/>
                        </a:lnTo>
                        <a:lnTo>
                          <a:pt x="214" y="140"/>
                        </a:lnTo>
                        <a:lnTo>
                          <a:pt x="220" y="144"/>
                        </a:lnTo>
                        <a:lnTo>
                          <a:pt x="222" y="152"/>
                        </a:lnTo>
                        <a:lnTo>
                          <a:pt x="220" y="158"/>
                        </a:lnTo>
                        <a:lnTo>
                          <a:pt x="218" y="164"/>
                        </a:lnTo>
                        <a:lnTo>
                          <a:pt x="218" y="168"/>
                        </a:lnTo>
                        <a:lnTo>
                          <a:pt x="216" y="172"/>
                        </a:lnTo>
                        <a:lnTo>
                          <a:pt x="220" y="178"/>
                        </a:lnTo>
                        <a:lnTo>
                          <a:pt x="212" y="176"/>
                        </a:lnTo>
                        <a:lnTo>
                          <a:pt x="202" y="172"/>
                        </a:lnTo>
                        <a:lnTo>
                          <a:pt x="196" y="166"/>
                        </a:lnTo>
                        <a:lnTo>
                          <a:pt x="192" y="164"/>
                        </a:lnTo>
                        <a:lnTo>
                          <a:pt x="192" y="162"/>
                        </a:lnTo>
                        <a:lnTo>
                          <a:pt x="188" y="160"/>
                        </a:lnTo>
                        <a:lnTo>
                          <a:pt x="182" y="158"/>
                        </a:lnTo>
                        <a:lnTo>
                          <a:pt x="170" y="158"/>
                        </a:lnTo>
                        <a:lnTo>
                          <a:pt x="172" y="160"/>
                        </a:lnTo>
                        <a:lnTo>
                          <a:pt x="180" y="168"/>
                        </a:lnTo>
                        <a:lnTo>
                          <a:pt x="196" y="182"/>
                        </a:lnTo>
                        <a:lnTo>
                          <a:pt x="194" y="188"/>
                        </a:lnTo>
                        <a:lnTo>
                          <a:pt x="190" y="190"/>
                        </a:lnTo>
                        <a:lnTo>
                          <a:pt x="184" y="188"/>
                        </a:lnTo>
                        <a:lnTo>
                          <a:pt x="174" y="184"/>
                        </a:lnTo>
                        <a:lnTo>
                          <a:pt x="160" y="176"/>
                        </a:lnTo>
                        <a:lnTo>
                          <a:pt x="134" y="176"/>
                        </a:lnTo>
                        <a:lnTo>
                          <a:pt x="132" y="172"/>
                        </a:lnTo>
                        <a:lnTo>
                          <a:pt x="134" y="170"/>
                        </a:lnTo>
                        <a:lnTo>
                          <a:pt x="134" y="168"/>
                        </a:lnTo>
                        <a:lnTo>
                          <a:pt x="134" y="164"/>
                        </a:lnTo>
                        <a:lnTo>
                          <a:pt x="134" y="160"/>
                        </a:lnTo>
                        <a:lnTo>
                          <a:pt x="134" y="158"/>
                        </a:lnTo>
                        <a:lnTo>
                          <a:pt x="132" y="158"/>
                        </a:lnTo>
                        <a:lnTo>
                          <a:pt x="124" y="152"/>
                        </a:lnTo>
                        <a:lnTo>
                          <a:pt x="120" y="148"/>
                        </a:lnTo>
                        <a:lnTo>
                          <a:pt x="120" y="144"/>
                        </a:lnTo>
                        <a:lnTo>
                          <a:pt x="102" y="144"/>
                        </a:lnTo>
                        <a:lnTo>
                          <a:pt x="94" y="144"/>
                        </a:lnTo>
                        <a:lnTo>
                          <a:pt x="88" y="146"/>
                        </a:lnTo>
                        <a:lnTo>
                          <a:pt x="78" y="148"/>
                        </a:lnTo>
                        <a:lnTo>
                          <a:pt x="70" y="150"/>
                        </a:lnTo>
                        <a:lnTo>
                          <a:pt x="62" y="148"/>
                        </a:lnTo>
                        <a:lnTo>
                          <a:pt x="60" y="146"/>
                        </a:lnTo>
                        <a:lnTo>
                          <a:pt x="60" y="144"/>
                        </a:lnTo>
                        <a:lnTo>
                          <a:pt x="60" y="142"/>
                        </a:lnTo>
                        <a:lnTo>
                          <a:pt x="62" y="138"/>
                        </a:lnTo>
                        <a:lnTo>
                          <a:pt x="70" y="136"/>
                        </a:lnTo>
                        <a:lnTo>
                          <a:pt x="86" y="128"/>
                        </a:lnTo>
                        <a:lnTo>
                          <a:pt x="88" y="132"/>
                        </a:lnTo>
                        <a:lnTo>
                          <a:pt x="92" y="134"/>
                        </a:lnTo>
                        <a:lnTo>
                          <a:pt x="104" y="134"/>
                        </a:lnTo>
                        <a:lnTo>
                          <a:pt x="114" y="132"/>
                        </a:lnTo>
                        <a:lnTo>
                          <a:pt x="116" y="130"/>
                        </a:lnTo>
                        <a:lnTo>
                          <a:pt x="120" y="128"/>
                        </a:lnTo>
                        <a:lnTo>
                          <a:pt x="122" y="126"/>
                        </a:lnTo>
                        <a:lnTo>
                          <a:pt x="122" y="120"/>
                        </a:lnTo>
                        <a:lnTo>
                          <a:pt x="134" y="116"/>
                        </a:lnTo>
                        <a:lnTo>
                          <a:pt x="142" y="112"/>
                        </a:lnTo>
                        <a:lnTo>
                          <a:pt x="162" y="98"/>
                        </a:lnTo>
                        <a:lnTo>
                          <a:pt x="152" y="84"/>
                        </a:lnTo>
                        <a:lnTo>
                          <a:pt x="148" y="82"/>
                        </a:lnTo>
                        <a:lnTo>
                          <a:pt x="142" y="80"/>
                        </a:lnTo>
                        <a:lnTo>
                          <a:pt x="142" y="76"/>
                        </a:lnTo>
                        <a:lnTo>
                          <a:pt x="128" y="76"/>
                        </a:lnTo>
                        <a:lnTo>
                          <a:pt x="130" y="74"/>
                        </a:lnTo>
                        <a:lnTo>
                          <a:pt x="134" y="74"/>
                        </a:lnTo>
                        <a:lnTo>
                          <a:pt x="134" y="66"/>
                        </a:lnTo>
                        <a:lnTo>
                          <a:pt x="130" y="64"/>
                        </a:lnTo>
                        <a:lnTo>
                          <a:pt x="126" y="62"/>
                        </a:lnTo>
                        <a:lnTo>
                          <a:pt x="118" y="56"/>
                        </a:lnTo>
                        <a:lnTo>
                          <a:pt x="114" y="54"/>
                        </a:lnTo>
                        <a:lnTo>
                          <a:pt x="112" y="54"/>
                        </a:lnTo>
                        <a:lnTo>
                          <a:pt x="110" y="56"/>
                        </a:lnTo>
                        <a:lnTo>
                          <a:pt x="104" y="58"/>
                        </a:lnTo>
                        <a:lnTo>
                          <a:pt x="100" y="62"/>
                        </a:lnTo>
                        <a:lnTo>
                          <a:pt x="96" y="64"/>
                        </a:lnTo>
                        <a:lnTo>
                          <a:pt x="92" y="66"/>
                        </a:lnTo>
                        <a:lnTo>
                          <a:pt x="88" y="66"/>
                        </a:lnTo>
                        <a:lnTo>
                          <a:pt x="88" y="64"/>
                        </a:lnTo>
                        <a:lnTo>
                          <a:pt x="88" y="56"/>
                        </a:lnTo>
                        <a:lnTo>
                          <a:pt x="76" y="58"/>
                        </a:lnTo>
                        <a:lnTo>
                          <a:pt x="64" y="58"/>
                        </a:lnTo>
                        <a:lnTo>
                          <a:pt x="36" y="56"/>
                        </a:lnTo>
                        <a:lnTo>
                          <a:pt x="32" y="56"/>
                        </a:lnTo>
                        <a:lnTo>
                          <a:pt x="26" y="54"/>
                        </a:lnTo>
                        <a:lnTo>
                          <a:pt x="24" y="52"/>
                        </a:lnTo>
                        <a:lnTo>
                          <a:pt x="22" y="46"/>
                        </a:lnTo>
                        <a:lnTo>
                          <a:pt x="18" y="48"/>
                        </a:lnTo>
                        <a:lnTo>
                          <a:pt x="14" y="50"/>
                        </a:lnTo>
                        <a:lnTo>
                          <a:pt x="10" y="52"/>
                        </a:lnTo>
                        <a:lnTo>
                          <a:pt x="6" y="52"/>
                        </a:lnTo>
                        <a:lnTo>
                          <a:pt x="4" y="52"/>
                        </a:lnTo>
                        <a:lnTo>
                          <a:pt x="2" y="48"/>
                        </a:lnTo>
                        <a:lnTo>
                          <a:pt x="0" y="44"/>
                        </a:lnTo>
                        <a:lnTo>
                          <a:pt x="6" y="40"/>
                        </a:lnTo>
                        <a:lnTo>
                          <a:pt x="14" y="40"/>
                        </a:lnTo>
                        <a:lnTo>
                          <a:pt x="6" y="36"/>
                        </a:lnTo>
                        <a:lnTo>
                          <a:pt x="4" y="34"/>
                        </a:lnTo>
                        <a:lnTo>
                          <a:pt x="4" y="30"/>
                        </a:lnTo>
                        <a:lnTo>
                          <a:pt x="4" y="28"/>
                        </a:lnTo>
                        <a:lnTo>
                          <a:pt x="6" y="24"/>
                        </a:lnTo>
                        <a:lnTo>
                          <a:pt x="12" y="18"/>
                        </a:lnTo>
                        <a:lnTo>
                          <a:pt x="22" y="14"/>
                        </a:lnTo>
                        <a:lnTo>
                          <a:pt x="32" y="10"/>
                        </a:lnTo>
                        <a:lnTo>
                          <a:pt x="56" y="6"/>
                        </a:lnTo>
                        <a:lnTo>
                          <a:pt x="64" y="4"/>
                        </a:lnTo>
                        <a:lnTo>
                          <a:pt x="72" y="0"/>
                        </a:lnTo>
                        <a:lnTo>
                          <a:pt x="82" y="0"/>
                        </a:lnTo>
                        <a:lnTo>
                          <a:pt x="78" y="6"/>
                        </a:lnTo>
                        <a:lnTo>
                          <a:pt x="72" y="8"/>
                        </a:lnTo>
                        <a:lnTo>
                          <a:pt x="62" y="12"/>
                        </a:lnTo>
                        <a:lnTo>
                          <a:pt x="58" y="16"/>
                        </a:lnTo>
                        <a:lnTo>
                          <a:pt x="54" y="18"/>
                        </a:lnTo>
                        <a:lnTo>
                          <a:pt x="50" y="22"/>
                        </a:lnTo>
                        <a:lnTo>
                          <a:pt x="48" y="28"/>
                        </a:lnTo>
                        <a:lnTo>
                          <a:pt x="56" y="28"/>
                        </a:lnTo>
                        <a:lnTo>
                          <a:pt x="60" y="24"/>
                        </a:lnTo>
                        <a:lnTo>
                          <a:pt x="64" y="18"/>
                        </a:lnTo>
                        <a:lnTo>
                          <a:pt x="70" y="14"/>
                        </a:lnTo>
                        <a:lnTo>
                          <a:pt x="76" y="12"/>
                        </a:lnTo>
                        <a:lnTo>
                          <a:pt x="94" y="6"/>
                        </a:lnTo>
                        <a:lnTo>
                          <a:pt x="114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42" name="ïṧlîḋe">
                    <a:extLst>
                      <a:ext uri="{FF2B5EF4-FFF2-40B4-BE49-F238E27FC236}">
                        <a16:creationId xmlns="" xmlns:a16="http://schemas.microsoft.com/office/drawing/2014/main" id="{FEAA18B0-C2A9-488D-AE2D-1BCC3D943F3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54426" y="1816523"/>
                    <a:ext cx="56466" cy="30822"/>
                  </a:xfrm>
                  <a:custGeom>
                    <a:avLst/>
                    <a:gdLst>
                      <a:gd name="T0" fmla="*/ 2147483647 w 32"/>
                      <a:gd name="T1" fmla="*/ 2147483647 h 18"/>
                      <a:gd name="T2" fmla="*/ 2147483647 w 32"/>
                      <a:gd name="T3" fmla="*/ 0 h 18"/>
                      <a:gd name="T4" fmla="*/ 2147483647 w 32"/>
                      <a:gd name="T5" fmla="*/ 0 h 18"/>
                      <a:gd name="T6" fmla="*/ 2147483647 w 32"/>
                      <a:gd name="T7" fmla="*/ 2147483647 h 18"/>
                      <a:gd name="T8" fmla="*/ 2147483647 w 32"/>
                      <a:gd name="T9" fmla="*/ 2147483647 h 18"/>
                      <a:gd name="T10" fmla="*/ 2147483647 w 32"/>
                      <a:gd name="T11" fmla="*/ 2147483647 h 18"/>
                      <a:gd name="T12" fmla="*/ 2147483647 w 32"/>
                      <a:gd name="T13" fmla="*/ 2147483647 h 18"/>
                      <a:gd name="T14" fmla="*/ 2147483647 w 32"/>
                      <a:gd name="T15" fmla="*/ 2147483647 h 18"/>
                      <a:gd name="T16" fmla="*/ 2147483647 w 32"/>
                      <a:gd name="T17" fmla="*/ 2147483647 h 18"/>
                      <a:gd name="T18" fmla="*/ 2147483647 w 32"/>
                      <a:gd name="T19" fmla="*/ 2147483647 h 18"/>
                      <a:gd name="T20" fmla="*/ 0 w 32"/>
                      <a:gd name="T21" fmla="*/ 2147483647 h 18"/>
                      <a:gd name="T22" fmla="*/ 2147483647 w 32"/>
                      <a:gd name="T23" fmla="*/ 2147483647 h 18"/>
                      <a:gd name="T24" fmla="*/ 2147483647 w 32"/>
                      <a:gd name="T25" fmla="*/ 2147483647 h 18"/>
                      <a:gd name="T26" fmla="*/ 2147483647 w 32"/>
                      <a:gd name="T27" fmla="*/ 2147483647 h 18"/>
                      <a:gd name="T28" fmla="*/ 2147483647 w 32"/>
                      <a:gd name="T29" fmla="*/ 2147483647 h 18"/>
                      <a:gd name="T30" fmla="*/ 2147483647 w 32"/>
                      <a:gd name="T31" fmla="*/ 0 h 18"/>
                      <a:gd name="T32" fmla="*/ 2147483647 w 32"/>
                      <a:gd name="T33" fmla="*/ 2147483647 h 18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w 32"/>
                      <a:gd name="T52" fmla="*/ 0 h 18"/>
                      <a:gd name="T53" fmla="*/ 32 w 32"/>
                      <a:gd name="T54" fmla="*/ 18 h 18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T51" t="T52" r="T53" b="T54"/>
                    <a:pathLst>
                      <a:path w="32" h="18">
                        <a:moveTo>
                          <a:pt x="16" y="2"/>
                        </a:moveTo>
                        <a:lnTo>
                          <a:pt x="28" y="0"/>
                        </a:lnTo>
                        <a:lnTo>
                          <a:pt x="30" y="0"/>
                        </a:lnTo>
                        <a:lnTo>
                          <a:pt x="32" y="2"/>
                        </a:lnTo>
                        <a:lnTo>
                          <a:pt x="30" y="6"/>
                        </a:lnTo>
                        <a:lnTo>
                          <a:pt x="28" y="10"/>
                        </a:lnTo>
                        <a:lnTo>
                          <a:pt x="22" y="14"/>
                        </a:lnTo>
                        <a:lnTo>
                          <a:pt x="14" y="18"/>
                        </a:lnTo>
                        <a:lnTo>
                          <a:pt x="6" y="18"/>
                        </a:lnTo>
                        <a:lnTo>
                          <a:pt x="2" y="16"/>
                        </a:lnTo>
                        <a:lnTo>
                          <a:pt x="0" y="14"/>
                        </a:lnTo>
                        <a:lnTo>
                          <a:pt x="2" y="10"/>
                        </a:lnTo>
                        <a:lnTo>
                          <a:pt x="8" y="6"/>
                        </a:lnTo>
                        <a:lnTo>
                          <a:pt x="12" y="2"/>
                        </a:lnTo>
                        <a:lnTo>
                          <a:pt x="18" y="2"/>
                        </a:lnTo>
                        <a:lnTo>
                          <a:pt x="18" y="0"/>
                        </a:lnTo>
                        <a:lnTo>
                          <a:pt x="16" y="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43" name="iś1íďe">
                    <a:extLst>
                      <a:ext uri="{FF2B5EF4-FFF2-40B4-BE49-F238E27FC236}">
                        <a16:creationId xmlns="" xmlns:a16="http://schemas.microsoft.com/office/drawing/2014/main" id="{C18CD9E1-76AA-4ECD-B536-21081055C56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144460" y="2367140"/>
                    <a:ext cx="1524577" cy="725748"/>
                  </a:xfrm>
                  <a:custGeom>
                    <a:avLst/>
                    <a:gdLst>
                      <a:gd name="T0" fmla="*/ 2147483647 w 872"/>
                      <a:gd name="T1" fmla="*/ 2147483647 h 434"/>
                      <a:gd name="T2" fmla="*/ 2147483647 w 872"/>
                      <a:gd name="T3" fmla="*/ 2147483647 h 434"/>
                      <a:gd name="T4" fmla="*/ 2147483647 w 872"/>
                      <a:gd name="T5" fmla="*/ 2147483647 h 434"/>
                      <a:gd name="T6" fmla="*/ 2147483647 w 872"/>
                      <a:gd name="T7" fmla="*/ 2147483647 h 434"/>
                      <a:gd name="T8" fmla="*/ 2147483647 w 872"/>
                      <a:gd name="T9" fmla="*/ 2147483647 h 434"/>
                      <a:gd name="T10" fmla="*/ 2147483647 w 872"/>
                      <a:gd name="T11" fmla="*/ 2147483647 h 434"/>
                      <a:gd name="T12" fmla="*/ 2147483647 w 872"/>
                      <a:gd name="T13" fmla="*/ 2147483647 h 434"/>
                      <a:gd name="T14" fmla="*/ 2147483647 w 872"/>
                      <a:gd name="T15" fmla="*/ 2147483647 h 434"/>
                      <a:gd name="T16" fmla="*/ 2147483647 w 872"/>
                      <a:gd name="T17" fmla="*/ 2147483647 h 434"/>
                      <a:gd name="T18" fmla="*/ 2147483647 w 872"/>
                      <a:gd name="T19" fmla="*/ 2147483647 h 434"/>
                      <a:gd name="T20" fmla="*/ 2147483647 w 872"/>
                      <a:gd name="T21" fmla="*/ 2147483647 h 434"/>
                      <a:gd name="T22" fmla="*/ 2147483647 w 872"/>
                      <a:gd name="T23" fmla="*/ 2147483647 h 434"/>
                      <a:gd name="T24" fmla="*/ 2147483647 w 872"/>
                      <a:gd name="T25" fmla="*/ 2147483647 h 434"/>
                      <a:gd name="T26" fmla="*/ 2147483647 w 872"/>
                      <a:gd name="T27" fmla="*/ 2147483647 h 434"/>
                      <a:gd name="T28" fmla="*/ 2147483647 w 872"/>
                      <a:gd name="T29" fmla="*/ 2147483647 h 434"/>
                      <a:gd name="T30" fmla="*/ 2147483647 w 872"/>
                      <a:gd name="T31" fmla="*/ 2147483647 h 434"/>
                      <a:gd name="T32" fmla="*/ 2147483647 w 872"/>
                      <a:gd name="T33" fmla="*/ 2147483647 h 434"/>
                      <a:gd name="T34" fmla="*/ 2147483647 w 872"/>
                      <a:gd name="T35" fmla="*/ 2147483647 h 434"/>
                      <a:gd name="T36" fmla="*/ 2147483647 w 872"/>
                      <a:gd name="T37" fmla="*/ 2147483647 h 434"/>
                      <a:gd name="T38" fmla="*/ 2147483647 w 872"/>
                      <a:gd name="T39" fmla="*/ 2147483647 h 434"/>
                      <a:gd name="T40" fmla="*/ 2147483647 w 872"/>
                      <a:gd name="T41" fmla="*/ 2147483647 h 434"/>
                      <a:gd name="T42" fmla="*/ 2147483647 w 872"/>
                      <a:gd name="T43" fmla="*/ 2147483647 h 434"/>
                      <a:gd name="T44" fmla="*/ 2147483647 w 872"/>
                      <a:gd name="T45" fmla="*/ 2147483647 h 434"/>
                      <a:gd name="T46" fmla="*/ 2147483647 w 872"/>
                      <a:gd name="T47" fmla="*/ 2147483647 h 434"/>
                      <a:gd name="T48" fmla="*/ 2147483647 w 872"/>
                      <a:gd name="T49" fmla="*/ 2147483647 h 434"/>
                      <a:gd name="T50" fmla="*/ 2147483647 w 872"/>
                      <a:gd name="T51" fmla="*/ 2147483647 h 434"/>
                      <a:gd name="T52" fmla="*/ 2147483647 w 872"/>
                      <a:gd name="T53" fmla="*/ 2147483647 h 434"/>
                      <a:gd name="T54" fmla="*/ 2147483647 w 872"/>
                      <a:gd name="T55" fmla="*/ 2147483647 h 434"/>
                      <a:gd name="T56" fmla="*/ 2147483647 w 872"/>
                      <a:gd name="T57" fmla="*/ 2147483647 h 434"/>
                      <a:gd name="T58" fmla="*/ 2147483647 w 872"/>
                      <a:gd name="T59" fmla="*/ 2147483647 h 434"/>
                      <a:gd name="T60" fmla="*/ 2147483647 w 872"/>
                      <a:gd name="T61" fmla="*/ 2147483647 h 434"/>
                      <a:gd name="T62" fmla="*/ 2147483647 w 872"/>
                      <a:gd name="T63" fmla="*/ 2147483647 h 434"/>
                      <a:gd name="T64" fmla="*/ 2147483647 w 872"/>
                      <a:gd name="T65" fmla="*/ 2147483647 h 434"/>
                      <a:gd name="T66" fmla="*/ 2147483647 w 872"/>
                      <a:gd name="T67" fmla="*/ 2147483647 h 434"/>
                      <a:gd name="T68" fmla="*/ 2147483647 w 872"/>
                      <a:gd name="T69" fmla="*/ 2147483647 h 434"/>
                      <a:gd name="T70" fmla="*/ 2147483647 w 872"/>
                      <a:gd name="T71" fmla="*/ 2147483647 h 434"/>
                      <a:gd name="T72" fmla="*/ 2147483647 w 872"/>
                      <a:gd name="T73" fmla="*/ 2147483647 h 434"/>
                      <a:gd name="T74" fmla="*/ 2147483647 w 872"/>
                      <a:gd name="T75" fmla="*/ 2147483647 h 434"/>
                      <a:gd name="T76" fmla="*/ 2147483647 w 872"/>
                      <a:gd name="T77" fmla="*/ 2147483647 h 434"/>
                      <a:gd name="T78" fmla="*/ 2147483647 w 872"/>
                      <a:gd name="T79" fmla="*/ 2147483647 h 434"/>
                      <a:gd name="T80" fmla="*/ 2147483647 w 872"/>
                      <a:gd name="T81" fmla="*/ 2147483647 h 434"/>
                      <a:gd name="T82" fmla="*/ 2147483647 w 872"/>
                      <a:gd name="T83" fmla="*/ 2147483647 h 434"/>
                      <a:gd name="T84" fmla="*/ 2147483647 w 872"/>
                      <a:gd name="T85" fmla="*/ 2147483647 h 434"/>
                      <a:gd name="T86" fmla="*/ 2147483647 w 872"/>
                      <a:gd name="T87" fmla="*/ 2147483647 h 434"/>
                      <a:gd name="T88" fmla="*/ 2147483647 w 872"/>
                      <a:gd name="T89" fmla="*/ 2147483647 h 434"/>
                      <a:gd name="T90" fmla="*/ 2147483647 w 872"/>
                      <a:gd name="T91" fmla="*/ 2147483647 h 434"/>
                      <a:gd name="T92" fmla="*/ 2147483647 w 872"/>
                      <a:gd name="T93" fmla="*/ 2147483647 h 434"/>
                      <a:gd name="T94" fmla="*/ 2147483647 w 872"/>
                      <a:gd name="T95" fmla="*/ 2147483647 h 434"/>
                      <a:gd name="T96" fmla="*/ 2147483647 w 872"/>
                      <a:gd name="T97" fmla="*/ 2147483647 h 434"/>
                      <a:gd name="T98" fmla="*/ 2147483647 w 872"/>
                      <a:gd name="T99" fmla="*/ 2147483647 h 434"/>
                      <a:gd name="T100" fmla="*/ 2147483647 w 872"/>
                      <a:gd name="T101" fmla="*/ 2147483647 h 434"/>
                      <a:gd name="T102" fmla="*/ 2147483647 w 872"/>
                      <a:gd name="T103" fmla="*/ 2147483647 h 434"/>
                      <a:gd name="T104" fmla="*/ 0 w 872"/>
                      <a:gd name="T105" fmla="*/ 2147483647 h 434"/>
                      <a:gd name="T106" fmla="*/ 2147483647 w 872"/>
                      <a:gd name="T107" fmla="*/ 2147483647 h 434"/>
                      <a:gd name="T108" fmla="*/ 2147483647 w 872"/>
                      <a:gd name="T109" fmla="*/ 2147483647 h 434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w 872"/>
                      <a:gd name="T166" fmla="*/ 0 h 434"/>
                      <a:gd name="T167" fmla="*/ 872 w 872"/>
                      <a:gd name="T168" fmla="*/ 434 h 434"/>
                    </a:gdLst>
                    <a:ahLst/>
                    <a:cxnLst>
                      <a:cxn ang="T110">
                        <a:pos x="T0" y="T1"/>
                      </a:cxn>
                      <a:cxn ang="T111">
                        <a:pos x="T2" y="T3"/>
                      </a:cxn>
                      <a:cxn ang="T112">
                        <a:pos x="T4" y="T5"/>
                      </a:cxn>
                      <a:cxn ang="T113">
                        <a:pos x="T6" y="T7"/>
                      </a:cxn>
                      <a:cxn ang="T114">
                        <a:pos x="T8" y="T9"/>
                      </a:cxn>
                      <a:cxn ang="T115">
                        <a:pos x="T10" y="T11"/>
                      </a:cxn>
                      <a:cxn ang="T116">
                        <a:pos x="T12" y="T13"/>
                      </a:cxn>
                      <a:cxn ang="T117">
                        <a:pos x="T14" y="T15"/>
                      </a:cxn>
                      <a:cxn ang="T118">
                        <a:pos x="T16" y="T17"/>
                      </a:cxn>
                      <a:cxn ang="T119">
                        <a:pos x="T18" y="T19"/>
                      </a:cxn>
                      <a:cxn ang="T120">
                        <a:pos x="T20" y="T21"/>
                      </a:cxn>
                      <a:cxn ang="T121">
                        <a:pos x="T22" y="T23"/>
                      </a:cxn>
                      <a:cxn ang="T122">
                        <a:pos x="T24" y="T25"/>
                      </a:cxn>
                      <a:cxn ang="T123">
                        <a:pos x="T26" y="T27"/>
                      </a:cxn>
                      <a:cxn ang="T124">
                        <a:pos x="T28" y="T29"/>
                      </a:cxn>
                      <a:cxn ang="T125">
                        <a:pos x="T30" y="T31"/>
                      </a:cxn>
                      <a:cxn ang="T126">
                        <a:pos x="T32" y="T33"/>
                      </a:cxn>
                      <a:cxn ang="T127">
                        <a:pos x="T34" y="T35"/>
                      </a:cxn>
                      <a:cxn ang="T128">
                        <a:pos x="T36" y="T37"/>
                      </a:cxn>
                      <a:cxn ang="T129">
                        <a:pos x="T38" y="T39"/>
                      </a:cxn>
                      <a:cxn ang="T130">
                        <a:pos x="T40" y="T41"/>
                      </a:cxn>
                      <a:cxn ang="T131">
                        <a:pos x="T42" y="T43"/>
                      </a:cxn>
                      <a:cxn ang="T132">
                        <a:pos x="T44" y="T45"/>
                      </a:cxn>
                      <a:cxn ang="T133">
                        <a:pos x="T46" y="T47"/>
                      </a:cxn>
                      <a:cxn ang="T134">
                        <a:pos x="T48" y="T49"/>
                      </a:cxn>
                      <a:cxn ang="T135">
                        <a:pos x="T50" y="T51"/>
                      </a:cxn>
                      <a:cxn ang="T136">
                        <a:pos x="T52" y="T53"/>
                      </a:cxn>
                      <a:cxn ang="T137">
                        <a:pos x="T54" y="T55"/>
                      </a:cxn>
                      <a:cxn ang="T138">
                        <a:pos x="T56" y="T57"/>
                      </a:cxn>
                      <a:cxn ang="T139">
                        <a:pos x="T58" y="T59"/>
                      </a:cxn>
                      <a:cxn ang="T140">
                        <a:pos x="T60" y="T61"/>
                      </a:cxn>
                      <a:cxn ang="T141">
                        <a:pos x="T62" y="T63"/>
                      </a:cxn>
                      <a:cxn ang="T142">
                        <a:pos x="T64" y="T65"/>
                      </a:cxn>
                      <a:cxn ang="T143">
                        <a:pos x="T66" y="T67"/>
                      </a:cxn>
                      <a:cxn ang="T144">
                        <a:pos x="T68" y="T69"/>
                      </a:cxn>
                      <a:cxn ang="T145">
                        <a:pos x="T70" y="T71"/>
                      </a:cxn>
                      <a:cxn ang="T146">
                        <a:pos x="T72" y="T73"/>
                      </a:cxn>
                      <a:cxn ang="T147">
                        <a:pos x="T74" y="T75"/>
                      </a:cxn>
                      <a:cxn ang="T148">
                        <a:pos x="T76" y="T77"/>
                      </a:cxn>
                      <a:cxn ang="T149">
                        <a:pos x="T78" y="T79"/>
                      </a:cxn>
                      <a:cxn ang="T150">
                        <a:pos x="T80" y="T81"/>
                      </a:cxn>
                      <a:cxn ang="T151">
                        <a:pos x="T82" y="T83"/>
                      </a:cxn>
                      <a:cxn ang="T152">
                        <a:pos x="T84" y="T85"/>
                      </a:cxn>
                      <a:cxn ang="T153">
                        <a:pos x="T86" y="T87"/>
                      </a:cxn>
                      <a:cxn ang="T154">
                        <a:pos x="T88" y="T89"/>
                      </a:cxn>
                      <a:cxn ang="T155">
                        <a:pos x="T90" y="T91"/>
                      </a:cxn>
                      <a:cxn ang="T156">
                        <a:pos x="T92" y="T93"/>
                      </a:cxn>
                      <a:cxn ang="T157">
                        <a:pos x="T94" y="T95"/>
                      </a:cxn>
                      <a:cxn ang="T158">
                        <a:pos x="T96" y="T97"/>
                      </a:cxn>
                      <a:cxn ang="T159">
                        <a:pos x="T98" y="T99"/>
                      </a:cxn>
                      <a:cxn ang="T160">
                        <a:pos x="T100" y="T101"/>
                      </a:cxn>
                      <a:cxn ang="T161">
                        <a:pos x="T102" y="T103"/>
                      </a:cxn>
                      <a:cxn ang="T162">
                        <a:pos x="T104" y="T105"/>
                      </a:cxn>
                      <a:cxn ang="T163">
                        <a:pos x="T106" y="T107"/>
                      </a:cxn>
                      <a:cxn ang="T164">
                        <a:pos x="T108" y="T109"/>
                      </a:cxn>
                    </a:cxnLst>
                    <a:rect l="T165" t="T166" r="T167" b="T168"/>
                    <a:pathLst>
                      <a:path w="872" h="434">
                        <a:moveTo>
                          <a:pt x="4" y="226"/>
                        </a:moveTo>
                        <a:lnTo>
                          <a:pt x="4" y="228"/>
                        </a:lnTo>
                        <a:lnTo>
                          <a:pt x="4" y="230"/>
                        </a:lnTo>
                        <a:lnTo>
                          <a:pt x="2" y="236"/>
                        </a:lnTo>
                        <a:lnTo>
                          <a:pt x="4" y="244"/>
                        </a:lnTo>
                        <a:lnTo>
                          <a:pt x="6" y="254"/>
                        </a:lnTo>
                        <a:lnTo>
                          <a:pt x="14" y="260"/>
                        </a:lnTo>
                        <a:lnTo>
                          <a:pt x="26" y="264"/>
                        </a:lnTo>
                        <a:lnTo>
                          <a:pt x="30" y="266"/>
                        </a:lnTo>
                        <a:lnTo>
                          <a:pt x="32" y="268"/>
                        </a:lnTo>
                        <a:lnTo>
                          <a:pt x="40" y="278"/>
                        </a:lnTo>
                        <a:lnTo>
                          <a:pt x="44" y="290"/>
                        </a:lnTo>
                        <a:lnTo>
                          <a:pt x="46" y="300"/>
                        </a:lnTo>
                        <a:lnTo>
                          <a:pt x="66" y="298"/>
                        </a:lnTo>
                        <a:lnTo>
                          <a:pt x="74" y="298"/>
                        </a:lnTo>
                        <a:lnTo>
                          <a:pt x="80" y="300"/>
                        </a:lnTo>
                        <a:lnTo>
                          <a:pt x="124" y="326"/>
                        </a:lnTo>
                        <a:lnTo>
                          <a:pt x="174" y="326"/>
                        </a:lnTo>
                        <a:lnTo>
                          <a:pt x="178" y="316"/>
                        </a:lnTo>
                        <a:lnTo>
                          <a:pt x="194" y="318"/>
                        </a:lnTo>
                        <a:lnTo>
                          <a:pt x="198" y="318"/>
                        </a:lnTo>
                        <a:lnTo>
                          <a:pt x="204" y="316"/>
                        </a:lnTo>
                        <a:lnTo>
                          <a:pt x="206" y="324"/>
                        </a:lnTo>
                        <a:lnTo>
                          <a:pt x="212" y="328"/>
                        </a:lnTo>
                        <a:lnTo>
                          <a:pt x="216" y="332"/>
                        </a:lnTo>
                        <a:lnTo>
                          <a:pt x="220" y="336"/>
                        </a:lnTo>
                        <a:lnTo>
                          <a:pt x="224" y="356"/>
                        </a:lnTo>
                        <a:lnTo>
                          <a:pt x="226" y="360"/>
                        </a:lnTo>
                        <a:lnTo>
                          <a:pt x="230" y="364"/>
                        </a:lnTo>
                        <a:lnTo>
                          <a:pt x="234" y="366"/>
                        </a:lnTo>
                        <a:lnTo>
                          <a:pt x="238" y="366"/>
                        </a:lnTo>
                        <a:lnTo>
                          <a:pt x="244" y="364"/>
                        </a:lnTo>
                        <a:lnTo>
                          <a:pt x="250" y="360"/>
                        </a:lnTo>
                        <a:lnTo>
                          <a:pt x="254" y="354"/>
                        </a:lnTo>
                        <a:lnTo>
                          <a:pt x="256" y="354"/>
                        </a:lnTo>
                        <a:lnTo>
                          <a:pt x="262" y="354"/>
                        </a:lnTo>
                        <a:lnTo>
                          <a:pt x="270" y="354"/>
                        </a:lnTo>
                        <a:lnTo>
                          <a:pt x="276" y="358"/>
                        </a:lnTo>
                        <a:lnTo>
                          <a:pt x="278" y="366"/>
                        </a:lnTo>
                        <a:lnTo>
                          <a:pt x="282" y="374"/>
                        </a:lnTo>
                        <a:lnTo>
                          <a:pt x="286" y="392"/>
                        </a:lnTo>
                        <a:lnTo>
                          <a:pt x="288" y="408"/>
                        </a:lnTo>
                        <a:lnTo>
                          <a:pt x="290" y="412"/>
                        </a:lnTo>
                        <a:lnTo>
                          <a:pt x="294" y="414"/>
                        </a:lnTo>
                        <a:lnTo>
                          <a:pt x="302" y="420"/>
                        </a:lnTo>
                        <a:lnTo>
                          <a:pt x="320" y="426"/>
                        </a:lnTo>
                        <a:lnTo>
                          <a:pt x="322" y="426"/>
                        </a:lnTo>
                        <a:lnTo>
                          <a:pt x="322" y="408"/>
                        </a:lnTo>
                        <a:lnTo>
                          <a:pt x="322" y="402"/>
                        </a:lnTo>
                        <a:lnTo>
                          <a:pt x="324" y="394"/>
                        </a:lnTo>
                        <a:lnTo>
                          <a:pt x="328" y="388"/>
                        </a:lnTo>
                        <a:lnTo>
                          <a:pt x="332" y="382"/>
                        </a:lnTo>
                        <a:lnTo>
                          <a:pt x="338" y="378"/>
                        </a:lnTo>
                        <a:lnTo>
                          <a:pt x="340" y="374"/>
                        </a:lnTo>
                        <a:lnTo>
                          <a:pt x="342" y="370"/>
                        </a:lnTo>
                        <a:lnTo>
                          <a:pt x="350" y="370"/>
                        </a:lnTo>
                        <a:lnTo>
                          <a:pt x="358" y="368"/>
                        </a:lnTo>
                        <a:lnTo>
                          <a:pt x="370" y="360"/>
                        </a:lnTo>
                        <a:lnTo>
                          <a:pt x="372" y="358"/>
                        </a:lnTo>
                        <a:lnTo>
                          <a:pt x="374" y="356"/>
                        </a:lnTo>
                        <a:lnTo>
                          <a:pt x="374" y="354"/>
                        </a:lnTo>
                        <a:lnTo>
                          <a:pt x="378" y="352"/>
                        </a:lnTo>
                        <a:lnTo>
                          <a:pt x="384" y="354"/>
                        </a:lnTo>
                        <a:lnTo>
                          <a:pt x="386" y="352"/>
                        </a:lnTo>
                        <a:lnTo>
                          <a:pt x="386" y="350"/>
                        </a:lnTo>
                        <a:lnTo>
                          <a:pt x="388" y="348"/>
                        </a:lnTo>
                        <a:lnTo>
                          <a:pt x="392" y="348"/>
                        </a:lnTo>
                        <a:lnTo>
                          <a:pt x="398" y="348"/>
                        </a:lnTo>
                        <a:lnTo>
                          <a:pt x="404" y="350"/>
                        </a:lnTo>
                        <a:lnTo>
                          <a:pt x="408" y="352"/>
                        </a:lnTo>
                        <a:lnTo>
                          <a:pt x="414" y="354"/>
                        </a:lnTo>
                        <a:lnTo>
                          <a:pt x="418" y="352"/>
                        </a:lnTo>
                        <a:lnTo>
                          <a:pt x="424" y="352"/>
                        </a:lnTo>
                        <a:lnTo>
                          <a:pt x="430" y="356"/>
                        </a:lnTo>
                        <a:lnTo>
                          <a:pt x="434" y="358"/>
                        </a:lnTo>
                        <a:lnTo>
                          <a:pt x="440" y="360"/>
                        </a:lnTo>
                        <a:lnTo>
                          <a:pt x="444" y="358"/>
                        </a:lnTo>
                        <a:lnTo>
                          <a:pt x="450" y="356"/>
                        </a:lnTo>
                        <a:lnTo>
                          <a:pt x="452" y="358"/>
                        </a:lnTo>
                        <a:lnTo>
                          <a:pt x="454" y="360"/>
                        </a:lnTo>
                        <a:lnTo>
                          <a:pt x="456" y="362"/>
                        </a:lnTo>
                        <a:lnTo>
                          <a:pt x="460" y="362"/>
                        </a:lnTo>
                        <a:lnTo>
                          <a:pt x="462" y="362"/>
                        </a:lnTo>
                        <a:lnTo>
                          <a:pt x="462" y="358"/>
                        </a:lnTo>
                        <a:lnTo>
                          <a:pt x="458" y="356"/>
                        </a:lnTo>
                        <a:lnTo>
                          <a:pt x="456" y="354"/>
                        </a:lnTo>
                        <a:lnTo>
                          <a:pt x="456" y="340"/>
                        </a:lnTo>
                        <a:lnTo>
                          <a:pt x="466" y="338"/>
                        </a:lnTo>
                        <a:lnTo>
                          <a:pt x="474" y="336"/>
                        </a:lnTo>
                        <a:lnTo>
                          <a:pt x="486" y="340"/>
                        </a:lnTo>
                        <a:lnTo>
                          <a:pt x="490" y="338"/>
                        </a:lnTo>
                        <a:lnTo>
                          <a:pt x="494" y="336"/>
                        </a:lnTo>
                        <a:lnTo>
                          <a:pt x="510" y="336"/>
                        </a:lnTo>
                        <a:lnTo>
                          <a:pt x="512" y="338"/>
                        </a:lnTo>
                        <a:lnTo>
                          <a:pt x="516" y="340"/>
                        </a:lnTo>
                        <a:lnTo>
                          <a:pt x="522" y="342"/>
                        </a:lnTo>
                        <a:lnTo>
                          <a:pt x="524" y="346"/>
                        </a:lnTo>
                        <a:lnTo>
                          <a:pt x="524" y="348"/>
                        </a:lnTo>
                        <a:lnTo>
                          <a:pt x="524" y="352"/>
                        </a:lnTo>
                        <a:lnTo>
                          <a:pt x="530" y="350"/>
                        </a:lnTo>
                        <a:lnTo>
                          <a:pt x="532" y="348"/>
                        </a:lnTo>
                        <a:lnTo>
                          <a:pt x="542" y="344"/>
                        </a:lnTo>
                        <a:lnTo>
                          <a:pt x="550" y="346"/>
                        </a:lnTo>
                        <a:lnTo>
                          <a:pt x="552" y="350"/>
                        </a:lnTo>
                        <a:lnTo>
                          <a:pt x="552" y="354"/>
                        </a:lnTo>
                        <a:lnTo>
                          <a:pt x="554" y="356"/>
                        </a:lnTo>
                        <a:lnTo>
                          <a:pt x="556" y="360"/>
                        </a:lnTo>
                        <a:lnTo>
                          <a:pt x="558" y="362"/>
                        </a:lnTo>
                        <a:lnTo>
                          <a:pt x="562" y="364"/>
                        </a:lnTo>
                        <a:lnTo>
                          <a:pt x="560" y="370"/>
                        </a:lnTo>
                        <a:lnTo>
                          <a:pt x="558" y="372"/>
                        </a:lnTo>
                        <a:lnTo>
                          <a:pt x="556" y="376"/>
                        </a:lnTo>
                        <a:lnTo>
                          <a:pt x="556" y="380"/>
                        </a:lnTo>
                        <a:lnTo>
                          <a:pt x="558" y="382"/>
                        </a:lnTo>
                        <a:lnTo>
                          <a:pt x="560" y="386"/>
                        </a:lnTo>
                        <a:lnTo>
                          <a:pt x="558" y="388"/>
                        </a:lnTo>
                        <a:lnTo>
                          <a:pt x="558" y="390"/>
                        </a:lnTo>
                        <a:lnTo>
                          <a:pt x="558" y="400"/>
                        </a:lnTo>
                        <a:lnTo>
                          <a:pt x="564" y="408"/>
                        </a:lnTo>
                        <a:lnTo>
                          <a:pt x="564" y="416"/>
                        </a:lnTo>
                        <a:lnTo>
                          <a:pt x="566" y="422"/>
                        </a:lnTo>
                        <a:lnTo>
                          <a:pt x="570" y="428"/>
                        </a:lnTo>
                        <a:lnTo>
                          <a:pt x="574" y="432"/>
                        </a:lnTo>
                        <a:lnTo>
                          <a:pt x="578" y="434"/>
                        </a:lnTo>
                        <a:lnTo>
                          <a:pt x="584" y="434"/>
                        </a:lnTo>
                        <a:lnTo>
                          <a:pt x="584" y="428"/>
                        </a:lnTo>
                        <a:lnTo>
                          <a:pt x="588" y="420"/>
                        </a:lnTo>
                        <a:lnTo>
                          <a:pt x="590" y="414"/>
                        </a:lnTo>
                        <a:lnTo>
                          <a:pt x="592" y="408"/>
                        </a:lnTo>
                        <a:lnTo>
                          <a:pt x="592" y="398"/>
                        </a:lnTo>
                        <a:lnTo>
                          <a:pt x="594" y="388"/>
                        </a:lnTo>
                        <a:lnTo>
                          <a:pt x="592" y="380"/>
                        </a:lnTo>
                        <a:lnTo>
                          <a:pt x="588" y="370"/>
                        </a:lnTo>
                        <a:lnTo>
                          <a:pt x="586" y="358"/>
                        </a:lnTo>
                        <a:lnTo>
                          <a:pt x="584" y="348"/>
                        </a:lnTo>
                        <a:lnTo>
                          <a:pt x="586" y="332"/>
                        </a:lnTo>
                        <a:lnTo>
                          <a:pt x="590" y="322"/>
                        </a:lnTo>
                        <a:lnTo>
                          <a:pt x="598" y="310"/>
                        </a:lnTo>
                        <a:lnTo>
                          <a:pt x="606" y="300"/>
                        </a:lnTo>
                        <a:lnTo>
                          <a:pt x="608" y="300"/>
                        </a:lnTo>
                        <a:lnTo>
                          <a:pt x="612" y="298"/>
                        </a:lnTo>
                        <a:lnTo>
                          <a:pt x="616" y="296"/>
                        </a:lnTo>
                        <a:lnTo>
                          <a:pt x="618" y="294"/>
                        </a:lnTo>
                        <a:lnTo>
                          <a:pt x="624" y="292"/>
                        </a:lnTo>
                        <a:lnTo>
                          <a:pt x="626" y="290"/>
                        </a:lnTo>
                        <a:lnTo>
                          <a:pt x="632" y="282"/>
                        </a:lnTo>
                        <a:lnTo>
                          <a:pt x="634" y="276"/>
                        </a:lnTo>
                        <a:lnTo>
                          <a:pt x="638" y="274"/>
                        </a:lnTo>
                        <a:lnTo>
                          <a:pt x="644" y="274"/>
                        </a:lnTo>
                        <a:lnTo>
                          <a:pt x="644" y="272"/>
                        </a:lnTo>
                        <a:lnTo>
                          <a:pt x="646" y="272"/>
                        </a:lnTo>
                        <a:lnTo>
                          <a:pt x="650" y="272"/>
                        </a:lnTo>
                        <a:lnTo>
                          <a:pt x="654" y="268"/>
                        </a:lnTo>
                        <a:lnTo>
                          <a:pt x="658" y="264"/>
                        </a:lnTo>
                        <a:lnTo>
                          <a:pt x="660" y="260"/>
                        </a:lnTo>
                        <a:lnTo>
                          <a:pt x="668" y="258"/>
                        </a:lnTo>
                        <a:lnTo>
                          <a:pt x="672" y="258"/>
                        </a:lnTo>
                        <a:lnTo>
                          <a:pt x="678" y="254"/>
                        </a:lnTo>
                        <a:lnTo>
                          <a:pt x="676" y="250"/>
                        </a:lnTo>
                        <a:lnTo>
                          <a:pt x="678" y="246"/>
                        </a:lnTo>
                        <a:lnTo>
                          <a:pt x="688" y="244"/>
                        </a:lnTo>
                        <a:lnTo>
                          <a:pt x="690" y="242"/>
                        </a:lnTo>
                        <a:lnTo>
                          <a:pt x="692" y="240"/>
                        </a:lnTo>
                        <a:lnTo>
                          <a:pt x="696" y="238"/>
                        </a:lnTo>
                        <a:lnTo>
                          <a:pt x="698" y="234"/>
                        </a:lnTo>
                        <a:lnTo>
                          <a:pt x="696" y="230"/>
                        </a:lnTo>
                        <a:lnTo>
                          <a:pt x="696" y="226"/>
                        </a:lnTo>
                        <a:lnTo>
                          <a:pt x="694" y="222"/>
                        </a:lnTo>
                        <a:lnTo>
                          <a:pt x="692" y="218"/>
                        </a:lnTo>
                        <a:lnTo>
                          <a:pt x="690" y="216"/>
                        </a:lnTo>
                        <a:lnTo>
                          <a:pt x="688" y="214"/>
                        </a:lnTo>
                        <a:lnTo>
                          <a:pt x="694" y="214"/>
                        </a:lnTo>
                        <a:lnTo>
                          <a:pt x="692" y="214"/>
                        </a:lnTo>
                        <a:lnTo>
                          <a:pt x="692" y="212"/>
                        </a:lnTo>
                        <a:lnTo>
                          <a:pt x="694" y="208"/>
                        </a:lnTo>
                        <a:lnTo>
                          <a:pt x="700" y="210"/>
                        </a:lnTo>
                        <a:lnTo>
                          <a:pt x="704" y="208"/>
                        </a:lnTo>
                        <a:lnTo>
                          <a:pt x="706" y="206"/>
                        </a:lnTo>
                        <a:lnTo>
                          <a:pt x="706" y="198"/>
                        </a:lnTo>
                        <a:lnTo>
                          <a:pt x="702" y="190"/>
                        </a:lnTo>
                        <a:lnTo>
                          <a:pt x="702" y="188"/>
                        </a:lnTo>
                        <a:lnTo>
                          <a:pt x="706" y="192"/>
                        </a:lnTo>
                        <a:lnTo>
                          <a:pt x="708" y="196"/>
                        </a:lnTo>
                        <a:lnTo>
                          <a:pt x="714" y="196"/>
                        </a:lnTo>
                        <a:lnTo>
                          <a:pt x="716" y="194"/>
                        </a:lnTo>
                        <a:lnTo>
                          <a:pt x="718" y="188"/>
                        </a:lnTo>
                        <a:lnTo>
                          <a:pt x="718" y="168"/>
                        </a:lnTo>
                        <a:lnTo>
                          <a:pt x="718" y="172"/>
                        </a:lnTo>
                        <a:lnTo>
                          <a:pt x="718" y="174"/>
                        </a:lnTo>
                        <a:lnTo>
                          <a:pt x="720" y="174"/>
                        </a:lnTo>
                        <a:lnTo>
                          <a:pt x="720" y="178"/>
                        </a:lnTo>
                        <a:lnTo>
                          <a:pt x="722" y="182"/>
                        </a:lnTo>
                        <a:lnTo>
                          <a:pt x="726" y="176"/>
                        </a:lnTo>
                        <a:lnTo>
                          <a:pt x="732" y="172"/>
                        </a:lnTo>
                        <a:lnTo>
                          <a:pt x="734" y="172"/>
                        </a:lnTo>
                        <a:lnTo>
                          <a:pt x="740" y="164"/>
                        </a:lnTo>
                        <a:lnTo>
                          <a:pt x="744" y="158"/>
                        </a:lnTo>
                        <a:lnTo>
                          <a:pt x="742" y="150"/>
                        </a:lnTo>
                        <a:lnTo>
                          <a:pt x="744" y="148"/>
                        </a:lnTo>
                        <a:lnTo>
                          <a:pt x="746" y="146"/>
                        </a:lnTo>
                        <a:lnTo>
                          <a:pt x="756" y="146"/>
                        </a:lnTo>
                        <a:lnTo>
                          <a:pt x="766" y="146"/>
                        </a:lnTo>
                        <a:lnTo>
                          <a:pt x="770" y="142"/>
                        </a:lnTo>
                        <a:lnTo>
                          <a:pt x="752" y="142"/>
                        </a:lnTo>
                        <a:lnTo>
                          <a:pt x="760" y="140"/>
                        </a:lnTo>
                        <a:lnTo>
                          <a:pt x="770" y="140"/>
                        </a:lnTo>
                        <a:lnTo>
                          <a:pt x="776" y="138"/>
                        </a:lnTo>
                        <a:lnTo>
                          <a:pt x="786" y="134"/>
                        </a:lnTo>
                        <a:lnTo>
                          <a:pt x="790" y="132"/>
                        </a:lnTo>
                        <a:lnTo>
                          <a:pt x="792" y="130"/>
                        </a:lnTo>
                        <a:lnTo>
                          <a:pt x="802" y="132"/>
                        </a:lnTo>
                        <a:lnTo>
                          <a:pt x="808" y="130"/>
                        </a:lnTo>
                        <a:lnTo>
                          <a:pt x="812" y="128"/>
                        </a:lnTo>
                        <a:lnTo>
                          <a:pt x="810" y="124"/>
                        </a:lnTo>
                        <a:lnTo>
                          <a:pt x="808" y="126"/>
                        </a:lnTo>
                        <a:lnTo>
                          <a:pt x="806" y="128"/>
                        </a:lnTo>
                        <a:lnTo>
                          <a:pt x="800" y="128"/>
                        </a:lnTo>
                        <a:lnTo>
                          <a:pt x="802" y="126"/>
                        </a:lnTo>
                        <a:lnTo>
                          <a:pt x="802" y="122"/>
                        </a:lnTo>
                        <a:lnTo>
                          <a:pt x="800" y="118"/>
                        </a:lnTo>
                        <a:lnTo>
                          <a:pt x="802" y="112"/>
                        </a:lnTo>
                        <a:lnTo>
                          <a:pt x="804" y="108"/>
                        </a:lnTo>
                        <a:lnTo>
                          <a:pt x="806" y="104"/>
                        </a:lnTo>
                        <a:lnTo>
                          <a:pt x="808" y="98"/>
                        </a:lnTo>
                        <a:lnTo>
                          <a:pt x="814" y="94"/>
                        </a:lnTo>
                        <a:lnTo>
                          <a:pt x="822" y="90"/>
                        </a:lnTo>
                        <a:lnTo>
                          <a:pt x="838" y="84"/>
                        </a:lnTo>
                        <a:lnTo>
                          <a:pt x="854" y="80"/>
                        </a:lnTo>
                        <a:lnTo>
                          <a:pt x="870" y="74"/>
                        </a:lnTo>
                        <a:lnTo>
                          <a:pt x="864" y="54"/>
                        </a:lnTo>
                        <a:lnTo>
                          <a:pt x="864" y="50"/>
                        </a:lnTo>
                        <a:lnTo>
                          <a:pt x="866" y="46"/>
                        </a:lnTo>
                        <a:lnTo>
                          <a:pt x="872" y="38"/>
                        </a:lnTo>
                        <a:lnTo>
                          <a:pt x="852" y="32"/>
                        </a:lnTo>
                        <a:lnTo>
                          <a:pt x="846" y="34"/>
                        </a:lnTo>
                        <a:lnTo>
                          <a:pt x="840" y="38"/>
                        </a:lnTo>
                        <a:lnTo>
                          <a:pt x="830" y="52"/>
                        </a:lnTo>
                        <a:lnTo>
                          <a:pt x="824" y="58"/>
                        </a:lnTo>
                        <a:lnTo>
                          <a:pt x="820" y="66"/>
                        </a:lnTo>
                        <a:lnTo>
                          <a:pt x="814" y="70"/>
                        </a:lnTo>
                        <a:lnTo>
                          <a:pt x="804" y="72"/>
                        </a:lnTo>
                        <a:lnTo>
                          <a:pt x="798" y="74"/>
                        </a:lnTo>
                        <a:lnTo>
                          <a:pt x="766" y="74"/>
                        </a:lnTo>
                        <a:lnTo>
                          <a:pt x="758" y="78"/>
                        </a:lnTo>
                        <a:lnTo>
                          <a:pt x="750" y="80"/>
                        </a:lnTo>
                        <a:lnTo>
                          <a:pt x="738" y="90"/>
                        </a:lnTo>
                        <a:lnTo>
                          <a:pt x="724" y="100"/>
                        </a:lnTo>
                        <a:lnTo>
                          <a:pt x="718" y="102"/>
                        </a:lnTo>
                        <a:lnTo>
                          <a:pt x="712" y="104"/>
                        </a:lnTo>
                        <a:lnTo>
                          <a:pt x="706" y="102"/>
                        </a:lnTo>
                        <a:lnTo>
                          <a:pt x="700" y="100"/>
                        </a:lnTo>
                        <a:lnTo>
                          <a:pt x="694" y="100"/>
                        </a:lnTo>
                        <a:lnTo>
                          <a:pt x="692" y="102"/>
                        </a:lnTo>
                        <a:lnTo>
                          <a:pt x="688" y="106"/>
                        </a:lnTo>
                        <a:lnTo>
                          <a:pt x="686" y="110"/>
                        </a:lnTo>
                        <a:lnTo>
                          <a:pt x="684" y="116"/>
                        </a:lnTo>
                        <a:lnTo>
                          <a:pt x="672" y="122"/>
                        </a:lnTo>
                        <a:lnTo>
                          <a:pt x="658" y="128"/>
                        </a:lnTo>
                        <a:lnTo>
                          <a:pt x="642" y="134"/>
                        </a:lnTo>
                        <a:lnTo>
                          <a:pt x="632" y="136"/>
                        </a:lnTo>
                        <a:lnTo>
                          <a:pt x="622" y="134"/>
                        </a:lnTo>
                        <a:lnTo>
                          <a:pt x="618" y="134"/>
                        </a:lnTo>
                        <a:lnTo>
                          <a:pt x="618" y="132"/>
                        </a:lnTo>
                        <a:lnTo>
                          <a:pt x="618" y="126"/>
                        </a:lnTo>
                        <a:lnTo>
                          <a:pt x="622" y="122"/>
                        </a:lnTo>
                        <a:lnTo>
                          <a:pt x="630" y="118"/>
                        </a:lnTo>
                        <a:lnTo>
                          <a:pt x="636" y="112"/>
                        </a:lnTo>
                        <a:lnTo>
                          <a:pt x="640" y="108"/>
                        </a:lnTo>
                        <a:lnTo>
                          <a:pt x="640" y="106"/>
                        </a:lnTo>
                        <a:lnTo>
                          <a:pt x="638" y="104"/>
                        </a:lnTo>
                        <a:lnTo>
                          <a:pt x="636" y="102"/>
                        </a:lnTo>
                        <a:lnTo>
                          <a:pt x="638" y="96"/>
                        </a:lnTo>
                        <a:lnTo>
                          <a:pt x="636" y="94"/>
                        </a:lnTo>
                        <a:lnTo>
                          <a:pt x="634" y="88"/>
                        </a:lnTo>
                        <a:lnTo>
                          <a:pt x="632" y="92"/>
                        </a:lnTo>
                        <a:lnTo>
                          <a:pt x="630" y="96"/>
                        </a:lnTo>
                        <a:lnTo>
                          <a:pt x="622" y="96"/>
                        </a:lnTo>
                        <a:lnTo>
                          <a:pt x="626" y="90"/>
                        </a:lnTo>
                        <a:lnTo>
                          <a:pt x="632" y="86"/>
                        </a:lnTo>
                        <a:lnTo>
                          <a:pt x="634" y="80"/>
                        </a:lnTo>
                        <a:lnTo>
                          <a:pt x="636" y="72"/>
                        </a:lnTo>
                        <a:lnTo>
                          <a:pt x="636" y="68"/>
                        </a:lnTo>
                        <a:lnTo>
                          <a:pt x="632" y="66"/>
                        </a:lnTo>
                        <a:lnTo>
                          <a:pt x="630" y="64"/>
                        </a:lnTo>
                        <a:lnTo>
                          <a:pt x="622" y="64"/>
                        </a:lnTo>
                        <a:lnTo>
                          <a:pt x="618" y="64"/>
                        </a:lnTo>
                        <a:lnTo>
                          <a:pt x="610" y="72"/>
                        </a:lnTo>
                        <a:lnTo>
                          <a:pt x="602" y="78"/>
                        </a:lnTo>
                        <a:lnTo>
                          <a:pt x="592" y="82"/>
                        </a:lnTo>
                        <a:lnTo>
                          <a:pt x="584" y="92"/>
                        </a:lnTo>
                        <a:lnTo>
                          <a:pt x="582" y="96"/>
                        </a:lnTo>
                        <a:lnTo>
                          <a:pt x="580" y="104"/>
                        </a:lnTo>
                        <a:lnTo>
                          <a:pt x="578" y="116"/>
                        </a:lnTo>
                        <a:lnTo>
                          <a:pt x="576" y="122"/>
                        </a:lnTo>
                        <a:lnTo>
                          <a:pt x="572" y="128"/>
                        </a:lnTo>
                        <a:lnTo>
                          <a:pt x="566" y="132"/>
                        </a:lnTo>
                        <a:lnTo>
                          <a:pt x="558" y="134"/>
                        </a:lnTo>
                        <a:lnTo>
                          <a:pt x="554" y="132"/>
                        </a:lnTo>
                        <a:lnTo>
                          <a:pt x="552" y="130"/>
                        </a:lnTo>
                        <a:lnTo>
                          <a:pt x="550" y="128"/>
                        </a:lnTo>
                        <a:lnTo>
                          <a:pt x="552" y="122"/>
                        </a:lnTo>
                        <a:lnTo>
                          <a:pt x="554" y="114"/>
                        </a:lnTo>
                        <a:lnTo>
                          <a:pt x="560" y="102"/>
                        </a:lnTo>
                        <a:lnTo>
                          <a:pt x="568" y="90"/>
                        </a:lnTo>
                        <a:lnTo>
                          <a:pt x="576" y="80"/>
                        </a:lnTo>
                        <a:lnTo>
                          <a:pt x="576" y="78"/>
                        </a:lnTo>
                        <a:lnTo>
                          <a:pt x="578" y="74"/>
                        </a:lnTo>
                        <a:lnTo>
                          <a:pt x="584" y="66"/>
                        </a:lnTo>
                        <a:lnTo>
                          <a:pt x="594" y="60"/>
                        </a:lnTo>
                        <a:lnTo>
                          <a:pt x="602" y="58"/>
                        </a:lnTo>
                        <a:lnTo>
                          <a:pt x="620" y="58"/>
                        </a:lnTo>
                        <a:lnTo>
                          <a:pt x="624" y="56"/>
                        </a:lnTo>
                        <a:lnTo>
                          <a:pt x="628" y="56"/>
                        </a:lnTo>
                        <a:lnTo>
                          <a:pt x="634" y="52"/>
                        </a:lnTo>
                        <a:lnTo>
                          <a:pt x="626" y="50"/>
                        </a:lnTo>
                        <a:lnTo>
                          <a:pt x="618" y="50"/>
                        </a:lnTo>
                        <a:lnTo>
                          <a:pt x="612" y="50"/>
                        </a:lnTo>
                        <a:lnTo>
                          <a:pt x="606" y="48"/>
                        </a:lnTo>
                        <a:lnTo>
                          <a:pt x="596" y="46"/>
                        </a:lnTo>
                        <a:lnTo>
                          <a:pt x="592" y="44"/>
                        </a:lnTo>
                        <a:lnTo>
                          <a:pt x="590" y="40"/>
                        </a:lnTo>
                        <a:lnTo>
                          <a:pt x="590" y="36"/>
                        </a:lnTo>
                        <a:lnTo>
                          <a:pt x="584" y="36"/>
                        </a:lnTo>
                        <a:lnTo>
                          <a:pt x="582" y="36"/>
                        </a:lnTo>
                        <a:lnTo>
                          <a:pt x="580" y="34"/>
                        </a:lnTo>
                        <a:lnTo>
                          <a:pt x="586" y="30"/>
                        </a:lnTo>
                        <a:lnTo>
                          <a:pt x="564" y="38"/>
                        </a:lnTo>
                        <a:lnTo>
                          <a:pt x="550" y="40"/>
                        </a:lnTo>
                        <a:lnTo>
                          <a:pt x="540" y="42"/>
                        </a:lnTo>
                        <a:lnTo>
                          <a:pt x="536" y="42"/>
                        </a:lnTo>
                        <a:lnTo>
                          <a:pt x="532" y="42"/>
                        </a:lnTo>
                        <a:lnTo>
                          <a:pt x="528" y="40"/>
                        </a:lnTo>
                        <a:lnTo>
                          <a:pt x="536" y="34"/>
                        </a:lnTo>
                        <a:lnTo>
                          <a:pt x="544" y="30"/>
                        </a:lnTo>
                        <a:lnTo>
                          <a:pt x="552" y="26"/>
                        </a:lnTo>
                        <a:lnTo>
                          <a:pt x="562" y="22"/>
                        </a:lnTo>
                        <a:lnTo>
                          <a:pt x="550" y="20"/>
                        </a:lnTo>
                        <a:lnTo>
                          <a:pt x="540" y="16"/>
                        </a:lnTo>
                        <a:lnTo>
                          <a:pt x="540" y="18"/>
                        </a:lnTo>
                        <a:lnTo>
                          <a:pt x="534" y="16"/>
                        </a:lnTo>
                        <a:lnTo>
                          <a:pt x="528" y="14"/>
                        </a:lnTo>
                        <a:lnTo>
                          <a:pt x="522" y="14"/>
                        </a:lnTo>
                        <a:lnTo>
                          <a:pt x="516" y="12"/>
                        </a:lnTo>
                        <a:lnTo>
                          <a:pt x="510" y="10"/>
                        </a:lnTo>
                        <a:lnTo>
                          <a:pt x="506" y="6"/>
                        </a:lnTo>
                        <a:lnTo>
                          <a:pt x="506" y="0"/>
                        </a:lnTo>
                        <a:lnTo>
                          <a:pt x="112" y="0"/>
                        </a:lnTo>
                        <a:lnTo>
                          <a:pt x="110" y="6"/>
                        </a:lnTo>
                        <a:lnTo>
                          <a:pt x="106" y="14"/>
                        </a:lnTo>
                        <a:lnTo>
                          <a:pt x="104" y="22"/>
                        </a:lnTo>
                        <a:lnTo>
                          <a:pt x="100" y="24"/>
                        </a:lnTo>
                        <a:lnTo>
                          <a:pt x="96" y="26"/>
                        </a:lnTo>
                        <a:lnTo>
                          <a:pt x="94" y="22"/>
                        </a:lnTo>
                        <a:lnTo>
                          <a:pt x="92" y="20"/>
                        </a:lnTo>
                        <a:lnTo>
                          <a:pt x="82" y="16"/>
                        </a:lnTo>
                        <a:lnTo>
                          <a:pt x="78" y="26"/>
                        </a:lnTo>
                        <a:lnTo>
                          <a:pt x="64" y="52"/>
                        </a:lnTo>
                        <a:lnTo>
                          <a:pt x="48" y="80"/>
                        </a:lnTo>
                        <a:lnTo>
                          <a:pt x="40" y="90"/>
                        </a:lnTo>
                        <a:lnTo>
                          <a:pt x="32" y="98"/>
                        </a:lnTo>
                        <a:lnTo>
                          <a:pt x="26" y="106"/>
                        </a:lnTo>
                        <a:lnTo>
                          <a:pt x="20" y="114"/>
                        </a:lnTo>
                        <a:lnTo>
                          <a:pt x="14" y="126"/>
                        </a:lnTo>
                        <a:lnTo>
                          <a:pt x="12" y="136"/>
                        </a:lnTo>
                        <a:lnTo>
                          <a:pt x="8" y="146"/>
                        </a:lnTo>
                        <a:lnTo>
                          <a:pt x="2" y="158"/>
                        </a:lnTo>
                        <a:lnTo>
                          <a:pt x="2" y="162"/>
                        </a:lnTo>
                        <a:lnTo>
                          <a:pt x="2" y="166"/>
                        </a:lnTo>
                        <a:lnTo>
                          <a:pt x="2" y="170"/>
                        </a:lnTo>
                        <a:lnTo>
                          <a:pt x="0" y="172"/>
                        </a:lnTo>
                        <a:lnTo>
                          <a:pt x="0" y="174"/>
                        </a:lnTo>
                        <a:lnTo>
                          <a:pt x="0" y="178"/>
                        </a:lnTo>
                        <a:lnTo>
                          <a:pt x="2" y="190"/>
                        </a:lnTo>
                        <a:lnTo>
                          <a:pt x="4" y="198"/>
                        </a:lnTo>
                        <a:lnTo>
                          <a:pt x="6" y="196"/>
                        </a:lnTo>
                        <a:lnTo>
                          <a:pt x="10" y="194"/>
                        </a:lnTo>
                        <a:lnTo>
                          <a:pt x="18" y="196"/>
                        </a:lnTo>
                        <a:lnTo>
                          <a:pt x="10" y="196"/>
                        </a:lnTo>
                        <a:lnTo>
                          <a:pt x="8" y="198"/>
                        </a:lnTo>
                        <a:lnTo>
                          <a:pt x="6" y="200"/>
                        </a:lnTo>
                        <a:lnTo>
                          <a:pt x="8" y="204"/>
                        </a:lnTo>
                        <a:lnTo>
                          <a:pt x="4" y="202"/>
                        </a:lnTo>
                        <a:lnTo>
                          <a:pt x="2" y="206"/>
                        </a:lnTo>
                        <a:lnTo>
                          <a:pt x="4" y="214"/>
                        </a:lnTo>
                        <a:lnTo>
                          <a:pt x="4" y="216"/>
                        </a:lnTo>
                        <a:lnTo>
                          <a:pt x="6" y="216"/>
                        </a:lnTo>
                        <a:lnTo>
                          <a:pt x="6" y="220"/>
                        </a:lnTo>
                        <a:lnTo>
                          <a:pt x="6" y="222"/>
                        </a:lnTo>
                        <a:lnTo>
                          <a:pt x="4" y="22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44" name="ïṣľïḋè">
                    <a:extLst>
                      <a:ext uri="{FF2B5EF4-FFF2-40B4-BE49-F238E27FC236}">
                        <a16:creationId xmlns="" xmlns:a16="http://schemas.microsoft.com/office/drawing/2014/main" id="{BB8BB734-158A-4601-B847-03D9F08B934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484774" y="1746470"/>
                    <a:ext cx="1001236" cy="463750"/>
                  </a:xfrm>
                  <a:custGeom>
                    <a:avLst/>
                    <a:gdLst>
                      <a:gd name="T0" fmla="*/ 2147483647 w 574"/>
                      <a:gd name="T1" fmla="*/ 2147483647 h 278"/>
                      <a:gd name="T2" fmla="*/ 2147483647 w 574"/>
                      <a:gd name="T3" fmla="*/ 2147483647 h 278"/>
                      <a:gd name="T4" fmla="*/ 2147483647 w 574"/>
                      <a:gd name="T5" fmla="*/ 2147483647 h 278"/>
                      <a:gd name="T6" fmla="*/ 2147483647 w 574"/>
                      <a:gd name="T7" fmla="*/ 2147483647 h 278"/>
                      <a:gd name="T8" fmla="*/ 2147483647 w 574"/>
                      <a:gd name="T9" fmla="*/ 2147483647 h 278"/>
                      <a:gd name="T10" fmla="*/ 2147483647 w 574"/>
                      <a:gd name="T11" fmla="*/ 2147483647 h 278"/>
                      <a:gd name="T12" fmla="*/ 2147483647 w 574"/>
                      <a:gd name="T13" fmla="*/ 2147483647 h 278"/>
                      <a:gd name="T14" fmla="*/ 2147483647 w 574"/>
                      <a:gd name="T15" fmla="*/ 2147483647 h 278"/>
                      <a:gd name="T16" fmla="*/ 2147483647 w 574"/>
                      <a:gd name="T17" fmla="*/ 2147483647 h 278"/>
                      <a:gd name="T18" fmla="*/ 2147483647 w 574"/>
                      <a:gd name="T19" fmla="*/ 2147483647 h 278"/>
                      <a:gd name="T20" fmla="*/ 2147483647 w 574"/>
                      <a:gd name="T21" fmla="*/ 2147483647 h 278"/>
                      <a:gd name="T22" fmla="*/ 2147483647 w 574"/>
                      <a:gd name="T23" fmla="*/ 2147483647 h 278"/>
                      <a:gd name="T24" fmla="*/ 2147483647 w 574"/>
                      <a:gd name="T25" fmla="*/ 2147483647 h 278"/>
                      <a:gd name="T26" fmla="*/ 2147483647 w 574"/>
                      <a:gd name="T27" fmla="*/ 2147483647 h 278"/>
                      <a:gd name="T28" fmla="*/ 2147483647 w 574"/>
                      <a:gd name="T29" fmla="*/ 2147483647 h 278"/>
                      <a:gd name="T30" fmla="*/ 2147483647 w 574"/>
                      <a:gd name="T31" fmla="*/ 2147483647 h 278"/>
                      <a:gd name="T32" fmla="*/ 2147483647 w 574"/>
                      <a:gd name="T33" fmla="*/ 2147483647 h 278"/>
                      <a:gd name="T34" fmla="*/ 2147483647 w 574"/>
                      <a:gd name="T35" fmla="*/ 2147483647 h 278"/>
                      <a:gd name="T36" fmla="*/ 2147483647 w 574"/>
                      <a:gd name="T37" fmla="*/ 2147483647 h 278"/>
                      <a:gd name="T38" fmla="*/ 2147483647 w 574"/>
                      <a:gd name="T39" fmla="*/ 2147483647 h 278"/>
                      <a:gd name="T40" fmla="*/ 2147483647 w 574"/>
                      <a:gd name="T41" fmla="*/ 2147483647 h 278"/>
                      <a:gd name="T42" fmla="*/ 2147483647 w 574"/>
                      <a:gd name="T43" fmla="*/ 2147483647 h 278"/>
                      <a:gd name="T44" fmla="*/ 2147483647 w 574"/>
                      <a:gd name="T45" fmla="*/ 2147483647 h 278"/>
                      <a:gd name="T46" fmla="*/ 2147483647 w 574"/>
                      <a:gd name="T47" fmla="*/ 2147483647 h 278"/>
                      <a:gd name="T48" fmla="*/ 2147483647 w 574"/>
                      <a:gd name="T49" fmla="*/ 2147483647 h 278"/>
                      <a:gd name="T50" fmla="*/ 2147483647 w 574"/>
                      <a:gd name="T51" fmla="*/ 2147483647 h 278"/>
                      <a:gd name="T52" fmla="*/ 2147483647 w 574"/>
                      <a:gd name="T53" fmla="*/ 2147483647 h 278"/>
                      <a:gd name="T54" fmla="*/ 2147483647 w 574"/>
                      <a:gd name="T55" fmla="*/ 2147483647 h 278"/>
                      <a:gd name="T56" fmla="*/ 2147483647 w 574"/>
                      <a:gd name="T57" fmla="*/ 2147483647 h 278"/>
                      <a:gd name="T58" fmla="*/ 2147483647 w 574"/>
                      <a:gd name="T59" fmla="*/ 2147483647 h 278"/>
                      <a:gd name="T60" fmla="*/ 2147483647 w 574"/>
                      <a:gd name="T61" fmla="*/ 2147483647 h 278"/>
                      <a:gd name="T62" fmla="*/ 2147483647 w 574"/>
                      <a:gd name="T63" fmla="*/ 2147483647 h 278"/>
                      <a:gd name="T64" fmla="*/ 2147483647 w 574"/>
                      <a:gd name="T65" fmla="*/ 2147483647 h 278"/>
                      <a:gd name="T66" fmla="*/ 2147483647 w 574"/>
                      <a:gd name="T67" fmla="*/ 2147483647 h 278"/>
                      <a:gd name="T68" fmla="*/ 2147483647 w 574"/>
                      <a:gd name="T69" fmla="*/ 2147483647 h 278"/>
                      <a:gd name="T70" fmla="*/ 2147483647 w 574"/>
                      <a:gd name="T71" fmla="*/ 2147483647 h 278"/>
                      <a:gd name="T72" fmla="*/ 2147483647 w 574"/>
                      <a:gd name="T73" fmla="*/ 2147483647 h 278"/>
                      <a:gd name="T74" fmla="*/ 2147483647 w 574"/>
                      <a:gd name="T75" fmla="*/ 2147483647 h 278"/>
                      <a:gd name="T76" fmla="*/ 2147483647 w 574"/>
                      <a:gd name="T77" fmla="*/ 2147483647 h 278"/>
                      <a:gd name="T78" fmla="*/ 2147483647 w 574"/>
                      <a:gd name="T79" fmla="*/ 2147483647 h 278"/>
                      <a:gd name="T80" fmla="*/ 2147483647 w 574"/>
                      <a:gd name="T81" fmla="*/ 2147483647 h 278"/>
                      <a:gd name="T82" fmla="*/ 2147483647 w 574"/>
                      <a:gd name="T83" fmla="*/ 2147483647 h 278"/>
                      <a:gd name="T84" fmla="*/ 2147483647 w 574"/>
                      <a:gd name="T85" fmla="*/ 2147483647 h 278"/>
                      <a:gd name="T86" fmla="*/ 2147483647 w 574"/>
                      <a:gd name="T87" fmla="*/ 2147483647 h 278"/>
                      <a:gd name="T88" fmla="*/ 2147483647 w 574"/>
                      <a:gd name="T89" fmla="*/ 2147483647 h 278"/>
                      <a:gd name="T90" fmla="*/ 2147483647 w 574"/>
                      <a:gd name="T91" fmla="*/ 2147483647 h 278"/>
                      <a:gd name="T92" fmla="*/ 2147483647 w 574"/>
                      <a:gd name="T93" fmla="*/ 2147483647 h 278"/>
                      <a:gd name="T94" fmla="*/ 2147483647 w 574"/>
                      <a:gd name="T95" fmla="*/ 2147483647 h 278"/>
                      <a:gd name="T96" fmla="*/ 2147483647 w 574"/>
                      <a:gd name="T97" fmla="*/ 2147483647 h 278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574"/>
                      <a:gd name="T148" fmla="*/ 0 h 278"/>
                      <a:gd name="T149" fmla="*/ 574 w 574"/>
                      <a:gd name="T150" fmla="*/ 278 h 278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574" h="278">
                        <a:moveTo>
                          <a:pt x="400" y="178"/>
                        </a:moveTo>
                        <a:lnTo>
                          <a:pt x="388" y="182"/>
                        </a:lnTo>
                        <a:lnTo>
                          <a:pt x="376" y="184"/>
                        </a:lnTo>
                        <a:lnTo>
                          <a:pt x="366" y="182"/>
                        </a:lnTo>
                        <a:lnTo>
                          <a:pt x="356" y="180"/>
                        </a:lnTo>
                        <a:lnTo>
                          <a:pt x="350" y="176"/>
                        </a:lnTo>
                        <a:lnTo>
                          <a:pt x="348" y="172"/>
                        </a:lnTo>
                        <a:lnTo>
                          <a:pt x="346" y="168"/>
                        </a:lnTo>
                        <a:lnTo>
                          <a:pt x="338" y="168"/>
                        </a:lnTo>
                        <a:lnTo>
                          <a:pt x="324" y="178"/>
                        </a:lnTo>
                        <a:lnTo>
                          <a:pt x="318" y="182"/>
                        </a:lnTo>
                        <a:lnTo>
                          <a:pt x="308" y="184"/>
                        </a:lnTo>
                        <a:lnTo>
                          <a:pt x="300" y="184"/>
                        </a:lnTo>
                        <a:lnTo>
                          <a:pt x="290" y="188"/>
                        </a:lnTo>
                        <a:lnTo>
                          <a:pt x="282" y="192"/>
                        </a:lnTo>
                        <a:lnTo>
                          <a:pt x="272" y="200"/>
                        </a:lnTo>
                        <a:lnTo>
                          <a:pt x="258" y="200"/>
                        </a:lnTo>
                        <a:lnTo>
                          <a:pt x="262" y="194"/>
                        </a:lnTo>
                        <a:lnTo>
                          <a:pt x="266" y="190"/>
                        </a:lnTo>
                        <a:lnTo>
                          <a:pt x="276" y="182"/>
                        </a:lnTo>
                        <a:lnTo>
                          <a:pt x="286" y="178"/>
                        </a:lnTo>
                        <a:lnTo>
                          <a:pt x="298" y="170"/>
                        </a:lnTo>
                        <a:lnTo>
                          <a:pt x="290" y="170"/>
                        </a:lnTo>
                        <a:lnTo>
                          <a:pt x="282" y="174"/>
                        </a:lnTo>
                        <a:lnTo>
                          <a:pt x="268" y="180"/>
                        </a:lnTo>
                        <a:lnTo>
                          <a:pt x="252" y="190"/>
                        </a:lnTo>
                        <a:lnTo>
                          <a:pt x="246" y="192"/>
                        </a:lnTo>
                        <a:lnTo>
                          <a:pt x="240" y="194"/>
                        </a:lnTo>
                        <a:lnTo>
                          <a:pt x="234" y="196"/>
                        </a:lnTo>
                        <a:lnTo>
                          <a:pt x="230" y="202"/>
                        </a:lnTo>
                        <a:lnTo>
                          <a:pt x="224" y="206"/>
                        </a:lnTo>
                        <a:lnTo>
                          <a:pt x="218" y="210"/>
                        </a:lnTo>
                        <a:lnTo>
                          <a:pt x="206" y="214"/>
                        </a:lnTo>
                        <a:lnTo>
                          <a:pt x="194" y="218"/>
                        </a:lnTo>
                        <a:lnTo>
                          <a:pt x="184" y="220"/>
                        </a:lnTo>
                        <a:lnTo>
                          <a:pt x="172" y="224"/>
                        </a:lnTo>
                        <a:lnTo>
                          <a:pt x="164" y="230"/>
                        </a:lnTo>
                        <a:lnTo>
                          <a:pt x="160" y="234"/>
                        </a:lnTo>
                        <a:lnTo>
                          <a:pt x="154" y="234"/>
                        </a:lnTo>
                        <a:lnTo>
                          <a:pt x="132" y="240"/>
                        </a:lnTo>
                        <a:lnTo>
                          <a:pt x="110" y="248"/>
                        </a:lnTo>
                        <a:lnTo>
                          <a:pt x="86" y="258"/>
                        </a:lnTo>
                        <a:lnTo>
                          <a:pt x="64" y="266"/>
                        </a:lnTo>
                        <a:lnTo>
                          <a:pt x="64" y="264"/>
                        </a:lnTo>
                        <a:lnTo>
                          <a:pt x="62" y="262"/>
                        </a:lnTo>
                        <a:lnTo>
                          <a:pt x="60" y="262"/>
                        </a:lnTo>
                        <a:lnTo>
                          <a:pt x="54" y="262"/>
                        </a:lnTo>
                        <a:lnTo>
                          <a:pt x="48" y="264"/>
                        </a:lnTo>
                        <a:lnTo>
                          <a:pt x="34" y="270"/>
                        </a:lnTo>
                        <a:lnTo>
                          <a:pt x="22" y="276"/>
                        </a:lnTo>
                        <a:lnTo>
                          <a:pt x="14" y="278"/>
                        </a:lnTo>
                        <a:lnTo>
                          <a:pt x="8" y="278"/>
                        </a:lnTo>
                        <a:lnTo>
                          <a:pt x="0" y="278"/>
                        </a:lnTo>
                        <a:lnTo>
                          <a:pt x="14" y="270"/>
                        </a:lnTo>
                        <a:lnTo>
                          <a:pt x="36" y="262"/>
                        </a:lnTo>
                        <a:lnTo>
                          <a:pt x="58" y="258"/>
                        </a:lnTo>
                        <a:lnTo>
                          <a:pt x="76" y="256"/>
                        </a:lnTo>
                        <a:lnTo>
                          <a:pt x="82" y="256"/>
                        </a:lnTo>
                        <a:lnTo>
                          <a:pt x="84" y="254"/>
                        </a:lnTo>
                        <a:lnTo>
                          <a:pt x="90" y="248"/>
                        </a:lnTo>
                        <a:lnTo>
                          <a:pt x="96" y="244"/>
                        </a:lnTo>
                        <a:lnTo>
                          <a:pt x="102" y="242"/>
                        </a:lnTo>
                        <a:lnTo>
                          <a:pt x="120" y="236"/>
                        </a:lnTo>
                        <a:lnTo>
                          <a:pt x="136" y="232"/>
                        </a:lnTo>
                        <a:lnTo>
                          <a:pt x="166" y="210"/>
                        </a:lnTo>
                        <a:lnTo>
                          <a:pt x="164" y="206"/>
                        </a:lnTo>
                        <a:lnTo>
                          <a:pt x="162" y="204"/>
                        </a:lnTo>
                        <a:lnTo>
                          <a:pt x="154" y="210"/>
                        </a:lnTo>
                        <a:lnTo>
                          <a:pt x="146" y="210"/>
                        </a:lnTo>
                        <a:lnTo>
                          <a:pt x="146" y="204"/>
                        </a:lnTo>
                        <a:lnTo>
                          <a:pt x="144" y="202"/>
                        </a:lnTo>
                        <a:lnTo>
                          <a:pt x="140" y="202"/>
                        </a:lnTo>
                        <a:lnTo>
                          <a:pt x="136" y="202"/>
                        </a:lnTo>
                        <a:lnTo>
                          <a:pt x="132" y="204"/>
                        </a:lnTo>
                        <a:lnTo>
                          <a:pt x="124" y="208"/>
                        </a:lnTo>
                        <a:lnTo>
                          <a:pt x="112" y="208"/>
                        </a:lnTo>
                        <a:lnTo>
                          <a:pt x="118" y="204"/>
                        </a:lnTo>
                        <a:lnTo>
                          <a:pt x="126" y="198"/>
                        </a:lnTo>
                        <a:lnTo>
                          <a:pt x="132" y="192"/>
                        </a:lnTo>
                        <a:lnTo>
                          <a:pt x="136" y="186"/>
                        </a:lnTo>
                        <a:lnTo>
                          <a:pt x="132" y="186"/>
                        </a:lnTo>
                        <a:lnTo>
                          <a:pt x="128" y="186"/>
                        </a:lnTo>
                        <a:lnTo>
                          <a:pt x="120" y="186"/>
                        </a:lnTo>
                        <a:lnTo>
                          <a:pt x="116" y="186"/>
                        </a:lnTo>
                        <a:lnTo>
                          <a:pt x="112" y="184"/>
                        </a:lnTo>
                        <a:lnTo>
                          <a:pt x="110" y="178"/>
                        </a:lnTo>
                        <a:lnTo>
                          <a:pt x="110" y="160"/>
                        </a:lnTo>
                        <a:lnTo>
                          <a:pt x="152" y="128"/>
                        </a:lnTo>
                        <a:lnTo>
                          <a:pt x="158" y="130"/>
                        </a:lnTo>
                        <a:lnTo>
                          <a:pt x="166" y="132"/>
                        </a:lnTo>
                        <a:lnTo>
                          <a:pt x="190" y="130"/>
                        </a:lnTo>
                        <a:lnTo>
                          <a:pt x="214" y="124"/>
                        </a:lnTo>
                        <a:lnTo>
                          <a:pt x="224" y="122"/>
                        </a:lnTo>
                        <a:lnTo>
                          <a:pt x="236" y="116"/>
                        </a:lnTo>
                        <a:lnTo>
                          <a:pt x="244" y="110"/>
                        </a:lnTo>
                        <a:lnTo>
                          <a:pt x="246" y="104"/>
                        </a:lnTo>
                        <a:lnTo>
                          <a:pt x="234" y="108"/>
                        </a:lnTo>
                        <a:lnTo>
                          <a:pt x="228" y="110"/>
                        </a:lnTo>
                        <a:lnTo>
                          <a:pt x="220" y="112"/>
                        </a:lnTo>
                        <a:lnTo>
                          <a:pt x="212" y="110"/>
                        </a:lnTo>
                        <a:lnTo>
                          <a:pt x="202" y="108"/>
                        </a:lnTo>
                        <a:lnTo>
                          <a:pt x="186" y="102"/>
                        </a:lnTo>
                        <a:lnTo>
                          <a:pt x="234" y="70"/>
                        </a:lnTo>
                        <a:lnTo>
                          <a:pt x="242" y="70"/>
                        </a:lnTo>
                        <a:lnTo>
                          <a:pt x="252" y="72"/>
                        </a:lnTo>
                        <a:lnTo>
                          <a:pt x="252" y="78"/>
                        </a:lnTo>
                        <a:lnTo>
                          <a:pt x="254" y="80"/>
                        </a:lnTo>
                        <a:lnTo>
                          <a:pt x="258" y="82"/>
                        </a:lnTo>
                        <a:lnTo>
                          <a:pt x="264" y="82"/>
                        </a:lnTo>
                        <a:lnTo>
                          <a:pt x="268" y="82"/>
                        </a:lnTo>
                        <a:lnTo>
                          <a:pt x="272" y="80"/>
                        </a:lnTo>
                        <a:lnTo>
                          <a:pt x="272" y="76"/>
                        </a:lnTo>
                        <a:lnTo>
                          <a:pt x="274" y="70"/>
                        </a:lnTo>
                        <a:lnTo>
                          <a:pt x="270" y="70"/>
                        </a:lnTo>
                        <a:lnTo>
                          <a:pt x="268" y="68"/>
                        </a:lnTo>
                        <a:lnTo>
                          <a:pt x="268" y="66"/>
                        </a:lnTo>
                        <a:lnTo>
                          <a:pt x="268" y="60"/>
                        </a:lnTo>
                        <a:lnTo>
                          <a:pt x="266" y="58"/>
                        </a:lnTo>
                        <a:lnTo>
                          <a:pt x="266" y="54"/>
                        </a:lnTo>
                        <a:lnTo>
                          <a:pt x="266" y="46"/>
                        </a:lnTo>
                        <a:lnTo>
                          <a:pt x="280" y="36"/>
                        </a:lnTo>
                        <a:lnTo>
                          <a:pt x="288" y="38"/>
                        </a:lnTo>
                        <a:lnTo>
                          <a:pt x="296" y="40"/>
                        </a:lnTo>
                        <a:lnTo>
                          <a:pt x="306" y="38"/>
                        </a:lnTo>
                        <a:lnTo>
                          <a:pt x="318" y="32"/>
                        </a:lnTo>
                        <a:lnTo>
                          <a:pt x="324" y="28"/>
                        </a:lnTo>
                        <a:lnTo>
                          <a:pt x="332" y="22"/>
                        </a:lnTo>
                        <a:lnTo>
                          <a:pt x="356" y="14"/>
                        </a:lnTo>
                        <a:lnTo>
                          <a:pt x="384" y="10"/>
                        </a:lnTo>
                        <a:lnTo>
                          <a:pt x="410" y="4"/>
                        </a:lnTo>
                        <a:lnTo>
                          <a:pt x="436" y="0"/>
                        </a:lnTo>
                        <a:lnTo>
                          <a:pt x="444" y="2"/>
                        </a:lnTo>
                        <a:lnTo>
                          <a:pt x="452" y="4"/>
                        </a:lnTo>
                        <a:lnTo>
                          <a:pt x="462" y="6"/>
                        </a:lnTo>
                        <a:lnTo>
                          <a:pt x="472" y="6"/>
                        </a:lnTo>
                        <a:lnTo>
                          <a:pt x="474" y="12"/>
                        </a:lnTo>
                        <a:lnTo>
                          <a:pt x="476" y="12"/>
                        </a:lnTo>
                        <a:lnTo>
                          <a:pt x="510" y="12"/>
                        </a:lnTo>
                        <a:lnTo>
                          <a:pt x="516" y="14"/>
                        </a:lnTo>
                        <a:lnTo>
                          <a:pt x="520" y="16"/>
                        </a:lnTo>
                        <a:lnTo>
                          <a:pt x="534" y="16"/>
                        </a:lnTo>
                        <a:lnTo>
                          <a:pt x="548" y="16"/>
                        </a:lnTo>
                        <a:lnTo>
                          <a:pt x="554" y="18"/>
                        </a:lnTo>
                        <a:lnTo>
                          <a:pt x="562" y="20"/>
                        </a:lnTo>
                        <a:lnTo>
                          <a:pt x="574" y="20"/>
                        </a:lnTo>
                        <a:lnTo>
                          <a:pt x="402" y="178"/>
                        </a:lnTo>
                        <a:lnTo>
                          <a:pt x="400" y="17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45" name="ïšlïḍe">
                    <a:extLst>
                      <a:ext uri="{FF2B5EF4-FFF2-40B4-BE49-F238E27FC236}">
                        <a16:creationId xmlns="" xmlns:a16="http://schemas.microsoft.com/office/drawing/2014/main" id="{8EAC97FF-99B2-43A0-AB31-4B8A4B0D2D5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224339" y="2865917"/>
                    <a:ext cx="746452" cy="559021"/>
                  </a:xfrm>
                  <a:custGeom>
                    <a:avLst/>
                    <a:gdLst>
                      <a:gd name="T0" fmla="*/ 2147483647 w 428"/>
                      <a:gd name="T1" fmla="*/ 2147483647 h 336"/>
                      <a:gd name="T2" fmla="*/ 2147483647 w 428"/>
                      <a:gd name="T3" fmla="*/ 2147483647 h 336"/>
                      <a:gd name="T4" fmla="*/ 2147483647 w 428"/>
                      <a:gd name="T5" fmla="*/ 2147483647 h 336"/>
                      <a:gd name="T6" fmla="*/ 2147483647 w 428"/>
                      <a:gd name="T7" fmla="*/ 2147483647 h 336"/>
                      <a:gd name="T8" fmla="*/ 2147483647 w 428"/>
                      <a:gd name="T9" fmla="*/ 2147483647 h 336"/>
                      <a:gd name="T10" fmla="*/ 2147483647 w 428"/>
                      <a:gd name="T11" fmla="*/ 2147483647 h 336"/>
                      <a:gd name="T12" fmla="*/ 2147483647 w 428"/>
                      <a:gd name="T13" fmla="*/ 2147483647 h 336"/>
                      <a:gd name="T14" fmla="*/ 2147483647 w 428"/>
                      <a:gd name="T15" fmla="*/ 2147483647 h 336"/>
                      <a:gd name="T16" fmla="*/ 2147483647 w 428"/>
                      <a:gd name="T17" fmla="*/ 2147483647 h 336"/>
                      <a:gd name="T18" fmla="*/ 2147483647 w 428"/>
                      <a:gd name="T19" fmla="*/ 2147483647 h 336"/>
                      <a:gd name="T20" fmla="*/ 2147483647 w 428"/>
                      <a:gd name="T21" fmla="*/ 2147483647 h 336"/>
                      <a:gd name="T22" fmla="*/ 2147483647 w 428"/>
                      <a:gd name="T23" fmla="*/ 2147483647 h 336"/>
                      <a:gd name="T24" fmla="*/ 2147483647 w 428"/>
                      <a:gd name="T25" fmla="*/ 2147483647 h 336"/>
                      <a:gd name="T26" fmla="*/ 2147483647 w 428"/>
                      <a:gd name="T27" fmla="*/ 2147483647 h 336"/>
                      <a:gd name="T28" fmla="*/ 2147483647 w 428"/>
                      <a:gd name="T29" fmla="*/ 2147483647 h 336"/>
                      <a:gd name="T30" fmla="*/ 2147483647 w 428"/>
                      <a:gd name="T31" fmla="*/ 2147483647 h 336"/>
                      <a:gd name="T32" fmla="*/ 2147483647 w 428"/>
                      <a:gd name="T33" fmla="*/ 0 h 336"/>
                      <a:gd name="T34" fmla="*/ 2147483647 w 428"/>
                      <a:gd name="T35" fmla="*/ 2147483647 h 336"/>
                      <a:gd name="T36" fmla="*/ 2147483647 w 428"/>
                      <a:gd name="T37" fmla="*/ 2147483647 h 336"/>
                      <a:gd name="T38" fmla="*/ 2147483647 w 428"/>
                      <a:gd name="T39" fmla="*/ 2147483647 h 336"/>
                      <a:gd name="T40" fmla="*/ 2147483647 w 428"/>
                      <a:gd name="T41" fmla="*/ 2147483647 h 336"/>
                      <a:gd name="T42" fmla="*/ 2147483647 w 428"/>
                      <a:gd name="T43" fmla="*/ 2147483647 h 336"/>
                      <a:gd name="T44" fmla="*/ 2147483647 w 428"/>
                      <a:gd name="T45" fmla="*/ 2147483647 h 336"/>
                      <a:gd name="T46" fmla="*/ 2147483647 w 428"/>
                      <a:gd name="T47" fmla="*/ 2147483647 h 336"/>
                      <a:gd name="T48" fmla="*/ 2147483647 w 428"/>
                      <a:gd name="T49" fmla="*/ 2147483647 h 336"/>
                      <a:gd name="T50" fmla="*/ 2147483647 w 428"/>
                      <a:gd name="T51" fmla="*/ 2147483647 h 336"/>
                      <a:gd name="T52" fmla="*/ 2147483647 w 428"/>
                      <a:gd name="T53" fmla="*/ 2147483647 h 336"/>
                      <a:gd name="T54" fmla="*/ 2147483647 w 428"/>
                      <a:gd name="T55" fmla="*/ 2147483647 h 336"/>
                      <a:gd name="T56" fmla="*/ 2147483647 w 428"/>
                      <a:gd name="T57" fmla="*/ 2147483647 h 336"/>
                      <a:gd name="T58" fmla="*/ 2147483647 w 428"/>
                      <a:gd name="T59" fmla="*/ 2147483647 h 336"/>
                      <a:gd name="T60" fmla="*/ 2147483647 w 428"/>
                      <a:gd name="T61" fmla="*/ 2147483647 h 336"/>
                      <a:gd name="T62" fmla="*/ 2147483647 w 428"/>
                      <a:gd name="T63" fmla="*/ 2147483647 h 336"/>
                      <a:gd name="T64" fmla="*/ 2147483647 w 428"/>
                      <a:gd name="T65" fmla="*/ 2147483647 h 336"/>
                      <a:gd name="T66" fmla="*/ 2147483647 w 428"/>
                      <a:gd name="T67" fmla="*/ 2147483647 h 336"/>
                      <a:gd name="T68" fmla="*/ 2147483647 w 428"/>
                      <a:gd name="T69" fmla="*/ 2147483647 h 336"/>
                      <a:gd name="T70" fmla="*/ 2147483647 w 428"/>
                      <a:gd name="T71" fmla="*/ 2147483647 h 336"/>
                      <a:gd name="T72" fmla="*/ 2147483647 w 428"/>
                      <a:gd name="T73" fmla="*/ 2147483647 h 336"/>
                      <a:gd name="T74" fmla="*/ 2147483647 w 428"/>
                      <a:gd name="T75" fmla="*/ 2147483647 h 336"/>
                      <a:gd name="T76" fmla="*/ 2147483647 w 428"/>
                      <a:gd name="T77" fmla="*/ 2147483647 h 336"/>
                      <a:gd name="T78" fmla="*/ 2147483647 w 428"/>
                      <a:gd name="T79" fmla="*/ 2147483647 h 336"/>
                      <a:gd name="T80" fmla="*/ 2147483647 w 428"/>
                      <a:gd name="T81" fmla="*/ 2147483647 h 336"/>
                      <a:gd name="T82" fmla="*/ 2147483647 w 428"/>
                      <a:gd name="T83" fmla="*/ 2147483647 h 336"/>
                      <a:gd name="T84" fmla="*/ 2147483647 w 428"/>
                      <a:gd name="T85" fmla="*/ 2147483647 h 336"/>
                      <a:gd name="T86" fmla="*/ 2147483647 w 428"/>
                      <a:gd name="T87" fmla="*/ 2147483647 h 336"/>
                      <a:gd name="T88" fmla="*/ 2147483647 w 428"/>
                      <a:gd name="T89" fmla="*/ 2147483647 h 336"/>
                      <a:gd name="T90" fmla="*/ 2147483647 w 428"/>
                      <a:gd name="T91" fmla="*/ 2147483647 h 336"/>
                      <a:gd name="T92" fmla="*/ 2147483647 w 428"/>
                      <a:gd name="T93" fmla="*/ 2147483647 h 336"/>
                      <a:gd name="T94" fmla="*/ 2147483647 w 428"/>
                      <a:gd name="T95" fmla="*/ 2147483647 h 336"/>
                      <a:gd name="T96" fmla="*/ 2147483647 w 428"/>
                      <a:gd name="T97" fmla="*/ 2147483647 h 336"/>
                      <a:gd name="T98" fmla="*/ 2147483647 w 428"/>
                      <a:gd name="T99" fmla="*/ 2147483647 h 336"/>
                      <a:gd name="T100" fmla="*/ 2147483647 w 428"/>
                      <a:gd name="T101" fmla="*/ 2147483647 h 336"/>
                      <a:gd name="T102" fmla="*/ 2147483647 w 428"/>
                      <a:gd name="T103" fmla="*/ 2147483647 h 336"/>
                      <a:gd name="T104" fmla="*/ 2147483647 w 428"/>
                      <a:gd name="T105" fmla="*/ 2147483647 h 336"/>
                      <a:gd name="T106" fmla="*/ 2147483647 w 428"/>
                      <a:gd name="T107" fmla="*/ 2147483647 h 336"/>
                      <a:gd name="T108" fmla="*/ 2147483647 w 428"/>
                      <a:gd name="T109" fmla="*/ 2147483647 h 336"/>
                      <a:gd name="T110" fmla="*/ 2147483647 w 428"/>
                      <a:gd name="T111" fmla="*/ 2147483647 h 3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w 428"/>
                      <a:gd name="T169" fmla="*/ 0 h 336"/>
                      <a:gd name="T170" fmla="*/ 428 w 428"/>
                      <a:gd name="T171" fmla="*/ 336 h 336"/>
                    </a:gdLst>
                    <a:ahLst/>
                    <a:cxnLst>
                      <a:cxn ang="T112">
                        <a:pos x="T0" y="T1"/>
                      </a:cxn>
                      <a:cxn ang="T113">
                        <a:pos x="T2" y="T3"/>
                      </a:cxn>
                      <a:cxn ang="T114">
                        <a:pos x="T4" y="T5"/>
                      </a:cxn>
                      <a:cxn ang="T115">
                        <a:pos x="T6" y="T7"/>
                      </a:cxn>
                      <a:cxn ang="T116">
                        <a:pos x="T8" y="T9"/>
                      </a:cxn>
                      <a:cxn ang="T117">
                        <a:pos x="T10" y="T11"/>
                      </a:cxn>
                      <a:cxn ang="T118">
                        <a:pos x="T12" y="T13"/>
                      </a:cxn>
                      <a:cxn ang="T119">
                        <a:pos x="T14" y="T15"/>
                      </a:cxn>
                      <a:cxn ang="T120">
                        <a:pos x="T16" y="T17"/>
                      </a:cxn>
                      <a:cxn ang="T121">
                        <a:pos x="T18" y="T19"/>
                      </a:cxn>
                      <a:cxn ang="T122">
                        <a:pos x="T20" y="T21"/>
                      </a:cxn>
                      <a:cxn ang="T123">
                        <a:pos x="T22" y="T23"/>
                      </a:cxn>
                      <a:cxn ang="T124">
                        <a:pos x="T24" y="T25"/>
                      </a:cxn>
                      <a:cxn ang="T125">
                        <a:pos x="T26" y="T27"/>
                      </a:cxn>
                      <a:cxn ang="T126">
                        <a:pos x="T28" y="T29"/>
                      </a:cxn>
                      <a:cxn ang="T127">
                        <a:pos x="T30" y="T31"/>
                      </a:cxn>
                      <a:cxn ang="T128">
                        <a:pos x="T32" y="T33"/>
                      </a:cxn>
                      <a:cxn ang="T129">
                        <a:pos x="T34" y="T35"/>
                      </a:cxn>
                      <a:cxn ang="T130">
                        <a:pos x="T36" y="T37"/>
                      </a:cxn>
                      <a:cxn ang="T131">
                        <a:pos x="T38" y="T39"/>
                      </a:cxn>
                      <a:cxn ang="T132">
                        <a:pos x="T40" y="T41"/>
                      </a:cxn>
                      <a:cxn ang="T133">
                        <a:pos x="T42" y="T43"/>
                      </a:cxn>
                      <a:cxn ang="T134">
                        <a:pos x="T44" y="T45"/>
                      </a:cxn>
                      <a:cxn ang="T135">
                        <a:pos x="T46" y="T47"/>
                      </a:cxn>
                      <a:cxn ang="T136">
                        <a:pos x="T48" y="T49"/>
                      </a:cxn>
                      <a:cxn ang="T137">
                        <a:pos x="T50" y="T51"/>
                      </a:cxn>
                      <a:cxn ang="T138">
                        <a:pos x="T52" y="T53"/>
                      </a:cxn>
                      <a:cxn ang="T139">
                        <a:pos x="T54" y="T55"/>
                      </a:cxn>
                      <a:cxn ang="T140">
                        <a:pos x="T56" y="T57"/>
                      </a:cxn>
                      <a:cxn ang="T141">
                        <a:pos x="T58" y="T59"/>
                      </a:cxn>
                      <a:cxn ang="T142">
                        <a:pos x="T60" y="T61"/>
                      </a:cxn>
                      <a:cxn ang="T143">
                        <a:pos x="T62" y="T63"/>
                      </a:cxn>
                      <a:cxn ang="T144">
                        <a:pos x="T64" y="T65"/>
                      </a:cxn>
                      <a:cxn ang="T145">
                        <a:pos x="T66" y="T67"/>
                      </a:cxn>
                      <a:cxn ang="T146">
                        <a:pos x="T68" y="T69"/>
                      </a:cxn>
                      <a:cxn ang="T147">
                        <a:pos x="T70" y="T71"/>
                      </a:cxn>
                      <a:cxn ang="T148">
                        <a:pos x="T72" y="T73"/>
                      </a:cxn>
                      <a:cxn ang="T149">
                        <a:pos x="T74" y="T75"/>
                      </a:cxn>
                      <a:cxn ang="T150">
                        <a:pos x="T76" y="T77"/>
                      </a:cxn>
                      <a:cxn ang="T151">
                        <a:pos x="T78" y="T79"/>
                      </a:cxn>
                      <a:cxn ang="T152">
                        <a:pos x="T80" y="T81"/>
                      </a:cxn>
                      <a:cxn ang="T153">
                        <a:pos x="T82" y="T83"/>
                      </a:cxn>
                      <a:cxn ang="T154">
                        <a:pos x="T84" y="T85"/>
                      </a:cxn>
                      <a:cxn ang="T155">
                        <a:pos x="T86" y="T87"/>
                      </a:cxn>
                      <a:cxn ang="T156">
                        <a:pos x="T88" y="T89"/>
                      </a:cxn>
                      <a:cxn ang="T157">
                        <a:pos x="T90" y="T91"/>
                      </a:cxn>
                      <a:cxn ang="T158">
                        <a:pos x="T92" y="T93"/>
                      </a:cxn>
                      <a:cxn ang="T159">
                        <a:pos x="T94" y="T95"/>
                      </a:cxn>
                      <a:cxn ang="T160">
                        <a:pos x="T96" y="T97"/>
                      </a:cxn>
                      <a:cxn ang="T161">
                        <a:pos x="T98" y="T99"/>
                      </a:cxn>
                      <a:cxn ang="T162">
                        <a:pos x="T100" y="T101"/>
                      </a:cxn>
                      <a:cxn ang="T163">
                        <a:pos x="T102" y="T103"/>
                      </a:cxn>
                      <a:cxn ang="T164">
                        <a:pos x="T104" y="T105"/>
                      </a:cxn>
                      <a:cxn ang="T165">
                        <a:pos x="T106" y="T107"/>
                      </a:cxn>
                      <a:cxn ang="T166">
                        <a:pos x="T108" y="T109"/>
                      </a:cxn>
                      <a:cxn ang="T167">
                        <a:pos x="T110" y="T111"/>
                      </a:cxn>
                    </a:cxnLst>
                    <a:rect l="T168" t="T169" r="T170" b="T171"/>
                    <a:pathLst>
                      <a:path w="428" h="336">
                        <a:moveTo>
                          <a:pt x="400" y="274"/>
                        </a:moveTo>
                        <a:lnTo>
                          <a:pt x="402" y="270"/>
                        </a:lnTo>
                        <a:lnTo>
                          <a:pt x="408" y="260"/>
                        </a:lnTo>
                        <a:lnTo>
                          <a:pt x="410" y="250"/>
                        </a:lnTo>
                        <a:lnTo>
                          <a:pt x="416" y="234"/>
                        </a:lnTo>
                        <a:lnTo>
                          <a:pt x="418" y="228"/>
                        </a:lnTo>
                        <a:lnTo>
                          <a:pt x="422" y="222"/>
                        </a:lnTo>
                        <a:lnTo>
                          <a:pt x="428" y="210"/>
                        </a:lnTo>
                        <a:lnTo>
                          <a:pt x="426" y="206"/>
                        </a:lnTo>
                        <a:lnTo>
                          <a:pt x="426" y="202"/>
                        </a:lnTo>
                        <a:lnTo>
                          <a:pt x="422" y="202"/>
                        </a:lnTo>
                        <a:lnTo>
                          <a:pt x="410" y="202"/>
                        </a:lnTo>
                        <a:lnTo>
                          <a:pt x="394" y="204"/>
                        </a:lnTo>
                        <a:lnTo>
                          <a:pt x="378" y="208"/>
                        </a:lnTo>
                        <a:lnTo>
                          <a:pt x="372" y="212"/>
                        </a:lnTo>
                        <a:lnTo>
                          <a:pt x="368" y="216"/>
                        </a:lnTo>
                        <a:lnTo>
                          <a:pt x="364" y="224"/>
                        </a:lnTo>
                        <a:lnTo>
                          <a:pt x="358" y="234"/>
                        </a:lnTo>
                        <a:lnTo>
                          <a:pt x="352" y="246"/>
                        </a:lnTo>
                        <a:lnTo>
                          <a:pt x="346" y="254"/>
                        </a:lnTo>
                        <a:lnTo>
                          <a:pt x="334" y="256"/>
                        </a:lnTo>
                        <a:lnTo>
                          <a:pt x="320" y="260"/>
                        </a:lnTo>
                        <a:lnTo>
                          <a:pt x="310" y="262"/>
                        </a:lnTo>
                        <a:lnTo>
                          <a:pt x="298" y="264"/>
                        </a:lnTo>
                        <a:lnTo>
                          <a:pt x="288" y="262"/>
                        </a:lnTo>
                        <a:lnTo>
                          <a:pt x="280" y="256"/>
                        </a:lnTo>
                        <a:lnTo>
                          <a:pt x="272" y="248"/>
                        </a:lnTo>
                        <a:lnTo>
                          <a:pt x="266" y="238"/>
                        </a:lnTo>
                        <a:lnTo>
                          <a:pt x="260" y="226"/>
                        </a:lnTo>
                        <a:lnTo>
                          <a:pt x="258" y="216"/>
                        </a:lnTo>
                        <a:lnTo>
                          <a:pt x="256" y="204"/>
                        </a:lnTo>
                        <a:lnTo>
                          <a:pt x="256" y="194"/>
                        </a:lnTo>
                        <a:lnTo>
                          <a:pt x="258" y="178"/>
                        </a:lnTo>
                        <a:lnTo>
                          <a:pt x="260" y="160"/>
                        </a:lnTo>
                        <a:lnTo>
                          <a:pt x="268" y="142"/>
                        </a:lnTo>
                        <a:lnTo>
                          <a:pt x="276" y="128"/>
                        </a:lnTo>
                        <a:lnTo>
                          <a:pt x="256" y="122"/>
                        </a:lnTo>
                        <a:lnTo>
                          <a:pt x="248" y="116"/>
                        </a:lnTo>
                        <a:lnTo>
                          <a:pt x="244" y="114"/>
                        </a:lnTo>
                        <a:lnTo>
                          <a:pt x="242" y="110"/>
                        </a:lnTo>
                        <a:lnTo>
                          <a:pt x="240" y="94"/>
                        </a:lnTo>
                        <a:lnTo>
                          <a:pt x="236" y="76"/>
                        </a:lnTo>
                        <a:lnTo>
                          <a:pt x="232" y="68"/>
                        </a:lnTo>
                        <a:lnTo>
                          <a:pt x="230" y="60"/>
                        </a:lnTo>
                        <a:lnTo>
                          <a:pt x="224" y="56"/>
                        </a:lnTo>
                        <a:lnTo>
                          <a:pt x="216" y="56"/>
                        </a:lnTo>
                        <a:lnTo>
                          <a:pt x="210" y="56"/>
                        </a:lnTo>
                        <a:lnTo>
                          <a:pt x="208" y="56"/>
                        </a:lnTo>
                        <a:lnTo>
                          <a:pt x="204" y="62"/>
                        </a:lnTo>
                        <a:lnTo>
                          <a:pt x="198" y="66"/>
                        </a:lnTo>
                        <a:lnTo>
                          <a:pt x="192" y="68"/>
                        </a:lnTo>
                        <a:lnTo>
                          <a:pt x="188" y="68"/>
                        </a:lnTo>
                        <a:lnTo>
                          <a:pt x="184" y="66"/>
                        </a:lnTo>
                        <a:lnTo>
                          <a:pt x="180" y="62"/>
                        </a:lnTo>
                        <a:lnTo>
                          <a:pt x="178" y="58"/>
                        </a:lnTo>
                        <a:lnTo>
                          <a:pt x="174" y="38"/>
                        </a:lnTo>
                        <a:lnTo>
                          <a:pt x="170" y="34"/>
                        </a:lnTo>
                        <a:lnTo>
                          <a:pt x="166" y="30"/>
                        </a:lnTo>
                        <a:lnTo>
                          <a:pt x="160" y="26"/>
                        </a:lnTo>
                        <a:lnTo>
                          <a:pt x="158" y="18"/>
                        </a:lnTo>
                        <a:lnTo>
                          <a:pt x="152" y="20"/>
                        </a:lnTo>
                        <a:lnTo>
                          <a:pt x="148" y="20"/>
                        </a:lnTo>
                        <a:lnTo>
                          <a:pt x="132" y="18"/>
                        </a:lnTo>
                        <a:lnTo>
                          <a:pt x="128" y="28"/>
                        </a:lnTo>
                        <a:lnTo>
                          <a:pt x="78" y="28"/>
                        </a:lnTo>
                        <a:lnTo>
                          <a:pt x="34" y="2"/>
                        </a:lnTo>
                        <a:lnTo>
                          <a:pt x="28" y="0"/>
                        </a:lnTo>
                        <a:lnTo>
                          <a:pt x="20" y="0"/>
                        </a:lnTo>
                        <a:lnTo>
                          <a:pt x="0" y="2"/>
                        </a:lnTo>
                        <a:lnTo>
                          <a:pt x="0" y="8"/>
                        </a:lnTo>
                        <a:lnTo>
                          <a:pt x="0" y="12"/>
                        </a:lnTo>
                        <a:lnTo>
                          <a:pt x="2" y="14"/>
                        </a:lnTo>
                        <a:lnTo>
                          <a:pt x="2" y="36"/>
                        </a:lnTo>
                        <a:lnTo>
                          <a:pt x="2" y="38"/>
                        </a:lnTo>
                        <a:lnTo>
                          <a:pt x="2" y="42"/>
                        </a:lnTo>
                        <a:lnTo>
                          <a:pt x="4" y="48"/>
                        </a:lnTo>
                        <a:lnTo>
                          <a:pt x="4" y="54"/>
                        </a:lnTo>
                        <a:lnTo>
                          <a:pt x="8" y="56"/>
                        </a:lnTo>
                        <a:lnTo>
                          <a:pt x="12" y="62"/>
                        </a:lnTo>
                        <a:lnTo>
                          <a:pt x="20" y="70"/>
                        </a:lnTo>
                        <a:lnTo>
                          <a:pt x="22" y="74"/>
                        </a:lnTo>
                        <a:lnTo>
                          <a:pt x="22" y="78"/>
                        </a:lnTo>
                        <a:lnTo>
                          <a:pt x="20" y="82"/>
                        </a:lnTo>
                        <a:lnTo>
                          <a:pt x="14" y="84"/>
                        </a:lnTo>
                        <a:lnTo>
                          <a:pt x="12" y="88"/>
                        </a:lnTo>
                        <a:lnTo>
                          <a:pt x="8" y="92"/>
                        </a:lnTo>
                        <a:lnTo>
                          <a:pt x="8" y="96"/>
                        </a:lnTo>
                        <a:lnTo>
                          <a:pt x="12" y="102"/>
                        </a:lnTo>
                        <a:lnTo>
                          <a:pt x="16" y="108"/>
                        </a:lnTo>
                        <a:lnTo>
                          <a:pt x="24" y="110"/>
                        </a:lnTo>
                        <a:lnTo>
                          <a:pt x="32" y="112"/>
                        </a:lnTo>
                        <a:lnTo>
                          <a:pt x="34" y="118"/>
                        </a:lnTo>
                        <a:lnTo>
                          <a:pt x="38" y="120"/>
                        </a:lnTo>
                        <a:lnTo>
                          <a:pt x="40" y="124"/>
                        </a:lnTo>
                        <a:lnTo>
                          <a:pt x="40" y="130"/>
                        </a:lnTo>
                        <a:lnTo>
                          <a:pt x="40" y="134"/>
                        </a:lnTo>
                        <a:lnTo>
                          <a:pt x="40" y="138"/>
                        </a:lnTo>
                        <a:lnTo>
                          <a:pt x="38" y="140"/>
                        </a:lnTo>
                        <a:lnTo>
                          <a:pt x="38" y="144"/>
                        </a:lnTo>
                        <a:lnTo>
                          <a:pt x="38" y="148"/>
                        </a:lnTo>
                        <a:lnTo>
                          <a:pt x="40" y="150"/>
                        </a:lnTo>
                        <a:lnTo>
                          <a:pt x="42" y="154"/>
                        </a:lnTo>
                        <a:lnTo>
                          <a:pt x="48" y="158"/>
                        </a:lnTo>
                        <a:lnTo>
                          <a:pt x="54" y="164"/>
                        </a:lnTo>
                        <a:lnTo>
                          <a:pt x="66" y="182"/>
                        </a:lnTo>
                        <a:lnTo>
                          <a:pt x="68" y="180"/>
                        </a:lnTo>
                        <a:lnTo>
                          <a:pt x="72" y="178"/>
                        </a:lnTo>
                        <a:lnTo>
                          <a:pt x="74" y="176"/>
                        </a:lnTo>
                        <a:lnTo>
                          <a:pt x="76" y="172"/>
                        </a:lnTo>
                        <a:lnTo>
                          <a:pt x="74" y="164"/>
                        </a:lnTo>
                        <a:lnTo>
                          <a:pt x="68" y="158"/>
                        </a:lnTo>
                        <a:lnTo>
                          <a:pt x="66" y="152"/>
                        </a:lnTo>
                        <a:lnTo>
                          <a:pt x="60" y="146"/>
                        </a:lnTo>
                        <a:lnTo>
                          <a:pt x="62" y="142"/>
                        </a:lnTo>
                        <a:lnTo>
                          <a:pt x="60" y="138"/>
                        </a:lnTo>
                        <a:lnTo>
                          <a:pt x="56" y="128"/>
                        </a:lnTo>
                        <a:lnTo>
                          <a:pt x="54" y="116"/>
                        </a:lnTo>
                        <a:lnTo>
                          <a:pt x="50" y="108"/>
                        </a:lnTo>
                        <a:lnTo>
                          <a:pt x="48" y="106"/>
                        </a:lnTo>
                        <a:lnTo>
                          <a:pt x="46" y="104"/>
                        </a:lnTo>
                        <a:lnTo>
                          <a:pt x="46" y="102"/>
                        </a:lnTo>
                        <a:lnTo>
                          <a:pt x="44" y="90"/>
                        </a:lnTo>
                        <a:lnTo>
                          <a:pt x="42" y="82"/>
                        </a:lnTo>
                        <a:lnTo>
                          <a:pt x="36" y="62"/>
                        </a:lnTo>
                        <a:lnTo>
                          <a:pt x="34" y="60"/>
                        </a:lnTo>
                        <a:lnTo>
                          <a:pt x="34" y="58"/>
                        </a:lnTo>
                        <a:lnTo>
                          <a:pt x="32" y="56"/>
                        </a:lnTo>
                        <a:lnTo>
                          <a:pt x="30" y="56"/>
                        </a:lnTo>
                        <a:lnTo>
                          <a:pt x="28" y="56"/>
                        </a:lnTo>
                        <a:lnTo>
                          <a:pt x="26" y="48"/>
                        </a:lnTo>
                        <a:lnTo>
                          <a:pt x="28" y="30"/>
                        </a:lnTo>
                        <a:lnTo>
                          <a:pt x="30" y="24"/>
                        </a:lnTo>
                        <a:lnTo>
                          <a:pt x="30" y="22"/>
                        </a:lnTo>
                        <a:lnTo>
                          <a:pt x="32" y="20"/>
                        </a:lnTo>
                        <a:lnTo>
                          <a:pt x="38" y="22"/>
                        </a:lnTo>
                        <a:lnTo>
                          <a:pt x="42" y="24"/>
                        </a:lnTo>
                        <a:lnTo>
                          <a:pt x="46" y="28"/>
                        </a:lnTo>
                        <a:lnTo>
                          <a:pt x="48" y="32"/>
                        </a:lnTo>
                        <a:lnTo>
                          <a:pt x="52" y="44"/>
                        </a:lnTo>
                        <a:lnTo>
                          <a:pt x="54" y="56"/>
                        </a:lnTo>
                        <a:lnTo>
                          <a:pt x="54" y="58"/>
                        </a:lnTo>
                        <a:lnTo>
                          <a:pt x="52" y="64"/>
                        </a:lnTo>
                        <a:lnTo>
                          <a:pt x="50" y="70"/>
                        </a:lnTo>
                        <a:lnTo>
                          <a:pt x="50" y="72"/>
                        </a:lnTo>
                        <a:lnTo>
                          <a:pt x="52" y="74"/>
                        </a:lnTo>
                        <a:lnTo>
                          <a:pt x="58" y="74"/>
                        </a:lnTo>
                        <a:lnTo>
                          <a:pt x="58" y="80"/>
                        </a:lnTo>
                        <a:lnTo>
                          <a:pt x="62" y="84"/>
                        </a:lnTo>
                        <a:lnTo>
                          <a:pt x="66" y="88"/>
                        </a:lnTo>
                        <a:lnTo>
                          <a:pt x="68" y="88"/>
                        </a:lnTo>
                        <a:lnTo>
                          <a:pt x="72" y="100"/>
                        </a:lnTo>
                        <a:lnTo>
                          <a:pt x="76" y="106"/>
                        </a:lnTo>
                        <a:lnTo>
                          <a:pt x="80" y="110"/>
                        </a:lnTo>
                        <a:lnTo>
                          <a:pt x="84" y="112"/>
                        </a:lnTo>
                        <a:lnTo>
                          <a:pt x="86" y="114"/>
                        </a:lnTo>
                        <a:lnTo>
                          <a:pt x="88" y="116"/>
                        </a:lnTo>
                        <a:lnTo>
                          <a:pt x="86" y="120"/>
                        </a:lnTo>
                        <a:lnTo>
                          <a:pt x="84" y="126"/>
                        </a:lnTo>
                        <a:lnTo>
                          <a:pt x="86" y="132"/>
                        </a:lnTo>
                        <a:lnTo>
                          <a:pt x="92" y="140"/>
                        </a:lnTo>
                        <a:lnTo>
                          <a:pt x="104" y="154"/>
                        </a:lnTo>
                        <a:lnTo>
                          <a:pt x="112" y="162"/>
                        </a:lnTo>
                        <a:lnTo>
                          <a:pt x="118" y="168"/>
                        </a:lnTo>
                        <a:lnTo>
                          <a:pt x="122" y="178"/>
                        </a:lnTo>
                        <a:lnTo>
                          <a:pt x="130" y="188"/>
                        </a:lnTo>
                        <a:lnTo>
                          <a:pt x="130" y="202"/>
                        </a:lnTo>
                        <a:lnTo>
                          <a:pt x="132" y="206"/>
                        </a:lnTo>
                        <a:lnTo>
                          <a:pt x="132" y="210"/>
                        </a:lnTo>
                        <a:lnTo>
                          <a:pt x="132" y="216"/>
                        </a:lnTo>
                        <a:lnTo>
                          <a:pt x="130" y="220"/>
                        </a:lnTo>
                        <a:lnTo>
                          <a:pt x="128" y="220"/>
                        </a:lnTo>
                        <a:lnTo>
                          <a:pt x="128" y="226"/>
                        </a:lnTo>
                        <a:lnTo>
                          <a:pt x="124" y="226"/>
                        </a:lnTo>
                        <a:lnTo>
                          <a:pt x="124" y="232"/>
                        </a:lnTo>
                        <a:lnTo>
                          <a:pt x="126" y="238"/>
                        </a:lnTo>
                        <a:lnTo>
                          <a:pt x="130" y="244"/>
                        </a:lnTo>
                        <a:lnTo>
                          <a:pt x="138" y="250"/>
                        </a:lnTo>
                        <a:lnTo>
                          <a:pt x="148" y="256"/>
                        </a:lnTo>
                        <a:lnTo>
                          <a:pt x="150" y="262"/>
                        </a:lnTo>
                        <a:lnTo>
                          <a:pt x="154" y="266"/>
                        </a:lnTo>
                        <a:lnTo>
                          <a:pt x="158" y="270"/>
                        </a:lnTo>
                        <a:lnTo>
                          <a:pt x="166" y="270"/>
                        </a:lnTo>
                        <a:lnTo>
                          <a:pt x="174" y="272"/>
                        </a:lnTo>
                        <a:lnTo>
                          <a:pt x="178" y="274"/>
                        </a:lnTo>
                        <a:lnTo>
                          <a:pt x="190" y="284"/>
                        </a:lnTo>
                        <a:lnTo>
                          <a:pt x="198" y="290"/>
                        </a:lnTo>
                        <a:lnTo>
                          <a:pt x="204" y="294"/>
                        </a:lnTo>
                        <a:lnTo>
                          <a:pt x="218" y="300"/>
                        </a:lnTo>
                        <a:lnTo>
                          <a:pt x="232" y="306"/>
                        </a:lnTo>
                        <a:lnTo>
                          <a:pt x="246" y="312"/>
                        </a:lnTo>
                        <a:lnTo>
                          <a:pt x="254" y="314"/>
                        </a:lnTo>
                        <a:lnTo>
                          <a:pt x="260" y="314"/>
                        </a:lnTo>
                        <a:lnTo>
                          <a:pt x="266" y="314"/>
                        </a:lnTo>
                        <a:lnTo>
                          <a:pt x="274" y="308"/>
                        </a:lnTo>
                        <a:lnTo>
                          <a:pt x="280" y="304"/>
                        </a:lnTo>
                        <a:lnTo>
                          <a:pt x="286" y="302"/>
                        </a:lnTo>
                        <a:lnTo>
                          <a:pt x="290" y="304"/>
                        </a:lnTo>
                        <a:lnTo>
                          <a:pt x="296" y="306"/>
                        </a:lnTo>
                        <a:lnTo>
                          <a:pt x="306" y="312"/>
                        </a:lnTo>
                        <a:lnTo>
                          <a:pt x="314" y="320"/>
                        </a:lnTo>
                        <a:lnTo>
                          <a:pt x="318" y="328"/>
                        </a:lnTo>
                        <a:lnTo>
                          <a:pt x="324" y="336"/>
                        </a:lnTo>
                        <a:lnTo>
                          <a:pt x="328" y="324"/>
                        </a:lnTo>
                        <a:lnTo>
                          <a:pt x="330" y="318"/>
                        </a:lnTo>
                        <a:lnTo>
                          <a:pt x="334" y="312"/>
                        </a:lnTo>
                        <a:lnTo>
                          <a:pt x="354" y="312"/>
                        </a:lnTo>
                        <a:lnTo>
                          <a:pt x="354" y="306"/>
                        </a:lnTo>
                        <a:lnTo>
                          <a:pt x="352" y="302"/>
                        </a:lnTo>
                        <a:lnTo>
                          <a:pt x="348" y="300"/>
                        </a:lnTo>
                        <a:lnTo>
                          <a:pt x="346" y="296"/>
                        </a:lnTo>
                        <a:lnTo>
                          <a:pt x="344" y="292"/>
                        </a:lnTo>
                        <a:lnTo>
                          <a:pt x="348" y="284"/>
                        </a:lnTo>
                        <a:lnTo>
                          <a:pt x="352" y="280"/>
                        </a:lnTo>
                        <a:lnTo>
                          <a:pt x="356" y="278"/>
                        </a:lnTo>
                        <a:lnTo>
                          <a:pt x="380" y="278"/>
                        </a:lnTo>
                        <a:lnTo>
                          <a:pt x="384" y="278"/>
                        </a:lnTo>
                        <a:lnTo>
                          <a:pt x="386" y="276"/>
                        </a:lnTo>
                        <a:lnTo>
                          <a:pt x="388" y="274"/>
                        </a:lnTo>
                        <a:lnTo>
                          <a:pt x="390" y="270"/>
                        </a:lnTo>
                        <a:lnTo>
                          <a:pt x="392" y="268"/>
                        </a:lnTo>
                        <a:lnTo>
                          <a:pt x="396" y="268"/>
                        </a:lnTo>
                        <a:lnTo>
                          <a:pt x="398" y="270"/>
                        </a:lnTo>
                        <a:lnTo>
                          <a:pt x="398" y="274"/>
                        </a:lnTo>
                        <a:lnTo>
                          <a:pt x="400" y="27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46" name="íṩļîḍê">
                    <a:extLst>
                      <a:ext uri="{FF2B5EF4-FFF2-40B4-BE49-F238E27FC236}">
                        <a16:creationId xmlns="" xmlns:a16="http://schemas.microsoft.com/office/drawing/2014/main" id="{AAD39B2C-A87E-4680-BD8C-FBF8327959E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27256" y="3158738"/>
                    <a:ext cx="282329" cy="106481"/>
                  </a:xfrm>
                  <a:custGeom>
                    <a:avLst/>
                    <a:gdLst>
                      <a:gd name="T0" fmla="*/ 2147483647 w 162"/>
                      <a:gd name="T1" fmla="*/ 2147483647 h 64"/>
                      <a:gd name="T2" fmla="*/ 2147483647 w 162"/>
                      <a:gd name="T3" fmla="*/ 2147483647 h 64"/>
                      <a:gd name="T4" fmla="*/ 2147483647 w 162"/>
                      <a:gd name="T5" fmla="*/ 2147483647 h 64"/>
                      <a:gd name="T6" fmla="*/ 2147483647 w 162"/>
                      <a:gd name="T7" fmla="*/ 2147483647 h 64"/>
                      <a:gd name="T8" fmla="*/ 2147483647 w 162"/>
                      <a:gd name="T9" fmla="*/ 2147483647 h 64"/>
                      <a:gd name="T10" fmla="*/ 2147483647 w 162"/>
                      <a:gd name="T11" fmla="*/ 2147483647 h 64"/>
                      <a:gd name="T12" fmla="*/ 2147483647 w 162"/>
                      <a:gd name="T13" fmla="*/ 2147483647 h 64"/>
                      <a:gd name="T14" fmla="*/ 2147483647 w 162"/>
                      <a:gd name="T15" fmla="*/ 2147483647 h 64"/>
                      <a:gd name="T16" fmla="*/ 2147483647 w 162"/>
                      <a:gd name="T17" fmla="*/ 2147483647 h 64"/>
                      <a:gd name="T18" fmla="*/ 2147483647 w 162"/>
                      <a:gd name="T19" fmla="*/ 2147483647 h 64"/>
                      <a:gd name="T20" fmla="*/ 2147483647 w 162"/>
                      <a:gd name="T21" fmla="*/ 2147483647 h 64"/>
                      <a:gd name="T22" fmla="*/ 2147483647 w 162"/>
                      <a:gd name="T23" fmla="*/ 2147483647 h 64"/>
                      <a:gd name="T24" fmla="*/ 2147483647 w 162"/>
                      <a:gd name="T25" fmla="*/ 2147483647 h 64"/>
                      <a:gd name="T26" fmla="*/ 0 w 162"/>
                      <a:gd name="T27" fmla="*/ 2147483647 h 64"/>
                      <a:gd name="T28" fmla="*/ 2147483647 w 162"/>
                      <a:gd name="T29" fmla="*/ 2147483647 h 64"/>
                      <a:gd name="T30" fmla="*/ 2147483647 w 162"/>
                      <a:gd name="T31" fmla="*/ 2147483647 h 64"/>
                      <a:gd name="T32" fmla="*/ 2147483647 w 162"/>
                      <a:gd name="T33" fmla="*/ 2147483647 h 64"/>
                      <a:gd name="T34" fmla="*/ 2147483647 w 162"/>
                      <a:gd name="T35" fmla="*/ 2147483647 h 64"/>
                      <a:gd name="T36" fmla="*/ 2147483647 w 162"/>
                      <a:gd name="T37" fmla="*/ 2147483647 h 64"/>
                      <a:gd name="T38" fmla="*/ 2147483647 w 162"/>
                      <a:gd name="T39" fmla="*/ 2147483647 h 64"/>
                      <a:gd name="T40" fmla="*/ 2147483647 w 162"/>
                      <a:gd name="T41" fmla="*/ 0 h 64"/>
                      <a:gd name="T42" fmla="*/ 2147483647 w 162"/>
                      <a:gd name="T43" fmla="*/ 0 h 64"/>
                      <a:gd name="T44" fmla="*/ 2147483647 w 162"/>
                      <a:gd name="T45" fmla="*/ 0 h 64"/>
                      <a:gd name="T46" fmla="*/ 2147483647 w 162"/>
                      <a:gd name="T47" fmla="*/ 2147483647 h 64"/>
                      <a:gd name="T48" fmla="*/ 2147483647 w 162"/>
                      <a:gd name="T49" fmla="*/ 2147483647 h 64"/>
                      <a:gd name="T50" fmla="*/ 2147483647 w 162"/>
                      <a:gd name="T51" fmla="*/ 2147483647 h 64"/>
                      <a:gd name="T52" fmla="*/ 2147483647 w 162"/>
                      <a:gd name="T53" fmla="*/ 2147483647 h 64"/>
                      <a:gd name="T54" fmla="*/ 2147483647 w 162"/>
                      <a:gd name="T55" fmla="*/ 2147483647 h 64"/>
                      <a:gd name="T56" fmla="*/ 2147483647 w 162"/>
                      <a:gd name="T57" fmla="*/ 2147483647 h 64"/>
                      <a:gd name="T58" fmla="*/ 2147483647 w 162"/>
                      <a:gd name="T59" fmla="*/ 2147483647 h 64"/>
                      <a:gd name="T60" fmla="*/ 2147483647 w 162"/>
                      <a:gd name="T61" fmla="*/ 2147483647 h 64"/>
                      <a:gd name="T62" fmla="*/ 2147483647 w 162"/>
                      <a:gd name="T63" fmla="*/ 2147483647 h 64"/>
                      <a:gd name="T64" fmla="*/ 2147483647 w 162"/>
                      <a:gd name="T65" fmla="*/ 2147483647 h 64"/>
                      <a:gd name="T66" fmla="*/ 2147483647 w 162"/>
                      <a:gd name="T67" fmla="*/ 2147483647 h 64"/>
                      <a:gd name="T68" fmla="*/ 2147483647 w 162"/>
                      <a:gd name="T69" fmla="*/ 2147483647 h 64"/>
                      <a:gd name="T70" fmla="*/ 2147483647 w 162"/>
                      <a:gd name="T71" fmla="*/ 2147483647 h 64"/>
                      <a:gd name="T72" fmla="*/ 2147483647 w 162"/>
                      <a:gd name="T73" fmla="*/ 2147483647 h 64"/>
                      <a:gd name="T74" fmla="*/ 2147483647 w 162"/>
                      <a:gd name="T75" fmla="*/ 2147483647 h 64"/>
                      <a:gd name="T76" fmla="*/ 2147483647 w 162"/>
                      <a:gd name="T77" fmla="*/ 2147483647 h 64"/>
                      <a:gd name="T78" fmla="*/ 2147483647 w 162"/>
                      <a:gd name="T79" fmla="*/ 2147483647 h 64"/>
                      <a:gd name="T80" fmla="*/ 2147483647 w 162"/>
                      <a:gd name="T81" fmla="*/ 2147483647 h 64"/>
                      <a:gd name="T82" fmla="*/ 2147483647 w 162"/>
                      <a:gd name="T83" fmla="*/ 2147483647 h 64"/>
                      <a:gd name="T84" fmla="*/ 2147483647 w 162"/>
                      <a:gd name="T85" fmla="*/ 2147483647 h 64"/>
                      <a:gd name="T86" fmla="*/ 2147483647 w 162"/>
                      <a:gd name="T87" fmla="*/ 2147483647 h 64"/>
                      <a:gd name="T88" fmla="*/ 2147483647 w 162"/>
                      <a:gd name="T89" fmla="*/ 2147483647 h 64"/>
                      <a:gd name="T90" fmla="*/ 2147483647 w 162"/>
                      <a:gd name="T91" fmla="*/ 2147483647 h 64"/>
                      <a:gd name="T92" fmla="*/ 2147483647 w 162"/>
                      <a:gd name="T93" fmla="*/ 2147483647 h 64"/>
                      <a:gd name="T94" fmla="*/ 2147483647 w 162"/>
                      <a:gd name="T95" fmla="*/ 2147483647 h 64"/>
                      <a:gd name="T96" fmla="*/ 2147483647 w 162"/>
                      <a:gd name="T97" fmla="*/ 2147483647 h 64"/>
                      <a:gd name="T98" fmla="*/ 2147483647 w 162"/>
                      <a:gd name="T99" fmla="*/ 2147483647 h 64"/>
                      <a:gd name="T100" fmla="*/ 2147483647 w 162"/>
                      <a:gd name="T101" fmla="*/ 2147483647 h 64"/>
                      <a:gd name="T102" fmla="*/ 2147483647 w 162"/>
                      <a:gd name="T103" fmla="*/ 2147483647 h 64"/>
                      <a:gd name="T104" fmla="*/ 2147483647 w 162"/>
                      <a:gd name="T105" fmla="*/ 2147483647 h 64"/>
                      <a:gd name="T106" fmla="*/ 2147483647 w 162"/>
                      <a:gd name="T107" fmla="*/ 2147483647 h 64"/>
                      <a:gd name="T108" fmla="*/ 2147483647 w 162"/>
                      <a:gd name="T109" fmla="*/ 2147483647 h 64"/>
                      <a:gd name="T110" fmla="*/ 2147483647 w 162"/>
                      <a:gd name="T111" fmla="*/ 2147483647 h 64"/>
                      <a:gd name="T112" fmla="*/ 2147483647 w 162"/>
                      <a:gd name="T113" fmla="*/ 2147483647 h 64"/>
                      <a:gd name="T114" fmla="*/ 2147483647 w 162"/>
                      <a:gd name="T115" fmla="*/ 2147483647 h 64"/>
                      <a:gd name="T116" fmla="*/ 2147483647 w 162"/>
                      <a:gd name="T117" fmla="*/ 2147483647 h 64"/>
                      <a:gd name="T118" fmla="*/ 2147483647 w 162"/>
                      <a:gd name="T119" fmla="*/ 2147483647 h 64"/>
                      <a:gd name="T120" fmla="*/ 2147483647 w 162"/>
                      <a:gd name="T121" fmla="*/ 2147483647 h 64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w 162"/>
                      <a:gd name="T184" fmla="*/ 0 h 64"/>
                      <a:gd name="T185" fmla="*/ 162 w 162"/>
                      <a:gd name="T186" fmla="*/ 64 h 64"/>
                    </a:gdLst>
                    <a:ahLst/>
                    <a:cxnLst>
                      <a:cxn ang="T122">
                        <a:pos x="T0" y="T1"/>
                      </a:cxn>
                      <a:cxn ang="T123">
                        <a:pos x="T2" y="T3"/>
                      </a:cxn>
                      <a:cxn ang="T124">
                        <a:pos x="T4" y="T5"/>
                      </a:cxn>
                      <a:cxn ang="T125">
                        <a:pos x="T6" y="T7"/>
                      </a:cxn>
                      <a:cxn ang="T126">
                        <a:pos x="T8" y="T9"/>
                      </a:cxn>
                      <a:cxn ang="T127">
                        <a:pos x="T10" y="T11"/>
                      </a:cxn>
                      <a:cxn ang="T128">
                        <a:pos x="T12" y="T13"/>
                      </a:cxn>
                      <a:cxn ang="T129">
                        <a:pos x="T14" y="T15"/>
                      </a:cxn>
                      <a:cxn ang="T130">
                        <a:pos x="T16" y="T17"/>
                      </a:cxn>
                      <a:cxn ang="T131">
                        <a:pos x="T18" y="T19"/>
                      </a:cxn>
                      <a:cxn ang="T132">
                        <a:pos x="T20" y="T21"/>
                      </a:cxn>
                      <a:cxn ang="T133">
                        <a:pos x="T22" y="T23"/>
                      </a:cxn>
                      <a:cxn ang="T134">
                        <a:pos x="T24" y="T25"/>
                      </a:cxn>
                      <a:cxn ang="T135">
                        <a:pos x="T26" y="T27"/>
                      </a:cxn>
                      <a:cxn ang="T136">
                        <a:pos x="T28" y="T29"/>
                      </a:cxn>
                      <a:cxn ang="T137">
                        <a:pos x="T30" y="T31"/>
                      </a:cxn>
                      <a:cxn ang="T138">
                        <a:pos x="T32" y="T33"/>
                      </a:cxn>
                      <a:cxn ang="T139">
                        <a:pos x="T34" y="T35"/>
                      </a:cxn>
                      <a:cxn ang="T140">
                        <a:pos x="T36" y="T37"/>
                      </a:cxn>
                      <a:cxn ang="T141">
                        <a:pos x="T38" y="T39"/>
                      </a:cxn>
                      <a:cxn ang="T142">
                        <a:pos x="T40" y="T41"/>
                      </a:cxn>
                      <a:cxn ang="T143">
                        <a:pos x="T42" y="T43"/>
                      </a:cxn>
                      <a:cxn ang="T144">
                        <a:pos x="T44" y="T45"/>
                      </a:cxn>
                      <a:cxn ang="T145">
                        <a:pos x="T46" y="T47"/>
                      </a:cxn>
                      <a:cxn ang="T146">
                        <a:pos x="T48" y="T49"/>
                      </a:cxn>
                      <a:cxn ang="T147">
                        <a:pos x="T50" y="T51"/>
                      </a:cxn>
                      <a:cxn ang="T148">
                        <a:pos x="T52" y="T53"/>
                      </a:cxn>
                      <a:cxn ang="T149">
                        <a:pos x="T54" y="T55"/>
                      </a:cxn>
                      <a:cxn ang="T150">
                        <a:pos x="T56" y="T57"/>
                      </a:cxn>
                      <a:cxn ang="T151">
                        <a:pos x="T58" y="T59"/>
                      </a:cxn>
                      <a:cxn ang="T152">
                        <a:pos x="T60" y="T61"/>
                      </a:cxn>
                      <a:cxn ang="T153">
                        <a:pos x="T62" y="T63"/>
                      </a:cxn>
                      <a:cxn ang="T154">
                        <a:pos x="T64" y="T65"/>
                      </a:cxn>
                      <a:cxn ang="T155">
                        <a:pos x="T66" y="T67"/>
                      </a:cxn>
                      <a:cxn ang="T156">
                        <a:pos x="T68" y="T69"/>
                      </a:cxn>
                      <a:cxn ang="T157">
                        <a:pos x="T70" y="T71"/>
                      </a:cxn>
                      <a:cxn ang="T158">
                        <a:pos x="T72" y="T73"/>
                      </a:cxn>
                      <a:cxn ang="T159">
                        <a:pos x="T74" y="T75"/>
                      </a:cxn>
                      <a:cxn ang="T160">
                        <a:pos x="T76" y="T77"/>
                      </a:cxn>
                      <a:cxn ang="T161">
                        <a:pos x="T78" y="T79"/>
                      </a:cxn>
                      <a:cxn ang="T162">
                        <a:pos x="T80" y="T81"/>
                      </a:cxn>
                      <a:cxn ang="T163">
                        <a:pos x="T82" y="T83"/>
                      </a:cxn>
                      <a:cxn ang="T164">
                        <a:pos x="T84" y="T85"/>
                      </a:cxn>
                      <a:cxn ang="T165">
                        <a:pos x="T86" y="T87"/>
                      </a:cxn>
                      <a:cxn ang="T166">
                        <a:pos x="T88" y="T89"/>
                      </a:cxn>
                      <a:cxn ang="T167">
                        <a:pos x="T90" y="T91"/>
                      </a:cxn>
                      <a:cxn ang="T168">
                        <a:pos x="T92" y="T93"/>
                      </a:cxn>
                      <a:cxn ang="T169">
                        <a:pos x="T94" y="T95"/>
                      </a:cxn>
                      <a:cxn ang="T170">
                        <a:pos x="T96" y="T97"/>
                      </a:cxn>
                      <a:cxn ang="T171">
                        <a:pos x="T98" y="T99"/>
                      </a:cxn>
                      <a:cxn ang="T172">
                        <a:pos x="T100" y="T101"/>
                      </a:cxn>
                      <a:cxn ang="T173">
                        <a:pos x="T102" y="T103"/>
                      </a:cxn>
                      <a:cxn ang="T174">
                        <a:pos x="T104" y="T105"/>
                      </a:cxn>
                      <a:cxn ang="T175">
                        <a:pos x="T106" y="T107"/>
                      </a:cxn>
                      <a:cxn ang="T176">
                        <a:pos x="T108" y="T109"/>
                      </a:cxn>
                      <a:cxn ang="T177">
                        <a:pos x="T110" y="T111"/>
                      </a:cxn>
                      <a:cxn ang="T178">
                        <a:pos x="T112" y="T113"/>
                      </a:cxn>
                      <a:cxn ang="T179">
                        <a:pos x="T114" y="T115"/>
                      </a:cxn>
                      <a:cxn ang="T180">
                        <a:pos x="T116" y="T117"/>
                      </a:cxn>
                      <a:cxn ang="T181">
                        <a:pos x="T118" y="T119"/>
                      </a:cxn>
                      <a:cxn ang="T182">
                        <a:pos x="T120" y="T121"/>
                      </a:cxn>
                    </a:cxnLst>
                    <a:rect l="T183" t="T184" r="T185" b="T186"/>
                    <a:pathLst>
                      <a:path w="162" h="64">
                        <a:moveTo>
                          <a:pt x="44" y="18"/>
                        </a:moveTo>
                        <a:lnTo>
                          <a:pt x="44" y="16"/>
                        </a:lnTo>
                        <a:lnTo>
                          <a:pt x="48" y="16"/>
                        </a:lnTo>
                        <a:lnTo>
                          <a:pt x="48" y="12"/>
                        </a:lnTo>
                        <a:lnTo>
                          <a:pt x="44" y="10"/>
                        </a:lnTo>
                        <a:lnTo>
                          <a:pt x="44" y="12"/>
                        </a:lnTo>
                        <a:lnTo>
                          <a:pt x="36" y="12"/>
                        </a:lnTo>
                        <a:lnTo>
                          <a:pt x="30" y="16"/>
                        </a:lnTo>
                        <a:lnTo>
                          <a:pt x="22" y="18"/>
                        </a:lnTo>
                        <a:lnTo>
                          <a:pt x="16" y="20"/>
                        </a:lnTo>
                        <a:lnTo>
                          <a:pt x="14" y="22"/>
                        </a:lnTo>
                        <a:lnTo>
                          <a:pt x="12" y="24"/>
                        </a:lnTo>
                        <a:lnTo>
                          <a:pt x="6" y="26"/>
                        </a:lnTo>
                        <a:lnTo>
                          <a:pt x="0" y="26"/>
                        </a:lnTo>
                        <a:lnTo>
                          <a:pt x="4" y="24"/>
                        </a:lnTo>
                        <a:lnTo>
                          <a:pt x="6" y="24"/>
                        </a:lnTo>
                        <a:lnTo>
                          <a:pt x="8" y="18"/>
                        </a:lnTo>
                        <a:lnTo>
                          <a:pt x="12" y="14"/>
                        </a:lnTo>
                        <a:lnTo>
                          <a:pt x="18" y="10"/>
                        </a:lnTo>
                        <a:lnTo>
                          <a:pt x="24" y="6"/>
                        </a:lnTo>
                        <a:lnTo>
                          <a:pt x="42" y="0"/>
                        </a:lnTo>
                        <a:lnTo>
                          <a:pt x="56" y="0"/>
                        </a:lnTo>
                        <a:lnTo>
                          <a:pt x="60" y="0"/>
                        </a:lnTo>
                        <a:lnTo>
                          <a:pt x="62" y="2"/>
                        </a:lnTo>
                        <a:lnTo>
                          <a:pt x="66" y="4"/>
                        </a:lnTo>
                        <a:lnTo>
                          <a:pt x="78" y="8"/>
                        </a:lnTo>
                        <a:lnTo>
                          <a:pt x="86" y="16"/>
                        </a:lnTo>
                        <a:lnTo>
                          <a:pt x="90" y="16"/>
                        </a:lnTo>
                        <a:lnTo>
                          <a:pt x="96" y="16"/>
                        </a:lnTo>
                        <a:lnTo>
                          <a:pt x="102" y="18"/>
                        </a:lnTo>
                        <a:lnTo>
                          <a:pt x="114" y="24"/>
                        </a:lnTo>
                        <a:lnTo>
                          <a:pt x="122" y="32"/>
                        </a:lnTo>
                        <a:lnTo>
                          <a:pt x="130" y="38"/>
                        </a:lnTo>
                        <a:lnTo>
                          <a:pt x="142" y="42"/>
                        </a:lnTo>
                        <a:lnTo>
                          <a:pt x="140" y="44"/>
                        </a:lnTo>
                        <a:lnTo>
                          <a:pt x="154" y="48"/>
                        </a:lnTo>
                        <a:lnTo>
                          <a:pt x="160" y="52"/>
                        </a:lnTo>
                        <a:lnTo>
                          <a:pt x="162" y="58"/>
                        </a:lnTo>
                        <a:lnTo>
                          <a:pt x="154" y="60"/>
                        </a:lnTo>
                        <a:lnTo>
                          <a:pt x="152" y="60"/>
                        </a:lnTo>
                        <a:lnTo>
                          <a:pt x="152" y="62"/>
                        </a:lnTo>
                        <a:lnTo>
                          <a:pt x="142" y="64"/>
                        </a:lnTo>
                        <a:lnTo>
                          <a:pt x="130" y="64"/>
                        </a:lnTo>
                        <a:lnTo>
                          <a:pt x="108" y="62"/>
                        </a:lnTo>
                        <a:lnTo>
                          <a:pt x="112" y="58"/>
                        </a:lnTo>
                        <a:lnTo>
                          <a:pt x="118" y="52"/>
                        </a:lnTo>
                        <a:lnTo>
                          <a:pt x="118" y="48"/>
                        </a:lnTo>
                        <a:lnTo>
                          <a:pt x="110" y="48"/>
                        </a:lnTo>
                        <a:lnTo>
                          <a:pt x="102" y="46"/>
                        </a:lnTo>
                        <a:lnTo>
                          <a:pt x="100" y="44"/>
                        </a:lnTo>
                        <a:lnTo>
                          <a:pt x="98" y="38"/>
                        </a:lnTo>
                        <a:lnTo>
                          <a:pt x="98" y="34"/>
                        </a:lnTo>
                        <a:lnTo>
                          <a:pt x="96" y="32"/>
                        </a:lnTo>
                        <a:lnTo>
                          <a:pt x="92" y="30"/>
                        </a:lnTo>
                        <a:lnTo>
                          <a:pt x="78" y="30"/>
                        </a:lnTo>
                        <a:lnTo>
                          <a:pt x="76" y="28"/>
                        </a:lnTo>
                        <a:lnTo>
                          <a:pt x="72" y="26"/>
                        </a:lnTo>
                        <a:lnTo>
                          <a:pt x="60" y="22"/>
                        </a:lnTo>
                        <a:lnTo>
                          <a:pt x="50" y="18"/>
                        </a:lnTo>
                        <a:lnTo>
                          <a:pt x="44" y="16"/>
                        </a:lnTo>
                        <a:lnTo>
                          <a:pt x="44" y="1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47" name="i$ḷïḋè">
                    <a:extLst>
                      <a:ext uri="{FF2B5EF4-FFF2-40B4-BE49-F238E27FC236}">
                        <a16:creationId xmlns="" xmlns:a16="http://schemas.microsoft.com/office/drawing/2014/main" id="{A63A46E5-8122-4762-BC30-90C3BC6B120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93899" y="3300244"/>
                    <a:ext cx="55088" cy="25219"/>
                  </a:xfrm>
                  <a:custGeom>
                    <a:avLst/>
                    <a:gdLst>
                      <a:gd name="T0" fmla="*/ 0 w 30"/>
                      <a:gd name="T1" fmla="*/ 2147483647 h 14"/>
                      <a:gd name="T2" fmla="*/ 0 w 30"/>
                      <a:gd name="T3" fmla="*/ 2147483647 h 14"/>
                      <a:gd name="T4" fmla="*/ 2147483647 w 30"/>
                      <a:gd name="T5" fmla="*/ 2147483647 h 14"/>
                      <a:gd name="T6" fmla="*/ 2147483647 w 30"/>
                      <a:gd name="T7" fmla="*/ 0 h 14"/>
                      <a:gd name="T8" fmla="*/ 2147483647 w 30"/>
                      <a:gd name="T9" fmla="*/ 0 h 14"/>
                      <a:gd name="T10" fmla="*/ 2147483647 w 30"/>
                      <a:gd name="T11" fmla="*/ 2147483647 h 14"/>
                      <a:gd name="T12" fmla="*/ 2147483647 w 30"/>
                      <a:gd name="T13" fmla="*/ 2147483647 h 14"/>
                      <a:gd name="T14" fmla="*/ 2147483647 w 30"/>
                      <a:gd name="T15" fmla="*/ 2147483647 h 14"/>
                      <a:gd name="T16" fmla="*/ 2147483647 w 30"/>
                      <a:gd name="T17" fmla="*/ 2147483647 h 14"/>
                      <a:gd name="T18" fmla="*/ 2147483647 w 30"/>
                      <a:gd name="T19" fmla="*/ 2147483647 h 14"/>
                      <a:gd name="T20" fmla="*/ 2147483647 w 30"/>
                      <a:gd name="T21" fmla="*/ 2147483647 h 14"/>
                      <a:gd name="T22" fmla="*/ 0 w 30"/>
                      <a:gd name="T23" fmla="*/ 2147483647 h 14"/>
                      <a:gd name="T24" fmla="*/ 0 w 30"/>
                      <a:gd name="T25" fmla="*/ 2147483647 h 14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30"/>
                      <a:gd name="T40" fmla="*/ 0 h 14"/>
                      <a:gd name="T41" fmla="*/ 30 w 30"/>
                      <a:gd name="T42" fmla="*/ 14 h 14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30" h="14">
                        <a:moveTo>
                          <a:pt x="0" y="8"/>
                        </a:moveTo>
                        <a:lnTo>
                          <a:pt x="0" y="4"/>
                        </a:lnTo>
                        <a:lnTo>
                          <a:pt x="2" y="2"/>
                        </a:lnTo>
                        <a:lnTo>
                          <a:pt x="6" y="0"/>
                        </a:lnTo>
                        <a:lnTo>
                          <a:pt x="12" y="0"/>
                        </a:lnTo>
                        <a:lnTo>
                          <a:pt x="20" y="4"/>
                        </a:lnTo>
                        <a:lnTo>
                          <a:pt x="30" y="12"/>
                        </a:lnTo>
                        <a:lnTo>
                          <a:pt x="26" y="12"/>
                        </a:lnTo>
                        <a:lnTo>
                          <a:pt x="20" y="14"/>
                        </a:lnTo>
                        <a:lnTo>
                          <a:pt x="8" y="12"/>
                        </a:lnTo>
                        <a:lnTo>
                          <a:pt x="4" y="10"/>
                        </a:lnTo>
                        <a:lnTo>
                          <a:pt x="0" y="6"/>
                        </a:lnTo>
                        <a:lnTo>
                          <a:pt x="0" y="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48" name="ïSľïde">
                    <a:extLst>
                      <a:ext uri="{FF2B5EF4-FFF2-40B4-BE49-F238E27FC236}">
                        <a16:creationId xmlns="" xmlns:a16="http://schemas.microsoft.com/office/drawing/2014/main" id="{1E49FE2F-B838-45E7-9BD9-73699F032D8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492755" y="3300244"/>
                    <a:ext cx="45449" cy="22417"/>
                  </a:xfrm>
                  <a:custGeom>
                    <a:avLst/>
                    <a:gdLst>
                      <a:gd name="T0" fmla="*/ 2147483647 w 26"/>
                      <a:gd name="T1" fmla="*/ 2147483647 h 12"/>
                      <a:gd name="T2" fmla="*/ 2147483647 w 26"/>
                      <a:gd name="T3" fmla="*/ 0 h 12"/>
                      <a:gd name="T4" fmla="*/ 2147483647 w 26"/>
                      <a:gd name="T5" fmla="*/ 2147483647 h 12"/>
                      <a:gd name="T6" fmla="*/ 2147483647 w 26"/>
                      <a:gd name="T7" fmla="*/ 2147483647 h 12"/>
                      <a:gd name="T8" fmla="*/ 2147483647 w 26"/>
                      <a:gd name="T9" fmla="*/ 2147483647 h 12"/>
                      <a:gd name="T10" fmla="*/ 2147483647 w 26"/>
                      <a:gd name="T11" fmla="*/ 2147483647 h 12"/>
                      <a:gd name="T12" fmla="*/ 2147483647 w 26"/>
                      <a:gd name="T13" fmla="*/ 2147483647 h 12"/>
                      <a:gd name="T14" fmla="*/ 2147483647 w 26"/>
                      <a:gd name="T15" fmla="*/ 2147483647 h 12"/>
                      <a:gd name="T16" fmla="*/ 0 w 26"/>
                      <a:gd name="T17" fmla="*/ 2147483647 h 12"/>
                      <a:gd name="T18" fmla="*/ 0 w 26"/>
                      <a:gd name="T19" fmla="*/ 2147483647 h 12"/>
                      <a:gd name="T20" fmla="*/ 2147483647 w 26"/>
                      <a:gd name="T21" fmla="*/ 2147483647 h 12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26"/>
                      <a:gd name="T34" fmla="*/ 0 h 12"/>
                      <a:gd name="T35" fmla="*/ 26 w 26"/>
                      <a:gd name="T36" fmla="*/ 12 h 12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26" h="12">
                        <a:moveTo>
                          <a:pt x="10" y="2"/>
                        </a:moveTo>
                        <a:lnTo>
                          <a:pt x="24" y="0"/>
                        </a:lnTo>
                        <a:lnTo>
                          <a:pt x="24" y="2"/>
                        </a:lnTo>
                        <a:lnTo>
                          <a:pt x="26" y="6"/>
                        </a:lnTo>
                        <a:lnTo>
                          <a:pt x="24" y="8"/>
                        </a:lnTo>
                        <a:lnTo>
                          <a:pt x="22" y="10"/>
                        </a:lnTo>
                        <a:lnTo>
                          <a:pt x="12" y="12"/>
                        </a:lnTo>
                        <a:lnTo>
                          <a:pt x="4" y="10"/>
                        </a:lnTo>
                        <a:lnTo>
                          <a:pt x="0" y="8"/>
                        </a:lnTo>
                        <a:lnTo>
                          <a:pt x="0" y="2"/>
                        </a:lnTo>
                        <a:lnTo>
                          <a:pt x="10" y="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49" name="ïṡlîḋe">
                    <a:extLst>
                      <a:ext uri="{FF2B5EF4-FFF2-40B4-BE49-F238E27FC236}">
                        <a16:creationId xmlns="" xmlns:a16="http://schemas.microsoft.com/office/drawing/2014/main" id="{3C18272A-DDA0-447A-AD1A-20F6130B250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17311" y="3105497"/>
                    <a:ext cx="16526" cy="23818"/>
                  </a:xfrm>
                  <a:custGeom>
                    <a:avLst/>
                    <a:gdLst>
                      <a:gd name="T0" fmla="*/ 2147483647 w 10"/>
                      <a:gd name="T1" fmla="*/ 2147483647 h 14"/>
                      <a:gd name="T2" fmla="*/ 2147483647 w 10"/>
                      <a:gd name="T3" fmla="*/ 2147483647 h 14"/>
                      <a:gd name="T4" fmla="*/ 2147483647 w 10"/>
                      <a:gd name="T5" fmla="*/ 2147483647 h 14"/>
                      <a:gd name="T6" fmla="*/ 2147483647 w 10"/>
                      <a:gd name="T7" fmla="*/ 2147483647 h 14"/>
                      <a:gd name="T8" fmla="*/ 0 w 10"/>
                      <a:gd name="T9" fmla="*/ 2147483647 h 14"/>
                      <a:gd name="T10" fmla="*/ 2147483647 w 10"/>
                      <a:gd name="T11" fmla="*/ 2147483647 h 14"/>
                      <a:gd name="T12" fmla="*/ 2147483647 w 10"/>
                      <a:gd name="T13" fmla="*/ 0 h 14"/>
                      <a:gd name="T14" fmla="*/ 2147483647 w 10"/>
                      <a:gd name="T15" fmla="*/ 2147483647 h 14"/>
                      <a:gd name="T16" fmla="*/ 2147483647 w 10"/>
                      <a:gd name="T17" fmla="*/ 2147483647 h 14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w 10"/>
                      <a:gd name="T28" fmla="*/ 0 h 14"/>
                      <a:gd name="T29" fmla="*/ 10 w 10"/>
                      <a:gd name="T30" fmla="*/ 14 h 14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T27" t="T28" r="T29" b="T30"/>
                    <a:pathLst>
                      <a:path w="10" h="14">
                        <a:moveTo>
                          <a:pt x="10" y="8"/>
                        </a:moveTo>
                        <a:lnTo>
                          <a:pt x="8" y="12"/>
                        </a:lnTo>
                        <a:lnTo>
                          <a:pt x="4" y="14"/>
                        </a:lnTo>
                        <a:lnTo>
                          <a:pt x="2" y="12"/>
                        </a:lnTo>
                        <a:lnTo>
                          <a:pt x="0" y="8"/>
                        </a:lnTo>
                        <a:lnTo>
                          <a:pt x="2" y="4"/>
                        </a:lnTo>
                        <a:lnTo>
                          <a:pt x="4" y="0"/>
                        </a:lnTo>
                        <a:lnTo>
                          <a:pt x="8" y="2"/>
                        </a:lnTo>
                        <a:lnTo>
                          <a:pt x="10" y="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50" name="îṡľïḍê">
                    <a:extLst>
                      <a:ext uri="{FF2B5EF4-FFF2-40B4-BE49-F238E27FC236}">
                        <a16:creationId xmlns="" xmlns:a16="http://schemas.microsoft.com/office/drawing/2014/main" id="{BD1E62D3-6B3A-4188-8370-672DEB950E0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39651" y="3573451"/>
                    <a:ext cx="151494" cy="68651"/>
                  </a:xfrm>
                  <a:custGeom>
                    <a:avLst/>
                    <a:gdLst>
                      <a:gd name="T0" fmla="*/ 0 w 88"/>
                      <a:gd name="T1" fmla="*/ 2147483647 h 42"/>
                      <a:gd name="T2" fmla="*/ 0 w 88"/>
                      <a:gd name="T3" fmla="*/ 2147483647 h 42"/>
                      <a:gd name="T4" fmla="*/ 0 w 88"/>
                      <a:gd name="T5" fmla="*/ 2147483647 h 42"/>
                      <a:gd name="T6" fmla="*/ 0 w 88"/>
                      <a:gd name="T7" fmla="*/ 2147483647 h 42"/>
                      <a:gd name="T8" fmla="*/ 2147483647 w 88"/>
                      <a:gd name="T9" fmla="*/ 2147483647 h 42"/>
                      <a:gd name="T10" fmla="*/ 2147483647 w 88"/>
                      <a:gd name="T11" fmla="*/ 2147483647 h 42"/>
                      <a:gd name="T12" fmla="*/ 2147483647 w 88"/>
                      <a:gd name="T13" fmla="*/ 2147483647 h 42"/>
                      <a:gd name="T14" fmla="*/ 2147483647 w 88"/>
                      <a:gd name="T15" fmla="*/ 2147483647 h 42"/>
                      <a:gd name="T16" fmla="*/ 2147483647 w 88"/>
                      <a:gd name="T17" fmla="*/ 2147483647 h 42"/>
                      <a:gd name="T18" fmla="*/ 2147483647 w 88"/>
                      <a:gd name="T19" fmla="*/ 2147483647 h 42"/>
                      <a:gd name="T20" fmla="*/ 2147483647 w 88"/>
                      <a:gd name="T21" fmla="*/ 2147483647 h 42"/>
                      <a:gd name="T22" fmla="*/ 2147483647 w 88"/>
                      <a:gd name="T23" fmla="*/ 2147483647 h 42"/>
                      <a:gd name="T24" fmla="*/ 2147483647 w 88"/>
                      <a:gd name="T25" fmla="*/ 2147483647 h 42"/>
                      <a:gd name="T26" fmla="*/ 2147483647 w 88"/>
                      <a:gd name="T27" fmla="*/ 2147483647 h 42"/>
                      <a:gd name="T28" fmla="*/ 2147483647 w 88"/>
                      <a:gd name="T29" fmla="*/ 0 h 42"/>
                      <a:gd name="T30" fmla="*/ 2147483647 w 88"/>
                      <a:gd name="T31" fmla="*/ 0 h 42"/>
                      <a:gd name="T32" fmla="*/ 2147483647 w 88"/>
                      <a:gd name="T33" fmla="*/ 2147483647 h 42"/>
                      <a:gd name="T34" fmla="*/ 2147483647 w 88"/>
                      <a:gd name="T35" fmla="*/ 2147483647 h 42"/>
                      <a:gd name="T36" fmla="*/ 2147483647 w 88"/>
                      <a:gd name="T37" fmla="*/ 2147483647 h 42"/>
                      <a:gd name="T38" fmla="*/ 2147483647 w 88"/>
                      <a:gd name="T39" fmla="*/ 2147483647 h 42"/>
                      <a:gd name="T40" fmla="*/ 2147483647 w 88"/>
                      <a:gd name="T41" fmla="*/ 2147483647 h 42"/>
                      <a:gd name="T42" fmla="*/ 2147483647 w 88"/>
                      <a:gd name="T43" fmla="*/ 2147483647 h 42"/>
                      <a:gd name="T44" fmla="*/ 2147483647 w 88"/>
                      <a:gd name="T45" fmla="*/ 2147483647 h 42"/>
                      <a:gd name="T46" fmla="*/ 2147483647 w 88"/>
                      <a:gd name="T47" fmla="*/ 2147483647 h 42"/>
                      <a:gd name="T48" fmla="*/ 2147483647 w 88"/>
                      <a:gd name="T49" fmla="*/ 2147483647 h 42"/>
                      <a:gd name="T50" fmla="*/ 2147483647 w 88"/>
                      <a:gd name="T51" fmla="*/ 2147483647 h 42"/>
                      <a:gd name="T52" fmla="*/ 2147483647 w 88"/>
                      <a:gd name="T53" fmla="*/ 2147483647 h 42"/>
                      <a:gd name="T54" fmla="*/ 2147483647 w 88"/>
                      <a:gd name="T55" fmla="*/ 2147483647 h 42"/>
                      <a:gd name="T56" fmla="*/ 2147483647 w 88"/>
                      <a:gd name="T57" fmla="*/ 2147483647 h 42"/>
                      <a:gd name="T58" fmla="*/ 2147483647 w 88"/>
                      <a:gd name="T59" fmla="*/ 2147483647 h 42"/>
                      <a:gd name="T60" fmla="*/ 2147483647 w 88"/>
                      <a:gd name="T61" fmla="*/ 2147483647 h 42"/>
                      <a:gd name="T62" fmla="*/ 2147483647 w 88"/>
                      <a:gd name="T63" fmla="*/ 2147483647 h 42"/>
                      <a:gd name="T64" fmla="*/ 2147483647 w 88"/>
                      <a:gd name="T65" fmla="*/ 2147483647 h 42"/>
                      <a:gd name="T66" fmla="*/ 2147483647 w 88"/>
                      <a:gd name="T67" fmla="*/ 2147483647 h 42"/>
                      <a:gd name="T68" fmla="*/ 2147483647 w 88"/>
                      <a:gd name="T69" fmla="*/ 2147483647 h 42"/>
                      <a:gd name="T70" fmla="*/ 2147483647 w 88"/>
                      <a:gd name="T71" fmla="*/ 2147483647 h 42"/>
                      <a:gd name="T72" fmla="*/ 2147483647 w 88"/>
                      <a:gd name="T73" fmla="*/ 2147483647 h 42"/>
                      <a:gd name="T74" fmla="*/ 2147483647 w 88"/>
                      <a:gd name="T75" fmla="*/ 2147483647 h 42"/>
                      <a:gd name="T76" fmla="*/ 2147483647 w 88"/>
                      <a:gd name="T77" fmla="*/ 2147483647 h 42"/>
                      <a:gd name="T78" fmla="*/ 2147483647 w 88"/>
                      <a:gd name="T79" fmla="*/ 2147483647 h 42"/>
                      <a:gd name="T80" fmla="*/ 2147483647 w 88"/>
                      <a:gd name="T81" fmla="*/ 2147483647 h 42"/>
                      <a:gd name="T82" fmla="*/ 2147483647 w 88"/>
                      <a:gd name="T83" fmla="*/ 2147483647 h 42"/>
                      <a:gd name="T84" fmla="*/ 2147483647 w 88"/>
                      <a:gd name="T85" fmla="*/ 2147483647 h 42"/>
                      <a:gd name="T86" fmla="*/ 2147483647 w 88"/>
                      <a:gd name="T87" fmla="*/ 2147483647 h 42"/>
                      <a:gd name="T88" fmla="*/ 2147483647 w 88"/>
                      <a:gd name="T89" fmla="*/ 2147483647 h 42"/>
                      <a:gd name="T90" fmla="*/ 2147483647 w 88"/>
                      <a:gd name="T91" fmla="*/ 2147483647 h 42"/>
                      <a:gd name="T92" fmla="*/ 2147483647 w 88"/>
                      <a:gd name="T93" fmla="*/ 2147483647 h 42"/>
                      <a:gd name="T94" fmla="*/ 2147483647 w 88"/>
                      <a:gd name="T95" fmla="*/ 2147483647 h 42"/>
                      <a:gd name="T96" fmla="*/ 2147483647 w 88"/>
                      <a:gd name="T97" fmla="*/ 2147483647 h 42"/>
                      <a:gd name="T98" fmla="*/ 0 w 88"/>
                      <a:gd name="T99" fmla="*/ 2147483647 h 42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w 88"/>
                      <a:gd name="T151" fmla="*/ 0 h 42"/>
                      <a:gd name="T152" fmla="*/ 88 w 88"/>
                      <a:gd name="T153" fmla="*/ 42 h 42"/>
                    </a:gdLst>
                    <a:ahLst/>
                    <a:cxnLst>
                      <a:cxn ang="T100">
                        <a:pos x="T0" y="T1"/>
                      </a:cxn>
                      <a:cxn ang="T101">
                        <a:pos x="T2" y="T3"/>
                      </a:cxn>
                      <a:cxn ang="T102">
                        <a:pos x="T4" y="T5"/>
                      </a:cxn>
                      <a:cxn ang="T103">
                        <a:pos x="T6" y="T7"/>
                      </a:cxn>
                      <a:cxn ang="T104">
                        <a:pos x="T8" y="T9"/>
                      </a:cxn>
                      <a:cxn ang="T105">
                        <a:pos x="T10" y="T11"/>
                      </a:cxn>
                      <a:cxn ang="T106">
                        <a:pos x="T12" y="T13"/>
                      </a:cxn>
                      <a:cxn ang="T107">
                        <a:pos x="T14" y="T15"/>
                      </a:cxn>
                      <a:cxn ang="T108">
                        <a:pos x="T16" y="T17"/>
                      </a:cxn>
                      <a:cxn ang="T109">
                        <a:pos x="T18" y="T19"/>
                      </a:cxn>
                      <a:cxn ang="T110">
                        <a:pos x="T20" y="T21"/>
                      </a:cxn>
                      <a:cxn ang="T111">
                        <a:pos x="T22" y="T23"/>
                      </a:cxn>
                      <a:cxn ang="T112">
                        <a:pos x="T24" y="T25"/>
                      </a:cxn>
                      <a:cxn ang="T113">
                        <a:pos x="T26" y="T27"/>
                      </a:cxn>
                      <a:cxn ang="T114">
                        <a:pos x="T28" y="T29"/>
                      </a:cxn>
                      <a:cxn ang="T115">
                        <a:pos x="T30" y="T31"/>
                      </a:cxn>
                      <a:cxn ang="T116">
                        <a:pos x="T32" y="T33"/>
                      </a:cxn>
                      <a:cxn ang="T117">
                        <a:pos x="T34" y="T35"/>
                      </a:cxn>
                      <a:cxn ang="T118">
                        <a:pos x="T36" y="T37"/>
                      </a:cxn>
                      <a:cxn ang="T119">
                        <a:pos x="T38" y="T39"/>
                      </a:cxn>
                      <a:cxn ang="T120">
                        <a:pos x="T40" y="T41"/>
                      </a:cxn>
                      <a:cxn ang="T121">
                        <a:pos x="T42" y="T43"/>
                      </a:cxn>
                      <a:cxn ang="T122">
                        <a:pos x="T44" y="T45"/>
                      </a:cxn>
                      <a:cxn ang="T123">
                        <a:pos x="T46" y="T47"/>
                      </a:cxn>
                      <a:cxn ang="T124">
                        <a:pos x="T48" y="T49"/>
                      </a:cxn>
                      <a:cxn ang="T125">
                        <a:pos x="T50" y="T51"/>
                      </a:cxn>
                      <a:cxn ang="T126">
                        <a:pos x="T52" y="T53"/>
                      </a:cxn>
                      <a:cxn ang="T127">
                        <a:pos x="T54" y="T55"/>
                      </a:cxn>
                      <a:cxn ang="T128">
                        <a:pos x="T56" y="T57"/>
                      </a:cxn>
                      <a:cxn ang="T129">
                        <a:pos x="T58" y="T59"/>
                      </a:cxn>
                      <a:cxn ang="T130">
                        <a:pos x="T60" y="T61"/>
                      </a:cxn>
                      <a:cxn ang="T131">
                        <a:pos x="T62" y="T63"/>
                      </a:cxn>
                      <a:cxn ang="T132">
                        <a:pos x="T64" y="T65"/>
                      </a:cxn>
                      <a:cxn ang="T133">
                        <a:pos x="T66" y="T67"/>
                      </a:cxn>
                      <a:cxn ang="T134">
                        <a:pos x="T68" y="T69"/>
                      </a:cxn>
                      <a:cxn ang="T135">
                        <a:pos x="T70" y="T71"/>
                      </a:cxn>
                      <a:cxn ang="T136">
                        <a:pos x="T72" y="T73"/>
                      </a:cxn>
                      <a:cxn ang="T137">
                        <a:pos x="T74" y="T75"/>
                      </a:cxn>
                      <a:cxn ang="T138">
                        <a:pos x="T76" y="T77"/>
                      </a:cxn>
                      <a:cxn ang="T139">
                        <a:pos x="T78" y="T79"/>
                      </a:cxn>
                      <a:cxn ang="T140">
                        <a:pos x="T80" y="T81"/>
                      </a:cxn>
                      <a:cxn ang="T141">
                        <a:pos x="T82" y="T83"/>
                      </a:cxn>
                      <a:cxn ang="T142">
                        <a:pos x="T84" y="T85"/>
                      </a:cxn>
                      <a:cxn ang="T143">
                        <a:pos x="T86" y="T87"/>
                      </a:cxn>
                      <a:cxn ang="T144">
                        <a:pos x="T88" y="T89"/>
                      </a:cxn>
                      <a:cxn ang="T145">
                        <a:pos x="T90" y="T91"/>
                      </a:cxn>
                      <a:cxn ang="T146">
                        <a:pos x="T92" y="T93"/>
                      </a:cxn>
                      <a:cxn ang="T147">
                        <a:pos x="T94" y="T95"/>
                      </a:cxn>
                      <a:cxn ang="T148">
                        <a:pos x="T96" y="T97"/>
                      </a:cxn>
                      <a:cxn ang="T149">
                        <a:pos x="T98" y="T99"/>
                      </a:cxn>
                    </a:cxnLst>
                    <a:rect l="T150" t="T151" r="T152" b="T153"/>
                    <a:pathLst>
                      <a:path w="88" h="42">
                        <a:moveTo>
                          <a:pt x="0" y="22"/>
                        </a:moveTo>
                        <a:lnTo>
                          <a:pt x="0" y="18"/>
                        </a:lnTo>
                        <a:lnTo>
                          <a:pt x="0" y="14"/>
                        </a:lnTo>
                        <a:lnTo>
                          <a:pt x="0" y="6"/>
                        </a:lnTo>
                        <a:lnTo>
                          <a:pt x="2" y="6"/>
                        </a:lnTo>
                        <a:lnTo>
                          <a:pt x="8" y="6"/>
                        </a:lnTo>
                        <a:lnTo>
                          <a:pt x="12" y="10"/>
                        </a:lnTo>
                        <a:lnTo>
                          <a:pt x="16" y="10"/>
                        </a:lnTo>
                        <a:lnTo>
                          <a:pt x="20" y="14"/>
                        </a:lnTo>
                        <a:lnTo>
                          <a:pt x="26" y="14"/>
                        </a:lnTo>
                        <a:lnTo>
                          <a:pt x="30" y="14"/>
                        </a:lnTo>
                        <a:lnTo>
                          <a:pt x="36" y="12"/>
                        </a:lnTo>
                        <a:lnTo>
                          <a:pt x="38" y="8"/>
                        </a:lnTo>
                        <a:lnTo>
                          <a:pt x="44" y="2"/>
                        </a:lnTo>
                        <a:lnTo>
                          <a:pt x="48" y="0"/>
                        </a:lnTo>
                        <a:lnTo>
                          <a:pt x="52" y="0"/>
                        </a:lnTo>
                        <a:lnTo>
                          <a:pt x="62" y="2"/>
                        </a:lnTo>
                        <a:lnTo>
                          <a:pt x="70" y="8"/>
                        </a:lnTo>
                        <a:lnTo>
                          <a:pt x="80" y="14"/>
                        </a:lnTo>
                        <a:lnTo>
                          <a:pt x="86" y="18"/>
                        </a:lnTo>
                        <a:lnTo>
                          <a:pt x="88" y="18"/>
                        </a:lnTo>
                        <a:lnTo>
                          <a:pt x="86" y="20"/>
                        </a:lnTo>
                        <a:lnTo>
                          <a:pt x="86" y="26"/>
                        </a:lnTo>
                        <a:lnTo>
                          <a:pt x="88" y="32"/>
                        </a:lnTo>
                        <a:lnTo>
                          <a:pt x="86" y="34"/>
                        </a:lnTo>
                        <a:lnTo>
                          <a:pt x="82" y="38"/>
                        </a:lnTo>
                        <a:lnTo>
                          <a:pt x="76" y="42"/>
                        </a:lnTo>
                        <a:lnTo>
                          <a:pt x="70" y="30"/>
                        </a:lnTo>
                        <a:lnTo>
                          <a:pt x="70" y="26"/>
                        </a:lnTo>
                        <a:lnTo>
                          <a:pt x="76" y="26"/>
                        </a:lnTo>
                        <a:lnTo>
                          <a:pt x="68" y="16"/>
                        </a:lnTo>
                        <a:lnTo>
                          <a:pt x="64" y="14"/>
                        </a:lnTo>
                        <a:lnTo>
                          <a:pt x="56" y="14"/>
                        </a:lnTo>
                        <a:lnTo>
                          <a:pt x="52" y="14"/>
                        </a:lnTo>
                        <a:lnTo>
                          <a:pt x="46" y="20"/>
                        </a:lnTo>
                        <a:lnTo>
                          <a:pt x="38" y="30"/>
                        </a:lnTo>
                        <a:lnTo>
                          <a:pt x="40" y="32"/>
                        </a:lnTo>
                        <a:lnTo>
                          <a:pt x="44" y="32"/>
                        </a:lnTo>
                        <a:lnTo>
                          <a:pt x="44" y="38"/>
                        </a:lnTo>
                        <a:lnTo>
                          <a:pt x="42" y="42"/>
                        </a:lnTo>
                        <a:lnTo>
                          <a:pt x="38" y="42"/>
                        </a:lnTo>
                        <a:lnTo>
                          <a:pt x="36" y="42"/>
                        </a:lnTo>
                        <a:lnTo>
                          <a:pt x="32" y="42"/>
                        </a:lnTo>
                        <a:lnTo>
                          <a:pt x="30" y="42"/>
                        </a:lnTo>
                        <a:lnTo>
                          <a:pt x="30" y="36"/>
                        </a:lnTo>
                        <a:lnTo>
                          <a:pt x="24" y="34"/>
                        </a:lnTo>
                        <a:lnTo>
                          <a:pt x="20" y="32"/>
                        </a:lnTo>
                        <a:lnTo>
                          <a:pt x="16" y="30"/>
                        </a:lnTo>
                        <a:lnTo>
                          <a:pt x="12" y="26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51" name="îşľiḋê">
                    <a:extLst>
                      <a:ext uri="{FF2B5EF4-FFF2-40B4-BE49-F238E27FC236}">
                        <a16:creationId xmlns="" xmlns:a16="http://schemas.microsoft.com/office/drawing/2014/main" id="{59643630-C607-4AAF-AF37-97A2F30BE4F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58394" y="3535622"/>
                    <a:ext cx="93650" cy="74256"/>
                  </a:xfrm>
                  <a:custGeom>
                    <a:avLst/>
                    <a:gdLst>
                      <a:gd name="T0" fmla="*/ 2147483647 w 54"/>
                      <a:gd name="T1" fmla="*/ 2147483647 h 44"/>
                      <a:gd name="T2" fmla="*/ 2147483647 w 54"/>
                      <a:gd name="T3" fmla="*/ 2147483647 h 44"/>
                      <a:gd name="T4" fmla="*/ 2147483647 w 54"/>
                      <a:gd name="T5" fmla="*/ 2147483647 h 44"/>
                      <a:gd name="T6" fmla="*/ 2147483647 w 54"/>
                      <a:gd name="T7" fmla="*/ 2147483647 h 44"/>
                      <a:gd name="T8" fmla="*/ 2147483647 w 54"/>
                      <a:gd name="T9" fmla="*/ 2147483647 h 44"/>
                      <a:gd name="T10" fmla="*/ 2147483647 w 54"/>
                      <a:gd name="T11" fmla="*/ 2147483647 h 44"/>
                      <a:gd name="T12" fmla="*/ 2147483647 w 54"/>
                      <a:gd name="T13" fmla="*/ 2147483647 h 44"/>
                      <a:gd name="T14" fmla="*/ 2147483647 w 54"/>
                      <a:gd name="T15" fmla="*/ 2147483647 h 44"/>
                      <a:gd name="T16" fmla="*/ 2147483647 w 54"/>
                      <a:gd name="T17" fmla="*/ 2147483647 h 44"/>
                      <a:gd name="T18" fmla="*/ 2147483647 w 54"/>
                      <a:gd name="T19" fmla="*/ 2147483647 h 44"/>
                      <a:gd name="T20" fmla="*/ 2147483647 w 54"/>
                      <a:gd name="T21" fmla="*/ 2147483647 h 44"/>
                      <a:gd name="T22" fmla="*/ 2147483647 w 54"/>
                      <a:gd name="T23" fmla="*/ 2147483647 h 44"/>
                      <a:gd name="T24" fmla="*/ 2147483647 w 54"/>
                      <a:gd name="T25" fmla="*/ 2147483647 h 44"/>
                      <a:gd name="T26" fmla="*/ 2147483647 w 54"/>
                      <a:gd name="T27" fmla="*/ 2147483647 h 44"/>
                      <a:gd name="T28" fmla="*/ 2147483647 w 54"/>
                      <a:gd name="T29" fmla="*/ 2147483647 h 44"/>
                      <a:gd name="T30" fmla="*/ 2147483647 w 54"/>
                      <a:gd name="T31" fmla="*/ 2147483647 h 44"/>
                      <a:gd name="T32" fmla="*/ 0 w 54"/>
                      <a:gd name="T33" fmla="*/ 2147483647 h 44"/>
                      <a:gd name="T34" fmla="*/ 2147483647 w 54"/>
                      <a:gd name="T35" fmla="*/ 2147483647 h 44"/>
                      <a:gd name="T36" fmla="*/ 2147483647 w 54"/>
                      <a:gd name="T37" fmla="*/ 2147483647 h 44"/>
                      <a:gd name="T38" fmla="*/ 2147483647 w 54"/>
                      <a:gd name="T39" fmla="*/ 2147483647 h 44"/>
                      <a:gd name="T40" fmla="*/ 2147483647 w 54"/>
                      <a:gd name="T41" fmla="*/ 0 h 44"/>
                      <a:gd name="T42" fmla="*/ 2147483647 w 54"/>
                      <a:gd name="T43" fmla="*/ 2147483647 h 44"/>
                      <a:gd name="T44" fmla="*/ 2147483647 w 54"/>
                      <a:gd name="T45" fmla="*/ 2147483647 h 44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54"/>
                      <a:gd name="T70" fmla="*/ 0 h 44"/>
                      <a:gd name="T71" fmla="*/ 54 w 54"/>
                      <a:gd name="T72" fmla="*/ 44 h 44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54" h="44">
                        <a:moveTo>
                          <a:pt x="38" y="6"/>
                        </a:moveTo>
                        <a:lnTo>
                          <a:pt x="46" y="18"/>
                        </a:lnTo>
                        <a:lnTo>
                          <a:pt x="54" y="28"/>
                        </a:lnTo>
                        <a:lnTo>
                          <a:pt x="46" y="28"/>
                        </a:lnTo>
                        <a:lnTo>
                          <a:pt x="46" y="44"/>
                        </a:lnTo>
                        <a:lnTo>
                          <a:pt x="32" y="40"/>
                        </a:lnTo>
                        <a:lnTo>
                          <a:pt x="34" y="36"/>
                        </a:lnTo>
                        <a:lnTo>
                          <a:pt x="34" y="34"/>
                        </a:lnTo>
                        <a:lnTo>
                          <a:pt x="24" y="22"/>
                        </a:lnTo>
                        <a:lnTo>
                          <a:pt x="18" y="16"/>
                        </a:lnTo>
                        <a:lnTo>
                          <a:pt x="12" y="14"/>
                        </a:lnTo>
                        <a:lnTo>
                          <a:pt x="16" y="22"/>
                        </a:lnTo>
                        <a:lnTo>
                          <a:pt x="12" y="22"/>
                        </a:lnTo>
                        <a:lnTo>
                          <a:pt x="8" y="22"/>
                        </a:lnTo>
                        <a:lnTo>
                          <a:pt x="4" y="20"/>
                        </a:lnTo>
                        <a:lnTo>
                          <a:pt x="2" y="16"/>
                        </a:lnTo>
                        <a:lnTo>
                          <a:pt x="0" y="12"/>
                        </a:lnTo>
                        <a:lnTo>
                          <a:pt x="2" y="8"/>
                        </a:lnTo>
                        <a:lnTo>
                          <a:pt x="2" y="6"/>
                        </a:lnTo>
                        <a:lnTo>
                          <a:pt x="2" y="4"/>
                        </a:lnTo>
                        <a:lnTo>
                          <a:pt x="4" y="0"/>
                        </a:lnTo>
                        <a:lnTo>
                          <a:pt x="20" y="4"/>
                        </a:lnTo>
                        <a:lnTo>
                          <a:pt x="38" y="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52" name="íṡḻiḋé">
                    <a:extLst>
                      <a:ext uri="{FF2B5EF4-FFF2-40B4-BE49-F238E27FC236}">
                        <a16:creationId xmlns="" xmlns:a16="http://schemas.microsoft.com/office/drawing/2014/main" id="{0D3771E1-CCD8-4953-9D3D-CB30B3F6756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919832" y="3416532"/>
                    <a:ext cx="125327" cy="130299"/>
                  </a:xfrm>
                  <a:custGeom>
                    <a:avLst/>
                    <a:gdLst>
                      <a:gd name="T0" fmla="*/ 2147483647 w 72"/>
                      <a:gd name="T1" fmla="*/ 0 h 78"/>
                      <a:gd name="T2" fmla="*/ 2147483647 w 72"/>
                      <a:gd name="T3" fmla="*/ 2147483647 h 78"/>
                      <a:gd name="T4" fmla="*/ 2147483647 w 72"/>
                      <a:gd name="T5" fmla="*/ 2147483647 h 78"/>
                      <a:gd name="T6" fmla="*/ 2147483647 w 72"/>
                      <a:gd name="T7" fmla="*/ 2147483647 h 78"/>
                      <a:gd name="T8" fmla="*/ 2147483647 w 72"/>
                      <a:gd name="T9" fmla="*/ 2147483647 h 78"/>
                      <a:gd name="T10" fmla="*/ 2147483647 w 72"/>
                      <a:gd name="T11" fmla="*/ 2147483647 h 78"/>
                      <a:gd name="T12" fmla="*/ 2147483647 w 72"/>
                      <a:gd name="T13" fmla="*/ 2147483647 h 78"/>
                      <a:gd name="T14" fmla="*/ 2147483647 w 72"/>
                      <a:gd name="T15" fmla="*/ 2147483647 h 78"/>
                      <a:gd name="T16" fmla="*/ 2147483647 w 72"/>
                      <a:gd name="T17" fmla="*/ 2147483647 h 78"/>
                      <a:gd name="T18" fmla="*/ 2147483647 w 72"/>
                      <a:gd name="T19" fmla="*/ 2147483647 h 78"/>
                      <a:gd name="T20" fmla="*/ 2147483647 w 72"/>
                      <a:gd name="T21" fmla="*/ 2147483647 h 78"/>
                      <a:gd name="T22" fmla="*/ 2147483647 w 72"/>
                      <a:gd name="T23" fmla="*/ 2147483647 h 78"/>
                      <a:gd name="T24" fmla="*/ 2147483647 w 72"/>
                      <a:gd name="T25" fmla="*/ 2147483647 h 78"/>
                      <a:gd name="T26" fmla="*/ 2147483647 w 72"/>
                      <a:gd name="T27" fmla="*/ 2147483647 h 78"/>
                      <a:gd name="T28" fmla="*/ 2147483647 w 72"/>
                      <a:gd name="T29" fmla="*/ 2147483647 h 78"/>
                      <a:gd name="T30" fmla="*/ 2147483647 w 72"/>
                      <a:gd name="T31" fmla="*/ 2147483647 h 78"/>
                      <a:gd name="T32" fmla="*/ 2147483647 w 72"/>
                      <a:gd name="T33" fmla="*/ 2147483647 h 78"/>
                      <a:gd name="T34" fmla="*/ 2147483647 w 72"/>
                      <a:gd name="T35" fmla="*/ 2147483647 h 78"/>
                      <a:gd name="T36" fmla="*/ 2147483647 w 72"/>
                      <a:gd name="T37" fmla="*/ 2147483647 h 78"/>
                      <a:gd name="T38" fmla="*/ 2147483647 w 72"/>
                      <a:gd name="T39" fmla="*/ 2147483647 h 78"/>
                      <a:gd name="T40" fmla="*/ 0 w 72"/>
                      <a:gd name="T41" fmla="*/ 2147483647 h 78"/>
                      <a:gd name="T42" fmla="*/ 2147483647 w 72"/>
                      <a:gd name="T43" fmla="*/ 2147483647 h 78"/>
                      <a:gd name="T44" fmla="*/ 2147483647 w 72"/>
                      <a:gd name="T45" fmla="*/ 2147483647 h 78"/>
                      <a:gd name="T46" fmla="*/ 2147483647 w 72"/>
                      <a:gd name="T47" fmla="*/ 2147483647 h 78"/>
                      <a:gd name="T48" fmla="*/ 2147483647 w 72"/>
                      <a:gd name="T49" fmla="*/ 2147483647 h 78"/>
                      <a:gd name="T50" fmla="*/ 2147483647 w 72"/>
                      <a:gd name="T51" fmla="*/ 2147483647 h 78"/>
                      <a:gd name="T52" fmla="*/ 2147483647 w 72"/>
                      <a:gd name="T53" fmla="*/ 2147483647 h 78"/>
                      <a:gd name="T54" fmla="*/ 2147483647 w 72"/>
                      <a:gd name="T55" fmla="*/ 2147483647 h 78"/>
                      <a:gd name="T56" fmla="*/ 2147483647 w 72"/>
                      <a:gd name="T57" fmla="*/ 2147483647 h 78"/>
                      <a:gd name="T58" fmla="*/ 2147483647 w 72"/>
                      <a:gd name="T59" fmla="*/ 2147483647 h 78"/>
                      <a:gd name="T60" fmla="*/ 2147483647 w 72"/>
                      <a:gd name="T61" fmla="*/ 2147483647 h 78"/>
                      <a:gd name="T62" fmla="*/ 2147483647 w 72"/>
                      <a:gd name="T63" fmla="*/ 2147483647 h 78"/>
                      <a:gd name="T64" fmla="*/ 2147483647 w 72"/>
                      <a:gd name="T65" fmla="*/ 2147483647 h 78"/>
                      <a:gd name="T66" fmla="*/ 2147483647 w 72"/>
                      <a:gd name="T67" fmla="*/ 2147483647 h 78"/>
                      <a:gd name="T68" fmla="*/ 2147483647 w 72"/>
                      <a:gd name="T69" fmla="*/ 2147483647 h 78"/>
                      <a:gd name="T70" fmla="*/ 2147483647 w 72"/>
                      <a:gd name="T71" fmla="*/ 2147483647 h 78"/>
                      <a:gd name="T72" fmla="*/ 2147483647 w 72"/>
                      <a:gd name="T73" fmla="*/ 2147483647 h 78"/>
                      <a:gd name="T74" fmla="*/ 2147483647 w 72"/>
                      <a:gd name="T75" fmla="*/ 2147483647 h 78"/>
                      <a:gd name="T76" fmla="*/ 2147483647 w 72"/>
                      <a:gd name="T77" fmla="*/ 0 h 78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w 72"/>
                      <a:gd name="T118" fmla="*/ 0 h 78"/>
                      <a:gd name="T119" fmla="*/ 72 w 72"/>
                      <a:gd name="T120" fmla="*/ 78 h 78"/>
                    </a:gdLst>
                    <a:ahLst/>
                    <a:cxnLst>
                      <a:cxn ang="T78">
                        <a:pos x="T0" y="T1"/>
                      </a:cxn>
                      <a:cxn ang="T79">
                        <a:pos x="T2" y="T3"/>
                      </a:cxn>
                      <a:cxn ang="T80">
                        <a:pos x="T4" y="T5"/>
                      </a:cxn>
                      <a:cxn ang="T81">
                        <a:pos x="T6" y="T7"/>
                      </a:cxn>
                      <a:cxn ang="T82">
                        <a:pos x="T8" y="T9"/>
                      </a:cxn>
                      <a:cxn ang="T83">
                        <a:pos x="T10" y="T11"/>
                      </a:cxn>
                      <a:cxn ang="T84">
                        <a:pos x="T12" y="T13"/>
                      </a:cxn>
                      <a:cxn ang="T85">
                        <a:pos x="T14" y="T15"/>
                      </a:cxn>
                      <a:cxn ang="T86">
                        <a:pos x="T16" y="T17"/>
                      </a:cxn>
                      <a:cxn ang="T87">
                        <a:pos x="T18" y="T19"/>
                      </a:cxn>
                      <a:cxn ang="T88">
                        <a:pos x="T20" y="T21"/>
                      </a:cxn>
                      <a:cxn ang="T89">
                        <a:pos x="T22" y="T23"/>
                      </a:cxn>
                      <a:cxn ang="T90">
                        <a:pos x="T24" y="T25"/>
                      </a:cxn>
                      <a:cxn ang="T91">
                        <a:pos x="T26" y="T27"/>
                      </a:cxn>
                      <a:cxn ang="T92">
                        <a:pos x="T28" y="T29"/>
                      </a:cxn>
                      <a:cxn ang="T93">
                        <a:pos x="T30" y="T31"/>
                      </a:cxn>
                      <a:cxn ang="T94">
                        <a:pos x="T32" y="T33"/>
                      </a:cxn>
                      <a:cxn ang="T95">
                        <a:pos x="T34" y="T35"/>
                      </a:cxn>
                      <a:cxn ang="T96">
                        <a:pos x="T36" y="T37"/>
                      </a:cxn>
                      <a:cxn ang="T97">
                        <a:pos x="T38" y="T39"/>
                      </a:cxn>
                      <a:cxn ang="T98">
                        <a:pos x="T40" y="T41"/>
                      </a:cxn>
                      <a:cxn ang="T99">
                        <a:pos x="T42" y="T43"/>
                      </a:cxn>
                      <a:cxn ang="T100">
                        <a:pos x="T44" y="T45"/>
                      </a:cxn>
                      <a:cxn ang="T101">
                        <a:pos x="T46" y="T47"/>
                      </a:cxn>
                      <a:cxn ang="T102">
                        <a:pos x="T48" y="T49"/>
                      </a:cxn>
                      <a:cxn ang="T103">
                        <a:pos x="T50" y="T51"/>
                      </a:cxn>
                      <a:cxn ang="T104">
                        <a:pos x="T52" y="T53"/>
                      </a:cxn>
                      <a:cxn ang="T105">
                        <a:pos x="T54" y="T55"/>
                      </a:cxn>
                      <a:cxn ang="T106">
                        <a:pos x="T56" y="T57"/>
                      </a:cxn>
                      <a:cxn ang="T107">
                        <a:pos x="T58" y="T59"/>
                      </a:cxn>
                      <a:cxn ang="T108">
                        <a:pos x="T60" y="T61"/>
                      </a:cxn>
                      <a:cxn ang="T109">
                        <a:pos x="T62" y="T63"/>
                      </a:cxn>
                      <a:cxn ang="T110">
                        <a:pos x="T64" y="T65"/>
                      </a:cxn>
                      <a:cxn ang="T111">
                        <a:pos x="T66" y="T67"/>
                      </a:cxn>
                      <a:cxn ang="T112">
                        <a:pos x="T68" y="T69"/>
                      </a:cxn>
                      <a:cxn ang="T113">
                        <a:pos x="T70" y="T71"/>
                      </a:cxn>
                      <a:cxn ang="T114">
                        <a:pos x="T72" y="T73"/>
                      </a:cxn>
                      <a:cxn ang="T115">
                        <a:pos x="T74" y="T75"/>
                      </a:cxn>
                      <a:cxn ang="T116">
                        <a:pos x="T76" y="T77"/>
                      </a:cxn>
                    </a:cxnLst>
                    <a:rect l="T117" t="T118" r="T119" b="T120"/>
                    <a:pathLst>
                      <a:path w="72" h="78">
                        <a:moveTo>
                          <a:pt x="72" y="0"/>
                        </a:moveTo>
                        <a:lnTo>
                          <a:pt x="72" y="2"/>
                        </a:lnTo>
                        <a:lnTo>
                          <a:pt x="70" y="10"/>
                        </a:lnTo>
                        <a:lnTo>
                          <a:pt x="68" y="20"/>
                        </a:lnTo>
                        <a:lnTo>
                          <a:pt x="66" y="26"/>
                        </a:lnTo>
                        <a:lnTo>
                          <a:pt x="64" y="36"/>
                        </a:lnTo>
                        <a:lnTo>
                          <a:pt x="64" y="44"/>
                        </a:lnTo>
                        <a:lnTo>
                          <a:pt x="60" y="50"/>
                        </a:lnTo>
                        <a:lnTo>
                          <a:pt x="56" y="54"/>
                        </a:lnTo>
                        <a:lnTo>
                          <a:pt x="56" y="60"/>
                        </a:lnTo>
                        <a:lnTo>
                          <a:pt x="56" y="66"/>
                        </a:lnTo>
                        <a:lnTo>
                          <a:pt x="58" y="74"/>
                        </a:lnTo>
                        <a:lnTo>
                          <a:pt x="60" y="78"/>
                        </a:lnTo>
                        <a:lnTo>
                          <a:pt x="42" y="76"/>
                        </a:lnTo>
                        <a:lnTo>
                          <a:pt x="26" y="72"/>
                        </a:lnTo>
                        <a:lnTo>
                          <a:pt x="24" y="66"/>
                        </a:lnTo>
                        <a:lnTo>
                          <a:pt x="24" y="62"/>
                        </a:lnTo>
                        <a:lnTo>
                          <a:pt x="16" y="58"/>
                        </a:lnTo>
                        <a:lnTo>
                          <a:pt x="8" y="50"/>
                        </a:lnTo>
                        <a:lnTo>
                          <a:pt x="4" y="44"/>
                        </a:lnTo>
                        <a:lnTo>
                          <a:pt x="0" y="36"/>
                        </a:lnTo>
                        <a:lnTo>
                          <a:pt x="6" y="36"/>
                        </a:lnTo>
                        <a:lnTo>
                          <a:pt x="10" y="30"/>
                        </a:lnTo>
                        <a:lnTo>
                          <a:pt x="12" y="26"/>
                        </a:lnTo>
                        <a:lnTo>
                          <a:pt x="14" y="24"/>
                        </a:lnTo>
                        <a:lnTo>
                          <a:pt x="16" y="22"/>
                        </a:lnTo>
                        <a:lnTo>
                          <a:pt x="22" y="20"/>
                        </a:lnTo>
                        <a:lnTo>
                          <a:pt x="26" y="20"/>
                        </a:lnTo>
                        <a:lnTo>
                          <a:pt x="32" y="18"/>
                        </a:lnTo>
                        <a:lnTo>
                          <a:pt x="40" y="8"/>
                        </a:lnTo>
                        <a:lnTo>
                          <a:pt x="44" y="4"/>
                        </a:lnTo>
                        <a:lnTo>
                          <a:pt x="48" y="4"/>
                        </a:lnTo>
                        <a:lnTo>
                          <a:pt x="50" y="4"/>
                        </a:lnTo>
                        <a:lnTo>
                          <a:pt x="52" y="4"/>
                        </a:lnTo>
                        <a:lnTo>
                          <a:pt x="52" y="6"/>
                        </a:lnTo>
                        <a:lnTo>
                          <a:pt x="58" y="4"/>
                        </a:lnTo>
                        <a:lnTo>
                          <a:pt x="62" y="2"/>
                        </a:lnTo>
                        <a:lnTo>
                          <a:pt x="66" y="2"/>
                        </a:lnTo>
                        <a:lnTo>
                          <a:pt x="72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53" name="íSľidè">
                    <a:extLst>
                      <a:ext uri="{FF2B5EF4-FFF2-40B4-BE49-F238E27FC236}">
                        <a16:creationId xmlns="" xmlns:a16="http://schemas.microsoft.com/office/drawing/2014/main" id="{6242C597-62E0-4896-B8BB-A1F3E9864FD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49595" y="3437549"/>
                    <a:ext cx="67484" cy="25219"/>
                  </a:xfrm>
                  <a:custGeom>
                    <a:avLst/>
                    <a:gdLst>
                      <a:gd name="T0" fmla="*/ 2147483647 w 38"/>
                      <a:gd name="T1" fmla="*/ 2147483647 h 16"/>
                      <a:gd name="T2" fmla="*/ 2147483647 w 38"/>
                      <a:gd name="T3" fmla="*/ 2147483647 h 16"/>
                      <a:gd name="T4" fmla="*/ 2147483647 w 38"/>
                      <a:gd name="T5" fmla="*/ 2147483647 h 16"/>
                      <a:gd name="T6" fmla="*/ 2147483647 w 38"/>
                      <a:gd name="T7" fmla="*/ 2147483647 h 16"/>
                      <a:gd name="T8" fmla="*/ 2147483647 w 38"/>
                      <a:gd name="T9" fmla="*/ 2147483647 h 16"/>
                      <a:gd name="T10" fmla="*/ 0 w 38"/>
                      <a:gd name="T11" fmla="*/ 2147483647 h 16"/>
                      <a:gd name="T12" fmla="*/ 2147483647 w 38"/>
                      <a:gd name="T13" fmla="*/ 2147483647 h 16"/>
                      <a:gd name="T14" fmla="*/ 2147483647 w 38"/>
                      <a:gd name="T15" fmla="*/ 0 h 16"/>
                      <a:gd name="T16" fmla="*/ 2147483647 w 38"/>
                      <a:gd name="T17" fmla="*/ 0 h 16"/>
                      <a:gd name="T18" fmla="*/ 2147483647 w 38"/>
                      <a:gd name="T19" fmla="*/ 2147483647 h 16"/>
                      <a:gd name="T20" fmla="*/ 2147483647 w 38"/>
                      <a:gd name="T21" fmla="*/ 2147483647 h 16"/>
                      <a:gd name="T22" fmla="*/ 2147483647 w 38"/>
                      <a:gd name="T23" fmla="*/ 2147483647 h 16"/>
                      <a:gd name="T24" fmla="*/ 2147483647 w 38"/>
                      <a:gd name="T25" fmla="*/ 2147483647 h 16"/>
                      <a:gd name="T26" fmla="*/ 2147483647 w 38"/>
                      <a:gd name="T27" fmla="*/ 2147483647 h 16"/>
                      <a:gd name="T28" fmla="*/ 2147483647 w 38"/>
                      <a:gd name="T29" fmla="*/ 2147483647 h 16"/>
                      <a:gd name="T30" fmla="*/ 2147483647 w 38"/>
                      <a:gd name="T31" fmla="*/ 2147483647 h 16"/>
                      <a:gd name="T32" fmla="*/ 2147483647 w 38"/>
                      <a:gd name="T33" fmla="*/ 2147483647 h 16"/>
                      <a:gd name="T34" fmla="*/ 2147483647 w 38"/>
                      <a:gd name="T35" fmla="*/ 2147483647 h 1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38"/>
                      <a:gd name="T55" fmla="*/ 0 h 16"/>
                      <a:gd name="T56" fmla="*/ 38 w 38"/>
                      <a:gd name="T57" fmla="*/ 16 h 16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38" h="16">
                        <a:moveTo>
                          <a:pt x="36" y="16"/>
                        </a:moveTo>
                        <a:lnTo>
                          <a:pt x="30" y="16"/>
                        </a:lnTo>
                        <a:lnTo>
                          <a:pt x="24" y="16"/>
                        </a:lnTo>
                        <a:lnTo>
                          <a:pt x="10" y="14"/>
                        </a:lnTo>
                        <a:lnTo>
                          <a:pt x="4" y="12"/>
                        </a:lnTo>
                        <a:lnTo>
                          <a:pt x="0" y="8"/>
                        </a:lnTo>
                        <a:lnTo>
                          <a:pt x="6" y="6"/>
                        </a:lnTo>
                        <a:lnTo>
                          <a:pt x="8" y="0"/>
                        </a:lnTo>
                        <a:lnTo>
                          <a:pt x="12" y="0"/>
                        </a:lnTo>
                        <a:lnTo>
                          <a:pt x="16" y="2"/>
                        </a:lnTo>
                        <a:lnTo>
                          <a:pt x="20" y="4"/>
                        </a:lnTo>
                        <a:lnTo>
                          <a:pt x="24" y="8"/>
                        </a:lnTo>
                        <a:lnTo>
                          <a:pt x="30" y="10"/>
                        </a:lnTo>
                        <a:lnTo>
                          <a:pt x="34" y="10"/>
                        </a:lnTo>
                        <a:lnTo>
                          <a:pt x="36" y="12"/>
                        </a:lnTo>
                        <a:lnTo>
                          <a:pt x="38" y="14"/>
                        </a:lnTo>
                        <a:lnTo>
                          <a:pt x="38" y="16"/>
                        </a:lnTo>
                        <a:lnTo>
                          <a:pt x="36" y="1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54" name="ïSḷiďe">
                    <a:extLst>
                      <a:ext uri="{FF2B5EF4-FFF2-40B4-BE49-F238E27FC236}">
                        <a16:creationId xmlns="" xmlns:a16="http://schemas.microsoft.com/office/drawing/2014/main" id="{556FD4EA-7B91-439C-BE67-5BD13EAD6B7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70253" y="3375901"/>
                    <a:ext cx="174906" cy="99476"/>
                  </a:xfrm>
                  <a:custGeom>
                    <a:avLst/>
                    <a:gdLst>
                      <a:gd name="T0" fmla="*/ 2147483647 w 100"/>
                      <a:gd name="T1" fmla="*/ 2147483647 h 60"/>
                      <a:gd name="T2" fmla="*/ 2147483647 w 100"/>
                      <a:gd name="T3" fmla="*/ 2147483647 h 60"/>
                      <a:gd name="T4" fmla="*/ 2147483647 w 100"/>
                      <a:gd name="T5" fmla="*/ 2147483647 h 60"/>
                      <a:gd name="T6" fmla="*/ 2147483647 w 100"/>
                      <a:gd name="T7" fmla="*/ 2147483647 h 60"/>
                      <a:gd name="T8" fmla="*/ 2147483647 w 100"/>
                      <a:gd name="T9" fmla="*/ 2147483647 h 60"/>
                      <a:gd name="T10" fmla="*/ 2147483647 w 100"/>
                      <a:gd name="T11" fmla="*/ 2147483647 h 60"/>
                      <a:gd name="T12" fmla="*/ 2147483647 w 100"/>
                      <a:gd name="T13" fmla="*/ 2147483647 h 60"/>
                      <a:gd name="T14" fmla="*/ 2147483647 w 100"/>
                      <a:gd name="T15" fmla="*/ 2147483647 h 60"/>
                      <a:gd name="T16" fmla="*/ 2147483647 w 100"/>
                      <a:gd name="T17" fmla="*/ 2147483647 h 60"/>
                      <a:gd name="T18" fmla="*/ 2147483647 w 100"/>
                      <a:gd name="T19" fmla="*/ 2147483647 h 60"/>
                      <a:gd name="T20" fmla="*/ 2147483647 w 100"/>
                      <a:gd name="T21" fmla="*/ 2147483647 h 60"/>
                      <a:gd name="T22" fmla="*/ 2147483647 w 100"/>
                      <a:gd name="T23" fmla="*/ 2147483647 h 60"/>
                      <a:gd name="T24" fmla="*/ 2147483647 w 100"/>
                      <a:gd name="T25" fmla="*/ 2147483647 h 60"/>
                      <a:gd name="T26" fmla="*/ 2147483647 w 100"/>
                      <a:gd name="T27" fmla="*/ 2147483647 h 60"/>
                      <a:gd name="T28" fmla="*/ 2147483647 w 100"/>
                      <a:gd name="T29" fmla="*/ 2147483647 h 60"/>
                      <a:gd name="T30" fmla="*/ 2147483647 w 100"/>
                      <a:gd name="T31" fmla="*/ 2147483647 h 60"/>
                      <a:gd name="T32" fmla="*/ 2147483647 w 100"/>
                      <a:gd name="T33" fmla="*/ 2147483647 h 60"/>
                      <a:gd name="T34" fmla="*/ 2147483647 w 100"/>
                      <a:gd name="T35" fmla="*/ 2147483647 h 60"/>
                      <a:gd name="T36" fmla="*/ 2147483647 w 100"/>
                      <a:gd name="T37" fmla="*/ 2147483647 h 60"/>
                      <a:gd name="T38" fmla="*/ 2147483647 w 100"/>
                      <a:gd name="T39" fmla="*/ 2147483647 h 60"/>
                      <a:gd name="T40" fmla="*/ 2147483647 w 100"/>
                      <a:gd name="T41" fmla="*/ 2147483647 h 60"/>
                      <a:gd name="T42" fmla="*/ 2147483647 w 100"/>
                      <a:gd name="T43" fmla="*/ 2147483647 h 60"/>
                      <a:gd name="T44" fmla="*/ 2147483647 w 100"/>
                      <a:gd name="T45" fmla="*/ 2147483647 h 60"/>
                      <a:gd name="T46" fmla="*/ 2147483647 w 100"/>
                      <a:gd name="T47" fmla="*/ 2147483647 h 60"/>
                      <a:gd name="T48" fmla="*/ 2147483647 w 100"/>
                      <a:gd name="T49" fmla="*/ 2147483647 h 60"/>
                      <a:gd name="T50" fmla="*/ 2147483647 w 100"/>
                      <a:gd name="T51" fmla="*/ 2147483647 h 60"/>
                      <a:gd name="T52" fmla="*/ 2147483647 w 100"/>
                      <a:gd name="T53" fmla="*/ 2147483647 h 60"/>
                      <a:gd name="T54" fmla="*/ 0 w 100"/>
                      <a:gd name="T55" fmla="*/ 2147483647 h 60"/>
                      <a:gd name="T56" fmla="*/ 2147483647 w 100"/>
                      <a:gd name="T57" fmla="*/ 2147483647 h 60"/>
                      <a:gd name="T58" fmla="*/ 2147483647 w 100"/>
                      <a:gd name="T59" fmla="*/ 2147483647 h 60"/>
                      <a:gd name="T60" fmla="*/ 2147483647 w 100"/>
                      <a:gd name="T61" fmla="*/ 2147483647 h 60"/>
                      <a:gd name="T62" fmla="*/ 2147483647 w 100"/>
                      <a:gd name="T63" fmla="*/ 2147483647 h 60"/>
                      <a:gd name="T64" fmla="*/ 2147483647 w 100"/>
                      <a:gd name="T65" fmla="*/ 2147483647 h 60"/>
                      <a:gd name="T66" fmla="*/ 2147483647 w 100"/>
                      <a:gd name="T67" fmla="*/ 0 h 60"/>
                      <a:gd name="T68" fmla="*/ 2147483647 w 100"/>
                      <a:gd name="T69" fmla="*/ 0 h 60"/>
                      <a:gd name="T70" fmla="*/ 2147483647 w 100"/>
                      <a:gd name="T71" fmla="*/ 2147483647 h 60"/>
                      <a:gd name="T72" fmla="*/ 2147483647 w 100"/>
                      <a:gd name="T73" fmla="*/ 2147483647 h 60"/>
                      <a:gd name="T74" fmla="*/ 2147483647 w 100"/>
                      <a:gd name="T75" fmla="*/ 2147483647 h 60"/>
                      <a:gd name="T76" fmla="*/ 2147483647 w 100"/>
                      <a:gd name="T77" fmla="*/ 2147483647 h 60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w 100"/>
                      <a:gd name="T118" fmla="*/ 0 h 60"/>
                      <a:gd name="T119" fmla="*/ 100 w 100"/>
                      <a:gd name="T120" fmla="*/ 60 h 60"/>
                    </a:gdLst>
                    <a:ahLst/>
                    <a:cxnLst>
                      <a:cxn ang="T78">
                        <a:pos x="T0" y="T1"/>
                      </a:cxn>
                      <a:cxn ang="T79">
                        <a:pos x="T2" y="T3"/>
                      </a:cxn>
                      <a:cxn ang="T80">
                        <a:pos x="T4" y="T5"/>
                      </a:cxn>
                      <a:cxn ang="T81">
                        <a:pos x="T6" y="T7"/>
                      </a:cxn>
                      <a:cxn ang="T82">
                        <a:pos x="T8" y="T9"/>
                      </a:cxn>
                      <a:cxn ang="T83">
                        <a:pos x="T10" y="T11"/>
                      </a:cxn>
                      <a:cxn ang="T84">
                        <a:pos x="T12" y="T13"/>
                      </a:cxn>
                      <a:cxn ang="T85">
                        <a:pos x="T14" y="T15"/>
                      </a:cxn>
                      <a:cxn ang="T86">
                        <a:pos x="T16" y="T17"/>
                      </a:cxn>
                      <a:cxn ang="T87">
                        <a:pos x="T18" y="T19"/>
                      </a:cxn>
                      <a:cxn ang="T88">
                        <a:pos x="T20" y="T21"/>
                      </a:cxn>
                      <a:cxn ang="T89">
                        <a:pos x="T22" y="T23"/>
                      </a:cxn>
                      <a:cxn ang="T90">
                        <a:pos x="T24" y="T25"/>
                      </a:cxn>
                      <a:cxn ang="T91">
                        <a:pos x="T26" y="T27"/>
                      </a:cxn>
                      <a:cxn ang="T92">
                        <a:pos x="T28" y="T29"/>
                      </a:cxn>
                      <a:cxn ang="T93">
                        <a:pos x="T30" y="T31"/>
                      </a:cxn>
                      <a:cxn ang="T94">
                        <a:pos x="T32" y="T33"/>
                      </a:cxn>
                      <a:cxn ang="T95">
                        <a:pos x="T34" y="T35"/>
                      </a:cxn>
                      <a:cxn ang="T96">
                        <a:pos x="T36" y="T37"/>
                      </a:cxn>
                      <a:cxn ang="T97">
                        <a:pos x="T38" y="T39"/>
                      </a:cxn>
                      <a:cxn ang="T98">
                        <a:pos x="T40" y="T41"/>
                      </a:cxn>
                      <a:cxn ang="T99">
                        <a:pos x="T42" y="T43"/>
                      </a:cxn>
                      <a:cxn ang="T100">
                        <a:pos x="T44" y="T45"/>
                      </a:cxn>
                      <a:cxn ang="T101">
                        <a:pos x="T46" y="T47"/>
                      </a:cxn>
                      <a:cxn ang="T102">
                        <a:pos x="T48" y="T49"/>
                      </a:cxn>
                      <a:cxn ang="T103">
                        <a:pos x="T50" y="T51"/>
                      </a:cxn>
                      <a:cxn ang="T104">
                        <a:pos x="T52" y="T53"/>
                      </a:cxn>
                      <a:cxn ang="T105">
                        <a:pos x="T54" y="T55"/>
                      </a:cxn>
                      <a:cxn ang="T106">
                        <a:pos x="T56" y="T57"/>
                      </a:cxn>
                      <a:cxn ang="T107">
                        <a:pos x="T58" y="T59"/>
                      </a:cxn>
                      <a:cxn ang="T108">
                        <a:pos x="T60" y="T61"/>
                      </a:cxn>
                      <a:cxn ang="T109">
                        <a:pos x="T62" y="T63"/>
                      </a:cxn>
                      <a:cxn ang="T110">
                        <a:pos x="T64" y="T65"/>
                      </a:cxn>
                      <a:cxn ang="T111">
                        <a:pos x="T66" y="T67"/>
                      </a:cxn>
                      <a:cxn ang="T112">
                        <a:pos x="T68" y="T69"/>
                      </a:cxn>
                      <a:cxn ang="T113">
                        <a:pos x="T70" y="T71"/>
                      </a:cxn>
                      <a:cxn ang="T114">
                        <a:pos x="T72" y="T73"/>
                      </a:cxn>
                      <a:cxn ang="T115">
                        <a:pos x="T74" y="T75"/>
                      </a:cxn>
                      <a:cxn ang="T116">
                        <a:pos x="T76" y="T77"/>
                      </a:cxn>
                    </a:cxnLst>
                    <a:rect l="T117" t="T118" r="T119" b="T120"/>
                    <a:pathLst>
                      <a:path w="100" h="60">
                        <a:moveTo>
                          <a:pt x="100" y="24"/>
                        </a:moveTo>
                        <a:lnTo>
                          <a:pt x="94" y="26"/>
                        </a:lnTo>
                        <a:lnTo>
                          <a:pt x="90" y="26"/>
                        </a:lnTo>
                        <a:lnTo>
                          <a:pt x="86" y="28"/>
                        </a:lnTo>
                        <a:lnTo>
                          <a:pt x="80" y="30"/>
                        </a:lnTo>
                        <a:lnTo>
                          <a:pt x="80" y="28"/>
                        </a:lnTo>
                        <a:lnTo>
                          <a:pt x="78" y="28"/>
                        </a:lnTo>
                        <a:lnTo>
                          <a:pt x="76" y="28"/>
                        </a:lnTo>
                        <a:lnTo>
                          <a:pt x="72" y="28"/>
                        </a:lnTo>
                        <a:lnTo>
                          <a:pt x="68" y="32"/>
                        </a:lnTo>
                        <a:lnTo>
                          <a:pt x="60" y="42"/>
                        </a:lnTo>
                        <a:lnTo>
                          <a:pt x="54" y="44"/>
                        </a:lnTo>
                        <a:lnTo>
                          <a:pt x="50" y="44"/>
                        </a:lnTo>
                        <a:lnTo>
                          <a:pt x="44" y="46"/>
                        </a:lnTo>
                        <a:lnTo>
                          <a:pt x="42" y="48"/>
                        </a:lnTo>
                        <a:lnTo>
                          <a:pt x="40" y="50"/>
                        </a:lnTo>
                        <a:lnTo>
                          <a:pt x="38" y="54"/>
                        </a:lnTo>
                        <a:lnTo>
                          <a:pt x="34" y="60"/>
                        </a:lnTo>
                        <a:lnTo>
                          <a:pt x="28" y="60"/>
                        </a:lnTo>
                        <a:lnTo>
                          <a:pt x="26" y="52"/>
                        </a:lnTo>
                        <a:lnTo>
                          <a:pt x="26" y="50"/>
                        </a:lnTo>
                        <a:lnTo>
                          <a:pt x="24" y="48"/>
                        </a:lnTo>
                        <a:lnTo>
                          <a:pt x="22" y="46"/>
                        </a:lnTo>
                        <a:lnTo>
                          <a:pt x="18" y="46"/>
                        </a:lnTo>
                        <a:lnTo>
                          <a:pt x="12" y="44"/>
                        </a:lnTo>
                        <a:lnTo>
                          <a:pt x="8" y="40"/>
                        </a:lnTo>
                        <a:lnTo>
                          <a:pt x="4" y="38"/>
                        </a:lnTo>
                        <a:lnTo>
                          <a:pt x="0" y="36"/>
                        </a:lnTo>
                        <a:lnTo>
                          <a:pt x="4" y="28"/>
                        </a:lnTo>
                        <a:lnTo>
                          <a:pt x="8" y="22"/>
                        </a:lnTo>
                        <a:lnTo>
                          <a:pt x="18" y="16"/>
                        </a:lnTo>
                        <a:lnTo>
                          <a:pt x="22" y="8"/>
                        </a:lnTo>
                        <a:lnTo>
                          <a:pt x="26" y="2"/>
                        </a:lnTo>
                        <a:lnTo>
                          <a:pt x="34" y="0"/>
                        </a:lnTo>
                        <a:lnTo>
                          <a:pt x="80" y="0"/>
                        </a:lnTo>
                        <a:lnTo>
                          <a:pt x="84" y="6"/>
                        </a:lnTo>
                        <a:lnTo>
                          <a:pt x="90" y="12"/>
                        </a:lnTo>
                        <a:lnTo>
                          <a:pt x="96" y="18"/>
                        </a:lnTo>
                        <a:lnTo>
                          <a:pt x="100" y="2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55" name="ïṧlîde">
                    <a:extLst>
                      <a:ext uri="{FF2B5EF4-FFF2-40B4-BE49-F238E27FC236}">
                        <a16:creationId xmlns="" xmlns:a16="http://schemas.microsoft.com/office/drawing/2014/main" id="{1680505F-F742-4FA0-BA76-44C1491E460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882648" y="3312854"/>
                    <a:ext cx="41317" cy="68651"/>
                  </a:xfrm>
                  <a:custGeom>
                    <a:avLst/>
                    <a:gdLst>
                      <a:gd name="T0" fmla="*/ 2147483647 w 24"/>
                      <a:gd name="T1" fmla="*/ 2147483647 h 42"/>
                      <a:gd name="T2" fmla="*/ 2147483647 w 24"/>
                      <a:gd name="T3" fmla="*/ 2147483647 h 42"/>
                      <a:gd name="T4" fmla="*/ 2147483647 w 24"/>
                      <a:gd name="T5" fmla="*/ 2147483647 h 42"/>
                      <a:gd name="T6" fmla="*/ 2147483647 w 24"/>
                      <a:gd name="T7" fmla="*/ 2147483647 h 42"/>
                      <a:gd name="T8" fmla="*/ 2147483647 w 24"/>
                      <a:gd name="T9" fmla="*/ 2147483647 h 42"/>
                      <a:gd name="T10" fmla="*/ 2147483647 w 24"/>
                      <a:gd name="T11" fmla="*/ 2147483647 h 42"/>
                      <a:gd name="T12" fmla="*/ 2147483647 w 24"/>
                      <a:gd name="T13" fmla="*/ 2147483647 h 42"/>
                      <a:gd name="T14" fmla="*/ 0 w 24"/>
                      <a:gd name="T15" fmla="*/ 2147483647 h 42"/>
                      <a:gd name="T16" fmla="*/ 2147483647 w 24"/>
                      <a:gd name="T17" fmla="*/ 2147483647 h 42"/>
                      <a:gd name="T18" fmla="*/ 2147483647 w 24"/>
                      <a:gd name="T19" fmla="*/ 2147483647 h 42"/>
                      <a:gd name="T20" fmla="*/ 2147483647 w 24"/>
                      <a:gd name="T21" fmla="*/ 2147483647 h 42"/>
                      <a:gd name="T22" fmla="*/ 2147483647 w 24"/>
                      <a:gd name="T23" fmla="*/ 2147483647 h 42"/>
                      <a:gd name="T24" fmla="*/ 2147483647 w 24"/>
                      <a:gd name="T25" fmla="*/ 2147483647 h 42"/>
                      <a:gd name="T26" fmla="*/ 2147483647 w 24"/>
                      <a:gd name="T27" fmla="*/ 0 h 42"/>
                      <a:gd name="T28" fmla="*/ 2147483647 w 24"/>
                      <a:gd name="T29" fmla="*/ 0 h 42"/>
                      <a:gd name="T30" fmla="*/ 2147483647 w 24"/>
                      <a:gd name="T31" fmla="*/ 2147483647 h 42"/>
                      <a:gd name="T32" fmla="*/ 2147483647 w 24"/>
                      <a:gd name="T33" fmla="*/ 2147483647 h 42"/>
                      <a:gd name="T34" fmla="*/ 2147483647 w 24"/>
                      <a:gd name="T35" fmla="*/ 2147483647 h 42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24"/>
                      <a:gd name="T55" fmla="*/ 0 h 42"/>
                      <a:gd name="T56" fmla="*/ 24 w 24"/>
                      <a:gd name="T57" fmla="*/ 42 h 42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24" h="42">
                        <a:moveTo>
                          <a:pt x="24" y="6"/>
                        </a:moveTo>
                        <a:lnTo>
                          <a:pt x="18" y="10"/>
                        </a:lnTo>
                        <a:lnTo>
                          <a:pt x="18" y="18"/>
                        </a:lnTo>
                        <a:lnTo>
                          <a:pt x="16" y="26"/>
                        </a:lnTo>
                        <a:lnTo>
                          <a:pt x="14" y="32"/>
                        </a:lnTo>
                        <a:lnTo>
                          <a:pt x="10" y="36"/>
                        </a:lnTo>
                        <a:lnTo>
                          <a:pt x="10" y="42"/>
                        </a:lnTo>
                        <a:lnTo>
                          <a:pt x="0" y="42"/>
                        </a:lnTo>
                        <a:lnTo>
                          <a:pt x="4" y="10"/>
                        </a:lnTo>
                        <a:lnTo>
                          <a:pt x="8" y="10"/>
                        </a:lnTo>
                        <a:lnTo>
                          <a:pt x="10" y="8"/>
                        </a:lnTo>
                        <a:lnTo>
                          <a:pt x="12" y="6"/>
                        </a:lnTo>
                        <a:lnTo>
                          <a:pt x="14" y="2"/>
                        </a:lnTo>
                        <a:lnTo>
                          <a:pt x="16" y="0"/>
                        </a:lnTo>
                        <a:lnTo>
                          <a:pt x="20" y="0"/>
                        </a:lnTo>
                        <a:lnTo>
                          <a:pt x="22" y="2"/>
                        </a:lnTo>
                        <a:lnTo>
                          <a:pt x="22" y="6"/>
                        </a:lnTo>
                        <a:lnTo>
                          <a:pt x="24" y="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56" name="î$ḻïḍè">
                    <a:extLst>
                      <a:ext uri="{FF2B5EF4-FFF2-40B4-BE49-F238E27FC236}">
                        <a16:creationId xmlns="" xmlns:a16="http://schemas.microsoft.com/office/drawing/2014/main" id="{6193B4E6-914F-44F6-9068-EEE42F859B3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791752" y="3328265"/>
                    <a:ext cx="125327" cy="121893"/>
                  </a:xfrm>
                  <a:custGeom>
                    <a:avLst/>
                    <a:gdLst>
                      <a:gd name="T0" fmla="*/ 2147483647 w 72"/>
                      <a:gd name="T1" fmla="*/ 2147483647 h 72"/>
                      <a:gd name="T2" fmla="*/ 2147483647 w 72"/>
                      <a:gd name="T3" fmla="*/ 2147483647 h 72"/>
                      <a:gd name="T4" fmla="*/ 2147483647 w 72"/>
                      <a:gd name="T5" fmla="*/ 2147483647 h 72"/>
                      <a:gd name="T6" fmla="*/ 2147483647 w 72"/>
                      <a:gd name="T7" fmla="*/ 2147483647 h 72"/>
                      <a:gd name="T8" fmla="*/ 2147483647 w 72"/>
                      <a:gd name="T9" fmla="*/ 0 h 72"/>
                      <a:gd name="T10" fmla="*/ 2147483647 w 72"/>
                      <a:gd name="T11" fmla="*/ 0 h 72"/>
                      <a:gd name="T12" fmla="*/ 2147483647 w 72"/>
                      <a:gd name="T13" fmla="*/ 2147483647 h 72"/>
                      <a:gd name="T14" fmla="*/ 2147483647 w 72"/>
                      <a:gd name="T15" fmla="*/ 2147483647 h 72"/>
                      <a:gd name="T16" fmla="*/ 2147483647 w 72"/>
                      <a:gd name="T17" fmla="*/ 2147483647 h 72"/>
                      <a:gd name="T18" fmla="*/ 2147483647 w 72"/>
                      <a:gd name="T19" fmla="*/ 2147483647 h 72"/>
                      <a:gd name="T20" fmla="*/ 2147483647 w 72"/>
                      <a:gd name="T21" fmla="*/ 2147483647 h 72"/>
                      <a:gd name="T22" fmla="*/ 2147483647 w 72"/>
                      <a:gd name="T23" fmla="*/ 2147483647 h 72"/>
                      <a:gd name="T24" fmla="*/ 2147483647 w 72"/>
                      <a:gd name="T25" fmla="*/ 2147483647 h 72"/>
                      <a:gd name="T26" fmla="*/ 2147483647 w 72"/>
                      <a:gd name="T27" fmla="*/ 2147483647 h 72"/>
                      <a:gd name="T28" fmla="*/ 2147483647 w 72"/>
                      <a:gd name="T29" fmla="*/ 2147483647 h 72"/>
                      <a:gd name="T30" fmla="*/ 2147483647 w 72"/>
                      <a:gd name="T31" fmla="*/ 2147483647 h 72"/>
                      <a:gd name="T32" fmla="*/ 2147483647 w 72"/>
                      <a:gd name="T33" fmla="*/ 2147483647 h 72"/>
                      <a:gd name="T34" fmla="*/ 0 w 72"/>
                      <a:gd name="T35" fmla="*/ 2147483647 h 72"/>
                      <a:gd name="T36" fmla="*/ 2147483647 w 72"/>
                      <a:gd name="T37" fmla="*/ 2147483647 h 72"/>
                      <a:gd name="T38" fmla="*/ 2147483647 w 72"/>
                      <a:gd name="T39" fmla="*/ 2147483647 h 72"/>
                      <a:gd name="T40" fmla="*/ 2147483647 w 72"/>
                      <a:gd name="T41" fmla="*/ 2147483647 h 72"/>
                      <a:gd name="T42" fmla="*/ 2147483647 w 72"/>
                      <a:gd name="T43" fmla="*/ 2147483647 h 72"/>
                      <a:gd name="T44" fmla="*/ 2147483647 w 72"/>
                      <a:gd name="T45" fmla="*/ 2147483647 h 72"/>
                      <a:gd name="T46" fmla="*/ 2147483647 w 72"/>
                      <a:gd name="T47" fmla="*/ 2147483647 h 72"/>
                      <a:gd name="T48" fmla="*/ 2147483647 w 72"/>
                      <a:gd name="T49" fmla="*/ 2147483647 h 72"/>
                      <a:gd name="T50" fmla="*/ 2147483647 w 72"/>
                      <a:gd name="T51" fmla="*/ 2147483647 h 72"/>
                      <a:gd name="T52" fmla="*/ 2147483647 w 72"/>
                      <a:gd name="T53" fmla="*/ 2147483647 h 72"/>
                      <a:gd name="T54" fmla="*/ 2147483647 w 72"/>
                      <a:gd name="T55" fmla="*/ 2147483647 h 72"/>
                      <a:gd name="T56" fmla="*/ 2147483647 w 72"/>
                      <a:gd name="T57" fmla="*/ 2147483647 h 72"/>
                      <a:gd name="T58" fmla="*/ 2147483647 w 72"/>
                      <a:gd name="T59" fmla="*/ 2147483647 h 72"/>
                      <a:gd name="T60" fmla="*/ 2147483647 w 72"/>
                      <a:gd name="T61" fmla="*/ 2147483647 h 72"/>
                      <a:gd name="T62" fmla="*/ 2147483647 w 72"/>
                      <a:gd name="T63" fmla="*/ 2147483647 h 72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w 72"/>
                      <a:gd name="T97" fmla="*/ 0 h 72"/>
                      <a:gd name="T98" fmla="*/ 72 w 72"/>
                      <a:gd name="T99" fmla="*/ 72 h 72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T96" t="T97" r="T98" b="T99"/>
                    <a:pathLst>
                      <a:path w="72" h="72">
                        <a:moveTo>
                          <a:pt x="72" y="30"/>
                        </a:moveTo>
                        <a:lnTo>
                          <a:pt x="68" y="32"/>
                        </a:lnTo>
                        <a:lnTo>
                          <a:pt x="62" y="32"/>
                        </a:lnTo>
                        <a:lnTo>
                          <a:pt x="52" y="32"/>
                        </a:lnTo>
                        <a:lnTo>
                          <a:pt x="56" y="0"/>
                        </a:lnTo>
                        <a:lnTo>
                          <a:pt x="32" y="0"/>
                        </a:lnTo>
                        <a:lnTo>
                          <a:pt x="28" y="2"/>
                        </a:lnTo>
                        <a:lnTo>
                          <a:pt x="24" y="6"/>
                        </a:lnTo>
                        <a:lnTo>
                          <a:pt x="20" y="14"/>
                        </a:lnTo>
                        <a:lnTo>
                          <a:pt x="22" y="18"/>
                        </a:lnTo>
                        <a:lnTo>
                          <a:pt x="24" y="22"/>
                        </a:lnTo>
                        <a:lnTo>
                          <a:pt x="28" y="24"/>
                        </a:lnTo>
                        <a:lnTo>
                          <a:pt x="30" y="28"/>
                        </a:lnTo>
                        <a:lnTo>
                          <a:pt x="30" y="34"/>
                        </a:lnTo>
                        <a:lnTo>
                          <a:pt x="10" y="34"/>
                        </a:lnTo>
                        <a:lnTo>
                          <a:pt x="6" y="40"/>
                        </a:lnTo>
                        <a:lnTo>
                          <a:pt x="4" y="46"/>
                        </a:lnTo>
                        <a:lnTo>
                          <a:pt x="0" y="58"/>
                        </a:lnTo>
                        <a:lnTo>
                          <a:pt x="8" y="66"/>
                        </a:lnTo>
                        <a:lnTo>
                          <a:pt x="14" y="68"/>
                        </a:lnTo>
                        <a:lnTo>
                          <a:pt x="16" y="70"/>
                        </a:lnTo>
                        <a:lnTo>
                          <a:pt x="26" y="70"/>
                        </a:lnTo>
                        <a:lnTo>
                          <a:pt x="30" y="70"/>
                        </a:lnTo>
                        <a:lnTo>
                          <a:pt x="34" y="72"/>
                        </a:lnTo>
                        <a:lnTo>
                          <a:pt x="40" y="70"/>
                        </a:lnTo>
                        <a:lnTo>
                          <a:pt x="42" y="64"/>
                        </a:lnTo>
                        <a:lnTo>
                          <a:pt x="46" y="64"/>
                        </a:lnTo>
                        <a:lnTo>
                          <a:pt x="50" y="56"/>
                        </a:lnTo>
                        <a:lnTo>
                          <a:pt x="54" y="50"/>
                        </a:lnTo>
                        <a:lnTo>
                          <a:pt x="64" y="44"/>
                        </a:lnTo>
                        <a:lnTo>
                          <a:pt x="68" y="36"/>
                        </a:lnTo>
                        <a:lnTo>
                          <a:pt x="72" y="3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57" name="iṧḻîḍé">
                    <a:extLst>
                      <a:ext uri="{FF2B5EF4-FFF2-40B4-BE49-F238E27FC236}">
                        <a16:creationId xmlns="" xmlns:a16="http://schemas.microsoft.com/office/drawing/2014/main" id="{2F046847-9079-47EF-B8B8-9EA8CBE720B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97190" y="3258212"/>
                    <a:ext cx="77124" cy="61646"/>
                  </a:xfrm>
                  <a:custGeom>
                    <a:avLst/>
                    <a:gdLst>
                      <a:gd name="T0" fmla="*/ 2147483647 w 44"/>
                      <a:gd name="T1" fmla="*/ 2147483647 h 36"/>
                      <a:gd name="T2" fmla="*/ 2147483647 w 44"/>
                      <a:gd name="T3" fmla="*/ 2147483647 h 36"/>
                      <a:gd name="T4" fmla="*/ 2147483647 w 44"/>
                      <a:gd name="T5" fmla="*/ 2147483647 h 36"/>
                      <a:gd name="T6" fmla="*/ 2147483647 w 44"/>
                      <a:gd name="T7" fmla="*/ 2147483647 h 36"/>
                      <a:gd name="T8" fmla="*/ 2147483647 w 44"/>
                      <a:gd name="T9" fmla="*/ 2147483647 h 36"/>
                      <a:gd name="T10" fmla="*/ 0 w 44"/>
                      <a:gd name="T11" fmla="*/ 2147483647 h 36"/>
                      <a:gd name="T12" fmla="*/ 2147483647 w 44"/>
                      <a:gd name="T13" fmla="*/ 2147483647 h 36"/>
                      <a:gd name="T14" fmla="*/ 2147483647 w 44"/>
                      <a:gd name="T15" fmla="*/ 2147483647 h 36"/>
                      <a:gd name="T16" fmla="*/ 2147483647 w 44"/>
                      <a:gd name="T17" fmla="*/ 2147483647 h 36"/>
                      <a:gd name="T18" fmla="*/ 2147483647 w 44"/>
                      <a:gd name="T19" fmla="*/ 2147483647 h 36"/>
                      <a:gd name="T20" fmla="*/ 2147483647 w 44"/>
                      <a:gd name="T21" fmla="*/ 2147483647 h 36"/>
                      <a:gd name="T22" fmla="*/ 2147483647 w 44"/>
                      <a:gd name="T23" fmla="*/ 2147483647 h 36"/>
                      <a:gd name="T24" fmla="*/ 2147483647 w 44"/>
                      <a:gd name="T25" fmla="*/ 2147483647 h 36"/>
                      <a:gd name="T26" fmla="*/ 2147483647 w 44"/>
                      <a:gd name="T27" fmla="*/ 2147483647 h 36"/>
                      <a:gd name="T28" fmla="*/ 2147483647 w 44"/>
                      <a:gd name="T29" fmla="*/ 2147483647 h 36"/>
                      <a:gd name="T30" fmla="*/ 2147483647 w 44"/>
                      <a:gd name="T31" fmla="*/ 2147483647 h 36"/>
                      <a:gd name="T32" fmla="*/ 2147483647 w 44"/>
                      <a:gd name="T33" fmla="*/ 2147483647 h 36"/>
                      <a:gd name="T34" fmla="*/ 2147483647 w 44"/>
                      <a:gd name="T35" fmla="*/ 2147483647 h 36"/>
                      <a:gd name="T36" fmla="*/ 2147483647 w 44"/>
                      <a:gd name="T37" fmla="*/ 0 h 36"/>
                      <a:gd name="T38" fmla="*/ 2147483647 w 44"/>
                      <a:gd name="T39" fmla="*/ 2147483647 h 36"/>
                      <a:gd name="T40" fmla="*/ 2147483647 w 44"/>
                      <a:gd name="T41" fmla="*/ 2147483647 h 36"/>
                      <a:gd name="T42" fmla="*/ 2147483647 w 44"/>
                      <a:gd name="T43" fmla="*/ 2147483647 h 36"/>
                      <a:gd name="T44" fmla="*/ 2147483647 w 44"/>
                      <a:gd name="T45" fmla="*/ 2147483647 h 36"/>
                      <a:gd name="T46" fmla="*/ 2147483647 w 44"/>
                      <a:gd name="T47" fmla="*/ 2147483647 h 36"/>
                      <a:gd name="T48" fmla="*/ 2147483647 w 44"/>
                      <a:gd name="T49" fmla="*/ 2147483647 h 36"/>
                      <a:gd name="T50" fmla="*/ 2147483647 w 44"/>
                      <a:gd name="T51" fmla="*/ 2147483647 h 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w 44"/>
                      <a:gd name="T79" fmla="*/ 0 h 36"/>
                      <a:gd name="T80" fmla="*/ 44 w 44"/>
                      <a:gd name="T81" fmla="*/ 36 h 36"/>
                    </a:gdLst>
                    <a:ahLst/>
                    <a:cxnLst>
                      <a:cxn ang="T52">
                        <a:pos x="T0" y="T1"/>
                      </a:cxn>
                      <a:cxn ang="T53">
                        <a:pos x="T2" y="T3"/>
                      </a:cxn>
                      <a:cxn ang="T54">
                        <a:pos x="T4" y="T5"/>
                      </a:cxn>
                      <a:cxn ang="T55">
                        <a:pos x="T6" y="T7"/>
                      </a:cxn>
                      <a:cxn ang="T56">
                        <a:pos x="T8" y="T9"/>
                      </a:cxn>
                      <a:cxn ang="T57">
                        <a:pos x="T10" y="T11"/>
                      </a:cxn>
                      <a:cxn ang="T58">
                        <a:pos x="T12" y="T13"/>
                      </a:cxn>
                      <a:cxn ang="T59">
                        <a:pos x="T14" y="T15"/>
                      </a:cxn>
                      <a:cxn ang="T60">
                        <a:pos x="T16" y="T17"/>
                      </a:cxn>
                      <a:cxn ang="T61">
                        <a:pos x="T18" y="T19"/>
                      </a:cxn>
                      <a:cxn ang="T62">
                        <a:pos x="T20" y="T21"/>
                      </a:cxn>
                      <a:cxn ang="T63">
                        <a:pos x="T22" y="T23"/>
                      </a:cxn>
                      <a:cxn ang="T64">
                        <a:pos x="T24" y="T25"/>
                      </a:cxn>
                      <a:cxn ang="T65">
                        <a:pos x="T26" y="T27"/>
                      </a:cxn>
                      <a:cxn ang="T66">
                        <a:pos x="T28" y="T29"/>
                      </a:cxn>
                      <a:cxn ang="T67">
                        <a:pos x="T30" y="T31"/>
                      </a:cxn>
                      <a:cxn ang="T68">
                        <a:pos x="T32" y="T33"/>
                      </a:cxn>
                      <a:cxn ang="T69">
                        <a:pos x="T34" y="T35"/>
                      </a:cxn>
                      <a:cxn ang="T70">
                        <a:pos x="T36" y="T37"/>
                      </a:cxn>
                      <a:cxn ang="T71">
                        <a:pos x="T38" y="T39"/>
                      </a:cxn>
                      <a:cxn ang="T72">
                        <a:pos x="T40" y="T41"/>
                      </a:cxn>
                      <a:cxn ang="T73">
                        <a:pos x="T42" y="T43"/>
                      </a:cxn>
                      <a:cxn ang="T74">
                        <a:pos x="T44" y="T45"/>
                      </a:cxn>
                      <a:cxn ang="T75">
                        <a:pos x="T46" y="T47"/>
                      </a:cxn>
                      <a:cxn ang="T76">
                        <a:pos x="T48" y="T49"/>
                      </a:cxn>
                      <a:cxn ang="T77">
                        <a:pos x="T50" y="T51"/>
                      </a:cxn>
                    </a:cxnLst>
                    <a:rect l="T78" t="T79" r="T80" b="T81"/>
                    <a:pathLst>
                      <a:path w="44" h="36">
                        <a:moveTo>
                          <a:pt x="42" y="36"/>
                        </a:moveTo>
                        <a:lnTo>
                          <a:pt x="42" y="34"/>
                        </a:lnTo>
                        <a:lnTo>
                          <a:pt x="14" y="34"/>
                        </a:lnTo>
                        <a:lnTo>
                          <a:pt x="4" y="32"/>
                        </a:lnTo>
                        <a:lnTo>
                          <a:pt x="2" y="30"/>
                        </a:lnTo>
                        <a:lnTo>
                          <a:pt x="0" y="26"/>
                        </a:lnTo>
                        <a:lnTo>
                          <a:pt x="14" y="22"/>
                        </a:lnTo>
                        <a:lnTo>
                          <a:pt x="20" y="24"/>
                        </a:lnTo>
                        <a:lnTo>
                          <a:pt x="26" y="26"/>
                        </a:lnTo>
                        <a:lnTo>
                          <a:pt x="28" y="24"/>
                        </a:lnTo>
                        <a:lnTo>
                          <a:pt x="30" y="20"/>
                        </a:lnTo>
                        <a:lnTo>
                          <a:pt x="28" y="18"/>
                        </a:lnTo>
                        <a:lnTo>
                          <a:pt x="28" y="14"/>
                        </a:lnTo>
                        <a:lnTo>
                          <a:pt x="28" y="10"/>
                        </a:lnTo>
                        <a:lnTo>
                          <a:pt x="24" y="8"/>
                        </a:lnTo>
                        <a:lnTo>
                          <a:pt x="22" y="6"/>
                        </a:lnTo>
                        <a:lnTo>
                          <a:pt x="22" y="2"/>
                        </a:lnTo>
                        <a:lnTo>
                          <a:pt x="26" y="2"/>
                        </a:lnTo>
                        <a:lnTo>
                          <a:pt x="28" y="0"/>
                        </a:lnTo>
                        <a:lnTo>
                          <a:pt x="44" y="2"/>
                        </a:lnTo>
                        <a:lnTo>
                          <a:pt x="44" y="6"/>
                        </a:lnTo>
                        <a:lnTo>
                          <a:pt x="42" y="8"/>
                        </a:lnTo>
                        <a:lnTo>
                          <a:pt x="42" y="18"/>
                        </a:lnTo>
                        <a:lnTo>
                          <a:pt x="40" y="28"/>
                        </a:lnTo>
                        <a:lnTo>
                          <a:pt x="40" y="34"/>
                        </a:lnTo>
                        <a:lnTo>
                          <a:pt x="42" y="3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58" name="iṣ1íḋe">
                    <a:extLst>
                      <a:ext uri="{FF2B5EF4-FFF2-40B4-BE49-F238E27FC236}">
                        <a16:creationId xmlns="" xmlns:a16="http://schemas.microsoft.com/office/drawing/2014/main" id="{3BFAF12C-5DCE-478E-8C59-CE9DC194467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66051" y="3263817"/>
                    <a:ext cx="101914" cy="58844"/>
                  </a:xfrm>
                  <a:custGeom>
                    <a:avLst/>
                    <a:gdLst>
                      <a:gd name="T0" fmla="*/ 0 w 58"/>
                      <a:gd name="T1" fmla="*/ 2147483647 h 36"/>
                      <a:gd name="T2" fmla="*/ 0 w 58"/>
                      <a:gd name="T3" fmla="*/ 2147483647 h 36"/>
                      <a:gd name="T4" fmla="*/ 2147483647 w 58"/>
                      <a:gd name="T5" fmla="*/ 2147483647 h 36"/>
                      <a:gd name="T6" fmla="*/ 2147483647 w 58"/>
                      <a:gd name="T7" fmla="*/ 2147483647 h 36"/>
                      <a:gd name="T8" fmla="*/ 2147483647 w 58"/>
                      <a:gd name="T9" fmla="*/ 2147483647 h 36"/>
                      <a:gd name="T10" fmla="*/ 2147483647 w 58"/>
                      <a:gd name="T11" fmla="*/ 0 h 36"/>
                      <a:gd name="T12" fmla="*/ 2147483647 w 58"/>
                      <a:gd name="T13" fmla="*/ 2147483647 h 36"/>
                      <a:gd name="T14" fmla="*/ 2147483647 w 58"/>
                      <a:gd name="T15" fmla="*/ 2147483647 h 36"/>
                      <a:gd name="T16" fmla="*/ 2147483647 w 58"/>
                      <a:gd name="T17" fmla="*/ 2147483647 h 36"/>
                      <a:gd name="T18" fmla="*/ 2147483647 w 58"/>
                      <a:gd name="T19" fmla="*/ 2147483647 h 36"/>
                      <a:gd name="T20" fmla="*/ 2147483647 w 58"/>
                      <a:gd name="T21" fmla="*/ 2147483647 h 36"/>
                      <a:gd name="T22" fmla="*/ 2147483647 w 58"/>
                      <a:gd name="T23" fmla="*/ 2147483647 h 36"/>
                      <a:gd name="T24" fmla="*/ 2147483647 w 58"/>
                      <a:gd name="T25" fmla="*/ 2147483647 h 36"/>
                      <a:gd name="T26" fmla="*/ 2147483647 w 58"/>
                      <a:gd name="T27" fmla="*/ 2147483647 h 36"/>
                      <a:gd name="T28" fmla="*/ 2147483647 w 58"/>
                      <a:gd name="T29" fmla="*/ 2147483647 h 36"/>
                      <a:gd name="T30" fmla="*/ 2147483647 w 58"/>
                      <a:gd name="T31" fmla="*/ 2147483647 h 36"/>
                      <a:gd name="T32" fmla="*/ 2147483647 w 58"/>
                      <a:gd name="T33" fmla="*/ 2147483647 h 36"/>
                      <a:gd name="T34" fmla="*/ 2147483647 w 58"/>
                      <a:gd name="T35" fmla="*/ 2147483647 h 36"/>
                      <a:gd name="T36" fmla="*/ 2147483647 w 58"/>
                      <a:gd name="T37" fmla="*/ 2147483647 h 36"/>
                      <a:gd name="T38" fmla="*/ 2147483647 w 58"/>
                      <a:gd name="T39" fmla="*/ 2147483647 h 36"/>
                      <a:gd name="T40" fmla="*/ 2147483647 w 58"/>
                      <a:gd name="T41" fmla="*/ 2147483647 h 36"/>
                      <a:gd name="T42" fmla="*/ 2147483647 w 58"/>
                      <a:gd name="T43" fmla="*/ 2147483647 h 36"/>
                      <a:gd name="T44" fmla="*/ 2147483647 w 58"/>
                      <a:gd name="T45" fmla="*/ 2147483647 h 36"/>
                      <a:gd name="T46" fmla="*/ 2147483647 w 58"/>
                      <a:gd name="T47" fmla="*/ 2147483647 h 36"/>
                      <a:gd name="T48" fmla="*/ 2147483647 w 58"/>
                      <a:gd name="T49" fmla="*/ 2147483647 h 36"/>
                      <a:gd name="T50" fmla="*/ 2147483647 w 58"/>
                      <a:gd name="T51" fmla="*/ 2147483647 h 36"/>
                      <a:gd name="T52" fmla="*/ 2147483647 w 58"/>
                      <a:gd name="T53" fmla="*/ 2147483647 h 36"/>
                      <a:gd name="T54" fmla="*/ 2147483647 w 58"/>
                      <a:gd name="T55" fmla="*/ 2147483647 h 36"/>
                      <a:gd name="T56" fmla="*/ 2147483647 w 58"/>
                      <a:gd name="T57" fmla="*/ 2147483647 h 36"/>
                      <a:gd name="T58" fmla="*/ 2147483647 w 58"/>
                      <a:gd name="T59" fmla="*/ 2147483647 h 36"/>
                      <a:gd name="T60" fmla="*/ 2147483647 w 58"/>
                      <a:gd name="T61" fmla="*/ 2147483647 h 36"/>
                      <a:gd name="T62" fmla="*/ 2147483647 w 58"/>
                      <a:gd name="T63" fmla="*/ 2147483647 h 36"/>
                      <a:gd name="T64" fmla="*/ 2147483647 w 58"/>
                      <a:gd name="T65" fmla="*/ 2147483647 h 36"/>
                      <a:gd name="T66" fmla="*/ 2147483647 w 58"/>
                      <a:gd name="T67" fmla="*/ 2147483647 h 36"/>
                      <a:gd name="T68" fmla="*/ 0 w 58"/>
                      <a:gd name="T69" fmla="*/ 2147483647 h 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w 58"/>
                      <a:gd name="T106" fmla="*/ 0 h 36"/>
                      <a:gd name="T107" fmla="*/ 58 w 58"/>
                      <a:gd name="T108" fmla="*/ 36 h 36"/>
                    </a:gdLst>
                    <a:ahLst/>
                    <a:cxnLst>
                      <a:cxn ang="T70">
                        <a:pos x="T0" y="T1"/>
                      </a:cxn>
                      <a:cxn ang="T71">
                        <a:pos x="T2" y="T3"/>
                      </a:cxn>
                      <a:cxn ang="T72">
                        <a:pos x="T4" y="T5"/>
                      </a:cxn>
                      <a:cxn ang="T73">
                        <a:pos x="T6" y="T7"/>
                      </a:cxn>
                      <a:cxn ang="T74">
                        <a:pos x="T8" y="T9"/>
                      </a:cxn>
                      <a:cxn ang="T75">
                        <a:pos x="T10" y="T11"/>
                      </a:cxn>
                      <a:cxn ang="T76">
                        <a:pos x="T12" y="T13"/>
                      </a:cxn>
                      <a:cxn ang="T77">
                        <a:pos x="T14" y="T15"/>
                      </a:cxn>
                      <a:cxn ang="T78">
                        <a:pos x="T16" y="T17"/>
                      </a:cxn>
                      <a:cxn ang="T79">
                        <a:pos x="T18" y="T19"/>
                      </a:cxn>
                      <a:cxn ang="T80">
                        <a:pos x="T20" y="T21"/>
                      </a:cxn>
                      <a:cxn ang="T81">
                        <a:pos x="T22" y="T23"/>
                      </a:cxn>
                      <a:cxn ang="T82">
                        <a:pos x="T24" y="T25"/>
                      </a:cxn>
                      <a:cxn ang="T83">
                        <a:pos x="T26" y="T27"/>
                      </a:cxn>
                      <a:cxn ang="T84">
                        <a:pos x="T28" y="T29"/>
                      </a:cxn>
                      <a:cxn ang="T85">
                        <a:pos x="T30" y="T31"/>
                      </a:cxn>
                      <a:cxn ang="T86">
                        <a:pos x="T32" y="T33"/>
                      </a:cxn>
                      <a:cxn ang="T87">
                        <a:pos x="T34" y="T35"/>
                      </a:cxn>
                      <a:cxn ang="T88">
                        <a:pos x="T36" y="T37"/>
                      </a:cxn>
                      <a:cxn ang="T89">
                        <a:pos x="T38" y="T39"/>
                      </a:cxn>
                      <a:cxn ang="T90">
                        <a:pos x="T40" y="T41"/>
                      </a:cxn>
                      <a:cxn ang="T91">
                        <a:pos x="T42" y="T43"/>
                      </a:cxn>
                      <a:cxn ang="T92">
                        <a:pos x="T44" y="T45"/>
                      </a:cxn>
                      <a:cxn ang="T93">
                        <a:pos x="T46" y="T47"/>
                      </a:cxn>
                      <a:cxn ang="T94">
                        <a:pos x="T48" y="T49"/>
                      </a:cxn>
                      <a:cxn ang="T95">
                        <a:pos x="T50" y="T51"/>
                      </a:cxn>
                      <a:cxn ang="T96">
                        <a:pos x="T52" y="T53"/>
                      </a:cxn>
                      <a:cxn ang="T97">
                        <a:pos x="T54" y="T55"/>
                      </a:cxn>
                      <a:cxn ang="T98">
                        <a:pos x="T56" y="T57"/>
                      </a:cxn>
                      <a:cxn ang="T99">
                        <a:pos x="T58" y="T59"/>
                      </a:cxn>
                      <a:cxn ang="T100">
                        <a:pos x="T60" y="T61"/>
                      </a:cxn>
                      <a:cxn ang="T101">
                        <a:pos x="T62" y="T63"/>
                      </a:cxn>
                      <a:cxn ang="T102">
                        <a:pos x="T64" y="T65"/>
                      </a:cxn>
                      <a:cxn ang="T103">
                        <a:pos x="T66" y="T67"/>
                      </a:cxn>
                      <a:cxn ang="T104">
                        <a:pos x="T68" y="T69"/>
                      </a:cxn>
                    </a:cxnLst>
                    <a:rect l="T105" t="T106" r="T107" b="T108"/>
                    <a:pathLst>
                      <a:path w="58" h="36">
                        <a:moveTo>
                          <a:pt x="0" y="32"/>
                        </a:moveTo>
                        <a:lnTo>
                          <a:pt x="0" y="26"/>
                        </a:lnTo>
                        <a:lnTo>
                          <a:pt x="2" y="16"/>
                        </a:lnTo>
                        <a:lnTo>
                          <a:pt x="2" y="6"/>
                        </a:lnTo>
                        <a:lnTo>
                          <a:pt x="4" y="4"/>
                        </a:lnTo>
                        <a:lnTo>
                          <a:pt x="4" y="0"/>
                        </a:lnTo>
                        <a:lnTo>
                          <a:pt x="14" y="2"/>
                        </a:lnTo>
                        <a:lnTo>
                          <a:pt x="26" y="2"/>
                        </a:lnTo>
                        <a:lnTo>
                          <a:pt x="26" y="4"/>
                        </a:lnTo>
                        <a:lnTo>
                          <a:pt x="28" y="4"/>
                        </a:lnTo>
                        <a:lnTo>
                          <a:pt x="34" y="4"/>
                        </a:lnTo>
                        <a:lnTo>
                          <a:pt x="36" y="4"/>
                        </a:lnTo>
                        <a:lnTo>
                          <a:pt x="38" y="6"/>
                        </a:lnTo>
                        <a:lnTo>
                          <a:pt x="40" y="8"/>
                        </a:lnTo>
                        <a:lnTo>
                          <a:pt x="42" y="8"/>
                        </a:lnTo>
                        <a:lnTo>
                          <a:pt x="42" y="10"/>
                        </a:lnTo>
                        <a:lnTo>
                          <a:pt x="42" y="12"/>
                        </a:lnTo>
                        <a:lnTo>
                          <a:pt x="48" y="14"/>
                        </a:lnTo>
                        <a:lnTo>
                          <a:pt x="52" y="16"/>
                        </a:lnTo>
                        <a:lnTo>
                          <a:pt x="54" y="18"/>
                        </a:lnTo>
                        <a:lnTo>
                          <a:pt x="58" y="26"/>
                        </a:lnTo>
                        <a:lnTo>
                          <a:pt x="52" y="28"/>
                        </a:lnTo>
                        <a:lnTo>
                          <a:pt x="50" y="32"/>
                        </a:lnTo>
                        <a:lnTo>
                          <a:pt x="48" y="30"/>
                        </a:lnTo>
                        <a:lnTo>
                          <a:pt x="46" y="28"/>
                        </a:lnTo>
                        <a:lnTo>
                          <a:pt x="30" y="28"/>
                        </a:lnTo>
                        <a:lnTo>
                          <a:pt x="28" y="30"/>
                        </a:lnTo>
                        <a:lnTo>
                          <a:pt x="26" y="30"/>
                        </a:lnTo>
                        <a:lnTo>
                          <a:pt x="18" y="30"/>
                        </a:lnTo>
                        <a:lnTo>
                          <a:pt x="14" y="30"/>
                        </a:lnTo>
                        <a:lnTo>
                          <a:pt x="12" y="34"/>
                        </a:lnTo>
                        <a:lnTo>
                          <a:pt x="8" y="36"/>
                        </a:lnTo>
                        <a:lnTo>
                          <a:pt x="2" y="36"/>
                        </a:lnTo>
                        <a:lnTo>
                          <a:pt x="2" y="34"/>
                        </a:lnTo>
                        <a:lnTo>
                          <a:pt x="0" y="3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59" name="îṣľidè">
                    <a:extLst>
                      <a:ext uri="{FF2B5EF4-FFF2-40B4-BE49-F238E27FC236}">
                        <a16:creationId xmlns="" xmlns:a16="http://schemas.microsoft.com/office/drawing/2014/main" id="{8FEC6DFC-A199-4E42-8E54-D2D0C7A43DF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29099" y="3535622"/>
                    <a:ext cx="19282" cy="21015"/>
                  </a:xfrm>
                  <a:custGeom>
                    <a:avLst/>
                    <a:gdLst>
                      <a:gd name="T0" fmla="*/ 2147483647 w 12"/>
                      <a:gd name="T1" fmla="*/ 2147483647 h 12"/>
                      <a:gd name="T2" fmla="*/ 2147483647 w 12"/>
                      <a:gd name="T3" fmla="*/ 2147483647 h 12"/>
                      <a:gd name="T4" fmla="*/ 2147483647 w 12"/>
                      <a:gd name="T5" fmla="*/ 2147483647 h 12"/>
                      <a:gd name="T6" fmla="*/ 2147483647 w 12"/>
                      <a:gd name="T7" fmla="*/ 2147483647 h 12"/>
                      <a:gd name="T8" fmla="*/ 2147483647 w 12"/>
                      <a:gd name="T9" fmla="*/ 2147483647 h 12"/>
                      <a:gd name="T10" fmla="*/ 2147483647 w 12"/>
                      <a:gd name="T11" fmla="*/ 0 h 12"/>
                      <a:gd name="T12" fmla="*/ 0 w 12"/>
                      <a:gd name="T13" fmla="*/ 2147483647 h 12"/>
                      <a:gd name="T14" fmla="*/ 2147483647 w 12"/>
                      <a:gd name="T15" fmla="*/ 2147483647 h 12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12"/>
                      <a:gd name="T25" fmla="*/ 0 h 12"/>
                      <a:gd name="T26" fmla="*/ 12 w 12"/>
                      <a:gd name="T27" fmla="*/ 12 h 12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12" h="12">
                        <a:moveTo>
                          <a:pt x="8" y="12"/>
                        </a:moveTo>
                        <a:lnTo>
                          <a:pt x="10" y="8"/>
                        </a:lnTo>
                        <a:lnTo>
                          <a:pt x="12" y="8"/>
                        </a:lnTo>
                        <a:lnTo>
                          <a:pt x="12" y="4"/>
                        </a:lnTo>
                        <a:lnTo>
                          <a:pt x="10" y="2"/>
                        </a:lnTo>
                        <a:lnTo>
                          <a:pt x="6" y="0"/>
                        </a:lnTo>
                        <a:lnTo>
                          <a:pt x="0" y="10"/>
                        </a:lnTo>
                        <a:lnTo>
                          <a:pt x="8" y="1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60" name="iśḻidè">
                    <a:extLst>
                      <a:ext uri="{FF2B5EF4-FFF2-40B4-BE49-F238E27FC236}">
                        <a16:creationId xmlns="" xmlns:a16="http://schemas.microsoft.com/office/drawing/2014/main" id="{28E0511A-A8E7-4067-B95B-5121C82C47A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929332" y="3862068"/>
                    <a:ext cx="68861" cy="57443"/>
                  </a:xfrm>
                  <a:custGeom>
                    <a:avLst/>
                    <a:gdLst>
                      <a:gd name="T0" fmla="*/ 0 w 40"/>
                      <a:gd name="T1" fmla="*/ 2147483647 h 34"/>
                      <a:gd name="T2" fmla="*/ 2147483647 w 40"/>
                      <a:gd name="T3" fmla="*/ 2147483647 h 34"/>
                      <a:gd name="T4" fmla="*/ 2147483647 w 40"/>
                      <a:gd name="T5" fmla="*/ 2147483647 h 34"/>
                      <a:gd name="T6" fmla="*/ 2147483647 w 40"/>
                      <a:gd name="T7" fmla="*/ 2147483647 h 34"/>
                      <a:gd name="T8" fmla="*/ 2147483647 w 40"/>
                      <a:gd name="T9" fmla="*/ 2147483647 h 34"/>
                      <a:gd name="T10" fmla="*/ 2147483647 w 40"/>
                      <a:gd name="T11" fmla="*/ 2147483647 h 34"/>
                      <a:gd name="T12" fmla="*/ 2147483647 w 40"/>
                      <a:gd name="T13" fmla="*/ 2147483647 h 34"/>
                      <a:gd name="T14" fmla="*/ 2147483647 w 40"/>
                      <a:gd name="T15" fmla="*/ 2147483647 h 34"/>
                      <a:gd name="T16" fmla="*/ 2147483647 w 40"/>
                      <a:gd name="T17" fmla="*/ 2147483647 h 34"/>
                      <a:gd name="T18" fmla="*/ 2147483647 w 40"/>
                      <a:gd name="T19" fmla="*/ 2147483647 h 34"/>
                      <a:gd name="T20" fmla="*/ 2147483647 w 40"/>
                      <a:gd name="T21" fmla="*/ 2147483647 h 34"/>
                      <a:gd name="T22" fmla="*/ 2147483647 w 40"/>
                      <a:gd name="T23" fmla="*/ 0 h 34"/>
                      <a:gd name="T24" fmla="*/ 2147483647 w 40"/>
                      <a:gd name="T25" fmla="*/ 0 h 34"/>
                      <a:gd name="T26" fmla="*/ 2147483647 w 40"/>
                      <a:gd name="T27" fmla="*/ 0 h 34"/>
                      <a:gd name="T28" fmla="*/ 2147483647 w 40"/>
                      <a:gd name="T29" fmla="*/ 2147483647 h 34"/>
                      <a:gd name="T30" fmla="*/ 2147483647 w 40"/>
                      <a:gd name="T31" fmla="*/ 2147483647 h 34"/>
                      <a:gd name="T32" fmla="*/ 2147483647 w 40"/>
                      <a:gd name="T33" fmla="*/ 2147483647 h 34"/>
                      <a:gd name="T34" fmla="*/ 0 w 40"/>
                      <a:gd name="T35" fmla="*/ 2147483647 h 34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40"/>
                      <a:gd name="T55" fmla="*/ 0 h 34"/>
                      <a:gd name="T56" fmla="*/ 40 w 40"/>
                      <a:gd name="T57" fmla="*/ 34 h 34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40" h="34">
                        <a:moveTo>
                          <a:pt x="0" y="22"/>
                        </a:moveTo>
                        <a:lnTo>
                          <a:pt x="4" y="30"/>
                        </a:lnTo>
                        <a:lnTo>
                          <a:pt x="18" y="32"/>
                        </a:lnTo>
                        <a:lnTo>
                          <a:pt x="26" y="34"/>
                        </a:lnTo>
                        <a:lnTo>
                          <a:pt x="28" y="32"/>
                        </a:lnTo>
                        <a:lnTo>
                          <a:pt x="32" y="32"/>
                        </a:lnTo>
                        <a:lnTo>
                          <a:pt x="36" y="22"/>
                        </a:lnTo>
                        <a:lnTo>
                          <a:pt x="38" y="12"/>
                        </a:lnTo>
                        <a:lnTo>
                          <a:pt x="40" y="6"/>
                        </a:lnTo>
                        <a:lnTo>
                          <a:pt x="30" y="4"/>
                        </a:lnTo>
                        <a:lnTo>
                          <a:pt x="22" y="4"/>
                        </a:lnTo>
                        <a:lnTo>
                          <a:pt x="16" y="0"/>
                        </a:lnTo>
                        <a:lnTo>
                          <a:pt x="10" y="0"/>
                        </a:lnTo>
                        <a:lnTo>
                          <a:pt x="8" y="0"/>
                        </a:lnTo>
                        <a:lnTo>
                          <a:pt x="6" y="2"/>
                        </a:lnTo>
                        <a:lnTo>
                          <a:pt x="4" y="4"/>
                        </a:lnTo>
                        <a:lnTo>
                          <a:pt x="2" y="14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61" name="îşlïḓe">
                    <a:extLst>
                      <a:ext uri="{FF2B5EF4-FFF2-40B4-BE49-F238E27FC236}">
                        <a16:creationId xmlns="" xmlns:a16="http://schemas.microsoft.com/office/drawing/2014/main" id="{AE78FA9E-59DE-4079-B80F-5AE50E56E4D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889393" y="5428451"/>
                    <a:ext cx="71616" cy="26620"/>
                  </a:xfrm>
                  <a:custGeom>
                    <a:avLst/>
                    <a:gdLst>
                      <a:gd name="T0" fmla="*/ 2147483647 w 40"/>
                      <a:gd name="T1" fmla="*/ 2147483647 h 16"/>
                      <a:gd name="T2" fmla="*/ 2147483647 w 40"/>
                      <a:gd name="T3" fmla="*/ 2147483647 h 16"/>
                      <a:gd name="T4" fmla="*/ 2147483647 w 40"/>
                      <a:gd name="T5" fmla="*/ 2147483647 h 16"/>
                      <a:gd name="T6" fmla="*/ 2147483647 w 40"/>
                      <a:gd name="T7" fmla="*/ 2147483647 h 16"/>
                      <a:gd name="T8" fmla="*/ 2147483647 w 40"/>
                      <a:gd name="T9" fmla="*/ 2147483647 h 16"/>
                      <a:gd name="T10" fmla="*/ 2147483647 w 40"/>
                      <a:gd name="T11" fmla="*/ 2147483647 h 16"/>
                      <a:gd name="T12" fmla="*/ 2147483647 w 40"/>
                      <a:gd name="T13" fmla="*/ 2147483647 h 16"/>
                      <a:gd name="T14" fmla="*/ 2147483647 w 40"/>
                      <a:gd name="T15" fmla="*/ 2147483647 h 16"/>
                      <a:gd name="T16" fmla="*/ 2147483647 w 40"/>
                      <a:gd name="T17" fmla="*/ 2147483647 h 16"/>
                      <a:gd name="T18" fmla="*/ 2147483647 w 40"/>
                      <a:gd name="T19" fmla="*/ 2147483647 h 16"/>
                      <a:gd name="T20" fmla="*/ 2147483647 w 40"/>
                      <a:gd name="T21" fmla="*/ 2147483647 h 16"/>
                      <a:gd name="T22" fmla="*/ 2147483647 w 40"/>
                      <a:gd name="T23" fmla="*/ 0 h 16"/>
                      <a:gd name="T24" fmla="*/ 2147483647 w 40"/>
                      <a:gd name="T25" fmla="*/ 0 h 16"/>
                      <a:gd name="T26" fmla="*/ 2147483647 w 40"/>
                      <a:gd name="T27" fmla="*/ 0 h 16"/>
                      <a:gd name="T28" fmla="*/ 2147483647 w 40"/>
                      <a:gd name="T29" fmla="*/ 2147483647 h 16"/>
                      <a:gd name="T30" fmla="*/ 2147483647 w 40"/>
                      <a:gd name="T31" fmla="*/ 2147483647 h 16"/>
                      <a:gd name="T32" fmla="*/ 2147483647 w 40"/>
                      <a:gd name="T33" fmla="*/ 2147483647 h 16"/>
                      <a:gd name="T34" fmla="*/ 0 w 40"/>
                      <a:gd name="T35" fmla="*/ 2147483647 h 16"/>
                      <a:gd name="T36" fmla="*/ 2147483647 w 40"/>
                      <a:gd name="T37" fmla="*/ 2147483647 h 16"/>
                      <a:gd name="T38" fmla="*/ 2147483647 w 40"/>
                      <a:gd name="T39" fmla="*/ 2147483647 h 1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w 40"/>
                      <a:gd name="T61" fmla="*/ 0 h 16"/>
                      <a:gd name="T62" fmla="*/ 40 w 40"/>
                      <a:gd name="T63" fmla="*/ 16 h 16"/>
                    </a:gdLst>
                    <a:ahLst/>
                    <a:cxnLst>
                      <a:cxn ang="T40">
                        <a:pos x="T0" y="T1"/>
                      </a:cxn>
                      <a:cxn ang="T41">
                        <a:pos x="T2" y="T3"/>
                      </a:cxn>
                      <a:cxn ang="T42">
                        <a:pos x="T4" y="T5"/>
                      </a:cxn>
                      <a:cxn ang="T43">
                        <a:pos x="T6" y="T7"/>
                      </a:cxn>
                      <a:cxn ang="T44">
                        <a:pos x="T8" y="T9"/>
                      </a:cxn>
                      <a:cxn ang="T45">
                        <a:pos x="T10" y="T11"/>
                      </a:cxn>
                      <a:cxn ang="T46">
                        <a:pos x="T12" y="T13"/>
                      </a:cxn>
                      <a:cxn ang="T47">
                        <a:pos x="T14" y="T15"/>
                      </a:cxn>
                      <a:cxn ang="T48">
                        <a:pos x="T16" y="T17"/>
                      </a:cxn>
                      <a:cxn ang="T49">
                        <a:pos x="T18" y="T19"/>
                      </a:cxn>
                      <a:cxn ang="T50">
                        <a:pos x="T20" y="T21"/>
                      </a:cxn>
                      <a:cxn ang="T51">
                        <a:pos x="T22" y="T23"/>
                      </a:cxn>
                      <a:cxn ang="T52">
                        <a:pos x="T24" y="T25"/>
                      </a:cxn>
                      <a:cxn ang="T53">
                        <a:pos x="T26" y="T27"/>
                      </a:cxn>
                      <a:cxn ang="T54">
                        <a:pos x="T28" y="T29"/>
                      </a:cxn>
                      <a:cxn ang="T55">
                        <a:pos x="T30" y="T31"/>
                      </a:cxn>
                      <a:cxn ang="T56">
                        <a:pos x="T32" y="T33"/>
                      </a:cxn>
                      <a:cxn ang="T57">
                        <a:pos x="T34" y="T35"/>
                      </a:cxn>
                      <a:cxn ang="T58">
                        <a:pos x="T36" y="T37"/>
                      </a:cxn>
                      <a:cxn ang="T59">
                        <a:pos x="T38" y="T39"/>
                      </a:cxn>
                    </a:cxnLst>
                    <a:rect l="T60" t="T61" r="T62" b="T63"/>
                    <a:pathLst>
                      <a:path w="40" h="16">
                        <a:moveTo>
                          <a:pt x="12" y="14"/>
                        </a:moveTo>
                        <a:lnTo>
                          <a:pt x="14" y="14"/>
                        </a:lnTo>
                        <a:lnTo>
                          <a:pt x="14" y="12"/>
                        </a:lnTo>
                        <a:lnTo>
                          <a:pt x="16" y="8"/>
                        </a:lnTo>
                        <a:lnTo>
                          <a:pt x="16" y="14"/>
                        </a:lnTo>
                        <a:lnTo>
                          <a:pt x="18" y="16"/>
                        </a:lnTo>
                        <a:lnTo>
                          <a:pt x="20" y="16"/>
                        </a:lnTo>
                        <a:lnTo>
                          <a:pt x="22" y="14"/>
                        </a:lnTo>
                        <a:lnTo>
                          <a:pt x="28" y="14"/>
                        </a:lnTo>
                        <a:lnTo>
                          <a:pt x="32" y="10"/>
                        </a:lnTo>
                        <a:lnTo>
                          <a:pt x="38" y="6"/>
                        </a:lnTo>
                        <a:lnTo>
                          <a:pt x="40" y="0"/>
                        </a:lnTo>
                        <a:lnTo>
                          <a:pt x="28" y="0"/>
                        </a:lnTo>
                        <a:lnTo>
                          <a:pt x="24" y="0"/>
                        </a:lnTo>
                        <a:lnTo>
                          <a:pt x="20" y="2"/>
                        </a:lnTo>
                        <a:lnTo>
                          <a:pt x="18" y="2"/>
                        </a:lnTo>
                        <a:lnTo>
                          <a:pt x="8" y="2"/>
                        </a:lnTo>
                        <a:lnTo>
                          <a:pt x="0" y="12"/>
                        </a:lnTo>
                        <a:lnTo>
                          <a:pt x="4" y="14"/>
                        </a:lnTo>
                        <a:lnTo>
                          <a:pt x="12" y="1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62" name="ïṡḷidè">
                    <a:extLst>
                      <a:ext uri="{FF2B5EF4-FFF2-40B4-BE49-F238E27FC236}">
                        <a16:creationId xmlns="" xmlns:a16="http://schemas.microsoft.com/office/drawing/2014/main" id="{291F4262-D8E3-4D6B-A9EB-76DF5D0E4C6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31853" y="3602874"/>
                    <a:ext cx="122572" cy="231174"/>
                  </a:xfrm>
                  <a:custGeom>
                    <a:avLst/>
                    <a:gdLst>
                      <a:gd name="T0" fmla="*/ 2147483647 w 70"/>
                      <a:gd name="T1" fmla="*/ 0 h 138"/>
                      <a:gd name="T2" fmla="*/ 2147483647 w 70"/>
                      <a:gd name="T3" fmla="*/ 2147483647 h 138"/>
                      <a:gd name="T4" fmla="*/ 2147483647 w 70"/>
                      <a:gd name="T5" fmla="*/ 2147483647 h 138"/>
                      <a:gd name="T6" fmla="*/ 2147483647 w 70"/>
                      <a:gd name="T7" fmla="*/ 2147483647 h 138"/>
                      <a:gd name="T8" fmla="*/ 2147483647 w 70"/>
                      <a:gd name="T9" fmla="*/ 2147483647 h 138"/>
                      <a:gd name="T10" fmla="*/ 2147483647 w 70"/>
                      <a:gd name="T11" fmla="*/ 2147483647 h 138"/>
                      <a:gd name="T12" fmla="*/ 2147483647 w 70"/>
                      <a:gd name="T13" fmla="*/ 2147483647 h 138"/>
                      <a:gd name="T14" fmla="*/ 0 w 70"/>
                      <a:gd name="T15" fmla="*/ 2147483647 h 138"/>
                      <a:gd name="T16" fmla="*/ 0 w 70"/>
                      <a:gd name="T17" fmla="*/ 2147483647 h 138"/>
                      <a:gd name="T18" fmla="*/ 2147483647 w 70"/>
                      <a:gd name="T19" fmla="*/ 2147483647 h 138"/>
                      <a:gd name="T20" fmla="*/ 2147483647 w 70"/>
                      <a:gd name="T21" fmla="*/ 2147483647 h 138"/>
                      <a:gd name="T22" fmla="*/ 2147483647 w 70"/>
                      <a:gd name="T23" fmla="*/ 2147483647 h 138"/>
                      <a:gd name="T24" fmla="*/ 2147483647 w 70"/>
                      <a:gd name="T25" fmla="*/ 2147483647 h 138"/>
                      <a:gd name="T26" fmla="*/ 2147483647 w 70"/>
                      <a:gd name="T27" fmla="*/ 2147483647 h 138"/>
                      <a:gd name="T28" fmla="*/ 2147483647 w 70"/>
                      <a:gd name="T29" fmla="*/ 2147483647 h 138"/>
                      <a:gd name="T30" fmla="*/ 2147483647 w 70"/>
                      <a:gd name="T31" fmla="*/ 2147483647 h 138"/>
                      <a:gd name="T32" fmla="*/ 2147483647 w 70"/>
                      <a:gd name="T33" fmla="*/ 2147483647 h 138"/>
                      <a:gd name="T34" fmla="*/ 2147483647 w 70"/>
                      <a:gd name="T35" fmla="*/ 2147483647 h 138"/>
                      <a:gd name="T36" fmla="*/ 2147483647 w 70"/>
                      <a:gd name="T37" fmla="*/ 2147483647 h 138"/>
                      <a:gd name="T38" fmla="*/ 2147483647 w 70"/>
                      <a:gd name="T39" fmla="*/ 2147483647 h 138"/>
                      <a:gd name="T40" fmla="*/ 2147483647 w 70"/>
                      <a:gd name="T41" fmla="*/ 2147483647 h 138"/>
                      <a:gd name="T42" fmla="*/ 2147483647 w 70"/>
                      <a:gd name="T43" fmla="*/ 2147483647 h 138"/>
                      <a:gd name="T44" fmla="*/ 2147483647 w 70"/>
                      <a:gd name="T45" fmla="*/ 2147483647 h 138"/>
                      <a:gd name="T46" fmla="*/ 2147483647 w 70"/>
                      <a:gd name="T47" fmla="*/ 2147483647 h 138"/>
                      <a:gd name="T48" fmla="*/ 2147483647 w 70"/>
                      <a:gd name="T49" fmla="*/ 2147483647 h 138"/>
                      <a:gd name="T50" fmla="*/ 2147483647 w 70"/>
                      <a:gd name="T51" fmla="*/ 2147483647 h 138"/>
                      <a:gd name="T52" fmla="*/ 2147483647 w 70"/>
                      <a:gd name="T53" fmla="*/ 2147483647 h 138"/>
                      <a:gd name="T54" fmla="*/ 2147483647 w 70"/>
                      <a:gd name="T55" fmla="*/ 2147483647 h 138"/>
                      <a:gd name="T56" fmla="*/ 2147483647 w 70"/>
                      <a:gd name="T57" fmla="*/ 2147483647 h 138"/>
                      <a:gd name="T58" fmla="*/ 2147483647 w 70"/>
                      <a:gd name="T59" fmla="*/ 2147483647 h 138"/>
                      <a:gd name="T60" fmla="*/ 2147483647 w 70"/>
                      <a:gd name="T61" fmla="*/ 2147483647 h 138"/>
                      <a:gd name="T62" fmla="*/ 2147483647 w 70"/>
                      <a:gd name="T63" fmla="*/ 2147483647 h 138"/>
                      <a:gd name="T64" fmla="*/ 2147483647 w 70"/>
                      <a:gd name="T65" fmla="*/ 2147483647 h 138"/>
                      <a:gd name="T66" fmla="*/ 2147483647 w 70"/>
                      <a:gd name="T67" fmla="*/ 2147483647 h 138"/>
                      <a:gd name="T68" fmla="*/ 2147483647 w 70"/>
                      <a:gd name="T69" fmla="*/ 2147483647 h 138"/>
                      <a:gd name="T70" fmla="*/ 2147483647 w 70"/>
                      <a:gd name="T71" fmla="*/ 2147483647 h 138"/>
                      <a:gd name="T72" fmla="*/ 2147483647 w 70"/>
                      <a:gd name="T73" fmla="*/ 2147483647 h 138"/>
                      <a:gd name="T74" fmla="*/ 2147483647 w 70"/>
                      <a:gd name="T75" fmla="*/ 2147483647 h 138"/>
                      <a:gd name="T76" fmla="*/ 2147483647 w 70"/>
                      <a:gd name="T77" fmla="*/ 2147483647 h 138"/>
                      <a:gd name="T78" fmla="*/ 2147483647 w 70"/>
                      <a:gd name="T79" fmla="*/ 2147483647 h 138"/>
                      <a:gd name="T80" fmla="*/ 2147483647 w 70"/>
                      <a:gd name="T81" fmla="*/ 2147483647 h 138"/>
                      <a:gd name="T82" fmla="*/ 2147483647 w 70"/>
                      <a:gd name="T83" fmla="*/ 2147483647 h 138"/>
                      <a:gd name="T84" fmla="*/ 2147483647 w 70"/>
                      <a:gd name="T85" fmla="*/ 2147483647 h 138"/>
                      <a:gd name="T86" fmla="*/ 2147483647 w 70"/>
                      <a:gd name="T87" fmla="*/ 2147483647 h 138"/>
                      <a:gd name="T88" fmla="*/ 2147483647 w 70"/>
                      <a:gd name="T89" fmla="*/ 2147483647 h 138"/>
                      <a:gd name="T90" fmla="*/ 2147483647 w 70"/>
                      <a:gd name="T91" fmla="*/ 2147483647 h 138"/>
                      <a:gd name="T92" fmla="*/ 2147483647 w 70"/>
                      <a:gd name="T93" fmla="*/ 2147483647 h 138"/>
                      <a:gd name="T94" fmla="*/ 2147483647 w 70"/>
                      <a:gd name="T95" fmla="*/ 2147483647 h 138"/>
                      <a:gd name="T96" fmla="*/ 2147483647 w 70"/>
                      <a:gd name="T97" fmla="*/ 2147483647 h 138"/>
                      <a:gd name="T98" fmla="*/ 2147483647 w 70"/>
                      <a:gd name="T99" fmla="*/ 2147483647 h 138"/>
                      <a:gd name="T100" fmla="*/ 2147483647 w 70"/>
                      <a:gd name="T101" fmla="*/ 2147483647 h 138"/>
                      <a:gd name="T102" fmla="*/ 2147483647 w 70"/>
                      <a:gd name="T103" fmla="*/ 2147483647 h 138"/>
                      <a:gd name="T104" fmla="*/ 2147483647 w 70"/>
                      <a:gd name="T105" fmla="*/ 2147483647 h 138"/>
                      <a:gd name="T106" fmla="*/ 2147483647 w 70"/>
                      <a:gd name="T107" fmla="*/ 2147483647 h 138"/>
                      <a:gd name="T108" fmla="*/ 2147483647 w 70"/>
                      <a:gd name="T109" fmla="*/ 0 h 138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w 70"/>
                      <a:gd name="T166" fmla="*/ 0 h 138"/>
                      <a:gd name="T167" fmla="*/ 70 w 70"/>
                      <a:gd name="T168" fmla="*/ 138 h 138"/>
                    </a:gdLst>
                    <a:ahLst/>
                    <a:cxnLst>
                      <a:cxn ang="T110">
                        <a:pos x="T0" y="T1"/>
                      </a:cxn>
                      <a:cxn ang="T111">
                        <a:pos x="T2" y="T3"/>
                      </a:cxn>
                      <a:cxn ang="T112">
                        <a:pos x="T4" y="T5"/>
                      </a:cxn>
                      <a:cxn ang="T113">
                        <a:pos x="T6" y="T7"/>
                      </a:cxn>
                      <a:cxn ang="T114">
                        <a:pos x="T8" y="T9"/>
                      </a:cxn>
                      <a:cxn ang="T115">
                        <a:pos x="T10" y="T11"/>
                      </a:cxn>
                      <a:cxn ang="T116">
                        <a:pos x="T12" y="T13"/>
                      </a:cxn>
                      <a:cxn ang="T117">
                        <a:pos x="T14" y="T15"/>
                      </a:cxn>
                      <a:cxn ang="T118">
                        <a:pos x="T16" y="T17"/>
                      </a:cxn>
                      <a:cxn ang="T119">
                        <a:pos x="T18" y="T19"/>
                      </a:cxn>
                      <a:cxn ang="T120">
                        <a:pos x="T20" y="T21"/>
                      </a:cxn>
                      <a:cxn ang="T121">
                        <a:pos x="T22" y="T23"/>
                      </a:cxn>
                      <a:cxn ang="T122">
                        <a:pos x="T24" y="T25"/>
                      </a:cxn>
                      <a:cxn ang="T123">
                        <a:pos x="T26" y="T27"/>
                      </a:cxn>
                      <a:cxn ang="T124">
                        <a:pos x="T28" y="T29"/>
                      </a:cxn>
                      <a:cxn ang="T125">
                        <a:pos x="T30" y="T31"/>
                      </a:cxn>
                      <a:cxn ang="T126">
                        <a:pos x="T32" y="T33"/>
                      </a:cxn>
                      <a:cxn ang="T127">
                        <a:pos x="T34" y="T35"/>
                      </a:cxn>
                      <a:cxn ang="T128">
                        <a:pos x="T36" y="T37"/>
                      </a:cxn>
                      <a:cxn ang="T129">
                        <a:pos x="T38" y="T39"/>
                      </a:cxn>
                      <a:cxn ang="T130">
                        <a:pos x="T40" y="T41"/>
                      </a:cxn>
                      <a:cxn ang="T131">
                        <a:pos x="T42" y="T43"/>
                      </a:cxn>
                      <a:cxn ang="T132">
                        <a:pos x="T44" y="T45"/>
                      </a:cxn>
                      <a:cxn ang="T133">
                        <a:pos x="T46" y="T47"/>
                      </a:cxn>
                      <a:cxn ang="T134">
                        <a:pos x="T48" y="T49"/>
                      </a:cxn>
                      <a:cxn ang="T135">
                        <a:pos x="T50" y="T51"/>
                      </a:cxn>
                      <a:cxn ang="T136">
                        <a:pos x="T52" y="T53"/>
                      </a:cxn>
                      <a:cxn ang="T137">
                        <a:pos x="T54" y="T55"/>
                      </a:cxn>
                      <a:cxn ang="T138">
                        <a:pos x="T56" y="T57"/>
                      </a:cxn>
                      <a:cxn ang="T139">
                        <a:pos x="T58" y="T59"/>
                      </a:cxn>
                      <a:cxn ang="T140">
                        <a:pos x="T60" y="T61"/>
                      </a:cxn>
                      <a:cxn ang="T141">
                        <a:pos x="T62" y="T63"/>
                      </a:cxn>
                      <a:cxn ang="T142">
                        <a:pos x="T64" y="T65"/>
                      </a:cxn>
                      <a:cxn ang="T143">
                        <a:pos x="T66" y="T67"/>
                      </a:cxn>
                      <a:cxn ang="T144">
                        <a:pos x="T68" y="T69"/>
                      </a:cxn>
                      <a:cxn ang="T145">
                        <a:pos x="T70" y="T71"/>
                      </a:cxn>
                      <a:cxn ang="T146">
                        <a:pos x="T72" y="T73"/>
                      </a:cxn>
                      <a:cxn ang="T147">
                        <a:pos x="T74" y="T75"/>
                      </a:cxn>
                      <a:cxn ang="T148">
                        <a:pos x="T76" y="T77"/>
                      </a:cxn>
                      <a:cxn ang="T149">
                        <a:pos x="T78" y="T79"/>
                      </a:cxn>
                      <a:cxn ang="T150">
                        <a:pos x="T80" y="T81"/>
                      </a:cxn>
                      <a:cxn ang="T151">
                        <a:pos x="T82" y="T83"/>
                      </a:cxn>
                      <a:cxn ang="T152">
                        <a:pos x="T84" y="T85"/>
                      </a:cxn>
                      <a:cxn ang="T153">
                        <a:pos x="T86" y="T87"/>
                      </a:cxn>
                      <a:cxn ang="T154">
                        <a:pos x="T88" y="T89"/>
                      </a:cxn>
                      <a:cxn ang="T155">
                        <a:pos x="T90" y="T91"/>
                      </a:cxn>
                      <a:cxn ang="T156">
                        <a:pos x="T92" y="T93"/>
                      </a:cxn>
                      <a:cxn ang="T157">
                        <a:pos x="T94" y="T95"/>
                      </a:cxn>
                      <a:cxn ang="T158">
                        <a:pos x="T96" y="T97"/>
                      </a:cxn>
                      <a:cxn ang="T159">
                        <a:pos x="T98" y="T99"/>
                      </a:cxn>
                      <a:cxn ang="T160">
                        <a:pos x="T100" y="T101"/>
                      </a:cxn>
                      <a:cxn ang="T161">
                        <a:pos x="T102" y="T103"/>
                      </a:cxn>
                      <a:cxn ang="T162">
                        <a:pos x="T104" y="T105"/>
                      </a:cxn>
                      <a:cxn ang="T163">
                        <a:pos x="T106" y="T107"/>
                      </a:cxn>
                      <a:cxn ang="T164">
                        <a:pos x="T108" y="T109"/>
                      </a:cxn>
                    </a:cxnLst>
                    <a:rect l="T165" t="T166" r="T167" b="T168"/>
                    <a:pathLst>
                      <a:path w="70" h="138">
                        <a:moveTo>
                          <a:pt x="26" y="0"/>
                        </a:moveTo>
                        <a:lnTo>
                          <a:pt x="22" y="8"/>
                        </a:lnTo>
                        <a:lnTo>
                          <a:pt x="18" y="14"/>
                        </a:lnTo>
                        <a:lnTo>
                          <a:pt x="12" y="18"/>
                        </a:lnTo>
                        <a:lnTo>
                          <a:pt x="10" y="24"/>
                        </a:lnTo>
                        <a:lnTo>
                          <a:pt x="12" y="28"/>
                        </a:lnTo>
                        <a:lnTo>
                          <a:pt x="18" y="32"/>
                        </a:lnTo>
                        <a:lnTo>
                          <a:pt x="0" y="42"/>
                        </a:lnTo>
                        <a:lnTo>
                          <a:pt x="0" y="54"/>
                        </a:lnTo>
                        <a:lnTo>
                          <a:pt x="2" y="58"/>
                        </a:lnTo>
                        <a:lnTo>
                          <a:pt x="4" y="60"/>
                        </a:lnTo>
                        <a:lnTo>
                          <a:pt x="8" y="64"/>
                        </a:lnTo>
                        <a:lnTo>
                          <a:pt x="8" y="68"/>
                        </a:lnTo>
                        <a:lnTo>
                          <a:pt x="20" y="68"/>
                        </a:lnTo>
                        <a:lnTo>
                          <a:pt x="20" y="76"/>
                        </a:lnTo>
                        <a:lnTo>
                          <a:pt x="20" y="78"/>
                        </a:lnTo>
                        <a:lnTo>
                          <a:pt x="24" y="82"/>
                        </a:lnTo>
                        <a:lnTo>
                          <a:pt x="26" y="88"/>
                        </a:lnTo>
                        <a:lnTo>
                          <a:pt x="26" y="94"/>
                        </a:lnTo>
                        <a:lnTo>
                          <a:pt x="26" y="98"/>
                        </a:lnTo>
                        <a:lnTo>
                          <a:pt x="26" y="102"/>
                        </a:lnTo>
                        <a:lnTo>
                          <a:pt x="24" y="106"/>
                        </a:lnTo>
                        <a:lnTo>
                          <a:pt x="22" y="112"/>
                        </a:lnTo>
                        <a:lnTo>
                          <a:pt x="24" y="122"/>
                        </a:lnTo>
                        <a:lnTo>
                          <a:pt x="26" y="130"/>
                        </a:lnTo>
                        <a:lnTo>
                          <a:pt x="32" y="136"/>
                        </a:lnTo>
                        <a:lnTo>
                          <a:pt x="34" y="138"/>
                        </a:lnTo>
                        <a:lnTo>
                          <a:pt x="38" y="138"/>
                        </a:lnTo>
                        <a:lnTo>
                          <a:pt x="44" y="138"/>
                        </a:lnTo>
                        <a:lnTo>
                          <a:pt x="48" y="136"/>
                        </a:lnTo>
                        <a:lnTo>
                          <a:pt x="54" y="132"/>
                        </a:lnTo>
                        <a:lnTo>
                          <a:pt x="60" y="126"/>
                        </a:lnTo>
                        <a:lnTo>
                          <a:pt x="64" y="124"/>
                        </a:lnTo>
                        <a:lnTo>
                          <a:pt x="70" y="124"/>
                        </a:lnTo>
                        <a:lnTo>
                          <a:pt x="68" y="118"/>
                        </a:lnTo>
                        <a:lnTo>
                          <a:pt x="66" y="112"/>
                        </a:lnTo>
                        <a:lnTo>
                          <a:pt x="60" y="104"/>
                        </a:lnTo>
                        <a:lnTo>
                          <a:pt x="54" y="96"/>
                        </a:lnTo>
                        <a:lnTo>
                          <a:pt x="54" y="92"/>
                        </a:lnTo>
                        <a:lnTo>
                          <a:pt x="54" y="86"/>
                        </a:lnTo>
                        <a:lnTo>
                          <a:pt x="54" y="82"/>
                        </a:lnTo>
                        <a:lnTo>
                          <a:pt x="54" y="78"/>
                        </a:lnTo>
                        <a:lnTo>
                          <a:pt x="58" y="74"/>
                        </a:lnTo>
                        <a:lnTo>
                          <a:pt x="64" y="70"/>
                        </a:lnTo>
                        <a:lnTo>
                          <a:pt x="68" y="64"/>
                        </a:lnTo>
                        <a:lnTo>
                          <a:pt x="70" y="44"/>
                        </a:lnTo>
                        <a:lnTo>
                          <a:pt x="60" y="36"/>
                        </a:lnTo>
                        <a:lnTo>
                          <a:pt x="56" y="32"/>
                        </a:lnTo>
                        <a:lnTo>
                          <a:pt x="52" y="32"/>
                        </a:lnTo>
                        <a:lnTo>
                          <a:pt x="46" y="32"/>
                        </a:lnTo>
                        <a:lnTo>
                          <a:pt x="46" y="24"/>
                        </a:lnTo>
                        <a:lnTo>
                          <a:pt x="44" y="20"/>
                        </a:lnTo>
                        <a:lnTo>
                          <a:pt x="40" y="12"/>
                        </a:lnTo>
                        <a:lnTo>
                          <a:pt x="32" y="4"/>
                        </a:lnTo>
                        <a:lnTo>
                          <a:pt x="26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63" name="íṡļidè">
                    <a:extLst>
                      <a:ext uri="{FF2B5EF4-FFF2-40B4-BE49-F238E27FC236}">
                        <a16:creationId xmlns="" xmlns:a16="http://schemas.microsoft.com/office/drawing/2014/main" id="{6C42607A-2AD4-4C73-BE76-ABFBD88690B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25503" y="3677129"/>
                    <a:ext cx="115686" cy="142908"/>
                  </a:xfrm>
                  <a:custGeom>
                    <a:avLst/>
                    <a:gdLst>
                      <a:gd name="T0" fmla="*/ 2147483647 w 66"/>
                      <a:gd name="T1" fmla="*/ 2147483647 h 86"/>
                      <a:gd name="T2" fmla="*/ 2147483647 w 66"/>
                      <a:gd name="T3" fmla="*/ 2147483647 h 86"/>
                      <a:gd name="T4" fmla="*/ 2147483647 w 66"/>
                      <a:gd name="T5" fmla="*/ 2147483647 h 86"/>
                      <a:gd name="T6" fmla="*/ 2147483647 w 66"/>
                      <a:gd name="T7" fmla="*/ 2147483647 h 86"/>
                      <a:gd name="T8" fmla="*/ 2147483647 w 66"/>
                      <a:gd name="T9" fmla="*/ 2147483647 h 86"/>
                      <a:gd name="T10" fmla="*/ 2147483647 w 66"/>
                      <a:gd name="T11" fmla="*/ 2147483647 h 86"/>
                      <a:gd name="T12" fmla="*/ 2147483647 w 66"/>
                      <a:gd name="T13" fmla="*/ 2147483647 h 86"/>
                      <a:gd name="T14" fmla="*/ 2147483647 w 66"/>
                      <a:gd name="T15" fmla="*/ 2147483647 h 86"/>
                      <a:gd name="T16" fmla="*/ 2147483647 w 66"/>
                      <a:gd name="T17" fmla="*/ 2147483647 h 86"/>
                      <a:gd name="T18" fmla="*/ 2147483647 w 66"/>
                      <a:gd name="T19" fmla="*/ 2147483647 h 86"/>
                      <a:gd name="T20" fmla="*/ 2147483647 w 66"/>
                      <a:gd name="T21" fmla="*/ 2147483647 h 86"/>
                      <a:gd name="T22" fmla="*/ 2147483647 w 66"/>
                      <a:gd name="T23" fmla="*/ 2147483647 h 86"/>
                      <a:gd name="T24" fmla="*/ 2147483647 w 66"/>
                      <a:gd name="T25" fmla="*/ 2147483647 h 86"/>
                      <a:gd name="T26" fmla="*/ 2147483647 w 66"/>
                      <a:gd name="T27" fmla="*/ 2147483647 h 86"/>
                      <a:gd name="T28" fmla="*/ 2147483647 w 66"/>
                      <a:gd name="T29" fmla="*/ 2147483647 h 86"/>
                      <a:gd name="T30" fmla="*/ 2147483647 w 66"/>
                      <a:gd name="T31" fmla="*/ 2147483647 h 86"/>
                      <a:gd name="T32" fmla="*/ 2147483647 w 66"/>
                      <a:gd name="T33" fmla="*/ 2147483647 h 86"/>
                      <a:gd name="T34" fmla="*/ 2147483647 w 66"/>
                      <a:gd name="T35" fmla="*/ 2147483647 h 86"/>
                      <a:gd name="T36" fmla="*/ 2147483647 w 66"/>
                      <a:gd name="T37" fmla="*/ 2147483647 h 86"/>
                      <a:gd name="T38" fmla="*/ 2147483647 w 66"/>
                      <a:gd name="T39" fmla="*/ 2147483647 h 86"/>
                      <a:gd name="T40" fmla="*/ 2147483647 w 66"/>
                      <a:gd name="T41" fmla="*/ 2147483647 h 86"/>
                      <a:gd name="T42" fmla="*/ 2147483647 w 66"/>
                      <a:gd name="T43" fmla="*/ 2147483647 h 86"/>
                      <a:gd name="T44" fmla="*/ 2147483647 w 66"/>
                      <a:gd name="T45" fmla="*/ 2147483647 h 86"/>
                      <a:gd name="T46" fmla="*/ 2147483647 w 66"/>
                      <a:gd name="T47" fmla="*/ 2147483647 h 86"/>
                      <a:gd name="T48" fmla="*/ 0 w 66"/>
                      <a:gd name="T49" fmla="*/ 2147483647 h 86"/>
                      <a:gd name="T50" fmla="*/ 0 w 66"/>
                      <a:gd name="T51" fmla="*/ 2147483647 h 86"/>
                      <a:gd name="T52" fmla="*/ 0 w 66"/>
                      <a:gd name="T53" fmla="*/ 2147483647 h 86"/>
                      <a:gd name="T54" fmla="*/ 0 w 66"/>
                      <a:gd name="T55" fmla="*/ 2147483647 h 86"/>
                      <a:gd name="T56" fmla="*/ 0 w 66"/>
                      <a:gd name="T57" fmla="*/ 2147483647 h 86"/>
                      <a:gd name="T58" fmla="*/ 2147483647 w 66"/>
                      <a:gd name="T59" fmla="*/ 2147483647 h 86"/>
                      <a:gd name="T60" fmla="*/ 2147483647 w 66"/>
                      <a:gd name="T61" fmla="*/ 2147483647 h 86"/>
                      <a:gd name="T62" fmla="*/ 2147483647 w 66"/>
                      <a:gd name="T63" fmla="*/ 2147483647 h 86"/>
                      <a:gd name="T64" fmla="*/ 2147483647 w 66"/>
                      <a:gd name="T65" fmla="*/ 0 h 86"/>
                      <a:gd name="T66" fmla="*/ 2147483647 w 66"/>
                      <a:gd name="T67" fmla="*/ 2147483647 h 86"/>
                      <a:gd name="T68" fmla="*/ 2147483647 w 66"/>
                      <a:gd name="T69" fmla="*/ 2147483647 h 86"/>
                      <a:gd name="T70" fmla="*/ 2147483647 w 66"/>
                      <a:gd name="T71" fmla="*/ 2147483647 h 86"/>
                      <a:gd name="T72" fmla="*/ 2147483647 w 66"/>
                      <a:gd name="T73" fmla="*/ 2147483647 h 86"/>
                      <a:gd name="T74" fmla="*/ 2147483647 w 66"/>
                      <a:gd name="T75" fmla="*/ 2147483647 h 8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w 66"/>
                      <a:gd name="T115" fmla="*/ 0 h 86"/>
                      <a:gd name="T116" fmla="*/ 66 w 66"/>
                      <a:gd name="T117" fmla="*/ 86 h 86"/>
                    </a:gdLst>
                    <a:ahLst/>
                    <a:cxnLst>
                      <a:cxn ang="T76">
                        <a:pos x="T0" y="T1"/>
                      </a:cxn>
                      <a:cxn ang="T77">
                        <a:pos x="T2" y="T3"/>
                      </a:cxn>
                      <a:cxn ang="T78">
                        <a:pos x="T4" y="T5"/>
                      </a:cxn>
                      <a:cxn ang="T79">
                        <a:pos x="T6" y="T7"/>
                      </a:cxn>
                      <a:cxn ang="T80">
                        <a:pos x="T8" y="T9"/>
                      </a:cxn>
                      <a:cxn ang="T81">
                        <a:pos x="T10" y="T11"/>
                      </a:cxn>
                      <a:cxn ang="T82">
                        <a:pos x="T12" y="T13"/>
                      </a:cxn>
                      <a:cxn ang="T83">
                        <a:pos x="T14" y="T15"/>
                      </a:cxn>
                      <a:cxn ang="T84">
                        <a:pos x="T16" y="T17"/>
                      </a:cxn>
                      <a:cxn ang="T85">
                        <a:pos x="T18" y="T19"/>
                      </a:cxn>
                      <a:cxn ang="T86">
                        <a:pos x="T20" y="T21"/>
                      </a:cxn>
                      <a:cxn ang="T87">
                        <a:pos x="T22" y="T23"/>
                      </a:cxn>
                      <a:cxn ang="T88">
                        <a:pos x="T24" y="T25"/>
                      </a:cxn>
                      <a:cxn ang="T89">
                        <a:pos x="T26" y="T27"/>
                      </a:cxn>
                      <a:cxn ang="T90">
                        <a:pos x="T28" y="T29"/>
                      </a:cxn>
                      <a:cxn ang="T91">
                        <a:pos x="T30" y="T31"/>
                      </a:cxn>
                      <a:cxn ang="T92">
                        <a:pos x="T32" y="T33"/>
                      </a:cxn>
                      <a:cxn ang="T93">
                        <a:pos x="T34" y="T35"/>
                      </a:cxn>
                      <a:cxn ang="T94">
                        <a:pos x="T36" y="T37"/>
                      </a:cxn>
                      <a:cxn ang="T95">
                        <a:pos x="T38" y="T39"/>
                      </a:cxn>
                      <a:cxn ang="T96">
                        <a:pos x="T40" y="T41"/>
                      </a:cxn>
                      <a:cxn ang="T97">
                        <a:pos x="T42" y="T43"/>
                      </a:cxn>
                      <a:cxn ang="T98">
                        <a:pos x="T44" y="T45"/>
                      </a:cxn>
                      <a:cxn ang="T99">
                        <a:pos x="T46" y="T47"/>
                      </a:cxn>
                      <a:cxn ang="T100">
                        <a:pos x="T48" y="T49"/>
                      </a:cxn>
                      <a:cxn ang="T101">
                        <a:pos x="T50" y="T51"/>
                      </a:cxn>
                      <a:cxn ang="T102">
                        <a:pos x="T52" y="T53"/>
                      </a:cxn>
                      <a:cxn ang="T103">
                        <a:pos x="T54" y="T55"/>
                      </a:cxn>
                      <a:cxn ang="T104">
                        <a:pos x="T56" y="T57"/>
                      </a:cxn>
                      <a:cxn ang="T105">
                        <a:pos x="T58" y="T59"/>
                      </a:cxn>
                      <a:cxn ang="T106">
                        <a:pos x="T60" y="T61"/>
                      </a:cxn>
                      <a:cxn ang="T107">
                        <a:pos x="T62" y="T63"/>
                      </a:cxn>
                      <a:cxn ang="T108">
                        <a:pos x="T64" y="T65"/>
                      </a:cxn>
                      <a:cxn ang="T109">
                        <a:pos x="T66" y="T67"/>
                      </a:cxn>
                      <a:cxn ang="T110">
                        <a:pos x="T68" y="T69"/>
                      </a:cxn>
                      <a:cxn ang="T111">
                        <a:pos x="T70" y="T71"/>
                      </a:cxn>
                      <a:cxn ang="T112">
                        <a:pos x="T72" y="T73"/>
                      </a:cxn>
                      <a:cxn ang="T113">
                        <a:pos x="T74" y="T75"/>
                      </a:cxn>
                    </a:cxnLst>
                    <a:rect l="T114" t="T115" r="T116" b="T117"/>
                    <a:pathLst>
                      <a:path w="66" h="86">
                        <a:moveTo>
                          <a:pt x="66" y="10"/>
                        </a:moveTo>
                        <a:lnTo>
                          <a:pt x="64" y="18"/>
                        </a:lnTo>
                        <a:lnTo>
                          <a:pt x="60" y="24"/>
                        </a:lnTo>
                        <a:lnTo>
                          <a:pt x="58" y="30"/>
                        </a:lnTo>
                        <a:lnTo>
                          <a:pt x="56" y="36"/>
                        </a:lnTo>
                        <a:lnTo>
                          <a:pt x="58" y="42"/>
                        </a:lnTo>
                        <a:lnTo>
                          <a:pt x="60" y="46"/>
                        </a:lnTo>
                        <a:lnTo>
                          <a:pt x="62" y="52"/>
                        </a:lnTo>
                        <a:lnTo>
                          <a:pt x="64" y="58"/>
                        </a:lnTo>
                        <a:lnTo>
                          <a:pt x="62" y="62"/>
                        </a:lnTo>
                        <a:lnTo>
                          <a:pt x="58" y="66"/>
                        </a:lnTo>
                        <a:lnTo>
                          <a:pt x="54" y="76"/>
                        </a:lnTo>
                        <a:lnTo>
                          <a:pt x="52" y="74"/>
                        </a:lnTo>
                        <a:lnTo>
                          <a:pt x="50" y="68"/>
                        </a:lnTo>
                        <a:lnTo>
                          <a:pt x="40" y="72"/>
                        </a:lnTo>
                        <a:lnTo>
                          <a:pt x="28" y="76"/>
                        </a:lnTo>
                        <a:lnTo>
                          <a:pt x="28" y="86"/>
                        </a:lnTo>
                        <a:lnTo>
                          <a:pt x="26" y="84"/>
                        </a:lnTo>
                        <a:lnTo>
                          <a:pt x="22" y="82"/>
                        </a:lnTo>
                        <a:lnTo>
                          <a:pt x="20" y="80"/>
                        </a:lnTo>
                        <a:lnTo>
                          <a:pt x="16" y="80"/>
                        </a:lnTo>
                        <a:lnTo>
                          <a:pt x="14" y="74"/>
                        </a:lnTo>
                        <a:lnTo>
                          <a:pt x="12" y="68"/>
                        </a:lnTo>
                        <a:lnTo>
                          <a:pt x="6" y="60"/>
                        </a:lnTo>
                        <a:lnTo>
                          <a:pt x="0" y="52"/>
                        </a:lnTo>
                        <a:lnTo>
                          <a:pt x="0" y="48"/>
                        </a:lnTo>
                        <a:lnTo>
                          <a:pt x="0" y="42"/>
                        </a:lnTo>
                        <a:lnTo>
                          <a:pt x="0" y="38"/>
                        </a:lnTo>
                        <a:lnTo>
                          <a:pt x="0" y="34"/>
                        </a:lnTo>
                        <a:lnTo>
                          <a:pt x="4" y="30"/>
                        </a:lnTo>
                        <a:lnTo>
                          <a:pt x="10" y="26"/>
                        </a:lnTo>
                        <a:lnTo>
                          <a:pt x="14" y="20"/>
                        </a:lnTo>
                        <a:lnTo>
                          <a:pt x="16" y="0"/>
                        </a:lnTo>
                        <a:lnTo>
                          <a:pt x="24" y="6"/>
                        </a:lnTo>
                        <a:lnTo>
                          <a:pt x="28" y="6"/>
                        </a:lnTo>
                        <a:lnTo>
                          <a:pt x="44" y="6"/>
                        </a:lnTo>
                        <a:lnTo>
                          <a:pt x="48" y="8"/>
                        </a:lnTo>
                        <a:lnTo>
                          <a:pt x="66" y="1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64" name="ïṩļïďè">
                    <a:extLst>
                      <a:ext uri="{FF2B5EF4-FFF2-40B4-BE49-F238E27FC236}">
                        <a16:creationId xmlns="" xmlns:a16="http://schemas.microsoft.com/office/drawing/2014/main" id="{E40F4B05-9D5F-490E-ADC2-917FC18A92F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820532" y="3693942"/>
                    <a:ext cx="99160" cy="112085"/>
                  </a:xfrm>
                  <a:custGeom>
                    <a:avLst/>
                    <a:gdLst>
                      <a:gd name="T0" fmla="*/ 2147483647 w 56"/>
                      <a:gd name="T1" fmla="*/ 2147483647 h 68"/>
                      <a:gd name="T2" fmla="*/ 2147483647 w 56"/>
                      <a:gd name="T3" fmla="*/ 2147483647 h 68"/>
                      <a:gd name="T4" fmla="*/ 2147483647 w 56"/>
                      <a:gd name="T5" fmla="*/ 2147483647 h 68"/>
                      <a:gd name="T6" fmla="*/ 2147483647 w 56"/>
                      <a:gd name="T7" fmla="*/ 2147483647 h 68"/>
                      <a:gd name="T8" fmla="*/ 2147483647 w 56"/>
                      <a:gd name="T9" fmla="*/ 2147483647 h 68"/>
                      <a:gd name="T10" fmla="*/ 2147483647 w 56"/>
                      <a:gd name="T11" fmla="*/ 2147483647 h 68"/>
                      <a:gd name="T12" fmla="*/ 2147483647 w 56"/>
                      <a:gd name="T13" fmla="*/ 2147483647 h 68"/>
                      <a:gd name="T14" fmla="*/ 2147483647 w 56"/>
                      <a:gd name="T15" fmla="*/ 2147483647 h 68"/>
                      <a:gd name="T16" fmla="*/ 2147483647 w 56"/>
                      <a:gd name="T17" fmla="*/ 2147483647 h 68"/>
                      <a:gd name="T18" fmla="*/ 0 w 56"/>
                      <a:gd name="T19" fmla="*/ 2147483647 h 68"/>
                      <a:gd name="T20" fmla="*/ 2147483647 w 56"/>
                      <a:gd name="T21" fmla="*/ 2147483647 h 68"/>
                      <a:gd name="T22" fmla="*/ 2147483647 w 56"/>
                      <a:gd name="T23" fmla="*/ 2147483647 h 68"/>
                      <a:gd name="T24" fmla="*/ 2147483647 w 56"/>
                      <a:gd name="T25" fmla="*/ 2147483647 h 68"/>
                      <a:gd name="T26" fmla="*/ 2147483647 w 56"/>
                      <a:gd name="T27" fmla="*/ 2147483647 h 68"/>
                      <a:gd name="T28" fmla="*/ 2147483647 w 56"/>
                      <a:gd name="T29" fmla="*/ 2147483647 h 68"/>
                      <a:gd name="T30" fmla="*/ 2147483647 w 56"/>
                      <a:gd name="T31" fmla="*/ 2147483647 h 68"/>
                      <a:gd name="T32" fmla="*/ 2147483647 w 56"/>
                      <a:gd name="T33" fmla="*/ 2147483647 h 68"/>
                      <a:gd name="T34" fmla="*/ 2147483647 w 56"/>
                      <a:gd name="T35" fmla="*/ 2147483647 h 68"/>
                      <a:gd name="T36" fmla="*/ 2147483647 w 56"/>
                      <a:gd name="T37" fmla="*/ 2147483647 h 68"/>
                      <a:gd name="T38" fmla="*/ 2147483647 w 56"/>
                      <a:gd name="T39" fmla="*/ 2147483647 h 68"/>
                      <a:gd name="T40" fmla="*/ 2147483647 w 56"/>
                      <a:gd name="T41" fmla="*/ 0 h 68"/>
                      <a:gd name="T42" fmla="*/ 2147483647 w 56"/>
                      <a:gd name="T43" fmla="*/ 2147483647 h 68"/>
                      <a:gd name="T44" fmla="*/ 2147483647 w 56"/>
                      <a:gd name="T45" fmla="*/ 2147483647 h 68"/>
                      <a:gd name="T46" fmla="*/ 2147483647 w 56"/>
                      <a:gd name="T47" fmla="*/ 2147483647 h 68"/>
                      <a:gd name="T48" fmla="*/ 2147483647 w 56"/>
                      <a:gd name="T49" fmla="*/ 2147483647 h 68"/>
                      <a:gd name="T50" fmla="*/ 2147483647 w 56"/>
                      <a:gd name="T51" fmla="*/ 2147483647 h 68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w 56"/>
                      <a:gd name="T79" fmla="*/ 0 h 68"/>
                      <a:gd name="T80" fmla="*/ 56 w 56"/>
                      <a:gd name="T81" fmla="*/ 68 h 68"/>
                    </a:gdLst>
                    <a:ahLst/>
                    <a:cxnLst>
                      <a:cxn ang="T52">
                        <a:pos x="T0" y="T1"/>
                      </a:cxn>
                      <a:cxn ang="T53">
                        <a:pos x="T2" y="T3"/>
                      </a:cxn>
                      <a:cxn ang="T54">
                        <a:pos x="T4" y="T5"/>
                      </a:cxn>
                      <a:cxn ang="T55">
                        <a:pos x="T6" y="T7"/>
                      </a:cxn>
                      <a:cxn ang="T56">
                        <a:pos x="T8" y="T9"/>
                      </a:cxn>
                      <a:cxn ang="T57">
                        <a:pos x="T10" y="T11"/>
                      </a:cxn>
                      <a:cxn ang="T58">
                        <a:pos x="T12" y="T13"/>
                      </a:cxn>
                      <a:cxn ang="T59">
                        <a:pos x="T14" y="T15"/>
                      </a:cxn>
                      <a:cxn ang="T60">
                        <a:pos x="T16" y="T17"/>
                      </a:cxn>
                      <a:cxn ang="T61">
                        <a:pos x="T18" y="T19"/>
                      </a:cxn>
                      <a:cxn ang="T62">
                        <a:pos x="T20" y="T21"/>
                      </a:cxn>
                      <a:cxn ang="T63">
                        <a:pos x="T22" y="T23"/>
                      </a:cxn>
                      <a:cxn ang="T64">
                        <a:pos x="T24" y="T25"/>
                      </a:cxn>
                      <a:cxn ang="T65">
                        <a:pos x="T26" y="T27"/>
                      </a:cxn>
                      <a:cxn ang="T66">
                        <a:pos x="T28" y="T29"/>
                      </a:cxn>
                      <a:cxn ang="T67">
                        <a:pos x="T30" y="T31"/>
                      </a:cxn>
                      <a:cxn ang="T68">
                        <a:pos x="T32" y="T33"/>
                      </a:cxn>
                      <a:cxn ang="T69">
                        <a:pos x="T34" y="T35"/>
                      </a:cxn>
                      <a:cxn ang="T70">
                        <a:pos x="T36" y="T37"/>
                      </a:cxn>
                      <a:cxn ang="T71">
                        <a:pos x="T38" y="T39"/>
                      </a:cxn>
                      <a:cxn ang="T72">
                        <a:pos x="T40" y="T41"/>
                      </a:cxn>
                      <a:cxn ang="T73">
                        <a:pos x="T42" y="T43"/>
                      </a:cxn>
                      <a:cxn ang="T74">
                        <a:pos x="T44" y="T45"/>
                      </a:cxn>
                      <a:cxn ang="T75">
                        <a:pos x="T46" y="T47"/>
                      </a:cxn>
                      <a:cxn ang="T76">
                        <a:pos x="T48" y="T49"/>
                      </a:cxn>
                      <a:cxn ang="T77">
                        <a:pos x="T50" y="T51"/>
                      </a:cxn>
                    </a:cxnLst>
                    <a:rect l="T78" t="T79" r="T80" b="T81"/>
                    <a:pathLst>
                      <a:path w="56" h="68">
                        <a:moveTo>
                          <a:pt x="56" y="28"/>
                        </a:moveTo>
                        <a:lnTo>
                          <a:pt x="54" y="26"/>
                        </a:lnTo>
                        <a:lnTo>
                          <a:pt x="48" y="40"/>
                        </a:lnTo>
                        <a:lnTo>
                          <a:pt x="40" y="52"/>
                        </a:lnTo>
                        <a:lnTo>
                          <a:pt x="34" y="58"/>
                        </a:lnTo>
                        <a:lnTo>
                          <a:pt x="28" y="64"/>
                        </a:lnTo>
                        <a:lnTo>
                          <a:pt x="22" y="68"/>
                        </a:lnTo>
                        <a:lnTo>
                          <a:pt x="12" y="68"/>
                        </a:lnTo>
                        <a:lnTo>
                          <a:pt x="6" y="68"/>
                        </a:lnTo>
                        <a:lnTo>
                          <a:pt x="0" y="66"/>
                        </a:lnTo>
                        <a:lnTo>
                          <a:pt x="4" y="56"/>
                        </a:lnTo>
                        <a:lnTo>
                          <a:pt x="8" y="52"/>
                        </a:lnTo>
                        <a:lnTo>
                          <a:pt x="10" y="48"/>
                        </a:lnTo>
                        <a:lnTo>
                          <a:pt x="8" y="42"/>
                        </a:lnTo>
                        <a:lnTo>
                          <a:pt x="6" y="36"/>
                        </a:lnTo>
                        <a:lnTo>
                          <a:pt x="4" y="32"/>
                        </a:lnTo>
                        <a:lnTo>
                          <a:pt x="2" y="26"/>
                        </a:lnTo>
                        <a:lnTo>
                          <a:pt x="4" y="20"/>
                        </a:lnTo>
                        <a:lnTo>
                          <a:pt x="6" y="14"/>
                        </a:lnTo>
                        <a:lnTo>
                          <a:pt x="10" y="8"/>
                        </a:lnTo>
                        <a:lnTo>
                          <a:pt x="12" y="0"/>
                        </a:lnTo>
                        <a:lnTo>
                          <a:pt x="26" y="4"/>
                        </a:lnTo>
                        <a:lnTo>
                          <a:pt x="34" y="10"/>
                        </a:lnTo>
                        <a:lnTo>
                          <a:pt x="44" y="18"/>
                        </a:lnTo>
                        <a:lnTo>
                          <a:pt x="54" y="26"/>
                        </a:lnTo>
                        <a:lnTo>
                          <a:pt x="56" y="2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65" name="îṡlîďe">
                    <a:extLst>
                      <a:ext uri="{FF2B5EF4-FFF2-40B4-BE49-F238E27FC236}">
                        <a16:creationId xmlns="" xmlns:a16="http://schemas.microsoft.com/office/drawing/2014/main" id="{612431F3-4EC6-48BF-BD6D-27BFE611702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302698" y="3510403"/>
                    <a:ext cx="375980" cy="340458"/>
                  </a:xfrm>
                  <a:custGeom>
                    <a:avLst/>
                    <a:gdLst>
                      <a:gd name="T0" fmla="*/ 2147483647 w 214"/>
                      <a:gd name="T1" fmla="*/ 2147483647 h 204"/>
                      <a:gd name="T2" fmla="*/ 2147483647 w 214"/>
                      <a:gd name="T3" fmla="*/ 2147483647 h 204"/>
                      <a:gd name="T4" fmla="*/ 2147483647 w 214"/>
                      <a:gd name="T5" fmla="*/ 2147483647 h 204"/>
                      <a:gd name="T6" fmla="*/ 2147483647 w 214"/>
                      <a:gd name="T7" fmla="*/ 2147483647 h 204"/>
                      <a:gd name="T8" fmla="*/ 2147483647 w 214"/>
                      <a:gd name="T9" fmla="*/ 2147483647 h 204"/>
                      <a:gd name="T10" fmla="*/ 2147483647 w 214"/>
                      <a:gd name="T11" fmla="*/ 2147483647 h 204"/>
                      <a:gd name="T12" fmla="*/ 2147483647 w 214"/>
                      <a:gd name="T13" fmla="*/ 2147483647 h 204"/>
                      <a:gd name="T14" fmla="*/ 2147483647 w 214"/>
                      <a:gd name="T15" fmla="*/ 2147483647 h 204"/>
                      <a:gd name="T16" fmla="*/ 2147483647 w 214"/>
                      <a:gd name="T17" fmla="*/ 2147483647 h 204"/>
                      <a:gd name="T18" fmla="*/ 2147483647 w 214"/>
                      <a:gd name="T19" fmla="*/ 2147483647 h 204"/>
                      <a:gd name="T20" fmla="*/ 2147483647 w 214"/>
                      <a:gd name="T21" fmla="*/ 2147483647 h 204"/>
                      <a:gd name="T22" fmla="*/ 2147483647 w 214"/>
                      <a:gd name="T23" fmla="*/ 2147483647 h 204"/>
                      <a:gd name="T24" fmla="*/ 2147483647 w 214"/>
                      <a:gd name="T25" fmla="*/ 2147483647 h 204"/>
                      <a:gd name="T26" fmla="*/ 2147483647 w 214"/>
                      <a:gd name="T27" fmla="*/ 2147483647 h 204"/>
                      <a:gd name="T28" fmla="*/ 2147483647 w 214"/>
                      <a:gd name="T29" fmla="*/ 2147483647 h 204"/>
                      <a:gd name="T30" fmla="*/ 2147483647 w 214"/>
                      <a:gd name="T31" fmla="*/ 2147483647 h 204"/>
                      <a:gd name="T32" fmla="*/ 2147483647 w 214"/>
                      <a:gd name="T33" fmla="*/ 2147483647 h 204"/>
                      <a:gd name="T34" fmla="*/ 2147483647 w 214"/>
                      <a:gd name="T35" fmla="*/ 2147483647 h 204"/>
                      <a:gd name="T36" fmla="*/ 2147483647 w 214"/>
                      <a:gd name="T37" fmla="*/ 2147483647 h 204"/>
                      <a:gd name="T38" fmla="*/ 2147483647 w 214"/>
                      <a:gd name="T39" fmla="*/ 2147483647 h 204"/>
                      <a:gd name="T40" fmla="*/ 2147483647 w 214"/>
                      <a:gd name="T41" fmla="*/ 2147483647 h 204"/>
                      <a:gd name="T42" fmla="*/ 2147483647 w 214"/>
                      <a:gd name="T43" fmla="*/ 2147483647 h 204"/>
                      <a:gd name="T44" fmla="*/ 2147483647 w 214"/>
                      <a:gd name="T45" fmla="*/ 2147483647 h 204"/>
                      <a:gd name="T46" fmla="*/ 0 w 214"/>
                      <a:gd name="T47" fmla="*/ 2147483647 h 204"/>
                      <a:gd name="T48" fmla="*/ 2147483647 w 214"/>
                      <a:gd name="T49" fmla="*/ 2147483647 h 204"/>
                      <a:gd name="T50" fmla="*/ 2147483647 w 214"/>
                      <a:gd name="T51" fmla="*/ 2147483647 h 204"/>
                      <a:gd name="T52" fmla="*/ 2147483647 w 214"/>
                      <a:gd name="T53" fmla="*/ 2147483647 h 204"/>
                      <a:gd name="T54" fmla="*/ 2147483647 w 214"/>
                      <a:gd name="T55" fmla="*/ 2147483647 h 204"/>
                      <a:gd name="T56" fmla="*/ 2147483647 w 214"/>
                      <a:gd name="T57" fmla="*/ 2147483647 h 204"/>
                      <a:gd name="T58" fmla="*/ 2147483647 w 214"/>
                      <a:gd name="T59" fmla="*/ 2147483647 h 204"/>
                      <a:gd name="T60" fmla="*/ 2147483647 w 214"/>
                      <a:gd name="T61" fmla="*/ 2147483647 h 204"/>
                      <a:gd name="T62" fmla="*/ 2147483647 w 214"/>
                      <a:gd name="T63" fmla="*/ 2147483647 h 204"/>
                      <a:gd name="T64" fmla="*/ 2147483647 w 214"/>
                      <a:gd name="T65" fmla="*/ 2147483647 h 204"/>
                      <a:gd name="T66" fmla="*/ 2147483647 w 214"/>
                      <a:gd name="T67" fmla="*/ 2147483647 h 204"/>
                      <a:gd name="T68" fmla="*/ 2147483647 w 214"/>
                      <a:gd name="T69" fmla="*/ 2147483647 h 204"/>
                      <a:gd name="T70" fmla="*/ 2147483647 w 214"/>
                      <a:gd name="T71" fmla="*/ 2147483647 h 204"/>
                      <a:gd name="T72" fmla="*/ 2147483647 w 214"/>
                      <a:gd name="T73" fmla="*/ 2147483647 h 204"/>
                      <a:gd name="T74" fmla="*/ 2147483647 w 214"/>
                      <a:gd name="T75" fmla="*/ 2147483647 h 204"/>
                      <a:gd name="T76" fmla="*/ 2147483647 w 214"/>
                      <a:gd name="T77" fmla="*/ 2147483647 h 204"/>
                      <a:gd name="T78" fmla="*/ 2147483647 w 214"/>
                      <a:gd name="T79" fmla="*/ 2147483647 h 204"/>
                      <a:gd name="T80" fmla="*/ 2147483647 w 214"/>
                      <a:gd name="T81" fmla="*/ 2147483647 h 204"/>
                      <a:gd name="T82" fmla="*/ 2147483647 w 214"/>
                      <a:gd name="T83" fmla="*/ 2147483647 h 204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w 214"/>
                      <a:gd name="T127" fmla="*/ 0 h 204"/>
                      <a:gd name="T128" fmla="*/ 214 w 214"/>
                      <a:gd name="T129" fmla="*/ 204 h 204"/>
                    </a:gdLst>
                    <a:ahLst/>
                    <a:cxnLst>
                      <a:cxn ang="T84">
                        <a:pos x="T0" y="T1"/>
                      </a:cxn>
                      <a:cxn ang="T85">
                        <a:pos x="T2" y="T3"/>
                      </a:cxn>
                      <a:cxn ang="T86">
                        <a:pos x="T4" y="T5"/>
                      </a:cxn>
                      <a:cxn ang="T87">
                        <a:pos x="T6" y="T7"/>
                      </a:cxn>
                      <a:cxn ang="T88">
                        <a:pos x="T8" y="T9"/>
                      </a:cxn>
                      <a:cxn ang="T89">
                        <a:pos x="T10" y="T11"/>
                      </a:cxn>
                      <a:cxn ang="T90">
                        <a:pos x="T12" y="T13"/>
                      </a:cxn>
                      <a:cxn ang="T91">
                        <a:pos x="T14" y="T15"/>
                      </a:cxn>
                      <a:cxn ang="T92">
                        <a:pos x="T16" y="T17"/>
                      </a:cxn>
                      <a:cxn ang="T93">
                        <a:pos x="T18" y="T19"/>
                      </a:cxn>
                      <a:cxn ang="T94">
                        <a:pos x="T20" y="T21"/>
                      </a:cxn>
                      <a:cxn ang="T95">
                        <a:pos x="T22" y="T23"/>
                      </a:cxn>
                      <a:cxn ang="T96">
                        <a:pos x="T24" y="T25"/>
                      </a:cxn>
                      <a:cxn ang="T97">
                        <a:pos x="T26" y="T27"/>
                      </a:cxn>
                      <a:cxn ang="T98">
                        <a:pos x="T28" y="T29"/>
                      </a:cxn>
                      <a:cxn ang="T99">
                        <a:pos x="T30" y="T31"/>
                      </a:cxn>
                      <a:cxn ang="T100">
                        <a:pos x="T32" y="T33"/>
                      </a:cxn>
                      <a:cxn ang="T101">
                        <a:pos x="T34" y="T35"/>
                      </a:cxn>
                      <a:cxn ang="T102">
                        <a:pos x="T36" y="T37"/>
                      </a:cxn>
                      <a:cxn ang="T103">
                        <a:pos x="T38" y="T39"/>
                      </a:cxn>
                      <a:cxn ang="T104">
                        <a:pos x="T40" y="T41"/>
                      </a:cxn>
                      <a:cxn ang="T105">
                        <a:pos x="T42" y="T43"/>
                      </a:cxn>
                      <a:cxn ang="T106">
                        <a:pos x="T44" y="T45"/>
                      </a:cxn>
                      <a:cxn ang="T107">
                        <a:pos x="T46" y="T47"/>
                      </a:cxn>
                      <a:cxn ang="T108">
                        <a:pos x="T48" y="T49"/>
                      </a:cxn>
                      <a:cxn ang="T109">
                        <a:pos x="T50" y="T51"/>
                      </a:cxn>
                      <a:cxn ang="T110">
                        <a:pos x="T52" y="T53"/>
                      </a:cxn>
                      <a:cxn ang="T111">
                        <a:pos x="T54" y="T55"/>
                      </a:cxn>
                      <a:cxn ang="T112">
                        <a:pos x="T56" y="T57"/>
                      </a:cxn>
                      <a:cxn ang="T113">
                        <a:pos x="T58" y="T59"/>
                      </a:cxn>
                      <a:cxn ang="T114">
                        <a:pos x="T60" y="T61"/>
                      </a:cxn>
                      <a:cxn ang="T115">
                        <a:pos x="T62" y="T63"/>
                      </a:cxn>
                      <a:cxn ang="T116">
                        <a:pos x="T64" y="T65"/>
                      </a:cxn>
                      <a:cxn ang="T117">
                        <a:pos x="T66" y="T67"/>
                      </a:cxn>
                      <a:cxn ang="T118">
                        <a:pos x="T68" y="T69"/>
                      </a:cxn>
                      <a:cxn ang="T119">
                        <a:pos x="T70" y="T71"/>
                      </a:cxn>
                      <a:cxn ang="T120">
                        <a:pos x="T72" y="T73"/>
                      </a:cxn>
                      <a:cxn ang="T121">
                        <a:pos x="T74" y="T75"/>
                      </a:cxn>
                      <a:cxn ang="T122">
                        <a:pos x="T76" y="T77"/>
                      </a:cxn>
                      <a:cxn ang="T123">
                        <a:pos x="T78" y="T79"/>
                      </a:cxn>
                      <a:cxn ang="T124">
                        <a:pos x="T80" y="T81"/>
                      </a:cxn>
                      <a:cxn ang="T125">
                        <a:pos x="T82" y="T83"/>
                      </a:cxn>
                    </a:cxnLst>
                    <a:rect l="T126" t="T127" r="T128" b="T129"/>
                    <a:pathLst>
                      <a:path w="214" h="204">
                        <a:moveTo>
                          <a:pt x="214" y="56"/>
                        </a:moveTo>
                        <a:lnTo>
                          <a:pt x="210" y="64"/>
                        </a:lnTo>
                        <a:lnTo>
                          <a:pt x="206" y="70"/>
                        </a:lnTo>
                        <a:lnTo>
                          <a:pt x="200" y="74"/>
                        </a:lnTo>
                        <a:lnTo>
                          <a:pt x="198" y="80"/>
                        </a:lnTo>
                        <a:lnTo>
                          <a:pt x="200" y="84"/>
                        </a:lnTo>
                        <a:lnTo>
                          <a:pt x="206" y="88"/>
                        </a:lnTo>
                        <a:lnTo>
                          <a:pt x="188" y="98"/>
                        </a:lnTo>
                        <a:lnTo>
                          <a:pt x="188" y="110"/>
                        </a:lnTo>
                        <a:lnTo>
                          <a:pt x="190" y="114"/>
                        </a:lnTo>
                        <a:lnTo>
                          <a:pt x="192" y="116"/>
                        </a:lnTo>
                        <a:lnTo>
                          <a:pt x="196" y="120"/>
                        </a:lnTo>
                        <a:lnTo>
                          <a:pt x="196" y="124"/>
                        </a:lnTo>
                        <a:lnTo>
                          <a:pt x="196" y="130"/>
                        </a:lnTo>
                        <a:lnTo>
                          <a:pt x="192" y="134"/>
                        </a:lnTo>
                        <a:lnTo>
                          <a:pt x="188" y="136"/>
                        </a:lnTo>
                        <a:lnTo>
                          <a:pt x="184" y="140"/>
                        </a:lnTo>
                        <a:lnTo>
                          <a:pt x="170" y="146"/>
                        </a:lnTo>
                        <a:lnTo>
                          <a:pt x="166" y="150"/>
                        </a:lnTo>
                        <a:lnTo>
                          <a:pt x="162" y="154"/>
                        </a:lnTo>
                        <a:lnTo>
                          <a:pt x="150" y="148"/>
                        </a:lnTo>
                        <a:lnTo>
                          <a:pt x="144" y="144"/>
                        </a:lnTo>
                        <a:lnTo>
                          <a:pt x="134" y="142"/>
                        </a:lnTo>
                        <a:lnTo>
                          <a:pt x="142" y="162"/>
                        </a:lnTo>
                        <a:lnTo>
                          <a:pt x="146" y="170"/>
                        </a:lnTo>
                        <a:lnTo>
                          <a:pt x="148" y="172"/>
                        </a:lnTo>
                        <a:lnTo>
                          <a:pt x="152" y="176"/>
                        </a:lnTo>
                        <a:lnTo>
                          <a:pt x="146" y="186"/>
                        </a:lnTo>
                        <a:lnTo>
                          <a:pt x="134" y="194"/>
                        </a:lnTo>
                        <a:lnTo>
                          <a:pt x="124" y="200"/>
                        </a:lnTo>
                        <a:lnTo>
                          <a:pt x="116" y="204"/>
                        </a:lnTo>
                        <a:lnTo>
                          <a:pt x="108" y="204"/>
                        </a:lnTo>
                        <a:lnTo>
                          <a:pt x="102" y="204"/>
                        </a:lnTo>
                        <a:lnTo>
                          <a:pt x="98" y="202"/>
                        </a:lnTo>
                        <a:lnTo>
                          <a:pt x="96" y="198"/>
                        </a:lnTo>
                        <a:lnTo>
                          <a:pt x="96" y="188"/>
                        </a:lnTo>
                        <a:lnTo>
                          <a:pt x="92" y="178"/>
                        </a:lnTo>
                        <a:lnTo>
                          <a:pt x="88" y="170"/>
                        </a:lnTo>
                        <a:lnTo>
                          <a:pt x="86" y="166"/>
                        </a:lnTo>
                        <a:lnTo>
                          <a:pt x="86" y="162"/>
                        </a:lnTo>
                        <a:lnTo>
                          <a:pt x="88" y="162"/>
                        </a:lnTo>
                        <a:lnTo>
                          <a:pt x="90" y="158"/>
                        </a:lnTo>
                        <a:lnTo>
                          <a:pt x="90" y="156"/>
                        </a:lnTo>
                        <a:lnTo>
                          <a:pt x="88" y="150"/>
                        </a:lnTo>
                        <a:lnTo>
                          <a:pt x="86" y="146"/>
                        </a:lnTo>
                        <a:lnTo>
                          <a:pt x="82" y="142"/>
                        </a:lnTo>
                        <a:lnTo>
                          <a:pt x="80" y="136"/>
                        </a:lnTo>
                        <a:lnTo>
                          <a:pt x="82" y="130"/>
                        </a:lnTo>
                        <a:lnTo>
                          <a:pt x="84" y="120"/>
                        </a:lnTo>
                        <a:lnTo>
                          <a:pt x="92" y="104"/>
                        </a:lnTo>
                        <a:lnTo>
                          <a:pt x="84" y="104"/>
                        </a:lnTo>
                        <a:lnTo>
                          <a:pt x="78" y="106"/>
                        </a:lnTo>
                        <a:lnTo>
                          <a:pt x="74" y="106"/>
                        </a:lnTo>
                        <a:lnTo>
                          <a:pt x="66" y="106"/>
                        </a:lnTo>
                        <a:lnTo>
                          <a:pt x="60" y="106"/>
                        </a:lnTo>
                        <a:lnTo>
                          <a:pt x="54" y="104"/>
                        </a:lnTo>
                        <a:lnTo>
                          <a:pt x="50" y="100"/>
                        </a:lnTo>
                        <a:lnTo>
                          <a:pt x="50" y="94"/>
                        </a:lnTo>
                        <a:lnTo>
                          <a:pt x="38" y="92"/>
                        </a:lnTo>
                        <a:lnTo>
                          <a:pt x="24" y="90"/>
                        </a:lnTo>
                        <a:lnTo>
                          <a:pt x="20" y="88"/>
                        </a:lnTo>
                        <a:lnTo>
                          <a:pt x="16" y="86"/>
                        </a:lnTo>
                        <a:lnTo>
                          <a:pt x="12" y="82"/>
                        </a:lnTo>
                        <a:lnTo>
                          <a:pt x="10" y="80"/>
                        </a:lnTo>
                        <a:lnTo>
                          <a:pt x="12" y="76"/>
                        </a:lnTo>
                        <a:lnTo>
                          <a:pt x="16" y="70"/>
                        </a:lnTo>
                        <a:lnTo>
                          <a:pt x="14" y="64"/>
                        </a:lnTo>
                        <a:lnTo>
                          <a:pt x="10" y="60"/>
                        </a:lnTo>
                        <a:lnTo>
                          <a:pt x="8" y="56"/>
                        </a:lnTo>
                        <a:lnTo>
                          <a:pt x="6" y="52"/>
                        </a:lnTo>
                        <a:lnTo>
                          <a:pt x="2" y="50"/>
                        </a:lnTo>
                        <a:lnTo>
                          <a:pt x="0" y="44"/>
                        </a:lnTo>
                        <a:lnTo>
                          <a:pt x="2" y="36"/>
                        </a:lnTo>
                        <a:lnTo>
                          <a:pt x="6" y="28"/>
                        </a:lnTo>
                        <a:lnTo>
                          <a:pt x="18" y="16"/>
                        </a:lnTo>
                        <a:lnTo>
                          <a:pt x="26" y="6"/>
                        </a:lnTo>
                        <a:lnTo>
                          <a:pt x="28" y="12"/>
                        </a:lnTo>
                        <a:lnTo>
                          <a:pt x="30" y="16"/>
                        </a:lnTo>
                        <a:lnTo>
                          <a:pt x="30" y="20"/>
                        </a:lnTo>
                        <a:lnTo>
                          <a:pt x="28" y="24"/>
                        </a:lnTo>
                        <a:lnTo>
                          <a:pt x="24" y="28"/>
                        </a:lnTo>
                        <a:lnTo>
                          <a:pt x="24" y="34"/>
                        </a:lnTo>
                        <a:lnTo>
                          <a:pt x="24" y="44"/>
                        </a:lnTo>
                        <a:lnTo>
                          <a:pt x="28" y="48"/>
                        </a:lnTo>
                        <a:lnTo>
                          <a:pt x="30" y="48"/>
                        </a:lnTo>
                        <a:lnTo>
                          <a:pt x="34" y="46"/>
                        </a:lnTo>
                        <a:lnTo>
                          <a:pt x="38" y="44"/>
                        </a:lnTo>
                        <a:lnTo>
                          <a:pt x="40" y="38"/>
                        </a:lnTo>
                        <a:lnTo>
                          <a:pt x="38" y="34"/>
                        </a:lnTo>
                        <a:lnTo>
                          <a:pt x="36" y="30"/>
                        </a:lnTo>
                        <a:lnTo>
                          <a:pt x="32" y="26"/>
                        </a:lnTo>
                        <a:lnTo>
                          <a:pt x="30" y="24"/>
                        </a:lnTo>
                        <a:lnTo>
                          <a:pt x="32" y="20"/>
                        </a:lnTo>
                        <a:lnTo>
                          <a:pt x="34" y="16"/>
                        </a:lnTo>
                        <a:lnTo>
                          <a:pt x="44" y="10"/>
                        </a:lnTo>
                        <a:lnTo>
                          <a:pt x="50" y="4"/>
                        </a:lnTo>
                        <a:lnTo>
                          <a:pt x="58" y="0"/>
                        </a:lnTo>
                        <a:lnTo>
                          <a:pt x="62" y="4"/>
                        </a:lnTo>
                        <a:lnTo>
                          <a:pt x="66" y="4"/>
                        </a:lnTo>
                        <a:lnTo>
                          <a:pt x="70" y="6"/>
                        </a:lnTo>
                        <a:lnTo>
                          <a:pt x="76" y="6"/>
                        </a:lnTo>
                        <a:lnTo>
                          <a:pt x="82" y="12"/>
                        </a:lnTo>
                        <a:lnTo>
                          <a:pt x="88" y="18"/>
                        </a:lnTo>
                        <a:lnTo>
                          <a:pt x="94" y="20"/>
                        </a:lnTo>
                        <a:lnTo>
                          <a:pt x="106" y="22"/>
                        </a:lnTo>
                        <a:lnTo>
                          <a:pt x="114" y="22"/>
                        </a:lnTo>
                        <a:lnTo>
                          <a:pt x="120" y="24"/>
                        </a:lnTo>
                        <a:lnTo>
                          <a:pt x="126" y="26"/>
                        </a:lnTo>
                        <a:lnTo>
                          <a:pt x="132" y="28"/>
                        </a:lnTo>
                        <a:lnTo>
                          <a:pt x="146" y="24"/>
                        </a:lnTo>
                        <a:lnTo>
                          <a:pt x="162" y="20"/>
                        </a:lnTo>
                        <a:lnTo>
                          <a:pt x="174" y="16"/>
                        </a:lnTo>
                        <a:lnTo>
                          <a:pt x="176" y="16"/>
                        </a:lnTo>
                        <a:lnTo>
                          <a:pt x="174" y="18"/>
                        </a:lnTo>
                        <a:lnTo>
                          <a:pt x="170" y="24"/>
                        </a:lnTo>
                        <a:lnTo>
                          <a:pt x="170" y="26"/>
                        </a:lnTo>
                        <a:lnTo>
                          <a:pt x="174" y="34"/>
                        </a:lnTo>
                        <a:lnTo>
                          <a:pt x="180" y="32"/>
                        </a:lnTo>
                        <a:lnTo>
                          <a:pt x="184" y="34"/>
                        </a:lnTo>
                        <a:lnTo>
                          <a:pt x="190" y="38"/>
                        </a:lnTo>
                        <a:lnTo>
                          <a:pt x="194" y="40"/>
                        </a:lnTo>
                        <a:lnTo>
                          <a:pt x="196" y="46"/>
                        </a:lnTo>
                        <a:lnTo>
                          <a:pt x="196" y="52"/>
                        </a:lnTo>
                        <a:lnTo>
                          <a:pt x="192" y="56"/>
                        </a:lnTo>
                        <a:lnTo>
                          <a:pt x="200" y="54"/>
                        </a:lnTo>
                        <a:lnTo>
                          <a:pt x="204" y="54"/>
                        </a:lnTo>
                        <a:lnTo>
                          <a:pt x="208" y="56"/>
                        </a:lnTo>
                        <a:lnTo>
                          <a:pt x="214" y="5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66" name="íṧļíďè">
                    <a:extLst>
                      <a:ext uri="{FF2B5EF4-FFF2-40B4-BE49-F238E27FC236}">
                        <a16:creationId xmlns="" xmlns:a16="http://schemas.microsoft.com/office/drawing/2014/main" id="{C92E16F6-E371-480B-BC5A-44C9331582D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82040" y="3716358"/>
                    <a:ext cx="1104527" cy="1164279"/>
                  </a:xfrm>
                  <a:custGeom>
                    <a:avLst/>
                    <a:gdLst>
                      <a:gd name="T0" fmla="*/ 2147483647 w 632"/>
                      <a:gd name="T1" fmla="*/ 2147483647 h 698"/>
                      <a:gd name="T2" fmla="*/ 2147483647 w 632"/>
                      <a:gd name="T3" fmla="*/ 2147483647 h 698"/>
                      <a:gd name="T4" fmla="*/ 2147483647 w 632"/>
                      <a:gd name="T5" fmla="*/ 2147483647 h 698"/>
                      <a:gd name="T6" fmla="*/ 2147483647 w 632"/>
                      <a:gd name="T7" fmla="*/ 2147483647 h 698"/>
                      <a:gd name="T8" fmla="*/ 2147483647 w 632"/>
                      <a:gd name="T9" fmla="*/ 2147483647 h 698"/>
                      <a:gd name="T10" fmla="*/ 2147483647 w 632"/>
                      <a:gd name="T11" fmla="*/ 2147483647 h 698"/>
                      <a:gd name="T12" fmla="*/ 2147483647 w 632"/>
                      <a:gd name="T13" fmla="*/ 2147483647 h 698"/>
                      <a:gd name="T14" fmla="*/ 2147483647 w 632"/>
                      <a:gd name="T15" fmla="*/ 2147483647 h 698"/>
                      <a:gd name="T16" fmla="*/ 2147483647 w 632"/>
                      <a:gd name="T17" fmla="*/ 2147483647 h 698"/>
                      <a:gd name="T18" fmla="*/ 2147483647 w 632"/>
                      <a:gd name="T19" fmla="*/ 2147483647 h 698"/>
                      <a:gd name="T20" fmla="*/ 2147483647 w 632"/>
                      <a:gd name="T21" fmla="*/ 2147483647 h 698"/>
                      <a:gd name="T22" fmla="*/ 2147483647 w 632"/>
                      <a:gd name="T23" fmla="*/ 2147483647 h 698"/>
                      <a:gd name="T24" fmla="*/ 2147483647 w 632"/>
                      <a:gd name="T25" fmla="*/ 2147483647 h 698"/>
                      <a:gd name="T26" fmla="*/ 2147483647 w 632"/>
                      <a:gd name="T27" fmla="*/ 2147483647 h 698"/>
                      <a:gd name="T28" fmla="*/ 2147483647 w 632"/>
                      <a:gd name="T29" fmla="*/ 2147483647 h 698"/>
                      <a:gd name="T30" fmla="*/ 0 w 632"/>
                      <a:gd name="T31" fmla="*/ 2147483647 h 698"/>
                      <a:gd name="T32" fmla="*/ 2147483647 w 632"/>
                      <a:gd name="T33" fmla="*/ 2147483647 h 698"/>
                      <a:gd name="T34" fmla="*/ 2147483647 w 632"/>
                      <a:gd name="T35" fmla="*/ 2147483647 h 698"/>
                      <a:gd name="T36" fmla="*/ 2147483647 w 632"/>
                      <a:gd name="T37" fmla="*/ 2147483647 h 698"/>
                      <a:gd name="T38" fmla="*/ 2147483647 w 632"/>
                      <a:gd name="T39" fmla="*/ 2147483647 h 698"/>
                      <a:gd name="T40" fmla="*/ 2147483647 w 632"/>
                      <a:gd name="T41" fmla="*/ 2147483647 h 698"/>
                      <a:gd name="T42" fmla="*/ 2147483647 w 632"/>
                      <a:gd name="T43" fmla="*/ 2147483647 h 698"/>
                      <a:gd name="T44" fmla="*/ 2147483647 w 632"/>
                      <a:gd name="T45" fmla="*/ 2147483647 h 698"/>
                      <a:gd name="T46" fmla="*/ 2147483647 w 632"/>
                      <a:gd name="T47" fmla="*/ 2147483647 h 698"/>
                      <a:gd name="T48" fmla="*/ 2147483647 w 632"/>
                      <a:gd name="T49" fmla="*/ 2147483647 h 698"/>
                      <a:gd name="T50" fmla="*/ 2147483647 w 632"/>
                      <a:gd name="T51" fmla="*/ 2147483647 h 698"/>
                      <a:gd name="T52" fmla="*/ 2147483647 w 632"/>
                      <a:gd name="T53" fmla="*/ 2147483647 h 698"/>
                      <a:gd name="T54" fmla="*/ 2147483647 w 632"/>
                      <a:gd name="T55" fmla="*/ 2147483647 h 698"/>
                      <a:gd name="T56" fmla="*/ 2147483647 w 632"/>
                      <a:gd name="T57" fmla="*/ 2147483647 h 698"/>
                      <a:gd name="T58" fmla="*/ 2147483647 w 632"/>
                      <a:gd name="T59" fmla="*/ 2147483647 h 698"/>
                      <a:gd name="T60" fmla="*/ 2147483647 w 632"/>
                      <a:gd name="T61" fmla="*/ 2147483647 h 698"/>
                      <a:gd name="T62" fmla="*/ 2147483647 w 632"/>
                      <a:gd name="T63" fmla="*/ 2147483647 h 698"/>
                      <a:gd name="T64" fmla="*/ 2147483647 w 632"/>
                      <a:gd name="T65" fmla="*/ 2147483647 h 698"/>
                      <a:gd name="T66" fmla="*/ 2147483647 w 632"/>
                      <a:gd name="T67" fmla="*/ 2147483647 h 698"/>
                      <a:gd name="T68" fmla="*/ 2147483647 w 632"/>
                      <a:gd name="T69" fmla="*/ 2147483647 h 698"/>
                      <a:gd name="T70" fmla="*/ 2147483647 w 632"/>
                      <a:gd name="T71" fmla="*/ 2147483647 h 698"/>
                      <a:gd name="T72" fmla="*/ 2147483647 w 632"/>
                      <a:gd name="T73" fmla="*/ 2147483647 h 698"/>
                      <a:gd name="T74" fmla="*/ 2147483647 w 632"/>
                      <a:gd name="T75" fmla="*/ 2147483647 h 698"/>
                      <a:gd name="T76" fmla="*/ 2147483647 w 632"/>
                      <a:gd name="T77" fmla="*/ 2147483647 h 698"/>
                      <a:gd name="T78" fmla="*/ 2147483647 w 632"/>
                      <a:gd name="T79" fmla="*/ 2147483647 h 698"/>
                      <a:gd name="T80" fmla="*/ 2147483647 w 632"/>
                      <a:gd name="T81" fmla="*/ 2147483647 h 698"/>
                      <a:gd name="T82" fmla="*/ 2147483647 w 632"/>
                      <a:gd name="T83" fmla="*/ 2147483647 h 698"/>
                      <a:gd name="T84" fmla="*/ 2147483647 w 632"/>
                      <a:gd name="T85" fmla="*/ 2147483647 h 698"/>
                      <a:gd name="T86" fmla="*/ 2147483647 w 632"/>
                      <a:gd name="T87" fmla="*/ 2147483647 h 698"/>
                      <a:gd name="T88" fmla="*/ 2147483647 w 632"/>
                      <a:gd name="T89" fmla="*/ 2147483647 h 698"/>
                      <a:gd name="T90" fmla="*/ 2147483647 w 632"/>
                      <a:gd name="T91" fmla="*/ 2147483647 h 698"/>
                      <a:gd name="T92" fmla="*/ 2147483647 w 632"/>
                      <a:gd name="T93" fmla="*/ 2147483647 h 698"/>
                      <a:gd name="T94" fmla="*/ 2147483647 w 632"/>
                      <a:gd name="T95" fmla="*/ 2147483647 h 698"/>
                      <a:gd name="T96" fmla="*/ 2147483647 w 632"/>
                      <a:gd name="T97" fmla="*/ 2147483647 h 698"/>
                      <a:gd name="T98" fmla="*/ 2147483647 w 632"/>
                      <a:gd name="T99" fmla="*/ 2147483647 h 698"/>
                      <a:gd name="T100" fmla="*/ 2147483647 w 632"/>
                      <a:gd name="T101" fmla="*/ 2147483647 h 698"/>
                      <a:gd name="T102" fmla="*/ 2147483647 w 632"/>
                      <a:gd name="T103" fmla="*/ 2147483647 h 698"/>
                      <a:gd name="T104" fmla="*/ 2147483647 w 632"/>
                      <a:gd name="T105" fmla="*/ 2147483647 h 698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w 632"/>
                      <a:gd name="T160" fmla="*/ 0 h 698"/>
                      <a:gd name="T161" fmla="*/ 632 w 632"/>
                      <a:gd name="T162" fmla="*/ 698 h 698"/>
                    </a:gdLst>
                    <a:ahLst/>
                    <a:cxnLst>
                      <a:cxn ang="T106">
                        <a:pos x="T0" y="T1"/>
                      </a:cxn>
                      <a:cxn ang="T107">
                        <a:pos x="T2" y="T3"/>
                      </a:cxn>
                      <a:cxn ang="T108">
                        <a:pos x="T4" y="T5"/>
                      </a:cxn>
                      <a:cxn ang="T109">
                        <a:pos x="T6" y="T7"/>
                      </a:cxn>
                      <a:cxn ang="T110">
                        <a:pos x="T8" y="T9"/>
                      </a:cxn>
                      <a:cxn ang="T111">
                        <a:pos x="T10" y="T11"/>
                      </a:cxn>
                      <a:cxn ang="T112">
                        <a:pos x="T12" y="T13"/>
                      </a:cxn>
                      <a:cxn ang="T113">
                        <a:pos x="T14" y="T15"/>
                      </a:cxn>
                      <a:cxn ang="T114">
                        <a:pos x="T16" y="T17"/>
                      </a:cxn>
                      <a:cxn ang="T115">
                        <a:pos x="T18" y="T19"/>
                      </a:cxn>
                      <a:cxn ang="T116">
                        <a:pos x="T20" y="T21"/>
                      </a:cxn>
                      <a:cxn ang="T117">
                        <a:pos x="T22" y="T23"/>
                      </a:cxn>
                      <a:cxn ang="T118">
                        <a:pos x="T24" y="T25"/>
                      </a:cxn>
                      <a:cxn ang="T119">
                        <a:pos x="T26" y="T27"/>
                      </a:cxn>
                      <a:cxn ang="T120">
                        <a:pos x="T28" y="T29"/>
                      </a:cxn>
                      <a:cxn ang="T121">
                        <a:pos x="T30" y="T31"/>
                      </a:cxn>
                      <a:cxn ang="T122">
                        <a:pos x="T32" y="T33"/>
                      </a:cxn>
                      <a:cxn ang="T123">
                        <a:pos x="T34" y="T35"/>
                      </a:cxn>
                      <a:cxn ang="T124">
                        <a:pos x="T36" y="T37"/>
                      </a:cxn>
                      <a:cxn ang="T125">
                        <a:pos x="T38" y="T39"/>
                      </a:cxn>
                      <a:cxn ang="T126">
                        <a:pos x="T40" y="T41"/>
                      </a:cxn>
                      <a:cxn ang="T127">
                        <a:pos x="T42" y="T43"/>
                      </a:cxn>
                      <a:cxn ang="T128">
                        <a:pos x="T44" y="T45"/>
                      </a:cxn>
                      <a:cxn ang="T129">
                        <a:pos x="T46" y="T47"/>
                      </a:cxn>
                      <a:cxn ang="T130">
                        <a:pos x="T48" y="T49"/>
                      </a:cxn>
                      <a:cxn ang="T131">
                        <a:pos x="T50" y="T51"/>
                      </a:cxn>
                      <a:cxn ang="T132">
                        <a:pos x="T52" y="T53"/>
                      </a:cxn>
                      <a:cxn ang="T133">
                        <a:pos x="T54" y="T55"/>
                      </a:cxn>
                      <a:cxn ang="T134">
                        <a:pos x="T56" y="T57"/>
                      </a:cxn>
                      <a:cxn ang="T135">
                        <a:pos x="T58" y="T59"/>
                      </a:cxn>
                      <a:cxn ang="T136">
                        <a:pos x="T60" y="T61"/>
                      </a:cxn>
                      <a:cxn ang="T137">
                        <a:pos x="T62" y="T63"/>
                      </a:cxn>
                      <a:cxn ang="T138">
                        <a:pos x="T64" y="T65"/>
                      </a:cxn>
                      <a:cxn ang="T139">
                        <a:pos x="T66" y="T67"/>
                      </a:cxn>
                      <a:cxn ang="T140">
                        <a:pos x="T68" y="T69"/>
                      </a:cxn>
                      <a:cxn ang="T141">
                        <a:pos x="T70" y="T71"/>
                      </a:cxn>
                      <a:cxn ang="T142">
                        <a:pos x="T72" y="T73"/>
                      </a:cxn>
                      <a:cxn ang="T143">
                        <a:pos x="T74" y="T75"/>
                      </a:cxn>
                      <a:cxn ang="T144">
                        <a:pos x="T76" y="T77"/>
                      </a:cxn>
                      <a:cxn ang="T145">
                        <a:pos x="T78" y="T79"/>
                      </a:cxn>
                      <a:cxn ang="T146">
                        <a:pos x="T80" y="T81"/>
                      </a:cxn>
                      <a:cxn ang="T147">
                        <a:pos x="T82" y="T83"/>
                      </a:cxn>
                      <a:cxn ang="T148">
                        <a:pos x="T84" y="T85"/>
                      </a:cxn>
                      <a:cxn ang="T149">
                        <a:pos x="T86" y="T87"/>
                      </a:cxn>
                      <a:cxn ang="T150">
                        <a:pos x="T88" y="T89"/>
                      </a:cxn>
                      <a:cxn ang="T151">
                        <a:pos x="T90" y="T91"/>
                      </a:cxn>
                      <a:cxn ang="T152">
                        <a:pos x="T92" y="T93"/>
                      </a:cxn>
                      <a:cxn ang="T153">
                        <a:pos x="T94" y="T95"/>
                      </a:cxn>
                      <a:cxn ang="T154">
                        <a:pos x="T96" y="T97"/>
                      </a:cxn>
                      <a:cxn ang="T155">
                        <a:pos x="T98" y="T99"/>
                      </a:cxn>
                      <a:cxn ang="T156">
                        <a:pos x="T100" y="T101"/>
                      </a:cxn>
                      <a:cxn ang="T157">
                        <a:pos x="T102" y="T103"/>
                      </a:cxn>
                      <a:cxn ang="T158">
                        <a:pos x="T104" y="T105"/>
                      </a:cxn>
                    </a:cxnLst>
                    <a:rect l="T159" t="T160" r="T161" b="T162"/>
                    <a:pathLst>
                      <a:path w="632" h="698">
                        <a:moveTo>
                          <a:pt x="362" y="12"/>
                        </a:moveTo>
                        <a:lnTo>
                          <a:pt x="356" y="26"/>
                        </a:lnTo>
                        <a:lnTo>
                          <a:pt x="348" y="38"/>
                        </a:lnTo>
                        <a:lnTo>
                          <a:pt x="342" y="44"/>
                        </a:lnTo>
                        <a:lnTo>
                          <a:pt x="336" y="50"/>
                        </a:lnTo>
                        <a:lnTo>
                          <a:pt x="330" y="54"/>
                        </a:lnTo>
                        <a:lnTo>
                          <a:pt x="320" y="54"/>
                        </a:lnTo>
                        <a:lnTo>
                          <a:pt x="314" y="54"/>
                        </a:lnTo>
                        <a:lnTo>
                          <a:pt x="308" y="52"/>
                        </a:lnTo>
                        <a:lnTo>
                          <a:pt x="306" y="50"/>
                        </a:lnTo>
                        <a:lnTo>
                          <a:pt x="304" y="44"/>
                        </a:lnTo>
                        <a:lnTo>
                          <a:pt x="294" y="48"/>
                        </a:lnTo>
                        <a:lnTo>
                          <a:pt x="282" y="52"/>
                        </a:lnTo>
                        <a:lnTo>
                          <a:pt x="282" y="62"/>
                        </a:lnTo>
                        <a:lnTo>
                          <a:pt x="280" y="60"/>
                        </a:lnTo>
                        <a:lnTo>
                          <a:pt x="276" y="58"/>
                        </a:lnTo>
                        <a:lnTo>
                          <a:pt x="274" y="56"/>
                        </a:lnTo>
                        <a:lnTo>
                          <a:pt x="270" y="56"/>
                        </a:lnTo>
                        <a:lnTo>
                          <a:pt x="264" y="56"/>
                        </a:lnTo>
                        <a:lnTo>
                          <a:pt x="260" y="58"/>
                        </a:lnTo>
                        <a:lnTo>
                          <a:pt x="254" y="64"/>
                        </a:lnTo>
                        <a:lnTo>
                          <a:pt x="248" y="68"/>
                        </a:lnTo>
                        <a:lnTo>
                          <a:pt x="244" y="70"/>
                        </a:lnTo>
                        <a:lnTo>
                          <a:pt x="238" y="70"/>
                        </a:lnTo>
                        <a:lnTo>
                          <a:pt x="234" y="70"/>
                        </a:lnTo>
                        <a:lnTo>
                          <a:pt x="232" y="68"/>
                        </a:lnTo>
                        <a:lnTo>
                          <a:pt x="226" y="62"/>
                        </a:lnTo>
                        <a:lnTo>
                          <a:pt x="224" y="54"/>
                        </a:lnTo>
                        <a:lnTo>
                          <a:pt x="222" y="44"/>
                        </a:lnTo>
                        <a:lnTo>
                          <a:pt x="224" y="38"/>
                        </a:lnTo>
                        <a:lnTo>
                          <a:pt x="226" y="34"/>
                        </a:lnTo>
                        <a:lnTo>
                          <a:pt x="226" y="30"/>
                        </a:lnTo>
                        <a:lnTo>
                          <a:pt x="226" y="26"/>
                        </a:lnTo>
                        <a:lnTo>
                          <a:pt x="226" y="20"/>
                        </a:lnTo>
                        <a:lnTo>
                          <a:pt x="224" y="14"/>
                        </a:lnTo>
                        <a:lnTo>
                          <a:pt x="220" y="10"/>
                        </a:lnTo>
                        <a:lnTo>
                          <a:pt x="220" y="8"/>
                        </a:lnTo>
                        <a:lnTo>
                          <a:pt x="220" y="0"/>
                        </a:lnTo>
                        <a:lnTo>
                          <a:pt x="208" y="0"/>
                        </a:lnTo>
                        <a:lnTo>
                          <a:pt x="208" y="6"/>
                        </a:lnTo>
                        <a:lnTo>
                          <a:pt x="204" y="10"/>
                        </a:lnTo>
                        <a:lnTo>
                          <a:pt x="200" y="12"/>
                        </a:lnTo>
                        <a:lnTo>
                          <a:pt x="196" y="16"/>
                        </a:lnTo>
                        <a:lnTo>
                          <a:pt x="182" y="22"/>
                        </a:lnTo>
                        <a:lnTo>
                          <a:pt x="178" y="26"/>
                        </a:lnTo>
                        <a:lnTo>
                          <a:pt x="174" y="30"/>
                        </a:lnTo>
                        <a:lnTo>
                          <a:pt x="162" y="24"/>
                        </a:lnTo>
                        <a:lnTo>
                          <a:pt x="156" y="20"/>
                        </a:lnTo>
                        <a:lnTo>
                          <a:pt x="146" y="18"/>
                        </a:lnTo>
                        <a:lnTo>
                          <a:pt x="154" y="38"/>
                        </a:lnTo>
                        <a:lnTo>
                          <a:pt x="158" y="46"/>
                        </a:lnTo>
                        <a:lnTo>
                          <a:pt x="160" y="48"/>
                        </a:lnTo>
                        <a:lnTo>
                          <a:pt x="164" y="52"/>
                        </a:lnTo>
                        <a:lnTo>
                          <a:pt x="158" y="62"/>
                        </a:lnTo>
                        <a:lnTo>
                          <a:pt x="146" y="70"/>
                        </a:lnTo>
                        <a:lnTo>
                          <a:pt x="136" y="76"/>
                        </a:lnTo>
                        <a:lnTo>
                          <a:pt x="128" y="80"/>
                        </a:lnTo>
                        <a:lnTo>
                          <a:pt x="120" y="80"/>
                        </a:lnTo>
                        <a:lnTo>
                          <a:pt x="114" y="80"/>
                        </a:lnTo>
                        <a:lnTo>
                          <a:pt x="110" y="78"/>
                        </a:lnTo>
                        <a:lnTo>
                          <a:pt x="108" y="74"/>
                        </a:lnTo>
                        <a:lnTo>
                          <a:pt x="108" y="64"/>
                        </a:lnTo>
                        <a:lnTo>
                          <a:pt x="104" y="54"/>
                        </a:lnTo>
                        <a:lnTo>
                          <a:pt x="90" y="62"/>
                        </a:lnTo>
                        <a:lnTo>
                          <a:pt x="80" y="64"/>
                        </a:lnTo>
                        <a:lnTo>
                          <a:pt x="68" y="64"/>
                        </a:lnTo>
                        <a:lnTo>
                          <a:pt x="62" y="68"/>
                        </a:lnTo>
                        <a:lnTo>
                          <a:pt x="64" y="68"/>
                        </a:lnTo>
                        <a:lnTo>
                          <a:pt x="66" y="70"/>
                        </a:lnTo>
                        <a:lnTo>
                          <a:pt x="68" y="74"/>
                        </a:lnTo>
                        <a:lnTo>
                          <a:pt x="72" y="76"/>
                        </a:lnTo>
                        <a:lnTo>
                          <a:pt x="72" y="84"/>
                        </a:lnTo>
                        <a:lnTo>
                          <a:pt x="66" y="84"/>
                        </a:lnTo>
                        <a:lnTo>
                          <a:pt x="62" y="86"/>
                        </a:lnTo>
                        <a:lnTo>
                          <a:pt x="60" y="90"/>
                        </a:lnTo>
                        <a:lnTo>
                          <a:pt x="58" y="92"/>
                        </a:lnTo>
                        <a:lnTo>
                          <a:pt x="60" y="98"/>
                        </a:lnTo>
                        <a:lnTo>
                          <a:pt x="62" y="104"/>
                        </a:lnTo>
                        <a:lnTo>
                          <a:pt x="66" y="110"/>
                        </a:lnTo>
                        <a:lnTo>
                          <a:pt x="68" y="116"/>
                        </a:lnTo>
                        <a:lnTo>
                          <a:pt x="66" y="140"/>
                        </a:lnTo>
                        <a:lnTo>
                          <a:pt x="62" y="168"/>
                        </a:lnTo>
                        <a:lnTo>
                          <a:pt x="62" y="172"/>
                        </a:lnTo>
                        <a:lnTo>
                          <a:pt x="58" y="174"/>
                        </a:lnTo>
                        <a:lnTo>
                          <a:pt x="46" y="176"/>
                        </a:lnTo>
                        <a:lnTo>
                          <a:pt x="36" y="178"/>
                        </a:lnTo>
                        <a:lnTo>
                          <a:pt x="26" y="180"/>
                        </a:lnTo>
                        <a:lnTo>
                          <a:pt x="20" y="184"/>
                        </a:lnTo>
                        <a:lnTo>
                          <a:pt x="18" y="188"/>
                        </a:lnTo>
                        <a:lnTo>
                          <a:pt x="16" y="196"/>
                        </a:lnTo>
                        <a:lnTo>
                          <a:pt x="14" y="204"/>
                        </a:lnTo>
                        <a:lnTo>
                          <a:pt x="10" y="216"/>
                        </a:lnTo>
                        <a:lnTo>
                          <a:pt x="8" y="220"/>
                        </a:lnTo>
                        <a:lnTo>
                          <a:pt x="6" y="222"/>
                        </a:lnTo>
                        <a:lnTo>
                          <a:pt x="2" y="226"/>
                        </a:lnTo>
                        <a:lnTo>
                          <a:pt x="0" y="230"/>
                        </a:lnTo>
                        <a:lnTo>
                          <a:pt x="2" y="236"/>
                        </a:lnTo>
                        <a:lnTo>
                          <a:pt x="4" y="240"/>
                        </a:lnTo>
                        <a:lnTo>
                          <a:pt x="8" y="248"/>
                        </a:lnTo>
                        <a:lnTo>
                          <a:pt x="14" y="256"/>
                        </a:lnTo>
                        <a:lnTo>
                          <a:pt x="16" y="260"/>
                        </a:lnTo>
                        <a:lnTo>
                          <a:pt x="16" y="266"/>
                        </a:lnTo>
                        <a:lnTo>
                          <a:pt x="24" y="268"/>
                        </a:lnTo>
                        <a:lnTo>
                          <a:pt x="30" y="272"/>
                        </a:lnTo>
                        <a:lnTo>
                          <a:pt x="36" y="278"/>
                        </a:lnTo>
                        <a:lnTo>
                          <a:pt x="40" y="280"/>
                        </a:lnTo>
                        <a:lnTo>
                          <a:pt x="44" y="278"/>
                        </a:lnTo>
                        <a:lnTo>
                          <a:pt x="46" y="278"/>
                        </a:lnTo>
                        <a:lnTo>
                          <a:pt x="48" y="270"/>
                        </a:lnTo>
                        <a:lnTo>
                          <a:pt x="58" y="270"/>
                        </a:lnTo>
                        <a:lnTo>
                          <a:pt x="58" y="286"/>
                        </a:lnTo>
                        <a:lnTo>
                          <a:pt x="58" y="292"/>
                        </a:lnTo>
                        <a:lnTo>
                          <a:pt x="60" y="294"/>
                        </a:lnTo>
                        <a:lnTo>
                          <a:pt x="62" y="296"/>
                        </a:lnTo>
                        <a:lnTo>
                          <a:pt x="64" y="296"/>
                        </a:lnTo>
                        <a:lnTo>
                          <a:pt x="66" y="296"/>
                        </a:lnTo>
                        <a:lnTo>
                          <a:pt x="74" y="298"/>
                        </a:lnTo>
                        <a:lnTo>
                          <a:pt x="86" y="300"/>
                        </a:lnTo>
                        <a:lnTo>
                          <a:pt x="94" y="296"/>
                        </a:lnTo>
                        <a:lnTo>
                          <a:pt x="102" y="290"/>
                        </a:lnTo>
                        <a:lnTo>
                          <a:pt x="116" y="280"/>
                        </a:lnTo>
                        <a:lnTo>
                          <a:pt x="122" y="276"/>
                        </a:lnTo>
                        <a:lnTo>
                          <a:pt x="130" y="274"/>
                        </a:lnTo>
                        <a:lnTo>
                          <a:pt x="136" y="274"/>
                        </a:lnTo>
                        <a:lnTo>
                          <a:pt x="138" y="276"/>
                        </a:lnTo>
                        <a:lnTo>
                          <a:pt x="140" y="280"/>
                        </a:lnTo>
                        <a:lnTo>
                          <a:pt x="140" y="284"/>
                        </a:lnTo>
                        <a:lnTo>
                          <a:pt x="138" y="294"/>
                        </a:lnTo>
                        <a:lnTo>
                          <a:pt x="140" y="304"/>
                        </a:lnTo>
                        <a:lnTo>
                          <a:pt x="144" y="310"/>
                        </a:lnTo>
                        <a:lnTo>
                          <a:pt x="148" y="318"/>
                        </a:lnTo>
                        <a:lnTo>
                          <a:pt x="158" y="324"/>
                        </a:lnTo>
                        <a:lnTo>
                          <a:pt x="168" y="328"/>
                        </a:lnTo>
                        <a:lnTo>
                          <a:pt x="172" y="326"/>
                        </a:lnTo>
                        <a:lnTo>
                          <a:pt x="174" y="328"/>
                        </a:lnTo>
                        <a:lnTo>
                          <a:pt x="178" y="332"/>
                        </a:lnTo>
                        <a:lnTo>
                          <a:pt x="182" y="334"/>
                        </a:lnTo>
                        <a:lnTo>
                          <a:pt x="188" y="336"/>
                        </a:lnTo>
                        <a:lnTo>
                          <a:pt x="188" y="340"/>
                        </a:lnTo>
                        <a:lnTo>
                          <a:pt x="190" y="342"/>
                        </a:lnTo>
                        <a:lnTo>
                          <a:pt x="194" y="342"/>
                        </a:lnTo>
                        <a:lnTo>
                          <a:pt x="198" y="342"/>
                        </a:lnTo>
                        <a:lnTo>
                          <a:pt x="208" y="340"/>
                        </a:lnTo>
                        <a:lnTo>
                          <a:pt x="212" y="342"/>
                        </a:lnTo>
                        <a:lnTo>
                          <a:pt x="216" y="344"/>
                        </a:lnTo>
                        <a:lnTo>
                          <a:pt x="220" y="354"/>
                        </a:lnTo>
                        <a:lnTo>
                          <a:pt x="222" y="364"/>
                        </a:lnTo>
                        <a:lnTo>
                          <a:pt x="224" y="366"/>
                        </a:lnTo>
                        <a:lnTo>
                          <a:pt x="226" y="368"/>
                        </a:lnTo>
                        <a:lnTo>
                          <a:pt x="226" y="376"/>
                        </a:lnTo>
                        <a:lnTo>
                          <a:pt x="226" y="382"/>
                        </a:lnTo>
                        <a:lnTo>
                          <a:pt x="228" y="386"/>
                        </a:lnTo>
                        <a:lnTo>
                          <a:pt x="232" y="390"/>
                        </a:lnTo>
                        <a:lnTo>
                          <a:pt x="242" y="392"/>
                        </a:lnTo>
                        <a:lnTo>
                          <a:pt x="254" y="394"/>
                        </a:lnTo>
                        <a:lnTo>
                          <a:pt x="254" y="400"/>
                        </a:lnTo>
                        <a:lnTo>
                          <a:pt x="254" y="404"/>
                        </a:lnTo>
                        <a:lnTo>
                          <a:pt x="258" y="408"/>
                        </a:lnTo>
                        <a:lnTo>
                          <a:pt x="260" y="412"/>
                        </a:lnTo>
                        <a:lnTo>
                          <a:pt x="268" y="420"/>
                        </a:lnTo>
                        <a:lnTo>
                          <a:pt x="270" y="422"/>
                        </a:lnTo>
                        <a:lnTo>
                          <a:pt x="270" y="430"/>
                        </a:lnTo>
                        <a:lnTo>
                          <a:pt x="270" y="436"/>
                        </a:lnTo>
                        <a:lnTo>
                          <a:pt x="266" y="444"/>
                        </a:lnTo>
                        <a:lnTo>
                          <a:pt x="264" y="448"/>
                        </a:lnTo>
                        <a:lnTo>
                          <a:pt x="264" y="454"/>
                        </a:lnTo>
                        <a:lnTo>
                          <a:pt x="264" y="464"/>
                        </a:lnTo>
                        <a:lnTo>
                          <a:pt x="270" y="480"/>
                        </a:lnTo>
                        <a:lnTo>
                          <a:pt x="276" y="496"/>
                        </a:lnTo>
                        <a:lnTo>
                          <a:pt x="278" y="500"/>
                        </a:lnTo>
                        <a:lnTo>
                          <a:pt x="282" y="502"/>
                        </a:lnTo>
                        <a:lnTo>
                          <a:pt x="292" y="502"/>
                        </a:lnTo>
                        <a:lnTo>
                          <a:pt x="300" y="504"/>
                        </a:lnTo>
                        <a:lnTo>
                          <a:pt x="306" y="508"/>
                        </a:lnTo>
                        <a:lnTo>
                          <a:pt x="308" y="514"/>
                        </a:lnTo>
                        <a:lnTo>
                          <a:pt x="314" y="526"/>
                        </a:lnTo>
                        <a:lnTo>
                          <a:pt x="320" y="536"/>
                        </a:lnTo>
                        <a:lnTo>
                          <a:pt x="322" y="532"/>
                        </a:lnTo>
                        <a:lnTo>
                          <a:pt x="326" y="530"/>
                        </a:lnTo>
                        <a:lnTo>
                          <a:pt x="328" y="528"/>
                        </a:lnTo>
                        <a:lnTo>
                          <a:pt x="332" y="530"/>
                        </a:lnTo>
                        <a:lnTo>
                          <a:pt x="332" y="534"/>
                        </a:lnTo>
                        <a:lnTo>
                          <a:pt x="332" y="540"/>
                        </a:lnTo>
                        <a:lnTo>
                          <a:pt x="332" y="554"/>
                        </a:lnTo>
                        <a:lnTo>
                          <a:pt x="332" y="564"/>
                        </a:lnTo>
                        <a:lnTo>
                          <a:pt x="338" y="564"/>
                        </a:lnTo>
                        <a:lnTo>
                          <a:pt x="344" y="562"/>
                        </a:lnTo>
                        <a:lnTo>
                          <a:pt x="346" y="572"/>
                        </a:lnTo>
                        <a:lnTo>
                          <a:pt x="348" y="582"/>
                        </a:lnTo>
                        <a:lnTo>
                          <a:pt x="348" y="586"/>
                        </a:lnTo>
                        <a:lnTo>
                          <a:pt x="346" y="590"/>
                        </a:lnTo>
                        <a:lnTo>
                          <a:pt x="340" y="596"/>
                        </a:lnTo>
                        <a:lnTo>
                          <a:pt x="326" y="602"/>
                        </a:lnTo>
                        <a:lnTo>
                          <a:pt x="318" y="610"/>
                        </a:lnTo>
                        <a:lnTo>
                          <a:pt x="308" y="622"/>
                        </a:lnTo>
                        <a:lnTo>
                          <a:pt x="302" y="636"/>
                        </a:lnTo>
                        <a:lnTo>
                          <a:pt x="298" y="642"/>
                        </a:lnTo>
                        <a:lnTo>
                          <a:pt x="298" y="648"/>
                        </a:lnTo>
                        <a:lnTo>
                          <a:pt x="308" y="648"/>
                        </a:lnTo>
                        <a:lnTo>
                          <a:pt x="318" y="652"/>
                        </a:lnTo>
                        <a:lnTo>
                          <a:pt x="330" y="660"/>
                        </a:lnTo>
                        <a:lnTo>
                          <a:pt x="340" y="666"/>
                        </a:lnTo>
                        <a:lnTo>
                          <a:pt x="362" y="684"/>
                        </a:lnTo>
                        <a:lnTo>
                          <a:pt x="380" y="698"/>
                        </a:lnTo>
                        <a:lnTo>
                          <a:pt x="382" y="686"/>
                        </a:lnTo>
                        <a:lnTo>
                          <a:pt x="384" y="674"/>
                        </a:lnTo>
                        <a:lnTo>
                          <a:pt x="390" y="672"/>
                        </a:lnTo>
                        <a:lnTo>
                          <a:pt x="396" y="668"/>
                        </a:lnTo>
                        <a:lnTo>
                          <a:pt x="402" y="664"/>
                        </a:lnTo>
                        <a:lnTo>
                          <a:pt x="406" y="656"/>
                        </a:lnTo>
                        <a:lnTo>
                          <a:pt x="414" y="638"/>
                        </a:lnTo>
                        <a:lnTo>
                          <a:pt x="418" y="624"/>
                        </a:lnTo>
                        <a:lnTo>
                          <a:pt x="422" y="620"/>
                        </a:lnTo>
                        <a:lnTo>
                          <a:pt x="424" y="620"/>
                        </a:lnTo>
                        <a:lnTo>
                          <a:pt x="426" y="618"/>
                        </a:lnTo>
                        <a:lnTo>
                          <a:pt x="430" y="614"/>
                        </a:lnTo>
                        <a:lnTo>
                          <a:pt x="436" y="596"/>
                        </a:lnTo>
                        <a:lnTo>
                          <a:pt x="434" y="594"/>
                        </a:lnTo>
                        <a:lnTo>
                          <a:pt x="432" y="592"/>
                        </a:lnTo>
                        <a:lnTo>
                          <a:pt x="428" y="588"/>
                        </a:lnTo>
                        <a:lnTo>
                          <a:pt x="428" y="560"/>
                        </a:lnTo>
                        <a:lnTo>
                          <a:pt x="432" y="554"/>
                        </a:lnTo>
                        <a:lnTo>
                          <a:pt x="438" y="546"/>
                        </a:lnTo>
                        <a:lnTo>
                          <a:pt x="454" y="534"/>
                        </a:lnTo>
                        <a:lnTo>
                          <a:pt x="472" y="524"/>
                        </a:lnTo>
                        <a:lnTo>
                          <a:pt x="488" y="516"/>
                        </a:lnTo>
                        <a:lnTo>
                          <a:pt x="498" y="514"/>
                        </a:lnTo>
                        <a:lnTo>
                          <a:pt x="510" y="514"/>
                        </a:lnTo>
                        <a:lnTo>
                          <a:pt x="522" y="512"/>
                        </a:lnTo>
                        <a:lnTo>
                          <a:pt x="528" y="510"/>
                        </a:lnTo>
                        <a:lnTo>
                          <a:pt x="528" y="506"/>
                        </a:lnTo>
                        <a:lnTo>
                          <a:pt x="538" y="494"/>
                        </a:lnTo>
                        <a:lnTo>
                          <a:pt x="546" y="478"/>
                        </a:lnTo>
                        <a:lnTo>
                          <a:pt x="558" y="448"/>
                        </a:lnTo>
                        <a:lnTo>
                          <a:pt x="560" y="438"/>
                        </a:lnTo>
                        <a:lnTo>
                          <a:pt x="562" y="428"/>
                        </a:lnTo>
                        <a:lnTo>
                          <a:pt x="562" y="420"/>
                        </a:lnTo>
                        <a:lnTo>
                          <a:pt x="564" y="418"/>
                        </a:lnTo>
                        <a:lnTo>
                          <a:pt x="568" y="414"/>
                        </a:lnTo>
                        <a:lnTo>
                          <a:pt x="562" y="412"/>
                        </a:lnTo>
                        <a:lnTo>
                          <a:pt x="572" y="380"/>
                        </a:lnTo>
                        <a:lnTo>
                          <a:pt x="570" y="366"/>
                        </a:lnTo>
                        <a:lnTo>
                          <a:pt x="568" y="360"/>
                        </a:lnTo>
                        <a:lnTo>
                          <a:pt x="568" y="350"/>
                        </a:lnTo>
                        <a:lnTo>
                          <a:pt x="566" y="340"/>
                        </a:lnTo>
                        <a:lnTo>
                          <a:pt x="564" y="338"/>
                        </a:lnTo>
                        <a:lnTo>
                          <a:pt x="566" y="332"/>
                        </a:lnTo>
                        <a:lnTo>
                          <a:pt x="568" y="328"/>
                        </a:lnTo>
                        <a:lnTo>
                          <a:pt x="572" y="326"/>
                        </a:lnTo>
                        <a:lnTo>
                          <a:pt x="580" y="326"/>
                        </a:lnTo>
                        <a:lnTo>
                          <a:pt x="584" y="316"/>
                        </a:lnTo>
                        <a:lnTo>
                          <a:pt x="590" y="306"/>
                        </a:lnTo>
                        <a:lnTo>
                          <a:pt x="590" y="304"/>
                        </a:lnTo>
                        <a:lnTo>
                          <a:pt x="596" y="294"/>
                        </a:lnTo>
                        <a:lnTo>
                          <a:pt x="602" y="284"/>
                        </a:lnTo>
                        <a:lnTo>
                          <a:pt x="614" y="268"/>
                        </a:lnTo>
                        <a:lnTo>
                          <a:pt x="622" y="258"/>
                        </a:lnTo>
                        <a:lnTo>
                          <a:pt x="628" y="250"/>
                        </a:lnTo>
                        <a:lnTo>
                          <a:pt x="630" y="236"/>
                        </a:lnTo>
                        <a:lnTo>
                          <a:pt x="632" y="224"/>
                        </a:lnTo>
                        <a:lnTo>
                          <a:pt x="632" y="208"/>
                        </a:lnTo>
                        <a:lnTo>
                          <a:pt x="628" y="196"/>
                        </a:lnTo>
                        <a:lnTo>
                          <a:pt x="626" y="192"/>
                        </a:lnTo>
                        <a:lnTo>
                          <a:pt x="622" y="186"/>
                        </a:lnTo>
                        <a:lnTo>
                          <a:pt x="618" y="184"/>
                        </a:lnTo>
                        <a:lnTo>
                          <a:pt x="614" y="182"/>
                        </a:lnTo>
                        <a:lnTo>
                          <a:pt x="604" y="182"/>
                        </a:lnTo>
                        <a:lnTo>
                          <a:pt x="594" y="176"/>
                        </a:lnTo>
                        <a:lnTo>
                          <a:pt x="586" y="172"/>
                        </a:lnTo>
                        <a:lnTo>
                          <a:pt x="580" y="166"/>
                        </a:lnTo>
                        <a:lnTo>
                          <a:pt x="566" y="152"/>
                        </a:lnTo>
                        <a:lnTo>
                          <a:pt x="556" y="146"/>
                        </a:lnTo>
                        <a:lnTo>
                          <a:pt x="548" y="142"/>
                        </a:lnTo>
                        <a:lnTo>
                          <a:pt x="538" y="142"/>
                        </a:lnTo>
                        <a:lnTo>
                          <a:pt x="530" y="142"/>
                        </a:lnTo>
                        <a:lnTo>
                          <a:pt x="522" y="144"/>
                        </a:lnTo>
                        <a:lnTo>
                          <a:pt x="512" y="142"/>
                        </a:lnTo>
                        <a:lnTo>
                          <a:pt x="508" y="140"/>
                        </a:lnTo>
                        <a:lnTo>
                          <a:pt x="504" y="136"/>
                        </a:lnTo>
                        <a:lnTo>
                          <a:pt x="500" y="134"/>
                        </a:lnTo>
                        <a:lnTo>
                          <a:pt x="494" y="132"/>
                        </a:lnTo>
                        <a:lnTo>
                          <a:pt x="486" y="134"/>
                        </a:lnTo>
                        <a:lnTo>
                          <a:pt x="480" y="136"/>
                        </a:lnTo>
                        <a:lnTo>
                          <a:pt x="476" y="140"/>
                        </a:lnTo>
                        <a:lnTo>
                          <a:pt x="472" y="142"/>
                        </a:lnTo>
                        <a:lnTo>
                          <a:pt x="470" y="132"/>
                        </a:lnTo>
                        <a:lnTo>
                          <a:pt x="466" y="124"/>
                        </a:lnTo>
                        <a:lnTo>
                          <a:pt x="460" y="120"/>
                        </a:lnTo>
                        <a:lnTo>
                          <a:pt x="454" y="114"/>
                        </a:lnTo>
                        <a:lnTo>
                          <a:pt x="446" y="110"/>
                        </a:lnTo>
                        <a:lnTo>
                          <a:pt x="440" y="106"/>
                        </a:lnTo>
                        <a:lnTo>
                          <a:pt x="430" y="104"/>
                        </a:lnTo>
                        <a:lnTo>
                          <a:pt x="422" y="104"/>
                        </a:lnTo>
                        <a:lnTo>
                          <a:pt x="414" y="102"/>
                        </a:lnTo>
                        <a:lnTo>
                          <a:pt x="412" y="114"/>
                        </a:lnTo>
                        <a:lnTo>
                          <a:pt x="406" y="120"/>
                        </a:lnTo>
                        <a:lnTo>
                          <a:pt x="400" y="126"/>
                        </a:lnTo>
                        <a:lnTo>
                          <a:pt x="394" y="134"/>
                        </a:lnTo>
                        <a:lnTo>
                          <a:pt x="392" y="122"/>
                        </a:lnTo>
                        <a:lnTo>
                          <a:pt x="380" y="122"/>
                        </a:lnTo>
                        <a:lnTo>
                          <a:pt x="370" y="120"/>
                        </a:lnTo>
                        <a:lnTo>
                          <a:pt x="360" y="120"/>
                        </a:lnTo>
                        <a:lnTo>
                          <a:pt x="348" y="120"/>
                        </a:lnTo>
                        <a:lnTo>
                          <a:pt x="358" y="116"/>
                        </a:lnTo>
                        <a:lnTo>
                          <a:pt x="366" y="112"/>
                        </a:lnTo>
                        <a:lnTo>
                          <a:pt x="368" y="104"/>
                        </a:lnTo>
                        <a:lnTo>
                          <a:pt x="358" y="106"/>
                        </a:lnTo>
                        <a:lnTo>
                          <a:pt x="364" y="96"/>
                        </a:lnTo>
                        <a:lnTo>
                          <a:pt x="370" y="86"/>
                        </a:lnTo>
                        <a:lnTo>
                          <a:pt x="374" y="82"/>
                        </a:lnTo>
                        <a:lnTo>
                          <a:pt x="380" y="76"/>
                        </a:lnTo>
                        <a:lnTo>
                          <a:pt x="382" y="70"/>
                        </a:lnTo>
                        <a:lnTo>
                          <a:pt x="386" y="64"/>
                        </a:lnTo>
                        <a:lnTo>
                          <a:pt x="376" y="56"/>
                        </a:lnTo>
                        <a:lnTo>
                          <a:pt x="370" y="50"/>
                        </a:lnTo>
                        <a:lnTo>
                          <a:pt x="368" y="42"/>
                        </a:lnTo>
                        <a:lnTo>
                          <a:pt x="368" y="36"/>
                        </a:lnTo>
                        <a:lnTo>
                          <a:pt x="368" y="28"/>
                        </a:lnTo>
                        <a:lnTo>
                          <a:pt x="368" y="20"/>
                        </a:lnTo>
                        <a:lnTo>
                          <a:pt x="364" y="14"/>
                        </a:lnTo>
                        <a:lnTo>
                          <a:pt x="362" y="1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67" name="í$ḻiḑê">
                    <a:extLst>
                      <a:ext uri="{FF2B5EF4-FFF2-40B4-BE49-F238E27FC236}">
                        <a16:creationId xmlns="" xmlns:a16="http://schemas.microsoft.com/office/drawing/2014/main" id="{2E712D59-6649-4A34-9275-8C2E09FDBD2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83721" y="3827043"/>
                    <a:ext cx="152871" cy="196148"/>
                  </a:xfrm>
                  <a:custGeom>
                    <a:avLst/>
                    <a:gdLst>
                      <a:gd name="T0" fmla="*/ 2147483647 w 88"/>
                      <a:gd name="T1" fmla="*/ 2147483647 h 118"/>
                      <a:gd name="T2" fmla="*/ 2147483647 w 88"/>
                      <a:gd name="T3" fmla="*/ 2147483647 h 118"/>
                      <a:gd name="T4" fmla="*/ 2147483647 w 88"/>
                      <a:gd name="T5" fmla="*/ 2147483647 h 118"/>
                      <a:gd name="T6" fmla="*/ 2147483647 w 88"/>
                      <a:gd name="T7" fmla="*/ 2147483647 h 118"/>
                      <a:gd name="T8" fmla="*/ 2147483647 w 88"/>
                      <a:gd name="T9" fmla="*/ 2147483647 h 118"/>
                      <a:gd name="T10" fmla="*/ 2147483647 w 88"/>
                      <a:gd name="T11" fmla="*/ 2147483647 h 118"/>
                      <a:gd name="T12" fmla="*/ 2147483647 w 88"/>
                      <a:gd name="T13" fmla="*/ 2147483647 h 118"/>
                      <a:gd name="T14" fmla="*/ 2147483647 w 88"/>
                      <a:gd name="T15" fmla="*/ 2147483647 h 118"/>
                      <a:gd name="T16" fmla="*/ 2147483647 w 88"/>
                      <a:gd name="T17" fmla="*/ 2147483647 h 118"/>
                      <a:gd name="T18" fmla="*/ 2147483647 w 88"/>
                      <a:gd name="T19" fmla="*/ 2147483647 h 118"/>
                      <a:gd name="T20" fmla="*/ 2147483647 w 88"/>
                      <a:gd name="T21" fmla="*/ 2147483647 h 118"/>
                      <a:gd name="T22" fmla="*/ 2147483647 w 88"/>
                      <a:gd name="T23" fmla="*/ 2147483647 h 118"/>
                      <a:gd name="T24" fmla="*/ 2147483647 w 88"/>
                      <a:gd name="T25" fmla="*/ 2147483647 h 118"/>
                      <a:gd name="T26" fmla="*/ 2147483647 w 88"/>
                      <a:gd name="T27" fmla="*/ 2147483647 h 118"/>
                      <a:gd name="T28" fmla="*/ 2147483647 w 88"/>
                      <a:gd name="T29" fmla="*/ 2147483647 h 118"/>
                      <a:gd name="T30" fmla="*/ 2147483647 w 88"/>
                      <a:gd name="T31" fmla="*/ 2147483647 h 118"/>
                      <a:gd name="T32" fmla="*/ 2147483647 w 88"/>
                      <a:gd name="T33" fmla="*/ 2147483647 h 118"/>
                      <a:gd name="T34" fmla="*/ 2147483647 w 88"/>
                      <a:gd name="T35" fmla="*/ 2147483647 h 118"/>
                      <a:gd name="T36" fmla="*/ 2147483647 w 88"/>
                      <a:gd name="T37" fmla="*/ 2147483647 h 118"/>
                      <a:gd name="T38" fmla="*/ 2147483647 w 88"/>
                      <a:gd name="T39" fmla="*/ 2147483647 h 118"/>
                      <a:gd name="T40" fmla="*/ 2147483647 w 88"/>
                      <a:gd name="T41" fmla="*/ 2147483647 h 118"/>
                      <a:gd name="T42" fmla="*/ 2147483647 w 88"/>
                      <a:gd name="T43" fmla="*/ 2147483647 h 118"/>
                      <a:gd name="T44" fmla="*/ 2147483647 w 88"/>
                      <a:gd name="T45" fmla="*/ 2147483647 h 118"/>
                      <a:gd name="T46" fmla="*/ 2147483647 w 88"/>
                      <a:gd name="T47" fmla="*/ 2147483647 h 118"/>
                      <a:gd name="T48" fmla="*/ 2147483647 w 88"/>
                      <a:gd name="T49" fmla="*/ 2147483647 h 118"/>
                      <a:gd name="T50" fmla="*/ 2147483647 w 88"/>
                      <a:gd name="T51" fmla="*/ 2147483647 h 118"/>
                      <a:gd name="T52" fmla="*/ 2147483647 w 88"/>
                      <a:gd name="T53" fmla="*/ 2147483647 h 118"/>
                      <a:gd name="T54" fmla="*/ 2147483647 w 88"/>
                      <a:gd name="T55" fmla="*/ 0 h 118"/>
                      <a:gd name="T56" fmla="*/ 2147483647 w 88"/>
                      <a:gd name="T57" fmla="*/ 2147483647 h 118"/>
                      <a:gd name="T58" fmla="*/ 2147483647 w 88"/>
                      <a:gd name="T59" fmla="*/ 2147483647 h 118"/>
                      <a:gd name="T60" fmla="*/ 2147483647 w 88"/>
                      <a:gd name="T61" fmla="*/ 2147483647 h 118"/>
                      <a:gd name="T62" fmla="*/ 2147483647 w 88"/>
                      <a:gd name="T63" fmla="*/ 2147483647 h 118"/>
                      <a:gd name="T64" fmla="*/ 2147483647 w 88"/>
                      <a:gd name="T65" fmla="*/ 2147483647 h 118"/>
                      <a:gd name="T66" fmla="*/ 2147483647 w 88"/>
                      <a:gd name="T67" fmla="*/ 2147483647 h 118"/>
                      <a:gd name="T68" fmla="*/ 2147483647 w 88"/>
                      <a:gd name="T69" fmla="*/ 2147483647 h 118"/>
                      <a:gd name="T70" fmla="*/ 0 w 88"/>
                      <a:gd name="T71" fmla="*/ 2147483647 h 118"/>
                      <a:gd name="T72" fmla="*/ 2147483647 w 88"/>
                      <a:gd name="T73" fmla="*/ 2147483647 h 118"/>
                      <a:gd name="T74" fmla="*/ 2147483647 w 88"/>
                      <a:gd name="T75" fmla="*/ 2147483647 h 118"/>
                      <a:gd name="T76" fmla="*/ 2147483647 w 88"/>
                      <a:gd name="T77" fmla="*/ 2147483647 h 118"/>
                      <a:gd name="T78" fmla="*/ 2147483647 w 88"/>
                      <a:gd name="T79" fmla="*/ 2147483647 h 118"/>
                      <a:gd name="T80" fmla="*/ 2147483647 w 88"/>
                      <a:gd name="T81" fmla="*/ 2147483647 h 118"/>
                      <a:gd name="T82" fmla="*/ 2147483647 w 88"/>
                      <a:gd name="T83" fmla="*/ 2147483647 h 118"/>
                      <a:gd name="T84" fmla="*/ 2147483647 w 88"/>
                      <a:gd name="T85" fmla="*/ 2147483647 h 118"/>
                      <a:gd name="T86" fmla="*/ 2147483647 w 88"/>
                      <a:gd name="T87" fmla="*/ 2147483647 h 118"/>
                      <a:gd name="T88" fmla="*/ 2147483647 w 88"/>
                      <a:gd name="T89" fmla="*/ 2147483647 h 118"/>
                      <a:gd name="T90" fmla="*/ 2147483647 w 88"/>
                      <a:gd name="T91" fmla="*/ 2147483647 h 118"/>
                      <a:gd name="T92" fmla="*/ 2147483647 w 88"/>
                      <a:gd name="T93" fmla="*/ 2147483647 h 118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w 88"/>
                      <a:gd name="T142" fmla="*/ 0 h 118"/>
                      <a:gd name="T143" fmla="*/ 88 w 88"/>
                      <a:gd name="T144" fmla="*/ 118 h 118"/>
                    </a:gdLst>
                    <a:ahLst/>
                    <a:cxnLst>
                      <a:cxn ang="T94">
                        <a:pos x="T0" y="T1"/>
                      </a:cxn>
                      <a:cxn ang="T95">
                        <a:pos x="T2" y="T3"/>
                      </a:cxn>
                      <a:cxn ang="T96">
                        <a:pos x="T4" y="T5"/>
                      </a:cxn>
                      <a:cxn ang="T97">
                        <a:pos x="T6" y="T7"/>
                      </a:cxn>
                      <a:cxn ang="T98">
                        <a:pos x="T8" y="T9"/>
                      </a:cxn>
                      <a:cxn ang="T99">
                        <a:pos x="T10" y="T11"/>
                      </a:cxn>
                      <a:cxn ang="T100">
                        <a:pos x="T12" y="T13"/>
                      </a:cxn>
                      <a:cxn ang="T101">
                        <a:pos x="T14" y="T15"/>
                      </a:cxn>
                      <a:cxn ang="T102">
                        <a:pos x="T16" y="T17"/>
                      </a:cxn>
                      <a:cxn ang="T103">
                        <a:pos x="T18" y="T19"/>
                      </a:cxn>
                      <a:cxn ang="T104">
                        <a:pos x="T20" y="T21"/>
                      </a:cxn>
                      <a:cxn ang="T105">
                        <a:pos x="T22" y="T23"/>
                      </a:cxn>
                      <a:cxn ang="T106">
                        <a:pos x="T24" y="T25"/>
                      </a:cxn>
                      <a:cxn ang="T107">
                        <a:pos x="T26" y="T27"/>
                      </a:cxn>
                      <a:cxn ang="T108">
                        <a:pos x="T28" y="T29"/>
                      </a:cxn>
                      <a:cxn ang="T109">
                        <a:pos x="T30" y="T31"/>
                      </a:cxn>
                      <a:cxn ang="T110">
                        <a:pos x="T32" y="T33"/>
                      </a:cxn>
                      <a:cxn ang="T111">
                        <a:pos x="T34" y="T35"/>
                      </a:cxn>
                      <a:cxn ang="T112">
                        <a:pos x="T36" y="T37"/>
                      </a:cxn>
                      <a:cxn ang="T113">
                        <a:pos x="T38" y="T39"/>
                      </a:cxn>
                      <a:cxn ang="T114">
                        <a:pos x="T40" y="T41"/>
                      </a:cxn>
                      <a:cxn ang="T115">
                        <a:pos x="T42" y="T43"/>
                      </a:cxn>
                      <a:cxn ang="T116">
                        <a:pos x="T44" y="T45"/>
                      </a:cxn>
                      <a:cxn ang="T117">
                        <a:pos x="T46" y="T47"/>
                      </a:cxn>
                      <a:cxn ang="T118">
                        <a:pos x="T48" y="T49"/>
                      </a:cxn>
                      <a:cxn ang="T119">
                        <a:pos x="T50" y="T51"/>
                      </a:cxn>
                      <a:cxn ang="T120">
                        <a:pos x="T52" y="T53"/>
                      </a:cxn>
                      <a:cxn ang="T121">
                        <a:pos x="T54" y="T55"/>
                      </a:cxn>
                      <a:cxn ang="T122">
                        <a:pos x="T56" y="T57"/>
                      </a:cxn>
                      <a:cxn ang="T123">
                        <a:pos x="T58" y="T59"/>
                      </a:cxn>
                      <a:cxn ang="T124">
                        <a:pos x="T60" y="T61"/>
                      </a:cxn>
                      <a:cxn ang="T125">
                        <a:pos x="T62" y="T63"/>
                      </a:cxn>
                      <a:cxn ang="T126">
                        <a:pos x="T64" y="T65"/>
                      </a:cxn>
                      <a:cxn ang="T127">
                        <a:pos x="T66" y="T67"/>
                      </a:cxn>
                      <a:cxn ang="T128">
                        <a:pos x="T68" y="T69"/>
                      </a:cxn>
                      <a:cxn ang="T129">
                        <a:pos x="T70" y="T71"/>
                      </a:cxn>
                      <a:cxn ang="T130">
                        <a:pos x="T72" y="T73"/>
                      </a:cxn>
                      <a:cxn ang="T131">
                        <a:pos x="T74" y="T75"/>
                      </a:cxn>
                      <a:cxn ang="T132">
                        <a:pos x="T76" y="T77"/>
                      </a:cxn>
                      <a:cxn ang="T133">
                        <a:pos x="T78" y="T79"/>
                      </a:cxn>
                      <a:cxn ang="T134">
                        <a:pos x="T80" y="T81"/>
                      </a:cxn>
                      <a:cxn ang="T135">
                        <a:pos x="T82" y="T83"/>
                      </a:cxn>
                      <a:cxn ang="T136">
                        <a:pos x="T84" y="T85"/>
                      </a:cxn>
                      <a:cxn ang="T137">
                        <a:pos x="T86" y="T87"/>
                      </a:cxn>
                      <a:cxn ang="T138">
                        <a:pos x="T88" y="T89"/>
                      </a:cxn>
                      <a:cxn ang="T139">
                        <a:pos x="T90" y="T91"/>
                      </a:cxn>
                      <a:cxn ang="T140">
                        <a:pos x="T92" y="T93"/>
                      </a:cxn>
                    </a:cxnLst>
                    <a:rect l="T141" t="T142" r="T143" b="T144"/>
                    <a:pathLst>
                      <a:path w="88" h="118">
                        <a:moveTo>
                          <a:pt x="12" y="86"/>
                        </a:moveTo>
                        <a:lnTo>
                          <a:pt x="10" y="90"/>
                        </a:lnTo>
                        <a:lnTo>
                          <a:pt x="12" y="92"/>
                        </a:lnTo>
                        <a:lnTo>
                          <a:pt x="12" y="98"/>
                        </a:lnTo>
                        <a:lnTo>
                          <a:pt x="10" y="102"/>
                        </a:lnTo>
                        <a:lnTo>
                          <a:pt x="8" y="106"/>
                        </a:lnTo>
                        <a:lnTo>
                          <a:pt x="18" y="112"/>
                        </a:lnTo>
                        <a:lnTo>
                          <a:pt x="30" y="118"/>
                        </a:lnTo>
                        <a:lnTo>
                          <a:pt x="34" y="116"/>
                        </a:lnTo>
                        <a:lnTo>
                          <a:pt x="36" y="112"/>
                        </a:lnTo>
                        <a:lnTo>
                          <a:pt x="40" y="102"/>
                        </a:lnTo>
                        <a:lnTo>
                          <a:pt x="46" y="88"/>
                        </a:lnTo>
                        <a:lnTo>
                          <a:pt x="50" y="84"/>
                        </a:lnTo>
                        <a:lnTo>
                          <a:pt x="56" y="80"/>
                        </a:lnTo>
                        <a:lnTo>
                          <a:pt x="68" y="74"/>
                        </a:lnTo>
                        <a:lnTo>
                          <a:pt x="78" y="66"/>
                        </a:lnTo>
                        <a:lnTo>
                          <a:pt x="84" y="54"/>
                        </a:lnTo>
                        <a:lnTo>
                          <a:pt x="86" y="50"/>
                        </a:lnTo>
                        <a:lnTo>
                          <a:pt x="86" y="42"/>
                        </a:lnTo>
                        <a:lnTo>
                          <a:pt x="88" y="40"/>
                        </a:lnTo>
                        <a:lnTo>
                          <a:pt x="86" y="32"/>
                        </a:lnTo>
                        <a:lnTo>
                          <a:pt x="84" y="28"/>
                        </a:lnTo>
                        <a:lnTo>
                          <a:pt x="86" y="26"/>
                        </a:lnTo>
                        <a:lnTo>
                          <a:pt x="70" y="24"/>
                        </a:lnTo>
                        <a:lnTo>
                          <a:pt x="56" y="18"/>
                        </a:lnTo>
                        <a:lnTo>
                          <a:pt x="42" y="10"/>
                        </a:lnTo>
                        <a:lnTo>
                          <a:pt x="34" y="2"/>
                        </a:lnTo>
                        <a:lnTo>
                          <a:pt x="28" y="0"/>
                        </a:lnTo>
                        <a:lnTo>
                          <a:pt x="20" y="2"/>
                        </a:lnTo>
                        <a:lnTo>
                          <a:pt x="14" y="6"/>
                        </a:lnTo>
                        <a:lnTo>
                          <a:pt x="12" y="10"/>
                        </a:lnTo>
                        <a:lnTo>
                          <a:pt x="12" y="14"/>
                        </a:lnTo>
                        <a:lnTo>
                          <a:pt x="12" y="26"/>
                        </a:lnTo>
                        <a:lnTo>
                          <a:pt x="6" y="40"/>
                        </a:lnTo>
                        <a:lnTo>
                          <a:pt x="2" y="54"/>
                        </a:lnTo>
                        <a:lnTo>
                          <a:pt x="0" y="64"/>
                        </a:lnTo>
                        <a:lnTo>
                          <a:pt x="4" y="70"/>
                        </a:lnTo>
                        <a:lnTo>
                          <a:pt x="6" y="72"/>
                        </a:lnTo>
                        <a:lnTo>
                          <a:pt x="10" y="72"/>
                        </a:lnTo>
                        <a:lnTo>
                          <a:pt x="14" y="70"/>
                        </a:lnTo>
                        <a:lnTo>
                          <a:pt x="18" y="66"/>
                        </a:lnTo>
                        <a:lnTo>
                          <a:pt x="18" y="74"/>
                        </a:lnTo>
                        <a:lnTo>
                          <a:pt x="18" y="80"/>
                        </a:lnTo>
                        <a:lnTo>
                          <a:pt x="12" y="84"/>
                        </a:lnTo>
                        <a:lnTo>
                          <a:pt x="8" y="86"/>
                        </a:lnTo>
                        <a:lnTo>
                          <a:pt x="10" y="86"/>
                        </a:lnTo>
                        <a:lnTo>
                          <a:pt x="12" y="8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68" name="îṩļiḓé">
                    <a:extLst>
                      <a:ext uri="{FF2B5EF4-FFF2-40B4-BE49-F238E27FC236}">
                        <a16:creationId xmlns="" xmlns:a16="http://schemas.microsoft.com/office/drawing/2014/main" id="{9E14380A-58B7-40E3-95E4-36C8B199241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075457" y="3878882"/>
                    <a:ext cx="364962" cy="554819"/>
                  </a:xfrm>
                  <a:custGeom>
                    <a:avLst/>
                    <a:gdLst>
                      <a:gd name="T0" fmla="*/ 2147483647 w 208"/>
                      <a:gd name="T1" fmla="*/ 2147483647 h 332"/>
                      <a:gd name="T2" fmla="*/ 2147483647 w 208"/>
                      <a:gd name="T3" fmla="*/ 2147483647 h 332"/>
                      <a:gd name="T4" fmla="*/ 2147483647 w 208"/>
                      <a:gd name="T5" fmla="*/ 2147483647 h 332"/>
                      <a:gd name="T6" fmla="*/ 2147483647 w 208"/>
                      <a:gd name="T7" fmla="*/ 2147483647 h 332"/>
                      <a:gd name="T8" fmla="*/ 2147483647 w 208"/>
                      <a:gd name="T9" fmla="*/ 2147483647 h 332"/>
                      <a:gd name="T10" fmla="*/ 2147483647 w 208"/>
                      <a:gd name="T11" fmla="*/ 2147483647 h 332"/>
                      <a:gd name="T12" fmla="*/ 2147483647 w 208"/>
                      <a:gd name="T13" fmla="*/ 2147483647 h 332"/>
                      <a:gd name="T14" fmla="*/ 2147483647 w 208"/>
                      <a:gd name="T15" fmla="*/ 2147483647 h 332"/>
                      <a:gd name="T16" fmla="*/ 0 w 208"/>
                      <a:gd name="T17" fmla="*/ 2147483647 h 332"/>
                      <a:gd name="T18" fmla="*/ 2147483647 w 208"/>
                      <a:gd name="T19" fmla="*/ 2147483647 h 332"/>
                      <a:gd name="T20" fmla="*/ 2147483647 w 208"/>
                      <a:gd name="T21" fmla="*/ 2147483647 h 332"/>
                      <a:gd name="T22" fmla="*/ 2147483647 w 208"/>
                      <a:gd name="T23" fmla="*/ 2147483647 h 332"/>
                      <a:gd name="T24" fmla="*/ 2147483647 w 208"/>
                      <a:gd name="T25" fmla="*/ 2147483647 h 332"/>
                      <a:gd name="T26" fmla="*/ 2147483647 w 208"/>
                      <a:gd name="T27" fmla="*/ 2147483647 h 332"/>
                      <a:gd name="T28" fmla="*/ 2147483647 w 208"/>
                      <a:gd name="T29" fmla="*/ 2147483647 h 332"/>
                      <a:gd name="T30" fmla="*/ 2147483647 w 208"/>
                      <a:gd name="T31" fmla="*/ 2147483647 h 332"/>
                      <a:gd name="T32" fmla="*/ 2147483647 w 208"/>
                      <a:gd name="T33" fmla="*/ 0 h 332"/>
                      <a:gd name="T34" fmla="*/ 2147483647 w 208"/>
                      <a:gd name="T35" fmla="*/ 2147483647 h 332"/>
                      <a:gd name="T36" fmla="*/ 2147483647 w 208"/>
                      <a:gd name="T37" fmla="*/ 2147483647 h 332"/>
                      <a:gd name="T38" fmla="*/ 2147483647 w 208"/>
                      <a:gd name="T39" fmla="*/ 2147483647 h 332"/>
                      <a:gd name="T40" fmla="*/ 2147483647 w 208"/>
                      <a:gd name="T41" fmla="*/ 2147483647 h 332"/>
                      <a:gd name="T42" fmla="*/ 2147483647 w 208"/>
                      <a:gd name="T43" fmla="*/ 2147483647 h 332"/>
                      <a:gd name="T44" fmla="*/ 2147483647 w 208"/>
                      <a:gd name="T45" fmla="*/ 2147483647 h 332"/>
                      <a:gd name="T46" fmla="*/ 2147483647 w 208"/>
                      <a:gd name="T47" fmla="*/ 2147483647 h 332"/>
                      <a:gd name="T48" fmla="*/ 2147483647 w 208"/>
                      <a:gd name="T49" fmla="*/ 2147483647 h 332"/>
                      <a:gd name="T50" fmla="*/ 2147483647 w 208"/>
                      <a:gd name="T51" fmla="*/ 2147483647 h 332"/>
                      <a:gd name="T52" fmla="*/ 2147483647 w 208"/>
                      <a:gd name="T53" fmla="*/ 2147483647 h 332"/>
                      <a:gd name="T54" fmla="*/ 2147483647 w 208"/>
                      <a:gd name="T55" fmla="*/ 2147483647 h 332"/>
                      <a:gd name="T56" fmla="*/ 2147483647 w 208"/>
                      <a:gd name="T57" fmla="*/ 2147483647 h 332"/>
                      <a:gd name="T58" fmla="*/ 2147483647 w 208"/>
                      <a:gd name="T59" fmla="*/ 2147483647 h 332"/>
                      <a:gd name="T60" fmla="*/ 2147483647 w 208"/>
                      <a:gd name="T61" fmla="*/ 2147483647 h 332"/>
                      <a:gd name="T62" fmla="*/ 2147483647 w 208"/>
                      <a:gd name="T63" fmla="*/ 2147483647 h 332"/>
                      <a:gd name="T64" fmla="*/ 2147483647 w 208"/>
                      <a:gd name="T65" fmla="*/ 2147483647 h 332"/>
                      <a:gd name="T66" fmla="*/ 2147483647 w 208"/>
                      <a:gd name="T67" fmla="*/ 2147483647 h 332"/>
                      <a:gd name="T68" fmla="*/ 2147483647 w 208"/>
                      <a:gd name="T69" fmla="*/ 2147483647 h 332"/>
                      <a:gd name="T70" fmla="*/ 2147483647 w 208"/>
                      <a:gd name="T71" fmla="*/ 2147483647 h 332"/>
                      <a:gd name="T72" fmla="*/ 2147483647 w 208"/>
                      <a:gd name="T73" fmla="*/ 2147483647 h 332"/>
                      <a:gd name="T74" fmla="*/ 2147483647 w 208"/>
                      <a:gd name="T75" fmla="*/ 2147483647 h 332"/>
                      <a:gd name="T76" fmla="*/ 2147483647 w 208"/>
                      <a:gd name="T77" fmla="*/ 2147483647 h 332"/>
                      <a:gd name="T78" fmla="*/ 2147483647 w 208"/>
                      <a:gd name="T79" fmla="*/ 2147483647 h 332"/>
                      <a:gd name="T80" fmla="*/ 2147483647 w 208"/>
                      <a:gd name="T81" fmla="*/ 2147483647 h 332"/>
                      <a:gd name="T82" fmla="*/ 2147483647 w 208"/>
                      <a:gd name="T83" fmla="*/ 2147483647 h 332"/>
                      <a:gd name="T84" fmla="*/ 2147483647 w 208"/>
                      <a:gd name="T85" fmla="*/ 2147483647 h 332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208"/>
                      <a:gd name="T130" fmla="*/ 0 h 332"/>
                      <a:gd name="T131" fmla="*/ 208 w 208"/>
                      <a:gd name="T132" fmla="*/ 332 h 332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208" h="332">
                        <a:moveTo>
                          <a:pt x="186" y="332"/>
                        </a:moveTo>
                        <a:lnTo>
                          <a:pt x="180" y="324"/>
                        </a:lnTo>
                        <a:lnTo>
                          <a:pt x="174" y="318"/>
                        </a:lnTo>
                        <a:lnTo>
                          <a:pt x="154" y="300"/>
                        </a:lnTo>
                        <a:lnTo>
                          <a:pt x="146" y="294"/>
                        </a:lnTo>
                        <a:lnTo>
                          <a:pt x="136" y="292"/>
                        </a:lnTo>
                        <a:lnTo>
                          <a:pt x="118" y="282"/>
                        </a:lnTo>
                        <a:lnTo>
                          <a:pt x="108" y="276"/>
                        </a:lnTo>
                        <a:lnTo>
                          <a:pt x="98" y="268"/>
                        </a:lnTo>
                        <a:lnTo>
                          <a:pt x="94" y="262"/>
                        </a:lnTo>
                        <a:lnTo>
                          <a:pt x="90" y="254"/>
                        </a:lnTo>
                        <a:lnTo>
                          <a:pt x="80" y="232"/>
                        </a:lnTo>
                        <a:lnTo>
                          <a:pt x="72" y="212"/>
                        </a:lnTo>
                        <a:lnTo>
                          <a:pt x="62" y="194"/>
                        </a:lnTo>
                        <a:lnTo>
                          <a:pt x="52" y="174"/>
                        </a:lnTo>
                        <a:lnTo>
                          <a:pt x="46" y="158"/>
                        </a:lnTo>
                        <a:lnTo>
                          <a:pt x="40" y="146"/>
                        </a:lnTo>
                        <a:lnTo>
                          <a:pt x="32" y="132"/>
                        </a:lnTo>
                        <a:lnTo>
                          <a:pt x="24" y="118"/>
                        </a:lnTo>
                        <a:lnTo>
                          <a:pt x="22" y="114"/>
                        </a:lnTo>
                        <a:lnTo>
                          <a:pt x="18" y="112"/>
                        </a:lnTo>
                        <a:lnTo>
                          <a:pt x="12" y="108"/>
                        </a:lnTo>
                        <a:lnTo>
                          <a:pt x="4" y="106"/>
                        </a:lnTo>
                        <a:lnTo>
                          <a:pt x="2" y="104"/>
                        </a:lnTo>
                        <a:lnTo>
                          <a:pt x="0" y="100"/>
                        </a:lnTo>
                        <a:lnTo>
                          <a:pt x="0" y="82"/>
                        </a:lnTo>
                        <a:lnTo>
                          <a:pt x="0" y="66"/>
                        </a:lnTo>
                        <a:lnTo>
                          <a:pt x="2" y="64"/>
                        </a:lnTo>
                        <a:lnTo>
                          <a:pt x="4" y="60"/>
                        </a:lnTo>
                        <a:lnTo>
                          <a:pt x="12" y="54"/>
                        </a:lnTo>
                        <a:lnTo>
                          <a:pt x="16" y="54"/>
                        </a:lnTo>
                        <a:lnTo>
                          <a:pt x="14" y="58"/>
                        </a:lnTo>
                        <a:lnTo>
                          <a:pt x="16" y="60"/>
                        </a:lnTo>
                        <a:lnTo>
                          <a:pt x="16" y="66"/>
                        </a:lnTo>
                        <a:lnTo>
                          <a:pt x="14" y="70"/>
                        </a:lnTo>
                        <a:lnTo>
                          <a:pt x="12" y="74"/>
                        </a:lnTo>
                        <a:lnTo>
                          <a:pt x="22" y="80"/>
                        </a:lnTo>
                        <a:lnTo>
                          <a:pt x="34" y="86"/>
                        </a:lnTo>
                        <a:lnTo>
                          <a:pt x="38" y="84"/>
                        </a:lnTo>
                        <a:lnTo>
                          <a:pt x="40" y="80"/>
                        </a:lnTo>
                        <a:lnTo>
                          <a:pt x="44" y="70"/>
                        </a:lnTo>
                        <a:lnTo>
                          <a:pt x="50" y="56"/>
                        </a:lnTo>
                        <a:lnTo>
                          <a:pt x="54" y="52"/>
                        </a:lnTo>
                        <a:lnTo>
                          <a:pt x="60" y="48"/>
                        </a:lnTo>
                        <a:lnTo>
                          <a:pt x="72" y="42"/>
                        </a:lnTo>
                        <a:lnTo>
                          <a:pt x="82" y="34"/>
                        </a:lnTo>
                        <a:lnTo>
                          <a:pt x="88" y="22"/>
                        </a:lnTo>
                        <a:lnTo>
                          <a:pt x="90" y="18"/>
                        </a:lnTo>
                        <a:lnTo>
                          <a:pt x="90" y="10"/>
                        </a:lnTo>
                        <a:lnTo>
                          <a:pt x="92" y="8"/>
                        </a:lnTo>
                        <a:lnTo>
                          <a:pt x="90" y="0"/>
                        </a:lnTo>
                        <a:lnTo>
                          <a:pt x="96" y="0"/>
                        </a:lnTo>
                        <a:lnTo>
                          <a:pt x="100" y="4"/>
                        </a:lnTo>
                        <a:lnTo>
                          <a:pt x="106" y="8"/>
                        </a:lnTo>
                        <a:lnTo>
                          <a:pt x="114" y="14"/>
                        </a:lnTo>
                        <a:lnTo>
                          <a:pt x="120" y="22"/>
                        </a:lnTo>
                        <a:lnTo>
                          <a:pt x="124" y="26"/>
                        </a:lnTo>
                        <a:lnTo>
                          <a:pt x="126" y="34"/>
                        </a:lnTo>
                        <a:lnTo>
                          <a:pt x="128" y="42"/>
                        </a:lnTo>
                        <a:lnTo>
                          <a:pt x="144" y="42"/>
                        </a:lnTo>
                        <a:lnTo>
                          <a:pt x="146" y="42"/>
                        </a:lnTo>
                        <a:lnTo>
                          <a:pt x="148" y="40"/>
                        </a:lnTo>
                        <a:lnTo>
                          <a:pt x="152" y="38"/>
                        </a:lnTo>
                        <a:lnTo>
                          <a:pt x="154" y="38"/>
                        </a:lnTo>
                        <a:lnTo>
                          <a:pt x="156" y="40"/>
                        </a:lnTo>
                        <a:lnTo>
                          <a:pt x="160" y="44"/>
                        </a:lnTo>
                        <a:lnTo>
                          <a:pt x="160" y="40"/>
                        </a:lnTo>
                        <a:lnTo>
                          <a:pt x="164" y="38"/>
                        </a:lnTo>
                        <a:lnTo>
                          <a:pt x="172" y="40"/>
                        </a:lnTo>
                        <a:lnTo>
                          <a:pt x="178" y="44"/>
                        </a:lnTo>
                        <a:lnTo>
                          <a:pt x="176" y="48"/>
                        </a:lnTo>
                        <a:lnTo>
                          <a:pt x="174" y="52"/>
                        </a:lnTo>
                        <a:lnTo>
                          <a:pt x="170" y="56"/>
                        </a:lnTo>
                        <a:lnTo>
                          <a:pt x="168" y="60"/>
                        </a:lnTo>
                        <a:lnTo>
                          <a:pt x="170" y="64"/>
                        </a:lnTo>
                        <a:lnTo>
                          <a:pt x="174" y="66"/>
                        </a:lnTo>
                        <a:lnTo>
                          <a:pt x="180" y="70"/>
                        </a:lnTo>
                        <a:lnTo>
                          <a:pt x="180" y="74"/>
                        </a:lnTo>
                        <a:lnTo>
                          <a:pt x="176" y="76"/>
                        </a:lnTo>
                        <a:lnTo>
                          <a:pt x="164" y="78"/>
                        </a:lnTo>
                        <a:lnTo>
                          <a:pt x="154" y="80"/>
                        </a:lnTo>
                        <a:lnTo>
                          <a:pt x="144" y="82"/>
                        </a:lnTo>
                        <a:lnTo>
                          <a:pt x="138" y="86"/>
                        </a:lnTo>
                        <a:lnTo>
                          <a:pt x="136" y="90"/>
                        </a:lnTo>
                        <a:lnTo>
                          <a:pt x="134" y="98"/>
                        </a:lnTo>
                        <a:lnTo>
                          <a:pt x="132" y="106"/>
                        </a:lnTo>
                        <a:lnTo>
                          <a:pt x="128" y="118"/>
                        </a:lnTo>
                        <a:lnTo>
                          <a:pt x="126" y="122"/>
                        </a:lnTo>
                        <a:lnTo>
                          <a:pt x="124" y="124"/>
                        </a:lnTo>
                        <a:lnTo>
                          <a:pt x="120" y="128"/>
                        </a:lnTo>
                        <a:lnTo>
                          <a:pt x="118" y="132"/>
                        </a:lnTo>
                        <a:lnTo>
                          <a:pt x="120" y="138"/>
                        </a:lnTo>
                        <a:lnTo>
                          <a:pt x="122" y="142"/>
                        </a:lnTo>
                        <a:lnTo>
                          <a:pt x="126" y="150"/>
                        </a:lnTo>
                        <a:lnTo>
                          <a:pt x="132" y="158"/>
                        </a:lnTo>
                        <a:lnTo>
                          <a:pt x="134" y="162"/>
                        </a:lnTo>
                        <a:lnTo>
                          <a:pt x="134" y="168"/>
                        </a:lnTo>
                        <a:lnTo>
                          <a:pt x="142" y="170"/>
                        </a:lnTo>
                        <a:lnTo>
                          <a:pt x="148" y="174"/>
                        </a:lnTo>
                        <a:lnTo>
                          <a:pt x="154" y="180"/>
                        </a:lnTo>
                        <a:lnTo>
                          <a:pt x="158" y="182"/>
                        </a:lnTo>
                        <a:lnTo>
                          <a:pt x="162" y="180"/>
                        </a:lnTo>
                        <a:lnTo>
                          <a:pt x="164" y="180"/>
                        </a:lnTo>
                        <a:lnTo>
                          <a:pt x="166" y="172"/>
                        </a:lnTo>
                        <a:lnTo>
                          <a:pt x="176" y="172"/>
                        </a:lnTo>
                        <a:lnTo>
                          <a:pt x="176" y="188"/>
                        </a:lnTo>
                        <a:lnTo>
                          <a:pt x="176" y="194"/>
                        </a:lnTo>
                        <a:lnTo>
                          <a:pt x="178" y="196"/>
                        </a:lnTo>
                        <a:lnTo>
                          <a:pt x="180" y="198"/>
                        </a:lnTo>
                        <a:lnTo>
                          <a:pt x="182" y="198"/>
                        </a:lnTo>
                        <a:lnTo>
                          <a:pt x="184" y="198"/>
                        </a:lnTo>
                        <a:lnTo>
                          <a:pt x="192" y="200"/>
                        </a:lnTo>
                        <a:lnTo>
                          <a:pt x="202" y="212"/>
                        </a:lnTo>
                        <a:lnTo>
                          <a:pt x="206" y="218"/>
                        </a:lnTo>
                        <a:lnTo>
                          <a:pt x="208" y="226"/>
                        </a:lnTo>
                        <a:lnTo>
                          <a:pt x="206" y="258"/>
                        </a:lnTo>
                        <a:lnTo>
                          <a:pt x="204" y="264"/>
                        </a:lnTo>
                        <a:lnTo>
                          <a:pt x="204" y="266"/>
                        </a:lnTo>
                        <a:lnTo>
                          <a:pt x="202" y="270"/>
                        </a:lnTo>
                        <a:lnTo>
                          <a:pt x="200" y="276"/>
                        </a:lnTo>
                        <a:lnTo>
                          <a:pt x="202" y="290"/>
                        </a:lnTo>
                        <a:lnTo>
                          <a:pt x="204" y="294"/>
                        </a:lnTo>
                        <a:lnTo>
                          <a:pt x="208" y="296"/>
                        </a:lnTo>
                        <a:lnTo>
                          <a:pt x="204" y="306"/>
                        </a:lnTo>
                        <a:lnTo>
                          <a:pt x="202" y="316"/>
                        </a:lnTo>
                        <a:lnTo>
                          <a:pt x="200" y="322"/>
                        </a:lnTo>
                        <a:lnTo>
                          <a:pt x="196" y="326"/>
                        </a:lnTo>
                        <a:lnTo>
                          <a:pt x="190" y="330"/>
                        </a:lnTo>
                        <a:lnTo>
                          <a:pt x="186" y="33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69" name="îşlîḋé">
                    <a:extLst>
                      <a:ext uri="{FF2B5EF4-FFF2-40B4-BE49-F238E27FC236}">
                        <a16:creationId xmlns="" xmlns:a16="http://schemas.microsoft.com/office/drawing/2014/main" id="{B5BA1000-77D5-4721-8996-A371334073D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412877" y="4173103"/>
                    <a:ext cx="341549" cy="396499"/>
                  </a:xfrm>
                  <a:custGeom>
                    <a:avLst/>
                    <a:gdLst>
                      <a:gd name="T0" fmla="*/ 2147483647 w 196"/>
                      <a:gd name="T1" fmla="*/ 2147483647 h 238"/>
                      <a:gd name="T2" fmla="*/ 2147483647 w 196"/>
                      <a:gd name="T3" fmla="*/ 2147483647 h 238"/>
                      <a:gd name="T4" fmla="*/ 2147483647 w 196"/>
                      <a:gd name="T5" fmla="*/ 2147483647 h 238"/>
                      <a:gd name="T6" fmla="*/ 2147483647 w 196"/>
                      <a:gd name="T7" fmla="*/ 2147483647 h 238"/>
                      <a:gd name="T8" fmla="*/ 2147483647 w 196"/>
                      <a:gd name="T9" fmla="*/ 2147483647 h 238"/>
                      <a:gd name="T10" fmla="*/ 2147483647 w 196"/>
                      <a:gd name="T11" fmla="*/ 2147483647 h 238"/>
                      <a:gd name="T12" fmla="*/ 2147483647 w 196"/>
                      <a:gd name="T13" fmla="*/ 2147483647 h 238"/>
                      <a:gd name="T14" fmla="*/ 2147483647 w 196"/>
                      <a:gd name="T15" fmla="*/ 2147483647 h 238"/>
                      <a:gd name="T16" fmla="*/ 2147483647 w 196"/>
                      <a:gd name="T17" fmla="*/ 2147483647 h 238"/>
                      <a:gd name="T18" fmla="*/ 2147483647 w 196"/>
                      <a:gd name="T19" fmla="*/ 2147483647 h 238"/>
                      <a:gd name="T20" fmla="*/ 2147483647 w 196"/>
                      <a:gd name="T21" fmla="*/ 2147483647 h 238"/>
                      <a:gd name="T22" fmla="*/ 2147483647 w 196"/>
                      <a:gd name="T23" fmla="*/ 2147483647 h 238"/>
                      <a:gd name="T24" fmla="*/ 2147483647 w 196"/>
                      <a:gd name="T25" fmla="*/ 2147483647 h 238"/>
                      <a:gd name="T26" fmla="*/ 2147483647 w 196"/>
                      <a:gd name="T27" fmla="*/ 2147483647 h 238"/>
                      <a:gd name="T28" fmla="*/ 2147483647 w 196"/>
                      <a:gd name="T29" fmla="*/ 2147483647 h 238"/>
                      <a:gd name="T30" fmla="*/ 2147483647 w 196"/>
                      <a:gd name="T31" fmla="*/ 2147483647 h 238"/>
                      <a:gd name="T32" fmla="*/ 2147483647 w 196"/>
                      <a:gd name="T33" fmla="*/ 2147483647 h 238"/>
                      <a:gd name="T34" fmla="*/ 2147483647 w 196"/>
                      <a:gd name="T35" fmla="*/ 2147483647 h 238"/>
                      <a:gd name="T36" fmla="*/ 2147483647 w 196"/>
                      <a:gd name="T37" fmla="*/ 2147483647 h 238"/>
                      <a:gd name="T38" fmla="*/ 2147483647 w 196"/>
                      <a:gd name="T39" fmla="*/ 2147483647 h 238"/>
                      <a:gd name="T40" fmla="*/ 2147483647 w 196"/>
                      <a:gd name="T41" fmla="*/ 2147483647 h 238"/>
                      <a:gd name="T42" fmla="*/ 2147483647 w 196"/>
                      <a:gd name="T43" fmla="*/ 2147483647 h 238"/>
                      <a:gd name="T44" fmla="*/ 2147483647 w 196"/>
                      <a:gd name="T45" fmla="*/ 2147483647 h 238"/>
                      <a:gd name="T46" fmla="*/ 2147483647 w 196"/>
                      <a:gd name="T47" fmla="*/ 2147483647 h 238"/>
                      <a:gd name="T48" fmla="*/ 2147483647 w 196"/>
                      <a:gd name="T49" fmla="*/ 2147483647 h 238"/>
                      <a:gd name="T50" fmla="*/ 2147483647 w 196"/>
                      <a:gd name="T51" fmla="*/ 2147483647 h 238"/>
                      <a:gd name="T52" fmla="*/ 2147483647 w 196"/>
                      <a:gd name="T53" fmla="*/ 2147483647 h 238"/>
                      <a:gd name="T54" fmla="*/ 2147483647 w 196"/>
                      <a:gd name="T55" fmla="*/ 2147483647 h 238"/>
                      <a:gd name="T56" fmla="*/ 2147483647 w 196"/>
                      <a:gd name="T57" fmla="*/ 2147483647 h 238"/>
                      <a:gd name="T58" fmla="*/ 2147483647 w 196"/>
                      <a:gd name="T59" fmla="*/ 2147483647 h 238"/>
                      <a:gd name="T60" fmla="*/ 2147483647 w 196"/>
                      <a:gd name="T61" fmla="*/ 2147483647 h 238"/>
                      <a:gd name="T62" fmla="*/ 2147483647 w 196"/>
                      <a:gd name="T63" fmla="*/ 2147483647 h 238"/>
                      <a:gd name="T64" fmla="*/ 2147483647 w 196"/>
                      <a:gd name="T65" fmla="*/ 2147483647 h 238"/>
                      <a:gd name="T66" fmla="*/ 2147483647 w 196"/>
                      <a:gd name="T67" fmla="*/ 2147483647 h 238"/>
                      <a:gd name="T68" fmla="*/ 2147483647 w 196"/>
                      <a:gd name="T69" fmla="*/ 2147483647 h 238"/>
                      <a:gd name="T70" fmla="*/ 2147483647 w 196"/>
                      <a:gd name="T71" fmla="*/ 2147483647 h 238"/>
                      <a:gd name="T72" fmla="*/ 2147483647 w 196"/>
                      <a:gd name="T73" fmla="*/ 2147483647 h 238"/>
                      <a:gd name="T74" fmla="*/ 2147483647 w 196"/>
                      <a:gd name="T75" fmla="*/ 2147483647 h 238"/>
                      <a:gd name="T76" fmla="*/ 2147483647 w 196"/>
                      <a:gd name="T77" fmla="*/ 2147483647 h 238"/>
                      <a:gd name="T78" fmla="*/ 2147483647 w 196"/>
                      <a:gd name="T79" fmla="*/ 2147483647 h 238"/>
                      <a:gd name="T80" fmla="*/ 2147483647 w 196"/>
                      <a:gd name="T81" fmla="*/ 2147483647 h 238"/>
                      <a:gd name="T82" fmla="*/ 2147483647 w 196"/>
                      <a:gd name="T83" fmla="*/ 2147483647 h 238"/>
                      <a:gd name="T84" fmla="*/ 2147483647 w 196"/>
                      <a:gd name="T85" fmla="*/ 2147483647 h 238"/>
                      <a:gd name="T86" fmla="*/ 2147483647 w 196"/>
                      <a:gd name="T87" fmla="*/ 2147483647 h 238"/>
                      <a:gd name="T88" fmla="*/ 2147483647 w 196"/>
                      <a:gd name="T89" fmla="*/ 0 h 238"/>
                      <a:gd name="T90" fmla="*/ 2147483647 w 196"/>
                      <a:gd name="T91" fmla="*/ 2147483647 h 238"/>
                      <a:gd name="T92" fmla="*/ 2147483647 w 196"/>
                      <a:gd name="T93" fmla="*/ 2147483647 h 238"/>
                      <a:gd name="T94" fmla="*/ 2147483647 w 196"/>
                      <a:gd name="T95" fmla="*/ 2147483647 h 238"/>
                      <a:gd name="T96" fmla="*/ 0 w 196"/>
                      <a:gd name="T97" fmla="*/ 2147483647 h 238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196"/>
                      <a:gd name="T148" fmla="*/ 0 h 238"/>
                      <a:gd name="T149" fmla="*/ 196 w 196"/>
                      <a:gd name="T150" fmla="*/ 238 h 238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196" h="238">
                        <a:moveTo>
                          <a:pt x="0" y="24"/>
                        </a:moveTo>
                        <a:lnTo>
                          <a:pt x="10" y="34"/>
                        </a:lnTo>
                        <a:lnTo>
                          <a:pt x="14" y="42"/>
                        </a:lnTo>
                        <a:lnTo>
                          <a:pt x="16" y="50"/>
                        </a:lnTo>
                        <a:lnTo>
                          <a:pt x="14" y="82"/>
                        </a:lnTo>
                        <a:lnTo>
                          <a:pt x="12" y="88"/>
                        </a:lnTo>
                        <a:lnTo>
                          <a:pt x="12" y="90"/>
                        </a:lnTo>
                        <a:lnTo>
                          <a:pt x="10" y="94"/>
                        </a:lnTo>
                        <a:lnTo>
                          <a:pt x="8" y="100"/>
                        </a:lnTo>
                        <a:lnTo>
                          <a:pt x="10" y="114"/>
                        </a:lnTo>
                        <a:lnTo>
                          <a:pt x="12" y="118"/>
                        </a:lnTo>
                        <a:lnTo>
                          <a:pt x="16" y="120"/>
                        </a:lnTo>
                        <a:lnTo>
                          <a:pt x="14" y="126"/>
                        </a:lnTo>
                        <a:lnTo>
                          <a:pt x="12" y="132"/>
                        </a:lnTo>
                        <a:lnTo>
                          <a:pt x="8" y="146"/>
                        </a:lnTo>
                        <a:lnTo>
                          <a:pt x="18" y="156"/>
                        </a:lnTo>
                        <a:lnTo>
                          <a:pt x="22" y="168"/>
                        </a:lnTo>
                        <a:lnTo>
                          <a:pt x="26" y="198"/>
                        </a:lnTo>
                        <a:lnTo>
                          <a:pt x="28" y="200"/>
                        </a:lnTo>
                        <a:lnTo>
                          <a:pt x="30" y="202"/>
                        </a:lnTo>
                        <a:lnTo>
                          <a:pt x="34" y="204"/>
                        </a:lnTo>
                        <a:lnTo>
                          <a:pt x="36" y="208"/>
                        </a:lnTo>
                        <a:lnTo>
                          <a:pt x="42" y="228"/>
                        </a:lnTo>
                        <a:lnTo>
                          <a:pt x="44" y="234"/>
                        </a:lnTo>
                        <a:lnTo>
                          <a:pt x="46" y="238"/>
                        </a:lnTo>
                        <a:lnTo>
                          <a:pt x="50" y="238"/>
                        </a:lnTo>
                        <a:lnTo>
                          <a:pt x="56" y="236"/>
                        </a:lnTo>
                        <a:lnTo>
                          <a:pt x="60" y="232"/>
                        </a:lnTo>
                        <a:lnTo>
                          <a:pt x="70" y="220"/>
                        </a:lnTo>
                        <a:lnTo>
                          <a:pt x="76" y="226"/>
                        </a:lnTo>
                        <a:lnTo>
                          <a:pt x="84" y="228"/>
                        </a:lnTo>
                        <a:lnTo>
                          <a:pt x="92" y="230"/>
                        </a:lnTo>
                        <a:lnTo>
                          <a:pt x="98" y="238"/>
                        </a:lnTo>
                        <a:lnTo>
                          <a:pt x="100" y="232"/>
                        </a:lnTo>
                        <a:lnTo>
                          <a:pt x="104" y="230"/>
                        </a:lnTo>
                        <a:lnTo>
                          <a:pt x="112" y="228"/>
                        </a:lnTo>
                        <a:lnTo>
                          <a:pt x="126" y="228"/>
                        </a:lnTo>
                        <a:lnTo>
                          <a:pt x="126" y="204"/>
                        </a:lnTo>
                        <a:lnTo>
                          <a:pt x="128" y="196"/>
                        </a:lnTo>
                        <a:lnTo>
                          <a:pt x="132" y="188"/>
                        </a:lnTo>
                        <a:lnTo>
                          <a:pt x="136" y="180"/>
                        </a:lnTo>
                        <a:lnTo>
                          <a:pt x="144" y="176"/>
                        </a:lnTo>
                        <a:lnTo>
                          <a:pt x="152" y="172"/>
                        </a:lnTo>
                        <a:lnTo>
                          <a:pt x="162" y="172"/>
                        </a:lnTo>
                        <a:lnTo>
                          <a:pt x="170" y="172"/>
                        </a:lnTo>
                        <a:lnTo>
                          <a:pt x="178" y="174"/>
                        </a:lnTo>
                        <a:lnTo>
                          <a:pt x="190" y="180"/>
                        </a:lnTo>
                        <a:lnTo>
                          <a:pt x="190" y="174"/>
                        </a:lnTo>
                        <a:lnTo>
                          <a:pt x="192" y="170"/>
                        </a:lnTo>
                        <a:lnTo>
                          <a:pt x="196" y="162"/>
                        </a:lnTo>
                        <a:lnTo>
                          <a:pt x="196" y="156"/>
                        </a:lnTo>
                        <a:lnTo>
                          <a:pt x="196" y="148"/>
                        </a:lnTo>
                        <a:lnTo>
                          <a:pt x="194" y="146"/>
                        </a:lnTo>
                        <a:lnTo>
                          <a:pt x="186" y="138"/>
                        </a:lnTo>
                        <a:lnTo>
                          <a:pt x="184" y="134"/>
                        </a:lnTo>
                        <a:lnTo>
                          <a:pt x="180" y="130"/>
                        </a:lnTo>
                        <a:lnTo>
                          <a:pt x="180" y="126"/>
                        </a:lnTo>
                        <a:lnTo>
                          <a:pt x="180" y="120"/>
                        </a:lnTo>
                        <a:lnTo>
                          <a:pt x="168" y="118"/>
                        </a:lnTo>
                        <a:lnTo>
                          <a:pt x="158" y="116"/>
                        </a:lnTo>
                        <a:lnTo>
                          <a:pt x="154" y="112"/>
                        </a:lnTo>
                        <a:lnTo>
                          <a:pt x="152" y="108"/>
                        </a:lnTo>
                        <a:lnTo>
                          <a:pt x="152" y="102"/>
                        </a:lnTo>
                        <a:lnTo>
                          <a:pt x="152" y="94"/>
                        </a:lnTo>
                        <a:lnTo>
                          <a:pt x="150" y="92"/>
                        </a:lnTo>
                        <a:lnTo>
                          <a:pt x="148" y="90"/>
                        </a:lnTo>
                        <a:lnTo>
                          <a:pt x="146" y="80"/>
                        </a:lnTo>
                        <a:lnTo>
                          <a:pt x="142" y="70"/>
                        </a:lnTo>
                        <a:lnTo>
                          <a:pt x="138" y="68"/>
                        </a:lnTo>
                        <a:lnTo>
                          <a:pt x="134" y="66"/>
                        </a:lnTo>
                        <a:lnTo>
                          <a:pt x="124" y="68"/>
                        </a:lnTo>
                        <a:lnTo>
                          <a:pt x="120" y="68"/>
                        </a:lnTo>
                        <a:lnTo>
                          <a:pt x="116" y="68"/>
                        </a:lnTo>
                        <a:lnTo>
                          <a:pt x="114" y="66"/>
                        </a:lnTo>
                        <a:lnTo>
                          <a:pt x="114" y="62"/>
                        </a:lnTo>
                        <a:lnTo>
                          <a:pt x="108" y="60"/>
                        </a:lnTo>
                        <a:lnTo>
                          <a:pt x="104" y="58"/>
                        </a:lnTo>
                        <a:lnTo>
                          <a:pt x="100" y="54"/>
                        </a:lnTo>
                        <a:lnTo>
                          <a:pt x="98" y="52"/>
                        </a:lnTo>
                        <a:lnTo>
                          <a:pt x="94" y="54"/>
                        </a:lnTo>
                        <a:lnTo>
                          <a:pt x="84" y="50"/>
                        </a:lnTo>
                        <a:lnTo>
                          <a:pt x="74" y="44"/>
                        </a:lnTo>
                        <a:lnTo>
                          <a:pt x="70" y="36"/>
                        </a:lnTo>
                        <a:lnTo>
                          <a:pt x="66" y="30"/>
                        </a:lnTo>
                        <a:lnTo>
                          <a:pt x="64" y="20"/>
                        </a:lnTo>
                        <a:lnTo>
                          <a:pt x="66" y="10"/>
                        </a:lnTo>
                        <a:lnTo>
                          <a:pt x="66" y="6"/>
                        </a:lnTo>
                        <a:lnTo>
                          <a:pt x="64" y="2"/>
                        </a:lnTo>
                        <a:lnTo>
                          <a:pt x="62" y="0"/>
                        </a:lnTo>
                        <a:lnTo>
                          <a:pt x="56" y="0"/>
                        </a:lnTo>
                        <a:lnTo>
                          <a:pt x="48" y="2"/>
                        </a:lnTo>
                        <a:lnTo>
                          <a:pt x="42" y="6"/>
                        </a:lnTo>
                        <a:lnTo>
                          <a:pt x="30" y="14"/>
                        </a:lnTo>
                        <a:lnTo>
                          <a:pt x="20" y="22"/>
                        </a:lnTo>
                        <a:lnTo>
                          <a:pt x="12" y="26"/>
                        </a:lnTo>
                        <a:lnTo>
                          <a:pt x="8" y="26"/>
                        </a:lnTo>
                        <a:lnTo>
                          <a:pt x="4" y="24"/>
                        </a:lnTo>
                        <a:lnTo>
                          <a:pt x="0" y="2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70" name="ïṧ1ïḋè">
                    <a:extLst>
                      <a:ext uri="{FF2B5EF4-FFF2-40B4-BE49-F238E27FC236}">
                        <a16:creationId xmlns="" xmlns:a16="http://schemas.microsoft.com/office/drawing/2014/main" id="{70EDE320-2290-4884-BE4B-4EB5E6A692D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631853" y="4461722"/>
                    <a:ext cx="234127" cy="252191"/>
                  </a:xfrm>
                  <a:custGeom>
                    <a:avLst/>
                    <a:gdLst>
                      <a:gd name="T0" fmla="*/ 2147483647 w 134"/>
                      <a:gd name="T1" fmla="*/ 2147483647 h 152"/>
                      <a:gd name="T2" fmla="*/ 2147483647 w 134"/>
                      <a:gd name="T3" fmla="*/ 2147483647 h 152"/>
                      <a:gd name="T4" fmla="*/ 2147483647 w 134"/>
                      <a:gd name="T5" fmla="*/ 2147483647 h 152"/>
                      <a:gd name="T6" fmla="*/ 2147483647 w 134"/>
                      <a:gd name="T7" fmla="*/ 2147483647 h 152"/>
                      <a:gd name="T8" fmla="*/ 2147483647 w 134"/>
                      <a:gd name="T9" fmla="*/ 2147483647 h 152"/>
                      <a:gd name="T10" fmla="*/ 2147483647 w 134"/>
                      <a:gd name="T11" fmla="*/ 2147483647 h 152"/>
                      <a:gd name="T12" fmla="*/ 2147483647 w 134"/>
                      <a:gd name="T13" fmla="*/ 2147483647 h 152"/>
                      <a:gd name="T14" fmla="*/ 2147483647 w 134"/>
                      <a:gd name="T15" fmla="*/ 2147483647 h 152"/>
                      <a:gd name="T16" fmla="*/ 2147483647 w 134"/>
                      <a:gd name="T17" fmla="*/ 2147483647 h 152"/>
                      <a:gd name="T18" fmla="*/ 2147483647 w 134"/>
                      <a:gd name="T19" fmla="*/ 2147483647 h 152"/>
                      <a:gd name="T20" fmla="*/ 2147483647 w 134"/>
                      <a:gd name="T21" fmla="*/ 2147483647 h 152"/>
                      <a:gd name="T22" fmla="*/ 2147483647 w 134"/>
                      <a:gd name="T23" fmla="*/ 2147483647 h 152"/>
                      <a:gd name="T24" fmla="*/ 2147483647 w 134"/>
                      <a:gd name="T25" fmla="*/ 2147483647 h 152"/>
                      <a:gd name="T26" fmla="*/ 2147483647 w 134"/>
                      <a:gd name="T27" fmla="*/ 2147483647 h 152"/>
                      <a:gd name="T28" fmla="*/ 2147483647 w 134"/>
                      <a:gd name="T29" fmla="*/ 2147483647 h 152"/>
                      <a:gd name="T30" fmla="*/ 2147483647 w 134"/>
                      <a:gd name="T31" fmla="*/ 2147483647 h 152"/>
                      <a:gd name="T32" fmla="*/ 2147483647 w 134"/>
                      <a:gd name="T33" fmla="*/ 2147483647 h 152"/>
                      <a:gd name="T34" fmla="*/ 2147483647 w 134"/>
                      <a:gd name="T35" fmla="*/ 2147483647 h 152"/>
                      <a:gd name="T36" fmla="*/ 2147483647 w 134"/>
                      <a:gd name="T37" fmla="*/ 2147483647 h 152"/>
                      <a:gd name="T38" fmla="*/ 2147483647 w 134"/>
                      <a:gd name="T39" fmla="*/ 2147483647 h 152"/>
                      <a:gd name="T40" fmla="*/ 2147483647 w 134"/>
                      <a:gd name="T41" fmla="*/ 2147483647 h 152"/>
                      <a:gd name="T42" fmla="*/ 2147483647 w 134"/>
                      <a:gd name="T43" fmla="*/ 2147483647 h 152"/>
                      <a:gd name="T44" fmla="*/ 2147483647 w 134"/>
                      <a:gd name="T45" fmla="*/ 2147483647 h 152"/>
                      <a:gd name="T46" fmla="*/ 2147483647 w 134"/>
                      <a:gd name="T47" fmla="*/ 2147483647 h 152"/>
                      <a:gd name="T48" fmla="*/ 2147483647 w 134"/>
                      <a:gd name="T49" fmla="*/ 2147483647 h 152"/>
                      <a:gd name="T50" fmla="*/ 2147483647 w 134"/>
                      <a:gd name="T51" fmla="*/ 2147483647 h 152"/>
                      <a:gd name="T52" fmla="*/ 2147483647 w 134"/>
                      <a:gd name="T53" fmla="*/ 2147483647 h 152"/>
                      <a:gd name="T54" fmla="*/ 2147483647 w 134"/>
                      <a:gd name="T55" fmla="*/ 2147483647 h 152"/>
                      <a:gd name="T56" fmla="*/ 2147483647 w 134"/>
                      <a:gd name="T57" fmla="*/ 2147483647 h 152"/>
                      <a:gd name="T58" fmla="*/ 2147483647 w 134"/>
                      <a:gd name="T59" fmla="*/ 2147483647 h 152"/>
                      <a:gd name="T60" fmla="*/ 2147483647 w 134"/>
                      <a:gd name="T61" fmla="*/ 2147483647 h 152"/>
                      <a:gd name="T62" fmla="*/ 2147483647 w 134"/>
                      <a:gd name="T63" fmla="*/ 2147483647 h 152"/>
                      <a:gd name="T64" fmla="*/ 0 w 134"/>
                      <a:gd name="T65" fmla="*/ 2147483647 h 152"/>
                      <a:gd name="T66" fmla="*/ 0 w 134"/>
                      <a:gd name="T67" fmla="*/ 2147483647 h 152"/>
                      <a:gd name="T68" fmla="*/ 0 w 134"/>
                      <a:gd name="T69" fmla="*/ 2147483647 h 152"/>
                      <a:gd name="T70" fmla="*/ 2147483647 w 134"/>
                      <a:gd name="T71" fmla="*/ 2147483647 h 152"/>
                      <a:gd name="T72" fmla="*/ 2147483647 w 134"/>
                      <a:gd name="T73" fmla="*/ 2147483647 h 152"/>
                      <a:gd name="T74" fmla="*/ 2147483647 w 134"/>
                      <a:gd name="T75" fmla="*/ 2147483647 h 152"/>
                      <a:gd name="T76" fmla="*/ 2147483647 w 134"/>
                      <a:gd name="T77" fmla="*/ 2147483647 h 152"/>
                      <a:gd name="T78" fmla="*/ 2147483647 w 134"/>
                      <a:gd name="T79" fmla="*/ 0 h 152"/>
                      <a:gd name="T80" fmla="*/ 2147483647 w 134"/>
                      <a:gd name="T81" fmla="*/ 0 h 152"/>
                      <a:gd name="T82" fmla="*/ 2147483647 w 134"/>
                      <a:gd name="T83" fmla="*/ 0 h 152"/>
                      <a:gd name="T84" fmla="*/ 2147483647 w 134"/>
                      <a:gd name="T85" fmla="*/ 2147483647 h 152"/>
                      <a:gd name="T86" fmla="*/ 2147483647 w 134"/>
                      <a:gd name="T87" fmla="*/ 2147483647 h 152"/>
                      <a:gd name="T88" fmla="*/ 2147483647 w 134"/>
                      <a:gd name="T89" fmla="*/ 2147483647 h 152"/>
                      <a:gd name="T90" fmla="*/ 2147483647 w 134"/>
                      <a:gd name="T91" fmla="*/ 2147483647 h 152"/>
                      <a:gd name="T92" fmla="*/ 2147483647 w 134"/>
                      <a:gd name="T93" fmla="*/ 2147483647 h 152"/>
                      <a:gd name="T94" fmla="*/ 2147483647 w 134"/>
                      <a:gd name="T95" fmla="*/ 2147483647 h 152"/>
                      <a:gd name="T96" fmla="*/ 2147483647 w 134"/>
                      <a:gd name="T97" fmla="*/ 2147483647 h 152"/>
                      <a:gd name="T98" fmla="*/ 2147483647 w 134"/>
                      <a:gd name="T99" fmla="*/ 2147483647 h 152"/>
                      <a:gd name="T100" fmla="*/ 2147483647 w 134"/>
                      <a:gd name="T101" fmla="*/ 2147483647 h 152"/>
                      <a:gd name="T102" fmla="*/ 2147483647 w 134"/>
                      <a:gd name="T103" fmla="*/ 2147483647 h 152"/>
                      <a:gd name="T104" fmla="*/ 2147483647 w 134"/>
                      <a:gd name="T105" fmla="*/ 2147483647 h 152"/>
                      <a:gd name="T106" fmla="*/ 2147483647 w 134"/>
                      <a:gd name="T107" fmla="*/ 2147483647 h 152"/>
                      <a:gd name="T108" fmla="*/ 2147483647 w 134"/>
                      <a:gd name="T109" fmla="*/ 2147483647 h 152"/>
                      <a:gd name="T110" fmla="*/ 2147483647 w 134"/>
                      <a:gd name="T111" fmla="*/ 2147483647 h 152"/>
                      <a:gd name="T112" fmla="*/ 2147483647 w 134"/>
                      <a:gd name="T113" fmla="*/ 2147483647 h 152"/>
                      <a:gd name="T114" fmla="*/ 2147483647 w 134"/>
                      <a:gd name="T115" fmla="*/ 2147483647 h 152"/>
                      <a:gd name="T116" fmla="*/ 2147483647 w 134"/>
                      <a:gd name="T117" fmla="*/ 2147483647 h 152"/>
                      <a:gd name="T118" fmla="*/ 2147483647 w 134"/>
                      <a:gd name="T119" fmla="*/ 2147483647 h 152"/>
                      <a:gd name="T120" fmla="*/ 2147483647 w 134"/>
                      <a:gd name="T121" fmla="*/ 2147483647 h 152"/>
                      <a:gd name="T122" fmla="*/ 2147483647 w 134"/>
                      <a:gd name="T123" fmla="*/ 2147483647 h 152"/>
                      <a:gd name="T124" fmla="*/ 2147483647 w 134"/>
                      <a:gd name="T125" fmla="*/ 2147483647 h 152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60000 65536"/>
                      <a:gd name="T187" fmla="*/ 0 60000 65536"/>
                      <a:gd name="T188" fmla="*/ 0 60000 65536"/>
                      <a:gd name="T189" fmla="*/ 0 w 134"/>
                      <a:gd name="T190" fmla="*/ 0 h 152"/>
                      <a:gd name="T191" fmla="*/ 134 w 134"/>
                      <a:gd name="T192" fmla="*/ 152 h 152"/>
                    </a:gdLst>
                    <a:ahLst/>
                    <a:cxnLst>
                      <a:cxn ang="T126">
                        <a:pos x="T0" y="T1"/>
                      </a:cxn>
                      <a:cxn ang="T127">
                        <a:pos x="T2" y="T3"/>
                      </a:cxn>
                      <a:cxn ang="T128">
                        <a:pos x="T4" y="T5"/>
                      </a:cxn>
                      <a:cxn ang="T129">
                        <a:pos x="T6" y="T7"/>
                      </a:cxn>
                      <a:cxn ang="T130">
                        <a:pos x="T8" y="T9"/>
                      </a:cxn>
                      <a:cxn ang="T131">
                        <a:pos x="T10" y="T11"/>
                      </a:cxn>
                      <a:cxn ang="T132">
                        <a:pos x="T12" y="T13"/>
                      </a:cxn>
                      <a:cxn ang="T133">
                        <a:pos x="T14" y="T15"/>
                      </a:cxn>
                      <a:cxn ang="T134">
                        <a:pos x="T16" y="T17"/>
                      </a:cxn>
                      <a:cxn ang="T135">
                        <a:pos x="T18" y="T19"/>
                      </a:cxn>
                      <a:cxn ang="T136">
                        <a:pos x="T20" y="T21"/>
                      </a:cxn>
                      <a:cxn ang="T137">
                        <a:pos x="T22" y="T23"/>
                      </a:cxn>
                      <a:cxn ang="T138">
                        <a:pos x="T24" y="T25"/>
                      </a:cxn>
                      <a:cxn ang="T139">
                        <a:pos x="T26" y="T27"/>
                      </a:cxn>
                      <a:cxn ang="T140">
                        <a:pos x="T28" y="T29"/>
                      </a:cxn>
                      <a:cxn ang="T141">
                        <a:pos x="T30" y="T31"/>
                      </a:cxn>
                      <a:cxn ang="T142">
                        <a:pos x="T32" y="T33"/>
                      </a:cxn>
                      <a:cxn ang="T143">
                        <a:pos x="T34" y="T35"/>
                      </a:cxn>
                      <a:cxn ang="T144">
                        <a:pos x="T36" y="T37"/>
                      </a:cxn>
                      <a:cxn ang="T145">
                        <a:pos x="T38" y="T39"/>
                      </a:cxn>
                      <a:cxn ang="T146">
                        <a:pos x="T40" y="T41"/>
                      </a:cxn>
                      <a:cxn ang="T147">
                        <a:pos x="T42" y="T43"/>
                      </a:cxn>
                      <a:cxn ang="T148">
                        <a:pos x="T44" y="T45"/>
                      </a:cxn>
                      <a:cxn ang="T149">
                        <a:pos x="T46" y="T47"/>
                      </a:cxn>
                      <a:cxn ang="T150">
                        <a:pos x="T48" y="T49"/>
                      </a:cxn>
                      <a:cxn ang="T151">
                        <a:pos x="T50" y="T51"/>
                      </a:cxn>
                      <a:cxn ang="T152">
                        <a:pos x="T52" y="T53"/>
                      </a:cxn>
                      <a:cxn ang="T153">
                        <a:pos x="T54" y="T55"/>
                      </a:cxn>
                      <a:cxn ang="T154">
                        <a:pos x="T56" y="T57"/>
                      </a:cxn>
                      <a:cxn ang="T155">
                        <a:pos x="T58" y="T59"/>
                      </a:cxn>
                      <a:cxn ang="T156">
                        <a:pos x="T60" y="T61"/>
                      </a:cxn>
                      <a:cxn ang="T157">
                        <a:pos x="T62" y="T63"/>
                      </a:cxn>
                      <a:cxn ang="T158">
                        <a:pos x="T64" y="T65"/>
                      </a:cxn>
                      <a:cxn ang="T159">
                        <a:pos x="T66" y="T67"/>
                      </a:cxn>
                      <a:cxn ang="T160">
                        <a:pos x="T68" y="T69"/>
                      </a:cxn>
                      <a:cxn ang="T161">
                        <a:pos x="T70" y="T71"/>
                      </a:cxn>
                      <a:cxn ang="T162">
                        <a:pos x="T72" y="T73"/>
                      </a:cxn>
                      <a:cxn ang="T163">
                        <a:pos x="T74" y="T75"/>
                      </a:cxn>
                      <a:cxn ang="T164">
                        <a:pos x="T76" y="T77"/>
                      </a:cxn>
                      <a:cxn ang="T165">
                        <a:pos x="T78" y="T79"/>
                      </a:cxn>
                      <a:cxn ang="T166">
                        <a:pos x="T80" y="T81"/>
                      </a:cxn>
                      <a:cxn ang="T167">
                        <a:pos x="T82" y="T83"/>
                      </a:cxn>
                      <a:cxn ang="T168">
                        <a:pos x="T84" y="T85"/>
                      </a:cxn>
                      <a:cxn ang="T169">
                        <a:pos x="T86" y="T87"/>
                      </a:cxn>
                      <a:cxn ang="T170">
                        <a:pos x="T88" y="T89"/>
                      </a:cxn>
                      <a:cxn ang="T171">
                        <a:pos x="T90" y="T91"/>
                      </a:cxn>
                      <a:cxn ang="T172">
                        <a:pos x="T92" y="T93"/>
                      </a:cxn>
                      <a:cxn ang="T173">
                        <a:pos x="T94" y="T95"/>
                      </a:cxn>
                      <a:cxn ang="T174">
                        <a:pos x="T96" y="T97"/>
                      </a:cxn>
                      <a:cxn ang="T175">
                        <a:pos x="T98" y="T99"/>
                      </a:cxn>
                      <a:cxn ang="T176">
                        <a:pos x="T100" y="T101"/>
                      </a:cxn>
                      <a:cxn ang="T177">
                        <a:pos x="T102" y="T103"/>
                      </a:cxn>
                      <a:cxn ang="T178">
                        <a:pos x="T104" y="T105"/>
                      </a:cxn>
                      <a:cxn ang="T179">
                        <a:pos x="T106" y="T107"/>
                      </a:cxn>
                      <a:cxn ang="T180">
                        <a:pos x="T108" y="T109"/>
                      </a:cxn>
                      <a:cxn ang="T181">
                        <a:pos x="T110" y="T111"/>
                      </a:cxn>
                      <a:cxn ang="T182">
                        <a:pos x="T112" y="T113"/>
                      </a:cxn>
                      <a:cxn ang="T183">
                        <a:pos x="T114" y="T115"/>
                      </a:cxn>
                      <a:cxn ang="T184">
                        <a:pos x="T116" y="T117"/>
                      </a:cxn>
                      <a:cxn ang="T185">
                        <a:pos x="T118" y="T119"/>
                      </a:cxn>
                      <a:cxn ang="T186">
                        <a:pos x="T120" y="T121"/>
                      </a:cxn>
                      <a:cxn ang="T187">
                        <a:pos x="T122" y="T123"/>
                      </a:cxn>
                      <a:cxn ang="T188">
                        <a:pos x="T124" y="T125"/>
                      </a:cxn>
                    </a:cxnLst>
                    <a:rect l="T189" t="T190" r="T191" b="T192"/>
                    <a:pathLst>
                      <a:path w="134" h="152">
                        <a:moveTo>
                          <a:pt x="132" y="118"/>
                        </a:moveTo>
                        <a:lnTo>
                          <a:pt x="134" y="122"/>
                        </a:lnTo>
                        <a:lnTo>
                          <a:pt x="134" y="130"/>
                        </a:lnTo>
                        <a:lnTo>
                          <a:pt x="134" y="136"/>
                        </a:lnTo>
                        <a:lnTo>
                          <a:pt x="130" y="138"/>
                        </a:lnTo>
                        <a:lnTo>
                          <a:pt x="122" y="146"/>
                        </a:lnTo>
                        <a:lnTo>
                          <a:pt x="112" y="150"/>
                        </a:lnTo>
                        <a:lnTo>
                          <a:pt x="102" y="152"/>
                        </a:lnTo>
                        <a:lnTo>
                          <a:pt x="94" y="152"/>
                        </a:lnTo>
                        <a:lnTo>
                          <a:pt x="86" y="150"/>
                        </a:lnTo>
                        <a:lnTo>
                          <a:pt x="82" y="148"/>
                        </a:lnTo>
                        <a:lnTo>
                          <a:pt x="74" y="148"/>
                        </a:lnTo>
                        <a:lnTo>
                          <a:pt x="76" y="138"/>
                        </a:lnTo>
                        <a:lnTo>
                          <a:pt x="80" y="132"/>
                        </a:lnTo>
                        <a:lnTo>
                          <a:pt x="82" y="124"/>
                        </a:lnTo>
                        <a:lnTo>
                          <a:pt x="84" y="116"/>
                        </a:lnTo>
                        <a:lnTo>
                          <a:pt x="82" y="110"/>
                        </a:lnTo>
                        <a:lnTo>
                          <a:pt x="78" y="106"/>
                        </a:lnTo>
                        <a:lnTo>
                          <a:pt x="72" y="106"/>
                        </a:lnTo>
                        <a:lnTo>
                          <a:pt x="64" y="104"/>
                        </a:lnTo>
                        <a:lnTo>
                          <a:pt x="62" y="102"/>
                        </a:lnTo>
                        <a:lnTo>
                          <a:pt x="60" y="98"/>
                        </a:lnTo>
                        <a:lnTo>
                          <a:pt x="58" y="94"/>
                        </a:lnTo>
                        <a:lnTo>
                          <a:pt x="54" y="92"/>
                        </a:lnTo>
                        <a:lnTo>
                          <a:pt x="46" y="90"/>
                        </a:lnTo>
                        <a:lnTo>
                          <a:pt x="40" y="88"/>
                        </a:lnTo>
                        <a:lnTo>
                          <a:pt x="34" y="88"/>
                        </a:lnTo>
                        <a:lnTo>
                          <a:pt x="30" y="86"/>
                        </a:lnTo>
                        <a:lnTo>
                          <a:pt x="24" y="82"/>
                        </a:lnTo>
                        <a:lnTo>
                          <a:pt x="12" y="66"/>
                        </a:lnTo>
                        <a:lnTo>
                          <a:pt x="4" y="62"/>
                        </a:lnTo>
                        <a:lnTo>
                          <a:pt x="2" y="60"/>
                        </a:lnTo>
                        <a:lnTo>
                          <a:pt x="0" y="58"/>
                        </a:lnTo>
                        <a:lnTo>
                          <a:pt x="0" y="56"/>
                        </a:lnTo>
                        <a:lnTo>
                          <a:pt x="0" y="32"/>
                        </a:lnTo>
                        <a:lnTo>
                          <a:pt x="2" y="24"/>
                        </a:lnTo>
                        <a:lnTo>
                          <a:pt x="6" y="16"/>
                        </a:lnTo>
                        <a:lnTo>
                          <a:pt x="10" y="8"/>
                        </a:lnTo>
                        <a:lnTo>
                          <a:pt x="18" y="4"/>
                        </a:lnTo>
                        <a:lnTo>
                          <a:pt x="26" y="0"/>
                        </a:lnTo>
                        <a:lnTo>
                          <a:pt x="36" y="0"/>
                        </a:lnTo>
                        <a:lnTo>
                          <a:pt x="44" y="0"/>
                        </a:lnTo>
                        <a:lnTo>
                          <a:pt x="52" y="2"/>
                        </a:lnTo>
                        <a:lnTo>
                          <a:pt x="64" y="8"/>
                        </a:lnTo>
                        <a:lnTo>
                          <a:pt x="64" y="18"/>
                        </a:lnTo>
                        <a:lnTo>
                          <a:pt x="70" y="34"/>
                        </a:lnTo>
                        <a:lnTo>
                          <a:pt x="76" y="50"/>
                        </a:lnTo>
                        <a:lnTo>
                          <a:pt x="78" y="54"/>
                        </a:lnTo>
                        <a:lnTo>
                          <a:pt x="82" y="56"/>
                        </a:lnTo>
                        <a:lnTo>
                          <a:pt x="92" y="56"/>
                        </a:lnTo>
                        <a:lnTo>
                          <a:pt x="100" y="58"/>
                        </a:lnTo>
                        <a:lnTo>
                          <a:pt x="106" y="62"/>
                        </a:lnTo>
                        <a:lnTo>
                          <a:pt x="108" y="68"/>
                        </a:lnTo>
                        <a:lnTo>
                          <a:pt x="114" y="80"/>
                        </a:lnTo>
                        <a:lnTo>
                          <a:pt x="120" y="90"/>
                        </a:lnTo>
                        <a:lnTo>
                          <a:pt x="122" y="86"/>
                        </a:lnTo>
                        <a:lnTo>
                          <a:pt x="126" y="84"/>
                        </a:lnTo>
                        <a:lnTo>
                          <a:pt x="128" y="82"/>
                        </a:lnTo>
                        <a:lnTo>
                          <a:pt x="132" y="84"/>
                        </a:lnTo>
                        <a:lnTo>
                          <a:pt x="132" y="88"/>
                        </a:lnTo>
                        <a:lnTo>
                          <a:pt x="132" y="94"/>
                        </a:lnTo>
                        <a:lnTo>
                          <a:pt x="132" y="106"/>
                        </a:lnTo>
                        <a:lnTo>
                          <a:pt x="132" y="11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71" name="ïṡľîďe">
                    <a:extLst>
                      <a:ext uri="{FF2B5EF4-FFF2-40B4-BE49-F238E27FC236}">
                        <a16:creationId xmlns="" xmlns:a16="http://schemas.microsoft.com/office/drawing/2014/main" id="{9767C4BB-4A34-43DA-98AF-55952A1CEAC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99873" y="4797975"/>
                    <a:ext cx="145985" cy="135904"/>
                  </a:xfrm>
                  <a:custGeom>
                    <a:avLst/>
                    <a:gdLst>
                      <a:gd name="T0" fmla="*/ 2147483647 w 84"/>
                      <a:gd name="T1" fmla="*/ 0 h 82"/>
                      <a:gd name="T2" fmla="*/ 2147483647 w 84"/>
                      <a:gd name="T3" fmla="*/ 0 h 82"/>
                      <a:gd name="T4" fmla="*/ 2147483647 w 84"/>
                      <a:gd name="T5" fmla="*/ 2147483647 h 82"/>
                      <a:gd name="T6" fmla="*/ 2147483647 w 84"/>
                      <a:gd name="T7" fmla="*/ 2147483647 h 82"/>
                      <a:gd name="T8" fmla="*/ 2147483647 w 84"/>
                      <a:gd name="T9" fmla="*/ 2147483647 h 82"/>
                      <a:gd name="T10" fmla="*/ 2147483647 w 84"/>
                      <a:gd name="T11" fmla="*/ 2147483647 h 82"/>
                      <a:gd name="T12" fmla="*/ 2147483647 w 84"/>
                      <a:gd name="T13" fmla="*/ 2147483647 h 82"/>
                      <a:gd name="T14" fmla="*/ 2147483647 w 84"/>
                      <a:gd name="T15" fmla="*/ 2147483647 h 82"/>
                      <a:gd name="T16" fmla="*/ 2147483647 w 84"/>
                      <a:gd name="T17" fmla="*/ 2147483647 h 82"/>
                      <a:gd name="T18" fmla="*/ 2147483647 w 84"/>
                      <a:gd name="T19" fmla="*/ 2147483647 h 82"/>
                      <a:gd name="T20" fmla="*/ 2147483647 w 84"/>
                      <a:gd name="T21" fmla="*/ 2147483647 h 82"/>
                      <a:gd name="T22" fmla="*/ 2147483647 w 84"/>
                      <a:gd name="T23" fmla="*/ 2147483647 h 82"/>
                      <a:gd name="T24" fmla="*/ 2147483647 w 84"/>
                      <a:gd name="T25" fmla="*/ 2147483647 h 82"/>
                      <a:gd name="T26" fmla="*/ 2147483647 w 84"/>
                      <a:gd name="T27" fmla="*/ 2147483647 h 82"/>
                      <a:gd name="T28" fmla="*/ 2147483647 w 84"/>
                      <a:gd name="T29" fmla="*/ 2147483647 h 82"/>
                      <a:gd name="T30" fmla="*/ 0 w 84"/>
                      <a:gd name="T31" fmla="*/ 2147483647 h 82"/>
                      <a:gd name="T32" fmla="*/ 2147483647 w 84"/>
                      <a:gd name="T33" fmla="*/ 0 h 8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w 84"/>
                      <a:gd name="T52" fmla="*/ 0 h 82"/>
                      <a:gd name="T53" fmla="*/ 84 w 84"/>
                      <a:gd name="T54" fmla="*/ 82 h 82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T51" t="T52" r="T53" b="T54"/>
                    <a:pathLst>
                      <a:path w="84" h="82">
                        <a:moveTo>
                          <a:pt x="2" y="0"/>
                        </a:moveTo>
                        <a:lnTo>
                          <a:pt x="12" y="0"/>
                        </a:lnTo>
                        <a:lnTo>
                          <a:pt x="22" y="4"/>
                        </a:lnTo>
                        <a:lnTo>
                          <a:pt x="34" y="12"/>
                        </a:lnTo>
                        <a:lnTo>
                          <a:pt x="44" y="18"/>
                        </a:lnTo>
                        <a:lnTo>
                          <a:pt x="66" y="36"/>
                        </a:lnTo>
                        <a:lnTo>
                          <a:pt x="84" y="50"/>
                        </a:lnTo>
                        <a:lnTo>
                          <a:pt x="78" y="62"/>
                        </a:lnTo>
                        <a:lnTo>
                          <a:pt x="72" y="72"/>
                        </a:lnTo>
                        <a:lnTo>
                          <a:pt x="66" y="78"/>
                        </a:lnTo>
                        <a:lnTo>
                          <a:pt x="60" y="82"/>
                        </a:lnTo>
                        <a:lnTo>
                          <a:pt x="58" y="82"/>
                        </a:lnTo>
                        <a:lnTo>
                          <a:pt x="40" y="80"/>
                        </a:lnTo>
                        <a:lnTo>
                          <a:pt x="24" y="76"/>
                        </a:lnTo>
                        <a:lnTo>
                          <a:pt x="12" y="72"/>
                        </a:lnTo>
                        <a:lnTo>
                          <a:pt x="0" y="66"/>
                        </a:lnTo>
                        <a:lnTo>
                          <a:pt x="2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72" name="îSļiḓê">
                    <a:extLst>
                      <a:ext uri="{FF2B5EF4-FFF2-40B4-BE49-F238E27FC236}">
                        <a16:creationId xmlns="" xmlns:a16="http://schemas.microsoft.com/office/drawing/2014/main" id="{3D8656AD-2216-477C-8AF7-447E87394BB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462456" y="4541582"/>
                    <a:ext cx="426937" cy="920495"/>
                  </a:xfrm>
                  <a:custGeom>
                    <a:avLst/>
                    <a:gdLst>
                      <a:gd name="T0" fmla="*/ 2147483647 w 246"/>
                      <a:gd name="T1" fmla="*/ 2147483647 h 552"/>
                      <a:gd name="T2" fmla="*/ 2147483647 w 246"/>
                      <a:gd name="T3" fmla="*/ 2147483647 h 552"/>
                      <a:gd name="T4" fmla="*/ 2147483647 w 246"/>
                      <a:gd name="T5" fmla="*/ 2147483647 h 552"/>
                      <a:gd name="T6" fmla="*/ 2147483647 w 246"/>
                      <a:gd name="T7" fmla="*/ 2147483647 h 552"/>
                      <a:gd name="T8" fmla="*/ 2147483647 w 246"/>
                      <a:gd name="T9" fmla="*/ 2147483647 h 552"/>
                      <a:gd name="T10" fmla="*/ 2147483647 w 246"/>
                      <a:gd name="T11" fmla="*/ 2147483647 h 552"/>
                      <a:gd name="T12" fmla="*/ 2147483647 w 246"/>
                      <a:gd name="T13" fmla="*/ 2147483647 h 552"/>
                      <a:gd name="T14" fmla="*/ 2147483647 w 246"/>
                      <a:gd name="T15" fmla="*/ 2147483647 h 552"/>
                      <a:gd name="T16" fmla="*/ 2147483647 w 246"/>
                      <a:gd name="T17" fmla="*/ 2147483647 h 552"/>
                      <a:gd name="T18" fmla="*/ 2147483647 w 246"/>
                      <a:gd name="T19" fmla="*/ 2147483647 h 552"/>
                      <a:gd name="T20" fmla="*/ 2147483647 w 246"/>
                      <a:gd name="T21" fmla="*/ 2147483647 h 552"/>
                      <a:gd name="T22" fmla="*/ 2147483647 w 246"/>
                      <a:gd name="T23" fmla="*/ 2147483647 h 552"/>
                      <a:gd name="T24" fmla="*/ 2147483647 w 246"/>
                      <a:gd name="T25" fmla="*/ 2147483647 h 552"/>
                      <a:gd name="T26" fmla="*/ 2147483647 w 246"/>
                      <a:gd name="T27" fmla="*/ 2147483647 h 552"/>
                      <a:gd name="T28" fmla="*/ 2147483647 w 246"/>
                      <a:gd name="T29" fmla="*/ 2147483647 h 552"/>
                      <a:gd name="T30" fmla="*/ 2147483647 w 246"/>
                      <a:gd name="T31" fmla="*/ 2147483647 h 552"/>
                      <a:gd name="T32" fmla="*/ 2147483647 w 246"/>
                      <a:gd name="T33" fmla="*/ 2147483647 h 552"/>
                      <a:gd name="T34" fmla="*/ 2147483647 w 246"/>
                      <a:gd name="T35" fmla="*/ 2147483647 h 552"/>
                      <a:gd name="T36" fmla="*/ 2147483647 w 246"/>
                      <a:gd name="T37" fmla="*/ 2147483647 h 552"/>
                      <a:gd name="T38" fmla="*/ 2147483647 w 246"/>
                      <a:gd name="T39" fmla="*/ 2147483647 h 552"/>
                      <a:gd name="T40" fmla="*/ 2147483647 w 246"/>
                      <a:gd name="T41" fmla="*/ 2147483647 h 552"/>
                      <a:gd name="T42" fmla="*/ 2147483647 w 246"/>
                      <a:gd name="T43" fmla="*/ 2147483647 h 552"/>
                      <a:gd name="T44" fmla="*/ 2147483647 w 246"/>
                      <a:gd name="T45" fmla="*/ 2147483647 h 552"/>
                      <a:gd name="T46" fmla="*/ 2147483647 w 246"/>
                      <a:gd name="T47" fmla="*/ 2147483647 h 552"/>
                      <a:gd name="T48" fmla="*/ 2147483647 w 246"/>
                      <a:gd name="T49" fmla="*/ 2147483647 h 552"/>
                      <a:gd name="T50" fmla="*/ 2147483647 w 246"/>
                      <a:gd name="T51" fmla="*/ 2147483647 h 552"/>
                      <a:gd name="T52" fmla="*/ 2147483647 w 246"/>
                      <a:gd name="T53" fmla="*/ 2147483647 h 552"/>
                      <a:gd name="T54" fmla="*/ 2147483647 w 246"/>
                      <a:gd name="T55" fmla="*/ 2147483647 h 552"/>
                      <a:gd name="T56" fmla="*/ 2147483647 w 246"/>
                      <a:gd name="T57" fmla="*/ 2147483647 h 552"/>
                      <a:gd name="T58" fmla="*/ 2147483647 w 246"/>
                      <a:gd name="T59" fmla="*/ 2147483647 h 552"/>
                      <a:gd name="T60" fmla="*/ 2147483647 w 246"/>
                      <a:gd name="T61" fmla="*/ 2147483647 h 552"/>
                      <a:gd name="T62" fmla="*/ 2147483647 w 246"/>
                      <a:gd name="T63" fmla="*/ 2147483647 h 552"/>
                      <a:gd name="T64" fmla="*/ 2147483647 w 246"/>
                      <a:gd name="T65" fmla="*/ 2147483647 h 552"/>
                      <a:gd name="T66" fmla="*/ 2147483647 w 246"/>
                      <a:gd name="T67" fmla="*/ 2147483647 h 552"/>
                      <a:gd name="T68" fmla="*/ 2147483647 w 246"/>
                      <a:gd name="T69" fmla="*/ 2147483647 h 552"/>
                      <a:gd name="T70" fmla="*/ 2147483647 w 246"/>
                      <a:gd name="T71" fmla="*/ 2147483647 h 552"/>
                      <a:gd name="T72" fmla="*/ 2147483647 w 246"/>
                      <a:gd name="T73" fmla="*/ 2147483647 h 552"/>
                      <a:gd name="T74" fmla="*/ 2147483647 w 246"/>
                      <a:gd name="T75" fmla="*/ 2147483647 h 552"/>
                      <a:gd name="T76" fmla="*/ 2147483647 w 246"/>
                      <a:gd name="T77" fmla="*/ 2147483647 h 552"/>
                      <a:gd name="T78" fmla="*/ 2147483647 w 246"/>
                      <a:gd name="T79" fmla="*/ 2147483647 h 552"/>
                      <a:gd name="T80" fmla="*/ 2147483647 w 246"/>
                      <a:gd name="T81" fmla="*/ 2147483647 h 552"/>
                      <a:gd name="T82" fmla="*/ 2147483647 w 246"/>
                      <a:gd name="T83" fmla="*/ 2147483647 h 552"/>
                      <a:gd name="T84" fmla="*/ 2147483647 w 246"/>
                      <a:gd name="T85" fmla="*/ 2147483647 h 552"/>
                      <a:gd name="T86" fmla="*/ 2147483647 w 246"/>
                      <a:gd name="T87" fmla="*/ 2147483647 h 552"/>
                      <a:gd name="T88" fmla="*/ 2147483647 w 246"/>
                      <a:gd name="T89" fmla="*/ 2147483647 h 552"/>
                      <a:gd name="T90" fmla="*/ 2147483647 w 246"/>
                      <a:gd name="T91" fmla="*/ 2147483647 h 552"/>
                      <a:gd name="T92" fmla="*/ 2147483647 w 246"/>
                      <a:gd name="T93" fmla="*/ 2147483647 h 552"/>
                      <a:gd name="T94" fmla="*/ 2147483647 w 246"/>
                      <a:gd name="T95" fmla="*/ 2147483647 h 552"/>
                      <a:gd name="T96" fmla="*/ 2147483647 w 246"/>
                      <a:gd name="T97" fmla="*/ 2147483647 h 552"/>
                      <a:gd name="T98" fmla="*/ 2147483647 w 246"/>
                      <a:gd name="T99" fmla="*/ 2147483647 h 552"/>
                      <a:gd name="T100" fmla="*/ 2147483647 w 246"/>
                      <a:gd name="T101" fmla="*/ 2147483647 h 552"/>
                      <a:gd name="T102" fmla="*/ 2147483647 w 246"/>
                      <a:gd name="T103" fmla="*/ 2147483647 h 552"/>
                      <a:gd name="T104" fmla="*/ 2147483647 w 246"/>
                      <a:gd name="T105" fmla="*/ 2147483647 h 552"/>
                      <a:gd name="T106" fmla="*/ 2147483647 w 246"/>
                      <a:gd name="T107" fmla="*/ 2147483647 h 552"/>
                      <a:gd name="T108" fmla="*/ 2147483647 w 246"/>
                      <a:gd name="T109" fmla="*/ 2147483647 h 552"/>
                      <a:gd name="T110" fmla="*/ 2147483647 w 246"/>
                      <a:gd name="T111" fmla="*/ 2147483647 h 552"/>
                      <a:gd name="T112" fmla="*/ 2147483647 w 246"/>
                      <a:gd name="T113" fmla="*/ 2147483647 h 552"/>
                      <a:gd name="T114" fmla="*/ 2147483647 w 246"/>
                      <a:gd name="T115" fmla="*/ 2147483647 h 552"/>
                      <a:gd name="T116" fmla="*/ 2147483647 w 246"/>
                      <a:gd name="T117" fmla="*/ 2147483647 h 552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w 246"/>
                      <a:gd name="T178" fmla="*/ 0 h 552"/>
                      <a:gd name="T179" fmla="*/ 246 w 246"/>
                      <a:gd name="T180" fmla="*/ 552 h 552"/>
                    </a:gdLst>
                    <a:ahLst/>
                    <a:cxnLst>
                      <a:cxn ang="T118">
                        <a:pos x="T0" y="T1"/>
                      </a:cxn>
                      <a:cxn ang="T119">
                        <a:pos x="T2" y="T3"/>
                      </a:cxn>
                      <a:cxn ang="T120">
                        <a:pos x="T4" y="T5"/>
                      </a:cxn>
                      <a:cxn ang="T121">
                        <a:pos x="T6" y="T7"/>
                      </a:cxn>
                      <a:cxn ang="T122">
                        <a:pos x="T8" y="T9"/>
                      </a:cxn>
                      <a:cxn ang="T123">
                        <a:pos x="T10" y="T11"/>
                      </a:cxn>
                      <a:cxn ang="T124">
                        <a:pos x="T12" y="T13"/>
                      </a:cxn>
                      <a:cxn ang="T125">
                        <a:pos x="T14" y="T15"/>
                      </a:cxn>
                      <a:cxn ang="T126">
                        <a:pos x="T16" y="T17"/>
                      </a:cxn>
                      <a:cxn ang="T127">
                        <a:pos x="T18" y="T19"/>
                      </a:cxn>
                      <a:cxn ang="T128">
                        <a:pos x="T20" y="T21"/>
                      </a:cxn>
                      <a:cxn ang="T129">
                        <a:pos x="T22" y="T23"/>
                      </a:cxn>
                      <a:cxn ang="T130">
                        <a:pos x="T24" y="T25"/>
                      </a:cxn>
                      <a:cxn ang="T131">
                        <a:pos x="T26" y="T27"/>
                      </a:cxn>
                      <a:cxn ang="T132">
                        <a:pos x="T28" y="T29"/>
                      </a:cxn>
                      <a:cxn ang="T133">
                        <a:pos x="T30" y="T31"/>
                      </a:cxn>
                      <a:cxn ang="T134">
                        <a:pos x="T32" y="T33"/>
                      </a:cxn>
                      <a:cxn ang="T135">
                        <a:pos x="T34" y="T35"/>
                      </a:cxn>
                      <a:cxn ang="T136">
                        <a:pos x="T36" y="T37"/>
                      </a:cxn>
                      <a:cxn ang="T137">
                        <a:pos x="T38" y="T39"/>
                      </a:cxn>
                      <a:cxn ang="T138">
                        <a:pos x="T40" y="T41"/>
                      </a:cxn>
                      <a:cxn ang="T139">
                        <a:pos x="T42" y="T43"/>
                      </a:cxn>
                      <a:cxn ang="T140">
                        <a:pos x="T44" y="T45"/>
                      </a:cxn>
                      <a:cxn ang="T141">
                        <a:pos x="T46" y="T47"/>
                      </a:cxn>
                      <a:cxn ang="T142">
                        <a:pos x="T48" y="T49"/>
                      </a:cxn>
                      <a:cxn ang="T143">
                        <a:pos x="T50" y="T51"/>
                      </a:cxn>
                      <a:cxn ang="T144">
                        <a:pos x="T52" y="T53"/>
                      </a:cxn>
                      <a:cxn ang="T145">
                        <a:pos x="T54" y="T55"/>
                      </a:cxn>
                      <a:cxn ang="T146">
                        <a:pos x="T56" y="T57"/>
                      </a:cxn>
                      <a:cxn ang="T147">
                        <a:pos x="T58" y="T59"/>
                      </a:cxn>
                      <a:cxn ang="T148">
                        <a:pos x="T60" y="T61"/>
                      </a:cxn>
                      <a:cxn ang="T149">
                        <a:pos x="T62" y="T63"/>
                      </a:cxn>
                      <a:cxn ang="T150">
                        <a:pos x="T64" y="T65"/>
                      </a:cxn>
                      <a:cxn ang="T151">
                        <a:pos x="T66" y="T67"/>
                      </a:cxn>
                      <a:cxn ang="T152">
                        <a:pos x="T68" y="T69"/>
                      </a:cxn>
                      <a:cxn ang="T153">
                        <a:pos x="T70" y="T71"/>
                      </a:cxn>
                      <a:cxn ang="T154">
                        <a:pos x="T72" y="T73"/>
                      </a:cxn>
                      <a:cxn ang="T155">
                        <a:pos x="T74" y="T75"/>
                      </a:cxn>
                      <a:cxn ang="T156">
                        <a:pos x="T76" y="T77"/>
                      </a:cxn>
                      <a:cxn ang="T157">
                        <a:pos x="T78" y="T79"/>
                      </a:cxn>
                      <a:cxn ang="T158">
                        <a:pos x="T80" y="T81"/>
                      </a:cxn>
                      <a:cxn ang="T159">
                        <a:pos x="T82" y="T83"/>
                      </a:cxn>
                      <a:cxn ang="T160">
                        <a:pos x="T84" y="T85"/>
                      </a:cxn>
                      <a:cxn ang="T161">
                        <a:pos x="T86" y="T87"/>
                      </a:cxn>
                      <a:cxn ang="T162">
                        <a:pos x="T88" y="T89"/>
                      </a:cxn>
                      <a:cxn ang="T163">
                        <a:pos x="T90" y="T91"/>
                      </a:cxn>
                      <a:cxn ang="T164">
                        <a:pos x="T92" y="T93"/>
                      </a:cxn>
                      <a:cxn ang="T165">
                        <a:pos x="T94" y="T95"/>
                      </a:cxn>
                      <a:cxn ang="T166">
                        <a:pos x="T96" y="T97"/>
                      </a:cxn>
                      <a:cxn ang="T167">
                        <a:pos x="T98" y="T99"/>
                      </a:cxn>
                      <a:cxn ang="T168">
                        <a:pos x="T100" y="T101"/>
                      </a:cxn>
                      <a:cxn ang="T169">
                        <a:pos x="T102" y="T103"/>
                      </a:cxn>
                      <a:cxn ang="T170">
                        <a:pos x="T104" y="T105"/>
                      </a:cxn>
                      <a:cxn ang="T171">
                        <a:pos x="T106" y="T107"/>
                      </a:cxn>
                      <a:cxn ang="T172">
                        <a:pos x="T108" y="T109"/>
                      </a:cxn>
                      <a:cxn ang="T173">
                        <a:pos x="T110" y="T111"/>
                      </a:cxn>
                      <a:cxn ang="T174">
                        <a:pos x="T112" y="T113"/>
                      </a:cxn>
                      <a:cxn ang="T175">
                        <a:pos x="T114" y="T115"/>
                      </a:cxn>
                      <a:cxn ang="T176">
                        <a:pos x="T116" y="T117"/>
                      </a:cxn>
                    </a:cxnLst>
                    <a:rect l="T177" t="T178" r="T179" b="T180"/>
                    <a:pathLst>
                      <a:path w="246" h="552">
                        <a:moveTo>
                          <a:pt x="196" y="154"/>
                        </a:moveTo>
                        <a:lnTo>
                          <a:pt x="196" y="148"/>
                        </a:lnTo>
                        <a:lnTo>
                          <a:pt x="200" y="142"/>
                        </a:lnTo>
                        <a:lnTo>
                          <a:pt x="206" y="128"/>
                        </a:lnTo>
                        <a:lnTo>
                          <a:pt x="216" y="116"/>
                        </a:lnTo>
                        <a:lnTo>
                          <a:pt x="224" y="108"/>
                        </a:lnTo>
                        <a:lnTo>
                          <a:pt x="238" y="102"/>
                        </a:lnTo>
                        <a:lnTo>
                          <a:pt x="244" y="96"/>
                        </a:lnTo>
                        <a:lnTo>
                          <a:pt x="246" y="92"/>
                        </a:lnTo>
                        <a:lnTo>
                          <a:pt x="246" y="88"/>
                        </a:lnTo>
                        <a:lnTo>
                          <a:pt x="244" y="78"/>
                        </a:lnTo>
                        <a:lnTo>
                          <a:pt x="242" y="68"/>
                        </a:lnTo>
                        <a:lnTo>
                          <a:pt x="236" y="70"/>
                        </a:lnTo>
                        <a:lnTo>
                          <a:pt x="230" y="70"/>
                        </a:lnTo>
                        <a:lnTo>
                          <a:pt x="232" y="74"/>
                        </a:lnTo>
                        <a:lnTo>
                          <a:pt x="232" y="82"/>
                        </a:lnTo>
                        <a:lnTo>
                          <a:pt x="232" y="88"/>
                        </a:lnTo>
                        <a:lnTo>
                          <a:pt x="228" y="90"/>
                        </a:lnTo>
                        <a:lnTo>
                          <a:pt x="220" y="98"/>
                        </a:lnTo>
                        <a:lnTo>
                          <a:pt x="210" y="102"/>
                        </a:lnTo>
                        <a:lnTo>
                          <a:pt x="200" y="104"/>
                        </a:lnTo>
                        <a:lnTo>
                          <a:pt x="192" y="104"/>
                        </a:lnTo>
                        <a:lnTo>
                          <a:pt x="184" y="102"/>
                        </a:lnTo>
                        <a:lnTo>
                          <a:pt x="180" y="100"/>
                        </a:lnTo>
                        <a:lnTo>
                          <a:pt x="172" y="100"/>
                        </a:lnTo>
                        <a:lnTo>
                          <a:pt x="174" y="90"/>
                        </a:lnTo>
                        <a:lnTo>
                          <a:pt x="178" y="84"/>
                        </a:lnTo>
                        <a:lnTo>
                          <a:pt x="180" y="76"/>
                        </a:lnTo>
                        <a:lnTo>
                          <a:pt x="182" y="68"/>
                        </a:lnTo>
                        <a:lnTo>
                          <a:pt x="180" y="62"/>
                        </a:lnTo>
                        <a:lnTo>
                          <a:pt x="176" y="58"/>
                        </a:lnTo>
                        <a:lnTo>
                          <a:pt x="170" y="58"/>
                        </a:lnTo>
                        <a:lnTo>
                          <a:pt x="162" y="56"/>
                        </a:lnTo>
                        <a:lnTo>
                          <a:pt x="160" y="54"/>
                        </a:lnTo>
                        <a:lnTo>
                          <a:pt x="158" y="50"/>
                        </a:lnTo>
                        <a:lnTo>
                          <a:pt x="156" y="46"/>
                        </a:lnTo>
                        <a:lnTo>
                          <a:pt x="152" y="44"/>
                        </a:lnTo>
                        <a:lnTo>
                          <a:pt x="144" y="42"/>
                        </a:lnTo>
                        <a:lnTo>
                          <a:pt x="138" y="40"/>
                        </a:lnTo>
                        <a:lnTo>
                          <a:pt x="132" y="40"/>
                        </a:lnTo>
                        <a:lnTo>
                          <a:pt x="128" y="38"/>
                        </a:lnTo>
                        <a:lnTo>
                          <a:pt x="122" y="34"/>
                        </a:lnTo>
                        <a:lnTo>
                          <a:pt x="110" y="18"/>
                        </a:lnTo>
                        <a:lnTo>
                          <a:pt x="102" y="14"/>
                        </a:lnTo>
                        <a:lnTo>
                          <a:pt x="98" y="10"/>
                        </a:lnTo>
                        <a:lnTo>
                          <a:pt x="98" y="8"/>
                        </a:lnTo>
                        <a:lnTo>
                          <a:pt x="84" y="8"/>
                        </a:lnTo>
                        <a:lnTo>
                          <a:pt x="76" y="10"/>
                        </a:lnTo>
                        <a:lnTo>
                          <a:pt x="72" y="12"/>
                        </a:lnTo>
                        <a:lnTo>
                          <a:pt x="70" y="18"/>
                        </a:lnTo>
                        <a:lnTo>
                          <a:pt x="64" y="10"/>
                        </a:lnTo>
                        <a:lnTo>
                          <a:pt x="56" y="8"/>
                        </a:lnTo>
                        <a:lnTo>
                          <a:pt x="48" y="6"/>
                        </a:lnTo>
                        <a:lnTo>
                          <a:pt x="42" y="0"/>
                        </a:lnTo>
                        <a:lnTo>
                          <a:pt x="34" y="8"/>
                        </a:lnTo>
                        <a:lnTo>
                          <a:pt x="28" y="16"/>
                        </a:lnTo>
                        <a:lnTo>
                          <a:pt x="30" y="30"/>
                        </a:lnTo>
                        <a:lnTo>
                          <a:pt x="30" y="34"/>
                        </a:lnTo>
                        <a:lnTo>
                          <a:pt x="28" y="40"/>
                        </a:lnTo>
                        <a:lnTo>
                          <a:pt x="22" y="46"/>
                        </a:lnTo>
                        <a:lnTo>
                          <a:pt x="16" y="50"/>
                        </a:lnTo>
                        <a:lnTo>
                          <a:pt x="14" y="54"/>
                        </a:lnTo>
                        <a:lnTo>
                          <a:pt x="12" y="62"/>
                        </a:lnTo>
                        <a:lnTo>
                          <a:pt x="14" y="80"/>
                        </a:lnTo>
                        <a:lnTo>
                          <a:pt x="16" y="86"/>
                        </a:lnTo>
                        <a:lnTo>
                          <a:pt x="20" y="92"/>
                        </a:lnTo>
                        <a:lnTo>
                          <a:pt x="16" y="100"/>
                        </a:lnTo>
                        <a:lnTo>
                          <a:pt x="8" y="112"/>
                        </a:lnTo>
                        <a:lnTo>
                          <a:pt x="2" y="122"/>
                        </a:lnTo>
                        <a:lnTo>
                          <a:pt x="0" y="136"/>
                        </a:lnTo>
                        <a:lnTo>
                          <a:pt x="2" y="140"/>
                        </a:lnTo>
                        <a:lnTo>
                          <a:pt x="4" y="144"/>
                        </a:lnTo>
                        <a:lnTo>
                          <a:pt x="8" y="146"/>
                        </a:lnTo>
                        <a:lnTo>
                          <a:pt x="8" y="152"/>
                        </a:lnTo>
                        <a:lnTo>
                          <a:pt x="4" y="162"/>
                        </a:lnTo>
                        <a:lnTo>
                          <a:pt x="2" y="170"/>
                        </a:lnTo>
                        <a:lnTo>
                          <a:pt x="0" y="174"/>
                        </a:lnTo>
                        <a:lnTo>
                          <a:pt x="2" y="180"/>
                        </a:lnTo>
                        <a:lnTo>
                          <a:pt x="4" y="186"/>
                        </a:lnTo>
                        <a:lnTo>
                          <a:pt x="8" y="192"/>
                        </a:lnTo>
                        <a:lnTo>
                          <a:pt x="10" y="198"/>
                        </a:lnTo>
                        <a:lnTo>
                          <a:pt x="12" y="204"/>
                        </a:lnTo>
                        <a:lnTo>
                          <a:pt x="16" y="210"/>
                        </a:lnTo>
                        <a:lnTo>
                          <a:pt x="18" y="218"/>
                        </a:lnTo>
                        <a:lnTo>
                          <a:pt x="20" y="226"/>
                        </a:lnTo>
                        <a:lnTo>
                          <a:pt x="20" y="256"/>
                        </a:lnTo>
                        <a:lnTo>
                          <a:pt x="18" y="260"/>
                        </a:lnTo>
                        <a:lnTo>
                          <a:pt x="16" y="266"/>
                        </a:lnTo>
                        <a:lnTo>
                          <a:pt x="14" y="270"/>
                        </a:lnTo>
                        <a:lnTo>
                          <a:pt x="12" y="274"/>
                        </a:lnTo>
                        <a:lnTo>
                          <a:pt x="16" y="280"/>
                        </a:lnTo>
                        <a:lnTo>
                          <a:pt x="18" y="292"/>
                        </a:lnTo>
                        <a:lnTo>
                          <a:pt x="24" y="300"/>
                        </a:lnTo>
                        <a:lnTo>
                          <a:pt x="26" y="308"/>
                        </a:lnTo>
                        <a:lnTo>
                          <a:pt x="24" y="310"/>
                        </a:lnTo>
                        <a:lnTo>
                          <a:pt x="22" y="312"/>
                        </a:lnTo>
                        <a:lnTo>
                          <a:pt x="20" y="316"/>
                        </a:lnTo>
                        <a:lnTo>
                          <a:pt x="18" y="322"/>
                        </a:lnTo>
                        <a:lnTo>
                          <a:pt x="20" y="336"/>
                        </a:lnTo>
                        <a:lnTo>
                          <a:pt x="26" y="348"/>
                        </a:lnTo>
                        <a:lnTo>
                          <a:pt x="30" y="362"/>
                        </a:lnTo>
                        <a:lnTo>
                          <a:pt x="32" y="370"/>
                        </a:lnTo>
                        <a:lnTo>
                          <a:pt x="30" y="374"/>
                        </a:lnTo>
                        <a:lnTo>
                          <a:pt x="26" y="374"/>
                        </a:lnTo>
                        <a:lnTo>
                          <a:pt x="38" y="394"/>
                        </a:lnTo>
                        <a:lnTo>
                          <a:pt x="46" y="408"/>
                        </a:lnTo>
                        <a:lnTo>
                          <a:pt x="50" y="412"/>
                        </a:lnTo>
                        <a:lnTo>
                          <a:pt x="54" y="414"/>
                        </a:lnTo>
                        <a:lnTo>
                          <a:pt x="52" y="418"/>
                        </a:lnTo>
                        <a:lnTo>
                          <a:pt x="50" y="422"/>
                        </a:lnTo>
                        <a:lnTo>
                          <a:pt x="52" y="432"/>
                        </a:lnTo>
                        <a:lnTo>
                          <a:pt x="54" y="438"/>
                        </a:lnTo>
                        <a:lnTo>
                          <a:pt x="58" y="446"/>
                        </a:lnTo>
                        <a:lnTo>
                          <a:pt x="58" y="456"/>
                        </a:lnTo>
                        <a:lnTo>
                          <a:pt x="58" y="462"/>
                        </a:lnTo>
                        <a:lnTo>
                          <a:pt x="56" y="464"/>
                        </a:lnTo>
                        <a:lnTo>
                          <a:pt x="54" y="468"/>
                        </a:lnTo>
                        <a:lnTo>
                          <a:pt x="52" y="472"/>
                        </a:lnTo>
                        <a:lnTo>
                          <a:pt x="54" y="474"/>
                        </a:lnTo>
                        <a:lnTo>
                          <a:pt x="54" y="476"/>
                        </a:lnTo>
                        <a:lnTo>
                          <a:pt x="56" y="480"/>
                        </a:lnTo>
                        <a:lnTo>
                          <a:pt x="56" y="484"/>
                        </a:lnTo>
                        <a:lnTo>
                          <a:pt x="54" y="494"/>
                        </a:lnTo>
                        <a:lnTo>
                          <a:pt x="52" y="504"/>
                        </a:lnTo>
                        <a:lnTo>
                          <a:pt x="54" y="510"/>
                        </a:lnTo>
                        <a:lnTo>
                          <a:pt x="56" y="514"/>
                        </a:lnTo>
                        <a:lnTo>
                          <a:pt x="64" y="520"/>
                        </a:lnTo>
                        <a:lnTo>
                          <a:pt x="70" y="524"/>
                        </a:lnTo>
                        <a:lnTo>
                          <a:pt x="78" y="528"/>
                        </a:lnTo>
                        <a:lnTo>
                          <a:pt x="84" y="534"/>
                        </a:lnTo>
                        <a:lnTo>
                          <a:pt x="86" y="540"/>
                        </a:lnTo>
                        <a:lnTo>
                          <a:pt x="88" y="546"/>
                        </a:lnTo>
                        <a:lnTo>
                          <a:pt x="92" y="552"/>
                        </a:lnTo>
                        <a:lnTo>
                          <a:pt x="140" y="552"/>
                        </a:lnTo>
                        <a:lnTo>
                          <a:pt x="128" y="532"/>
                        </a:lnTo>
                        <a:lnTo>
                          <a:pt x="124" y="526"/>
                        </a:lnTo>
                        <a:lnTo>
                          <a:pt x="124" y="522"/>
                        </a:lnTo>
                        <a:lnTo>
                          <a:pt x="124" y="518"/>
                        </a:lnTo>
                        <a:lnTo>
                          <a:pt x="124" y="516"/>
                        </a:lnTo>
                        <a:lnTo>
                          <a:pt x="124" y="514"/>
                        </a:lnTo>
                        <a:lnTo>
                          <a:pt x="128" y="512"/>
                        </a:lnTo>
                        <a:lnTo>
                          <a:pt x="134" y="508"/>
                        </a:lnTo>
                        <a:lnTo>
                          <a:pt x="138" y="504"/>
                        </a:lnTo>
                        <a:lnTo>
                          <a:pt x="134" y="502"/>
                        </a:lnTo>
                        <a:lnTo>
                          <a:pt x="134" y="500"/>
                        </a:lnTo>
                        <a:lnTo>
                          <a:pt x="134" y="494"/>
                        </a:lnTo>
                        <a:lnTo>
                          <a:pt x="136" y="490"/>
                        </a:lnTo>
                        <a:lnTo>
                          <a:pt x="142" y="484"/>
                        </a:lnTo>
                        <a:lnTo>
                          <a:pt x="150" y="478"/>
                        </a:lnTo>
                        <a:lnTo>
                          <a:pt x="152" y="474"/>
                        </a:lnTo>
                        <a:lnTo>
                          <a:pt x="152" y="470"/>
                        </a:lnTo>
                        <a:lnTo>
                          <a:pt x="152" y="464"/>
                        </a:lnTo>
                        <a:lnTo>
                          <a:pt x="148" y="460"/>
                        </a:lnTo>
                        <a:lnTo>
                          <a:pt x="148" y="458"/>
                        </a:lnTo>
                        <a:lnTo>
                          <a:pt x="140" y="456"/>
                        </a:lnTo>
                        <a:lnTo>
                          <a:pt x="128" y="450"/>
                        </a:lnTo>
                        <a:lnTo>
                          <a:pt x="118" y="444"/>
                        </a:lnTo>
                        <a:lnTo>
                          <a:pt x="116" y="442"/>
                        </a:lnTo>
                        <a:lnTo>
                          <a:pt x="114" y="440"/>
                        </a:lnTo>
                        <a:lnTo>
                          <a:pt x="116" y="436"/>
                        </a:lnTo>
                        <a:lnTo>
                          <a:pt x="118" y="432"/>
                        </a:lnTo>
                        <a:lnTo>
                          <a:pt x="124" y="424"/>
                        </a:lnTo>
                        <a:lnTo>
                          <a:pt x="134" y="418"/>
                        </a:lnTo>
                        <a:lnTo>
                          <a:pt x="140" y="410"/>
                        </a:lnTo>
                        <a:lnTo>
                          <a:pt x="138" y="404"/>
                        </a:lnTo>
                        <a:lnTo>
                          <a:pt x="136" y="396"/>
                        </a:lnTo>
                        <a:lnTo>
                          <a:pt x="138" y="390"/>
                        </a:lnTo>
                        <a:lnTo>
                          <a:pt x="140" y="388"/>
                        </a:lnTo>
                        <a:lnTo>
                          <a:pt x="144" y="386"/>
                        </a:lnTo>
                        <a:lnTo>
                          <a:pt x="140" y="380"/>
                        </a:lnTo>
                        <a:lnTo>
                          <a:pt x="136" y="374"/>
                        </a:lnTo>
                        <a:lnTo>
                          <a:pt x="142" y="378"/>
                        </a:lnTo>
                        <a:lnTo>
                          <a:pt x="144" y="380"/>
                        </a:lnTo>
                        <a:lnTo>
                          <a:pt x="148" y="382"/>
                        </a:lnTo>
                        <a:lnTo>
                          <a:pt x="152" y="380"/>
                        </a:lnTo>
                        <a:lnTo>
                          <a:pt x="152" y="374"/>
                        </a:lnTo>
                        <a:lnTo>
                          <a:pt x="152" y="368"/>
                        </a:lnTo>
                        <a:lnTo>
                          <a:pt x="146" y="366"/>
                        </a:lnTo>
                        <a:lnTo>
                          <a:pt x="140" y="368"/>
                        </a:lnTo>
                        <a:lnTo>
                          <a:pt x="134" y="370"/>
                        </a:lnTo>
                        <a:lnTo>
                          <a:pt x="126" y="360"/>
                        </a:lnTo>
                        <a:lnTo>
                          <a:pt x="122" y="346"/>
                        </a:lnTo>
                        <a:lnTo>
                          <a:pt x="128" y="346"/>
                        </a:lnTo>
                        <a:lnTo>
                          <a:pt x="136" y="346"/>
                        </a:lnTo>
                        <a:lnTo>
                          <a:pt x="144" y="350"/>
                        </a:lnTo>
                        <a:lnTo>
                          <a:pt x="152" y="350"/>
                        </a:lnTo>
                        <a:lnTo>
                          <a:pt x="158" y="348"/>
                        </a:lnTo>
                        <a:lnTo>
                          <a:pt x="164" y="344"/>
                        </a:lnTo>
                        <a:lnTo>
                          <a:pt x="160" y="340"/>
                        </a:lnTo>
                        <a:lnTo>
                          <a:pt x="156" y="336"/>
                        </a:lnTo>
                        <a:lnTo>
                          <a:pt x="156" y="334"/>
                        </a:lnTo>
                        <a:lnTo>
                          <a:pt x="156" y="326"/>
                        </a:lnTo>
                        <a:lnTo>
                          <a:pt x="162" y="320"/>
                        </a:lnTo>
                        <a:lnTo>
                          <a:pt x="168" y="314"/>
                        </a:lnTo>
                        <a:lnTo>
                          <a:pt x="176" y="312"/>
                        </a:lnTo>
                        <a:lnTo>
                          <a:pt x="192" y="308"/>
                        </a:lnTo>
                        <a:lnTo>
                          <a:pt x="206" y="306"/>
                        </a:lnTo>
                        <a:lnTo>
                          <a:pt x="210" y="304"/>
                        </a:lnTo>
                        <a:lnTo>
                          <a:pt x="216" y="300"/>
                        </a:lnTo>
                        <a:lnTo>
                          <a:pt x="224" y="290"/>
                        </a:lnTo>
                        <a:lnTo>
                          <a:pt x="230" y="280"/>
                        </a:lnTo>
                        <a:lnTo>
                          <a:pt x="232" y="268"/>
                        </a:lnTo>
                        <a:lnTo>
                          <a:pt x="230" y="262"/>
                        </a:lnTo>
                        <a:lnTo>
                          <a:pt x="226" y="258"/>
                        </a:lnTo>
                        <a:lnTo>
                          <a:pt x="222" y="254"/>
                        </a:lnTo>
                        <a:lnTo>
                          <a:pt x="220" y="250"/>
                        </a:lnTo>
                        <a:lnTo>
                          <a:pt x="220" y="248"/>
                        </a:lnTo>
                        <a:lnTo>
                          <a:pt x="220" y="242"/>
                        </a:lnTo>
                        <a:lnTo>
                          <a:pt x="206" y="232"/>
                        </a:lnTo>
                        <a:lnTo>
                          <a:pt x="198" y="226"/>
                        </a:lnTo>
                        <a:lnTo>
                          <a:pt x="194" y="220"/>
                        </a:lnTo>
                        <a:lnTo>
                          <a:pt x="196" y="154"/>
                        </a:lnTo>
                        <a:lnTo>
                          <a:pt x="196" y="148"/>
                        </a:lnTo>
                        <a:lnTo>
                          <a:pt x="200" y="142"/>
                        </a:lnTo>
                        <a:lnTo>
                          <a:pt x="206" y="128"/>
                        </a:lnTo>
                        <a:lnTo>
                          <a:pt x="216" y="116"/>
                        </a:lnTo>
                        <a:lnTo>
                          <a:pt x="224" y="108"/>
                        </a:lnTo>
                        <a:lnTo>
                          <a:pt x="238" y="102"/>
                        </a:lnTo>
                        <a:lnTo>
                          <a:pt x="244" y="96"/>
                        </a:lnTo>
                        <a:lnTo>
                          <a:pt x="246" y="92"/>
                        </a:lnTo>
                        <a:lnTo>
                          <a:pt x="246" y="88"/>
                        </a:lnTo>
                        <a:lnTo>
                          <a:pt x="244" y="78"/>
                        </a:lnTo>
                        <a:lnTo>
                          <a:pt x="242" y="68"/>
                        </a:lnTo>
                        <a:lnTo>
                          <a:pt x="244" y="78"/>
                        </a:lnTo>
                        <a:lnTo>
                          <a:pt x="246" y="88"/>
                        </a:lnTo>
                        <a:lnTo>
                          <a:pt x="246" y="92"/>
                        </a:lnTo>
                        <a:lnTo>
                          <a:pt x="244" y="96"/>
                        </a:lnTo>
                        <a:lnTo>
                          <a:pt x="238" y="102"/>
                        </a:lnTo>
                        <a:lnTo>
                          <a:pt x="224" y="108"/>
                        </a:lnTo>
                        <a:lnTo>
                          <a:pt x="216" y="116"/>
                        </a:lnTo>
                        <a:lnTo>
                          <a:pt x="206" y="128"/>
                        </a:lnTo>
                        <a:lnTo>
                          <a:pt x="200" y="142"/>
                        </a:lnTo>
                        <a:lnTo>
                          <a:pt x="196" y="148"/>
                        </a:lnTo>
                        <a:lnTo>
                          <a:pt x="196" y="154"/>
                        </a:lnTo>
                        <a:lnTo>
                          <a:pt x="194" y="220"/>
                        </a:lnTo>
                        <a:lnTo>
                          <a:pt x="196" y="15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73" name="íşḻîḍè">
                    <a:extLst>
                      <a:ext uri="{FF2B5EF4-FFF2-40B4-BE49-F238E27FC236}">
                        <a16:creationId xmlns="" xmlns:a16="http://schemas.microsoft.com/office/drawing/2014/main" id="{D140E3BA-E7E9-4B02-87E4-718D017E8FC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400482" y="4419690"/>
                    <a:ext cx="336040" cy="1130653"/>
                  </a:xfrm>
                  <a:custGeom>
                    <a:avLst/>
                    <a:gdLst>
                      <a:gd name="T0" fmla="*/ 2147483647 w 192"/>
                      <a:gd name="T1" fmla="*/ 2147483647 h 678"/>
                      <a:gd name="T2" fmla="*/ 2147483647 w 192"/>
                      <a:gd name="T3" fmla="*/ 2147483647 h 678"/>
                      <a:gd name="T4" fmla="*/ 2147483647 w 192"/>
                      <a:gd name="T5" fmla="*/ 2147483647 h 678"/>
                      <a:gd name="T6" fmla="*/ 2147483647 w 192"/>
                      <a:gd name="T7" fmla="*/ 2147483647 h 678"/>
                      <a:gd name="T8" fmla="*/ 2147483647 w 192"/>
                      <a:gd name="T9" fmla="*/ 2147483647 h 678"/>
                      <a:gd name="T10" fmla="*/ 2147483647 w 192"/>
                      <a:gd name="T11" fmla="*/ 2147483647 h 678"/>
                      <a:gd name="T12" fmla="*/ 2147483647 w 192"/>
                      <a:gd name="T13" fmla="*/ 2147483647 h 678"/>
                      <a:gd name="T14" fmla="*/ 2147483647 w 192"/>
                      <a:gd name="T15" fmla="*/ 2147483647 h 678"/>
                      <a:gd name="T16" fmla="*/ 2147483647 w 192"/>
                      <a:gd name="T17" fmla="*/ 2147483647 h 678"/>
                      <a:gd name="T18" fmla="*/ 2147483647 w 192"/>
                      <a:gd name="T19" fmla="*/ 2147483647 h 678"/>
                      <a:gd name="T20" fmla="*/ 2147483647 w 192"/>
                      <a:gd name="T21" fmla="*/ 2147483647 h 678"/>
                      <a:gd name="T22" fmla="*/ 2147483647 w 192"/>
                      <a:gd name="T23" fmla="*/ 2147483647 h 678"/>
                      <a:gd name="T24" fmla="*/ 2147483647 w 192"/>
                      <a:gd name="T25" fmla="*/ 2147483647 h 678"/>
                      <a:gd name="T26" fmla="*/ 2147483647 w 192"/>
                      <a:gd name="T27" fmla="*/ 2147483647 h 678"/>
                      <a:gd name="T28" fmla="*/ 2147483647 w 192"/>
                      <a:gd name="T29" fmla="*/ 2147483647 h 678"/>
                      <a:gd name="T30" fmla="*/ 2147483647 w 192"/>
                      <a:gd name="T31" fmla="*/ 2147483647 h 678"/>
                      <a:gd name="T32" fmla="*/ 2147483647 w 192"/>
                      <a:gd name="T33" fmla="*/ 2147483647 h 678"/>
                      <a:gd name="T34" fmla="*/ 2147483647 w 192"/>
                      <a:gd name="T35" fmla="*/ 2147483647 h 678"/>
                      <a:gd name="T36" fmla="*/ 2147483647 w 192"/>
                      <a:gd name="T37" fmla="*/ 2147483647 h 678"/>
                      <a:gd name="T38" fmla="*/ 2147483647 w 192"/>
                      <a:gd name="T39" fmla="*/ 2147483647 h 678"/>
                      <a:gd name="T40" fmla="*/ 2147483647 w 192"/>
                      <a:gd name="T41" fmla="*/ 2147483647 h 678"/>
                      <a:gd name="T42" fmla="*/ 2147483647 w 192"/>
                      <a:gd name="T43" fmla="*/ 2147483647 h 678"/>
                      <a:gd name="T44" fmla="*/ 2147483647 w 192"/>
                      <a:gd name="T45" fmla="*/ 0 h 678"/>
                      <a:gd name="T46" fmla="*/ 0 w 192"/>
                      <a:gd name="T47" fmla="*/ 2147483647 h 678"/>
                      <a:gd name="T48" fmla="*/ 2147483647 w 192"/>
                      <a:gd name="T49" fmla="*/ 2147483647 h 678"/>
                      <a:gd name="T50" fmla="*/ 2147483647 w 192"/>
                      <a:gd name="T51" fmla="*/ 2147483647 h 678"/>
                      <a:gd name="T52" fmla="*/ 2147483647 w 192"/>
                      <a:gd name="T53" fmla="*/ 2147483647 h 678"/>
                      <a:gd name="T54" fmla="*/ 2147483647 w 192"/>
                      <a:gd name="T55" fmla="*/ 2147483647 h 678"/>
                      <a:gd name="T56" fmla="*/ 2147483647 w 192"/>
                      <a:gd name="T57" fmla="*/ 2147483647 h 678"/>
                      <a:gd name="T58" fmla="*/ 2147483647 w 192"/>
                      <a:gd name="T59" fmla="*/ 2147483647 h 678"/>
                      <a:gd name="T60" fmla="*/ 2147483647 w 192"/>
                      <a:gd name="T61" fmla="*/ 2147483647 h 678"/>
                      <a:gd name="T62" fmla="*/ 2147483647 w 192"/>
                      <a:gd name="T63" fmla="*/ 2147483647 h 678"/>
                      <a:gd name="T64" fmla="*/ 2147483647 w 192"/>
                      <a:gd name="T65" fmla="*/ 2147483647 h 678"/>
                      <a:gd name="T66" fmla="*/ 2147483647 w 192"/>
                      <a:gd name="T67" fmla="*/ 2147483647 h 678"/>
                      <a:gd name="T68" fmla="*/ 2147483647 w 192"/>
                      <a:gd name="T69" fmla="*/ 2147483647 h 678"/>
                      <a:gd name="T70" fmla="*/ 2147483647 w 192"/>
                      <a:gd name="T71" fmla="*/ 2147483647 h 678"/>
                      <a:gd name="T72" fmla="*/ 2147483647 w 192"/>
                      <a:gd name="T73" fmla="*/ 2147483647 h 678"/>
                      <a:gd name="T74" fmla="*/ 2147483647 w 192"/>
                      <a:gd name="T75" fmla="*/ 2147483647 h 678"/>
                      <a:gd name="T76" fmla="*/ 2147483647 w 192"/>
                      <a:gd name="T77" fmla="*/ 2147483647 h 678"/>
                      <a:gd name="T78" fmla="*/ 2147483647 w 192"/>
                      <a:gd name="T79" fmla="*/ 2147483647 h 678"/>
                      <a:gd name="T80" fmla="*/ 2147483647 w 192"/>
                      <a:gd name="T81" fmla="*/ 2147483647 h 678"/>
                      <a:gd name="T82" fmla="*/ 2147483647 w 192"/>
                      <a:gd name="T83" fmla="*/ 2147483647 h 678"/>
                      <a:gd name="T84" fmla="*/ 2147483647 w 192"/>
                      <a:gd name="T85" fmla="*/ 2147483647 h 678"/>
                      <a:gd name="T86" fmla="*/ 2147483647 w 192"/>
                      <a:gd name="T87" fmla="*/ 2147483647 h 678"/>
                      <a:gd name="T88" fmla="*/ 2147483647 w 192"/>
                      <a:gd name="T89" fmla="*/ 2147483647 h 678"/>
                      <a:gd name="T90" fmla="*/ 2147483647 w 192"/>
                      <a:gd name="T91" fmla="*/ 2147483647 h 678"/>
                      <a:gd name="T92" fmla="*/ 2147483647 w 192"/>
                      <a:gd name="T93" fmla="*/ 2147483647 h 678"/>
                      <a:gd name="T94" fmla="*/ 2147483647 w 192"/>
                      <a:gd name="T95" fmla="*/ 2147483647 h 678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92"/>
                      <a:gd name="T145" fmla="*/ 0 h 678"/>
                      <a:gd name="T146" fmla="*/ 192 w 192"/>
                      <a:gd name="T147" fmla="*/ 678 h 678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92" h="678">
                        <a:moveTo>
                          <a:pt x="174" y="624"/>
                        </a:moveTo>
                        <a:lnTo>
                          <a:pt x="126" y="624"/>
                        </a:lnTo>
                        <a:lnTo>
                          <a:pt x="122" y="618"/>
                        </a:lnTo>
                        <a:lnTo>
                          <a:pt x="120" y="612"/>
                        </a:lnTo>
                        <a:lnTo>
                          <a:pt x="118" y="606"/>
                        </a:lnTo>
                        <a:lnTo>
                          <a:pt x="112" y="600"/>
                        </a:lnTo>
                        <a:lnTo>
                          <a:pt x="104" y="596"/>
                        </a:lnTo>
                        <a:lnTo>
                          <a:pt x="98" y="592"/>
                        </a:lnTo>
                        <a:lnTo>
                          <a:pt x="90" y="586"/>
                        </a:lnTo>
                        <a:lnTo>
                          <a:pt x="88" y="582"/>
                        </a:lnTo>
                        <a:lnTo>
                          <a:pt x="86" y="576"/>
                        </a:lnTo>
                        <a:lnTo>
                          <a:pt x="88" y="566"/>
                        </a:lnTo>
                        <a:lnTo>
                          <a:pt x="90" y="556"/>
                        </a:lnTo>
                        <a:lnTo>
                          <a:pt x="90" y="552"/>
                        </a:lnTo>
                        <a:lnTo>
                          <a:pt x="88" y="548"/>
                        </a:lnTo>
                        <a:lnTo>
                          <a:pt x="88" y="546"/>
                        </a:lnTo>
                        <a:lnTo>
                          <a:pt x="86" y="544"/>
                        </a:lnTo>
                        <a:lnTo>
                          <a:pt x="88" y="540"/>
                        </a:lnTo>
                        <a:lnTo>
                          <a:pt x="90" y="536"/>
                        </a:lnTo>
                        <a:lnTo>
                          <a:pt x="92" y="534"/>
                        </a:lnTo>
                        <a:lnTo>
                          <a:pt x="92" y="528"/>
                        </a:lnTo>
                        <a:lnTo>
                          <a:pt x="92" y="518"/>
                        </a:lnTo>
                        <a:lnTo>
                          <a:pt x="88" y="510"/>
                        </a:lnTo>
                        <a:lnTo>
                          <a:pt x="86" y="504"/>
                        </a:lnTo>
                        <a:lnTo>
                          <a:pt x="84" y="494"/>
                        </a:lnTo>
                        <a:lnTo>
                          <a:pt x="86" y="490"/>
                        </a:lnTo>
                        <a:lnTo>
                          <a:pt x="88" y="486"/>
                        </a:lnTo>
                        <a:lnTo>
                          <a:pt x="84" y="484"/>
                        </a:lnTo>
                        <a:lnTo>
                          <a:pt x="80" y="480"/>
                        </a:lnTo>
                        <a:lnTo>
                          <a:pt x="72" y="466"/>
                        </a:lnTo>
                        <a:lnTo>
                          <a:pt x="60" y="446"/>
                        </a:lnTo>
                        <a:lnTo>
                          <a:pt x="64" y="446"/>
                        </a:lnTo>
                        <a:lnTo>
                          <a:pt x="66" y="442"/>
                        </a:lnTo>
                        <a:lnTo>
                          <a:pt x="64" y="434"/>
                        </a:lnTo>
                        <a:lnTo>
                          <a:pt x="60" y="420"/>
                        </a:lnTo>
                        <a:lnTo>
                          <a:pt x="54" y="408"/>
                        </a:lnTo>
                        <a:lnTo>
                          <a:pt x="52" y="394"/>
                        </a:lnTo>
                        <a:lnTo>
                          <a:pt x="54" y="388"/>
                        </a:lnTo>
                        <a:lnTo>
                          <a:pt x="56" y="384"/>
                        </a:lnTo>
                        <a:lnTo>
                          <a:pt x="58" y="382"/>
                        </a:lnTo>
                        <a:lnTo>
                          <a:pt x="60" y="380"/>
                        </a:lnTo>
                        <a:lnTo>
                          <a:pt x="58" y="372"/>
                        </a:lnTo>
                        <a:lnTo>
                          <a:pt x="52" y="364"/>
                        </a:lnTo>
                        <a:lnTo>
                          <a:pt x="50" y="352"/>
                        </a:lnTo>
                        <a:lnTo>
                          <a:pt x="46" y="346"/>
                        </a:lnTo>
                        <a:lnTo>
                          <a:pt x="48" y="342"/>
                        </a:lnTo>
                        <a:lnTo>
                          <a:pt x="50" y="338"/>
                        </a:lnTo>
                        <a:lnTo>
                          <a:pt x="52" y="332"/>
                        </a:lnTo>
                        <a:lnTo>
                          <a:pt x="54" y="328"/>
                        </a:lnTo>
                        <a:lnTo>
                          <a:pt x="54" y="298"/>
                        </a:lnTo>
                        <a:lnTo>
                          <a:pt x="52" y="290"/>
                        </a:lnTo>
                        <a:lnTo>
                          <a:pt x="50" y="282"/>
                        </a:lnTo>
                        <a:lnTo>
                          <a:pt x="46" y="276"/>
                        </a:lnTo>
                        <a:lnTo>
                          <a:pt x="44" y="270"/>
                        </a:lnTo>
                        <a:lnTo>
                          <a:pt x="42" y="264"/>
                        </a:lnTo>
                        <a:lnTo>
                          <a:pt x="38" y="258"/>
                        </a:lnTo>
                        <a:lnTo>
                          <a:pt x="36" y="252"/>
                        </a:lnTo>
                        <a:lnTo>
                          <a:pt x="34" y="246"/>
                        </a:lnTo>
                        <a:lnTo>
                          <a:pt x="36" y="242"/>
                        </a:lnTo>
                        <a:lnTo>
                          <a:pt x="38" y="234"/>
                        </a:lnTo>
                        <a:lnTo>
                          <a:pt x="42" y="224"/>
                        </a:lnTo>
                        <a:lnTo>
                          <a:pt x="42" y="218"/>
                        </a:lnTo>
                        <a:lnTo>
                          <a:pt x="38" y="216"/>
                        </a:lnTo>
                        <a:lnTo>
                          <a:pt x="36" y="212"/>
                        </a:lnTo>
                        <a:lnTo>
                          <a:pt x="34" y="208"/>
                        </a:lnTo>
                        <a:lnTo>
                          <a:pt x="36" y="194"/>
                        </a:lnTo>
                        <a:lnTo>
                          <a:pt x="42" y="184"/>
                        </a:lnTo>
                        <a:lnTo>
                          <a:pt x="50" y="172"/>
                        </a:lnTo>
                        <a:lnTo>
                          <a:pt x="54" y="164"/>
                        </a:lnTo>
                        <a:lnTo>
                          <a:pt x="50" y="158"/>
                        </a:lnTo>
                        <a:lnTo>
                          <a:pt x="48" y="152"/>
                        </a:lnTo>
                        <a:lnTo>
                          <a:pt x="46" y="134"/>
                        </a:lnTo>
                        <a:lnTo>
                          <a:pt x="48" y="126"/>
                        </a:lnTo>
                        <a:lnTo>
                          <a:pt x="50" y="122"/>
                        </a:lnTo>
                        <a:lnTo>
                          <a:pt x="56" y="118"/>
                        </a:lnTo>
                        <a:lnTo>
                          <a:pt x="62" y="112"/>
                        </a:lnTo>
                        <a:lnTo>
                          <a:pt x="64" y="106"/>
                        </a:lnTo>
                        <a:lnTo>
                          <a:pt x="64" y="102"/>
                        </a:lnTo>
                        <a:lnTo>
                          <a:pt x="62" y="88"/>
                        </a:lnTo>
                        <a:lnTo>
                          <a:pt x="60" y="90"/>
                        </a:lnTo>
                        <a:lnTo>
                          <a:pt x="56" y="90"/>
                        </a:lnTo>
                        <a:lnTo>
                          <a:pt x="52" y="90"/>
                        </a:lnTo>
                        <a:lnTo>
                          <a:pt x="50" y="86"/>
                        </a:lnTo>
                        <a:lnTo>
                          <a:pt x="48" y="80"/>
                        </a:lnTo>
                        <a:lnTo>
                          <a:pt x="42" y="60"/>
                        </a:lnTo>
                        <a:lnTo>
                          <a:pt x="40" y="56"/>
                        </a:lnTo>
                        <a:lnTo>
                          <a:pt x="36" y="54"/>
                        </a:lnTo>
                        <a:lnTo>
                          <a:pt x="34" y="52"/>
                        </a:lnTo>
                        <a:lnTo>
                          <a:pt x="32" y="50"/>
                        </a:lnTo>
                        <a:lnTo>
                          <a:pt x="28" y="20"/>
                        </a:lnTo>
                        <a:lnTo>
                          <a:pt x="22" y="8"/>
                        </a:lnTo>
                        <a:lnTo>
                          <a:pt x="14" y="0"/>
                        </a:lnTo>
                        <a:lnTo>
                          <a:pt x="12" y="0"/>
                        </a:lnTo>
                        <a:lnTo>
                          <a:pt x="8" y="4"/>
                        </a:lnTo>
                        <a:lnTo>
                          <a:pt x="4" y="6"/>
                        </a:lnTo>
                        <a:lnTo>
                          <a:pt x="0" y="8"/>
                        </a:lnTo>
                        <a:lnTo>
                          <a:pt x="4" y="18"/>
                        </a:lnTo>
                        <a:lnTo>
                          <a:pt x="8" y="32"/>
                        </a:lnTo>
                        <a:lnTo>
                          <a:pt x="12" y="48"/>
                        </a:lnTo>
                        <a:lnTo>
                          <a:pt x="14" y="66"/>
                        </a:lnTo>
                        <a:lnTo>
                          <a:pt x="10" y="80"/>
                        </a:lnTo>
                        <a:lnTo>
                          <a:pt x="8" y="96"/>
                        </a:lnTo>
                        <a:lnTo>
                          <a:pt x="12" y="102"/>
                        </a:lnTo>
                        <a:lnTo>
                          <a:pt x="16" y="106"/>
                        </a:lnTo>
                        <a:lnTo>
                          <a:pt x="18" y="118"/>
                        </a:lnTo>
                        <a:lnTo>
                          <a:pt x="18" y="134"/>
                        </a:lnTo>
                        <a:lnTo>
                          <a:pt x="16" y="162"/>
                        </a:lnTo>
                        <a:lnTo>
                          <a:pt x="10" y="192"/>
                        </a:lnTo>
                        <a:lnTo>
                          <a:pt x="12" y="198"/>
                        </a:lnTo>
                        <a:lnTo>
                          <a:pt x="14" y="202"/>
                        </a:lnTo>
                        <a:lnTo>
                          <a:pt x="16" y="206"/>
                        </a:lnTo>
                        <a:lnTo>
                          <a:pt x="18" y="210"/>
                        </a:lnTo>
                        <a:lnTo>
                          <a:pt x="18" y="214"/>
                        </a:lnTo>
                        <a:lnTo>
                          <a:pt x="16" y="214"/>
                        </a:lnTo>
                        <a:lnTo>
                          <a:pt x="14" y="216"/>
                        </a:lnTo>
                        <a:lnTo>
                          <a:pt x="14" y="218"/>
                        </a:lnTo>
                        <a:lnTo>
                          <a:pt x="14" y="236"/>
                        </a:lnTo>
                        <a:lnTo>
                          <a:pt x="20" y="252"/>
                        </a:lnTo>
                        <a:lnTo>
                          <a:pt x="22" y="268"/>
                        </a:lnTo>
                        <a:lnTo>
                          <a:pt x="24" y="286"/>
                        </a:lnTo>
                        <a:lnTo>
                          <a:pt x="22" y="302"/>
                        </a:lnTo>
                        <a:lnTo>
                          <a:pt x="22" y="310"/>
                        </a:lnTo>
                        <a:lnTo>
                          <a:pt x="20" y="318"/>
                        </a:lnTo>
                        <a:lnTo>
                          <a:pt x="22" y="326"/>
                        </a:lnTo>
                        <a:lnTo>
                          <a:pt x="22" y="332"/>
                        </a:lnTo>
                        <a:lnTo>
                          <a:pt x="20" y="340"/>
                        </a:lnTo>
                        <a:lnTo>
                          <a:pt x="16" y="346"/>
                        </a:lnTo>
                        <a:lnTo>
                          <a:pt x="12" y="350"/>
                        </a:lnTo>
                        <a:lnTo>
                          <a:pt x="10" y="352"/>
                        </a:lnTo>
                        <a:lnTo>
                          <a:pt x="10" y="358"/>
                        </a:lnTo>
                        <a:lnTo>
                          <a:pt x="12" y="362"/>
                        </a:lnTo>
                        <a:lnTo>
                          <a:pt x="18" y="372"/>
                        </a:lnTo>
                        <a:lnTo>
                          <a:pt x="22" y="380"/>
                        </a:lnTo>
                        <a:lnTo>
                          <a:pt x="24" y="388"/>
                        </a:lnTo>
                        <a:lnTo>
                          <a:pt x="24" y="404"/>
                        </a:lnTo>
                        <a:lnTo>
                          <a:pt x="26" y="418"/>
                        </a:lnTo>
                        <a:lnTo>
                          <a:pt x="28" y="436"/>
                        </a:lnTo>
                        <a:lnTo>
                          <a:pt x="34" y="456"/>
                        </a:lnTo>
                        <a:lnTo>
                          <a:pt x="36" y="462"/>
                        </a:lnTo>
                        <a:lnTo>
                          <a:pt x="40" y="462"/>
                        </a:lnTo>
                        <a:lnTo>
                          <a:pt x="44" y="462"/>
                        </a:lnTo>
                        <a:lnTo>
                          <a:pt x="46" y="462"/>
                        </a:lnTo>
                        <a:lnTo>
                          <a:pt x="46" y="460"/>
                        </a:lnTo>
                        <a:lnTo>
                          <a:pt x="44" y="448"/>
                        </a:lnTo>
                        <a:lnTo>
                          <a:pt x="40" y="436"/>
                        </a:lnTo>
                        <a:lnTo>
                          <a:pt x="44" y="434"/>
                        </a:lnTo>
                        <a:lnTo>
                          <a:pt x="50" y="434"/>
                        </a:lnTo>
                        <a:lnTo>
                          <a:pt x="52" y="442"/>
                        </a:lnTo>
                        <a:lnTo>
                          <a:pt x="52" y="456"/>
                        </a:lnTo>
                        <a:lnTo>
                          <a:pt x="54" y="462"/>
                        </a:lnTo>
                        <a:lnTo>
                          <a:pt x="56" y="466"/>
                        </a:lnTo>
                        <a:lnTo>
                          <a:pt x="56" y="480"/>
                        </a:lnTo>
                        <a:lnTo>
                          <a:pt x="50" y="482"/>
                        </a:lnTo>
                        <a:lnTo>
                          <a:pt x="44" y="482"/>
                        </a:lnTo>
                        <a:lnTo>
                          <a:pt x="46" y="486"/>
                        </a:lnTo>
                        <a:lnTo>
                          <a:pt x="48" y="490"/>
                        </a:lnTo>
                        <a:lnTo>
                          <a:pt x="50" y="492"/>
                        </a:lnTo>
                        <a:lnTo>
                          <a:pt x="50" y="496"/>
                        </a:lnTo>
                        <a:lnTo>
                          <a:pt x="50" y="502"/>
                        </a:lnTo>
                        <a:lnTo>
                          <a:pt x="46" y="506"/>
                        </a:lnTo>
                        <a:lnTo>
                          <a:pt x="42" y="512"/>
                        </a:lnTo>
                        <a:lnTo>
                          <a:pt x="40" y="518"/>
                        </a:lnTo>
                        <a:lnTo>
                          <a:pt x="42" y="522"/>
                        </a:lnTo>
                        <a:lnTo>
                          <a:pt x="46" y="524"/>
                        </a:lnTo>
                        <a:lnTo>
                          <a:pt x="56" y="526"/>
                        </a:lnTo>
                        <a:lnTo>
                          <a:pt x="54" y="530"/>
                        </a:lnTo>
                        <a:lnTo>
                          <a:pt x="56" y="534"/>
                        </a:lnTo>
                        <a:lnTo>
                          <a:pt x="58" y="540"/>
                        </a:lnTo>
                        <a:lnTo>
                          <a:pt x="58" y="544"/>
                        </a:lnTo>
                        <a:lnTo>
                          <a:pt x="50" y="544"/>
                        </a:lnTo>
                        <a:lnTo>
                          <a:pt x="50" y="554"/>
                        </a:lnTo>
                        <a:lnTo>
                          <a:pt x="54" y="560"/>
                        </a:lnTo>
                        <a:lnTo>
                          <a:pt x="62" y="568"/>
                        </a:lnTo>
                        <a:lnTo>
                          <a:pt x="62" y="572"/>
                        </a:lnTo>
                        <a:lnTo>
                          <a:pt x="62" y="576"/>
                        </a:lnTo>
                        <a:lnTo>
                          <a:pt x="66" y="582"/>
                        </a:lnTo>
                        <a:lnTo>
                          <a:pt x="74" y="594"/>
                        </a:lnTo>
                        <a:lnTo>
                          <a:pt x="80" y="602"/>
                        </a:lnTo>
                        <a:lnTo>
                          <a:pt x="86" y="606"/>
                        </a:lnTo>
                        <a:lnTo>
                          <a:pt x="96" y="606"/>
                        </a:lnTo>
                        <a:lnTo>
                          <a:pt x="94" y="618"/>
                        </a:lnTo>
                        <a:lnTo>
                          <a:pt x="96" y="622"/>
                        </a:lnTo>
                        <a:lnTo>
                          <a:pt x="100" y="626"/>
                        </a:lnTo>
                        <a:lnTo>
                          <a:pt x="96" y="630"/>
                        </a:lnTo>
                        <a:lnTo>
                          <a:pt x="106" y="640"/>
                        </a:lnTo>
                        <a:lnTo>
                          <a:pt x="122" y="648"/>
                        </a:lnTo>
                        <a:lnTo>
                          <a:pt x="154" y="660"/>
                        </a:lnTo>
                        <a:lnTo>
                          <a:pt x="156" y="664"/>
                        </a:lnTo>
                        <a:lnTo>
                          <a:pt x="158" y="666"/>
                        </a:lnTo>
                        <a:lnTo>
                          <a:pt x="160" y="668"/>
                        </a:lnTo>
                        <a:lnTo>
                          <a:pt x="164" y="670"/>
                        </a:lnTo>
                        <a:lnTo>
                          <a:pt x="172" y="672"/>
                        </a:lnTo>
                        <a:lnTo>
                          <a:pt x="178" y="674"/>
                        </a:lnTo>
                        <a:lnTo>
                          <a:pt x="192" y="678"/>
                        </a:lnTo>
                        <a:lnTo>
                          <a:pt x="174" y="62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74" name="ïṣḷîḓe">
                    <a:extLst>
                      <a:ext uri="{FF2B5EF4-FFF2-40B4-BE49-F238E27FC236}">
                        <a16:creationId xmlns="" xmlns:a16="http://schemas.microsoft.com/office/drawing/2014/main" id="{7B15D32D-8784-4076-B33A-65214CC9925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06223" y="5462077"/>
                    <a:ext cx="118441" cy="93870"/>
                  </a:xfrm>
                  <a:custGeom>
                    <a:avLst/>
                    <a:gdLst>
                      <a:gd name="T0" fmla="*/ 0 w 68"/>
                      <a:gd name="T1" fmla="*/ 0 h 56"/>
                      <a:gd name="T2" fmla="*/ 2147483647 w 68"/>
                      <a:gd name="T3" fmla="*/ 2147483647 h 56"/>
                      <a:gd name="T4" fmla="*/ 2147483647 w 68"/>
                      <a:gd name="T5" fmla="*/ 2147483647 h 56"/>
                      <a:gd name="T6" fmla="*/ 2147483647 w 68"/>
                      <a:gd name="T7" fmla="*/ 2147483647 h 56"/>
                      <a:gd name="T8" fmla="*/ 2147483647 w 68"/>
                      <a:gd name="T9" fmla="*/ 2147483647 h 56"/>
                      <a:gd name="T10" fmla="*/ 2147483647 w 68"/>
                      <a:gd name="T11" fmla="*/ 2147483647 h 56"/>
                      <a:gd name="T12" fmla="*/ 2147483647 w 68"/>
                      <a:gd name="T13" fmla="*/ 2147483647 h 56"/>
                      <a:gd name="T14" fmla="*/ 2147483647 w 68"/>
                      <a:gd name="T15" fmla="*/ 2147483647 h 56"/>
                      <a:gd name="T16" fmla="*/ 2147483647 w 68"/>
                      <a:gd name="T17" fmla="*/ 2147483647 h 56"/>
                      <a:gd name="T18" fmla="*/ 2147483647 w 68"/>
                      <a:gd name="T19" fmla="*/ 2147483647 h 56"/>
                      <a:gd name="T20" fmla="*/ 2147483647 w 68"/>
                      <a:gd name="T21" fmla="*/ 2147483647 h 56"/>
                      <a:gd name="T22" fmla="*/ 2147483647 w 68"/>
                      <a:gd name="T23" fmla="*/ 2147483647 h 56"/>
                      <a:gd name="T24" fmla="*/ 2147483647 w 68"/>
                      <a:gd name="T25" fmla="*/ 2147483647 h 56"/>
                      <a:gd name="T26" fmla="*/ 0 w 68"/>
                      <a:gd name="T27" fmla="*/ 0 h 5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68"/>
                      <a:gd name="T43" fmla="*/ 0 h 56"/>
                      <a:gd name="T44" fmla="*/ 68 w 68"/>
                      <a:gd name="T45" fmla="*/ 56 h 56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68" h="56">
                        <a:moveTo>
                          <a:pt x="0" y="0"/>
                        </a:moveTo>
                        <a:lnTo>
                          <a:pt x="6" y="6"/>
                        </a:lnTo>
                        <a:lnTo>
                          <a:pt x="12" y="14"/>
                        </a:lnTo>
                        <a:lnTo>
                          <a:pt x="28" y="26"/>
                        </a:lnTo>
                        <a:lnTo>
                          <a:pt x="40" y="30"/>
                        </a:lnTo>
                        <a:lnTo>
                          <a:pt x="50" y="32"/>
                        </a:lnTo>
                        <a:lnTo>
                          <a:pt x="62" y="36"/>
                        </a:lnTo>
                        <a:lnTo>
                          <a:pt x="66" y="38"/>
                        </a:lnTo>
                        <a:lnTo>
                          <a:pt x="68" y="42"/>
                        </a:lnTo>
                        <a:lnTo>
                          <a:pt x="48" y="52"/>
                        </a:lnTo>
                        <a:lnTo>
                          <a:pt x="40" y="54"/>
                        </a:lnTo>
                        <a:lnTo>
                          <a:pt x="28" y="56"/>
                        </a:lnTo>
                        <a:lnTo>
                          <a:pt x="18" y="5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75" name="ïṣļïḑe">
                    <a:extLst>
                      <a:ext uri="{FF2B5EF4-FFF2-40B4-BE49-F238E27FC236}">
                        <a16:creationId xmlns="" xmlns:a16="http://schemas.microsoft.com/office/drawing/2014/main" id="{1574589B-E568-4178-84BB-209A31BDBAE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142942" y="3489388"/>
                    <a:ext cx="322269" cy="507184"/>
                  </a:xfrm>
                  <a:custGeom>
                    <a:avLst/>
                    <a:gdLst>
                      <a:gd name="T0" fmla="*/ 2147483647 w 184"/>
                      <a:gd name="T1" fmla="*/ 2147483647 h 304"/>
                      <a:gd name="T2" fmla="*/ 2147483647 w 184"/>
                      <a:gd name="T3" fmla="*/ 2147483647 h 304"/>
                      <a:gd name="T4" fmla="*/ 2147483647 w 184"/>
                      <a:gd name="T5" fmla="*/ 2147483647 h 304"/>
                      <a:gd name="T6" fmla="*/ 2147483647 w 184"/>
                      <a:gd name="T7" fmla="*/ 2147483647 h 304"/>
                      <a:gd name="T8" fmla="*/ 2147483647 w 184"/>
                      <a:gd name="T9" fmla="*/ 2147483647 h 304"/>
                      <a:gd name="T10" fmla="*/ 2147483647 w 184"/>
                      <a:gd name="T11" fmla="*/ 2147483647 h 304"/>
                      <a:gd name="T12" fmla="*/ 2147483647 w 184"/>
                      <a:gd name="T13" fmla="*/ 2147483647 h 304"/>
                      <a:gd name="T14" fmla="*/ 2147483647 w 184"/>
                      <a:gd name="T15" fmla="*/ 2147483647 h 304"/>
                      <a:gd name="T16" fmla="*/ 2147483647 w 184"/>
                      <a:gd name="T17" fmla="*/ 2147483647 h 304"/>
                      <a:gd name="T18" fmla="*/ 2147483647 w 184"/>
                      <a:gd name="T19" fmla="*/ 2147483647 h 304"/>
                      <a:gd name="T20" fmla="*/ 2147483647 w 184"/>
                      <a:gd name="T21" fmla="*/ 2147483647 h 304"/>
                      <a:gd name="T22" fmla="*/ 2147483647 w 184"/>
                      <a:gd name="T23" fmla="*/ 2147483647 h 304"/>
                      <a:gd name="T24" fmla="*/ 2147483647 w 184"/>
                      <a:gd name="T25" fmla="*/ 2147483647 h 304"/>
                      <a:gd name="T26" fmla="*/ 2147483647 w 184"/>
                      <a:gd name="T27" fmla="*/ 2147483647 h 304"/>
                      <a:gd name="T28" fmla="*/ 2147483647 w 184"/>
                      <a:gd name="T29" fmla="*/ 2147483647 h 304"/>
                      <a:gd name="T30" fmla="*/ 2147483647 w 184"/>
                      <a:gd name="T31" fmla="*/ 2147483647 h 304"/>
                      <a:gd name="T32" fmla="*/ 2147483647 w 184"/>
                      <a:gd name="T33" fmla="*/ 2147483647 h 304"/>
                      <a:gd name="T34" fmla="*/ 2147483647 w 184"/>
                      <a:gd name="T35" fmla="*/ 2147483647 h 304"/>
                      <a:gd name="T36" fmla="*/ 2147483647 w 184"/>
                      <a:gd name="T37" fmla="*/ 2147483647 h 304"/>
                      <a:gd name="T38" fmla="*/ 2147483647 w 184"/>
                      <a:gd name="T39" fmla="*/ 2147483647 h 304"/>
                      <a:gd name="T40" fmla="*/ 2147483647 w 184"/>
                      <a:gd name="T41" fmla="*/ 2147483647 h 304"/>
                      <a:gd name="T42" fmla="*/ 2147483647 w 184"/>
                      <a:gd name="T43" fmla="*/ 2147483647 h 304"/>
                      <a:gd name="T44" fmla="*/ 2147483647 w 184"/>
                      <a:gd name="T45" fmla="*/ 2147483647 h 304"/>
                      <a:gd name="T46" fmla="*/ 2147483647 w 184"/>
                      <a:gd name="T47" fmla="*/ 2147483647 h 304"/>
                      <a:gd name="T48" fmla="*/ 2147483647 w 184"/>
                      <a:gd name="T49" fmla="*/ 2147483647 h 304"/>
                      <a:gd name="T50" fmla="*/ 2147483647 w 184"/>
                      <a:gd name="T51" fmla="*/ 2147483647 h 304"/>
                      <a:gd name="T52" fmla="*/ 2147483647 w 184"/>
                      <a:gd name="T53" fmla="*/ 2147483647 h 304"/>
                      <a:gd name="T54" fmla="*/ 2147483647 w 184"/>
                      <a:gd name="T55" fmla="*/ 2147483647 h 304"/>
                      <a:gd name="T56" fmla="*/ 2147483647 w 184"/>
                      <a:gd name="T57" fmla="*/ 2147483647 h 304"/>
                      <a:gd name="T58" fmla="*/ 2147483647 w 184"/>
                      <a:gd name="T59" fmla="*/ 2147483647 h 304"/>
                      <a:gd name="T60" fmla="*/ 2147483647 w 184"/>
                      <a:gd name="T61" fmla="*/ 2147483647 h 304"/>
                      <a:gd name="T62" fmla="*/ 2147483647 w 184"/>
                      <a:gd name="T63" fmla="*/ 2147483647 h 304"/>
                      <a:gd name="T64" fmla="*/ 2147483647 w 184"/>
                      <a:gd name="T65" fmla="*/ 2147483647 h 304"/>
                      <a:gd name="T66" fmla="*/ 2147483647 w 184"/>
                      <a:gd name="T67" fmla="*/ 2147483647 h 304"/>
                      <a:gd name="T68" fmla="*/ 2147483647 w 184"/>
                      <a:gd name="T69" fmla="*/ 2147483647 h 304"/>
                      <a:gd name="T70" fmla="*/ 2147483647 w 184"/>
                      <a:gd name="T71" fmla="*/ 2147483647 h 304"/>
                      <a:gd name="T72" fmla="*/ 2147483647 w 184"/>
                      <a:gd name="T73" fmla="*/ 2147483647 h 304"/>
                      <a:gd name="T74" fmla="*/ 2147483647 w 184"/>
                      <a:gd name="T75" fmla="*/ 2147483647 h 304"/>
                      <a:gd name="T76" fmla="*/ 2147483647 w 184"/>
                      <a:gd name="T77" fmla="*/ 2147483647 h 304"/>
                      <a:gd name="T78" fmla="*/ 2147483647 w 184"/>
                      <a:gd name="T79" fmla="*/ 2147483647 h 304"/>
                      <a:gd name="T80" fmla="*/ 2147483647 w 184"/>
                      <a:gd name="T81" fmla="*/ 2147483647 h 304"/>
                      <a:gd name="T82" fmla="*/ 2147483647 w 184"/>
                      <a:gd name="T83" fmla="*/ 2147483647 h 304"/>
                      <a:gd name="T84" fmla="*/ 2147483647 w 184"/>
                      <a:gd name="T85" fmla="*/ 2147483647 h 304"/>
                      <a:gd name="T86" fmla="*/ 2147483647 w 184"/>
                      <a:gd name="T87" fmla="*/ 2147483647 h 304"/>
                      <a:gd name="T88" fmla="*/ 2147483647 w 184"/>
                      <a:gd name="T89" fmla="*/ 2147483647 h 304"/>
                      <a:gd name="T90" fmla="*/ 0 w 184"/>
                      <a:gd name="T91" fmla="*/ 2147483647 h 304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w 184"/>
                      <a:gd name="T139" fmla="*/ 0 h 304"/>
                      <a:gd name="T140" fmla="*/ 184 w 184"/>
                      <a:gd name="T141" fmla="*/ 304 h 304"/>
                    </a:gdLst>
                    <a:ahLst/>
                    <a:cxnLst>
                      <a:cxn ang="T92">
                        <a:pos x="T0" y="T1"/>
                      </a:cxn>
                      <a:cxn ang="T93">
                        <a:pos x="T2" y="T3"/>
                      </a:cxn>
                      <a:cxn ang="T94">
                        <a:pos x="T4" y="T5"/>
                      </a:cxn>
                      <a:cxn ang="T95">
                        <a:pos x="T6" y="T7"/>
                      </a:cxn>
                      <a:cxn ang="T96">
                        <a:pos x="T8" y="T9"/>
                      </a:cxn>
                      <a:cxn ang="T97">
                        <a:pos x="T10" y="T11"/>
                      </a:cxn>
                      <a:cxn ang="T98">
                        <a:pos x="T12" y="T13"/>
                      </a:cxn>
                      <a:cxn ang="T99">
                        <a:pos x="T14" y="T15"/>
                      </a:cxn>
                      <a:cxn ang="T100">
                        <a:pos x="T16" y="T17"/>
                      </a:cxn>
                      <a:cxn ang="T101">
                        <a:pos x="T18" y="T19"/>
                      </a:cxn>
                      <a:cxn ang="T102">
                        <a:pos x="T20" y="T21"/>
                      </a:cxn>
                      <a:cxn ang="T103">
                        <a:pos x="T22" y="T23"/>
                      </a:cxn>
                      <a:cxn ang="T104">
                        <a:pos x="T24" y="T25"/>
                      </a:cxn>
                      <a:cxn ang="T105">
                        <a:pos x="T26" y="T27"/>
                      </a:cxn>
                      <a:cxn ang="T106">
                        <a:pos x="T28" y="T29"/>
                      </a:cxn>
                      <a:cxn ang="T107">
                        <a:pos x="T30" y="T31"/>
                      </a:cxn>
                      <a:cxn ang="T108">
                        <a:pos x="T32" y="T33"/>
                      </a:cxn>
                      <a:cxn ang="T109">
                        <a:pos x="T34" y="T35"/>
                      </a:cxn>
                      <a:cxn ang="T110">
                        <a:pos x="T36" y="T37"/>
                      </a:cxn>
                      <a:cxn ang="T111">
                        <a:pos x="T38" y="T39"/>
                      </a:cxn>
                      <a:cxn ang="T112">
                        <a:pos x="T40" y="T41"/>
                      </a:cxn>
                      <a:cxn ang="T113">
                        <a:pos x="T42" y="T43"/>
                      </a:cxn>
                      <a:cxn ang="T114">
                        <a:pos x="T44" y="T45"/>
                      </a:cxn>
                      <a:cxn ang="T115">
                        <a:pos x="T46" y="T47"/>
                      </a:cxn>
                      <a:cxn ang="T116">
                        <a:pos x="T48" y="T49"/>
                      </a:cxn>
                      <a:cxn ang="T117">
                        <a:pos x="T50" y="T51"/>
                      </a:cxn>
                      <a:cxn ang="T118">
                        <a:pos x="T52" y="T53"/>
                      </a:cxn>
                      <a:cxn ang="T119">
                        <a:pos x="T54" y="T55"/>
                      </a:cxn>
                      <a:cxn ang="T120">
                        <a:pos x="T56" y="T57"/>
                      </a:cxn>
                      <a:cxn ang="T121">
                        <a:pos x="T58" y="T59"/>
                      </a:cxn>
                      <a:cxn ang="T122">
                        <a:pos x="T60" y="T61"/>
                      </a:cxn>
                      <a:cxn ang="T123">
                        <a:pos x="T62" y="T63"/>
                      </a:cxn>
                      <a:cxn ang="T124">
                        <a:pos x="T64" y="T65"/>
                      </a:cxn>
                      <a:cxn ang="T125">
                        <a:pos x="T66" y="T67"/>
                      </a:cxn>
                      <a:cxn ang="T126">
                        <a:pos x="T68" y="T69"/>
                      </a:cxn>
                      <a:cxn ang="T127">
                        <a:pos x="T70" y="T71"/>
                      </a:cxn>
                      <a:cxn ang="T128">
                        <a:pos x="T72" y="T73"/>
                      </a:cxn>
                      <a:cxn ang="T129">
                        <a:pos x="T74" y="T75"/>
                      </a:cxn>
                      <a:cxn ang="T130">
                        <a:pos x="T76" y="T77"/>
                      </a:cxn>
                      <a:cxn ang="T131">
                        <a:pos x="T78" y="T79"/>
                      </a:cxn>
                      <a:cxn ang="T132">
                        <a:pos x="T80" y="T81"/>
                      </a:cxn>
                      <a:cxn ang="T133">
                        <a:pos x="T82" y="T83"/>
                      </a:cxn>
                      <a:cxn ang="T134">
                        <a:pos x="T84" y="T85"/>
                      </a:cxn>
                      <a:cxn ang="T135">
                        <a:pos x="T86" y="T87"/>
                      </a:cxn>
                      <a:cxn ang="T136">
                        <a:pos x="T88" y="T89"/>
                      </a:cxn>
                      <a:cxn ang="T137">
                        <a:pos x="T90" y="T91"/>
                      </a:cxn>
                    </a:cxnLst>
                    <a:rect l="T138" t="T139" r="T140" b="T141"/>
                    <a:pathLst>
                      <a:path w="184" h="304">
                        <a:moveTo>
                          <a:pt x="2" y="204"/>
                        </a:moveTo>
                        <a:lnTo>
                          <a:pt x="2" y="194"/>
                        </a:lnTo>
                        <a:lnTo>
                          <a:pt x="6" y="184"/>
                        </a:lnTo>
                        <a:lnTo>
                          <a:pt x="8" y="178"/>
                        </a:lnTo>
                        <a:lnTo>
                          <a:pt x="18" y="176"/>
                        </a:lnTo>
                        <a:lnTo>
                          <a:pt x="18" y="172"/>
                        </a:lnTo>
                        <a:lnTo>
                          <a:pt x="22" y="166"/>
                        </a:lnTo>
                        <a:lnTo>
                          <a:pt x="26" y="162"/>
                        </a:lnTo>
                        <a:lnTo>
                          <a:pt x="28" y="158"/>
                        </a:lnTo>
                        <a:lnTo>
                          <a:pt x="26" y="142"/>
                        </a:lnTo>
                        <a:lnTo>
                          <a:pt x="24" y="124"/>
                        </a:lnTo>
                        <a:lnTo>
                          <a:pt x="26" y="118"/>
                        </a:lnTo>
                        <a:lnTo>
                          <a:pt x="28" y="114"/>
                        </a:lnTo>
                        <a:lnTo>
                          <a:pt x="26" y="106"/>
                        </a:lnTo>
                        <a:lnTo>
                          <a:pt x="22" y="100"/>
                        </a:lnTo>
                        <a:lnTo>
                          <a:pt x="18" y="96"/>
                        </a:lnTo>
                        <a:lnTo>
                          <a:pt x="18" y="90"/>
                        </a:lnTo>
                        <a:lnTo>
                          <a:pt x="16" y="90"/>
                        </a:lnTo>
                        <a:lnTo>
                          <a:pt x="22" y="86"/>
                        </a:lnTo>
                        <a:lnTo>
                          <a:pt x="28" y="82"/>
                        </a:lnTo>
                        <a:lnTo>
                          <a:pt x="26" y="76"/>
                        </a:lnTo>
                        <a:lnTo>
                          <a:pt x="26" y="70"/>
                        </a:lnTo>
                        <a:lnTo>
                          <a:pt x="28" y="68"/>
                        </a:lnTo>
                        <a:lnTo>
                          <a:pt x="32" y="72"/>
                        </a:lnTo>
                        <a:lnTo>
                          <a:pt x="40" y="74"/>
                        </a:lnTo>
                        <a:lnTo>
                          <a:pt x="42" y="64"/>
                        </a:lnTo>
                        <a:lnTo>
                          <a:pt x="46" y="62"/>
                        </a:lnTo>
                        <a:lnTo>
                          <a:pt x="48" y="58"/>
                        </a:lnTo>
                        <a:lnTo>
                          <a:pt x="52" y="58"/>
                        </a:lnTo>
                        <a:lnTo>
                          <a:pt x="56" y="54"/>
                        </a:lnTo>
                        <a:lnTo>
                          <a:pt x="58" y="48"/>
                        </a:lnTo>
                        <a:lnTo>
                          <a:pt x="60" y="42"/>
                        </a:lnTo>
                        <a:lnTo>
                          <a:pt x="60" y="34"/>
                        </a:lnTo>
                        <a:lnTo>
                          <a:pt x="62" y="30"/>
                        </a:lnTo>
                        <a:lnTo>
                          <a:pt x="66" y="26"/>
                        </a:lnTo>
                        <a:lnTo>
                          <a:pt x="72" y="24"/>
                        </a:lnTo>
                        <a:lnTo>
                          <a:pt x="80" y="24"/>
                        </a:lnTo>
                        <a:lnTo>
                          <a:pt x="82" y="20"/>
                        </a:lnTo>
                        <a:lnTo>
                          <a:pt x="86" y="18"/>
                        </a:lnTo>
                        <a:lnTo>
                          <a:pt x="98" y="14"/>
                        </a:lnTo>
                        <a:lnTo>
                          <a:pt x="110" y="10"/>
                        </a:lnTo>
                        <a:lnTo>
                          <a:pt x="118" y="4"/>
                        </a:lnTo>
                        <a:lnTo>
                          <a:pt x="124" y="2"/>
                        </a:lnTo>
                        <a:lnTo>
                          <a:pt x="128" y="0"/>
                        </a:lnTo>
                        <a:lnTo>
                          <a:pt x="128" y="8"/>
                        </a:lnTo>
                        <a:lnTo>
                          <a:pt x="124" y="10"/>
                        </a:lnTo>
                        <a:lnTo>
                          <a:pt x="120" y="14"/>
                        </a:lnTo>
                        <a:lnTo>
                          <a:pt x="118" y="18"/>
                        </a:lnTo>
                        <a:lnTo>
                          <a:pt x="110" y="28"/>
                        </a:lnTo>
                        <a:lnTo>
                          <a:pt x="98" y="40"/>
                        </a:lnTo>
                        <a:lnTo>
                          <a:pt x="94" y="48"/>
                        </a:lnTo>
                        <a:lnTo>
                          <a:pt x="92" y="56"/>
                        </a:lnTo>
                        <a:lnTo>
                          <a:pt x="94" y="62"/>
                        </a:lnTo>
                        <a:lnTo>
                          <a:pt x="98" y="64"/>
                        </a:lnTo>
                        <a:lnTo>
                          <a:pt x="100" y="68"/>
                        </a:lnTo>
                        <a:lnTo>
                          <a:pt x="102" y="72"/>
                        </a:lnTo>
                        <a:lnTo>
                          <a:pt x="106" y="76"/>
                        </a:lnTo>
                        <a:lnTo>
                          <a:pt x="108" y="82"/>
                        </a:lnTo>
                        <a:lnTo>
                          <a:pt x="104" y="88"/>
                        </a:lnTo>
                        <a:lnTo>
                          <a:pt x="102" y="92"/>
                        </a:lnTo>
                        <a:lnTo>
                          <a:pt x="104" y="94"/>
                        </a:lnTo>
                        <a:lnTo>
                          <a:pt x="108" y="98"/>
                        </a:lnTo>
                        <a:lnTo>
                          <a:pt x="112" y="100"/>
                        </a:lnTo>
                        <a:lnTo>
                          <a:pt x="116" y="102"/>
                        </a:lnTo>
                        <a:lnTo>
                          <a:pt x="130" y="104"/>
                        </a:lnTo>
                        <a:lnTo>
                          <a:pt x="142" y="106"/>
                        </a:lnTo>
                        <a:lnTo>
                          <a:pt x="142" y="112"/>
                        </a:lnTo>
                        <a:lnTo>
                          <a:pt x="146" y="116"/>
                        </a:lnTo>
                        <a:lnTo>
                          <a:pt x="152" y="118"/>
                        </a:lnTo>
                        <a:lnTo>
                          <a:pt x="158" y="118"/>
                        </a:lnTo>
                        <a:lnTo>
                          <a:pt x="166" y="118"/>
                        </a:lnTo>
                        <a:lnTo>
                          <a:pt x="170" y="118"/>
                        </a:lnTo>
                        <a:lnTo>
                          <a:pt x="176" y="116"/>
                        </a:lnTo>
                        <a:lnTo>
                          <a:pt x="184" y="116"/>
                        </a:lnTo>
                        <a:lnTo>
                          <a:pt x="176" y="132"/>
                        </a:lnTo>
                        <a:lnTo>
                          <a:pt x="174" y="142"/>
                        </a:lnTo>
                        <a:lnTo>
                          <a:pt x="172" y="148"/>
                        </a:lnTo>
                        <a:lnTo>
                          <a:pt x="174" y="154"/>
                        </a:lnTo>
                        <a:lnTo>
                          <a:pt x="178" y="158"/>
                        </a:lnTo>
                        <a:lnTo>
                          <a:pt x="180" y="162"/>
                        </a:lnTo>
                        <a:lnTo>
                          <a:pt x="182" y="168"/>
                        </a:lnTo>
                        <a:lnTo>
                          <a:pt x="182" y="170"/>
                        </a:lnTo>
                        <a:lnTo>
                          <a:pt x="180" y="174"/>
                        </a:lnTo>
                        <a:lnTo>
                          <a:pt x="178" y="174"/>
                        </a:lnTo>
                        <a:lnTo>
                          <a:pt x="178" y="178"/>
                        </a:lnTo>
                        <a:lnTo>
                          <a:pt x="180" y="182"/>
                        </a:lnTo>
                        <a:lnTo>
                          <a:pt x="184" y="190"/>
                        </a:lnTo>
                        <a:lnTo>
                          <a:pt x="170" y="198"/>
                        </a:lnTo>
                        <a:lnTo>
                          <a:pt x="160" y="200"/>
                        </a:lnTo>
                        <a:lnTo>
                          <a:pt x="148" y="200"/>
                        </a:lnTo>
                        <a:lnTo>
                          <a:pt x="142" y="204"/>
                        </a:lnTo>
                        <a:lnTo>
                          <a:pt x="144" y="204"/>
                        </a:lnTo>
                        <a:lnTo>
                          <a:pt x="146" y="206"/>
                        </a:lnTo>
                        <a:lnTo>
                          <a:pt x="148" y="210"/>
                        </a:lnTo>
                        <a:lnTo>
                          <a:pt x="152" y="212"/>
                        </a:lnTo>
                        <a:lnTo>
                          <a:pt x="152" y="220"/>
                        </a:lnTo>
                        <a:lnTo>
                          <a:pt x="146" y="220"/>
                        </a:lnTo>
                        <a:lnTo>
                          <a:pt x="142" y="222"/>
                        </a:lnTo>
                        <a:lnTo>
                          <a:pt x="140" y="226"/>
                        </a:lnTo>
                        <a:lnTo>
                          <a:pt x="138" y="228"/>
                        </a:lnTo>
                        <a:lnTo>
                          <a:pt x="140" y="234"/>
                        </a:lnTo>
                        <a:lnTo>
                          <a:pt x="142" y="240"/>
                        </a:lnTo>
                        <a:lnTo>
                          <a:pt x="146" y="246"/>
                        </a:lnTo>
                        <a:lnTo>
                          <a:pt x="148" y="252"/>
                        </a:lnTo>
                        <a:lnTo>
                          <a:pt x="146" y="276"/>
                        </a:lnTo>
                        <a:lnTo>
                          <a:pt x="142" y="304"/>
                        </a:lnTo>
                        <a:lnTo>
                          <a:pt x="136" y="300"/>
                        </a:lnTo>
                        <a:lnTo>
                          <a:pt x="132" y="298"/>
                        </a:lnTo>
                        <a:lnTo>
                          <a:pt x="130" y="294"/>
                        </a:lnTo>
                        <a:lnTo>
                          <a:pt x="132" y="290"/>
                        </a:lnTo>
                        <a:lnTo>
                          <a:pt x="136" y="286"/>
                        </a:lnTo>
                        <a:lnTo>
                          <a:pt x="138" y="282"/>
                        </a:lnTo>
                        <a:lnTo>
                          <a:pt x="140" y="278"/>
                        </a:lnTo>
                        <a:lnTo>
                          <a:pt x="134" y="274"/>
                        </a:lnTo>
                        <a:lnTo>
                          <a:pt x="126" y="272"/>
                        </a:lnTo>
                        <a:lnTo>
                          <a:pt x="122" y="274"/>
                        </a:lnTo>
                        <a:lnTo>
                          <a:pt x="122" y="278"/>
                        </a:lnTo>
                        <a:lnTo>
                          <a:pt x="118" y="274"/>
                        </a:lnTo>
                        <a:lnTo>
                          <a:pt x="116" y="272"/>
                        </a:lnTo>
                        <a:lnTo>
                          <a:pt x="114" y="272"/>
                        </a:lnTo>
                        <a:lnTo>
                          <a:pt x="110" y="274"/>
                        </a:lnTo>
                        <a:lnTo>
                          <a:pt x="108" y="276"/>
                        </a:lnTo>
                        <a:lnTo>
                          <a:pt x="106" y="276"/>
                        </a:lnTo>
                        <a:lnTo>
                          <a:pt x="90" y="276"/>
                        </a:lnTo>
                        <a:lnTo>
                          <a:pt x="88" y="268"/>
                        </a:lnTo>
                        <a:lnTo>
                          <a:pt x="86" y="260"/>
                        </a:lnTo>
                        <a:lnTo>
                          <a:pt x="82" y="256"/>
                        </a:lnTo>
                        <a:lnTo>
                          <a:pt x="76" y="248"/>
                        </a:lnTo>
                        <a:lnTo>
                          <a:pt x="68" y="242"/>
                        </a:lnTo>
                        <a:lnTo>
                          <a:pt x="62" y="238"/>
                        </a:lnTo>
                        <a:lnTo>
                          <a:pt x="58" y="234"/>
                        </a:lnTo>
                        <a:lnTo>
                          <a:pt x="52" y="234"/>
                        </a:lnTo>
                        <a:lnTo>
                          <a:pt x="50" y="230"/>
                        </a:lnTo>
                        <a:lnTo>
                          <a:pt x="52" y="228"/>
                        </a:lnTo>
                        <a:lnTo>
                          <a:pt x="36" y="226"/>
                        </a:lnTo>
                        <a:lnTo>
                          <a:pt x="22" y="220"/>
                        </a:lnTo>
                        <a:lnTo>
                          <a:pt x="10" y="212"/>
                        </a:lnTo>
                        <a:lnTo>
                          <a:pt x="0" y="204"/>
                        </a:lnTo>
                        <a:lnTo>
                          <a:pt x="2" y="20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76" name="íṥḻîḋè">
                    <a:extLst>
                      <a:ext uri="{FF2B5EF4-FFF2-40B4-BE49-F238E27FC236}">
                        <a16:creationId xmlns="" xmlns:a16="http://schemas.microsoft.com/office/drawing/2014/main" id="{7B1943EC-E47E-43BB-BF31-BEC307D8344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3051904" y="1442442"/>
                    <a:ext cx="1094886" cy="574433"/>
                  </a:xfrm>
                  <a:custGeom>
                    <a:avLst/>
                    <a:gdLst>
                      <a:gd name="T0" fmla="*/ 2147483647 w 628"/>
                      <a:gd name="T1" fmla="*/ 2147483647 h 344"/>
                      <a:gd name="T2" fmla="*/ 2147483647 w 628"/>
                      <a:gd name="T3" fmla="*/ 2147483647 h 344"/>
                      <a:gd name="T4" fmla="*/ 2147483647 w 628"/>
                      <a:gd name="T5" fmla="*/ 2147483647 h 344"/>
                      <a:gd name="T6" fmla="*/ 2147483647 w 628"/>
                      <a:gd name="T7" fmla="*/ 2147483647 h 344"/>
                      <a:gd name="T8" fmla="*/ 2147483647 w 628"/>
                      <a:gd name="T9" fmla="*/ 2147483647 h 344"/>
                      <a:gd name="T10" fmla="*/ 2147483647 w 628"/>
                      <a:gd name="T11" fmla="*/ 2147483647 h 344"/>
                      <a:gd name="T12" fmla="*/ 2147483647 w 628"/>
                      <a:gd name="T13" fmla="*/ 2147483647 h 344"/>
                      <a:gd name="T14" fmla="*/ 2147483647 w 628"/>
                      <a:gd name="T15" fmla="*/ 2147483647 h 344"/>
                      <a:gd name="T16" fmla="*/ 2147483647 w 628"/>
                      <a:gd name="T17" fmla="*/ 2147483647 h 344"/>
                      <a:gd name="T18" fmla="*/ 2147483647 w 628"/>
                      <a:gd name="T19" fmla="*/ 2147483647 h 344"/>
                      <a:gd name="T20" fmla="*/ 2147483647 w 628"/>
                      <a:gd name="T21" fmla="*/ 2147483647 h 344"/>
                      <a:gd name="T22" fmla="*/ 2147483647 w 628"/>
                      <a:gd name="T23" fmla="*/ 2147483647 h 344"/>
                      <a:gd name="T24" fmla="*/ 2147483647 w 628"/>
                      <a:gd name="T25" fmla="*/ 2147483647 h 344"/>
                      <a:gd name="T26" fmla="*/ 2147483647 w 628"/>
                      <a:gd name="T27" fmla="*/ 2147483647 h 344"/>
                      <a:gd name="T28" fmla="*/ 2147483647 w 628"/>
                      <a:gd name="T29" fmla="*/ 2147483647 h 344"/>
                      <a:gd name="T30" fmla="*/ 2147483647 w 628"/>
                      <a:gd name="T31" fmla="*/ 2147483647 h 344"/>
                      <a:gd name="T32" fmla="*/ 2147483647 w 628"/>
                      <a:gd name="T33" fmla="*/ 2147483647 h 344"/>
                      <a:gd name="T34" fmla="*/ 2147483647 w 628"/>
                      <a:gd name="T35" fmla="*/ 2147483647 h 344"/>
                      <a:gd name="T36" fmla="*/ 2147483647 w 628"/>
                      <a:gd name="T37" fmla="*/ 2147483647 h 344"/>
                      <a:gd name="T38" fmla="*/ 2147483647 w 628"/>
                      <a:gd name="T39" fmla="*/ 2147483647 h 344"/>
                      <a:gd name="T40" fmla="*/ 2147483647 w 628"/>
                      <a:gd name="T41" fmla="*/ 2147483647 h 344"/>
                      <a:gd name="T42" fmla="*/ 2147483647 w 628"/>
                      <a:gd name="T43" fmla="*/ 2147483647 h 344"/>
                      <a:gd name="T44" fmla="*/ 2147483647 w 628"/>
                      <a:gd name="T45" fmla="*/ 2147483647 h 344"/>
                      <a:gd name="T46" fmla="*/ 2147483647 w 628"/>
                      <a:gd name="T47" fmla="*/ 2147483647 h 344"/>
                      <a:gd name="T48" fmla="*/ 2147483647 w 628"/>
                      <a:gd name="T49" fmla="*/ 2147483647 h 344"/>
                      <a:gd name="T50" fmla="*/ 2147483647 w 628"/>
                      <a:gd name="T51" fmla="*/ 2147483647 h 344"/>
                      <a:gd name="T52" fmla="*/ 2147483647 w 628"/>
                      <a:gd name="T53" fmla="*/ 2147483647 h 344"/>
                      <a:gd name="T54" fmla="*/ 2147483647 w 628"/>
                      <a:gd name="T55" fmla="*/ 2147483647 h 344"/>
                      <a:gd name="T56" fmla="*/ 2147483647 w 628"/>
                      <a:gd name="T57" fmla="*/ 2147483647 h 344"/>
                      <a:gd name="T58" fmla="*/ 2147483647 w 628"/>
                      <a:gd name="T59" fmla="*/ 2147483647 h 344"/>
                      <a:gd name="T60" fmla="*/ 0 w 628"/>
                      <a:gd name="T61" fmla="*/ 2147483647 h 344"/>
                      <a:gd name="T62" fmla="*/ 2147483647 w 628"/>
                      <a:gd name="T63" fmla="*/ 2147483647 h 344"/>
                      <a:gd name="T64" fmla="*/ 2147483647 w 628"/>
                      <a:gd name="T65" fmla="*/ 2147483647 h 344"/>
                      <a:gd name="T66" fmla="*/ 2147483647 w 628"/>
                      <a:gd name="T67" fmla="*/ 2147483647 h 344"/>
                      <a:gd name="T68" fmla="*/ 2147483647 w 628"/>
                      <a:gd name="T69" fmla="*/ 2147483647 h 344"/>
                      <a:gd name="T70" fmla="*/ 2147483647 w 628"/>
                      <a:gd name="T71" fmla="*/ 2147483647 h 344"/>
                      <a:gd name="T72" fmla="*/ 2147483647 w 628"/>
                      <a:gd name="T73" fmla="*/ 2147483647 h 344"/>
                      <a:gd name="T74" fmla="*/ 2147483647 w 628"/>
                      <a:gd name="T75" fmla="*/ 2147483647 h 344"/>
                      <a:gd name="T76" fmla="*/ 2147483647 w 628"/>
                      <a:gd name="T77" fmla="*/ 2147483647 h 344"/>
                      <a:gd name="T78" fmla="*/ 2147483647 w 628"/>
                      <a:gd name="T79" fmla="*/ 2147483647 h 344"/>
                      <a:gd name="T80" fmla="*/ 2147483647 w 628"/>
                      <a:gd name="T81" fmla="*/ 2147483647 h 344"/>
                      <a:gd name="T82" fmla="*/ 2147483647 w 628"/>
                      <a:gd name="T83" fmla="*/ 2147483647 h 344"/>
                      <a:gd name="T84" fmla="*/ 2147483647 w 628"/>
                      <a:gd name="T85" fmla="*/ 2147483647 h 344"/>
                      <a:gd name="T86" fmla="*/ 2147483647 w 628"/>
                      <a:gd name="T87" fmla="*/ 2147483647 h 344"/>
                      <a:gd name="T88" fmla="*/ 2147483647 w 628"/>
                      <a:gd name="T89" fmla="*/ 2147483647 h 344"/>
                      <a:gd name="T90" fmla="*/ 2147483647 w 628"/>
                      <a:gd name="T91" fmla="*/ 2147483647 h 344"/>
                      <a:gd name="T92" fmla="*/ 2147483647 w 628"/>
                      <a:gd name="T93" fmla="*/ 2147483647 h 344"/>
                      <a:gd name="T94" fmla="*/ 2147483647 w 628"/>
                      <a:gd name="T95" fmla="*/ 2147483647 h 344"/>
                      <a:gd name="T96" fmla="*/ 2147483647 w 628"/>
                      <a:gd name="T97" fmla="*/ 2147483647 h 344"/>
                      <a:gd name="T98" fmla="*/ 2147483647 w 628"/>
                      <a:gd name="T99" fmla="*/ 2147483647 h 344"/>
                      <a:gd name="T100" fmla="*/ 2147483647 w 628"/>
                      <a:gd name="T101" fmla="*/ 2147483647 h 344"/>
                      <a:gd name="T102" fmla="*/ 2147483647 w 628"/>
                      <a:gd name="T103" fmla="*/ 2147483647 h 344"/>
                      <a:gd name="T104" fmla="*/ 2147483647 w 628"/>
                      <a:gd name="T105" fmla="*/ 2147483647 h 344"/>
                      <a:gd name="T106" fmla="*/ 2147483647 w 628"/>
                      <a:gd name="T107" fmla="*/ 2147483647 h 344"/>
                      <a:gd name="T108" fmla="*/ 2147483647 w 628"/>
                      <a:gd name="T109" fmla="*/ 2147483647 h 344"/>
                      <a:gd name="T110" fmla="*/ 2147483647 w 628"/>
                      <a:gd name="T111" fmla="*/ 2147483647 h 344"/>
                      <a:gd name="T112" fmla="*/ 2147483647 w 628"/>
                      <a:gd name="T113" fmla="*/ 2147483647 h 344"/>
                      <a:gd name="T114" fmla="*/ 2147483647 w 628"/>
                      <a:gd name="T115" fmla="*/ 2147483647 h 344"/>
                      <a:gd name="T116" fmla="*/ 2147483647 w 628"/>
                      <a:gd name="T117" fmla="*/ 2147483647 h 344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w 628"/>
                      <a:gd name="T178" fmla="*/ 0 h 344"/>
                      <a:gd name="T179" fmla="*/ 628 w 628"/>
                      <a:gd name="T180" fmla="*/ 344 h 344"/>
                    </a:gdLst>
                    <a:ahLst/>
                    <a:cxnLst>
                      <a:cxn ang="T118">
                        <a:pos x="T0" y="T1"/>
                      </a:cxn>
                      <a:cxn ang="T119">
                        <a:pos x="T2" y="T3"/>
                      </a:cxn>
                      <a:cxn ang="T120">
                        <a:pos x="T4" y="T5"/>
                      </a:cxn>
                      <a:cxn ang="T121">
                        <a:pos x="T6" y="T7"/>
                      </a:cxn>
                      <a:cxn ang="T122">
                        <a:pos x="T8" y="T9"/>
                      </a:cxn>
                      <a:cxn ang="T123">
                        <a:pos x="T10" y="T11"/>
                      </a:cxn>
                      <a:cxn ang="T124">
                        <a:pos x="T12" y="T13"/>
                      </a:cxn>
                      <a:cxn ang="T125">
                        <a:pos x="T14" y="T15"/>
                      </a:cxn>
                      <a:cxn ang="T126">
                        <a:pos x="T16" y="T17"/>
                      </a:cxn>
                      <a:cxn ang="T127">
                        <a:pos x="T18" y="T19"/>
                      </a:cxn>
                      <a:cxn ang="T128">
                        <a:pos x="T20" y="T21"/>
                      </a:cxn>
                      <a:cxn ang="T129">
                        <a:pos x="T22" y="T23"/>
                      </a:cxn>
                      <a:cxn ang="T130">
                        <a:pos x="T24" y="T25"/>
                      </a:cxn>
                      <a:cxn ang="T131">
                        <a:pos x="T26" y="T27"/>
                      </a:cxn>
                      <a:cxn ang="T132">
                        <a:pos x="T28" y="T29"/>
                      </a:cxn>
                      <a:cxn ang="T133">
                        <a:pos x="T30" y="T31"/>
                      </a:cxn>
                      <a:cxn ang="T134">
                        <a:pos x="T32" y="T33"/>
                      </a:cxn>
                      <a:cxn ang="T135">
                        <a:pos x="T34" y="T35"/>
                      </a:cxn>
                      <a:cxn ang="T136">
                        <a:pos x="T36" y="T37"/>
                      </a:cxn>
                      <a:cxn ang="T137">
                        <a:pos x="T38" y="T39"/>
                      </a:cxn>
                      <a:cxn ang="T138">
                        <a:pos x="T40" y="T41"/>
                      </a:cxn>
                      <a:cxn ang="T139">
                        <a:pos x="T42" y="T43"/>
                      </a:cxn>
                      <a:cxn ang="T140">
                        <a:pos x="T44" y="T45"/>
                      </a:cxn>
                      <a:cxn ang="T141">
                        <a:pos x="T46" y="T47"/>
                      </a:cxn>
                      <a:cxn ang="T142">
                        <a:pos x="T48" y="T49"/>
                      </a:cxn>
                      <a:cxn ang="T143">
                        <a:pos x="T50" y="T51"/>
                      </a:cxn>
                      <a:cxn ang="T144">
                        <a:pos x="T52" y="T53"/>
                      </a:cxn>
                      <a:cxn ang="T145">
                        <a:pos x="T54" y="T55"/>
                      </a:cxn>
                      <a:cxn ang="T146">
                        <a:pos x="T56" y="T57"/>
                      </a:cxn>
                      <a:cxn ang="T147">
                        <a:pos x="T58" y="T59"/>
                      </a:cxn>
                      <a:cxn ang="T148">
                        <a:pos x="T60" y="T61"/>
                      </a:cxn>
                      <a:cxn ang="T149">
                        <a:pos x="T62" y="T63"/>
                      </a:cxn>
                      <a:cxn ang="T150">
                        <a:pos x="T64" y="T65"/>
                      </a:cxn>
                      <a:cxn ang="T151">
                        <a:pos x="T66" y="T67"/>
                      </a:cxn>
                      <a:cxn ang="T152">
                        <a:pos x="T68" y="T69"/>
                      </a:cxn>
                      <a:cxn ang="T153">
                        <a:pos x="T70" y="T71"/>
                      </a:cxn>
                      <a:cxn ang="T154">
                        <a:pos x="T72" y="T73"/>
                      </a:cxn>
                      <a:cxn ang="T155">
                        <a:pos x="T74" y="T75"/>
                      </a:cxn>
                      <a:cxn ang="T156">
                        <a:pos x="T76" y="T77"/>
                      </a:cxn>
                      <a:cxn ang="T157">
                        <a:pos x="T78" y="T79"/>
                      </a:cxn>
                      <a:cxn ang="T158">
                        <a:pos x="T80" y="T81"/>
                      </a:cxn>
                      <a:cxn ang="T159">
                        <a:pos x="T82" y="T83"/>
                      </a:cxn>
                      <a:cxn ang="T160">
                        <a:pos x="T84" y="T85"/>
                      </a:cxn>
                      <a:cxn ang="T161">
                        <a:pos x="T86" y="T87"/>
                      </a:cxn>
                      <a:cxn ang="T162">
                        <a:pos x="T88" y="T89"/>
                      </a:cxn>
                      <a:cxn ang="T163">
                        <a:pos x="T90" y="T91"/>
                      </a:cxn>
                      <a:cxn ang="T164">
                        <a:pos x="T92" y="T93"/>
                      </a:cxn>
                      <a:cxn ang="T165">
                        <a:pos x="T94" y="T95"/>
                      </a:cxn>
                      <a:cxn ang="T166">
                        <a:pos x="T96" y="T97"/>
                      </a:cxn>
                      <a:cxn ang="T167">
                        <a:pos x="T98" y="T99"/>
                      </a:cxn>
                      <a:cxn ang="T168">
                        <a:pos x="T100" y="T101"/>
                      </a:cxn>
                      <a:cxn ang="T169">
                        <a:pos x="T102" y="T103"/>
                      </a:cxn>
                      <a:cxn ang="T170">
                        <a:pos x="T104" y="T105"/>
                      </a:cxn>
                      <a:cxn ang="T171">
                        <a:pos x="T106" y="T107"/>
                      </a:cxn>
                      <a:cxn ang="T172">
                        <a:pos x="T108" y="T109"/>
                      </a:cxn>
                      <a:cxn ang="T173">
                        <a:pos x="T110" y="T111"/>
                      </a:cxn>
                      <a:cxn ang="T174">
                        <a:pos x="T112" y="T113"/>
                      </a:cxn>
                      <a:cxn ang="T175">
                        <a:pos x="T114" y="T115"/>
                      </a:cxn>
                      <a:cxn ang="T176">
                        <a:pos x="T116" y="T117"/>
                      </a:cxn>
                    </a:cxnLst>
                    <a:rect l="T177" t="T178" r="T179" b="T180"/>
                    <a:pathLst>
                      <a:path w="628" h="344">
                        <a:moveTo>
                          <a:pt x="488" y="180"/>
                        </a:moveTo>
                        <a:lnTo>
                          <a:pt x="464" y="192"/>
                        </a:lnTo>
                        <a:lnTo>
                          <a:pt x="436" y="202"/>
                        </a:lnTo>
                        <a:lnTo>
                          <a:pt x="406" y="208"/>
                        </a:lnTo>
                        <a:lnTo>
                          <a:pt x="390" y="210"/>
                        </a:lnTo>
                        <a:lnTo>
                          <a:pt x="376" y="210"/>
                        </a:lnTo>
                        <a:lnTo>
                          <a:pt x="372" y="210"/>
                        </a:lnTo>
                        <a:lnTo>
                          <a:pt x="370" y="208"/>
                        </a:lnTo>
                        <a:lnTo>
                          <a:pt x="364" y="206"/>
                        </a:lnTo>
                        <a:lnTo>
                          <a:pt x="360" y="212"/>
                        </a:lnTo>
                        <a:lnTo>
                          <a:pt x="356" y="220"/>
                        </a:lnTo>
                        <a:lnTo>
                          <a:pt x="350" y="226"/>
                        </a:lnTo>
                        <a:lnTo>
                          <a:pt x="340" y="232"/>
                        </a:lnTo>
                        <a:lnTo>
                          <a:pt x="334" y="236"/>
                        </a:lnTo>
                        <a:lnTo>
                          <a:pt x="324" y="240"/>
                        </a:lnTo>
                        <a:lnTo>
                          <a:pt x="314" y="242"/>
                        </a:lnTo>
                        <a:lnTo>
                          <a:pt x="306" y="244"/>
                        </a:lnTo>
                        <a:lnTo>
                          <a:pt x="300" y="244"/>
                        </a:lnTo>
                        <a:lnTo>
                          <a:pt x="296" y="246"/>
                        </a:lnTo>
                        <a:lnTo>
                          <a:pt x="292" y="250"/>
                        </a:lnTo>
                        <a:lnTo>
                          <a:pt x="286" y="250"/>
                        </a:lnTo>
                        <a:lnTo>
                          <a:pt x="274" y="250"/>
                        </a:lnTo>
                        <a:lnTo>
                          <a:pt x="260" y="252"/>
                        </a:lnTo>
                        <a:lnTo>
                          <a:pt x="252" y="256"/>
                        </a:lnTo>
                        <a:lnTo>
                          <a:pt x="252" y="258"/>
                        </a:lnTo>
                        <a:lnTo>
                          <a:pt x="252" y="260"/>
                        </a:lnTo>
                        <a:lnTo>
                          <a:pt x="252" y="262"/>
                        </a:lnTo>
                        <a:lnTo>
                          <a:pt x="256" y="266"/>
                        </a:lnTo>
                        <a:lnTo>
                          <a:pt x="252" y="270"/>
                        </a:lnTo>
                        <a:lnTo>
                          <a:pt x="248" y="266"/>
                        </a:lnTo>
                        <a:lnTo>
                          <a:pt x="248" y="278"/>
                        </a:lnTo>
                        <a:lnTo>
                          <a:pt x="244" y="282"/>
                        </a:lnTo>
                        <a:lnTo>
                          <a:pt x="240" y="286"/>
                        </a:lnTo>
                        <a:lnTo>
                          <a:pt x="230" y="290"/>
                        </a:lnTo>
                        <a:lnTo>
                          <a:pt x="222" y="298"/>
                        </a:lnTo>
                        <a:lnTo>
                          <a:pt x="218" y="302"/>
                        </a:lnTo>
                        <a:lnTo>
                          <a:pt x="214" y="308"/>
                        </a:lnTo>
                        <a:lnTo>
                          <a:pt x="212" y="312"/>
                        </a:lnTo>
                        <a:lnTo>
                          <a:pt x="208" y="316"/>
                        </a:lnTo>
                        <a:lnTo>
                          <a:pt x="206" y="316"/>
                        </a:lnTo>
                        <a:lnTo>
                          <a:pt x="202" y="318"/>
                        </a:lnTo>
                        <a:lnTo>
                          <a:pt x="198" y="326"/>
                        </a:lnTo>
                        <a:lnTo>
                          <a:pt x="196" y="336"/>
                        </a:lnTo>
                        <a:lnTo>
                          <a:pt x="194" y="340"/>
                        </a:lnTo>
                        <a:lnTo>
                          <a:pt x="190" y="344"/>
                        </a:lnTo>
                        <a:lnTo>
                          <a:pt x="184" y="344"/>
                        </a:lnTo>
                        <a:lnTo>
                          <a:pt x="178" y="344"/>
                        </a:lnTo>
                        <a:lnTo>
                          <a:pt x="172" y="344"/>
                        </a:lnTo>
                        <a:lnTo>
                          <a:pt x="170" y="344"/>
                        </a:lnTo>
                        <a:lnTo>
                          <a:pt x="162" y="338"/>
                        </a:lnTo>
                        <a:lnTo>
                          <a:pt x="156" y="332"/>
                        </a:lnTo>
                        <a:lnTo>
                          <a:pt x="152" y="330"/>
                        </a:lnTo>
                        <a:lnTo>
                          <a:pt x="144" y="330"/>
                        </a:lnTo>
                        <a:lnTo>
                          <a:pt x="140" y="328"/>
                        </a:lnTo>
                        <a:lnTo>
                          <a:pt x="136" y="326"/>
                        </a:lnTo>
                        <a:lnTo>
                          <a:pt x="132" y="320"/>
                        </a:lnTo>
                        <a:lnTo>
                          <a:pt x="132" y="318"/>
                        </a:lnTo>
                        <a:lnTo>
                          <a:pt x="130" y="314"/>
                        </a:lnTo>
                        <a:lnTo>
                          <a:pt x="126" y="310"/>
                        </a:lnTo>
                        <a:lnTo>
                          <a:pt x="124" y="304"/>
                        </a:lnTo>
                        <a:lnTo>
                          <a:pt x="122" y="298"/>
                        </a:lnTo>
                        <a:lnTo>
                          <a:pt x="116" y="296"/>
                        </a:lnTo>
                        <a:lnTo>
                          <a:pt x="114" y="290"/>
                        </a:lnTo>
                        <a:lnTo>
                          <a:pt x="112" y="284"/>
                        </a:lnTo>
                        <a:lnTo>
                          <a:pt x="112" y="278"/>
                        </a:lnTo>
                        <a:lnTo>
                          <a:pt x="118" y="276"/>
                        </a:lnTo>
                        <a:lnTo>
                          <a:pt x="124" y="272"/>
                        </a:lnTo>
                        <a:lnTo>
                          <a:pt x="114" y="272"/>
                        </a:lnTo>
                        <a:lnTo>
                          <a:pt x="110" y="270"/>
                        </a:lnTo>
                        <a:lnTo>
                          <a:pt x="108" y="266"/>
                        </a:lnTo>
                        <a:lnTo>
                          <a:pt x="110" y="262"/>
                        </a:lnTo>
                        <a:lnTo>
                          <a:pt x="110" y="260"/>
                        </a:lnTo>
                        <a:lnTo>
                          <a:pt x="108" y="256"/>
                        </a:lnTo>
                        <a:lnTo>
                          <a:pt x="116" y="256"/>
                        </a:lnTo>
                        <a:lnTo>
                          <a:pt x="122" y="252"/>
                        </a:lnTo>
                        <a:lnTo>
                          <a:pt x="116" y="250"/>
                        </a:lnTo>
                        <a:lnTo>
                          <a:pt x="112" y="248"/>
                        </a:lnTo>
                        <a:lnTo>
                          <a:pt x="100" y="244"/>
                        </a:lnTo>
                        <a:lnTo>
                          <a:pt x="114" y="240"/>
                        </a:lnTo>
                        <a:lnTo>
                          <a:pt x="124" y="236"/>
                        </a:lnTo>
                        <a:lnTo>
                          <a:pt x="114" y="236"/>
                        </a:lnTo>
                        <a:lnTo>
                          <a:pt x="106" y="236"/>
                        </a:lnTo>
                        <a:lnTo>
                          <a:pt x="108" y="230"/>
                        </a:lnTo>
                        <a:lnTo>
                          <a:pt x="110" y="226"/>
                        </a:lnTo>
                        <a:lnTo>
                          <a:pt x="114" y="222"/>
                        </a:lnTo>
                        <a:lnTo>
                          <a:pt x="120" y="218"/>
                        </a:lnTo>
                        <a:lnTo>
                          <a:pt x="132" y="212"/>
                        </a:lnTo>
                        <a:lnTo>
                          <a:pt x="142" y="208"/>
                        </a:lnTo>
                        <a:lnTo>
                          <a:pt x="146" y="204"/>
                        </a:lnTo>
                        <a:lnTo>
                          <a:pt x="152" y="198"/>
                        </a:lnTo>
                        <a:lnTo>
                          <a:pt x="158" y="182"/>
                        </a:lnTo>
                        <a:lnTo>
                          <a:pt x="152" y="180"/>
                        </a:lnTo>
                        <a:lnTo>
                          <a:pt x="142" y="180"/>
                        </a:lnTo>
                        <a:lnTo>
                          <a:pt x="138" y="180"/>
                        </a:lnTo>
                        <a:lnTo>
                          <a:pt x="132" y="180"/>
                        </a:lnTo>
                        <a:lnTo>
                          <a:pt x="142" y="182"/>
                        </a:lnTo>
                        <a:lnTo>
                          <a:pt x="140" y="188"/>
                        </a:lnTo>
                        <a:lnTo>
                          <a:pt x="136" y="190"/>
                        </a:lnTo>
                        <a:lnTo>
                          <a:pt x="132" y="192"/>
                        </a:lnTo>
                        <a:lnTo>
                          <a:pt x="126" y="192"/>
                        </a:lnTo>
                        <a:lnTo>
                          <a:pt x="120" y="192"/>
                        </a:lnTo>
                        <a:lnTo>
                          <a:pt x="116" y="190"/>
                        </a:lnTo>
                        <a:lnTo>
                          <a:pt x="114" y="188"/>
                        </a:lnTo>
                        <a:lnTo>
                          <a:pt x="114" y="182"/>
                        </a:lnTo>
                        <a:lnTo>
                          <a:pt x="114" y="180"/>
                        </a:lnTo>
                        <a:lnTo>
                          <a:pt x="118" y="176"/>
                        </a:lnTo>
                        <a:lnTo>
                          <a:pt x="124" y="174"/>
                        </a:lnTo>
                        <a:lnTo>
                          <a:pt x="132" y="172"/>
                        </a:lnTo>
                        <a:lnTo>
                          <a:pt x="146" y="172"/>
                        </a:lnTo>
                        <a:lnTo>
                          <a:pt x="156" y="170"/>
                        </a:lnTo>
                        <a:lnTo>
                          <a:pt x="148" y="162"/>
                        </a:lnTo>
                        <a:lnTo>
                          <a:pt x="144" y="156"/>
                        </a:lnTo>
                        <a:lnTo>
                          <a:pt x="142" y="154"/>
                        </a:lnTo>
                        <a:lnTo>
                          <a:pt x="136" y="154"/>
                        </a:lnTo>
                        <a:lnTo>
                          <a:pt x="134" y="156"/>
                        </a:lnTo>
                        <a:lnTo>
                          <a:pt x="130" y="160"/>
                        </a:lnTo>
                        <a:lnTo>
                          <a:pt x="126" y="160"/>
                        </a:lnTo>
                        <a:lnTo>
                          <a:pt x="120" y="158"/>
                        </a:lnTo>
                        <a:lnTo>
                          <a:pt x="118" y="154"/>
                        </a:lnTo>
                        <a:lnTo>
                          <a:pt x="134" y="126"/>
                        </a:lnTo>
                        <a:lnTo>
                          <a:pt x="130" y="126"/>
                        </a:lnTo>
                        <a:lnTo>
                          <a:pt x="128" y="120"/>
                        </a:lnTo>
                        <a:lnTo>
                          <a:pt x="130" y="114"/>
                        </a:lnTo>
                        <a:lnTo>
                          <a:pt x="132" y="110"/>
                        </a:lnTo>
                        <a:lnTo>
                          <a:pt x="126" y="110"/>
                        </a:lnTo>
                        <a:lnTo>
                          <a:pt x="122" y="108"/>
                        </a:lnTo>
                        <a:lnTo>
                          <a:pt x="118" y="104"/>
                        </a:lnTo>
                        <a:lnTo>
                          <a:pt x="116" y="98"/>
                        </a:lnTo>
                        <a:lnTo>
                          <a:pt x="108" y="98"/>
                        </a:lnTo>
                        <a:lnTo>
                          <a:pt x="98" y="96"/>
                        </a:lnTo>
                        <a:lnTo>
                          <a:pt x="88" y="92"/>
                        </a:lnTo>
                        <a:lnTo>
                          <a:pt x="78" y="90"/>
                        </a:lnTo>
                        <a:lnTo>
                          <a:pt x="62" y="92"/>
                        </a:lnTo>
                        <a:lnTo>
                          <a:pt x="50" y="94"/>
                        </a:lnTo>
                        <a:lnTo>
                          <a:pt x="38" y="96"/>
                        </a:lnTo>
                        <a:lnTo>
                          <a:pt x="28" y="96"/>
                        </a:lnTo>
                        <a:lnTo>
                          <a:pt x="24" y="96"/>
                        </a:lnTo>
                        <a:lnTo>
                          <a:pt x="22" y="92"/>
                        </a:lnTo>
                        <a:lnTo>
                          <a:pt x="16" y="88"/>
                        </a:lnTo>
                        <a:lnTo>
                          <a:pt x="18" y="88"/>
                        </a:lnTo>
                        <a:lnTo>
                          <a:pt x="10" y="86"/>
                        </a:lnTo>
                        <a:lnTo>
                          <a:pt x="8" y="84"/>
                        </a:lnTo>
                        <a:lnTo>
                          <a:pt x="6" y="80"/>
                        </a:lnTo>
                        <a:lnTo>
                          <a:pt x="8" y="78"/>
                        </a:lnTo>
                        <a:lnTo>
                          <a:pt x="12" y="76"/>
                        </a:lnTo>
                        <a:lnTo>
                          <a:pt x="18" y="74"/>
                        </a:lnTo>
                        <a:lnTo>
                          <a:pt x="36" y="76"/>
                        </a:lnTo>
                        <a:lnTo>
                          <a:pt x="46" y="74"/>
                        </a:lnTo>
                        <a:lnTo>
                          <a:pt x="50" y="72"/>
                        </a:lnTo>
                        <a:lnTo>
                          <a:pt x="54" y="70"/>
                        </a:lnTo>
                        <a:lnTo>
                          <a:pt x="22" y="70"/>
                        </a:lnTo>
                        <a:lnTo>
                          <a:pt x="8" y="72"/>
                        </a:lnTo>
                        <a:lnTo>
                          <a:pt x="6" y="72"/>
                        </a:lnTo>
                        <a:lnTo>
                          <a:pt x="2" y="72"/>
                        </a:lnTo>
                        <a:lnTo>
                          <a:pt x="0" y="68"/>
                        </a:lnTo>
                        <a:lnTo>
                          <a:pt x="0" y="62"/>
                        </a:lnTo>
                        <a:lnTo>
                          <a:pt x="0" y="60"/>
                        </a:lnTo>
                        <a:lnTo>
                          <a:pt x="4" y="58"/>
                        </a:lnTo>
                        <a:lnTo>
                          <a:pt x="10" y="56"/>
                        </a:lnTo>
                        <a:lnTo>
                          <a:pt x="24" y="56"/>
                        </a:lnTo>
                        <a:lnTo>
                          <a:pt x="42" y="56"/>
                        </a:lnTo>
                        <a:lnTo>
                          <a:pt x="66" y="54"/>
                        </a:lnTo>
                        <a:lnTo>
                          <a:pt x="88" y="50"/>
                        </a:lnTo>
                        <a:lnTo>
                          <a:pt x="98" y="48"/>
                        </a:lnTo>
                        <a:lnTo>
                          <a:pt x="104" y="44"/>
                        </a:lnTo>
                        <a:lnTo>
                          <a:pt x="92" y="42"/>
                        </a:lnTo>
                        <a:lnTo>
                          <a:pt x="100" y="38"/>
                        </a:lnTo>
                        <a:lnTo>
                          <a:pt x="110" y="36"/>
                        </a:lnTo>
                        <a:lnTo>
                          <a:pt x="130" y="34"/>
                        </a:lnTo>
                        <a:lnTo>
                          <a:pt x="138" y="34"/>
                        </a:lnTo>
                        <a:lnTo>
                          <a:pt x="144" y="32"/>
                        </a:lnTo>
                        <a:lnTo>
                          <a:pt x="158" y="28"/>
                        </a:lnTo>
                        <a:lnTo>
                          <a:pt x="170" y="22"/>
                        </a:lnTo>
                        <a:lnTo>
                          <a:pt x="176" y="20"/>
                        </a:lnTo>
                        <a:lnTo>
                          <a:pt x="184" y="20"/>
                        </a:lnTo>
                        <a:lnTo>
                          <a:pt x="208" y="16"/>
                        </a:lnTo>
                        <a:lnTo>
                          <a:pt x="234" y="16"/>
                        </a:lnTo>
                        <a:lnTo>
                          <a:pt x="232" y="22"/>
                        </a:lnTo>
                        <a:lnTo>
                          <a:pt x="244" y="22"/>
                        </a:lnTo>
                        <a:lnTo>
                          <a:pt x="256" y="20"/>
                        </a:lnTo>
                        <a:lnTo>
                          <a:pt x="270" y="16"/>
                        </a:lnTo>
                        <a:lnTo>
                          <a:pt x="282" y="16"/>
                        </a:lnTo>
                        <a:lnTo>
                          <a:pt x="288" y="16"/>
                        </a:lnTo>
                        <a:lnTo>
                          <a:pt x="294" y="14"/>
                        </a:lnTo>
                        <a:lnTo>
                          <a:pt x="308" y="6"/>
                        </a:lnTo>
                        <a:lnTo>
                          <a:pt x="360" y="6"/>
                        </a:lnTo>
                        <a:lnTo>
                          <a:pt x="364" y="8"/>
                        </a:lnTo>
                        <a:lnTo>
                          <a:pt x="368" y="10"/>
                        </a:lnTo>
                        <a:lnTo>
                          <a:pt x="380" y="8"/>
                        </a:lnTo>
                        <a:lnTo>
                          <a:pt x="392" y="4"/>
                        </a:lnTo>
                        <a:lnTo>
                          <a:pt x="408" y="2"/>
                        </a:lnTo>
                        <a:lnTo>
                          <a:pt x="420" y="0"/>
                        </a:lnTo>
                        <a:lnTo>
                          <a:pt x="426" y="0"/>
                        </a:lnTo>
                        <a:lnTo>
                          <a:pt x="432" y="2"/>
                        </a:lnTo>
                        <a:lnTo>
                          <a:pt x="438" y="6"/>
                        </a:lnTo>
                        <a:lnTo>
                          <a:pt x="440" y="12"/>
                        </a:lnTo>
                        <a:lnTo>
                          <a:pt x="482" y="12"/>
                        </a:lnTo>
                        <a:lnTo>
                          <a:pt x="486" y="8"/>
                        </a:lnTo>
                        <a:lnTo>
                          <a:pt x="492" y="6"/>
                        </a:lnTo>
                        <a:lnTo>
                          <a:pt x="500" y="6"/>
                        </a:lnTo>
                        <a:lnTo>
                          <a:pt x="520" y="8"/>
                        </a:lnTo>
                        <a:lnTo>
                          <a:pt x="538" y="12"/>
                        </a:lnTo>
                        <a:lnTo>
                          <a:pt x="538" y="16"/>
                        </a:lnTo>
                        <a:lnTo>
                          <a:pt x="492" y="16"/>
                        </a:lnTo>
                        <a:lnTo>
                          <a:pt x="492" y="18"/>
                        </a:lnTo>
                        <a:lnTo>
                          <a:pt x="524" y="18"/>
                        </a:lnTo>
                        <a:lnTo>
                          <a:pt x="524" y="16"/>
                        </a:lnTo>
                        <a:lnTo>
                          <a:pt x="532" y="16"/>
                        </a:lnTo>
                        <a:lnTo>
                          <a:pt x="528" y="20"/>
                        </a:lnTo>
                        <a:lnTo>
                          <a:pt x="524" y="22"/>
                        </a:lnTo>
                        <a:lnTo>
                          <a:pt x="628" y="22"/>
                        </a:lnTo>
                        <a:lnTo>
                          <a:pt x="626" y="26"/>
                        </a:lnTo>
                        <a:lnTo>
                          <a:pt x="624" y="28"/>
                        </a:lnTo>
                        <a:lnTo>
                          <a:pt x="622" y="30"/>
                        </a:lnTo>
                        <a:lnTo>
                          <a:pt x="618" y="30"/>
                        </a:lnTo>
                        <a:lnTo>
                          <a:pt x="602" y="32"/>
                        </a:lnTo>
                        <a:lnTo>
                          <a:pt x="590" y="32"/>
                        </a:lnTo>
                        <a:lnTo>
                          <a:pt x="580" y="34"/>
                        </a:lnTo>
                        <a:lnTo>
                          <a:pt x="570" y="36"/>
                        </a:lnTo>
                        <a:lnTo>
                          <a:pt x="556" y="40"/>
                        </a:lnTo>
                        <a:lnTo>
                          <a:pt x="564" y="40"/>
                        </a:lnTo>
                        <a:lnTo>
                          <a:pt x="554" y="42"/>
                        </a:lnTo>
                        <a:lnTo>
                          <a:pt x="550" y="44"/>
                        </a:lnTo>
                        <a:lnTo>
                          <a:pt x="552" y="46"/>
                        </a:lnTo>
                        <a:lnTo>
                          <a:pt x="534" y="54"/>
                        </a:lnTo>
                        <a:lnTo>
                          <a:pt x="526" y="60"/>
                        </a:lnTo>
                        <a:lnTo>
                          <a:pt x="522" y="68"/>
                        </a:lnTo>
                        <a:lnTo>
                          <a:pt x="532" y="66"/>
                        </a:lnTo>
                        <a:lnTo>
                          <a:pt x="544" y="64"/>
                        </a:lnTo>
                        <a:lnTo>
                          <a:pt x="546" y="68"/>
                        </a:lnTo>
                        <a:lnTo>
                          <a:pt x="546" y="72"/>
                        </a:lnTo>
                        <a:lnTo>
                          <a:pt x="552" y="72"/>
                        </a:lnTo>
                        <a:lnTo>
                          <a:pt x="554" y="74"/>
                        </a:lnTo>
                        <a:lnTo>
                          <a:pt x="558" y="76"/>
                        </a:lnTo>
                        <a:lnTo>
                          <a:pt x="552" y="80"/>
                        </a:lnTo>
                        <a:lnTo>
                          <a:pt x="548" y="80"/>
                        </a:lnTo>
                        <a:lnTo>
                          <a:pt x="532" y="82"/>
                        </a:lnTo>
                        <a:lnTo>
                          <a:pt x="520" y="82"/>
                        </a:lnTo>
                        <a:lnTo>
                          <a:pt x="516" y="84"/>
                        </a:lnTo>
                        <a:lnTo>
                          <a:pt x="514" y="88"/>
                        </a:lnTo>
                        <a:lnTo>
                          <a:pt x="524" y="90"/>
                        </a:lnTo>
                        <a:lnTo>
                          <a:pt x="534" y="90"/>
                        </a:lnTo>
                        <a:lnTo>
                          <a:pt x="536" y="96"/>
                        </a:lnTo>
                        <a:lnTo>
                          <a:pt x="540" y="98"/>
                        </a:lnTo>
                        <a:lnTo>
                          <a:pt x="544" y="100"/>
                        </a:lnTo>
                        <a:lnTo>
                          <a:pt x="550" y="102"/>
                        </a:lnTo>
                        <a:lnTo>
                          <a:pt x="542" y="106"/>
                        </a:lnTo>
                        <a:lnTo>
                          <a:pt x="536" y="108"/>
                        </a:lnTo>
                        <a:lnTo>
                          <a:pt x="532" y="106"/>
                        </a:lnTo>
                        <a:lnTo>
                          <a:pt x="522" y="106"/>
                        </a:lnTo>
                        <a:lnTo>
                          <a:pt x="526" y="108"/>
                        </a:lnTo>
                        <a:lnTo>
                          <a:pt x="530" y="110"/>
                        </a:lnTo>
                        <a:lnTo>
                          <a:pt x="524" y="114"/>
                        </a:lnTo>
                        <a:lnTo>
                          <a:pt x="520" y="116"/>
                        </a:lnTo>
                        <a:lnTo>
                          <a:pt x="504" y="116"/>
                        </a:lnTo>
                        <a:lnTo>
                          <a:pt x="514" y="120"/>
                        </a:lnTo>
                        <a:lnTo>
                          <a:pt x="516" y="124"/>
                        </a:lnTo>
                        <a:lnTo>
                          <a:pt x="520" y="126"/>
                        </a:lnTo>
                        <a:lnTo>
                          <a:pt x="476" y="126"/>
                        </a:lnTo>
                        <a:lnTo>
                          <a:pt x="480" y="128"/>
                        </a:lnTo>
                        <a:lnTo>
                          <a:pt x="484" y="130"/>
                        </a:lnTo>
                        <a:lnTo>
                          <a:pt x="492" y="134"/>
                        </a:lnTo>
                        <a:lnTo>
                          <a:pt x="498" y="138"/>
                        </a:lnTo>
                        <a:lnTo>
                          <a:pt x="500" y="140"/>
                        </a:lnTo>
                        <a:lnTo>
                          <a:pt x="502" y="144"/>
                        </a:lnTo>
                        <a:lnTo>
                          <a:pt x="500" y="148"/>
                        </a:lnTo>
                        <a:lnTo>
                          <a:pt x="498" y="150"/>
                        </a:lnTo>
                        <a:lnTo>
                          <a:pt x="490" y="148"/>
                        </a:lnTo>
                        <a:lnTo>
                          <a:pt x="482" y="144"/>
                        </a:lnTo>
                        <a:lnTo>
                          <a:pt x="474" y="138"/>
                        </a:lnTo>
                        <a:lnTo>
                          <a:pt x="470" y="138"/>
                        </a:lnTo>
                        <a:lnTo>
                          <a:pt x="466" y="138"/>
                        </a:lnTo>
                        <a:lnTo>
                          <a:pt x="472" y="142"/>
                        </a:lnTo>
                        <a:lnTo>
                          <a:pt x="486" y="148"/>
                        </a:lnTo>
                        <a:lnTo>
                          <a:pt x="498" y="154"/>
                        </a:lnTo>
                        <a:lnTo>
                          <a:pt x="500" y="156"/>
                        </a:lnTo>
                        <a:lnTo>
                          <a:pt x="502" y="160"/>
                        </a:lnTo>
                        <a:lnTo>
                          <a:pt x="500" y="168"/>
                        </a:lnTo>
                        <a:lnTo>
                          <a:pt x="498" y="172"/>
                        </a:lnTo>
                        <a:lnTo>
                          <a:pt x="492" y="174"/>
                        </a:lnTo>
                        <a:lnTo>
                          <a:pt x="484" y="176"/>
                        </a:lnTo>
                        <a:lnTo>
                          <a:pt x="476" y="174"/>
                        </a:lnTo>
                        <a:lnTo>
                          <a:pt x="470" y="172"/>
                        </a:lnTo>
                        <a:lnTo>
                          <a:pt x="468" y="168"/>
                        </a:lnTo>
                        <a:lnTo>
                          <a:pt x="466" y="160"/>
                        </a:lnTo>
                        <a:lnTo>
                          <a:pt x="448" y="158"/>
                        </a:lnTo>
                        <a:lnTo>
                          <a:pt x="434" y="154"/>
                        </a:lnTo>
                        <a:lnTo>
                          <a:pt x="444" y="158"/>
                        </a:lnTo>
                        <a:lnTo>
                          <a:pt x="454" y="162"/>
                        </a:lnTo>
                        <a:lnTo>
                          <a:pt x="450" y="166"/>
                        </a:lnTo>
                        <a:lnTo>
                          <a:pt x="444" y="170"/>
                        </a:lnTo>
                        <a:lnTo>
                          <a:pt x="446" y="174"/>
                        </a:lnTo>
                        <a:lnTo>
                          <a:pt x="450" y="178"/>
                        </a:lnTo>
                        <a:lnTo>
                          <a:pt x="462" y="180"/>
                        </a:lnTo>
                        <a:lnTo>
                          <a:pt x="474" y="180"/>
                        </a:lnTo>
                        <a:lnTo>
                          <a:pt x="490" y="180"/>
                        </a:lnTo>
                        <a:lnTo>
                          <a:pt x="488" y="18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  <p:sp>
                <p:nvSpPr>
                  <p:cNvPr id="77" name="íšļíḍé">
                    <a:extLst>
                      <a:ext uri="{FF2B5EF4-FFF2-40B4-BE49-F238E27FC236}">
                        <a16:creationId xmlns="" xmlns:a16="http://schemas.microsoft.com/office/drawing/2014/main" id="{DE56AC55-CD08-4518-A010-859E7F04A6B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3850689" y="1844546"/>
                    <a:ext cx="221732" cy="88266"/>
                  </a:xfrm>
                  <a:custGeom>
                    <a:avLst/>
                    <a:gdLst>
                      <a:gd name="T0" fmla="*/ 0 w 126"/>
                      <a:gd name="T1" fmla="*/ 2147483647 h 54"/>
                      <a:gd name="T2" fmla="*/ 2147483647 w 126"/>
                      <a:gd name="T3" fmla="*/ 2147483647 h 54"/>
                      <a:gd name="T4" fmla="*/ 2147483647 w 126"/>
                      <a:gd name="T5" fmla="*/ 2147483647 h 54"/>
                      <a:gd name="T6" fmla="*/ 2147483647 w 126"/>
                      <a:gd name="T7" fmla="*/ 2147483647 h 54"/>
                      <a:gd name="T8" fmla="*/ 2147483647 w 126"/>
                      <a:gd name="T9" fmla="*/ 2147483647 h 54"/>
                      <a:gd name="T10" fmla="*/ 2147483647 w 126"/>
                      <a:gd name="T11" fmla="*/ 2147483647 h 54"/>
                      <a:gd name="T12" fmla="*/ 2147483647 w 126"/>
                      <a:gd name="T13" fmla="*/ 2147483647 h 54"/>
                      <a:gd name="T14" fmla="*/ 2147483647 w 126"/>
                      <a:gd name="T15" fmla="*/ 2147483647 h 54"/>
                      <a:gd name="T16" fmla="*/ 2147483647 w 126"/>
                      <a:gd name="T17" fmla="*/ 2147483647 h 54"/>
                      <a:gd name="T18" fmla="*/ 2147483647 w 126"/>
                      <a:gd name="T19" fmla="*/ 2147483647 h 54"/>
                      <a:gd name="T20" fmla="*/ 2147483647 w 126"/>
                      <a:gd name="T21" fmla="*/ 2147483647 h 54"/>
                      <a:gd name="T22" fmla="*/ 2147483647 w 126"/>
                      <a:gd name="T23" fmla="*/ 2147483647 h 54"/>
                      <a:gd name="T24" fmla="*/ 2147483647 w 126"/>
                      <a:gd name="T25" fmla="*/ 2147483647 h 54"/>
                      <a:gd name="T26" fmla="*/ 2147483647 w 126"/>
                      <a:gd name="T27" fmla="*/ 2147483647 h 54"/>
                      <a:gd name="T28" fmla="*/ 2147483647 w 126"/>
                      <a:gd name="T29" fmla="*/ 2147483647 h 54"/>
                      <a:gd name="T30" fmla="*/ 2147483647 w 126"/>
                      <a:gd name="T31" fmla="*/ 2147483647 h 54"/>
                      <a:gd name="T32" fmla="*/ 2147483647 w 126"/>
                      <a:gd name="T33" fmla="*/ 2147483647 h 54"/>
                      <a:gd name="T34" fmla="*/ 2147483647 w 126"/>
                      <a:gd name="T35" fmla="*/ 2147483647 h 54"/>
                      <a:gd name="T36" fmla="*/ 2147483647 w 126"/>
                      <a:gd name="T37" fmla="*/ 0 h 54"/>
                      <a:gd name="T38" fmla="*/ 2147483647 w 126"/>
                      <a:gd name="T39" fmla="*/ 2147483647 h 54"/>
                      <a:gd name="T40" fmla="*/ 2147483647 w 126"/>
                      <a:gd name="T41" fmla="*/ 2147483647 h 54"/>
                      <a:gd name="T42" fmla="*/ 2147483647 w 126"/>
                      <a:gd name="T43" fmla="*/ 2147483647 h 54"/>
                      <a:gd name="T44" fmla="*/ 2147483647 w 126"/>
                      <a:gd name="T45" fmla="*/ 2147483647 h 54"/>
                      <a:gd name="T46" fmla="*/ 2147483647 w 126"/>
                      <a:gd name="T47" fmla="*/ 2147483647 h 54"/>
                      <a:gd name="T48" fmla="*/ 2147483647 w 126"/>
                      <a:gd name="T49" fmla="*/ 2147483647 h 54"/>
                      <a:gd name="T50" fmla="*/ 2147483647 w 126"/>
                      <a:gd name="T51" fmla="*/ 2147483647 h 54"/>
                      <a:gd name="T52" fmla="*/ 2147483647 w 126"/>
                      <a:gd name="T53" fmla="*/ 2147483647 h 54"/>
                      <a:gd name="T54" fmla="*/ 2147483647 w 126"/>
                      <a:gd name="T55" fmla="*/ 2147483647 h 54"/>
                      <a:gd name="T56" fmla="*/ 2147483647 w 126"/>
                      <a:gd name="T57" fmla="*/ 2147483647 h 54"/>
                      <a:gd name="T58" fmla="*/ 2147483647 w 126"/>
                      <a:gd name="T59" fmla="*/ 2147483647 h 54"/>
                      <a:gd name="T60" fmla="*/ 2147483647 w 126"/>
                      <a:gd name="T61" fmla="*/ 2147483647 h 54"/>
                      <a:gd name="T62" fmla="*/ 2147483647 w 126"/>
                      <a:gd name="T63" fmla="*/ 2147483647 h 54"/>
                      <a:gd name="T64" fmla="*/ 2147483647 w 126"/>
                      <a:gd name="T65" fmla="*/ 2147483647 h 54"/>
                      <a:gd name="T66" fmla="*/ 2147483647 w 126"/>
                      <a:gd name="T67" fmla="*/ 2147483647 h 54"/>
                      <a:gd name="T68" fmla="*/ 2147483647 w 126"/>
                      <a:gd name="T69" fmla="*/ 2147483647 h 54"/>
                      <a:gd name="T70" fmla="*/ 2147483647 w 126"/>
                      <a:gd name="T71" fmla="*/ 2147483647 h 54"/>
                      <a:gd name="T72" fmla="*/ 2147483647 w 126"/>
                      <a:gd name="T73" fmla="*/ 2147483647 h 54"/>
                      <a:gd name="T74" fmla="*/ 2147483647 w 126"/>
                      <a:gd name="T75" fmla="*/ 2147483647 h 54"/>
                      <a:gd name="T76" fmla="*/ 2147483647 w 126"/>
                      <a:gd name="T77" fmla="*/ 2147483647 h 54"/>
                      <a:gd name="T78" fmla="*/ 2147483647 w 126"/>
                      <a:gd name="T79" fmla="*/ 2147483647 h 54"/>
                      <a:gd name="T80" fmla="*/ 2147483647 w 126"/>
                      <a:gd name="T81" fmla="*/ 2147483647 h 54"/>
                      <a:gd name="T82" fmla="*/ 2147483647 w 126"/>
                      <a:gd name="T83" fmla="*/ 2147483647 h 54"/>
                      <a:gd name="T84" fmla="*/ 0 w 126"/>
                      <a:gd name="T85" fmla="*/ 2147483647 h 54"/>
                      <a:gd name="T86" fmla="*/ 2147483647 w 126"/>
                      <a:gd name="T87" fmla="*/ 2147483647 h 54"/>
                      <a:gd name="T88" fmla="*/ 2147483647 w 126"/>
                      <a:gd name="T89" fmla="*/ 2147483647 h 54"/>
                      <a:gd name="T90" fmla="*/ 2147483647 w 126"/>
                      <a:gd name="T91" fmla="*/ 2147483647 h 54"/>
                      <a:gd name="T92" fmla="*/ 0 w 126"/>
                      <a:gd name="T93" fmla="*/ 2147483647 h 54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w 126"/>
                      <a:gd name="T142" fmla="*/ 0 h 54"/>
                      <a:gd name="T143" fmla="*/ 126 w 126"/>
                      <a:gd name="T144" fmla="*/ 54 h 54"/>
                    </a:gdLst>
                    <a:ahLst/>
                    <a:cxnLst>
                      <a:cxn ang="T94">
                        <a:pos x="T0" y="T1"/>
                      </a:cxn>
                      <a:cxn ang="T95">
                        <a:pos x="T2" y="T3"/>
                      </a:cxn>
                      <a:cxn ang="T96">
                        <a:pos x="T4" y="T5"/>
                      </a:cxn>
                      <a:cxn ang="T97">
                        <a:pos x="T6" y="T7"/>
                      </a:cxn>
                      <a:cxn ang="T98">
                        <a:pos x="T8" y="T9"/>
                      </a:cxn>
                      <a:cxn ang="T99">
                        <a:pos x="T10" y="T11"/>
                      </a:cxn>
                      <a:cxn ang="T100">
                        <a:pos x="T12" y="T13"/>
                      </a:cxn>
                      <a:cxn ang="T101">
                        <a:pos x="T14" y="T15"/>
                      </a:cxn>
                      <a:cxn ang="T102">
                        <a:pos x="T16" y="T17"/>
                      </a:cxn>
                      <a:cxn ang="T103">
                        <a:pos x="T18" y="T19"/>
                      </a:cxn>
                      <a:cxn ang="T104">
                        <a:pos x="T20" y="T21"/>
                      </a:cxn>
                      <a:cxn ang="T105">
                        <a:pos x="T22" y="T23"/>
                      </a:cxn>
                      <a:cxn ang="T106">
                        <a:pos x="T24" y="T25"/>
                      </a:cxn>
                      <a:cxn ang="T107">
                        <a:pos x="T26" y="T27"/>
                      </a:cxn>
                      <a:cxn ang="T108">
                        <a:pos x="T28" y="T29"/>
                      </a:cxn>
                      <a:cxn ang="T109">
                        <a:pos x="T30" y="T31"/>
                      </a:cxn>
                      <a:cxn ang="T110">
                        <a:pos x="T32" y="T33"/>
                      </a:cxn>
                      <a:cxn ang="T111">
                        <a:pos x="T34" y="T35"/>
                      </a:cxn>
                      <a:cxn ang="T112">
                        <a:pos x="T36" y="T37"/>
                      </a:cxn>
                      <a:cxn ang="T113">
                        <a:pos x="T38" y="T39"/>
                      </a:cxn>
                      <a:cxn ang="T114">
                        <a:pos x="T40" y="T41"/>
                      </a:cxn>
                      <a:cxn ang="T115">
                        <a:pos x="T42" y="T43"/>
                      </a:cxn>
                      <a:cxn ang="T116">
                        <a:pos x="T44" y="T45"/>
                      </a:cxn>
                      <a:cxn ang="T117">
                        <a:pos x="T46" y="T47"/>
                      </a:cxn>
                      <a:cxn ang="T118">
                        <a:pos x="T48" y="T49"/>
                      </a:cxn>
                      <a:cxn ang="T119">
                        <a:pos x="T50" y="T51"/>
                      </a:cxn>
                      <a:cxn ang="T120">
                        <a:pos x="T52" y="T53"/>
                      </a:cxn>
                      <a:cxn ang="T121">
                        <a:pos x="T54" y="T55"/>
                      </a:cxn>
                      <a:cxn ang="T122">
                        <a:pos x="T56" y="T57"/>
                      </a:cxn>
                      <a:cxn ang="T123">
                        <a:pos x="T58" y="T59"/>
                      </a:cxn>
                      <a:cxn ang="T124">
                        <a:pos x="T60" y="T61"/>
                      </a:cxn>
                      <a:cxn ang="T125">
                        <a:pos x="T62" y="T63"/>
                      </a:cxn>
                      <a:cxn ang="T126">
                        <a:pos x="T64" y="T65"/>
                      </a:cxn>
                      <a:cxn ang="T127">
                        <a:pos x="T66" y="T67"/>
                      </a:cxn>
                      <a:cxn ang="T128">
                        <a:pos x="T68" y="T69"/>
                      </a:cxn>
                      <a:cxn ang="T129">
                        <a:pos x="T70" y="T71"/>
                      </a:cxn>
                      <a:cxn ang="T130">
                        <a:pos x="T72" y="T73"/>
                      </a:cxn>
                      <a:cxn ang="T131">
                        <a:pos x="T74" y="T75"/>
                      </a:cxn>
                      <a:cxn ang="T132">
                        <a:pos x="T76" y="T77"/>
                      </a:cxn>
                      <a:cxn ang="T133">
                        <a:pos x="T78" y="T79"/>
                      </a:cxn>
                      <a:cxn ang="T134">
                        <a:pos x="T80" y="T81"/>
                      </a:cxn>
                      <a:cxn ang="T135">
                        <a:pos x="T82" y="T83"/>
                      </a:cxn>
                      <a:cxn ang="T136">
                        <a:pos x="T84" y="T85"/>
                      </a:cxn>
                      <a:cxn ang="T137">
                        <a:pos x="T86" y="T87"/>
                      </a:cxn>
                      <a:cxn ang="T138">
                        <a:pos x="T88" y="T89"/>
                      </a:cxn>
                      <a:cxn ang="T139">
                        <a:pos x="T90" y="T91"/>
                      </a:cxn>
                      <a:cxn ang="T140">
                        <a:pos x="T92" y="T93"/>
                      </a:cxn>
                    </a:cxnLst>
                    <a:rect l="T141" t="T142" r="T143" b="T144"/>
                    <a:pathLst>
                      <a:path w="126" h="54">
                        <a:moveTo>
                          <a:pt x="0" y="16"/>
                        </a:moveTo>
                        <a:lnTo>
                          <a:pt x="6" y="12"/>
                        </a:lnTo>
                        <a:lnTo>
                          <a:pt x="10" y="8"/>
                        </a:lnTo>
                        <a:lnTo>
                          <a:pt x="12" y="4"/>
                        </a:lnTo>
                        <a:lnTo>
                          <a:pt x="18" y="2"/>
                        </a:lnTo>
                        <a:lnTo>
                          <a:pt x="22" y="2"/>
                        </a:lnTo>
                        <a:lnTo>
                          <a:pt x="26" y="4"/>
                        </a:lnTo>
                        <a:lnTo>
                          <a:pt x="30" y="6"/>
                        </a:lnTo>
                        <a:lnTo>
                          <a:pt x="34" y="8"/>
                        </a:lnTo>
                        <a:lnTo>
                          <a:pt x="32" y="14"/>
                        </a:lnTo>
                        <a:lnTo>
                          <a:pt x="30" y="18"/>
                        </a:lnTo>
                        <a:lnTo>
                          <a:pt x="36" y="18"/>
                        </a:lnTo>
                        <a:lnTo>
                          <a:pt x="40" y="14"/>
                        </a:lnTo>
                        <a:lnTo>
                          <a:pt x="48" y="6"/>
                        </a:lnTo>
                        <a:lnTo>
                          <a:pt x="52" y="12"/>
                        </a:lnTo>
                        <a:lnTo>
                          <a:pt x="64" y="10"/>
                        </a:lnTo>
                        <a:lnTo>
                          <a:pt x="76" y="6"/>
                        </a:lnTo>
                        <a:lnTo>
                          <a:pt x="90" y="2"/>
                        </a:lnTo>
                        <a:lnTo>
                          <a:pt x="96" y="0"/>
                        </a:lnTo>
                        <a:lnTo>
                          <a:pt x="106" y="2"/>
                        </a:lnTo>
                        <a:lnTo>
                          <a:pt x="114" y="8"/>
                        </a:lnTo>
                        <a:lnTo>
                          <a:pt x="126" y="22"/>
                        </a:lnTo>
                        <a:lnTo>
                          <a:pt x="126" y="26"/>
                        </a:lnTo>
                        <a:lnTo>
                          <a:pt x="120" y="28"/>
                        </a:lnTo>
                        <a:lnTo>
                          <a:pt x="112" y="30"/>
                        </a:lnTo>
                        <a:lnTo>
                          <a:pt x="102" y="36"/>
                        </a:lnTo>
                        <a:lnTo>
                          <a:pt x="92" y="44"/>
                        </a:lnTo>
                        <a:lnTo>
                          <a:pt x="86" y="46"/>
                        </a:lnTo>
                        <a:lnTo>
                          <a:pt x="78" y="46"/>
                        </a:lnTo>
                        <a:lnTo>
                          <a:pt x="72" y="46"/>
                        </a:lnTo>
                        <a:lnTo>
                          <a:pt x="66" y="44"/>
                        </a:lnTo>
                        <a:lnTo>
                          <a:pt x="74" y="50"/>
                        </a:lnTo>
                        <a:lnTo>
                          <a:pt x="66" y="52"/>
                        </a:lnTo>
                        <a:lnTo>
                          <a:pt x="62" y="54"/>
                        </a:lnTo>
                        <a:lnTo>
                          <a:pt x="52" y="54"/>
                        </a:lnTo>
                        <a:lnTo>
                          <a:pt x="44" y="54"/>
                        </a:lnTo>
                        <a:lnTo>
                          <a:pt x="26" y="50"/>
                        </a:lnTo>
                        <a:lnTo>
                          <a:pt x="10" y="48"/>
                        </a:lnTo>
                        <a:lnTo>
                          <a:pt x="16" y="44"/>
                        </a:lnTo>
                        <a:lnTo>
                          <a:pt x="24" y="40"/>
                        </a:lnTo>
                        <a:lnTo>
                          <a:pt x="16" y="36"/>
                        </a:lnTo>
                        <a:lnTo>
                          <a:pt x="12" y="34"/>
                        </a:lnTo>
                        <a:lnTo>
                          <a:pt x="0" y="28"/>
                        </a:lnTo>
                        <a:lnTo>
                          <a:pt x="8" y="24"/>
                        </a:lnTo>
                        <a:lnTo>
                          <a:pt x="12" y="22"/>
                        </a:lnTo>
                        <a:lnTo>
                          <a:pt x="6" y="20"/>
                        </a:lnTo>
                        <a:lnTo>
                          <a:pt x="0" y="1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ES" dirty="0"/>
                  </a:p>
                </p:txBody>
              </p:sp>
            </p:grpSp>
          </p:grpSp>
        </p:grpSp>
      </p:grpSp>
    </p:spTree>
    <p:extLst>
      <p:ext uri="{BB962C8B-B14F-4D97-AF65-F5344CB8AC3E}">
        <p14:creationId xmlns:p14="http://schemas.microsoft.com/office/powerpoint/2010/main" val="67910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517FAF2-2CC5-4306-BBCB-D56DAD9E1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633D66EC-CF4E-4266-8B86-45881CF5F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247CD5B-D98C-446C-A5E8-8EC903E76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24</a:t>
            </a:fld>
            <a:endParaRPr lang="zh-CN" altLang="en-US"/>
          </a:p>
        </p:txBody>
      </p:sp>
      <p:grpSp>
        <p:nvGrpSpPr>
          <p:cNvPr id="75" name="183659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84E9638B-1B4A-4C88-B8E5-3A1E34167A8A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69925" y="2303993"/>
            <a:ext cx="10848975" cy="2930579"/>
            <a:chOff x="669935" y="2304001"/>
            <a:chExt cx="10848965" cy="2930576"/>
          </a:xfrm>
        </p:grpSpPr>
        <p:grpSp>
          <p:nvGrpSpPr>
            <p:cNvPr id="76" name="íṣḷîḍè">
              <a:extLst>
                <a:ext uri="{FF2B5EF4-FFF2-40B4-BE49-F238E27FC236}">
                  <a16:creationId xmlns="" xmlns:a16="http://schemas.microsoft.com/office/drawing/2014/main" id="{43ABF42B-68ED-4A81-BD40-1F1B6AECFB98}"/>
                </a:ext>
              </a:extLst>
            </p:cNvPr>
            <p:cNvGrpSpPr/>
            <p:nvPr/>
          </p:nvGrpSpPr>
          <p:grpSpPr>
            <a:xfrm>
              <a:off x="669935" y="2304001"/>
              <a:ext cx="5963120" cy="2930576"/>
              <a:chOff x="3011298" y="414885"/>
              <a:chExt cx="5646554" cy="2774951"/>
            </a:xfrm>
            <a:solidFill>
              <a:schemeClr val="bg1">
                <a:lumMod val="85000"/>
              </a:schemeClr>
            </a:solidFill>
          </p:grpSpPr>
          <p:sp>
            <p:nvSpPr>
              <p:cNvPr id="103" name="ïśļiḍe">
                <a:extLst>
                  <a:ext uri="{FF2B5EF4-FFF2-40B4-BE49-F238E27FC236}">
                    <a16:creationId xmlns="" xmlns:a16="http://schemas.microsoft.com/office/drawing/2014/main" id="{43448D47-5CA7-48A2-992D-0E3D8A1B0ACC}"/>
                  </a:ext>
                </a:extLst>
              </p:cNvPr>
              <p:cNvSpPr/>
              <p:nvPr/>
            </p:nvSpPr>
            <p:spPr bwMode="auto">
              <a:xfrm>
                <a:off x="6523058" y="505936"/>
                <a:ext cx="42023" cy="22413"/>
              </a:xfrm>
              <a:custGeom>
                <a:avLst/>
                <a:gdLst>
                  <a:gd name="T0" fmla="*/ 10 w 20"/>
                  <a:gd name="T1" fmla="*/ 0 h 11"/>
                  <a:gd name="T2" fmla="*/ 12 w 20"/>
                  <a:gd name="T3" fmla="*/ 2 h 11"/>
                  <a:gd name="T4" fmla="*/ 16 w 20"/>
                  <a:gd name="T5" fmla="*/ 9 h 11"/>
                  <a:gd name="T6" fmla="*/ 6 w 20"/>
                  <a:gd name="T7" fmla="*/ 6 h 11"/>
                  <a:gd name="T8" fmla="*/ 10 w 20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1">
                    <a:moveTo>
                      <a:pt x="10" y="0"/>
                    </a:moveTo>
                    <a:cubicBezTo>
                      <a:pt x="12" y="0"/>
                      <a:pt x="12" y="1"/>
                      <a:pt x="12" y="2"/>
                    </a:cubicBezTo>
                    <a:cubicBezTo>
                      <a:pt x="14" y="5"/>
                      <a:pt x="20" y="5"/>
                      <a:pt x="16" y="9"/>
                    </a:cubicBezTo>
                    <a:cubicBezTo>
                      <a:pt x="10" y="11"/>
                      <a:pt x="13" y="3"/>
                      <a:pt x="6" y="6"/>
                    </a:cubicBezTo>
                    <a:cubicBezTo>
                      <a:pt x="0" y="3"/>
                      <a:pt x="14" y="6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04" name="îṩlîďe">
                <a:extLst>
                  <a:ext uri="{FF2B5EF4-FFF2-40B4-BE49-F238E27FC236}">
                    <a16:creationId xmlns="" xmlns:a16="http://schemas.microsoft.com/office/drawing/2014/main" id="{16CF1F5B-5615-4F05-A92C-620FB17931DA}"/>
                  </a:ext>
                </a:extLst>
              </p:cNvPr>
              <p:cNvSpPr/>
              <p:nvPr/>
            </p:nvSpPr>
            <p:spPr bwMode="auto">
              <a:xfrm>
                <a:off x="7114188" y="505936"/>
                <a:ext cx="81245" cy="42023"/>
              </a:xfrm>
              <a:custGeom>
                <a:avLst/>
                <a:gdLst>
                  <a:gd name="T0" fmla="*/ 37 w 39"/>
                  <a:gd name="T1" fmla="*/ 15 h 20"/>
                  <a:gd name="T2" fmla="*/ 23 w 39"/>
                  <a:gd name="T3" fmla="*/ 19 h 20"/>
                  <a:gd name="T4" fmla="*/ 4 w 39"/>
                  <a:gd name="T5" fmla="*/ 19 h 20"/>
                  <a:gd name="T6" fmla="*/ 0 w 39"/>
                  <a:gd name="T7" fmla="*/ 15 h 20"/>
                  <a:gd name="T8" fmla="*/ 30 w 39"/>
                  <a:gd name="T9" fmla="*/ 0 h 20"/>
                  <a:gd name="T10" fmla="*/ 36 w 39"/>
                  <a:gd name="T11" fmla="*/ 4 h 20"/>
                  <a:gd name="T12" fmla="*/ 32 w 39"/>
                  <a:gd name="T13" fmla="*/ 6 h 20"/>
                  <a:gd name="T14" fmla="*/ 37 w 39"/>
                  <a:gd name="T15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0">
                    <a:moveTo>
                      <a:pt x="37" y="15"/>
                    </a:moveTo>
                    <a:cubicBezTo>
                      <a:pt x="32" y="16"/>
                      <a:pt x="23" y="13"/>
                      <a:pt x="23" y="19"/>
                    </a:cubicBezTo>
                    <a:cubicBezTo>
                      <a:pt x="19" y="16"/>
                      <a:pt x="12" y="20"/>
                      <a:pt x="4" y="19"/>
                    </a:cubicBezTo>
                    <a:cubicBezTo>
                      <a:pt x="5" y="16"/>
                      <a:pt x="2" y="15"/>
                      <a:pt x="0" y="15"/>
                    </a:cubicBezTo>
                    <a:cubicBezTo>
                      <a:pt x="4" y="4"/>
                      <a:pt x="15" y="0"/>
                      <a:pt x="30" y="0"/>
                    </a:cubicBezTo>
                    <a:cubicBezTo>
                      <a:pt x="28" y="5"/>
                      <a:pt x="34" y="2"/>
                      <a:pt x="36" y="4"/>
                    </a:cubicBezTo>
                    <a:cubicBezTo>
                      <a:pt x="37" y="5"/>
                      <a:pt x="32" y="5"/>
                      <a:pt x="32" y="6"/>
                    </a:cubicBezTo>
                    <a:cubicBezTo>
                      <a:pt x="31" y="8"/>
                      <a:pt x="39" y="7"/>
                      <a:pt x="37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05" name="îṡliďé">
                <a:extLst>
                  <a:ext uri="{FF2B5EF4-FFF2-40B4-BE49-F238E27FC236}">
                    <a16:creationId xmlns="" xmlns:a16="http://schemas.microsoft.com/office/drawing/2014/main" id="{2C4C66DF-AD7D-4202-8C33-8E459A44D0B7}"/>
                  </a:ext>
                </a:extLst>
              </p:cNvPr>
              <p:cNvSpPr/>
              <p:nvPr/>
            </p:nvSpPr>
            <p:spPr bwMode="auto">
              <a:xfrm>
                <a:off x="6651930" y="510139"/>
                <a:ext cx="39222" cy="22413"/>
              </a:xfrm>
              <a:custGeom>
                <a:avLst/>
                <a:gdLst>
                  <a:gd name="T0" fmla="*/ 19 w 19"/>
                  <a:gd name="T1" fmla="*/ 2 h 11"/>
                  <a:gd name="T2" fmla="*/ 17 w 19"/>
                  <a:gd name="T3" fmla="*/ 9 h 11"/>
                  <a:gd name="T4" fmla="*/ 10 w 19"/>
                  <a:gd name="T5" fmla="*/ 11 h 11"/>
                  <a:gd name="T6" fmla="*/ 0 w 19"/>
                  <a:gd name="T7" fmla="*/ 6 h 11"/>
                  <a:gd name="T8" fmla="*/ 12 w 19"/>
                  <a:gd name="T9" fmla="*/ 6 h 11"/>
                  <a:gd name="T10" fmla="*/ 19 w 19"/>
                  <a:gd name="T11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1">
                    <a:moveTo>
                      <a:pt x="19" y="2"/>
                    </a:moveTo>
                    <a:cubicBezTo>
                      <a:pt x="18" y="3"/>
                      <a:pt x="17" y="6"/>
                      <a:pt x="17" y="9"/>
                    </a:cubicBezTo>
                    <a:cubicBezTo>
                      <a:pt x="13" y="8"/>
                      <a:pt x="12" y="11"/>
                      <a:pt x="10" y="11"/>
                    </a:cubicBezTo>
                    <a:cubicBezTo>
                      <a:pt x="6" y="9"/>
                      <a:pt x="0" y="11"/>
                      <a:pt x="0" y="6"/>
                    </a:cubicBezTo>
                    <a:cubicBezTo>
                      <a:pt x="6" y="6"/>
                      <a:pt x="8" y="1"/>
                      <a:pt x="12" y="6"/>
                    </a:cubicBezTo>
                    <a:cubicBezTo>
                      <a:pt x="14" y="5"/>
                      <a:pt x="13" y="0"/>
                      <a:pt x="19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06" name="ïṧliḓé">
                <a:extLst>
                  <a:ext uri="{FF2B5EF4-FFF2-40B4-BE49-F238E27FC236}">
                    <a16:creationId xmlns="" xmlns:a16="http://schemas.microsoft.com/office/drawing/2014/main" id="{49EE1567-5E67-4D82-BB4C-3D6C44A4784D}"/>
                  </a:ext>
                </a:extLst>
              </p:cNvPr>
              <p:cNvSpPr/>
              <p:nvPr/>
            </p:nvSpPr>
            <p:spPr bwMode="auto">
              <a:xfrm>
                <a:off x="6402591" y="522746"/>
                <a:ext cx="50428" cy="26615"/>
              </a:xfrm>
              <a:custGeom>
                <a:avLst/>
                <a:gdLst>
                  <a:gd name="T0" fmla="*/ 23 w 24"/>
                  <a:gd name="T1" fmla="*/ 0 h 13"/>
                  <a:gd name="T2" fmla="*/ 20 w 24"/>
                  <a:gd name="T3" fmla="*/ 5 h 13"/>
                  <a:gd name="T4" fmla="*/ 14 w 24"/>
                  <a:gd name="T5" fmla="*/ 11 h 13"/>
                  <a:gd name="T6" fmla="*/ 10 w 24"/>
                  <a:gd name="T7" fmla="*/ 7 h 13"/>
                  <a:gd name="T8" fmla="*/ 5 w 24"/>
                  <a:gd name="T9" fmla="*/ 9 h 13"/>
                  <a:gd name="T10" fmla="*/ 1 w 24"/>
                  <a:gd name="T11" fmla="*/ 5 h 13"/>
                  <a:gd name="T12" fmla="*/ 10 w 24"/>
                  <a:gd name="T13" fmla="*/ 3 h 13"/>
                  <a:gd name="T14" fmla="*/ 10 w 24"/>
                  <a:gd name="T15" fmla="*/ 1 h 13"/>
                  <a:gd name="T16" fmla="*/ 23 w 24"/>
                  <a:gd name="T1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" h="13">
                    <a:moveTo>
                      <a:pt x="23" y="0"/>
                    </a:moveTo>
                    <a:cubicBezTo>
                      <a:pt x="24" y="4"/>
                      <a:pt x="20" y="2"/>
                      <a:pt x="20" y="5"/>
                    </a:cubicBezTo>
                    <a:cubicBezTo>
                      <a:pt x="20" y="6"/>
                      <a:pt x="17" y="10"/>
                      <a:pt x="14" y="11"/>
                    </a:cubicBezTo>
                    <a:cubicBezTo>
                      <a:pt x="10" y="13"/>
                      <a:pt x="11" y="7"/>
                      <a:pt x="10" y="7"/>
                    </a:cubicBezTo>
                    <a:cubicBezTo>
                      <a:pt x="10" y="7"/>
                      <a:pt x="7" y="9"/>
                      <a:pt x="5" y="9"/>
                    </a:cubicBezTo>
                    <a:cubicBezTo>
                      <a:pt x="4" y="9"/>
                      <a:pt x="3" y="5"/>
                      <a:pt x="1" y="5"/>
                    </a:cubicBezTo>
                    <a:cubicBezTo>
                      <a:pt x="0" y="0"/>
                      <a:pt x="8" y="5"/>
                      <a:pt x="10" y="3"/>
                    </a:cubicBezTo>
                    <a:cubicBezTo>
                      <a:pt x="11" y="3"/>
                      <a:pt x="10" y="1"/>
                      <a:pt x="10" y="1"/>
                    </a:cubicBezTo>
                    <a:cubicBezTo>
                      <a:pt x="15" y="0"/>
                      <a:pt x="17" y="1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07" name="iSļiďé">
                <a:extLst>
                  <a:ext uri="{FF2B5EF4-FFF2-40B4-BE49-F238E27FC236}">
                    <a16:creationId xmlns="" xmlns:a16="http://schemas.microsoft.com/office/drawing/2014/main" id="{3C37A24C-81F5-4EEF-978C-5DCCB7CC3CB8}"/>
                  </a:ext>
                </a:extLst>
              </p:cNvPr>
              <p:cNvSpPr/>
              <p:nvPr/>
            </p:nvSpPr>
            <p:spPr bwMode="auto">
              <a:xfrm>
                <a:off x="6604304" y="518544"/>
                <a:ext cx="42023" cy="14008"/>
              </a:xfrm>
              <a:custGeom>
                <a:avLst/>
                <a:gdLst>
                  <a:gd name="T0" fmla="*/ 18 w 20"/>
                  <a:gd name="T1" fmla="*/ 7 h 7"/>
                  <a:gd name="T2" fmla="*/ 3 w 20"/>
                  <a:gd name="T3" fmla="*/ 7 h 7"/>
                  <a:gd name="T4" fmla="*/ 8 w 20"/>
                  <a:gd name="T5" fmla="*/ 2 h 7"/>
                  <a:gd name="T6" fmla="*/ 18 w 20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7">
                    <a:moveTo>
                      <a:pt x="18" y="7"/>
                    </a:moveTo>
                    <a:cubicBezTo>
                      <a:pt x="13" y="7"/>
                      <a:pt x="8" y="7"/>
                      <a:pt x="3" y="7"/>
                    </a:cubicBezTo>
                    <a:cubicBezTo>
                      <a:pt x="0" y="1"/>
                      <a:pt x="9" y="6"/>
                      <a:pt x="8" y="2"/>
                    </a:cubicBezTo>
                    <a:cubicBezTo>
                      <a:pt x="10" y="5"/>
                      <a:pt x="20" y="0"/>
                      <a:pt x="18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08" name="í$ļíḋè">
                <a:extLst>
                  <a:ext uri="{FF2B5EF4-FFF2-40B4-BE49-F238E27FC236}">
                    <a16:creationId xmlns="" xmlns:a16="http://schemas.microsoft.com/office/drawing/2014/main" id="{19E483BF-4866-40CE-A4D2-7C233BDA2271}"/>
                  </a:ext>
                </a:extLst>
              </p:cNvPr>
              <p:cNvSpPr/>
              <p:nvPr/>
            </p:nvSpPr>
            <p:spPr bwMode="auto">
              <a:xfrm>
                <a:off x="6544070" y="536753"/>
                <a:ext cx="50428" cy="18211"/>
              </a:xfrm>
              <a:custGeom>
                <a:avLst/>
                <a:gdLst>
                  <a:gd name="T0" fmla="*/ 17 w 24"/>
                  <a:gd name="T1" fmla="*/ 0 h 9"/>
                  <a:gd name="T2" fmla="*/ 17 w 24"/>
                  <a:gd name="T3" fmla="*/ 7 h 9"/>
                  <a:gd name="T4" fmla="*/ 0 w 24"/>
                  <a:gd name="T5" fmla="*/ 6 h 9"/>
                  <a:gd name="T6" fmla="*/ 17 w 24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9">
                    <a:moveTo>
                      <a:pt x="17" y="0"/>
                    </a:moveTo>
                    <a:cubicBezTo>
                      <a:pt x="24" y="3"/>
                      <a:pt x="17" y="2"/>
                      <a:pt x="17" y="7"/>
                    </a:cubicBezTo>
                    <a:cubicBezTo>
                      <a:pt x="11" y="7"/>
                      <a:pt x="3" y="9"/>
                      <a:pt x="0" y="6"/>
                    </a:cubicBezTo>
                    <a:cubicBezTo>
                      <a:pt x="3" y="1"/>
                      <a:pt x="13" y="4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09" name="iṡ1iḑê">
                <a:extLst>
                  <a:ext uri="{FF2B5EF4-FFF2-40B4-BE49-F238E27FC236}">
                    <a16:creationId xmlns="" xmlns:a16="http://schemas.microsoft.com/office/drawing/2014/main" id="{31C0F162-C048-40F1-AF85-EF7140679BB6}"/>
                  </a:ext>
                </a:extLst>
              </p:cNvPr>
              <p:cNvSpPr/>
              <p:nvPr/>
            </p:nvSpPr>
            <p:spPr bwMode="auto">
              <a:xfrm>
                <a:off x="4077293" y="552163"/>
                <a:ext cx="22413" cy="15409"/>
              </a:xfrm>
              <a:custGeom>
                <a:avLst/>
                <a:gdLst>
                  <a:gd name="T0" fmla="*/ 1 w 11"/>
                  <a:gd name="T1" fmla="*/ 0 h 8"/>
                  <a:gd name="T2" fmla="*/ 10 w 11"/>
                  <a:gd name="T3" fmla="*/ 8 h 8"/>
                  <a:gd name="T4" fmla="*/ 1 w 11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8">
                    <a:moveTo>
                      <a:pt x="1" y="0"/>
                    </a:moveTo>
                    <a:cubicBezTo>
                      <a:pt x="6" y="1"/>
                      <a:pt x="11" y="1"/>
                      <a:pt x="10" y="8"/>
                    </a:cubicBezTo>
                    <a:cubicBezTo>
                      <a:pt x="7" y="5"/>
                      <a:pt x="0" y="6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10" name="îṩļïḓé">
                <a:extLst>
                  <a:ext uri="{FF2B5EF4-FFF2-40B4-BE49-F238E27FC236}">
                    <a16:creationId xmlns="" xmlns:a16="http://schemas.microsoft.com/office/drawing/2014/main" id="{E6BA52B6-43BA-48F0-83C9-66A601F2275C}"/>
                  </a:ext>
                </a:extLst>
              </p:cNvPr>
              <p:cNvSpPr/>
              <p:nvPr/>
            </p:nvSpPr>
            <p:spPr bwMode="auto">
              <a:xfrm>
                <a:off x="7143605" y="549361"/>
                <a:ext cx="89650" cy="46226"/>
              </a:xfrm>
              <a:custGeom>
                <a:avLst/>
                <a:gdLst>
                  <a:gd name="T0" fmla="*/ 38 w 43"/>
                  <a:gd name="T1" fmla="*/ 5 h 22"/>
                  <a:gd name="T2" fmla="*/ 42 w 43"/>
                  <a:gd name="T3" fmla="*/ 15 h 22"/>
                  <a:gd name="T4" fmla="*/ 23 w 43"/>
                  <a:gd name="T5" fmla="*/ 20 h 22"/>
                  <a:gd name="T6" fmla="*/ 20 w 43"/>
                  <a:gd name="T7" fmla="*/ 18 h 22"/>
                  <a:gd name="T8" fmla="*/ 12 w 43"/>
                  <a:gd name="T9" fmla="*/ 18 h 22"/>
                  <a:gd name="T10" fmla="*/ 12 w 43"/>
                  <a:gd name="T11" fmla="*/ 15 h 22"/>
                  <a:gd name="T12" fmla="*/ 7 w 43"/>
                  <a:gd name="T13" fmla="*/ 16 h 22"/>
                  <a:gd name="T14" fmla="*/ 9 w 43"/>
                  <a:gd name="T15" fmla="*/ 13 h 22"/>
                  <a:gd name="T16" fmla="*/ 1 w 43"/>
                  <a:gd name="T17" fmla="*/ 11 h 22"/>
                  <a:gd name="T18" fmla="*/ 5 w 43"/>
                  <a:gd name="T19" fmla="*/ 7 h 22"/>
                  <a:gd name="T20" fmla="*/ 10 w 43"/>
                  <a:gd name="T21" fmla="*/ 3 h 22"/>
                  <a:gd name="T22" fmla="*/ 27 w 43"/>
                  <a:gd name="T23" fmla="*/ 1 h 22"/>
                  <a:gd name="T24" fmla="*/ 27 w 43"/>
                  <a:gd name="T25" fmla="*/ 5 h 22"/>
                  <a:gd name="T26" fmla="*/ 38 w 43"/>
                  <a:gd name="T27" fmla="*/ 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3" h="22">
                    <a:moveTo>
                      <a:pt x="38" y="5"/>
                    </a:moveTo>
                    <a:cubicBezTo>
                      <a:pt x="37" y="11"/>
                      <a:pt x="31" y="15"/>
                      <a:pt x="42" y="15"/>
                    </a:cubicBezTo>
                    <a:cubicBezTo>
                      <a:pt x="43" y="22"/>
                      <a:pt x="31" y="21"/>
                      <a:pt x="23" y="20"/>
                    </a:cubicBezTo>
                    <a:cubicBezTo>
                      <a:pt x="20" y="20"/>
                      <a:pt x="21" y="20"/>
                      <a:pt x="20" y="18"/>
                    </a:cubicBezTo>
                    <a:cubicBezTo>
                      <a:pt x="16" y="15"/>
                      <a:pt x="17" y="21"/>
                      <a:pt x="12" y="18"/>
                    </a:cubicBezTo>
                    <a:cubicBezTo>
                      <a:pt x="12" y="18"/>
                      <a:pt x="13" y="15"/>
                      <a:pt x="12" y="15"/>
                    </a:cubicBezTo>
                    <a:cubicBezTo>
                      <a:pt x="11" y="14"/>
                      <a:pt x="9" y="17"/>
                      <a:pt x="7" y="16"/>
                    </a:cubicBezTo>
                    <a:cubicBezTo>
                      <a:pt x="6" y="16"/>
                      <a:pt x="9" y="13"/>
                      <a:pt x="9" y="13"/>
                    </a:cubicBezTo>
                    <a:cubicBezTo>
                      <a:pt x="7" y="11"/>
                      <a:pt x="0" y="15"/>
                      <a:pt x="1" y="11"/>
                    </a:cubicBezTo>
                    <a:cubicBezTo>
                      <a:pt x="0" y="7"/>
                      <a:pt x="3" y="8"/>
                      <a:pt x="5" y="7"/>
                    </a:cubicBezTo>
                    <a:cubicBezTo>
                      <a:pt x="7" y="5"/>
                      <a:pt x="6" y="4"/>
                      <a:pt x="10" y="3"/>
                    </a:cubicBezTo>
                    <a:cubicBezTo>
                      <a:pt x="12" y="3"/>
                      <a:pt x="20" y="0"/>
                      <a:pt x="27" y="1"/>
                    </a:cubicBezTo>
                    <a:cubicBezTo>
                      <a:pt x="27" y="2"/>
                      <a:pt x="27" y="5"/>
                      <a:pt x="27" y="5"/>
                    </a:cubicBezTo>
                    <a:cubicBezTo>
                      <a:pt x="30" y="7"/>
                      <a:pt x="37" y="3"/>
                      <a:pt x="38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11" name="íşḻïďé">
                <a:extLst>
                  <a:ext uri="{FF2B5EF4-FFF2-40B4-BE49-F238E27FC236}">
                    <a16:creationId xmlns="" xmlns:a16="http://schemas.microsoft.com/office/drawing/2014/main" id="{7E32DB13-07D1-4EFD-B30C-412072746BCE}"/>
                  </a:ext>
                </a:extLst>
              </p:cNvPr>
              <p:cNvSpPr/>
              <p:nvPr/>
            </p:nvSpPr>
            <p:spPr bwMode="auto">
              <a:xfrm>
                <a:off x="7105784" y="552163"/>
                <a:ext cx="35020" cy="22413"/>
              </a:xfrm>
              <a:custGeom>
                <a:avLst/>
                <a:gdLst>
                  <a:gd name="T0" fmla="*/ 17 w 17"/>
                  <a:gd name="T1" fmla="*/ 6 h 11"/>
                  <a:gd name="T2" fmla="*/ 12 w 17"/>
                  <a:gd name="T3" fmla="*/ 6 h 11"/>
                  <a:gd name="T4" fmla="*/ 10 w 17"/>
                  <a:gd name="T5" fmla="*/ 10 h 11"/>
                  <a:gd name="T6" fmla="*/ 0 w 17"/>
                  <a:gd name="T7" fmla="*/ 6 h 11"/>
                  <a:gd name="T8" fmla="*/ 17 w 17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1">
                    <a:moveTo>
                      <a:pt x="17" y="6"/>
                    </a:moveTo>
                    <a:cubicBezTo>
                      <a:pt x="16" y="9"/>
                      <a:pt x="14" y="6"/>
                      <a:pt x="12" y="6"/>
                    </a:cubicBezTo>
                    <a:cubicBezTo>
                      <a:pt x="10" y="6"/>
                      <a:pt x="10" y="8"/>
                      <a:pt x="10" y="10"/>
                    </a:cubicBezTo>
                    <a:cubicBezTo>
                      <a:pt x="4" y="11"/>
                      <a:pt x="6" y="5"/>
                      <a:pt x="0" y="6"/>
                    </a:cubicBezTo>
                    <a:cubicBezTo>
                      <a:pt x="4" y="0"/>
                      <a:pt x="12" y="4"/>
                      <a:pt x="17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12" name="íŝļïďè">
                <a:extLst>
                  <a:ext uri="{FF2B5EF4-FFF2-40B4-BE49-F238E27FC236}">
                    <a16:creationId xmlns="" xmlns:a16="http://schemas.microsoft.com/office/drawing/2014/main" id="{2E8476E5-09B0-4598-9123-D3C561AF9B2E}"/>
                  </a:ext>
                </a:extLst>
              </p:cNvPr>
              <p:cNvSpPr/>
              <p:nvPr/>
            </p:nvSpPr>
            <p:spPr bwMode="auto">
              <a:xfrm>
                <a:off x="3997449" y="578777"/>
                <a:ext cx="91051" cy="49028"/>
              </a:xfrm>
              <a:custGeom>
                <a:avLst/>
                <a:gdLst>
                  <a:gd name="T0" fmla="*/ 31 w 44"/>
                  <a:gd name="T1" fmla="*/ 6 h 24"/>
                  <a:gd name="T2" fmla="*/ 37 w 44"/>
                  <a:gd name="T3" fmla="*/ 14 h 24"/>
                  <a:gd name="T4" fmla="*/ 42 w 44"/>
                  <a:gd name="T5" fmla="*/ 23 h 24"/>
                  <a:gd name="T6" fmla="*/ 37 w 44"/>
                  <a:gd name="T7" fmla="*/ 23 h 24"/>
                  <a:gd name="T8" fmla="*/ 37 w 44"/>
                  <a:gd name="T9" fmla="*/ 19 h 24"/>
                  <a:gd name="T10" fmla="*/ 33 w 44"/>
                  <a:gd name="T11" fmla="*/ 17 h 24"/>
                  <a:gd name="T12" fmla="*/ 9 w 44"/>
                  <a:gd name="T13" fmla="*/ 15 h 24"/>
                  <a:gd name="T14" fmla="*/ 15 w 44"/>
                  <a:gd name="T15" fmla="*/ 12 h 24"/>
                  <a:gd name="T16" fmla="*/ 11 w 44"/>
                  <a:gd name="T17" fmla="*/ 8 h 24"/>
                  <a:gd name="T18" fmla="*/ 0 w 44"/>
                  <a:gd name="T19" fmla="*/ 2 h 24"/>
                  <a:gd name="T20" fmla="*/ 15 w 44"/>
                  <a:gd name="T21" fmla="*/ 2 h 24"/>
                  <a:gd name="T22" fmla="*/ 18 w 44"/>
                  <a:gd name="T23" fmla="*/ 6 h 24"/>
                  <a:gd name="T24" fmla="*/ 26 w 44"/>
                  <a:gd name="T25" fmla="*/ 6 h 24"/>
                  <a:gd name="T26" fmla="*/ 31 w 44"/>
                  <a:gd name="T27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4" h="24">
                    <a:moveTo>
                      <a:pt x="31" y="6"/>
                    </a:moveTo>
                    <a:cubicBezTo>
                      <a:pt x="34" y="8"/>
                      <a:pt x="35" y="11"/>
                      <a:pt x="37" y="14"/>
                    </a:cubicBezTo>
                    <a:cubicBezTo>
                      <a:pt x="39" y="16"/>
                      <a:pt x="44" y="18"/>
                      <a:pt x="42" y="23"/>
                    </a:cubicBezTo>
                    <a:cubicBezTo>
                      <a:pt x="41" y="22"/>
                      <a:pt x="38" y="24"/>
                      <a:pt x="37" y="23"/>
                    </a:cubicBezTo>
                    <a:cubicBezTo>
                      <a:pt x="36" y="22"/>
                      <a:pt x="37" y="20"/>
                      <a:pt x="37" y="19"/>
                    </a:cubicBezTo>
                    <a:cubicBezTo>
                      <a:pt x="36" y="19"/>
                      <a:pt x="32" y="23"/>
                      <a:pt x="33" y="17"/>
                    </a:cubicBezTo>
                    <a:cubicBezTo>
                      <a:pt x="22" y="17"/>
                      <a:pt x="15" y="17"/>
                      <a:pt x="9" y="15"/>
                    </a:cubicBezTo>
                    <a:cubicBezTo>
                      <a:pt x="8" y="11"/>
                      <a:pt x="12" y="12"/>
                      <a:pt x="15" y="12"/>
                    </a:cubicBezTo>
                    <a:cubicBezTo>
                      <a:pt x="14" y="10"/>
                      <a:pt x="11" y="10"/>
                      <a:pt x="11" y="8"/>
                    </a:cubicBezTo>
                    <a:cubicBezTo>
                      <a:pt x="4" y="6"/>
                      <a:pt x="1" y="11"/>
                      <a:pt x="0" y="2"/>
                    </a:cubicBezTo>
                    <a:cubicBezTo>
                      <a:pt x="4" y="0"/>
                      <a:pt x="10" y="1"/>
                      <a:pt x="15" y="2"/>
                    </a:cubicBezTo>
                    <a:cubicBezTo>
                      <a:pt x="17" y="3"/>
                      <a:pt x="18" y="3"/>
                      <a:pt x="18" y="6"/>
                    </a:cubicBezTo>
                    <a:cubicBezTo>
                      <a:pt x="20" y="8"/>
                      <a:pt x="26" y="0"/>
                      <a:pt x="26" y="6"/>
                    </a:cubicBezTo>
                    <a:cubicBezTo>
                      <a:pt x="26" y="8"/>
                      <a:pt x="32" y="9"/>
                      <a:pt x="31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13" name="îṣļïḋé">
                <a:extLst>
                  <a:ext uri="{FF2B5EF4-FFF2-40B4-BE49-F238E27FC236}">
                    <a16:creationId xmlns="" xmlns:a16="http://schemas.microsoft.com/office/drawing/2014/main" id="{0F02227D-B162-43BD-829E-21E597D6D4B8}"/>
                  </a:ext>
                </a:extLst>
              </p:cNvPr>
              <p:cNvSpPr/>
              <p:nvPr/>
            </p:nvSpPr>
            <p:spPr bwMode="auto">
              <a:xfrm>
                <a:off x="7237457" y="578777"/>
                <a:ext cx="88250" cy="44825"/>
              </a:xfrm>
              <a:custGeom>
                <a:avLst/>
                <a:gdLst>
                  <a:gd name="T0" fmla="*/ 18 w 43"/>
                  <a:gd name="T1" fmla="*/ 1 h 22"/>
                  <a:gd name="T2" fmla="*/ 25 w 43"/>
                  <a:gd name="T3" fmla="*/ 6 h 22"/>
                  <a:gd name="T4" fmla="*/ 27 w 43"/>
                  <a:gd name="T5" fmla="*/ 2 h 22"/>
                  <a:gd name="T6" fmla="*/ 31 w 43"/>
                  <a:gd name="T7" fmla="*/ 6 h 22"/>
                  <a:gd name="T8" fmla="*/ 34 w 43"/>
                  <a:gd name="T9" fmla="*/ 6 h 22"/>
                  <a:gd name="T10" fmla="*/ 34 w 43"/>
                  <a:gd name="T11" fmla="*/ 8 h 22"/>
                  <a:gd name="T12" fmla="*/ 42 w 43"/>
                  <a:gd name="T13" fmla="*/ 10 h 22"/>
                  <a:gd name="T14" fmla="*/ 29 w 43"/>
                  <a:gd name="T15" fmla="*/ 14 h 22"/>
                  <a:gd name="T16" fmla="*/ 27 w 43"/>
                  <a:gd name="T17" fmla="*/ 17 h 22"/>
                  <a:gd name="T18" fmla="*/ 10 w 43"/>
                  <a:gd name="T19" fmla="*/ 17 h 22"/>
                  <a:gd name="T20" fmla="*/ 8 w 43"/>
                  <a:gd name="T21" fmla="*/ 21 h 22"/>
                  <a:gd name="T22" fmla="*/ 1 w 43"/>
                  <a:gd name="T23" fmla="*/ 19 h 22"/>
                  <a:gd name="T24" fmla="*/ 1 w 43"/>
                  <a:gd name="T25" fmla="*/ 14 h 22"/>
                  <a:gd name="T26" fmla="*/ 5 w 43"/>
                  <a:gd name="T27" fmla="*/ 14 h 22"/>
                  <a:gd name="T28" fmla="*/ 6 w 43"/>
                  <a:gd name="T29" fmla="*/ 8 h 22"/>
                  <a:gd name="T30" fmla="*/ 10 w 43"/>
                  <a:gd name="T31" fmla="*/ 8 h 22"/>
                  <a:gd name="T32" fmla="*/ 18 w 43"/>
                  <a:gd name="T33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22">
                    <a:moveTo>
                      <a:pt x="18" y="1"/>
                    </a:moveTo>
                    <a:cubicBezTo>
                      <a:pt x="19" y="4"/>
                      <a:pt x="27" y="0"/>
                      <a:pt x="25" y="6"/>
                    </a:cubicBezTo>
                    <a:cubicBezTo>
                      <a:pt x="27" y="7"/>
                      <a:pt x="27" y="2"/>
                      <a:pt x="27" y="2"/>
                    </a:cubicBezTo>
                    <a:cubicBezTo>
                      <a:pt x="29" y="2"/>
                      <a:pt x="29" y="5"/>
                      <a:pt x="31" y="6"/>
                    </a:cubicBezTo>
                    <a:cubicBezTo>
                      <a:pt x="31" y="7"/>
                      <a:pt x="34" y="5"/>
                      <a:pt x="34" y="6"/>
                    </a:cubicBezTo>
                    <a:cubicBezTo>
                      <a:pt x="35" y="6"/>
                      <a:pt x="34" y="8"/>
                      <a:pt x="34" y="8"/>
                    </a:cubicBezTo>
                    <a:cubicBezTo>
                      <a:pt x="37" y="9"/>
                      <a:pt x="42" y="6"/>
                      <a:pt x="42" y="10"/>
                    </a:cubicBezTo>
                    <a:cubicBezTo>
                      <a:pt x="43" y="17"/>
                      <a:pt x="33" y="12"/>
                      <a:pt x="29" y="14"/>
                    </a:cubicBezTo>
                    <a:cubicBezTo>
                      <a:pt x="27" y="13"/>
                      <a:pt x="28" y="17"/>
                      <a:pt x="27" y="17"/>
                    </a:cubicBezTo>
                    <a:cubicBezTo>
                      <a:pt x="23" y="19"/>
                      <a:pt x="12" y="18"/>
                      <a:pt x="10" y="17"/>
                    </a:cubicBezTo>
                    <a:cubicBezTo>
                      <a:pt x="8" y="17"/>
                      <a:pt x="9" y="20"/>
                      <a:pt x="8" y="21"/>
                    </a:cubicBezTo>
                    <a:cubicBezTo>
                      <a:pt x="4" y="18"/>
                      <a:pt x="5" y="22"/>
                      <a:pt x="1" y="19"/>
                    </a:cubicBezTo>
                    <a:cubicBezTo>
                      <a:pt x="2" y="18"/>
                      <a:pt x="0" y="14"/>
                      <a:pt x="1" y="14"/>
                    </a:cubicBezTo>
                    <a:cubicBezTo>
                      <a:pt x="1" y="13"/>
                      <a:pt x="4" y="14"/>
                      <a:pt x="5" y="14"/>
                    </a:cubicBezTo>
                    <a:cubicBezTo>
                      <a:pt x="6" y="12"/>
                      <a:pt x="5" y="9"/>
                      <a:pt x="6" y="8"/>
                    </a:cubicBezTo>
                    <a:cubicBezTo>
                      <a:pt x="7" y="7"/>
                      <a:pt x="10" y="9"/>
                      <a:pt x="10" y="8"/>
                    </a:cubicBezTo>
                    <a:cubicBezTo>
                      <a:pt x="12" y="5"/>
                      <a:pt x="15" y="4"/>
                      <a:pt x="18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14" name="îś1ïḓé">
                <a:extLst>
                  <a:ext uri="{FF2B5EF4-FFF2-40B4-BE49-F238E27FC236}">
                    <a16:creationId xmlns="" xmlns:a16="http://schemas.microsoft.com/office/drawing/2014/main" id="{A0FA643D-B3ED-4580-93C9-22BEE6EDC5A2}"/>
                  </a:ext>
                </a:extLst>
              </p:cNvPr>
              <p:cNvSpPr/>
              <p:nvPr/>
            </p:nvSpPr>
            <p:spPr bwMode="auto">
              <a:xfrm>
                <a:off x="3837759" y="612396"/>
                <a:ext cx="16809" cy="26615"/>
              </a:xfrm>
              <a:custGeom>
                <a:avLst/>
                <a:gdLst>
                  <a:gd name="T0" fmla="*/ 8 w 8"/>
                  <a:gd name="T1" fmla="*/ 7 h 13"/>
                  <a:gd name="T2" fmla="*/ 8 w 8"/>
                  <a:gd name="T3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8" h="13">
                    <a:moveTo>
                      <a:pt x="8" y="7"/>
                    </a:moveTo>
                    <a:cubicBezTo>
                      <a:pt x="3" y="13"/>
                      <a:pt x="0" y="0"/>
                      <a:pt x="8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15" name="îŝ1iḑe">
                <a:extLst>
                  <a:ext uri="{FF2B5EF4-FFF2-40B4-BE49-F238E27FC236}">
                    <a16:creationId xmlns="" xmlns:a16="http://schemas.microsoft.com/office/drawing/2014/main" id="{C0C20FFB-43A0-4925-843F-B22345FC756E}"/>
                  </a:ext>
                </a:extLst>
              </p:cNvPr>
              <p:cNvSpPr/>
              <p:nvPr/>
            </p:nvSpPr>
            <p:spPr bwMode="auto">
              <a:xfrm>
                <a:off x="3872779" y="617999"/>
                <a:ext cx="50428" cy="29417"/>
              </a:xfrm>
              <a:custGeom>
                <a:avLst/>
                <a:gdLst>
                  <a:gd name="T0" fmla="*/ 22 w 24"/>
                  <a:gd name="T1" fmla="*/ 4 h 14"/>
                  <a:gd name="T2" fmla="*/ 6 w 24"/>
                  <a:gd name="T3" fmla="*/ 13 h 14"/>
                  <a:gd name="T4" fmla="*/ 0 w 24"/>
                  <a:gd name="T5" fmla="*/ 8 h 14"/>
                  <a:gd name="T6" fmla="*/ 11 w 24"/>
                  <a:gd name="T7" fmla="*/ 4 h 14"/>
                  <a:gd name="T8" fmla="*/ 22 w 24"/>
                  <a:gd name="T9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22" y="4"/>
                    </a:moveTo>
                    <a:cubicBezTo>
                      <a:pt x="24" y="14"/>
                      <a:pt x="10" y="9"/>
                      <a:pt x="6" y="13"/>
                    </a:cubicBezTo>
                    <a:cubicBezTo>
                      <a:pt x="2" y="13"/>
                      <a:pt x="4" y="7"/>
                      <a:pt x="0" y="8"/>
                    </a:cubicBezTo>
                    <a:cubicBezTo>
                      <a:pt x="1" y="2"/>
                      <a:pt x="11" y="9"/>
                      <a:pt x="11" y="4"/>
                    </a:cubicBezTo>
                    <a:cubicBezTo>
                      <a:pt x="11" y="0"/>
                      <a:pt x="16" y="6"/>
                      <a:pt x="22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16" name="i$liḑê">
                <a:extLst>
                  <a:ext uri="{FF2B5EF4-FFF2-40B4-BE49-F238E27FC236}">
                    <a16:creationId xmlns="" xmlns:a16="http://schemas.microsoft.com/office/drawing/2014/main" id="{DB3B59FD-D30B-47D5-A72B-124BBCFB8B76}"/>
                  </a:ext>
                </a:extLst>
              </p:cNvPr>
              <p:cNvSpPr/>
              <p:nvPr/>
            </p:nvSpPr>
            <p:spPr bwMode="auto">
              <a:xfrm>
                <a:off x="4148733" y="622202"/>
                <a:ext cx="44825" cy="22413"/>
              </a:xfrm>
              <a:custGeom>
                <a:avLst/>
                <a:gdLst>
                  <a:gd name="T0" fmla="*/ 18 w 21"/>
                  <a:gd name="T1" fmla="*/ 4 h 11"/>
                  <a:gd name="T2" fmla="*/ 18 w 21"/>
                  <a:gd name="T3" fmla="*/ 7 h 11"/>
                  <a:gd name="T4" fmla="*/ 12 w 21"/>
                  <a:gd name="T5" fmla="*/ 9 h 11"/>
                  <a:gd name="T6" fmla="*/ 10 w 21"/>
                  <a:gd name="T7" fmla="*/ 11 h 11"/>
                  <a:gd name="T8" fmla="*/ 5 w 21"/>
                  <a:gd name="T9" fmla="*/ 9 h 11"/>
                  <a:gd name="T10" fmla="*/ 3 w 21"/>
                  <a:gd name="T11" fmla="*/ 11 h 11"/>
                  <a:gd name="T12" fmla="*/ 1 w 21"/>
                  <a:gd name="T13" fmla="*/ 9 h 11"/>
                  <a:gd name="T14" fmla="*/ 18 w 21"/>
                  <a:gd name="T15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11">
                    <a:moveTo>
                      <a:pt x="18" y="4"/>
                    </a:moveTo>
                    <a:cubicBezTo>
                      <a:pt x="21" y="5"/>
                      <a:pt x="19" y="7"/>
                      <a:pt x="18" y="7"/>
                    </a:cubicBezTo>
                    <a:cubicBezTo>
                      <a:pt x="16" y="9"/>
                      <a:pt x="15" y="9"/>
                      <a:pt x="12" y="9"/>
                    </a:cubicBezTo>
                    <a:cubicBezTo>
                      <a:pt x="11" y="10"/>
                      <a:pt x="10" y="11"/>
                      <a:pt x="10" y="11"/>
                    </a:cubicBezTo>
                    <a:cubicBezTo>
                      <a:pt x="9" y="11"/>
                      <a:pt x="7" y="9"/>
                      <a:pt x="5" y="9"/>
                    </a:cubicBezTo>
                    <a:cubicBezTo>
                      <a:pt x="5" y="9"/>
                      <a:pt x="4" y="11"/>
                      <a:pt x="3" y="11"/>
                    </a:cubicBezTo>
                    <a:cubicBezTo>
                      <a:pt x="1" y="11"/>
                      <a:pt x="1" y="11"/>
                      <a:pt x="1" y="9"/>
                    </a:cubicBezTo>
                    <a:cubicBezTo>
                      <a:pt x="0" y="0"/>
                      <a:pt x="17" y="10"/>
                      <a:pt x="18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17" name="îṥlïďé">
                <a:extLst>
                  <a:ext uri="{FF2B5EF4-FFF2-40B4-BE49-F238E27FC236}">
                    <a16:creationId xmlns="" xmlns:a16="http://schemas.microsoft.com/office/drawing/2014/main" id="{37D26BA5-B38E-4F7B-9920-D57335C08DFA}"/>
                  </a:ext>
                </a:extLst>
              </p:cNvPr>
              <p:cNvSpPr/>
              <p:nvPr/>
            </p:nvSpPr>
            <p:spPr bwMode="auto">
              <a:xfrm>
                <a:off x="3984841" y="634808"/>
                <a:ext cx="25214" cy="9806"/>
              </a:xfrm>
              <a:custGeom>
                <a:avLst/>
                <a:gdLst>
                  <a:gd name="T0" fmla="*/ 0 w 12"/>
                  <a:gd name="T1" fmla="*/ 3 h 5"/>
                  <a:gd name="T2" fmla="*/ 9 w 12"/>
                  <a:gd name="T3" fmla="*/ 5 h 5"/>
                  <a:gd name="T4" fmla="*/ 0 w 12"/>
                  <a:gd name="T5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5">
                    <a:moveTo>
                      <a:pt x="0" y="3"/>
                    </a:moveTo>
                    <a:cubicBezTo>
                      <a:pt x="0" y="0"/>
                      <a:pt x="12" y="0"/>
                      <a:pt x="9" y="5"/>
                    </a:cubicBezTo>
                    <a:cubicBezTo>
                      <a:pt x="5" y="3"/>
                      <a:pt x="6" y="5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18" name="ïśľîḍe">
                <a:extLst>
                  <a:ext uri="{FF2B5EF4-FFF2-40B4-BE49-F238E27FC236}">
                    <a16:creationId xmlns="" xmlns:a16="http://schemas.microsoft.com/office/drawing/2014/main" id="{6459C26D-61F6-4CB8-BB8B-D150DD4BC2CF}"/>
                  </a:ext>
                </a:extLst>
              </p:cNvPr>
              <p:cNvSpPr/>
              <p:nvPr/>
            </p:nvSpPr>
            <p:spPr bwMode="auto">
              <a:xfrm>
                <a:off x="4228577" y="636209"/>
                <a:ext cx="12607" cy="12607"/>
              </a:xfrm>
              <a:custGeom>
                <a:avLst/>
                <a:gdLst>
                  <a:gd name="T0" fmla="*/ 0 w 6"/>
                  <a:gd name="T1" fmla="*/ 0 h 6"/>
                  <a:gd name="T2" fmla="*/ 6 w 6"/>
                  <a:gd name="T3" fmla="*/ 6 h 6"/>
                  <a:gd name="T4" fmla="*/ 0 w 6"/>
                  <a:gd name="T5" fmla="*/ 6 h 6"/>
                  <a:gd name="T6" fmla="*/ 0 w 6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6">
                    <a:moveTo>
                      <a:pt x="0" y="0"/>
                    </a:moveTo>
                    <a:cubicBezTo>
                      <a:pt x="4" y="0"/>
                      <a:pt x="6" y="2"/>
                      <a:pt x="6" y="6"/>
                    </a:cubicBezTo>
                    <a:cubicBezTo>
                      <a:pt x="4" y="6"/>
                      <a:pt x="2" y="6"/>
                      <a:pt x="0" y="6"/>
                    </a:cubicBezTo>
                    <a:cubicBezTo>
                      <a:pt x="0" y="4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19" name="íṧlïḋé">
                <a:extLst>
                  <a:ext uri="{FF2B5EF4-FFF2-40B4-BE49-F238E27FC236}">
                    <a16:creationId xmlns="" xmlns:a16="http://schemas.microsoft.com/office/drawing/2014/main" id="{3EFAC7B3-2480-419B-85A4-30DE21484225}"/>
                  </a:ext>
                </a:extLst>
              </p:cNvPr>
              <p:cNvSpPr/>
              <p:nvPr/>
            </p:nvSpPr>
            <p:spPr bwMode="auto">
              <a:xfrm>
                <a:off x="4124919" y="657221"/>
                <a:ext cx="274553" cy="84047"/>
              </a:xfrm>
              <a:custGeom>
                <a:avLst/>
                <a:gdLst>
                  <a:gd name="T0" fmla="*/ 132 w 132"/>
                  <a:gd name="T1" fmla="*/ 22 h 40"/>
                  <a:gd name="T2" fmla="*/ 132 w 132"/>
                  <a:gd name="T3" fmla="*/ 31 h 40"/>
                  <a:gd name="T4" fmla="*/ 127 w 132"/>
                  <a:gd name="T5" fmla="*/ 35 h 40"/>
                  <a:gd name="T6" fmla="*/ 104 w 132"/>
                  <a:gd name="T7" fmla="*/ 35 h 40"/>
                  <a:gd name="T8" fmla="*/ 97 w 132"/>
                  <a:gd name="T9" fmla="*/ 39 h 40"/>
                  <a:gd name="T10" fmla="*/ 91 w 132"/>
                  <a:gd name="T11" fmla="*/ 37 h 40"/>
                  <a:gd name="T12" fmla="*/ 90 w 132"/>
                  <a:gd name="T13" fmla="*/ 39 h 40"/>
                  <a:gd name="T14" fmla="*/ 82 w 132"/>
                  <a:gd name="T15" fmla="*/ 39 h 40"/>
                  <a:gd name="T16" fmla="*/ 82 w 132"/>
                  <a:gd name="T17" fmla="*/ 37 h 40"/>
                  <a:gd name="T18" fmla="*/ 78 w 132"/>
                  <a:gd name="T19" fmla="*/ 39 h 40"/>
                  <a:gd name="T20" fmla="*/ 71 w 132"/>
                  <a:gd name="T21" fmla="*/ 35 h 40"/>
                  <a:gd name="T22" fmla="*/ 43 w 132"/>
                  <a:gd name="T23" fmla="*/ 35 h 40"/>
                  <a:gd name="T24" fmla="*/ 45 w 132"/>
                  <a:gd name="T25" fmla="*/ 31 h 40"/>
                  <a:gd name="T26" fmla="*/ 41 w 132"/>
                  <a:gd name="T27" fmla="*/ 30 h 40"/>
                  <a:gd name="T28" fmla="*/ 37 w 132"/>
                  <a:gd name="T29" fmla="*/ 22 h 40"/>
                  <a:gd name="T30" fmla="*/ 41 w 132"/>
                  <a:gd name="T31" fmla="*/ 18 h 40"/>
                  <a:gd name="T32" fmla="*/ 37 w 132"/>
                  <a:gd name="T33" fmla="*/ 11 h 40"/>
                  <a:gd name="T34" fmla="*/ 21 w 132"/>
                  <a:gd name="T35" fmla="*/ 13 h 40"/>
                  <a:gd name="T36" fmla="*/ 17 w 132"/>
                  <a:gd name="T37" fmla="*/ 9 h 40"/>
                  <a:gd name="T38" fmla="*/ 13 w 132"/>
                  <a:gd name="T39" fmla="*/ 7 h 40"/>
                  <a:gd name="T40" fmla="*/ 6 w 132"/>
                  <a:gd name="T41" fmla="*/ 9 h 40"/>
                  <a:gd name="T42" fmla="*/ 2 w 132"/>
                  <a:gd name="T43" fmla="*/ 2 h 40"/>
                  <a:gd name="T44" fmla="*/ 22 w 132"/>
                  <a:gd name="T45" fmla="*/ 0 h 40"/>
                  <a:gd name="T46" fmla="*/ 26 w 132"/>
                  <a:gd name="T47" fmla="*/ 2 h 40"/>
                  <a:gd name="T48" fmla="*/ 26 w 132"/>
                  <a:gd name="T49" fmla="*/ 5 h 40"/>
                  <a:gd name="T50" fmla="*/ 32 w 132"/>
                  <a:gd name="T51" fmla="*/ 9 h 40"/>
                  <a:gd name="T52" fmla="*/ 49 w 132"/>
                  <a:gd name="T53" fmla="*/ 9 h 40"/>
                  <a:gd name="T54" fmla="*/ 49 w 132"/>
                  <a:gd name="T55" fmla="*/ 18 h 40"/>
                  <a:gd name="T56" fmla="*/ 62 w 132"/>
                  <a:gd name="T57" fmla="*/ 20 h 40"/>
                  <a:gd name="T58" fmla="*/ 62 w 132"/>
                  <a:gd name="T59" fmla="*/ 24 h 40"/>
                  <a:gd name="T60" fmla="*/ 65 w 132"/>
                  <a:gd name="T61" fmla="*/ 22 h 40"/>
                  <a:gd name="T62" fmla="*/ 88 w 132"/>
                  <a:gd name="T63" fmla="*/ 22 h 40"/>
                  <a:gd name="T64" fmla="*/ 91 w 132"/>
                  <a:gd name="T65" fmla="*/ 24 h 40"/>
                  <a:gd name="T66" fmla="*/ 97 w 132"/>
                  <a:gd name="T67" fmla="*/ 20 h 40"/>
                  <a:gd name="T68" fmla="*/ 103 w 132"/>
                  <a:gd name="T69" fmla="*/ 20 h 40"/>
                  <a:gd name="T70" fmla="*/ 132 w 132"/>
                  <a:gd name="T71" fmla="*/ 2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32" h="40">
                    <a:moveTo>
                      <a:pt x="132" y="22"/>
                    </a:moveTo>
                    <a:cubicBezTo>
                      <a:pt x="132" y="25"/>
                      <a:pt x="132" y="28"/>
                      <a:pt x="132" y="31"/>
                    </a:cubicBezTo>
                    <a:cubicBezTo>
                      <a:pt x="129" y="31"/>
                      <a:pt x="128" y="33"/>
                      <a:pt x="127" y="35"/>
                    </a:cubicBezTo>
                    <a:cubicBezTo>
                      <a:pt x="118" y="36"/>
                      <a:pt x="111" y="35"/>
                      <a:pt x="104" y="35"/>
                    </a:cubicBezTo>
                    <a:cubicBezTo>
                      <a:pt x="102" y="35"/>
                      <a:pt x="99" y="38"/>
                      <a:pt x="97" y="39"/>
                    </a:cubicBezTo>
                    <a:cubicBezTo>
                      <a:pt x="94" y="40"/>
                      <a:pt x="94" y="37"/>
                      <a:pt x="91" y="37"/>
                    </a:cubicBezTo>
                    <a:cubicBezTo>
                      <a:pt x="92" y="37"/>
                      <a:pt x="90" y="39"/>
                      <a:pt x="90" y="39"/>
                    </a:cubicBezTo>
                    <a:cubicBezTo>
                      <a:pt x="89" y="39"/>
                      <a:pt x="82" y="39"/>
                      <a:pt x="82" y="39"/>
                    </a:cubicBezTo>
                    <a:cubicBezTo>
                      <a:pt x="82" y="39"/>
                      <a:pt x="82" y="37"/>
                      <a:pt x="82" y="37"/>
                    </a:cubicBezTo>
                    <a:cubicBezTo>
                      <a:pt x="80" y="37"/>
                      <a:pt x="78" y="39"/>
                      <a:pt x="78" y="39"/>
                    </a:cubicBezTo>
                    <a:cubicBezTo>
                      <a:pt x="74" y="38"/>
                      <a:pt x="74" y="35"/>
                      <a:pt x="71" y="35"/>
                    </a:cubicBezTo>
                    <a:cubicBezTo>
                      <a:pt x="63" y="35"/>
                      <a:pt x="54" y="40"/>
                      <a:pt x="43" y="35"/>
                    </a:cubicBezTo>
                    <a:cubicBezTo>
                      <a:pt x="43" y="34"/>
                      <a:pt x="45" y="33"/>
                      <a:pt x="45" y="31"/>
                    </a:cubicBezTo>
                    <a:cubicBezTo>
                      <a:pt x="44" y="29"/>
                      <a:pt x="42" y="31"/>
                      <a:pt x="41" y="30"/>
                    </a:cubicBezTo>
                    <a:cubicBezTo>
                      <a:pt x="39" y="27"/>
                      <a:pt x="41" y="23"/>
                      <a:pt x="37" y="22"/>
                    </a:cubicBezTo>
                    <a:cubicBezTo>
                      <a:pt x="38" y="20"/>
                      <a:pt x="41" y="21"/>
                      <a:pt x="41" y="18"/>
                    </a:cubicBezTo>
                    <a:cubicBezTo>
                      <a:pt x="41" y="15"/>
                      <a:pt x="36" y="16"/>
                      <a:pt x="37" y="11"/>
                    </a:cubicBezTo>
                    <a:cubicBezTo>
                      <a:pt x="34" y="14"/>
                      <a:pt x="26" y="12"/>
                      <a:pt x="21" y="13"/>
                    </a:cubicBezTo>
                    <a:cubicBezTo>
                      <a:pt x="17" y="14"/>
                      <a:pt x="18" y="10"/>
                      <a:pt x="17" y="9"/>
                    </a:cubicBezTo>
                    <a:cubicBezTo>
                      <a:pt x="16" y="8"/>
                      <a:pt x="13" y="10"/>
                      <a:pt x="13" y="7"/>
                    </a:cubicBezTo>
                    <a:cubicBezTo>
                      <a:pt x="11" y="9"/>
                      <a:pt x="9" y="9"/>
                      <a:pt x="6" y="9"/>
                    </a:cubicBezTo>
                    <a:cubicBezTo>
                      <a:pt x="12" y="3"/>
                      <a:pt x="0" y="8"/>
                      <a:pt x="2" y="2"/>
                    </a:cubicBezTo>
                    <a:cubicBezTo>
                      <a:pt x="10" y="3"/>
                      <a:pt x="16" y="1"/>
                      <a:pt x="22" y="0"/>
                    </a:cubicBezTo>
                    <a:cubicBezTo>
                      <a:pt x="22" y="2"/>
                      <a:pt x="26" y="1"/>
                      <a:pt x="26" y="2"/>
                    </a:cubicBezTo>
                    <a:cubicBezTo>
                      <a:pt x="27" y="2"/>
                      <a:pt x="26" y="5"/>
                      <a:pt x="26" y="5"/>
                    </a:cubicBezTo>
                    <a:cubicBezTo>
                      <a:pt x="28" y="7"/>
                      <a:pt x="33" y="4"/>
                      <a:pt x="32" y="9"/>
                    </a:cubicBezTo>
                    <a:cubicBezTo>
                      <a:pt x="37" y="4"/>
                      <a:pt x="42" y="10"/>
                      <a:pt x="49" y="9"/>
                    </a:cubicBezTo>
                    <a:cubicBezTo>
                      <a:pt x="47" y="15"/>
                      <a:pt x="52" y="15"/>
                      <a:pt x="49" y="18"/>
                    </a:cubicBezTo>
                    <a:cubicBezTo>
                      <a:pt x="52" y="19"/>
                      <a:pt x="57" y="18"/>
                      <a:pt x="62" y="20"/>
                    </a:cubicBezTo>
                    <a:cubicBezTo>
                      <a:pt x="63" y="21"/>
                      <a:pt x="53" y="25"/>
                      <a:pt x="62" y="24"/>
                    </a:cubicBezTo>
                    <a:cubicBezTo>
                      <a:pt x="63" y="24"/>
                      <a:pt x="63" y="22"/>
                      <a:pt x="65" y="22"/>
                    </a:cubicBezTo>
                    <a:cubicBezTo>
                      <a:pt x="71" y="22"/>
                      <a:pt x="80" y="21"/>
                      <a:pt x="88" y="22"/>
                    </a:cubicBezTo>
                    <a:cubicBezTo>
                      <a:pt x="89" y="22"/>
                      <a:pt x="92" y="24"/>
                      <a:pt x="91" y="24"/>
                    </a:cubicBezTo>
                    <a:cubicBezTo>
                      <a:pt x="96" y="24"/>
                      <a:pt x="88" y="21"/>
                      <a:pt x="97" y="20"/>
                    </a:cubicBezTo>
                    <a:cubicBezTo>
                      <a:pt x="99" y="20"/>
                      <a:pt x="101" y="21"/>
                      <a:pt x="103" y="20"/>
                    </a:cubicBezTo>
                    <a:cubicBezTo>
                      <a:pt x="110" y="19"/>
                      <a:pt x="122" y="19"/>
                      <a:pt x="132" y="2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20" name="íṥlíḋe">
                <a:extLst>
                  <a:ext uri="{FF2B5EF4-FFF2-40B4-BE49-F238E27FC236}">
                    <a16:creationId xmlns="" xmlns:a16="http://schemas.microsoft.com/office/drawing/2014/main" id="{AC7CBB7B-38EB-4B85-9B68-97DAFE726BEA}"/>
                  </a:ext>
                </a:extLst>
              </p:cNvPr>
              <p:cNvSpPr/>
              <p:nvPr/>
            </p:nvSpPr>
            <p:spPr bwMode="auto">
              <a:xfrm>
                <a:off x="6475432" y="655820"/>
                <a:ext cx="278756" cy="198911"/>
              </a:xfrm>
              <a:custGeom>
                <a:avLst/>
                <a:gdLst>
                  <a:gd name="T0" fmla="*/ 110 w 134"/>
                  <a:gd name="T1" fmla="*/ 3 h 96"/>
                  <a:gd name="T2" fmla="*/ 132 w 134"/>
                  <a:gd name="T3" fmla="*/ 1 h 96"/>
                  <a:gd name="T4" fmla="*/ 130 w 134"/>
                  <a:gd name="T5" fmla="*/ 10 h 96"/>
                  <a:gd name="T6" fmla="*/ 106 w 134"/>
                  <a:gd name="T7" fmla="*/ 14 h 96"/>
                  <a:gd name="T8" fmla="*/ 102 w 134"/>
                  <a:gd name="T9" fmla="*/ 18 h 96"/>
                  <a:gd name="T10" fmla="*/ 98 w 134"/>
                  <a:gd name="T11" fmla="*/ 18 h 96"/>
                  <a:gd name="T12" fmla="*/ 95 w 134"/>
                  <a:gd name="T13" fmla="*/ 21 h 96"/>
                  <a:gd name="T14" fmla="*/ 91 w 134"/>
                  <a:gd name="T15" fmla="*/ 19 h 96"/>
                  <a:gd name="T16" fmla="*/ 83 w 134"/>
                  <a:gd name="T17" fmla="*/ 21 h 96"/>
                  <a:gd name="T18" fmla="*/ 76 w 134"/>
                  <a:gd name="T19" fmla="*/ 23 h 96"/>
                  <a:gd name="T20" fmla="*/ 74 w 134"/>
                  <a:gd name="T21" fmla="*/ 27 h 96"/>
                  <a:gd name="T22" fmla="*/ 65 w 134"/>
                  <a:gd name="T23" fmla="*/ 32 h 96"/>
                  <a:gd name="T24" fmla="*/ 59 w 134"/>
                  <a:gd name="T25" fmla="*/ 36 h 96"/>
                  <a:gd name="T26" fmla="*/ 56 w 134"/>
                  <a:gd name="T27" fmla="*/ 40 h 96"/>
                  <a:gd name="T28" fmla="*/ 54 w 134"/>
                  <a:gd name="T29" fmla="*/ 44 h 96"/>
                  <a:gd name="T30" fmla="*/ 44 w 134"/>
                  <a:gd name="T31" fmla="*/ 47 h 96"/>
                  <a:gd name="T32" fmla="*/ 43 w 134"/>
                  <a:gd name="T33" fmla="*/ 49 h 96"/>
                  <a:gd name="T34" fmla="*/ 35 w 134"/>
                  <a:gd name="T35" fmla="*/ 53 h 96"/>
                  <a:gd name="T36" fmla="*/ 31 w 134"/>
                  <a:gd name="T37" fmla="*/ 60 h 96"/>
                  <a:gd name="T38" fmla="*/ 33 w 134"/>
                  <a:gd name="T39" fmla="*/ 72 h 96"/>
                  <a:gd name="T40" fmla="*/ 28 w 134"/>
                  <a:gd name="T41" fmla="*/ 75 h 96"/>
                  <a:gd name="T42" fmla="*/ 31 w 134"/>
                  <a:gd name="T43" fmla="*/ 83 h 96"/>
                  <a:gd name="T44" fmla="*/ 29 w 134"/>
                  <a:gd name="T45" fmla="*/ 85 h 96"/>
                  <a:gd name="T46" fmla="*/ 31 w 134"/>
                  <a:gd name="T47" fmla="*/ 87 h 96"/>
                  <a:gd name="T48" fmla="*/ 33 w 134"/>
                  <a:gd name="T49" fmla="*/ 85 h 96"/>
                  <a:gd name="T50" fmla="*/ 39 w 134"/>
                  <a:gd name="T51" fmla="*/ 88 h 96"/>
                  <a:gd name="T52" fmla="*/ 37 w 134"/>
                  <a:gd name="T53" fmla="*/ 96 h 96"/>
                  <a:gd name="T54" fmla="*/ 20 w 134"/>
                  <a:gd name="T55" fmla="*/ 96 h 96"/>
                  <a:gd name="T56" fmla="*/ 22 w 134"/>
                  <a:gd name="T57" fmla="*/ 92 h 96"/>
                  <a:gd name="T58" fmla="*/ 16 w 134"/>
                  <a:gd name="T59" fmla="*/ 90 h 96"/>
                  <a:gd name="T60" fmla="*/ 13 w 134"/>
                  <a:gd name="T61" fmla="*/ 87 h 96"/>
                  <a:gd name="T62" fmla="*/ 9 w 134"/>
                  <a:gd name="T63" fmla="*/ 87 h 96"/>
                  <a:gd name="T64" fmla="*/ 3 w 134"/>
                  <a:gd name="T65" fmla="*/ 87 h 96"/>
                  <a:gd name="T66" fmla="*/ 2 w 134"/>
                  <a:gd name="T67" fmla="*/ 73 h 96"/>
                  <a:gd name="T68" fmla="*/ 11 w 134"/>
                  <a:gd name="T69" fmla="*/ 70 h 96"/>
                  <a:gd name="T70" fmla="*/ 9 w 134"/>
                  <a:gd name="T71" fmla="*/ 68 h 96"/>
                  <a:gd name="T72" fmla="*/ 11 w 134"/>
                  <a:gd name="T73" fmla="*/ 64 h 96"/>
                  <a:gd name="T74" fmla="*/ 20 w 134"/>
                  <a:gd name="T75" fmla="*/ 60 h 96"/>
                  <a:gd name="T76" fmla="*/ 20 w 134"/>
                  <a:gd name="T77" fmla="*/ 53 h 96"/>
                  <a:gd name="T78" fmla="*/ 26 w 134"/>
                  <a:gd name="T79" fmla="*/ 51 h 96"/>
                  <a:gd name="T80" fmla="*/ 29 w 134"/>
                  <a:gd name="T81" fmla="*/ 46 h 96"/>
                  <a:gd name="T82" fmla="*/ 29 w 134"/>
                  <a:gd name="T83" fmla="*/ 36 h 96"/>
                  <a:gd name="T84" fmla="*/ 44 w 134"/>
                  <a:gd name="T85" fmla="*/ 31 h 96"/>
                  <a:gd name="T86" fmla="*/ 46 w 134"/>
                  <a:gd name="T87" fmla="*/ 27 h 96"/>
                  <a:gd name="T88" fmla="*/ 48 w 134"/>
                  <a:gd name="T89" fmla="*/ 29 h 96"/>
                  <a:gd name="T90" fmla="*/ 52 w 134"/>
                  <a:gd name="T91" fmla="*/ 25 h 96"/>
                  <a:gd name="T92" fmla="*/ 54 w 134"/>
                  <a:gd name="T93" fmla="*/ 21 h 96"/>
                  <a:gd name="T94" fmla="*/ 63 w 134"/>
                  <a:gd name="T95" fmla="*/ 19 h 96"/>
                  <a:gd name="T96" fmla="*/ 74 w 134"/>
                  <a:gd name="T97" fmla="*/ 18 h 96"/>
                  <a:gd name="T98" fmla="*/ 76 w 134"/>
                  <a:gd name="T99" fmla="*/ 16 h 96"/>
                  <a:gd name="T100" fmla="*/ 80 w 134"/>
                  <a:gd name="T101" fmla="*/ 18 h 96"/>
                  <a:gd name="T102" fmla="*/ 82 w 134"/>
                  <a:gd name="T103" fmla="*/ 14 h 96"/>
                  <a:gd name="T104" fmla="*/ 83 w 134"/>
                  <a:gd name="T105" fmla="*/ 14 h 96"/>
                  <a:gd name="T106" fmla="*/ 97 w 134"/>
                  <a:gd name="T107" fmla="*/ 12 h 96"/>
                  <a:gd name="T108" fmla="*/ 100 w 134"/>
                  <a:gd name="T109" fmla="*/ 10 h 96"/>
                  <a:gd name="T110" fmla="*/ 102 w 134"/>
                  <a:gd name="T111" fmla="*/ 8 h 96"/>
                  <a:gd name="T112" fmla="*/ 110 w 134"/>
                  <a:gd name="T113" fmla="*/ 3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34" h="96">
                    <a:moveTo>
                      <a:pt x="110" y="3"/>
                    </a:moveTo>
                    <a:cubicBezTo>
                      <a:pt x="116" y="7"/>
                      <a:pt x="124" y="0"/>
                      <a:pt x="132" y="1"/>
                    </a:cubicBezTo>
                    <a:cubicBezTo>
                      <a:pt x="134" y="6"/>
                      <a:pt x="129" y="6"/>
                      <a:pt x="130" y="10"/>
                    </a:cubicBezTo>
                    <a:cubicBezTo>
                      <a:pt x="124" y="7"/>
                      <a:pt x="114" y="13"/>
                      <a:pt x="106" y="14"/>
                    </a:cubicBezTo>
                    <a:cubicBezTo>
                      <a:pt x="104" y="14"/>
                      <a:pt x="103" y="17"/>
                      <a:pt x="102" y="18"/>
                    </a:cubicBezTo>
                    <a:cubicBezTo>
                      <a:pt x="101" y="18"/>
                      <a:pt x="99" y="17"/>
                      <a:pt x="98" y="18"/>
                    </a:cubicBezTo>
                    <a:cubicBezTo>
                      <a:pt x="98" y="18"/>
                      <a:pt x="95" y="21"/>
                      <a:pt x="95" y="21"/>
                    </a:cubicBezTo>
                    <a:cubicBezTo>
                      <a:pt x="93" y="22"/>
                      <a:pt x="93" y="19"/>
                      <a:pt x="91" y="19"/>
                    </a:cubicBezTo>
                    <a:cubicBezTo>
                      <a:pt x="89" y="20"/>
                      <a:pt x="86" y="21"/>
                      <a:pt x="83" y="21"/>
                    </a:cubicBezTo>
                    <a:cubicBezTo>
                      <a:pt x="82" y="22"/>
                      <a:pt x="78" y="22"/>
                      <a:pt x="76" y="23"/>
                    </a:cubicBezTo>
                    <a:cubicBezTo>
                      <a:pt x="74" y="24"/>
                      <a:pt x="76" y="26"/>
                      <a:pt x="74" y="27"/>
                    </a:cubicBezTo>
                    <a:cubicBezTo>
                      <a:pt x="73" y="28"/>
                      <a:pt x="65" y="27"/>
                      <a:pt x="65" y="32"/>
                    </a:cubicBezTo>
                    <a:cubicBezTo>
                      <a:pt x="65" y="34"/>
                      <a:pt x="61" y="35"/>
                      <a:pt x="59" y="36"/>
                    </a:cubicBezTo>
                    <a:cubicBezTo>
                      <a:pt x="58" y="37"/>
                      <a:pt x="56" y="39"/>
                      <a:pt x="56" y="40"/>
                    </a:cubicBezTo>
                    <a:cubicBezTo>
                      <a:pt x="55" y="41"/>
                      <a:pt x="53" y="42"/>
                      <a:pt x="54" y="44"/>
                    </a:cubicBezTo>
                    <a:cubicBezTo>
                      <a:pt x="48" y="46"/>
                      <a:pt x="48" y="42"/>
                      <a:pt x="44" y="47"/>
                    </a:cubicBezTo>
                    <a:cubicBezTo>
                      <a:pt x="44" y="48"/>
                      <a:pt x="43" y="47"/>
                      <a:pt x="43" y="49"/>
                    </a:cubicBezTo>
                    <a:cubicBezTo>
                      <a:pt x="42" y="52"/>
                      <a:pt x="38" y="51"/>
                      <a:pt x="35" y="53"/>
                    </a:cubicBezTo>
                    <a:cubicBezTo>
                      <a:pt x="35" y="56"/>
                      <a:pt x="37" y="62"/>
                      <a:pt x="31" y="60"/>
                    </a:cubicBezTo>
                    <a:cubicBezTo>
                      <a:pt x="32" y="64"/>
                      <a:pt x="29" y="71"/>
                      <a:pt x="33" y="72"/>
                    </a:cubicBezTo>
                    <a:cubicBezTo>
                      <a:pt x="32" y="73"/>
                      <a:pt x="30" y="74"/>
                      <a:pt x="28" y="75"/>
                    </a:cubicBezTo>
                    <a:cubicBezTo>
                      <a:pt x="25" y="80"/>
                      <a:pt x="32" y="79"/>
                      <a:pt x="31" y="83"/>
                    </a:cubicBezTo>
                    <a:cubicBezTo>
                      <a:pt x="31" y="83"/>
                      <a:pt x="28" y="83"/>
                      <a:pt x="29" y="85"/>
                    </a:cubicBezTo>
                    <a:cubicBezTo>
                      <a:pt x="29" y="84"/>
                      <a:pt x="33" y="87"/>
                      <a:pt x="31" y="87"/>
                    </a:cubicBezTo>
                    <a:cubicBezTo>
                      <a:pt x="33" y="87"/>
                      <a:pt x="34" y="85"/>
                      <a:pt x="33" y="85"/>
                    </a:cubicBezTo>
                    <a:cubicBezTo>
                      <a:pt x="35" y="86"/>
                      <a:pt x="35" y="89"/>
                      <a:pt x="39" y="88"/>
                    </a:cubicBezTo>
                    <a:cubicBezTo>
                      <a:pt x="39" y="92"/>
                      <a:pt x="36" y="92"/>
                      <a:pt x="37" y="96"/>
                    </a:cubicBezTo>
                    <a:cubicBezTo>
                      <a:pt x="31" y="96"/>
                      <a:pt x="26" y="96"/>
                      <a:pt x="20" y="96"/>
                    </a:cubicBezTo>
                    <a:cubicBezTo>
                      <a:pt x="20" y="95"/>
                      <a:pt x="23" y="93"/>
                      <a:pt x="22" y="92"/>
                    </a:cubicBezTo>
                    <a:cubicBezTo>
                      <a:pt x="21" y="90"/>
                      <a:pt x="18" y="91"/>
                      <a:pt x="16" y="90"/>
                    </a:cubicBezTo>
                    <a:cubicBezTo>
                      <a:pt x="15" y="90"/>
                      <a:pt x="14" y="87"/>
                      <a:pt x="13" y="87"/>
                    </a:cubicBezTo>
                    <a:cubicBezTo>
                      <a:pt x="12" y="86"/>
                      <a:pt x="9" y="87"/>
                      <a:pt x="9" y="87"/>
                    </a:cubicBezTo>
                    <a:cubicBezTo>
                      <a:pt x="7" y="84"/>
                      <a:pt x="7" y="87"/>
                      <a:pt x="3" y="87"/>
                    </a:cubicBezTo>
                    <a:cubicBezTo>
                      <a:pt x="3" y="82"/>
                      <a:pt x="0" y="80"/>
                      <a:pt x="2" y="73"/>
                    </a:cubicBezTo>
                    <a:cubicBezTo>
                      <a:pt x="7" y="80"/>
                      <a:pt x="2" y="66"/>
                      <a:pt x="11" y="70"/>
                    </a:cubicBezTo>
                    <a:cubicBezTo>
                      <a:pt x="12" y="68"/>
                      <a:pt x="9" y="68"/>
                      <a:pt x="9" y="68"/>
                    </a:cubicBezTo>
                    <a:cubicBezTo>
                      <a:pt x="9" y="66"/>
                      <a:pt x="15" y="65"/>
                      <a:pt x="11" y="64"/>
                    </a:cubicBezTo>
                    <a:cubicBezTo>
                      <a:pt x="12" y="61"/>
                      <a:pt x="17" y="61"/>
                      <a:pt x="20" y="60"/>
                    </a:cubicBezTo>
                    <a:cubicBezTo>
                      <a:pt x="18" y="57"/>
                      <a:pt x="26" y="54"/>
                      <a:pt x="20" y="53"/>
                    </a:cubicBezTo>
                    <a:cubicBezTo>
                      <a:pt x="20" y="51"/>
                      <a:pt x="24" y="51"/>
                      <a:pt x="26" y="51"/>
                    </a:cubicBezTo>
                    <a:cubicBezTo>
                      <a:pt x="26" y="48"/>
                      <a:pt x="27" y="46"/>
                      <a:pt x="29" y="46"/>
                    </a:cubicBezTo>
                    <a:cubicBezTo>
                      <a:pt x="26" y="42"/>
                      <a:pt x="31" y="42"/>
                      <a:pt x="29" y="36"/>
                    </a:cubicBezTo>
                    <a:cubicBezTo>
                      <a:pt x="37" y="37"/>
                      <a:pt x="39" y="32"/>
                      <a:pt x="44" y="31"/>
                    </a:cubicBezTo>
                    <a:cubicBezTo>
                      <a:pt x="47" y="31"/>
                      <a:pt x="45" y="27"/>
                      <a:pt x="46" y="27"/>
                    </a:cubicBezTo>
                    <a:cubicBezTo>
                      <a:pt x="47" y="26"/>
                      <a:pt x="49" y="28"/>
                      <a:pt x="48" y="29"/>
                    </a:cubicBezTo>
                    <a:cubicBezTo>
                      <a:pt x="49" y="28"/>
                      <a:pt x="51" y="26"/>
                      <a:pt x="52" y="25"/>
                    </a:cubicBezTo>
                    <a:cubicBezTo>
                      <a:pt x="53" y="24"/>
                      <a:pt x="54" y="23"/>
                      <a:pt x="54" y="21"/>
                    </a:cubicBezTo>
                    <a:cubicBezTo>
                      <a:pt x="57" y="22"/>
                      <a:pt x="60" y="21"/>
                      <a:pt x="63" y="19"/>
                    </a:cubicBezTo>
                    <a:cubicBezTo>
                      <a:pt x="66" y="18"/>
                      <a:pt x="68" y="19"/>
                      <a:pt x="74" y="18"/>
                    </a:cubicBezTo>
                    <a:cubicBezTo>
                      <a:pt x="76" y="17"/>
                      <a:pt x="75" y="16"/>
                      <a:pt x="76" y="16"/>
                    </a:cubicBezTo>
                    <a:cubicBezTo>
                      <a:pt x="78" y="15"/>
                      <a:pt x="80" y="18"/>
                      <a:pt x="80" y="18"/>
                    </a:cubicBezTo>
                    <a:cubicBezTo>
                      <a:pt x="83" y="17"/>
                      <a:pt x="78" y="14"/>
                      <a:pt x="82" y="14"/>
                    </a:cubicBezTo>
                    <a:cubicBezTo>
                      <a:pt x="82" y="14"/>
                      <a:pt x="83" y="14"/>
                      <a:pt x="83" y="14"/>
                    </a:cubicBezTo>
                    <a:cubicBezTo>
                      <a:pt x="85" y="13"/>
                      <a:pt x="91" y="13"/>
                      <a:pt x="97" y="12"/>
                    </a:cubicBezTo>
                    <a:cubicBezTo>
                      <a:pt x="100" y="11"/>
                      <a:pt x="99" y="12"/>
                      <a:pt x="100" y="10"/>
                    </a:cubicBezTo>
                    <a:cubicBezTo>
                      <a:pt x="100" y="10"/>
                      <a:pt x="102" y="8"/>
                      <a:pt x="102" y="8"/>
                    </a:cubicBezTo>
                    <a:cubicBezTo>
                      <a:pt x="107" y="6"/>
                      <a:pt x="110" y="12"/>
                      <a:pt x="110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475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21" name="î$1íďé">
                <a:extLst>
                  <a:ext uri="{FF2B5EF4-FFF2-40B4-BE49-F238E27FC236}">
                    <a16:creationId xmlns="" xmlns:a16="http://schemas.microsoft.com/office/drawing/2014/main" id="{C945CDA2-673D-4CC5-BF55-4F32A2E87E51}"/>
                  </a:ext>
                </a:extLst>
              </p:cNvPr>
              <p:cNvSpPr/>
              <p:nvPr/>
            </p:nvSpPr>
            <p:spPr bwMode="auto">
              <a:xfrm>
                <a:off x="4053480" y="668427"/>
                <a:ext cx="29417" cy="12607"/>
              </a:xfrm>
              <a:custGeom>
                <a:avLst/>
                <a:gdLst>
                  <a:gd name="T0" fmla="*/ 10 w 14"/>
                  <a:gd name="T1" fmla="*/ 0 h 6"/>
                  <a:gd name="T2" fmla="*/ 14 w 14"/>
                  <a:gd name="T3" fmla="*/ 0 h 6"/>
                  <a:gd name="T4" fmla="*/ 10 w 14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6">
                    <a:moveTo>
                      <a:pt x="10" y="0"/>
                    </a:moveTo>
                    <a:cubicBezTo>
                      <a:pt x="11" y="0"/>
                      <a:pt x="12" y="0"/>
                      <a:pt x="14" y="0"/>
                    </a:cubicBezTo>
                    <a:cubicBezTo>
                      <a:pt x="14" y="6"/>
                      <a:pt x="0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22" name="iṥḻîḋé">
                <a:extLst>
                  <a:ext uri="{FF2B5EF4-FFF2-40B4-BE49-F238E27FC236}">
                    <a16:creationId xmlns="" xmlns:a16="http://schemas.microsoft.com/office/drawing/2014/main" id="{EE41EDA6-4379-4529-8053-420B0B28B87F}"/>
                  </a:ext>
                </a:extLst>
              </p:cNvPr>
              <p:cNvSpPr/>
              <p:nvPr/>
            </p:nvSpPr>
            <p:spPr bwMode="auto">
              <a:xfrm>
                <a:off x="7827187" y="682435"/>
                <a:ext cx="85448" cy="67238"/>
              </a:xfrm>
              <a:custGeom>
                <a:avLst/>
                <a:gdLst>
                  <a:gd name="T0" fmla="*/ 11 w 41"/>
                  <a:gd name="T1" fmla="*/ 1 h 32"/>
                  <a:gd name="T2" fmla="*/ 13 w 41"/>
                  <a:gd name="T3" fmla="*/ 3 h 32"/>
                  <a:gd name="T4" fmla="*/ 24 w 41"/>
                  <a:gd name="T5" fmla="*/ 8 h 32"/>
                  <a:gd name="T6" fmla="*/ 30 w 41"/>
                  <a:gd name="T7" fmla="*/ 5 h 32"/>
                  <a:gd name="T8" fmla="*/ 41 w 41"/>
                  <a:gd name="T9" fmla="*/ 6 h 32"/>
                  <a:gd name="T10" fmla="*/ 37 w 41"/>
                  <a:gd name="T11" fmla="*/ 16 h 32"/>
                  <a:gd name="T12" fmla="*/ 23 w 41"/>
                  <a:gd name="T13" fmla="*/ 19 h 32"/>
                  <a:gd name="T14" fmla="*/ 23 w 41"/>
                  <a:gd name="T15" fmla="*/ 21 h 32"/>
                  <a:gd name="T16" fmla="*/ 19 w 41"/>
                  <a:gd name="T17" fmla="*/ 25 h 32"/>
                  <a:gd name="T18" fmla="*/ 13 w 41"/>
                  <a:gd name="T19" fmla="*/ 27 h 32"/>
                  <a:gd name="T20" fmla="*/ 6 w 41"/>
                  <a:gd name="T21" fmla="*/ 23 h 32"/>
                  <a:gd name="T22" fmla="*/ 0 w 41"/>
                  <a:gd name="T23" fmla="*/ 8 h 32"/>
                  <a:gd name="T24" fmla="*/ 11 w 41"/>
                  <a:gd name="T25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1" h="32">
                    <a:moveTo>
                      <a:pt x="11" y="1"/>
                    </a:moveTo>
                    <a:cubicBezTo>
                      <a:pt x="13" y="0"/>
                      <a:pt x="13" y="2"/>
                      <a:pt x="13" y="3"/>
                    </a:cubicBezTo>
                    <a:cubicBezTo>
                      <a:pt x="15" y="7"/>
                      <a:pt x="21" y="6"/>
                      <a:pt x="24" y="8"/>
                    </a:cubicBezTo>
                    <a:cubicBezTo>
                      <a:pt x="28" y="10"/>
                      <a:pt x="29" y="5"/>
                      <a:pt x="30" y="5"/>
                    </a:cubicBezTo>
                    <a:cubicBezTo>
                      <a:pt x="32" y="4"/>
                      <a:pt x="35" y="8"/>
                      <a:pt x="41" y="6"/>
                    </a:cubicBezTo>
                    <a:cubicBezTo>
                      <a:pt x="40" y="8"/>
                      <a:pt x="31" y="12"/>
                      <a:pt x="37" y="16"/>
                    </a:cubicBezTo>
                    <a:cubicBezTo>
                      <a:pt x="36" y="20"/>
                      <a:pt x="29" y="20"/>
                      <a:pt x="23" y="19"/>
                    </a:cubicBezTo>
                    <a:cubicBezTo>
                      <a:pt x="20" y="20"/>
                      <a:pt x="21" y="21"/>
                      <a:pt x="23" y="21"/>
                    </a:cubicBezTo>
                    <a:cubicBezTo>
                      <a:pt x="24" y="25"/>
                      <a:pt x="12" y="22"/>
                      <a:pt x="19" y="25"/>
                    </a:cubicBezTo>
                    <a:cubicBezTo>
                      <a:pt x="19" y="32"/>
                      <a:pt x="13" y="21"/>
                      <a:pt x="13" y="27"/>
                    </a:cubicBezTo>
                    <a:cubicBezTo>
                      <a:pt x="10" y="26"/>
                      <a:pt x="12" y="21"/>
                      <a:pt x="6" y="23"/>
                    </a:cubicBezTo>
                    <a:cubicBezTo>
                      <a:pt x="4" y="18"/>
                      <a:pt x="5" y="10"/>
                      <a:pt x="0" y="8"/>
                    </a:cubicBezTo>
                    <a:cubicBezTo>
                      <a:pt x="2" y="4"/>
                      <a:pt x="13" y="8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23" name="íŝľîdè">
                <a:extLst>
                  <a:ext uri="{FF2B5EF4-FFF2-40B4-BE49-F238E27FC236}">
                    <a16:creationId xmlns="" xmlns:a16="http://schemas.microsoft.com/office/drawing/2014/main" id="{4690E196-4833-4854-BE5A-78D5ED776733}"/>
                  </a:ext>
                </a:extLst>
              </p:cNvPr>
              <p:cNvSpPr/>
              <p:nvPr/>
            </p:nvSpPr>
            <p:spPr bwMode="auto">
              <a:xfrm>
                <a:off x="3770522" y="692241"/>
                <a:ext cx="23814" cy="15409"/>
              </a:xfrm>
              <a:custGeom>
                <a:avLst/>
                <a:gdLst>
                  <a:gd name="T0" fmla="*/ 6 w 11"/>
                  <a:gd name="T1" fmla="*/ 0 h 7"/>
                  <a:gd name="T2" fmla="*/ 8 w 11"/>
                  <a:gd name="T3" fmla="*/ 7 h 7"/>
                  <a:gd name="T4" fmla="*/ 0 w 11"/>
                  <a:gd name="T5" fmla="*/ 5 h 7"/>
                  <a:gd name="T6" fmla="*/ 6 w 11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7">
                    <a:moveTo>
                      <a:pt x="6" y="0"/>
                    </a:moveTo>
                    <a:cubicBezTo>
                      <a:pt x="11" y="1"/>
                      <a:pt x="8" y="2"/>
                      <a:pt x="8" y="7"/>
                    </a:cubicBezTo>
                    <a:cubicBezTo>
                      <a:pt x="6" y="6"/>
                      <a:pt x="4" y="5"/>
                      <a:pt x="0" y="5"/>
                    </a:cubicBezTo>
                    <a:cubicBezTo>
                      <a:pt x="1" y="2"/>
                      <a:pt x="7" y="4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24" name="íṧliďê">
                <a:extLst>
                  <a:ext uri="{FF2B5EF4-FFF2-40B4-BE49-F238E27FC236}">
                    <a16:creationId xmlns="" xmlns:a16="http://schemas.microsoft.com/office/drawing/2014/main" id="{8A045F10-5ABF-4084-939B-2A842DE6E742}"/>
                  </a:ext>
                </a:extLst>
              </p:cNvPr>
              <p:cNvSpPr/>
              <p:nvPr/>
            </p:nvSpPr>
            <p:spPr bwMode="auto">
              <a:xfrm>
                <a:off x="7921039" y="692241"/>
                <a:ext cx="39222" cy="36420"/>
              </a:xfrm>
              <a:custGeom>
                <a:avLst/>
                <a:gdLst>
                  <a:gd name="T0" fmla="*/ 0 w 19"/>
                  <a:gd name="T1" fmla="*/ 5 h 17"/>
                  <a:gd name="T2" fmla="*/ 19 w 19"/>
                  <a:gd name="T3" fmla="*/ 9 h 17"/>
                  <a:gd name="T4" fmla="*/ 11 w 19"/>
                  <a:gd name="T5" fmla="*/ 16 h 17"/>
                  <a:gd name="T6" fmla="*/ 7 w 19"/>
                  <a:gd name="T7" fmla="*/ 13 h 17"/>
                  <a:gd name="T8" fmla="*/ 4 w 19"/>
                  <a:gd name="T9" fmla="*/ 13 h 17"/>
                  <a:gd name="T10" fmla="*/ 0 w 19"/>
                  <a:gd name="T11" fmla="*/ 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7">
                    <a:moveTo>
                      <a:pt x="0" y="5"/>
                    </a:moveTo>
                    <a:cubicBezTo>
                      <a:pt x="6" y="0"/>
                      <a:pt x="16" y="5"/>
                      <a:pt x="19" y="9"/>
                    </a:cubicBezTo>
                    <a:cubicBezTo>
                      <a:pt x="18" y="13"/>
                      <a:pt x="10" y="10"/>
                      <a:pt x="11" y="16"/>
                    </a:cubicBezTo>
                    <a:cubicBezTo>
                      <a:pt x="9" y="17"/>
                      <a:pt x="8" y="13"/>
                      <a:pt x="7" y="13"/>
                    </a:cubicBezTo>
                    <a:cubicBezTo>
                      <a:pt x="7" y="12"/>
                      <a:pt x="4" y="13"/>
                      <a:pt x="4" y="13"/>
                    </a:cubicBezTo>
                    <a:cubicBezTo>
                      <a:pt x="2" y="10"/>
                      <a:pt x="4" y="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25" name="ï$1îḑe">
                <a:extLst>
                  <a:ext uri="{FF2B5EF4-FFF2-40B4-BE49-F238E27FC236}">
                    <a16:creationId xmlns="" xmlns:a16="http://schemas.microsoft.com/office/drawing/2014/main" id="{9D27125C-44DA-41D6-B20D-D164441515F0}"/>
                  </a:ext>
                </a:extLst>
              </p:cNvPr>
              <p:cNvSpPr/>
              <p:nvPr/>
            </p:nvSpPr>
            <p:spPr bwMode="auto">
              <a:xfrm>
                <a:off x="7971467" y="703447"/>
                <a:ext cx="60234" cy="30817"/>
              </a:xfrm>
              <a:custGeom>
                <a:avLst/>
                <a:gdLst>
                  <a:gd name="T0" fmla="*/ 2 w 29"/>
                  <a:gd name="T1" fmla="*/ 2 h 15"/>
                  <a:gd name="T2" fmla="*/ 6 w 29"/>
                  <a:gd name="T3" fmla="*/ 2 h 15"/>
                  <a:gd name="T4" fmla="*/ 15 w 29"/>
                  <a:gd name="T5" fmla="*/ 6 h 15"/>
                  <a:gd name="T6" fmla="*/ 24 w 29"/>
                  <a:gd name="T7" fmla="*/ 9 h 15"/>
                  <a:gd name="T8" fmla="*/ 28 w 29"/>
                  <a:gd name="T9" fmla="*/ 13 h 15"/>
                  <a:gd name="T10" fmla="*/ 6 w 29"/>
                  <a:gd name="T11" fmla="*/ 9 h 15"/>
                  <a:gd name="T12" fmla="*/ 2 w 29"/>
                  <a:gd name="T13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15">
                    <a:moveTo>
                      <a:pt x="2" y="2"/>
                    </a:moveTo>
                    <a:cubicBezTo>
                      <a:pt x="3" y="2"/>
                      <a:pt x="4" y="2"/>
                      <a:pt x="6" y="2"/>
                    </a:cubicBezTo>
                    <a:cubicBezTo>
                      <a:pt x="11" y="0"/>
                      <a:pt x="11" y="5"/>
                      <a:pt x="15" y="6"/>
                    </a:cubicBezTo>
                    <a:cubicBezTo>
                      <a:pt x="19" y="7"/>
                      <a:pt x="21" y="8"/>
                      <a:pt x="24" y="9"/>
                    </a:cubicBezTo>
                    <a:cubicBezTo>
                      <a:pt x="26" y="11"/>
                      <a:pt x="29" y="9"/>
                      <a:pt x="28" y="13"/>
                    </a:cubicBezTo>
                    <a:cubicBezTo>
                      <a:pt x="17" y="15"/>
                      <a:pt x="14" y="10"/>
                      <a:pt x="6" y="9"/>
                    </a:cubicBezTo>
                    <a:cubicBezTo>
                      <a:pt x="8" y="3"/>
                      <a:pt x="0" y="8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26" name="î$liḍé">
                <a:extLst>
                  <a:ext uri="{FF2B5EF4-FFF2-40B4-BE49-F238E27FC236}">
                    <a16:creationId xmlns="" xmlns:a16="http://schemas.microsoft.com/office/drawing/2014/main" id="{D917A955-E562-4ECB-BBD5-60C8E333854C}"/>
                  </a:ext>
                </a:extLst>
              </p:cNvPr>
              <p:cNvSpPr/>
              <p:nvPr/>
            </p:nvSpPr>
            <p:spPr bwMode="auto">
              <a:xfrm>
                <a:off x="4035269" y="752474"/>
                <a:ext cx="98055" cy="81245"/>
              </a:xfrm>
              <a:custGeom>
                <a:avLst/>
                <a:gdLst>
                  <a:gd name="T0" fmla="*/ 15 w 47"/>
                  <a:gd name="T1" fmla="*/ 8 h 39"/>
                  <a:gd name="T2" fmla="*/ 15 w 47"/>
                  <a:gd name="T3" fmla="*/ 6 h 39"/>
                  <a:gd name="T4" fmla="*/ 36 w 47"/>
                  <a:gd name="T5" fmla="*/ 0 h 39"/>
                  <a:gd name="T6" fmla="*/ 39 w 47"/>
                  <a:gd name="T7" fmla="*/ 8 h 39"/>
                  <a:gd name="T8" fmla="*/ 36 w 47"/>
                  <a:gd name="T9" fmla="*/ 13 h 39"/>
                  <a:gd name="T10" fmla="*/ 45 w 47"/>
                  <a:gd name="T11" fmla="*/ 15 h 39"/>
                  <a:gd name="T12" fmla="*/ 47 w 47"/>
                  <a:gd name="T13" fmla="*/ 30 h 39"/>
                  <a:gd name="T14" fmla="*/ 41 w 47"/>
                  <a:gd name="T15" fmla="*/ 30 h 39"/>
                  <a:gd name="T16" fmla="*/ 41 w 47"/>
                  <a:gd name="T17" fmla="*/ 34 h 39"/>
                  <a:gd name="T18" fmla="*/ 36 w 47"/>
                  <a:gd name="T19" fmla="*/ 34 h 39"/>
                  <a:gd name="T20" fmla="*/ 30 w 47"/>
                  <a:gd name="T21" fmla="*/ 38 h 39"/>
                  <a:gd name="T22" fmla="*/ 24 w 47"/>
                  <a:gd name="T23" fmla="*/ 32 h 39"/>
                  <a:gd name="T24" fmla="*/ 19 w 47"/>
                  <a:gd name="T25" fmla="*/ 26 h 39"/>
                  <a:gd name="T26" fmla="*/ 15 w 47"/>
                  <a:gd name="T27" fmla="*/ 23 h 39"/>
                  <a:gd name="T28" fmla="*/ 6 w 47"/>
                  <a:gd name="T29" fmla="*/ 21 h 39"/>
                  <a:gd name="T30" fmla="*/ 0 w 47"/>
                  <a:gd name="T31" fmla="*/ 17 h 39"/>
                  <a:gd name="T32" fmla="*/ 19 w 47"/>
                  <a:gd name="T33" fmla="*/ 19 h 39"/>
                  <a:gd name="T34" fmla="*/ 21 w 47"/>
                  <a:gd name="T35" fmla="*/ 12 h 39"/>
                  <a:gd name="T36" fmla="*/ 13 w 47"/>
                  <a:gd name="T37" fmla="*/ 6 h 39"/>
                  <a:gd name="T38" fmla="*/ 15 w 47"/>
                  <a:gd name="T39" fmla="*/ 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7" h="39">
                    <a:moveTo>
                      <a:pt x="15" y="8"/>
                    </a:moveTo>
                    <a:cubicBezTo>
                      <a:pt x="17" y="7"/>
                      <a:pt x="16" y="6"/>
                      <a:pt x="15" y="6"/>
                    </a:cubicBezTo>
                    <a:cubicBezTo>
                      <a:pt x="19" y="2"/>
                      <a:pt x="33" y="6"/>
                      <a:pt x="36" y="0"/>
                    </a:cubicBezTo>
                    <a:cubicBezTo>
                      <a:pt x="38" y="2"/>
                      <a:pt x="39" y="4"/>
                      <a:pt x="39" y="8"/>
                    </a:cubicBezTo>
                    <a:cubicBezTo>
                      <a:pt x="40" y="12"/>
                      <a:pt x="36" y="11"/>
                      <a:pt x="36" y="13"/>
                    </a:cubicBezTo>
                    <a:cubicBezTo>
                      <a:pt x="37" y="19"/>
                      <a:pt x="41" y="16"/>
                      <a:pt x="45" y="15"/>
                    </a:cubicBezTo>
                    <a:cubicBezTo>
                      <a:pt x="47" y="23"/>
                      <a:pt x="45" y="22"/>
                      <a:pt x="47" y="30"/>
                    </a:cubicBezTo>
                    <a:cubicBezTo>
                      <a:pt x="46" y="31"/>
                      <a:pt x="42" y="29"/>
                      <a:pt x="41" y="30"/>
                    </a:cubicBezTo>
                    <a:cubicBezTo>
                      <a:pt x="41" y="31"/>
                      <a:pt x="42" y="34"/>
                      <a:pt x="41" y="34"/>
                    </a:cubicBezTo>
                    <a:cubicBezTo>
                      <a:pt x="40" y="35"/>
                      <a:pt x="37" y="34"/>
                      <a:pt x="36" y="34"/>
                    </a:cubicBezTo>
                    <a:cubicBezTo>
                      <a:pt x="33" y="34"/>
                      <a:pt x="33" y="37"/>
                      <a:pt x="30" y="38"/>
                    </a:cubicBezTo>
                    <a:cubicBezTo>
                      <a:pt x="26" y="39"/>
                      <a:pt x="26" y="34"/>
                      <a:pt x="24" y="32"/>
                    </a:cubicBezTo>
                    <a:cubicBezTo>
                      <a:pt x="23" y="31"/>
                      <a:pt x="17" y="31"/>
                      <a:pt x="19" y="26"/>
                    </a:cubicBezTo>
                    <a:cubicBezTo>
                      <a:pt x="16" y="27"/>
                      <a:pt x="15" y="25"/>
                      <a:pt x="15" y="23"/>
                    </a:cubicBezTo>
                    <a:cubicBezTo>
                      <a:pt x="12" y="24"/>
                      <a:pt x="9" y="22"/>
                      <a:pt x="6" y="21"/>
                    </a:cubicBezTo>
                    <a:cubicBezTo>
                      <a:pt x="3" y="20"/>
                      <a:pt x="0" y="22"/>
                      <a:pt x="0" y="17"/>
                    </a:cubicBezTo>
                    <a:cubicBezTo>
                      <a:pt x="8" y="16"/>
                      <a:pt x="11" y="20"/>
                      <a:pt x="19" y="19"/>
                    </a:cubicBezTo>
                    <a:cubicBezTo>
                      <a:pt x="21" y="18"/>
                      <a:pt x="20" y="14"/>
                      <a:pt x="21" y="12"/>
                    </a:cubicBezTo>
                    <a:cubicBezTo>
                      <a:pt x="21" y="7"/>
                      <a:pt x="10" y="13"/>
                      <a:pt x="13" y="6"/>
                    </a:cubicBezTo>
                    <a:cubicBezTo>
                      <a:pt x="15" y="6"/>
                      <a:pt x="15" y="7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27" name="íṡľîḑê">
                <a:extLst>
                  <a:ext uri="{FF2B5EF4-FFF2-40B4-BE49-F238E27FC236}">
                    <a16:creationId xmlns="" xmlns:a16="http://schemas.microsoft.com/office/drawing/2014/main" id="{C6A38576-FB15-4A93-AF42-C83122727D05}"/>
                  </a:ext>
                </a:extLst>
              </p:cNvPr>
              <p:cNvSpPr/>
              <p:nvPr/>
            </p:nvSpPr>
            <p:spPr bwMode="auto">
              <a:xfrm>
                <a:off x="4384064" y="760879"/>
                <a:ext cx="58833" cy="28016"/>
              </a:xfrm>
              <a:custGeom>
                <a:avLst/>
                <a:gdLst>
                  <a:gd name="T0" fmla="*/ 0 w 28"/>
                  <a:gd name="T1" fmla="*/ 2 h 13"/>
                  <a:gd name="T2" fmla="*/ 7 w 28"/>
                  <a:gd name="T3" fmla="*/ 0 h 13"/>
                  <a:gd name="T4" fmla="*/ 28 w 28"/>
                  <a:gd name="T5" fmla="*/ 6 h 13"/>
                  <a:gd name="T6" fmla="*/ 26 w 28"/>
                  <a:gd name="T7" fmla="*/ 13 h 13"/>
                  <a:gd name="T8" fmla="*/ 6 w 28"/>
                  <a:gd name="T9" fmla="*/ 6 h 13"/>
                  <a:gd name="T10" fmla="*/ 0 w 28"/>
                  <a:gd name="T11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13">
                    <a:moveTo>
                      <a:pt x="0" y="2"/>
                    </a:moveTo>
                    <a:cubicBezTo>
                      <a:pt x="0" y="0"/>
                      <a:pt x="5" y="0"/>
                      <a:pt x="7" y="0"/>
                    </a:cubicBezTo>
                    <a:cubicBezTo>
                      <a:pt x="14" y="1"/>
                      <a:pt x="22" y="5"/>
                      <a:pt x="28" y="6"/>
                    </a:cubicBezTo>
                    <a:cubicBezTo>
                      <a:pt x="28" y="9"/>
                      <a:pt x="26" y="10"/>
                      <a:pt x="26" y="13"/>
                    </a:cubicBezTo>
                    <a:cubicBezTo>
                      <a:pt x="16" y="13"/>
                      <a:pt x="12" y="11"/>
                      <a:pt x="6" y="6"/>
                    </a:cubicBezTo>
                    <a:cubicBezTo>
                      <a:pt x="4" y="4"/>
                      <a:pt x="4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28" name="iŝļîḍé">
                <a:extLst>
                  <a:ext uri="{FF2B5EF4-FFF2-40B4-BE49-F238E27FC236}">
                    <a16:creationId xmlns="" xmlns:a16="http://schemas.microsoft.com/office/drawing/2014/main" id="{28B833B5-8518-49AB-9F51-183ABD37E2AC}"/>
                  </a:ext>
                </a:extLst>
              </p:cNvPr>
              <p:cNvSpPr/>
              <p:nvPr/>
            </p:nvSpPr>
            <p:spPr bwMode="auto">
              <a:xfrm>
                <a:off x="7881817" y="760879"/>
                <a:ext cx="39222" cy="15409"/>
              </a:xfrm>
              <a:custGeom>
                <a:avLst/>
                <a:gdLst>
                  <a:gd name="T0" fmla="*/ 19 w 19"/>
                  <a:gd name="T1" fmla="*/ 6 h 7"/>
                  <a:gd name="T2" fmla="*/ 0 w 19"/>
                  <a:gd name="T3" fmla="*/ 4 h 7"/>
                  <a:gd name="T4" fmla="*/ 6 w 19"/>
                  <a:gd name="T5" fmla="*/ 0 h 7"/>
                  <a:gd name="T6" fmla="*/ 19 w 19"/>
                  <a:gd name="T7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7">
                    <a:moveTo>
                      <a:pt x="19" y="6"/>
                    </a:moveTo>
                    <a:cubicBezTo>
                      <a:pt x="16" y="7"/>
                      <a:pt x="5" y="6"/>
                      <a:pt x="0" y="4"/>
                    </a:cubicBezTo>
                    <a:cubicBezTo>
                      <a:pt x="1" y="1"/>
                      <a:pt x="6" y="3"/>
                      <a:pt x="6" y="0"/>
                    </a:cubicBezTo>
                    <a:cubicBezTo>
                      <a:pt x="10" y="2"/>
                      <a:pt x="19" y="0"/>
                      <a:pt x="19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29" name="iṧľîdè">
                <a:extLst>
                  <a:ext uri="{FF2B5EF4-FFF2-40B4-BE49-F238E27FC236}">
                    <a16:creationId xmlns="" xmlns:a16="http://schemas.microsoft.com/office/drawing/2014/main" id="{9032D11A-E6BD-4845-9FFE-02D19E3199E6}"/>
                  </a:ext>
                </a:extLst>
              </p:cNvPr>
              <p:cNvSpPr/>
              <p:nvPr/>
            </p:nvSpPr>
            <p:spPr bwMode="auto">
              <a:xfrm>
                <a:off x="4811303" y="846327"/>
                <a:ext cx="30817" cy="21012"/>
              </a:xfrm>
              <a:custGeom>
                <a:avLst/>
                <a:gdLst>
                  <a:gd name="T0" fmla="*/ 15 w 15"/>
                  <a:gd name="T1" fmla="*/ 8 h 10"/>
                  <a:gd name="T2" fmla="*/ 0 w 15"/>
                  <a:gd name="T3" fmla="*/ 4 h 10"/>
                  <a:gd name="T4" fmla="*/ 15 w 15"/>
                  <a:gd name="T5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0">
                    <a:moveTo>
                      <a:pt x="15" y="8"/>
                    </a:moveTo>
                    <a:cubicBezTo>
                      <a:pt x="6" y="10"/>
                      <a:pt x="8" y="2"/>
                      <a:pt x="0" y="4"/>
                    </a:cubicBezTo>
                    <a:cubicBezTo>
                      <a:pt x="3" y="0"/>
                      <a:pt x="15" y="2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30" name="ïṡľíḍé">
                <a:extLst>
                  <a:ext uri="{FF2B5EF4-FFF2-40B4-BE49-F238E27FC236}">
                    <a16:creationId xmlns="" xmlns:a16="http://schemas.microsoft.com/office/drawing/2014/main" id="{BB26D418-7550-4FCF-8C6F-54FF8F6056FE}"/>
                  </a:ext>
                </a:extLst>
              </p:cNvPr>
              <p:cNvSpPr/>
              <p:nvPr/>
            </p:nvSpPr>
            <p:spPr bwMode="auto">
              <a:xfrm>
                <a:off x="4790291" y="867338"/>
                <a:ext cx="43425" cy="25214"/>
              </a:xfrm>
              <a:custGeom>
                <a:avLst/>
                <a:gdLst>
                  <a:gd name="T0" fmla="*/ 21 w 21"/>
                  <a:gd name="T1" fmla="*/ 7 h 12"/>
                  <a:gd name="T2" fmla="*/ 3 w 21"/>
                  <a:gd name="T3" fmla="*/ 7 h 12"/>
                  <a:gd name="T4" fmla="*/ 8 w 21"/>
                  <a:gd name="T5" fmla="*/ 1 h 12"/>
                  <a:gd name="T6" fmla="*/ 21 w 21"/>
                  <a:gd name="T7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19" y="12"/>
                      <a:pt x="5" y="12"/>
                      <a:pt x="3" y="7"/>
                    </a:cubicBezTo>
                    <a:cubicBezTo>
                      <a:pt x="0" y="0"/>
                      <a:pt x="9" y="6"/>
                      <a:pt x="8" y="1"/>
                    </a:cubicBezTo>
                    <a:cubicBezTo>
                      <a:pt x="12" y="4"/>
                      <a:pt x="16" y="6"/>
                      <a:pt x="21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31" name="îṩḻïďe">
                <a:extLst>
                  <a:ext uri="{FF2B5EF4-FFF2-40B4-BE49-F238E27FC236}">
                    <a16:creationId xmlns="" xmlns:a16="http://schemas.microsoft.com/office/drawing/2014/main" id="{86CA4435-B1E7-4EA1-AB7A-C986180F5F97}"/>
                  </a:ext>
                </a:extLst>
              </p:cNvPr>
              <p:cNvSpPr/>
              <p:nvPr/>
            </p:nvSpPr>
            <p:spPr bwMode="auto">
              <a:xfrm>
                <a:off x="6419400" y="885549"/>
                <a:ext cx="29417" cy="23814"/>
              </a:xfrm>
              <a:custGeom>
                <a:avLst/>
                <a:gdLst>
                  <a:gd name="T0" fmla="*/ 6 w 14"/>
                  <a:gd name="T1" fmla="*/ 0 h 11"/>
                  <a:gd name="T2" fmla="*/ 14 w 14"/>
                  <a:gd name="T3" fmla="*/ 7 h 11"/>
                  <a:gd name="T4" fmla="*/ 4 w 14"/>
                  <a:gd name="T5" fmla="*/ 11 h 11"/>
                  <a:gd name="T6" fmla="*/ 2 w 14"/>
                  <a:gd name="T7" fmla="*/ 2 h 11"/>
                  <a:gd name="T8" fmla="*/ 6 w 14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6" y="0"/>
                    </a:moveTo>
                    <a:cubicBezTo>
                      <a:pt x="11" y="0"/>
                      <a:pt x="13" y="2"/>
                      <a:pt x="14" y="7"/>
                    </a:cubicBezTo>
                    <a:cubicBezTo>
                      <a:pt x="9" y="7"/>
                      <a:pt x="5" y="7"/>
                      <a:pt x="4" y="11"/>
                    </a:cubicBezTo>
                    <a:cubicBezTo>
                      <a:pt x="0" y="11"/>
                      <a:pt x="3" y="4"/>
                      <a:pt x="2" y="2"/>
                    </a:cubicBezTo>
                    <a:cubicBezTo>
                      <a:pt x="5" y="2"/>
                      <a:pt x="6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32" name="íṡlïḋé">
                <a:extLst>
                  <a:ext uri="{FF2B5EF4-FFF2-40B4-BE49-F238E27FC236}">
                    <a16:creationId xmlns="" xmlns:a16="http://schemas.microsoft.com/office/drawing/2014/main" id="{AB9FB3E5-F740-44B7-80AC-A53E319E8E4A}"/>
                  </a:ext>
                </a:extLst>
              </p:cNvPr>
              <p:cNvSpPr/>
              <p:nvPr/>
            </p:nvSpPr>
            <p:spPr bwMode="auto">
              <a:xfrm>
                <a:off x="3945619" y="900957"/>
                <a:ext cx="29417" cy="21012"/>
              </a:xfrm>
              <a:custGeom>
                <a:avLst/>
                <a:gdLst>
                  <a:gd name="T0" fmla="*/ 13 w 14"/>
                  <a:gd name="T1" fmla="*/ 8 h 10"/>
                  <a:gd name="T2" fmla="*/ 0 w 14"/>
                  <a:gd name="T3" fmla="*/ 10 h 10"/>
                  <a:gd name="T4" fmla="*/ 13 w 14"/>
                  <a:gd name="T5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0">
                    <a:moveTo>
                      <a:pt x="13" y="8"/>
                    </a:moveTo>
                    <a:cubicBezTo>
                      <a:pt x="7" y="7"/>
                      <a:pt x="5" y="9"/>
                      <a:pt x="0" y="10"/>
                    </a:cubicBezTo>
                    <a:cubicBezTo>
                      <a:pt x="1" y="6"/>
                      <a:pt x="14" y="0"/>
                      <a:pt x="13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33" name="iṣlíde">
                <a:extLst>
                  <a:ext uri="{FF2B5EF4-FFF2-40B4-BE49-F238E27FC236}">
                    <a16:creationId xmlns="" xmlns:a16="http://schemas.microsoft.com/office/drawing/2014/main" id="{2BDA8B3C-80B4-4B55-B9BA-288A9E3423E2}"/>
                  </a:ext>
                </a:extLst>
              </p:cNvPr>
              <p:cNvSpPr/>
              <p:nvPr/>
            </p:nvSpPr>
            <p:spPr bwMode="auto">
              <a:xfrm>
                <a:off x="4434493" y="917766"/>
                <a:ext cx="47627" cy="29417"/>
              </a:xfrm>
              <a:custGeom>
                <a:avLst/>
                <a:gdLst>
                  <a:gd name="T0" fmla="*/ 19 w 23"/>
                  <a:gd name="T1" fmla="*/ 2 h 14"/>
                  <a:gd name="T2" fmla="*/ 21 w 23"/>
                  <a:gd name="T3" fmla="*/ 13 h 14"/>
                  <a:gd name="T4" fmla="*/ 2 w 23"/>
                  <a:gd name="T5" fmla="*/ 9 h 14"/>
                  <a:gd name="T6" fmla="*/ 6 w 23"/>
                  <a:gd name="T7" fmla="*/ 2 h 14"/>
                  <a:gd name="T8" fmla="*/ 19 w 23"/>
                  <a:gd name="T9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4">
                    <a:moveTo>
                      <a:pt x="19" y="2"/>
                    </a:moveTo>
                    <a:cubicBezTo>
                      <a:pt x="21" y="4"/>
                      <a:pt x="23" y="11"/>
                      <a:pt x="21" y="13"/>
                    </a:cubicBezTo>
                    <a:cubicBezTo>
                      <a:pt x="13" y="12"/>
                      <a:pt x="4" y="14"/>
                      <a:pt x="2" y="9"/>
                    </a:cubicBezTo>
                    <a:cubicBezTo>
                      <a:pt x="0" y="3"/>
                      <a:pt x="8" y="8"/>
                      <a:pt x="6" y="2"/>
                    </a:cubicBezTo>
                    <a:cubicBezTo>
                      <a:pt x="11" y="0"/>
                      <a:pt x="19" y="5"/>
                      <a:pt x="19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34" name="íśḷíḑê">
                <a:extLst>
                  <a:ext uri="{FF2B5EF4-FFF2-40B4-BE49-F238E27FC236}">
                    <a16:creationId xmlns="" xmlns:a16="http://schemas.microsoft.com/office/drawing/2014/main" id="{733A5ACB-5B41-4EA5-B74B-EA6CCC8CEA75}"/>
                  </a:ext>
                </a:extLst>
              </p:cNvPr>
              <p:cNvSpPr/>
              <p:nvPr/>
            </p:nvSpPr>
            <p:spPr bwMode="auto">
              <a:xfrm>
                <a:off x="4416282" y="999012"/>
                <a:ext cx="57433" cy="26615"/>
              </a:xfrm>
              <a:custGeom>
                <a:avLst/>
                <a:gdLst>
                  <a:gd name="T0" fmla="*/ 26 w 28"/>
                  <a:gd name="T1" fmla="*/ 5 h 13"/>
                  <a:gd name="T2" fmla="*/ 19 w 28"/>
                  <a:gd name="T3" fmla="*/ 9 h 13"/>
                  <a:gd name="T4" fmla="*/ 11 w 28"/>
                  <a:gd name="T5" fmla="*/ 11 h 13"/>
                  <a:gd name="T6" fmla="*/ 4 w 28"/>
                  <a:gd name="T7" fmla="*/ 9 h 13"/>
                  <a:gd name="T8" fmla="*/ 5 w 28"/>
                  <a:gd name="T9" fmla="*/ 4 h 13"/>
                  <a:gd name="T10" fmla="*/ 11 w 28"/>
                  <a:gd name="T11" fmla="*/ 0 h 13"/>
                  <a:gd name="T12" fmla="*/ 26 w 28"/>
                  <a:gd name="T13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13">
                    <a:moveTo>
                      <a:pt x="26" y="5"/>
                    </a:moveTo>
                    <a:cubicBezTo>
                      <a:pt x="28" y="11"/>
                      <a:pt x="21" y="9"/>
                      <a:pt x="19" y="9"/>
                    </a:cubicBezTo>
                    <a:cubicBezTo>
                      <a:pt x="18" y="9"/>
                      <a:pt x="13" y="13"/>
                      <a:pt x="11" y="11"/>
                    </a:cubicBezTo>
                    <a:cubicBezTo>
                      <a:pt x="10" y="9"/>
                      <a:pt x="6" y="10"/>
                      <a:pt x="4" y="9"/>
                    </a:cubicBezTo>
                    <a:cubicBezTo>
                      <a:pt x="0" y="4"/>
                      <a:pt x="12" y="6"/>
                      <a:pt x="5" y="4"/>
                    </a:cubicBezTo>
                    <a:cubicBezTo>
                      <a:pt x="6" y="1"/>
                      <a:pt x="11" y="3"/>
                      <a:pt x="11" y="0"/>
                    </a:cubicBezTo>
                    <a:cubicBezTo>
                      <a:pt x="16" y="1"/>
                      <a:pt x="22" y="2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35" name="îSlïde">
                <a:extLst>
                  <a:ext uri="{FF2B5EF4-FFF2-40B4-BE49-F238E27FC236}">
                    <a16:creationId xmlns="" xmlns:a16="http://schemas.microsoft.com/office/drawing/2014/main" id="{6E73A393-2018-4D9C-B4A2-A2D08D889A85}"/>
                  </a:ext>
                </a:extLst>
              </p:cNvPr>
              <p:cNvSpPr/>
              <p:nvPr/>
            </p:nvSpPr>
            <p:spPr bwMode="auto">
              <a:xfrm>
                <a:off x="4417683" y="1039635"/>
                <a:ext cx="26615" cy="12607"/>
              </a:xfrm>
              <a:custGeom>
                <a:avLst/>
                <a:gdLst>
                  <a:gd name="T0" fmla="*/ 10 w 13"/>
                  <a:gd name="T1" fmla="*/ 6 h 6"/>
                  <a:gd name="T2" fmla="*/ 3 w 13"/>
                  <a:gd name="T3" fmla="*/ 6 h 6"/>
                  <a:gd name="T4" fmla="*/ 10 w 13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6">
                    <a:moveTo>
                      <a:pt x="10" y="6"/>
                    </a:moveTo>
                    <a:cubicBezTo>
                      <a:pt x="6" y="3"/>
                      <a:pt x="8" y="6"/>
                      <a:pt x="3" y="6"/>
                    </a:cubicBezTo>
                    <a:cubicBezTo>
                      <a:pt x="0" y="0"/>
                      <a:pt x="13" y="0"/>
                      <a:pt x="10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36" name="isḻïďe">
                <a:extLst>
                  <a:ext uri="{FF2B5EF4-FFF2-40B4-BE49-F238E27FC236}">
                    <a16:creationId xmlns="" xmlns:a16="http://schemas.microsoft.com/office/drawing/2014/main" id="{C16C9B12-D067-403E-AA48-7C150887460C}"/>
                  </a:ext>
                </a:extLst>
              </p:cNvPr>
              <p:cNvSpPr/>
              <p:nvPr/>
            </p:nvSpPr>
            <p:spPr bwMode="auto">
              <a:xfrm>
                <a:off x="4330835" y="1059246"/>
                <a:ext cx="30817" cy="18211"/>
              </a:xfrm>
              <a:custGeom>
                <a:avLst/>
                <a:gdLst>
                  <a:gd name="T0" fmla="*/ 13 w 15"/>
                  <a:gd name="T1" fmla="*/ 1 h 9"/>
                  <a:gd name="T2" fmla="*/ 15 w 15"/>
                  <a:gd name="T3" fmla="*/ 4 h 9"/>
                  <a:gd name="T4" fmla="*/ 7 w 15"/>
                  <a:gd name="T5" fmla="*/ 6 h 9"/>
                  <a:gd name="T6" fmla="*/ 0 w 15"/>
                  <a:gd name="T7" fmla="*/ 6 h 9"/>
                  <a:gd name="T8" fmla="*/ 13 w 15"/>
                  <a:gd name="T9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9">
                    <a:moveTo>
                      <a:pt x="13" y="1"/>
                    </a:moveTo>
                    <a:cubicBezTo>
                      <a:pt x="13" y="3"/>
                      <a:pt x="13" y="4"/>
                      <a:pt x="15" y="4"/>
                    </a:cubicBezTo>
                    <a:cubicBezTo>
                      <a:pt x="15" y="8"/>
                      <a:pt x="9" y="5"/>
                      <a:pt x="7" y="6"/>
                    </a:cubicBezTo>
                    <a:cubicBezTo>
                      <a:pt x="5" y="9"/>
                      <a:pt x="7" y="6"/>
                      <a:pt x="0" y="6"/>
                    </a:cubicBezTo>
                    <a:cubicBezTo>
                      <a:pt x="3" y="3"/>
                      <a:pt x="6" y="0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37" name="ï$ḷîḍe">
                <a:extLst>
                  <a:ext uri="{FF2B5EF4-FFF2-40B4-BE49-F238E27FC236}">
                    <a16:creationId xmlns="" xmlns:a16="http://schemas.microsoft.com/office/drawing/2014/main" id="{9E39B00C-0B26-4247-8B7D-EAE93A1503D8}"/>
                  </a:ext>
                </a:extLst>
              </p:cNvPr>
              <p:cNvSpPr/>
              <p:nvPr/>
            </p:nvSpPr>
            <p:spPr bwMode="auto">
              <a:xfrm>
                <a:off x="4388266" y="1076055"/>
                <a:ext cx="12607" cy="18211"/>
              </a:xfrm>
              <a:custGeom>
                <a:avLst/>
                <a:gdLst>
                  <a:gd name="T0" fmla="*/ 2 w 6"/>
                  <a:gd name="T1" fmla="*/ 0 h 9"/>
                  <a:gd name="T2" fmla="*/ 5 w 6"/>
                  <a:gd name="T3" fmla="*/ 8 h 9"/>
                  <a:gd name="T4" fmla="*/ 2 w 6"/>
                  <a:gd name="T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9">
                    <a:moveTo>
                      <a:pt x="2" y="0"/>
                    </a:moveTo>
                    <a:cubicBezTo>
                      <a:pt x="5" y="1"/>
                      <a:pt x="6" y="3"/>
                      <a:pt x="5" y="8"/>
                    </a:cubicBezTo>
                    <a:cubicBezTo>
                      <a:pt x="0" y="9"/>
                      <a:pt x="2" y="3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38" name="iśļïḓè">
                <a:extLst>
                  <a:ext uri="{FF2B5EF4-FFF2-40B4-BE49-F238E27FC236}">
                    <a16:creationId xmlns="" xmlns:a16="http://schemas.microsoft.com/office/drawing/2014/main" id="{8655DB04-A8A7-4C0E-835E-0516CD7D7A72}"/>
                  </a:ext>
                </a:extLst>
              </p:cNvPr>
              <p:cNvSpPr/>
              <p:nvPr/>
            </p:nvSpPr>
            <p:spPr bwMode="auto">
              <a:xfrm>
                <a:off x="5499087" y="1237145"/>
                <a:ext cx="68639" cy="84047"/>
              </a:xfrm>
              <a:custGeom>
                <a:avLst/>
                <a:gdLst>
                  <a:gd name="T0" fmla="*/ 12 w 33"/>
                  <a:gd name="T1" fmla="*/ 0 h 40"/>
                  <a:gd name="T2" fmla="*/ 14 w 33"/>
                  <a:gd name="T3" fmla="*/ 2 h 40"/>
                  <a:gd name="T4" fmla="*/ 27 w 33"/>
                  <a:gd name="T5" fmla="*/ 2 h 40"/>
                  <a:gd name="T6" fmla="*/ 32 w 33"/>
                  <a:gd name="T7" fmla="*/ 6 h 40"/>
                  <a:gd name="T8" fmla="*/ 31 w 33"/>
                  <a:gd name="T9" fmla="*/ 10 h 40"/>
                  <a:gd name="T10" fmla="*/ 27 w 33"/>
                  <a:gd name="T11" fmla="*/ 12 h 40"/>
                  <a:gd name="T12" fmla="*/ 31 w 33"/>
                  <a:gd name="T13" fmla="*/ 21 h 40"/>
                  <a:gd name="T14" fmla="*/ 29 w 33"/>
                  <a:gd name="T15" fmla="*/ 30 h 40"/>
                  <a:gd name="T16" fmla="*/ 19 w 33"/>
                  <a:gd name="T17" fmla="*/ 30 h 40"/>
                  <a:gd name="T18" fmla="*/ 18 w 33"/>
                  <a:gd name="T19" fmla="*/ 36 h 40"/>
                  <a:gd name="T20" fmla="*/ 14 w 33"/>
                  <a:gd name="T21" fmla="*/ 40 h 40"/>
                  <a:gd name="T22" fmla="*/ 3 w 33"/>
                  <a:gd name="T23" fmla="*/ 40 h 40"/>
                  <a:gd name="T24" fmla="*/ 6 w 33"/>
                  <a:gd name="T25" fmla="*/ 28 h 40"/>
                  <a:gd name="T26" fmla="*/ 6 w 33"/>
                  <a:gd name="T27" fmla="*/ 21 h 40"/>
                  <a:gd name="T28" fmla="*/ 3 w 33"/>
                  <a:gd name="T29" fmla="*/ 12 h 40"/>
                  <a:gd name="T30" fmla="*/ 10 w 33"/>
                  <a:gd name="T31" fmla="*/ 13 h 40"/>
                  <a:gd name="T32" fmla="*/ 12 w 33"/>
                  <a:gd name="T33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3" h="40">
                    <a:moveTo>
                      <a:pt x="12" y="0"/>
                    </a:moveTo>
                    <a:cubicBezTo>
                      <a:pt x="14" y="0"/>
                      <a:pt x="14" y="1"/>
                      <a:pt x="14" y="2"/>
                    </a:cubicBezTo>
                    <a:cubicBezTo>
                      <a:pt x="14" y="5"/>
                      <a:pt x="22" y="0"/>
                      <a:pt x="27" y="2"/>
                    </a:cubicBezTo>
                    <a:cubicBezTo>
                      <a:pt x="28" y="5"/>
                      <a:pt x="29" y="6"/>
                      <a:pt x="32" y="6"/>
                    </a:cubicBezTo>
                    <a:cubicBezTo>
                      <a:pt x="33" y="8"/>
                      <a:pt x="32" y="9"/>
                      <a:pt x="31" y="10"/>
                    </a:cubicBezTo>
                    <a:cubicBezTo>
                      <a:pt x="31" y="11"/>
                      <a:pt x="28" y="11"/>
                      <a:pt x="27" y="12"/>
                    </a:cubicBezTo>
                    <a:cubicBezTo>
                      <a:pt x="27" y="16"/>
                      <a:pt x="30" y="17"/>
                      <a:pt x="31" y="21"/>
                    </a:cubicBezTo>
                    <a:cubicBezTo>
                      <a:pt x="31" y="24"/>
                      <a:pt x="28" y="26"/>
                      <a:pt x="29" y="30"/>
                    </a:cubicBezTo>
                    <a:cubicBezTo>
                      <a:pt x="26" y="30"/>
                      <a:pt x="23" y="30"/>
                      <a:pt x="19" y="30"/>
                    </a:cubicBezTo>
                    <a:cubicBezTo>
                      <a:pt x="17" y="30"/>
                      <a:pt x="19" y="34"/>
                      <a:pt x="18" y="36"/>
                    </a:cubicBezTo>
                    <a:cubicBezTo>
                      <a:pt x="17" y="37"/>
                      <a:pt x="12" y="36"/>
                      <a:pt x="14" y="40"/>
                    </a:cubicBezTo>
                    <a:cubicBezTo>
                      <a:pt x="10" y="40"/>
                      <a:pt x="6" y="40"/>
                      <a:pt x="3" y="40"/>
                    </a:cubicBezTo>
                    <a:cubicBezTo>
                      <a:pt x="4" y="36"/>
                      <a:pt x="0" y="27"/>
                      <a:pt x="6" y="28"/>
                    </a:cubicBezTo>
                    <a:cubicBezTo>
                      <a:pt x="7" y="23"/>
                      <a:pt x="3" y="25"/>
                      <a:pt x="6" y="21"/>
                    </a:cubicBezTo>
                    <a:cubicBezTo>
                      <a:pt x="8" y="15"/>
                      <a:pt x="1" y="17"/>
                      <a:pt x="3" y="12"/>
                    </a:cubicBezTo>
                    <a:cubicBezTo>
                      <a:pt x="7" y="11"/>
                      <a:pt x="8" y="13"/>
                      <a:pt x="10" y="13"/>
                    </a:cubicBezTo>
                    <a:cubicBezTo>
                      <a:pt x="14" y="13"/>
                      <a:pt x="11" y="4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39" name="iṥlíďe">
                <a:extLst>
                  <a:ext uri="{FF2B5EF4-FFF2-40B4-BE49-F238E27FC236}">
                    <a16:creationId xmlns="" xmlns:a16="http://schemas.microsoft.com/office/drawing/2014/main" id="{6BB61224-E967-4F81-A1CB-159566F71DF7}"/>
                  </a:ext>
                </a:extLst>
              </p:cNvPr>
              <p:cNvSpPr/>
              <p:nvPr/>
            </p:nvSpPr>
            <p:spPr bwMode="auto">
              <a:xfrm>
                <a:off x="3054722" y="1241347"/>
                <a:ext cx="21012" cy="19611"/>
              </a:xfrm>
              <a:custGeom>
                <a:avLst/>
                <a:gdLst>
                  <a:gd name="T0" fmla="*/ 9 w 10"/>
                  <a:gd name="T1" fmla="*/ 0 h 9"/>
                  <a:gd name="T2" fmla="*/ 7 w 10"/>
                  <a:gd name="T3" fmla="*/ 4 h 9"/>
                  <a:gd name="T4" fmla="*/ 0 w 10"/>
                  <a:gd name="T5" fmla="*/ 6 h 9"/>
                  <a:gd name="T6" fmla="*/ 9 w 10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9">
                    <a:moveTo>
                      <a:pt x="9" y="0"/>
                    </a:moveTo>
                    <a:cubicBezTo>
                      <a:pt x="10" y="3"/>
                      <a:pt x="8" y="3"/>
                      <a:pt x="7" y="4"/>
                    </a:cubicBezTo>
                    <a:cubicBezTo>
                      <a:pt x="5" y="7"/>
                      <a:pt x="4" y="9"/>
                      <a:pt x="0" y="6"/>
                    </a:cubicBezTo>
                    <a:cubicBezTo>
                      <a:pt x="1" y="2"/>
                      <a:pt x="5" y="1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40" name="ï$ḻiḋê">
                <a:extLst>
                  <a:ext uri="{FF2B5EF4-FFF2-40B4-BE49-F238E27FC236}">
                    <a16:creationId xmlns="" xmlns:a16="http://schemas.microsoft.com/office/drawing/2014/main" id="{6D66CCC9-EDB7-4EE6-8A60-95110E7F41A0}"/>
                  </a:ext>
                </a:extLst>
              </p:cNvPr>
              <p:cNvSpPr/>
              <p:nvPr/>
            </p:nvSpPr>
            <p:spPr bwMode="auto">
              <a:xfrm>
                <a:off x="3560405" y="1258157"/>
                <a:ext cx="25214" cy="37822"/>
              </a:xfrm>
              <a:custGeom>
                <a:avLst/>
                <a:gdLst>
                  <a:gd name="T0" fmla="*/ 3 w 12"/>
                  <a:gd name="T1" fmla="*/ 0 h 18"/>
                  <a:gd name="T2" fmla="*/ 12 w 12"/>
                  <a:gd name="T3" fmla="*/ 13 h 18"/>
                  <a:gd name="T4" fmla="*/ 5 w 12"/>
                  <a:gd name="T5" fmla="*/ 9 h 18"/>
                  <a:gd name="T6" fmla="*/ 3 w 12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8">
                    <a:moveTo>
                      <a:pt x="3" y="0"/>
                    </a:moveTo>
                    <a:cubicBezTo>
                      <a:pt x="6" y="4"/>
                      <a:pt x="7" y="11"/>
                      <a:pt x="12" y="13"/>
                    </a:cubicBezTo>
                    <a:cubicBezTo>
                      <a:pt x="10" y="18"/>
                      <a:pt x="5" y="12"/>
                      <a:pt x="5" y="9"/>
                    </a:cubicBezTo>
                    <a:cubicBezTo>
                      <a:pt x="0" y="9"/>
                      <a:pt x="0" y="2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41" name="ïṡlíḑe">
                <a:extLst>
                  <a:ext uri="{FF2B5EF4-FFF2-40B4-BE49-F238E27FC236}">
                    <a16:creationId xmlns="" xmlns:a16="http://schemas.microsoft.com/office/drawing/2014/main" id="{B33356C1-3C13-4509-BC48-8D40BC53F1E7}"/>
                  </a:ext>
                </a:extLst>
              </p:cNvPr>
              <p:cNvSpPr/>
              <p:nvPr/>
            </p:nvSpPr>
            <p:spPr bwMode="auto">
              <a:xfrm>
                <a:off x="7900028" y="1241347"/>
                <a:ext cx="40623" cy="180701"/>
              </a:xfrm>
              <a:custGeom>
                <a:avLst/>
                <a:gdLst>
                  <a:gd name="T0" fmla="*/ 6 w 19"/>
                  <a:gd name="T1" fmla="*/ 10 h 87"/>
                  <a:gd name="T2" fmla="*/ 10 w 19"/>
                  <a:gd name="T3" fmla="*/ 23 h 87"/>
                  <a:gd name="T4" fmla="*/ 12 w 19"/>
                  <a:gd name="T5" fmla="*/ 30 h 87"/>
                  <a:gd name="T6" fmla="*/ 12 w 19"/>
                  <a:gd name="T7" fmla="*/ 36 h 87"/>
                  <a:gd name="T8" fmla="*/ 14 w 19"/>
                  <a:gd name="T9" fmla="*/ 51 h 87"/>
                  <a:gd name="T10" fmla="*/ 19 w 19"/>
                  <a:gd name="T11" fmla="*/ 58 h 87"/>
                  <a:gd name="T12" fmla="*/ 12 w 19"/>
                  <a:gd name="T13" fmla="*/ 60 h 87"/>
                  <a:gd name="T14" fmla="*/ 12 w 19"/>
                  <a:gd name="T15" fmla="*/ 73 h 87"/>
                  <a:gd name="T16" fmla="*/ 8 w 19"/>
                  <a:gd name="T17" fmla="*/ 73 h 87"/>
                  <a:gd name="T18" fmla="*/ 12 w 19"/>
                  <a:gd name="T19" fmla="*/ 86 h 87"/>
                  <a:gd name="T20" fmla="*/ 2 w 19"/>
                  <a:gd name="T21" fmla="*/ 84 h 87"/>
                  <a:gd name="T22" fmla="*/ 4 w 19"/>
                  <a:gd name="T23" fmla="*/ 73 h 87"/>
                  <a:gd name="T24" fmla="*/ 1 w 19"/>
                  <a:gd name="T25" fmla="*/ 67 h 87"/>
                  <a:gd name="T26" fmla="*/ 4 w 19"/>
                  <a:gd name="T27" fmla="*/ 45 h 87"/>
                  <a:gd name="T28" fmla="*/ 1 w 19"/>
                  <a:gd name="T29" fmla="*/ 36 h 87"/>
                  <a:gd name="T30" fmla="*/ 1 w 19"/>
                  <a:gd name="T31" fmla="*/ 23 h 87"/>
                  <a:gd name="T32" fmla="*/ 6 w 19"/>
                  <a:gd name="T33" fmla="*/ 17 h 87"/>
                  <a:gd name="T34" fmla="*/ 8 w 19"/>
                  <a:gd name="T35" fmla="*/ 11 h 87"/>
                  <a:gd name="T36" fmla="*/ 6 w 19"/>
                  <a:gd name="T37" fmla="*/ 1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" h="87">
                    <a:moveTo>
                      <a:pt x="6" y="10"/>
                    </a:moveTo>
                    <a:cubicBezTo>
                      <a:pt x="14" y="0"/>
                      <a:pt x="7" y="20"/>
                      <a:pt x="10" y="23"/>
                    </a:cubicBezTo>
                    <a:cubicBezTo>
                      <a:pt x="13" y="25"/>
                      <a:pt x="8" y="26"/>
                      <a:pt x="12" y="30"/>
                    </a:cubicBezTo>
                    <a:cubicBezTo>
                      <a:pt x="14" y="33"/>
                      <a:pt x="12" y="33"/>
                      <a:pt x="12" y="36"/>
                    </a:cubicBezTo>
                    <a:cubicBezTo>
                      <a:pt x="12" y="38"/>
                      <a:pt x="15" y="43"/>
                      <a:pt x="14" y="51"/>
                    </a:cubicBezTo>
                    <a:cubicBezTo>
                      <a:pt x="13" y="55"/>
                      <a:pt x="16" y="56"/>
                      <a:pt x="19" y="58"/>
                    </a:cubicBezTo>
                    <a:cubicBezTo>
                      <a:pt x="19" y="62"/>
                      <a:pt x="14" y="62"/>
                      <a:pt x="12" y="60"/>
                    </a:cubicBezTo>
                    <a:cubicBezTo>
                      <a:pt x="11" y="65"/>
                      <a:pt x="11" y="73"/>
                      <a:pt x="12" y="73"/>
                    </a:cubicBezTo>
                    <a:cubicBezTo>
                      <a:pt x="12" y="73"/>
                      <a:pt x="8" y="73"/>
                      <a:pt x="8" y="73"/>
                    </a:cubicBezTo>
                    <a:cubicBezTo>
                      <a:pt x="8" y="77"/>
                      <a:pt x="13" y="78"/>
                      <a:pt x="12" y="86"/>
                    </a:cubicBezTo>
                    <a:cubicBezTo>
                      <a:pt x="6" y="84"/>
                      <a:pt x="7" y="87"/>
                      <a:pt x="2" y="84"/>
                    </a:cubicBezTo>
                    <a:cubicBezTo>
                      <a:pt x="6" y="79"/>
                      <a:pt x="2" y="78"/>
                      <a:pt x="4" y="73"/>
                    </a:cubicBezTo>
                    <a:cubicBezTo>
                      <a:pt x="4" y="70"/>
                      <a:pt x="3" y="68"/>
                      <a:pt x="1" y="67"/>
                    </a:cubicBezTo>
                    <a:cubicBezTo>
                      <a:pt x="2" y="63"/>
                      <a:pt x="6" y="55"/>
                      <a:pt x="4" y="45"/>
                    </a:cubicBezTo>
                    <a:cubicBezTo>
                      <a:pt x="4" y="41"/>
                      <a:pt x="1" y="39"/>
                      <a:pt x="1" y="36"/>
                    </a:cubicBezTo>
                    <a:cubicBezTo>
                      <a:pt x="0" y="30"/>
                      <a:pt x="5" y="26"/>
                      <a:pt x="1" y="23"/>
                    </a:cubicBezTo>
                    <a:cubicBezTo>
                      <a:pt x="2" y="20"/>
                      <a:pt x="3" y="18"/>
                      <a:pt x="6" y="17"/>
                    </a:cubicBezTo>
                    <a:cubicBezTo>
                      <a:pt x="6" y="14"/>
                      <a:pt x="6" y="12"/>
                      <a:pt x="8" y="11"/>
                    </a:cubicBezTo>
                    <a:cubicBezTo>
                      <a:pt x="8" y="10"/>
                      <a:pt x="7" y="10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42" name="î$ḷiḍê">
                <a:extLst>
                  <a:ext uri="{FF2B5EF4-FFF2-40B4-BE49-F238E27FC236}">
                    <a16:creationId xmlns="" xmlns:a16="http://schemas.microsoft.com/office/drawing/2014/main" id="{08859D1F-07BD-4905-A6F3-FA1CCF47B2DE}"/>
                  </a:ext>
                </a:extLst>
              </p:cNvPr>
              <p:cNvSpPr/>
              <p:nvPr/>
            </p:nvSpPr>
            <p:spPr bwMode="auto">
              <a:xfrm>
                <a:off x="3023905" y="1260958"/>
                <a:ext cx="9806" cy="18211"/>
              </a:xfrm>
              <a:custGeom>
                <a:avLst/>
                <a:gdLst>
                  <a:gd name="T0" fmla="*/ 2 w 5"/>
                  <a:gd name="T1" fmla="*/ 1 h 9"/>
                  <a:gd name="T2" fmla="*/ 0 w 5"/>
                  <a:gd name="T3" fmla="*/ 6 h 9"/>
                  <a:gd name="T4" fmla="*/ 0 w 5"/>
                  <a:gd name="T5" fmla="*/ 2 h 9"/>
                  <a:gd name="T6" fmla="*/ 2 w 5"/>
                  <a:gd name="T7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9">
                    <a:moveTo>
                      <a:pt x="2" y="1"/>
                    </a:moveTo>
                    <a:cubicBezTo>
                      <a:pt x="5" y="0"/>
                      <a:pt x="4" y="9"/>
                      <a:pt x="0" y="6"/>
                    </a:cubicBezTo>
                    <a:cubicBezTo>
                      <a:pt x="0" y="5"/>
                      <a:pt x="0" y="4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43" name="íŝḻïḋè">
                <a:extLst>
                  <a:ext uri="{FF2B5EF4-FFF2-40B4-BE49-F238E27FC236}">
                    <a16:creationId xmlns="" xmlns:a16="http://schemas.microsoft.com/office/drawing/2014/main" id="{650C7065-10F1-4432-BBFE-1A17E6815ECB}"/>
                  </a:ext>
                </a:extLst>
              </p:cNvPr>
              <p:cNvSpPr/>
              <p:nvPr/>
            </p:nvSpPr>
            <p:spPr bwMode="auto">
              <a:xfrm>
                <a:off x="4717451" y="1322593"/>
                <a:ext cx="116265" cy="98055"/>
              </a:xfrm>
              <a:custGeom>
                <a:avLst/>
                <a:gdLst>
                  <a:gd name="T0" fmla="*/ 25 w 56"/>
                  <a:gd name="T1" fmla="*/ 0 h 47"/>
                  <a:gd name="T2" fmla="*/ 30 w 56"/>
                  <a:gd name="T3" fmla="*/ 4 h 47"/>
                  <a:gd name="T4" fmla="*/ 28 w 56"/>
                  <a:gd name="T5" fmla="*/ 12 h 47"/>
                  <a:gd name="T6" fmla="*/ 36 w 56"/>
                  <a:gd name="T7" fmla="*/ 15 h 47"/>
                  <a:gd name="T8" fmla="*/ 47 w 56"/>
                  <a:gd name="T9" fmla="*/ 19 h 47"/>
                  <a:gd name="T10" fmla="*/ 45 w 56"/>
                  <a:gd name="T11" fmla="*/ 26 h 47"/>
                  <a:gd name="T12" fmla="*/ 51 w 56"/>
                  <a:gd name="T13" fmla="*/ 28 h 47"/>
                  <a:gd name="T14" fmla="*/ 54 w 56"/>
                  <a:gd name="T15" fmla="*/ 34 h 47"/>
                  <a:gd name="T16" fmla="*/ 51 w 56"/>
                  <a:gd name="T17" fmla="*/ 43 h 47"/>
                  <a:gd name="T18" fmla="*/ 49 w 56"/>
                  <a:gd name="T19" fmla="*/ 40 h 47"/>
                  <a:gd name="T20" fmla="*/ 38 w 56"/>
                  <a:gd name="T21" fmla="*/ 40 h 47"/>
                  <a:gd name="T22" fmla="*/ 30 w 56"/>
                  <a:gd name="T23" fmla="*/ 47 h 47"/>
                  <a:gd name="T24" fmla="*/ 26 w 56"/>
                  <a:gd name="T25" fmla="*/ 41 h 47"/>
                  <a:gd name="T26" fmla="*/ 21 w 56"/>
                  <a:gd name="T27" fmla="*/ 40 h 47"/>
                  <a:gd name="T28" fmla="*/ 13 w 56"/>
                  <a:gd name="T29" fmla="*/ 34 h 47"/>
                  <a:gd name="T30" fmla="*/ 0 w 56"/>
                  <a:gd name="T31" fmla="*/ 36 h 47"/>
                  <a:gd name="T32" fmla="*/ 2 w 56"/>
                  <a:gd name="T33" fmla="*/ 28 h 47"/>
                  <a:gd name="T34" fmla="*/ 10 w 56"/>
                  <a:gd name="T35" fmla="*/ 25 h 47"/>
                  <a:gd name="T36" fmla="*/ 13 w 56"/>
                  <a:gd name="T37" fmla="*/ 17 h 47"/>
                  <a:gd name="T38" fmla="*/ 15 w 56"/>
                  <a:gd name="T39" fmla="*/ 8 h 47"/>
                  <a:gd name="T40" fmla="*/ 19 w 56"/>
                  <a:gd name="T41" fmla="*/ 8 h 47"/>
                  <a:gd name="T42" fmla="*/ 19 w 56"/>
                  <a:gd name="T43" fmla="*/ 4 h 47"/>
                  <a:gd name="T44" fmla="*/ 25 w 56"/>
                  <a:gd name="T45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6" h="47">
                    <a:moveTo>
                      <a:pt x="25" y="0"/>
                    </a:moveTo>
                    <a:cubicBezTo>
                      <a:pt x="27" y="1"/>
                      <a:pt x="27" y="4"/>
                      <a:pt x="30" y="4"/>
                    </a:cubicBezTo>
                    <a:cubicBezTo>
                      <a:pt x="29" y="8"/>
                      <a:pt x="24" y="8"/>
                      <a:pt x="28" y="12"/>
                    </a:cubicBezTo>
                    <a:cubicBezTo>
                      <a:pt x="27" y="16"/>
                      <a:pt x="33" y="14"/>
                      <a:pt x="36" y="15"/>
                    </a:cubicBezTo>
                    <a:cubicBezTo>
                      <a:pt x="37" y="16"/>
                      <a:pt x="40" y="22"/>
                      <a:pt x="47" y="19"/>
                    </a:cubicBezTo>
                    <a:cubicBezTo>
                      <a:pt x="47" y="24"/>
                      <a:pt x="50" y="25"/>
                      <a:pt x="45" y="26"/>
                    </a:cubicBezTo>
                    <a:cubicBezTo>
                      <a:pt x="45" y="29"/>
                      <a:pt x="49" y="27"/>
                      <a:pt x="51" y="28"/>
                    </a:cubicBezTo>
                    <a:cubicBezTo>
                      <a:pt x="52" y="30"/>
                      <a:pt x="49" y="36"/>
                      <a:pt x="54" y="34"/>
                    </a:cubicBezTo>
                    <a:cubicBezTo>
                      <a:pt x="56" y="40"/>
                      <a:pt x="49" y="38"/>
                      <a:pt x="51" y="43"/>
                    </a:cubicBezTo>
                    <a:cubicBezTo>
                      <a:pt x="49" y="43"/>
                      <a:pt x="49" y="41"/>
                      <a:pt x="49" y="40"/>
                    </a:cubicBezTo>
                    <a:cubicBezTo>
                      <a:pt x="42" y="40"/>
                      <a:pt x="43" y="42"/>
                      <a:pt x="38" y="40"/>
                    </a:cubicBezTo>
                    <a:cubicBezTo>
                      <a:pt x="35" y="42"/>
                      <a:pt x="30" y="42"/>
                      <a:pt x="30" y="47"/>
                    </a:cubicBezTo>
                    <a:cubicBezTo>
                      <a:pt x="27" y="47"/>
                      <a:pt x="28" y="43"/>
                      <a:pt x="26" y="41"/>
                    </a:cubicBezTo>
                    <a:cubicBezTo>
                      <a:pt x="25" y="40"/>
                      <a:pt x="22" y="41"/>
                      <a:pt x="21" y="40"/>
                    </a:cubicBezTo>
                    <a:cubicBezTo>
                      <a:pt x="19" y="38"/>
                      <a:pt x="18" y="35"/>
                      <a:pt x="13" y="34"/>
                    </a:cubicBezTo>
                    <a:cubicBezTo>
                      <a:pt x="7" y="33"/>
                      <a:pt x="7" y="37"/>
                      <a:pt x="0" y="36"/>
                    </a:cubicBezTo>
                    <a:cubicBezTo>
                      <a:pt x="2" y="34"/>
                      <a:pt x="2" y="32"/>
                      <a:pt x="2" y="28"/>
                    </a:cubicBezTo>
                    <a:cubicBezTo>
                      <a:pt x="8" y="31"/>
                      <a:pt x="4" y="22"/>
                      <a:pt x="10" y="25"/>
                    </a:cubicBezTo>
                    <a:cubicBezTo>
                      <a:pt x="7" y="20"/>
                      <a:pt x="12" y="19"/>
                      <a:pt x="13" y="17"/>
                    </a:cubicBezTo>
                    <a:cubicBezTo>
                      <a:pt x="14" y="15"/>
                      <a:pt x="13" y="11"/>
                      <a:pt x="15" y="8"/>
                    </a:cubicBezTo>
                    <a:cubicBezTo>
                      <a:pt x="16" y="7"/>
                      <a:pt x="18" y="8"/>
                      <a:pt x="19" y="8"/>
                    </a:cubicBezTo>
                    <a:cubicBezTo>
                      <a:pt x="20" y="7"/>
                      <a:pt x="18" y="5"/>
                      <a:pt x="19" y="4"/>
                    </a:cubicBezTo>
                    <a:cubicBezTo>
                      <a:pt x="21" y="3"/>
                      <a:pt x="25" y="4"/>
                      <a:pt x="2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44" name="išlïḓé">
                <a:extLst>
                  <a:ext uri="{FF2B5EF4-FFF2-40B4-BE49-F238E27FC236}">
                    <a16:creationId xmlns="" xmlns:a16="http://schemas.microsoft.com/office/drawing/2014/main" id="{092BDD76-4CBF-445A-95AC-6956F358D1CF}"/>
                  </a:ext>
                </a:extLst>
              </p:cNvPr>
              <p:cNvSpPr/>
              <p:nvPr/>
            </p:nvSpPr>
            <p:spPr bwMode="auto">
              <a:xfrm>
                <a:off x="4654415" y="1353410"/>
                <a:ext cx="29417" cy="25214"/>
              </a:xfrm>
              <a:custGeom>
                <a:avLst/>
                <a:gdLst>
                  <a:gd name="T0" fmla="*/ 0 w 14"/>
                  <a:gd name="T1" fmla="*/ 0 h 12"/>
                  <a:gd name="T2" fmla="*/ 14 w 14"/>
                  <a:gd name="T3" fmla="*/ 6 h 12"/>
                  <a:gd name="T4" fmla="*/ 0 w 14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2">
                    <a:moveTo>
                      <a:pt x="0" y="0"/>
                    </a:moveTo>
                    <a:cubicBezTo>
                      <a:pt x="7" y="0"/>
                      <a:pt x="7" y="6"/>
                      <a:pt x="14" y="6"/>
                    </a:cubicBezTo>
                    <a:cubicBezTo>
                      <a:pt x="12" y="12"/>
                      <a:pt x="1" y="6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45" name="îş1ïdé">
                <a:extLst>
                  <a:ext uri="{FF2B5EF4-FFF2-40B4-BE49-F238E27FC236}">
                    <a16:creationId xmlns="" xmlns:a16="http://schemas.microsoft.com/office/drawing/2014/main" id="{3FA76990-525D-4E33-8A7C-7D1A8C9FBD49}"/>
                  </a:ext>
                </a:extLst>
              </p:cNvPr>
              <p:cNvSpPr/>
              <p:nvPr/>
            </p:nvSpPr>
            <p:spPr bwMode="auto">
              <a:xfrm>
                <a:off x="7886020" y="1451465"/>
                <a:ext cx="81245" cy="58833"/>
              </a:xfrm>
              <a:custGeom>
                <a:avLst/>
                <a:gdLst>
                  <a:gd name="T0" fmla="*/ 11 w 39"/>
                  <a:gd name="T1" fmla="*/ 0 h 28"/>
                  <a:gd name="T2" fmla="*/ 13 w 39"/>
                  <a:gd name="T3" fmla="*/ 2 h 28"/>
                  <a:gd name="T4" fmla="*/ 21 w 39"/>
                  <a:gd name="T5" fmla="*/ 9 h 28"/>
                  <a:gd name="T6" fmla="*/ 39 w 39"/>
                  <a:gd name="T7" fmla="*/ 7 h 28"/>
                  <a:gd name="T8" fmla="*/ 32 w 39"/>
                  <a:gd name="T9" fmla="*/ 19 h 28"/>
                  <a:gd name="T10" fmla="*/ 26 w 39"/>
                  <a:gd name="T11" fmla="*/ 17 h 28"/>
                  <a:gd name="T12" fmla="*/ 19 w 39"/>
                  <a:gd name="T13" fmla="*/ 20 h 28"/>
                  <a:gd name="T14" fmla="*/ 17 w 39"/>
                  <a:gd name="T15" fmla="*/ 26 h 28"/>
                  <a:gd name="T16" fmla="*/ 8 w 39"/>
                  <a:gd name="T17" fmla="*/ 22 h 28"/>
                  <a:gd name="T18" fmla="*/ 11 w 39"/>
                  <a:gd name="T1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28">
                    <a:moveTo>
                      <a:pt x="11" y="0"/>
                    </a:moveTo>
                    <a:cubicBezTo>
                      <a:pt x="13" y="0"/>
                      <a:pt x="13" y="1"/>
                      <a:pt x="13" y="2"/>
                    </a:cubicBezTo>
                    <a:cubicBezTo>
                      <a:pt x="13" y="7"/>
                      <a:pt x="20" y="4"/>
                      <a:pt x="21" y="9"/>
                    </a:cubicBezTo>
                    <a:cubicBezTo>
                      <a:pt x="27" y="7"/>
                      <a:pt x="32" y="10"/>
                      <a:pt x="39" y="7"/>
                    </a:cubicBezTo>
                    <a:cubicBezTo>
                      <a:pt x="39" y="13"/>
                      <a:pt x="32" y="13"/>
                      <a:pt x="32" y="19"/>
                    </a:cubicBezTo>
                    <a:cubicBezTo>
                      <a:pt x="29" y="19"/>
                      <a:pt x="29" y="17"/>
                      <a:pt x="26" y="17"/>
                    </a:cubicBezTo>
                    <a:cubicBezTo>
                      <a:pt x="22" y="16"/>
                      <a:pt x="20" y="25"/>
                      <a:pt x="19" y="20"/>
                    </a:cubicBezTo>
                    <a:cubicBezTo>
                      <a:pt x="17" y="21"/>
                      <a:pt x="17" y="24"/>
                      <a:pt x="17" y="26"/>
                    </a:cubicBezTo>
                    <a:cubicBezTo>
                      <a:pt x="12" y="28"/>
                      <a:pt x="12" y="15"/>
                      <a:pt x="8" y="22"/>
                    </a:cubicBezTo>
                    <a:cubicBezTo>
                      <a:pt x="0" y="17"/>
                      <a:pt x="6" y="3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46" name="iṧ1ïḓê">
                <a:extLst>
                  <a:ext uri="{FF2B5EF4-FFF2-40B4-BE49-F238E27FC236}">
                    <a16:creationId xmlns="" xmlns:a16="http://schemas.microsoft.com/office/drawing/2014/main" id="{F5D22122-AB56-4A4E-89D8-EDB3F7A33A66}"/>
                  </a:ext>
                </a:extLst>
              </p:cNvPr>
              <p:cNvSpPr/>
              <p:nvPr/>
            </p:nvSpPr>
            <p:spPr bwMode="auto">
              <a:xfrm>
                <a:off x="7743140" y="1520103"/>
                <a:ext cx="156888" cy="137277"/>
              </a:xfrm>
              <a:custGeom>
                <a:avLst/>
                <a:gdLst>
                  <a:gd name="T0" fmla="*/ 67 w 76"/>
                  <a:gd name="T1" fmla="*/ 0 h 66"/>
                  <a:gd name="T2" fmla="*/ 73 w 76"/>
                  <a:gd name="T3" fmla="*/ 2 h 66"/>
                  <a:gd name="T4" fmla="*/ 73 w 76"/>
                  <a:gd name="T5" fmla="*/ 30 h 66"/>
                  <a:gd name="T6" fmla="*/ 71 w 76"/>
                  <a:gd name="T7" fmla="*/ 27 h 66"/>
                  <a:gd name="T8" fmla="*/ 71 w 76"/>
                  <a:gd name="T9" fmla="*/ 38 h 66"/>
                  <a:gd name="T10" fmla="*/ 67 w 76"/>
                  <a:gd name="T11" fmla="*/ 36 h 66"/>
                  <a:gd name="T12" fmla="*/ 67 w 76"/>
                  <a:gd name="T13" fmla="*/ 55 h 66"/>
                  <a:gd name="T14" fmla="*/ 64 w 76"/>
                  <a:gd name="T15" fmla="*/ 53 h 66"/>
                  <a:gd name="T16" fmla="*/ 58 w 76"/>
                  <a:gd name="T17" fmla="*/ 56 h 66"/>
                  <a:gd name="T18" fmla="*/ 54 w 76"/>
                  <a:gd name="T19" fmla="*/ 55 h 66"/>
                  <a:gd name="T20" fmla="*/ 47 w 76"/>
                  <a:gd name="T21" fmla="*/ 56 h 66"/>
                  <a:gd name="T22" fmla="*/ 37 w 76"/>
                  <a:gd name="T23" fmla="*/ 58 h 66"/>
                  <a:gd name="T24" fmla="*/ 34 w 76"/>
                  <a:gd name="T25" fmla="*/ 66 h 66"/>
                  <a:gd name="T26" fmla="*/ 26 w 76"/>
                  <a:gd name="T27" fmla="*/ 56 h 66"/>
                  <a:gd name="T28" fmla="*/ 23 w 76"/>
                  <a:gd name="T29" fmla="*/ 60 h 66"/>
                  <a:gd name="T30" fmla="*/ 19 w 76"/>
                  <a:gd name="T31" fmla="*/ 58 h 66"/>
                  <a:gd name="T32" fmla="*/ 0 w 76"/>
                  <a:gd name="T33" fmla="*/ 62 h 66"/>
                  <a:gd name="T34" fmla="*/ 2 w 76"/>
                  <a:gd name="T35" fmla="*/ 55 h 66"/>
                  <a:gd name="T36" fmla="*/ 6 w 76"/>
                  <a:gd name="T37" fmla="*/ 56 h 66"/>
                  <a:gd name="T38" fmla="*/ 8 w 76"/>
                  <a:gd name="T39" fmla="*/ 53 h 66"/>
                  <a:gd name="T40" fmla="*/ 34 w 76"/>
                  <a:gd name="T41" fmla="*/ 51 h 66"/>
                  <a:gd name="T42" fmla="*/ 37 w 76"/>
                  <a:gd name="T43" fmla="*/ 38 h 66"/>
                  <a:gd name="T44" fmla="*/ 41 w 76"/>
                  <a:gd name="T45" fmla="*/ 34 h 66"/>
                  <a:gd name="T46" fmla="*/ 52 w 76"/>
                  <a:gd name="T47" fmla="*/ 36 h 66"/>
                  <a:gd name="T48" fmla="*/ 52 w 76"/>
                  <a:gd name="T49" fmla="*/ 28 h 66"/>
                  <a:gd name="T50" fmla="*/ 54 w 76"/>
                  <a:gd name="T51" fmla="*/ 32 h 66"/>
                  <a:gd name="T52" fmla="*/ 56 w 76"/>
                  <a:gd name="T53" fmla="*/ 23 h 66"/>
                  <a:gd name="T54" fmla="*/ 62 w 76"/>
                  <a:gd name="T55" fmla="*/ 8 h 66"/>
                  <a:gd name="T56" fmla="*/ 67 w 76"/>
                  <a:gd name="T5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6" h="66">
                    <a:moveTo>
                      <a:pt x="67" y="0"/>
                    </a:moveTo>
                    <a:cubicBezTo>
                      <a:pt x="70" y="0"/>
                      <a:pt x="70" y="2"/>
                      <a:pt x="73" y="2"/>
                    </a:cubicBezTo>
                    <a:cubicBezTo>
                      <a:pt x="73" y="16"/>
                      <a:pt x="76" y="22"/>
                      <a:pt x="73" y="30"/>
                    </a:cubicBezTo>
                    <a:cubicBezTo>
                      <a:pt x="71" y="30"/>
                      <a:pt x="71" y="28"/>
                      <a:pt x="71" y="27"/>
                    </a:cubicBezTo>
                    <a:cubicBezTo>
                      <a:pt x="66" y="28"/>
                      <a:pt x="71" y="34"/>
                      <a:pt x="71" y="38"/>
                    </a:cubicBezTo>
                    <a:cubicBezTo>
                      <a:pt x="69" y="37"/>
                      <a:pt x="69" y="36"/>
                      <a:pt x="67" y="36"/>
                    </a:cubicBezTo>
                    <a:cubicBezTo>
                      <a:pt x="67" y="42"/>
                      <a:pt x="67" y="48"/>
                      <a:pt x="67" y="55"/>
                    </a:cubicBezTo>
                    <a:cubicBezTo>
                      <a:pt x="66" y="54"/>
                      <a:pt x="65" y="53"/>
                      <a:pt x="64" y="53"/>
                    </a:cubicBezTo>
                    <a:cubicBezTo>
                      <a:pt x="60" y="51"/>
                      <a:pt x="59" y="56"/>
                      <a:pt x="58" y="56"/>
                    </a:cubicBezTo>
                    <a:cubicBezTo>
                      <a:pt x="57" y="57"/>
                      <a:pt x="56" y="55"/>
                      <a:pt x="54" y="55"/>
                    </a:cubicBezTo>
                    <a:cubicBezTo>
                      <a:pt x="54" y="54"/>
                      <a:pt x="49" y="56"/>
                      <a:pt x="47" y="56"/>
                    </a:cubicBezTo>
                    <a:cubicBezTo>
                      <a:pt x="46" y="57"/>
                      <a:pt x="42" y="59"/>
                      <a:pt x="37" y="58"/>
                    </a:cubicBezTo>
                    <a:cubicBezTo>
                      <a:pt x="34" y="58"/>
                      <a:pt x="36" y="65"/>
                      <a:pt x="34" y="66"/>
                    </a:cubicBezTo>
                    <a:cubicBezTo>
                      <a:pt x="30" y="64"/>
                      <a:pt x="26" y="62"/>
                      <a:pt x="26" y="56"/>
                    </a:cubicBezTo>
                    <a:cubicBezTo>
                      <a:pt x="23" y="54"/>
                      <a:pt x="23" y="60"/>
                      <a:pt x="23" y="60"/>
                    </a:cubicBezTo>
                    <a:cubicBezTo>
                      <a:pt x="20" y="61"/>
                      <a:pt x="19" y="58"/>
                      <a:pt x="19" y="58"/>
                    </a:cubicBezTo>
                    <a:cubicBezTo>
                      <a:pt x="12" y="59"/>
                      <a:pt x="5" y="65"/>
                      <a:pt x="0" y="62"/>
                    </a:cubicBezTo>
                    <a:cubicBezTo>
                      <a:pt x="2" y="60"/>
                      <a:pt x="2" y="58"/>
                      <a:pt x="2" y="55"/>
                    </a:cubicBezTo>
                    <a:cubicBezTo>
                      <a:pt x="4" y="53"/>
                      <a:pt x="6" y="56"/>
                      <a:pt x="6" y="56"/>
                    </a:cubicBezTo>
                    <a:cubicBezTo>
                      <a:pt x="8" y="56"/>
                      <a:pt x="7" y="53"/>
                      <a:pt x="8" y="53"/>
                    </a:cubicBezTo>
                    <a:cubicBezTo>
                      <a:pt x="14" y="52"/>
                      <a:pt x="26" y="54"/>
                      <a:pt x="34" y="51"/>
                    </a:cubicBezTo>
                    <a:cubicBezTo>
                      <a:pt x="31" y="42"/>
                      <a:pt x="39" y="45"/>
                      <a:pt x="37" y="38"/>
                    </a:cubicBezTo>
                    <a:cubicBezTo>
                      <a:pt x="41" y="40"/>
                      <a:pt x="42" y="39"/>
                      <a:pt x="41" y="34"/>
                    </a:cubicBezTo>
                    <a:cubicBezTo>
                      <a:pt x="45" y="38"/>
                      <a:pt x="49" y="31"/>
                      <a:pt x="52" y="36"/>
                    </a:cubicBezTo>
                    <a:cubicBezTo>
                      <a:pt x="53" y="35"/>
                      <a:pt x="51" y="29"/>
                      <a:pt x="52" y="28"/>
                    </a:cubicBezTo>
                    <a:cubicBezTo>
                      <a:pt x="54" y="27"/>
                      <a:pt x="54" y="32"/>
                      <a:pt x="54" y="32"/>
                    </a:cubicBezTo>
                    <a:cubicBezTo>
                      <a:pt x="56" y="33"/>
                      <a:pt x="60" y="31"/>
                      <a:pt x="56" y="23"/>
                    </a:cubicBezTo>
                    <a:cubicBezTo>
                      <a:pt x="63" y="21"/>
                      <a:pt x="59" y="13"/>
                      <a:pt x="62" y="8"/>
                    </a:cubicBezTo>
                    <a:cubicBezTo>
                      <a:pt x="63" y="5"/>
                      <a:pt x="70" y="5"/>
                      <a:pt x="6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47" name="ïšḷîḋé">
                <a:extLst>
                  <a:ext uri="{FF2B5EF4-FFF2-40B4-BE49-F238E27FC236}">
                    <a16:creationId xmlns="" xmlns:a16="http://schemas.microsoft.com/office/drawing/2014/main" id="{D5B19BF5-2EF0-4AA4-973B-7FE24D6DE59D}"/>
                  </a:ext>
                </a:extLst>
              </p:cNvPr>
              <p:cNvSpPr/>
              <p:nvPr/>
            </p:nvSpPr>
            <p:spPr bwMode="auto">
              <a:xfrm>
                <a:off x="5794652" y="1528507"/>
                <a:ext cx="28016" cy="30817"/>
              </a:xfrm>
              <a:custGeom>
                <a:avLst/>
                <a:gdLst>
                  <a:gd name="T0" fmla="*/ 4 w 13"/>
                  <a:gd name="T1" fmla="*/ 0 h 15"/>
                  <a:gd name="T2" fmla="*/ 0 w 13"/>
                  <a:gd name="T3" fmla="*/ 13 h 15"/>
                  <a:gd name="T4" fmla="*/ 4 w 13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5">
                    <a:moveTo>
                      <a:pt x="4" y="0"/>
                    </a:moveTo>
                    <a:cubicBezTo>
                      <a:pt x="13" y="0"/>
                      <a:pt x="10" y="15"/>
                      <a:pt x="0" y="13"/>
                    </a:cubicBezTo>
                    <a:cubicBezTo>
                      <a:pt x="4" y="12"/>
                      <a:pt x="0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48" name="îS1íďe">
                <a:extLst>
                  <a:ext uri="{FF2B5EF4-FFF2-40B4-BE49-F238E27FC236}">
                    <a16:creationId xmlns="" xmlns:a16="http://schemas.microsoft.com/office/drawing/2014/main" id="{24745EEC-274E-4E60-9639-264E02C22172}"/>
                  </a:ext>
                </a:extLst>
              </p:cNvPr>
              <p:cNvSpPr/>
              <p:nvPr/>
            </p:nvSpPr>
            <p:spPr bwMode="auto">
              <a:xfrm>
                <a:off x="5861889" y="1571932"/>
                <a:ext cx="39222" cy="29417"/>
              </a:xfrm>
              <a:custGeom>
                <a:avLst/>
                <a:gdLst>
                  <a:gd name="T0" fmla="*/ 15 w 19"/>
                  <a:gd name="T1" fmla="*/ 3 h 14"/>
                  <a:gd name="T2" fmla="*/ 19 w 19"/>
                  <a:gd name="T3" fmla="*/ 13 h 14"/>
                  <a:gd name="T4" fmla="*/ 9 w 19"/>
                  <a:gd name="T5" fmla="*/ 13 h 14"/>
                  <a:gd name="T6" fmla="*/ 9 w 19"/>
                  <a:gd name="T7" fmla="*/ 11 h 14"/>
                  <a:gd name="T8" fmla="*/ 2 w 19"/>
                  <a:gd name="T9" fmla="*/ 9 h 14"/>
                  <a:gd name="T10" fmla="*/ 15 w 19"/>
                  <a:gd name="T11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4">
                    <a:moveTo>
                      <a:pt x="15" y="3"/>
                    </a:moveTo>
                    <a:cubicBezTo>
                      <a:pt x="18" y="5"/>
                      <a:pt x="19" y="8"/>
                      <a:pt x="19" y="13"/>
                    </a:cubicBezTo>
                    <a:cubicBezTo>
                      <a:pt x="17" y="12"/>
                      <a:pt x="11" y="14"/>
                      <a:pt x="9" y="13"/>
                    </a:cubicBezTo>
                    <a:cubicBezTo>
                      <a:pt x="9" y="13"/>
                      <a:pt x="10" y="11"/>
                      <a:pt x="9" y="11"/>
                    </a:cubicBezTo>
                    <a:cubicBezTo>
                      <a:pt x="7" y="10"/>
                      <a:pt x="2" y="12"/>
                      <a:pt x="2" y="9"/>
                    </a:cubicBezTo>
                    <a:cubicBezTo>
                      <a:pt x="0" y="0"/>
                      <a:pt x="15" y="9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49" name="iSḻîdè">
                <a:extLst>
                  <a:ext uri="{FF2B5EF4-FFF2-40B4-BE49-F238E27FC236}">
                    <a16:creationId xmlns="" xmlns:a16="http://schemas.microsoft.com/office/drawing/2014/main" id="{AF5929D1-A4AA-413A-9771-C3FAF082F91E}"/>
                  </a:ext>
                </a:extLst>
              </p:cNvPr>
              <p:cNvSpPr/>
              <p:nvPr/>
            </p:nvSpPr>
            <p:spPr bwMode="auto">
              <a:xfrm>
                <a:off x="6175664" y="1627963"/>
                <a:ext cx="29417" cy="15409"/>
              </a:xfrm>
              <a:custGeom>
                <a:avLst/>
                <a:gdLst>
                  <a:gd name="T0" fmla="*/ 0 w 14"/>
                  <a:gd name="T1" fmla="*/ 6 h 7"/>
                  <a:gd name="T2" fmla="*/ 8 w 14"/>
                  <a:gd name="T3" fmla="*/ 1 h 7"/>
                  <a:gd name="T4" fmla="*/ 6 w 14"/>
                  <a:gd name="T5" fmla="*/ 3 h 7"/>
                  <a:gd name="T6" fmla="*/ 0 w 14"/>
                  <a:gd name="T7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7">
                    <a:moveTo>
                      <a:pt x="0" y="6"/>
                    </a:moveTo>
                    <a:cubicBezTo>
                      <a:pt x="0" y="1"/>
                      <a:pt x="3" y="0"/>
                      <a:pt x="8" y="1"/>
                    </a:cubicBezTo>
                    <a:cubicBezTo>
                      <a:pt x="14" y="0"/>
                      <a:pt x="10" y="4"/>
                      <a:pt x="6" y="3"/>
                    </a:cubicBezTo>
                    <a:cubicBezTo>
                      <a:pt x="4" y="4"/>
                      <a:pt x="4" y="7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50" name="îSḷîḑé">
                <a:extLst>
                  <a:ext uri="{FF2B5EF4-FFF2-40B4-BE49-F238E27FC236}">
                    <a16:creationId xmlns="" xmlns:a16="http://schemas.microsoft.com/office/drawing/2014/main" id="{EB4D2B9D-BA74-46D5-8EBD-40B090E98248}"/>
                  </a:ext>
                </a:extLst>
              </p:cNvPr>
              <p:cNvSpPr/>
              <p:nvPr/>
            </p:nvSpPr>
            <p:spPr bwMode="auto">
              <a:xfrm>
                <a:off x="7757148" y="1651776"/>
                <a:ext cx="29417" cy="18211"/>
              </a:xfrm>
              <a:custGeom>
                <a:avLst/>
                <a:gdLst>
                  <a:gd name="T0" fmla="*/ 12 w 14"/>
                  <a:gd name="T1" fmla="*/ 1 h 9"/>
                  <a:gd name="T2" fmla="*/ 8 w 14"/>
                  <a:gd name="T3" fmla="*/ 8 h 9"/>
                  <a:gd name="T4" fmla="*/ 1 w 14"/>
                  <a:gd name="T5" fmla="*/ 3 h 9"/>
                  <a:gd name="T6" fmla="*/ 12 w 14"/>
                  <a:gd name="T7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9">
                    <a:moveTo>
                      <a:pt x="12" y="1"/>
                    </a:moveTo>
                    <a:cubicBezTo>
                      <a:pt x="14" y="7"/>
                      <a:pt x="6" y="2"/>
                      <a:pt x="8" y="8"/>
                    </a:cubicBezTo>
                    <a:cubicBezTo>
                      <a:pt x="3" y="9"/>
                      <a:pt x="0" y="8"/>
                      <a:pt x="1" y="3"/>
                    </a:cubicBezTo>
                    <a:cubicBezTo>
                      <a:pt x="5" y="8"/>
                      <a:pt x="6" y="0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51" name="ïŝ1idé">
                <a:extLst>
                  <a:ext uri="{FF2B5EF4-FFF2-40B4-BE49-F238E27FC236}">
                    <a16:creationId xmlns="" xmlns:a16="http://schemas.microsoft.com/office/drawing/2014/main" id="{2CB1A71A-3C6C-4A19-A095-2139068246AB}"/>
                  </a:ext>
                </a:extLst>
              </p:cNvPr>
              <p:cNvSpPr/>
              <p:nvPr/>
            </p:nvSpPr>
            <p:spPr bwMode="auto">
              <a:xfrm>
                <a:off x="7706720" y="1653177"/>
                <a:ext cx="42023" cy="43425"/>
              </a:xfrm>
              <a:custGeom>
                <a:avLst/>
                <a:gdLst>
                  <a:gd name="T0" fmla="*/ 17 w 20"/>
                  <a:gd name="T1" fmla="*/ 4 h 21"/>
                  <a:gd name="T2" fmla="*/ 17 w 20"/>
                  <a:gd name="T3" fmla="*/ 17 h 21"/>
                  <a:gd name="T4" fmla="*/ 6 w 20"/>
                  <a:gd name="T5" fmla="*/ 18 h 21"/>
                  <a:gd name="T6" fmla="*/ 0 w 20"/>
                  <a:gd name="T7" fmla="*/ 11 h 21"/>
                  <a:gd name="T8" fmla="*/ 17 w 20"/>
                  <a:gd name="T9" fmla="*/ 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17" y="4"/>
                    </a:moveTo>
                    <a:cubicBezTo>
                      <a:pt x="20" y="9"/>
                      <a:pt x="12" y="14"/>
                      <a:pt x="17" y="17"/>
                    </a:cubicBezTo>
                    <a:cubicBezTo>
                      <a:pt x="17" y="21"/>
                      <a:pt x="9" y="17"/>
                      <a:pt x="6" y="18"/>
                    </a:cubicBezTo>
                    <a:cubicBezTo>
                      <a:pt x="6" y="11"/>
                      <a:pt x="7" y="8"/>
                      <a:pt x="0" y="11"/>
                    </a:cubicBezTo>
                    <a:cubicBezTo>
                      <a:pt x="0" y="2"/>
                      <a:pt x="10" y="0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52" name="ïṣ1ïďè">
                <a:extLst>
                  <a:ext uri="{FF2B5EF4-FFF2-40B4-BE49-F238E27FC236}">
                    <a16:creationId xmlns="" xmlns:a16="http://schemas.microsoft.com/office/drawing/2014/main" id="{D237E5CA-2BC2-42D5-BA00-81729C4FAF3E}"/>
                  </a:ext>
                </a:extLst>
              </p:cNvPr>
              <p:cNvSpPr/>
              <p:nvPr/>
            </p:nvSpPr>
            <p:spPr bwMode="auto">
              <a:xfrm>
                <a:off x="7561038" y="1807263"/>
                <a:ext cx="25214" cy="39222"/>
              </a:xfrm>
              <a:custGeom>
                <a:avLst/>
                <a:gdLst>
                  <a:gd name="T0" fmla="*/ 11 w 12"/>
                  <a:gd name="T1" fmla="*/ 8 h 19"/>
                  <a:gd name="T2" fmla="*/ 7 w 12"/>
                  <a:gd name="T3" fmla="*/ 19 h 19"/>
                  <a:gd name="T4" fmla="*/ 0 w 12"/>
                  <a:gd name="T5" fmla="*/ 19 h 19"/>
                  <a:gd name="T6" fmla="*/ 1 w 12"/>
                  <a:gd name="T7" fmla="*/ 6 h 19"/>
                  <a:gd name="T8" fmla="*/ 11 w 12"/>
                  <a:gd name="T9" fmla="*/ 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9">
                    <a:moveTo>
                      <a:pt x="11" y="8"/>
                    </a:moveTo>
                    <a:cubicBezTo>
                      <a:pt x="11" y="13"/>
                      <a:pt x="4" y="11"/>
                      <a:pt x="7" y="19"/>
                    </a:cubicBezTo>
                    <a:cubicBezTo>
                      <a:pt x="5" y="19"/>
                      <a:pt x="2" y="19"/>
                      <a:pt x="0" y="19"/>
                    </a:cubicBezTo>
                    <a:cubicBezTo>
                      <a:pt x="0" y="16"/>
                      <a:pt x="6" y="9"/>
                      <a:pt x="1" y="6"/>
                    </a:cubicBezTo>
                    <a:cubicBezTo>
                      <a:pt x="3" y="2"/>
                      <a:pt x="12" y="0"/>
                      <a:pt x="11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53" name="îṣļïdé">
                <a:extLst>
                  <a:ext uri="{FF2B5EF4-FFF2-40B4-BE49-F238E27FC236}">
                    <a16:creationId xmlns="" xmlns:a16="http://schemas.microsoft.com/office/drawing/2014/main" id="{9276A5D7-783D-48BE-BCC3-1F02666DC54D}"/>
                  </a:ext>
                </a:extLst>
              </p:cNvPr>
              <p:cNvSpPr/>
              <p:nvPr/>
            </p:nvSpPr>
            <p:spPr bwMode="auto">
              <a:xfrm>
                <a:off x="3912000" y="1825473"/>
                <a:ext cx="16809" cy="12607"/>
              </a:xfrm>
              <a:custGeom>
                <a:avLst/>
                <a:gdLst>
                  <a:gd name="T0" fmla="*/ 0 w 8"/>
                  <a:gd name="T1" fmla="*/ 3 h 6"/>
                  <a:gd name="T2" fmla="*/ 7 w 8"/>
                  <a:gd name="T3" fmla="*/ 1 h 6"/>
                  <a:gd name="T4" fmla="*/ 5 w 8"/>
                  <a:gd name="T5" fmla="*/ 6 h 6"/>
                  <a:gd name="T6" fmla="*/ 1 w 8"/>
                  <a:gd name="T7" fmla="*/ 6 h 6"/>
                  <a:gd name="T8" fmla="*/ 0 w 8"/>
                  <a:gd name="T9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0" y="3"/>
                    </a:moveTo>
                    <a:cubicBezTo>
                      <a:pt x="0" y="0"/>
                      <a:pt x="4" y="1"/>
                      <a:pt x="7" y="1"/>
                    </a:cubicBezTo>
                    <a:cubicBezTo>
                      <a:pt x="8" y="4"/>
                      <a:pt x="5" y="4"/>
                      <a:pt x="5" y="6"/>
                    </a:cubicBezTo>
                    <a:cubicBezTo>
                      <a:pt x="4" y="6"/>
                      <a:pt x="3" y="6"/>
                      <a:pt x="1" y="6"/>
                    </a:cubicBezTo>
                    <a:cubicBezTo>
                      <a:pt x="2" y="4"/>
                      <a:pt x="1" y="3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54" name="íṡ1ïḓê">
                <a:extLst>
                  <a:ext uri="{FF2B5EF4-FFF2-40B4-BE49-F238E27FC236}">
                    <a16:creationId xmlns="" xmlns:a16="http://schemas.microsoft.com/office/drawing/2014/main" id="{901E8C1A-DB99-4A1B-85C3-11F81A241FF3}"/>
                  </a:ext>
                </a:extLst>
              </p:cNvPr>
              <p:cNvSpPr/>
              <p:nvPr/>
            </p:nvSpPr>
            <p:spPr bwMode="auto">
              <a:xfrm>
                <a:off x="4322430" y="1838081"/>
                <a:ext cx="158289" cy="63036"/>
              </a:xfrm>
              <a:custGeom>
                <a:avLst/>
                <a:gdLst>
                  <a:gd name="T0" fmla="*/ 75 w 76"/>
                  <a:gd name="T1" fmla="*/ 21 h 30"/>
                  <a:gd name="T2" fmla="*/ 58 w 76"/>
                  <a:gd name="T3" fmla="*/ 26 h 30"/>
                  <a:gd name="T4" fmla="*/ 54 w 76"/>
                  <a:gd name="T5" fmla="*/ 17 h 30"/>
                  <a:gd name="T6" fmla="*/ 34 w 76"/>
                  <a:gd name="T7" fmla="*/ 13 h 30"/>
                  <a:gd name="T8" fmla="*/ 32 w 76"/>
                  <a:gd name="T9" fmla="*/ 8 h 30"/>
                  <a:gd name="T10" fmla="*/ 13 w 76"/>
                  <a:gd name="T11" fmla="*/ 8 h 30"/>
                  <a:gd name="T12" fmla="*/ 0 w 76"/>
                  <a:gd name="T13" fmla="*/ 11 h 30"/>
                  <a:gd name="T14" fmla="*/ 8 w 76"/>
                  <a:gd name="T15" fmla="*/ 2 h 30"/>
                  <a:gd name="T16" fmla="*/ 24 w 76"/>
                  <a:gd name="T17" fmla="*/ 0 h 30"/>
                  <a:gd name="T18" fmla="*/ 30 w 76"/>
                  <a:gd name="T19" fmla="*/ 4 h 30"/>
                  <a:gd name="T20" fmla="*/ 36 w 76"/>
                  <a:gd name="T21" fmla="*/ 6 h 30"/>
                  <a:gd name="T22" fmla="*/ 50 w 76"/>
                  <a:gd name="T23" fmla="*/ 8 h 30"/>
                  <a:gd name="T24" fmla="*/ 56 w 76"/>
                  <a:gd name="T25" fmla="*/ 17 h 30"/>
                  <a:gd name="T26" fmla="*/ 62 w 76"/>
                  <a:gd name="T27" fmla="*/ 19 h 30"/>
                  <a:gd name="T28" fmla="*/ 75 w 76"/>
                  <a:gd name="T29" fmla="*/ 2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6" h="30">
                    <a:moveTo>
                      <a:pt x="75" y="21"/>
                    </a:moveTo>
                    <a:cubicBezTo>
                      <a:pt x="76" y="30"/>
                      <a:pt x="59" y="20"/>
                      <a:pt x="58" y="26"/>
                    </a:cubicBezTo>
                    <a:cubicBezTo>
                      <a:pt x="54" y="26"/>
                      <a:pt x="57" y="18"/>
                      <a:pt x="54" y="17"/>
                    </a:cubicBezTo>
                    <a:cubicBezTo>
                      <a:pt x="48" y="15"/>
                      <a:pt x="41" y="15"/>
                      <a:pt x="34" y="13"/>
                    </a:cubicBezTo>
                    <a:cubicBezTo>
                      <a:pt x="33" y="12"/>
                      <a:pt x="32" y="10"/>
                      <a:pt x="32" y="8"/>
                    </a:cubicBezTo>
                    <a:cubicBezTo>
                      <a:pt x="24" y="8"/>
                      <a:pt x="19" y="7"/>
                      <a:pt x="13" y="8"/>
                    </a:cubicBezTo>
                    <a:cubicBezTo>
                      <a:pt x="9" y="8"/>
                      <a:pt x="5" y="13"/>
                      <a:pt x="0" y="11"/>
                    </a:cubicBezTo>
                    <a:cubicBezTo>
                      <a:pt x="0" y="6"/>
                      <a:pt x="8" y="8"/>
                      <a:pt x="8" y="2"/>
                    </a:cubicBezTo>
                    <a:cubicBezTo>
                      <a:pt x="13" y="1"/>
                      <a:pt x="22" y="4"/>
                      <a:pt x="24" y="0"/>
                    </a:cubicBezTo>
                    <a:cubicBezTo>
                      <a:pt x="33" y="2"/>
                      <a:pt x="22" y="2"/>
                      <a:pt x="30" y="4"/>
                    </a:cubicBezTo>
                    <a:cubicBezTo>
                      <a:pt x="30" y="4"/>
                      <a:pt x="35" y="6"/>
                      <a:pt x="36" y="6"/>
                    </a:cubicBezTo>
                    <a:cubicBezTo>
                      <a:pt x="37" y="8"/>
                      <a:pt x="43" y="8"/>
                      <a:pt x="50" y="8"/>
                    </a:cubicBezTo>
                    <a:cubicBezTo>
                      <a:pt x="49" y="14"/>
                      <a:pt x="60" y="9"/>
                      <a:pt x="56" y="17"/>
                    </a:cubicBezTo>
                    <a:cubicBezTo>
                      <a:pt x="59" y="15"/>
                      <a:pt x="61" y="15"/>
                      <a:pt x="62" y="19"/>
                    </a:cubicBezTo>
                    <a:cubicBezTo>
                      <a:pt x="66" y="20"/>
                      <a:pt x="74" y="17"/>
                      <a:pt x="75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55" name="ïṩḷîdé">
                <a:extLst>
                  <a:ext uri="{FF2B5EF4-FFF2-40B4-BE49-F238E27FC236}">
                    <a16:creationId xmlns="" xmlns:a16="http://schemas.microsoft.com/office/drawing/2014/main" id="{6CAA821A-9EC9-4D45-92BB-CEF9159DED80}"/>
                  </a:ext>
                </a:extLst>
              </p:cNvPr>
              <p:cNvSpPr/>
              <p:nvPr/>
            </p:nvSpPr>
            <p:spPr bwMode="auto">
              <a:xfrm>
                <a:off x="4508734" y="1892711"/>
                <a:ext cx="64436" cy="35020"/>
              </a:xfrm>
              <a:custGeom>
                <a:avLst/>
                <a:gdLst>
                  <a:gd name="T0" fmla="*/ 1 w 31"/>
                  <a:gd name="T1" fmla="*/ 0 h 17"/>
                  <a:gd name="T2" fmla="*/ 16 w 31"/>
                  <a:gd name="T3" fmla="*/ 2 h 17"/>
                  <a:gd name="T4" fmla="*/ 24 w 31"/>
                  <a:gd name="T5" fmla="*/ 4 h 17"/>
                  <a:gd name="T6" fmla="*/ 31 w 31"/>
                  <a:gd name="T7" fmla="*/ 8 h 17"/>
                  <a:gd name="T8" fmla="*/ 5 w 31"/>
                  <a:gd name="T9" fmla="*/ 12 h 17"/>
                  <a:gd name="T10" fmla="*/ 9 w 31"/>
                  <a:gd name="T11" fmla="*/ 10 h 17"/>
                  <a:gd name="T12" fmla="*/ 1 w 31"/>
                  <a:gd name="T1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17">
                    <a:moveTo>
                      <a:pt x="1" y="0"/>
                    </a:moveTo>
                    <a:cubicBezTo>
                      <a:pt x="5" y="3"/>
                      <a:pt x="12" y="1"/>
                      <a:pt x="16" y="2"/>
                    </a:cubicBezTo>
                    <a:cubicBezTo>
                      <a:pt x="17" y="2"/>
                      <a:pt x="22" y="9"/>
                      <a:pt x="24" y="4"/>
                    </a:cubicBezTo>
                    <a:cubicBezTo>
                      <a:pt x="27" y="5"/>
                      <a:pt x="25" y="10"/>
                      <a:pt x="31" y="8"/>
                    </a:cubicBezTo>
                    <a:cubicBezTo>
                      <a:pt x="31" y="17"/>
                      <a:pt x="11" y="13"/>
                      <a:pt x="5" y="12"/>
                    </a:cubicBezTo>
                    <a:cubicBezTo>
                      <a:pt x="4" y="10"/>
                      <a:pt x="9" y="10"/>
                      <a:pt x="9" y="10"/>
                    </a:cubicBezTo>
                    <a:cubicBezTo>
                      <a:pt x="9" y="7"/>
                      <a:pt x="0" y="7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56" name="ísliḑè">
                <a:extLst>
                  <a:ext uri="{FF2B5EF4-FFF2-40B4-BE49-F238E27FC236}">
                    <a16:creationId xmlns="" xmlns:a16="http://schemas.microsoft.com/office/drawing/2014/main" id="{13FDC6EB-1F65-4261-A9CF-8347BE71D16E}"/>
                  </a:ext>
                </a:extLst>
              </p:cNvPr>
              <p:cNvSpPr/>
              <p:nvPr/>
            </p:nvSpPr>
            <p:spPr bwMode="auto">
              <a:xfrm>
                <a:off x="7378937" y="1896914"/>
                <a:ext cx="30817" cy="22413"/>
              </a:xfrm>
              <a:custGeom>
                <a:avLst/>
                <a:gdLst>
                  <a:gd name="T0" fmla="*/ 13 w 15"/>
                  <a:gd name="T1" fmla="*/ 0 h 11"/>
                  <a:gd name="T2" fmla="*/ 9 w 15"/>
                  <a:gd name="T3" fmla="*/ 11 h 11"/>
                  <a:gd name="T4" fmla="*/ 0 w 15"/>
                  <a:gd name="T5" fmla="*/ 4 h 11"/>
                  <a:gd name="T6" fmla="*/ 4 w 15"/>
                  <a:gd name="T7" fmla="*/ 0 h 11"/>
                  <a:gd name="T8" fmla="*/ 13 w 15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">
                    <a:moveTo>
                      <a:pt x="13" y="0"/>
                    </a:moveTo>
                    <a:cubicBezTo>
                      <a:pt x="15" y="7"/>
                      <a:pt x="8" y="6"/>
                      <a:pt x="9" y="11"/>
                    </a:cubicBezTo>
                    <a:cubicBezTo>
                      <a:pt x="5" y="10"/>
                      <a:pt x="0" y="10"/>
                      <a:pt x="0" y="4"/>
                    </a:cubicBezTo>
                    <a:cubicBezTo>
                      <a:pt x="3" y="5"/>
                      <a:pt x="3" y="2"/>
                      <a:pt x="4" y="0"/>
                    </a:cubicBezTo>
                    <a:cubicBezTo>
                      <a:pt x="7" y="0"/>
                      <a:pt x="10" y="0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57" name="íṣḻíḑe">
                <a:extLst>
                  <a:ext uri="{FF2B5EF4-FFF2-40B4-BE49-F238E27FC236}">
                    <a16:creationId xmlns="" xmlns:a16="http://schemas.microsoft.com/office/drawing/2014/main" id="{86FEABB6-F525-483C-8AB4-D39E29F38226}"/>
                  </a:ext>
                </a:extLst>
              </p:cNvPr>
              <p:cNvSpPr/>
              <p:nvPr/>
            </p:nvSpPr>
            <p:spPr bwMode="auto">
              <a:xfrm>
                <a:off x="4484921" y="1905318"/>
                <a:ext cx="23814" cy="18211"/>
              </a:xfrm>
              <a:custGeom>
                <a:avLst/>
                <a:gdLst>
                  <a:gd name="T0" fmla="*/ 10 w 12"/>
                  <a:gd name="T1" fmla="*/ 9 h 9"/>
                  <a:gd name="T2" fmla="*/ 0 w 12"/>
                  <a:gd name="T3" fmla="*/ 7 h 9"/>
                  <a:gd name="T4" fmla="*/ 10 w 12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9">
                    <a:moveTo>
                      <a:pt x="10" y="9"/>
                    </a:moveTo>
                    <a:cubicBezTo>
                      <a:pt x="8" y="8"/>
                      <a:pt x="5" y="7"/>
                      <a:pt x="0" y="7"/>
                    </a:cubicBezTo>
                    <a:cubicBezTo>
                      <a:pt x="1" y="4"/>
                      <a:pt x="12" y="0"/>
                      <a:pt x="10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58" name="i$1íḋè">
                <a:extLst>
                  <a:ext uri="{FF2B5EF4-FFF2-40B4-BE49-F238E27FC236}">
                    <a16:creationId xmlns="" xmlns:a16="http://schemas.microsoft.com/office/drawing/2014/main" id="{282968B3-D75E-4013-805F-797BFD927ED0}"/>
                  </a:ext>
                </a:extLst>
              </p:cNvPr>
              <p:cNvSpPr/>
              <p:nvPr/>
            </p:nvSpPr>
            <p:spPr bwMode="auto">
              <a:xfrm>
                <a:off x="4420485" y="1910921"/>
                <a:ext cx="30817" cy="19611"/>
              </a:xfrm>
              <a:custGeom>
                <a:avLst/>
                <a:gdLst>
                  <a:gd name="T0" fmla="*/ 2 w 15"/>
                  <a:gd name="T1" fmla="*/ 3 h 9"/>
                  <a:gd name="T2" fmla="*/ 13 w 15"/>
                  <a:gd name="T3" fmla="*/ 6 h 9"/>
                  <a:gd name="T4" fmla="*/ 2 w 15"/>
                  <a:gd name="T5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9">
                    <a:moveTo>
                      <a:pt x="2" y="3"/>
                    </a:moveTo>
                    <a:cubicBezTo>
                      <a:pt x="5" y="4"/>
                      <a:pt x="15" y="0"/>
                      <a:pt x="13" y="6"/>
                    </a:cubicBezTo>
                    <a:cubicBezTo>
                      <a:pt x="9" y="5"/>
                      <a:pt x="0" y="9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59" name="îṧḻïḋe">
                <a:extLst>
                  <a:ext uri="{FF2B5EF4-FFF2-40B4-BE49-F238E27FC236}">
                    <a16:creationId xmlns="" xmlns:a16="http://schemas.microsoft.com/office/drawing/2014/main" id="{05B615D4-028F-44BC-AEF2-8F14C7AA8598}"/>
                  </a:ext>
                </a:extLst>
              </p:cNvPr>
              <p:cNvSpPr/>
              <p:nvPr/>
            </p:nvSpPr>
            <p:spPr bwMode="auto">
              <a:xfrm>
                <a:off x="7551232" y="1919326"/>
                <a:ext cx="43425" cy="77043"/>
              </a:xfrm>
              <a:custGeom>
                <a:avLst/>
                <a:gdLst>
                  <a:gd name="T0" fmla="*/ 10 w 21"/>
                  <a:gd name="T1" fmla="*/ 0 h 37"/>
                  <a:gd name="T2" fmla="*/ 18 w 21"/>
                  <a:gd name="T3" fmla="*/ 0 h 37"/>
                  <a:gd name="T4" fmla="*/ 21 w 21"/>
                  <a:gd name="T5" fmla="*/ 13 h 37"/>
                  <a:gd name="T6" fmla="*/ 16 w 21"/>
                  <a:gd name="T7" fmla="*/ 19 h 37"/>
                  <a:gd name="T8" fmla="*/ 14 w 21"/>
                  <a:gd name="T9" fmla="*/ 25 h 37"/>
                  <a:gd name="T10" fmla="*/ 12 w 21"/>
                  <a:gd name="T11" fmla="*/ 34 h 37"/>
                  <a:gd name="T12" fmla="*/ 6 w 21"/>
                  <a:gd name="T13" fmla="*/ 28 h 37"/>
                  <a:gd name="T14" fmla="*/ 1 w 21"/>
                  <a:gd name="T15" fmla="*/ 21 h 37"/>
                  <a:gd name="T16" fmla="*/ 5 w 21"/>
                  <a:gd name="T17" fmla="*/ 10 h 37"/>
                  <a:gd name="T18" fmla="*/ 10 w 21"/>
                  <a:gd name="T19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37">
                    <a:moveTo>
                      <a:pt x="10" y="0"/>
                    </a:moveTo>
                    <a:cubicBezTo>
                      <a:pt x="13" y="0"/>
                      <a:pt x="15" y="0"/>
                      <a:pt x="18" y="0"/>
                    </a:cubicBezTo>
                    <a:cubicBezTo>
                      <a:pt x="20" y="4"/>
                      <a:pt x="20" y="9"/>
                      <a:pt x="21" y="13"/>
                    </a:cubicBezTo>
                    <a:cubicBezTo>
                      <a:pt x="18" y="14"/>
                      <a:pt x="20" y="20"/>
                      <a:pt x="16" y="19"/>
                    </a:cubicBezTo>
                    <a:cubicBezTo>
                      <a:pt x="16" y="22"/>
                      <a:pt x="16" y="24"/>
                      <a:pt x="14" y="25"/>
                    </a:cubicBezTo>
                    <a:cubicBezTo>
                      <a:pt x="13" y="27"/>
                      <a:pt x="16" y="34"/>
                      <a:pt x="12" y="34"/>
                    </a:cubicBezTo>
                    <a:cubicBezTo>
                      <a:pt x="6" y="37"/>
                      <a:pt x="11" y="29"/>
                      <a:pt x="6" y="28"/>
                    </a:cubicBezTo>
                    <a:cubicBezTo>
                      <a:pt x="4" y="28"/>
                      <a:pt x="3" y="23"/>
                      <a:pt x="1" y="21"/>
                    </a:cubicBezTo>
                    <a:cubicBezTo>
                      <a:pt x="0" y="16"/>
                      <a:pt x="7" y="17"/>
                      <a:pt x="5" y="10"/>
                    </a:cubicBezTo>
                    <a:cubicBezTo>
                      <a:pt x="9" y="14"/>
                      <a:pt x="9" y="5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60" name="íSḻiḋé">
                <a:extLst>
                  <a:ext uri="{FF2B5EF4-FFF2-40B4-BE49-F238E27FC236}">
                    <a16:creationId xmlns="" xmlns:a16="http://schemas.microsoft.com/office/drawing/2014/main" id="{4E24AF62-E0DD-4124-801F-85A3D302E602}"/>
                  </a:ext>
                </a:extLst>
              </p:cNvPr>
              <p:cNvSpPr/>
              <p:nvPr/>
            </p:nvSpPr>
            <p:spPr bwMode="auto">
              <a:xfrm>
                <a:off x="7594657" y="1983762"/>
                <a:ext cx="58833" cy="60234"/>
              </a:xfrm>
              <a:custGeom>
                <a:avLst/>
                <a:gdLst>
                  <a:gd name="T0" fmla="*/ 15 w 28"/>
                  <a:gd name="T1" fmla="*/ 3 h 29"/>
                  <a:gd name="T2" fmla="*/ 21 w 28"/>
                  <a:gd name="T3" fmla="*/ 9 h 29"/>
                  <a:gd name="T4" fmla="*/ 19 w 28"/>
                  <a:gd name="T5" fmla="*/ 10 h 29"/>
                  <a:gd name="T6" fmla="*/ 21 w 28"/>
                  <a:gd name="T7" fmla="*/ 14 h 29"/>
                  <a:gd name="T8" fmla="*/ 28 w 28"/>
                  <a:gd name="T9" fmla="*/ 23 h 29"/>
                  <a:gd name="T10" fmla="*/ 25 w 28"/>
                  <a:gd name="T11" fmla="*/ 29 h 29"/>
                  <a:gd name="T12" fmla="*/ 19 w 28"/>
                  <a:gd name="T13" fmla="*/ 29 h 29"/>
                  <a:gd name="T14" fmla="*/ 10 w 28"/>
                  <a:gd name="T15" fmla="*/ 20 h 29"/>
                  <a:gd name="T16" fmla="*/ 13 w 28"/>
                  <a:gd name="T17" fmla="*/ 16 h 29"/>
                  <a:gd name="T18" fmla="*/ 0 w 28"/>
                  <a:gd name="T19" fmla="*/ 5 h 29"/>
                  <a:gd name="T20" fmla="*/ 15 w 28"/>
                  <a:gd name="T21" fmla="*/ 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29">
                    <a:moveTo>
                      <a:pt x="15" y="3"/>
                    </a:moveTo>
                    <a:cubicBezTo>
                      <a:pt x="10" y="9"/>
                      <a:pt x="20" y="7"/>
                      <a:pt x="21" y="9"/>
                    </a:cubicBezTo>
                    <a:cubicBezTo>
                      <a:pt x="22" y="10"/>
                      <a:pt x="19" y="10"/>
                      <a:pt x="19" y="10"/>
                    </a:cubicBezTo>
                    <a:cubicBezTo>
                      <a:pt x="19" y="11"/>
                      <a:pt x="21" y="14"/>
                      <a:pt x="21" y="14"/>
                    </a:cubicBezTo>
                    <a:cubicBezTo>
                      <a:pt x="23" y="18"/>
                      <a:pt x="28" y="18"/>
                      <a:pt x="28" y="23"/>
                    </a:cubicBezTo>
                    <a:cubicBezTo>
                      <a:pt x="24" y="23"/>
                      <a:pt x="25" y="26"/>
                      <a:pt x="25" y="29"/>
                    </a:cubicBezTo>
                    <a:cubicBezTo>
                      <a:pt x="23" y="28"/>
                      <a:pt x="19" y="26"/>
                      <a:pt x="19" y="29"/>
                    </a:cubicBezTo>
                    <a:cubicBezTo>
                      <a:pt x="14" y="28"/>
                      <a:pt x="15" y="21"/>
                      <a:pt x="10" y="20"/>
                    </a:cubicBezTo>
                    <a:cubicBezTo>
                      <a:pt x="10" y="18"/>
                      <a:pt x="13" y="18"/>
                      <a:pt x="13" y="16"/>
                    </a:cubicBezTo>
                    <a:cubicBezTo>
                      <a:pt x="9" y="13"/>
                      <a:pt x="6" y="7"/>
                      <a:pt x="0" y="5"/>
                    </a:cubicBezTo>
                    <a:cubicBezTo>
                      <a:pt x="5" y="0"/>
                      <a:pt x="9" y="2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61" name="ïsļíḑê">
                <a:extLst>
                  <a:ext uri="{FF2B5EF4-FFF2-40B4-BE49-F238E27FC236}">
                    <a16:creationId xmlns="" xmlns:a16="http://schemas.microsoft.com/office/drawing/2014/main" id="{EAC944BD-4BD4-41AB-B02D-EEE3E4DD66F5}"/>
                  </a:ext>
                </a:extLst>
              </p:cNvPr>
              <p:cNvSpPr/>
              <p:nvPr/>
            </p:nvSpPr>
            <p:spPr bwMode="auto">
              <a:xfrm>
                <a:off x="7572245" y="2008976"/>
                <a:ext cx="12607" cy="8405"/>
              </a:xfrm>
              <a:custGeom>
                <a:avLst/>
                <a:gdLst>
                  <a:gd name="T0" fmla="*/ 0 w 6"/>
                  <a:gd name="T1" fmla="*/ 0 h 4"/>
                  <a:gd name="T2" fmla="*/ 6 w 6"/>
                  <a:gd name="T3" fmla="*/ 0 h 4"/>
                  <a:gd name="T4" fmla="*/ 6 w 6"/>
                  <a:gd name="T5" fmla="*/ 4 h 4"/>
                  <a:gd name="T6" fmla="*/ 0 w 6"/>
                  <a:gd name="T7" fmla="*/ 4 h 4"/>
                  <a:gd name="T8" fmla="*/ 0 w 6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cubicBezTo>
                      <a:pt x="2" y="0"/>
                      <a:pt x="4" y="0"/>
                      <a:pt x="6" y="0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4" y="4"/>
                      <a:pt x="2" y="4"/>
                      <a:pt x="0" y="4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62" name="iṡ1iḍè">
                <a:extLst>
                  <a:ext uri="{FF2B5EF4-FFF2-40B4-BE49-F238E27FC236}">
                    <a16:creationId xmlns="" xmlns:a16="http://schemas.microsoft.com/office/drawing/2014/main" id="{0EEF7323-D6E5-4726-92B9-346D4BB2897E}"/>
                  </a:ext>
                </a:extLst>
              </p:cNvPr>
              <p:cNvSpPr/>
              <p:nvPr/>
            </p:nvSpPr>
            <p:spPr bwMode="auto">
              <a:xfrm>
                <a:off x="7590454" y="2018781"/>
                <a:ext cx="33619" cy="50428"/>
              </a:xfrm>
              <a:custGeom>
                <a:avLst/>
                <a:gdLst>
                  <a:gd name="T0" fmla="*/ 15 w 16"/>
                  <a:gd name="T1" fmla="*/ 20 h 24"/>
                  <a:gd name="T2" fmla="*/ 6 w 16"/>
                  <a:gd name="T3" fmla="*/ 21 h 24"/>
                  <a:gd name="T4" fmla="*/ 0 w 16"/>
                  <a:gd name="T5" fmla="*/ 12 h 24"/>
                  <a:gd name="T6" fmla="*/ 15 w 16"/>
                  <a:gd name="T7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24">
                    <a:moveTo>
                      <a:pt x="15" y="20"/>
                    </a:moveTo>
                    <a:cubicBezTo>
                      <a:pt x="16" y="24"/>
                      <a:pt x="9" y="20"/>
                      <a:pt x="6" y="21"/>
                    </a:cubicBezTo>
                    <a:cubicBezTo>
                      <a:pt x="6" y="16"/>
                      <a:pt x="8" y="10"/>
                      <a:pt x="0" y="12"/>
                    </a:cubicBezTo>
                    <a:cubicBezTo>
                      <a:pt x="7" y="0"/>
                      <a:pt x="7" y="21"/>
                      <a:pt x="15" y="2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63" name="îSḷïḓé">
                <a:extLst>
                  <a:ext uri="{FF2B5EF4-FFF2-40B4-BE49-F238E27FC236}">
                    <a16:creationId xmlns="" xmlns:a16="http://schemas.microsoft.com/office/drawing/2014/main" id="{D1EDD69B-2F3B-4C47-BACF-63D3D2EF8928}"/>
                  </a:ext>
                </a:extLst>
              </p:cNvPr>
              <p:cNvSpPr/>
              <p:nvPr/>
            </p:nvSpPr>
            <p:spPr bwMode="auto">
              <a:xfrm>
                <a:off x="6922282" y="2060805"/>
                <a:ext cx="33619" cy="56031"/>
              </a:xfrm>
              <a:custGeom>
                <a:avLst/>
                <a:gdLst>
                  <a:gd name="T0" fmla="*/ 3 w 16"/>
                  <a:gd name="T1" fmla="*/ 1 h 27"/>
                  <a:gd name="T2" fmla="*/ 8 w 16"/>
                  <a:gd name="T3" fmla="*/ 7 h 27"/>
                  <a:gd name="T4" fmla="*/ 10 w 16"/>
                  <a:gd name="T5" fmla="*/ 9 h 27"/>
                  <a:gd name="T6" fmla="*/ 14 w 16"/>
                  <a:gd name="T7" fmla="*/ 13 h 27"/>
                  <a:gd name="T8" fmla="*/ 12 w 16"/>
                  <a:gd name="T9" fmla="*/ 14 h 27"/>
                  <a:gd name="T10" fmla="*/ 14 w 16"/>
                  <a:gd name="T11" fmla="*/ 24 h 27"/>
                  <a:gd name="T12" fmla="*/ 10 w 16"/>
                  <a:gd name="T13" fmla="*/ 27 h 27"/>
                  <a:gd name="T14" fmla="*/ 3 w 16"/>
                  <a:gd name="T15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27">
                    <a:moveTo>
                      <a:pt x="3" y="1"/>
                    </a:moveTo>
                    <a:cubicBezTo>
                      <a:pt x="6" y="0"/>
                      <a:pt x="7" y="5"/>
                      <a:pt x="8" y="7"/>
                    </a:cubicBezTo>
                    <a:cubicBezTo>
                      <a:pt x="9" y="8"/>
                      <a:pt x="10" y="7"/>
                      <a:pt x="10" y="9"/>
                    </a:cubicBezTo>
                    <a:cubicBezTo>
                      <a:pt x="10" y="11"/>
                      <a:pt x="13" y="11"/>
                      <a:pt x="14" y="13"/>
                    </a:cubicBezTo>
                    <a:cubicBezTo>
                      <a:pt x="15" y="15"/>
                      <a:pt x="12" y="14"/>
                      <a:pt x="12" y="14"/>
                    </a:cubicBezTo>
                    <a:cubicBezTo>
                      <a:pt x="12" y="16"/>
                      <a:pt x="16" y="18"/>
                      <a:pt x="14" y="24"/>
                    </a:cubicBezTo>
                    <a:cubicBezTo>
                      <a:pt x="11" y="23"/>
                      <a:pt x="10" y="25"/>
                      <a:pt x="10" y="27"/>
                    </a:cubicBezTo>
                    <a:cubicBezTo>
                      <a:pt x="0" y="24"/>
                      <a:pt x="1" y="13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64" name="ïślídè">
                <a:extLst>
                  <a:ext uri="{FF2B5EF4-FFF2-40B4-BE49-F238E27FC236}">
                    <a16:creationId xmlns="" xmlns:a16="http://schemas.microsoft.com/office/drawing/2014/main" id="{337F0F74-3980-4BA1-BD50-1D9D21C00888}"/>
                  </a:ext>
                </a:extLst>
              </p:cNvPr>
              <p:cNvSpPr/>
              <p:nvPr/>
            </p:nvSpPr>
            <p:spPr bwMode="auto">
              <a:xfrm>
                <a:off x="7619871" y="2063606"/>
                <a:ext cx="42023" cy="64436"/>
              </a:xfrm>
              <a:custGeom>
                <a:avLst/>
                <a:gdLst>
                  <a:gd name="T0" fmla="*/ 16 w 20"/>
                  <a:gd name="T1" fmla="*/ 0 h 31"/>
                  <a:gd name="T2" fmla="*/ 20 w 20"/>
                  <a:gd name="T3" fmla="*/ 15 h 31"/>
                  <a:gd name="T4" fmla="*/ 14 w 20"/>
                  <a:gd name="T5" fmla="*/ 17 h 31"/>
                  <a:gd name="T6" fmla="*/ 14 w 20"/>
                  <a:gd name="T7" fmla="*/ 30 h 31"/>
                  <a:gd name="T8" fmla="*/ 5 w 20"/>
                  <a:gd name="T9" fmla="*/ 25 h 31"/>
                  <a:gd name="T10" fmla="*/ 7 w 20"/>
                  <a:gd name="T11" fmla="*/ 17 h 31"/>
                  <a:gd name="T12" fmla="*/ 7 w 20"/>
                  <a:gd name="T13" fmla="*/ 13 h 31"/>
                  <a:gd name="T14" fmla="*/ 5 w 20"/>
                  <a:gd name="T15" fmla="*/ 13 h 31"/>
                  <a:gd name="T16" fmla="*/ 9 w 20"/>
                  <a:gd name="T17" fmla="*/ 8 h 31"/>
                  <a:gd name="T18" fmla="*/ 13 w 20"/>
                  <a:gd name="T19" fmla="*/ 2 h 31"/>
                  <a:gd name="T20" fmla="*/ 16 w 20"/>
                  <a:gd name="T2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" h="31">
                    <a:moveTo>
                      <a:pt x="16" y="0"/>
                    </a:moveTo>
                    <a:cubicBezTo>
                      <a:pt x="16" y="7"/>
                      <a:pt x="16" y="13"/>
                      <a:pt x="20" y="15"/>
                    </a:cubicBezTo>
                    <a:cubicBezTo>
                      <a:pt x="20" y="17"/>
                      <a:pt x="17" y="17"/>
                      <a:pt x="14" y="17"/>
                    </a:cubicBezTo>
                    <a:cubicBezTo>
                      <a:pt x="18" y="20"/>
                      <a:pt x="13" y="23"/>
                      <a:pt x="14" y="30"/>
                    </a:cubicBezTo>
                    <a:cubicBezTo>
                      <a:pt x="9" y="31"/>
                      <a:pt x="10" y="25"/>
                      <a:pt x="5" y="25"/>
                    </a:cubicBezTo>
                    <a:cubicBezTo>
                      <a:pt x="4" y="21"/>
                      <a:pt x="7" y="20"/>
                      <a:pt x="7" y="17"/>
                    </a:cubicBezTo>
                    <a:cubicBezTo>
                      <a:pt x="7" y="16"/>
                      <a:pt x="4" y="14"/>
                      <a:pt x="7" y="13"/>
                    </a:cubicBezTo>
                    <a:cubicBezTo>
                      <a:pt x="7" y="11"/>
                      <a:pt x="5" y="12"/>
                      <a:pt x="5" y="13"/>
                    </a:cubicBezTo>
                    <a:cubicBezTo>
                      <a:pt x="0" y="13"/>
                      <a:pt x="5" y="6"/>
                      <a:pt x="9" y="8"/>
                    </a:cubicBezTo>
                    <a:cubicBezTo>
                      <a:pt x="9" y="5"/>
                      <a:pt x="11" y="3"/>
                      <a:pt x="13" y="2"/>
                    </a:cubicBezTo>
                    <a:cubicBezTo>
                      <a:pt x="13" y="2"/>
                      <a:pt x="14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65" name="îśḻiḓè">
                <a:extLst>
                  <a:ext uri="{FF2B5EF4-FFF2-40B4-BE49-F238E27FC236}">
                    <a16:creationId xmlns="" xmlns:a16="http://schemas.microsoft.com/office/drawing/2014/main" id="{3D9382BB-A856-4E39-9158-FA02B6CFDCD5}"/>
                  </a:ext>
                </a:extLst>
              </p:cNvPr>
              <p:cNvSpPr/>
              <p:nvPr/>
            </p:nvSpPr>
            <p:spPr bwMode="auto">
              <a:xfrm>
                <a:off x="7589054" y="2074812"/>
                <a:ext cx="30817" cy="28016"/>
              </a:xfrm>
              <a:custGeom>
                <a:avLst/>
                <a:gdLst>
                  <a:gd name="T0" fmla="*/ 9 w 15"/>
                  <a:gd name="T1" fmla="*/ 0 h 13"/>
                  <a:gd name="T2" fmla="*/ 15 w 15"/>
                  <a:gd name="T3" fmla="*/ 6 h 13"/>
                  <a:gd name="T4" fmla="*/ 13 w 15"/>
                  <a:gd name="T5" fmla="*/ 7 h 13"/>
                  <a:gd name="T6" fmla="*/ 1 w 15"/>
                  <a:gd name="T7" fmla="*/ 13 h 13"/>
                  <a:gd name="T8" fmla="*/ 9 w 15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3">
                    <a:moveTo>
                      <a:pt x="9" y="0"/>
                    </a:moveTo>
                    <a:cubicBezTo>
                      <a:pt x="13" y="0"/>
                      <a:pt x="15" y="2"/>
                      <a:pt x="15" y="6"/>
                    </a:cubicBezTo>
                    <a:cubicBezTo>
                      <a:pt x="11" y="5"/>
                      <a:pt x="11" y="7"/>
                      <a:pt x="13" y="7"/>
                    </a:cubicBezTo>
                    <a:cubicBezTo>
                      <a:pt x="11" y="9"/>
                      <a:pt x="6" y="12"/>
                      <a:pt x="1" y="13"/>
                    </a:cubicBezTo>
                    <a:cubicBezTo>
                      <a:pt x="0" y="5"/>
                      <a:pt x="9" y="7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66" name="î$ľíḍè">
                <a:extLst>
                  <a:ext uri="{FF2B5EF4-FFF2-40B4-BE49-F238E27FC236}">
                    <a16:creationId xmlns="" xmlns:a16="http://schemas.microsoft.com/office/drawing/2014/main" id="{253466FD-9437-440D-8726-87BCAEE50CFC}"/>
                  </a:ext>
                </a:extLst>
              </p:cNvPr>
              <p:cNvSpPr/>
              <p:nvPr/>
            </p:nvSpPr>
            <p:spPr bwMode="auto">
              <a:xfrm>
                <a:off x="7675902" y="2175669"/>
                <a:ext cx="21012" cy="39222"/>
              </a:xfrm>
              <a:custGeom>
                <a:avLst/>
                <a:gdLst>
                  <a:gd name="T0" fmla="*/ 2 w 10"/>
                  <a:gd name="T1" fmla="*/ 0 h 19"/>
                  <a:gd name="T2" fmla="*/ 10 w 10"/>
                  <a:gd name="T3" fmla="*/ 6 h 19"/>
                  <a:gd name="T4" fmla="*/ 0 w 10"/>
                  <a:gd name="T5" fmla="*/ 17 h 19"/>
                  <a:gd name="T6" fmla="*/ 4 w 10"/>
                  <a:gd name="T7" fmla="*/ 15 h 19"/>
                  <a:gd name="T8" fmla="*/ 2 w 10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9">
                    <a:moveTo>
                      <a:pt x="2" y="0"/>
                    </a:moveTo>
                    <a:cubicBezTo>
                      <a:pt x="7" y="0"/>
                      <a:pt x="4" y="8"/>
                      <a:pt x="10" y="6"/>
                    </a:cubicBezTo>
                    <a:cubicBezTo>
                      <a:pt x="8" y="11"/>
                      <a:pt x="9" y="19"/>
                      <a:pt x="0" y="17"/>
                    </a:cubicBezTo>
                    <a:cubicBezTo>
                      <a:pt x="0" y="15"/>
                      <a:pt x="3" y="16"/>
                      <a:pt x="4" y="15"/>
                    </a:cubicBezTo>
                    <a:cubicBezTo>
                      <a:pt x="1" y="8"/>
                      <a:pt x="1" y="1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67" name="îšļiḍê">
                <a:extLst>
                  <a:ext uri="{FF2B5EF4-FFF2-40B4-BE49-F238E27FC236}">
                    <a16:creationId xmlns="" xmlns:a16="http://schemas.microsoft.com/office/drawing/2014/main" id="{50BFDF80-C2A3-4ED3-BE7F-046064FEB63E}"/>
                  </a:ext>
                </a:extLst>
              </p:cNvPr>
              <p:cNvSpPr/>
              <p:nvPr/>
            </p:nvSpPr>
            <p:spPr bwMode="auto">
              <a:xfrm>
                <a:off x="7556835" y="2185475"/>
                <a:ext cx="79845" cy="25214"/>
              </a:xfrm>
              <a:custGeom>
                <a:avLst/>
                <a:gdLst>
                  <a:gd name="T0" fmla="*/ 37 w 38"/>
                  <a:gd name="T1" fmla="*/ 5 h 12"/>
                  <a:gd name="T2" fmla="*/ 26 w 38"/>
                  <a:gd name="T3" fmla="*/ 10 h 12"/>
                  <a:gd name="T4" fmla="*/ 0 w 38"/>
                  <a:gd name="T5" fmla="*/ 12 h 12"/>
                  <a:gd name="T6" fmla="*/ 31 w 38"/>
                  <a:gd name="T7" fmla="*/ 3 h 12"/>
                  <a:gd name="T8" fmla="*/ 37 w 38"/>
                  <a:gd name="T9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12">
                    <a:moveTo>
                      <a:pt x="37" y="5"/>
                    </a:moveTo>
                    <a:cubicBezTo>
                      <a:pt x="38" y="10"/>
                      <a:pt x="30" y="10"/>
                      <a:pt x="26" y="10"/>
                    </a:cubicBezTo>
                    <a:cubicBezTo>
                      <a:pt x="18" y="11"/>
                      <a:pt x="7" y="9"/>
                      <a:pt x="0" y="12"/>
                    </a:cubicBezTo>
                    <a:cubicBezTo>
                      <a:pt x="1" y="0"/>
                      <a:pt x="27" y="12"/>
                      <a:pt x="31" y="3"/>
                    </a:cubicBezTo>
                    <a:cubicBezTo>
                      <a:pt x="33" y="4"/>
                      <a:pt x="34" y="5"/>
                      <a:pt x="37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68" name="íṩľíḋe">
                <a:extLst>
                  <a:ext uri="{FF2B5EF4-FFF2-40B4-BE49-F238E27FC236}">
                    <a16:creationId xmlns="" xmlns:a16="http://schemas.microsoft.com/office/drawing/2014/main" id="{1A72A755-1F86-4974-A548-46927D3EF960}"/>
                  </a:ext>
                </a:extLst>
              </p:cNvPr>
              <p:cNvSpPr/>
              <p:nvPr/>
            </p:nvSpPr>
            <p:spPr bwMode="auto">
              <a:xfrm>
                <a:off x="7727731" y="2216292"/>
                <a:ext cx="50428" cy="32218"/>
              </a:xfrm>
              <a:custGeom>
                <a:avLst/>
                <a:gdLst>
                  <a:gd name="T0" fmla="*/ 24 w 24"/>
                  <a:gd name="T1" fmla="*/ 10 h 15"/>
                  <a:gd name="T2" fmla="*/ 20 w 24"/>
                  <a:gd name="T3" fmla="*/ 14 h 15"/>
                  <a:gd name="T4" fmla="*/ 9 w 24"/>
                  <a:gd name="T5" fmla="*/ 14 h 15"/>
                  <a:gd name="T6" fmla="*/ 7 w 24"/>
                  <a:gd name="T7" fmla="*/ 12 h 15"/>
                  <a:gd name="T8" fmla="*/ 0 w 24"/>
                  <a:gd name="T9" fmla="*/ 7 h 15"/>
                  <a:gd name="T10" fmla="*/ 9 w 24"/>
                  <a:gd name="T11" fmla="*/ 3 h 15"/>
                  <a:gd name="T12" fmla="*/ 15 w 24"/>
                  <a:gd name="T13" fmla="*/ 1 h 15"/>
                  <a:gd name="T14" fmla="*/ 15 w 24"/>
                  <a:gd name="T15" fmla="*/ 3 h 15"/>
                  <a:gd name="T16" fmla="*/ 16 w 24"/>
                  <a:gd name="T17" fmla="*/ 1 h 15"/>
                  <a:gd name="T18" fmla="*/ 24 w 24"/>
                  <a:gd name="T1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15">
                    <a:moveTo>
                      <a:pt x="24" y="10"/>
                    </a:moveTo>
                    <a:cubicBezTo>
                      <a:pt x="22" y="11"/>
                      <a:pt x="21" y="12"/>
                      <a:pt x="20" y="14"/>
                    </a:cubicBezTo>
                    <a:cubicBezTo>
                      <a:pt x="16" y="11"/>
                      <a:pt x="13" y="15"/>
                      <a:pt x="9" y="14"/>
                    </a:cubicBezTo>
                    <a:cubicBezTo>
                      <a:pt x="8" y="14"/>
                      <a:pt x="9" y="12"/>
                      <a:pt x="7" y="12"/>
                    </a:cubicBezTo>
                    <a:cubicBezTo>
                      <a:pt x="5" y="12"/>
                      <a:pt x="3" y="8"/>
                      <a:pt x="0" y="7"/>
                    </a:cubicBezTo>
                    <a:cubicBezTo>
                      <a:pt x="0" y="4"/>
                      <a:pt x="6" y="5"/>
                      <a:pt x="9" y="3"/>
                    </a:cubicBezTo>
                    <a:cubicBezTo>
                      <a:pt x="9" y="3"/>
                      <a:pt x="14" y="0"/>
                      <a:pt x="15" y="1"/>
                    </a:cubicBezTo>
                    <a:cubicBezTo>
                      <a:pt x="15" y="1"/>
                      <a:pt x="15" y="3"/>
                      <a:pt x="15" y="3"/>
                    </a:cubicBezTo>
                    <a:cubicBezTo>
                      <a:pt x="16" y="3"/>
                      <a:pt x="17" y="1"/>
                      <a:pt x="16" y="1"/>
                    </a:cubicBezTo>
                    <a:cubicBezTo>
                      <a:pt x="20" y="2"/>
                      <a:pt x="23" y="6"/>
                      <a:pt x="24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69" name="íṥľíḋê">
                <a:extLst>
                  <a:ext uri="{FF2B5EF4-FFF2-40B4-BE49-F238E27FC236}">
                    <a16:creationId xmlns="" xmlns:a16="http://schemas.microsoft.com/office/drawing/2014/main" id="{F5303FA0-9CE2-424F-8828-6CAC2E5BD1F1}"/>
                  </a:ext>
                </a:extLst>
              </p:cNvPr>
              <p:cNvSpPr/>
              <p:nvPr/>
            </p:nvSpPr>
            <p:spPr bwMode="auto">
              <a:xfrm>
                <a:off x="7754346" y="2233101"/>
                <a:ext cx="282958" cy="149884"/>
              </a:xfrm>
              <a:custGeom>
                <a:avLst/>
                <a:gdLst>
                  <a:gd name="T0" fmla="*/ 44 w 136"/>
                  <a:gd name="T1" fmla="*/ 36 h 72"/>
                  <a:gd name="T2" fmla="*/ 37 w 136"/>
                  <a:gd name="T3" fmla="*/ 32 h 72"/>
                  <a:gd name="T4" fmla="*/ 33 w 136"/>
                  <a:gd name="T5" fmla="*/ 25 h 72"/>
                  <a:gd name="T6" fmla="*/ 13 w 136"/>
                  <a:gd name="T7" fmla="*/ 19 h 72"/>
                  <a:gd name="T8" fmla="*/ 2 w 136"/>
                  <a:gd name="T9" fmla="*/ 19 h 72"/>
                  <a:gd name="T10" fmla="*/ 0 w 136"/>
                  <a:gd name="T11" fmla="*/ 12 h 72"/>
                  <a:gd name="T12" fmla="*/ 5 w 136"/>
                  <a:gd name="T13" fmla="*/ 12 h 72"/>
                  <a:gd name="T14" fmla="*/ 11 w 136"/>
                  <a:gd name="T15" fmla="*/ 10 h 72"/>
                  <a:gd name="T16" fmla="*/ 20 w 136"/>
                  <a:gd name="T17" fmla="*/ 13 h 72"/>
                  <a:gd name="T18" fmla="*/ 28 w 136"/>
                  <a:gd name="T19" fmla="*/ 8 h 72"/>
                  <a:gd name="T20" fmla="*/ 43 w 136"/>
                  <a:gd name="T21" fmla="*/ 2 h 72"/>
                  <a:gd name="T22" fmla="*/ 46 w 136"/>
                  <a:gd name="T23" fmla="*/ 6 h 72"/>
                  <a:gd name="T24" fmla="*/ 61 w 136"/>
                  <a:gd name="T25" fmla="*/ 12 h 72"/>
                  <a:gd name="T26" fmla="*/ 65 w 136"/>
                  <a:gd name="T27" fmla="*/ 10 h 72"/>
                  <a:gd name="T28" fmla="*/ 69 w 136"/>
                  <a:gd name="T29" fmla="*/ 13 h 72"/>
                  <a:gd name="T30" fmla="*/ 78 w 136"/>
                  <a:gd name="T31" fmla="*/ 13 h 72"/>
                  <a:gd name="T32" fmla="*/ 85 w 136"/>
                  <a:gd name="T33" fmla="*/ 17 h 72"/>
                  <a:gd name="T34" fmla="*/ 85 w 136"/>
                  <a:gd name="T35" fmla="*/ 23 h 72"/>
                  <a:gd name="T36" fmla="*/ 89 w 136"/>
                  <a:gd name="T37" fmla="*/ 21 h 72"/>
                  <a:gd name="T38" fmla="*/ 91 w 136"/>
                  <a:gd name="T39" fmla="*/ 27 h 72"/>
                  <a:gd name="T40" fmla="*/ 100 w 136"/>
                  <a:gd name="T41" fmla="*/ 32 h 72"/>
                  <a:gd name="T42" fmla="*/ 115 w 136"/>
                  <a:gd name="T43" fmla="*/ 38 h 72"/>
                  <a:gd name="T44" fmla="*/ 113 w 136"/>
                  <a:gd name="T45" fmla="*/ 43 h 72"/>
                  <a:gd name="T46" fmla="*/ 119 w 136"/>
                  <a:gd name="T47" fmla="*/ 47 h 72"/>
                  <a:gd name="T48" fmla="*/ 119 w 136"/>
                  <a:gd name="T49" fmla="*/ 51 h 72"/>
                  <a:gd name="T50" fmla="*/ 126 w 136"/>
                  <a:gd name="T51" fmla="*/ 58 h 72"/>
                  <a:gd name="T52" fmla="*/ 136 w 136"/>
                  <a:gd name="T53" fmla="*/ 68 h 72"/>
                  <a:gd name="T54" fmla="*/ 123 w 136"/>
                  <a:gd name="T55" fmla="*/ 68 h 72"/>
                  <a:gd name="T56" fmla="*/ 112 w 136"/>
                  <a:gd name="T57" fmla="*/ 60 h 72"/>
                  <a:gd name="T58" fmla="*/ 108 w 136"/>
                  <a:gd name="T59" fmla="*/ 56 h 72"/>
                  <a:gd name="T60" fmla="*/ 106 w 136"/>
                  <a:gd name="T61" fmla="*/ 54 h 72"/>
                  <a:gd name="T62" fmla="*/ 100 w 136"/>
                  <a:gd name="T63" fmla="*/ 49 h 72"/>
                  <a:gd name="T64" fmla="*/ 85 w 136"/>
                  <a:gd name="T65" fmla="*/ 47 h 72"/>
                  <a:gd name="T66" fmla="*/ 78 w 136"/>
                  <a:gd name="T67" fmla="*/ 64 h 72"/>
                  <a:gd name="T68" fmla="*/ 67 w 136"/>
                  <a:gd name="T69" fmla="*/ 60 h 72"/>
                  <a:gd name="T70" fmla="*/ 61 w 136"/>
                  <a:gd name="T71" fmla="*/ 58 h 72"/>
                  <a:gd name="T72" fmla="*/ 54 w 136"/>
                  <a:gd name="T73" fmla="*/ 49 h 72"/>
                  <a:gd name="T74" fmla="*/ 46 w 136"/>
                  <a:gd name="T75" fmla="*/ 56 h 72"/>
                  <a:gd name="T76" fmla="*/ 41 w 136"/>
                  <a:gd name="T77" fmla="*/ 53 h 72"/>
                  <a:gd name="T78" fmla="*/ 46 w 136"/>
                  <a:gd name="T79" fmla="*/ 47 h 72"/>
                  <a:gd name="T80" fmla="*/ 50 w 136"/>
                  <a:gd name="T81" fmla="*/ 40 h 72"/>
                  <a:gd name="T82" fmla="*/ 48 w 136"/>
                  <a:gd name="T83" fmla="*/ 43 h 72"/>
                  <a:gd name="T84" fmla="*/ 44 w 136"/>
                  <a:gd name="T8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6" h="72">
                    <a:moveTo>
                      <a:pt x="44" y="36"/>
                    </a:moveTo>
                    <a:cubicBezTo>
                      <a:pt x="41" y="36"/>
                      <a:pt x="42" y="31"/>
                      <a:pt x="37" y="32"/>
                    </a:cubicBezTo>
                    <a:cubicBezTo>
                      <a:pt x="36" y="29"/>
                      <a:pt x="34" y="27"/>
                      <a:pt x="33" y="25"/>
                    </a:cubicBezTo>
                    <a:cubicBezTo>
                      <a:pt x="25" y="24"/>
                      <a:pt x="17" y="23"/>
                      <a:pt x="13" y="19"/>
                    </a:cubicBezTo>
                    <a:cubicBezTo>
                      <a:pt x="7" y="21"/>
                      <a:pt x="9" y="19"/>
                      <a:pt x="2" y="19"/>
                    </a:cubicBezTo>
                    <a:cubicBezTo>
                      <a:pt x="1" y="16"/>
                      <a:pt x="3" y="12"/>
                      <a:pt x="0" y="12"/>
                    </a:cubicBezTo>
                    <a:cubicBezTo>
                      <a:pt x="1" y="8"/>
                      <a:pt x="3" y="12"/>
                      <a:pt x="5" y="12"/>
                    </a:cubicBezTo>
                    <a:cubicBezTo>
                      <a:pt x="8" y="11"/>
                      <a:pt x="9" y="9"/>
                      <a:pt x="11" y="10"/>
                    </a:cubicBezTo>
                    <a:cubicBezTo>
                      <a:pt x="15" y="10"/>
                      <a:pt x="17" y="13"/>
                      <a:pt x="20" y="13"/>
                    </a:cubicBezTo>
                    <a:cubicBezTo>
                      <a:pt x="24" y="15"/>
                      <a:pt x="25" y="9"/>
                      <a:pt x="28" y="8"/>
                    </a:cubicBezTo>
                    <a:cubicBezTo>
                      <a:pt x="32" y="5"/>
                      <a:pt x="39" y="6"/>
                      <a:pt x="43" y="2"/>
                    </a:cubicBezTo>
                    <a:cubicBezTo>
                      <a:pt x="46" y="0"/>
                      <a:pt x="45" y="5"/>
                      <a:pt x="46" y="6"/>
                    </a:cubicBezTo>
                    <a:cubicBezTo>
                      <a:pt x="50" y="8"/>
                      <a:pt x="61" y="5"/>
                      <a:pt x="61" y="12"/>
                    </a:cubicBezTo>
                    <a:cubicBezTo>
                      <a:pt x="63" y="13"/>
                      <a:pt x="65" y="10"/>
                      <a:pt x="65" y="10"/>
                    </a:cubicBezTo>
                    <a:cubicBezTo>
                      <a:pt x="67" y="10"/>
                      <a:pt x="67" y="13"/>
                      <a:pt x="69" y="13"/>
                    </a:cubicBezTo>
                    <a:cubicBezTo>
                      <a:pt x="71" y="15"/>
                      <a:pt x="75" y="12"/>
                      <a:pt x="78" y="13"/>
                    </a:cubicBezTo>
                    <a:cubicBezTo>
                      <a:pt x="79" y="14"/>
                      <a:pt x="80" y="19"/>
                      <a:pt x="85" y="17"/>
                    </a:cubicBezTo>
                    <a:cubicBezTo>
                      <a:pt x="88" y="20"/>
                      <a:pt x="86" y="20"/>
                      <a:pt x="85" y="23"/>
                    </a:cubicBezTo>
                    <a:cubicBezTo>
                      <a:pt x="88" y="23"/>
                      <a:pt x="89" y="22"/>
                      <a:pt x="89" y="21"/>
                    </a:cubicBezTo>
                    <a:cubicBezTo>
                      <a:pt x="91" y="21"/>
                      <a:pt x="91" y="24"/>
                      <a:pt x="91" y="27"/>
                    </a:cubicBezTo>
                    <a:cubicBezTo>
                      <a:pt x="93" y="30"/>
                      <a:pt x="97" y="30"/>
                      <a:pt x="100" y="32"/>
                    </a:cubicBezTo>
                    <a:cubicBezTo>
                      <a:pt x="102" y="33"/>
                      <a:pt x="109" y="38"/>
                      <a:pt x="115" y="38"/>
                    </a:cubicBezTo>
                    <a:cubicBezTo>
                      <a:pt x="116" y="41"/>
                      <a:pt x="114" y="41"/>
                      <a:pt x="113" y="43"/>
                    </a:cubicBezTo>
                    <a:cubicBezTo>
                      <a:pt x="114" y="46"/>
                      <a:pt x="118" y="45"/>
                      <a:pt x="119" y="47"/>
                    </a:cubicBezTo>
                    <a:cubicBezTo>
                      <a:pt x="120" y="48"/>
                      <a:pt x="118" y="50"/>
                      <a:pt x="119" y="51"/>
                    </a:cubicBezTo>
                    <a:cubicBezTo>
                      <a:pt x="121" y="53"/>
                      <a:pt x="124" y="55"/>
                      <a:pt x="126" y="58"/>
                    </a:cubicBezTo>
                    <a:cubicBezTo>
                      <a:pt x="129" y="62"/>
                      <a:pt x="131" y="67"/>
                      <a:pt x="136" y="68"/>
                    </a:cubicBezTo>
                    <a:cubicBezTo>
                      <a:pt x="132" y="72"/>
                      <a:pt x="125" y="68"/>
                      <a:pt x="123" y="68"/>
                    </a:cubicBezTo>
                    <a:cubicBezTo>
                      <a:pt x="119" y="67"/>
                      <a:pt x="117" y="65"/>
                      <a:pt x="112" y="60"/>
                    </a:cubicBezTo>
                    <a:cubicBezTo>
                      <a:pt x="110" y="59"/>
                      <a:pt x="109" y="57"/>
                      <a:pt x="108" y="56"/>
                    </a:cubicBezTo>
                    <a:cubicBezTo>
                      <a:pt x="107" y="55"/>
                      <a:pt x="106" y="57"/>
                      <a:pt x="106" y="54"/>
                    </a:cubicBezTo>
                    <a:cubicBezTo>
                      <a:pt x="106" y="54"/>
                      <a:pt x="101" y="49"/>
                      <a:pt x="100" y="49"/>
                    </a:cubicBezTo>
                    <a:cubicBezTo>
                      <a:pt x="96" y="47"/>
                      <a:pt x="90" y="50"/>
                      <a:pt x="85" y="47"/>
                    </a:cubicBezTo>
                    <a:cubicBezTo>
                      <a:pt x="81" y="51"/>
                      <a:pt x="80" y="58"/>
                      <a:pt x="78" y="64"/>
                    </a:cubicBezTo>
                    <a:cubicBezTo>
                      <a:pt x="77" y="61"/>
                      <a:pt x="70" y="62"/>
                      <a:pt x="67" y="60"/>
                    </a:cubicBezTo>
                    <a:cubicBezTo>
                      <a:pt x="65" y="58"/>
                      <a:pt x="68" y="55"/>
                      <a:pt x="61" y="58"/>
                    </a:cubicBezTo>
                    <a:cubicBezTo>
                      <a:pt x="65" y="49"/>
                      <a:pt x="52" y="56"/>
                      <a:pt x="54" y="49"/>
                    </a:cubicBezTo>
                    <a:cubicBezTo>
                      <a:pt x="49" y="50"/>
                      <a:pt x="45" y="50"/>
                      <a:pt x="46" y="56"/>
                    </a:cubicBezTo>
                    <a:cubicBezTo>
                      <a:pt x="44" y="55"/>
                      <a:pt x="44" y="52"/>
                      <a:pt x="41" y="53"/>
                    </a:cubicBezTo>
                    <a:cubicBezTo>
                      <a:pt x="41" y="49"/>
                      <a:pt x="44" y="49"/>
                      <a:pt x="46" y="47"/>
                    </a:cubicBezTo>
                    <a:cubicBezTo>
                      <a:pt x="49" y="45"/>
                      <a:pt x="51" y="45"/>
                      <a:pt x="50" y="40"/>
                    </a:cubicBezTo>
                    <a:cubicBezTo>
                      <a:pt x="49" y="38"/>
                      <a:pt x="48" y="43"/>
                      <a:pt x="48" y="43"/>
                    </a:cubicBezTo>
                    <a:cubicBezTo>
                      <a:pt x="45" y="42"/>
                      <a:pt x="46" y="31"/>
                      <a:pt x="44" y="3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70" name="íṣ1iḑè">
                <a:extLst>
                  <a:ext uri="{FF2B5EF4-FFF2-40B4-BE49-F238E27FC236}">
                    <a16:creationId xmlns="" xmlns:a16="http://schemas.microsoft.com/office/drawing/2014/main" id="{04C380EE-F639-4817-951B-1251ED6A0A11}"/>
                  </a:ext>
                </a:extLst>
              </p:cNvPr>
              <p:cNvSpPr/>
              <p:nvPr/>
            </p:nvSpPr>
            <p:spPr bwMode="auto">
              <a:xfrm>
                <a:off x="7688509" y="2252712"/>
                <a:ext cx="29417" cy="23814"/>
              </a:xfrm>
              <a:custGeom>
                <a:avLst/>
                <a:gdLst>
                  <a:gd name="T0" fmla="*/ 13 w 14"/>
                  <a:gd name="T1" fmla="*/ 4 h 12"/>
                  <a:gd name="T2" fmla="*/ 0 w 14"/>
                  <a:gd name="T3" fmla="*/ 6 h 12"/>
                  <a:gd name="T4" fmla="*/ 13 w 14"/>
                  <a:gd name="T5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2">
                    <a:moveTo>
                      <a:pt x="13" y="4"/>
                    </a:moveTo>
                    <a:cubicBezTo>
                      <a:pt x="14" y="12"/>
                      <a:pt x="3" y="6"/>
                      <a:pt x="0" y="6"/>
                    </a:cubicBezTo>
                    <a:cubicBezTo>
                      <a:pt x="2" y="4"/>
                      <a:pt x="11" y="0"/>
                      <a:pt x="13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71" name="ïSḷîḓe">
                <a:extLst>
                  <a:ext uri="{FF2B5EF4-FFF2-40B4-BE49-F238E27FC236}">
                    <a16:creationId xmlns="" xmlns:a16="http://schemas.microsoft.com/office/drawing/2014/main" id="{4413B2A5-2478-457C-BD7D-B785FC4077A3}"/>
                  </a:ext>
                </a:extLst>
              </p:cNvPr>
              <p:cNvSpPr/>
              <p:nvPr/>
            </p:nvSpPr>
            <p:spPr bwMode="auto">
              <a:xfrm>
                <a:off x="7653490" y="2258315"/>
                <a:ext cx="18211" cy="9806"/>
              </a:xfrm>
              <a:custGeom>
                <a:avLst/>
                <a:gdLst>
                  <a:gd name="T0" fmla="*/ 0 w 9"/>
                  <a:gd name="T1" fmla="*/ 3 h 5"/>
                  <a:gd name="T2" fmla="*/ 6 w 9"/>
                  <a:gd name="T3" fmla="*/ 5 h 5"/>
                  <a:gd name="T4" fmla="*/ 2 w 9"/>
                  <a:gd name="T5" fmla="*/ 5 h 5"/>
                  <a:gd name="T6" fmla="*/ 0 w 9"/>
                  <a:gd name="T7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5">
                    <a:moveTo>
                      <a:pt x="0" y="3"/>
                    </a:moveTo>
                    <a:cubicBezTo>
                      <a:pt x="0" y="0"/>
                      <a:pt x="9" y="1"/>
                      <a:pt x="6" y="5"/>
                    </a:cubicBezTo>
                    <a:cubicBezTo>
                      <a:pt x="5" y="5"/>
                      <a:pt x="3" y="5"/>
                      <a:pt x="2" y="5"/>
                    </a:cubicBezTo>
                    <a:cubicBezTo>
                      <a:pt x="2" y="4"/>
                      <a:pt x="1" y="3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72" name="iśļíḋê">
                <a:extLst>
                  <a:ext uri="{FF2B5EF4-FFF2-40B4-BE49-F238E27FC236}">
                    <a16:creationId xmlns="" xmlns:a16="http://schemas.microsoft.com/office/drawing/2014/main" id="{8A77DD34-BD4E-4545-AFCE-BBCAACD6257F}"/>
                  </a:ext>
                </a:extLst>
              </p:cNvPr>
              <p:cNvSpPr/>
              <p:nvPr/>
            </p:nvSpPr>
            <p:spPr bwMode="auto">
              <a:xfrm>
                <a:off x="8013490" y="2280728"/>
                <a:ext cx="56031" cy="40623"/>
              </a:xfrm>
              <a:custGeom>
                <a:avLst/>
                <a:gdLst>
                  <a:gd name="T0" fmla="*/ 21 w 27"/>
                  <a:gd name="T1" fmla="*/ 0 h 19"/>
                  <a:gd name="T2" fmla="*/ 27 w 27"/>
                  <a:gd name="T3" fmla="*/ 0 h 19"/>
                  <a:gd name="T4" fmla="*/ 27 w 27"/>
                  <a:gd name="T5" fmla="*/ 5 h 19"/>
                  <a:gd name="T6" fmla="*/ 23 w 27"/>
                  <a:gd name="T7" fmla="*/ 7 h 19"/>
                  <a:gd name="T8" fmla="*/ 23 w 27"/>
                  <a:gd name="T9" fmla="*/ 13 h 19"/>
                  <a:gd name="T10" fmla="*/ 19 w 27"/>
                  <a:gd name="T11" fmla="*/ 15 h 19"/>
                  <a:gd name="T12" fmla="*/ 2 w 27"/>
                  <a:gd name="T13" fmla="*/ 9 h 19"/>
                  <a:gd name="T14" fmla="*/ 21 w 27"/>
                  <a:gd name="T1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19">
                    <a:moveTo>
                      <a:pt x="21" y="0"/>
                    </a:moveTo>
                    <a:cubicBezTo>
                      <a:pt x="23" y="0"/>
                      <a:pt x="25" y="0"/>
                      <a:pt x="27" y="0"/>
                    </a:cubicBezTo>
                    <a:cubicBezTo>
                      <a:pt x="26" y="1"/>
                      <a:pt x="27" y="4"/>
                      <a:pt x="27" y="5"/>
                    </a:cubicBezTo>
                    <a:cubicBezTo>
                      <a:pt x="26" y="7"/>
                      <a:pt x="23" y="6"/>
                      <a:pt x="23" y="7"/>
                    </a:cubicBezTo>
                    <a:cubicBezTo>
                      <a:pt x="22" y="9"/>
                      <a:pt x="26" y="11"/>
                      <a:pt x="23" y="13"/>
                    </a:cubicBezTo>
                    <a:cubicBezTo>
                      <a:pt x="21" y="11"/>
                      <a:pt x="19" y="11"/>
                      <a:pt x="19" y="15"/>
                    </a:cubicBezTo>
                    <a:cubicBezTo>
                      <a:pt x="13" y="13"/>
                      <a:pt x="0" y="19"/>
                      <a:pt x="2" y="9"/>
                    </a:cubicBezTo>
                    <a:cubicBezTo>
                      <a:pt x="12" y="13"/>
                      <a:pt x="18" y="8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73" name="iṧḻídé">
                <a:extLst>
                  <a:ext uri="{FF2B5EF4-FFF2-40B4-BE49-F238E27FC236}">
                    <a16:creationId xmlns="" xmlns:a16="http://schemas.microsoft.com/office/drawing/2014/main" id="{D3049450-7FB7-4728-A246-05C5760A87D1}"/>
                  </a:ext>
                </a:extLst>
              </p:cNvPr>
              <p:cNvSpPr/>
              <p:nvPr/>
            </p:nvSpPr>
            <p:spPr bwMode="auto">
              <a:xfrm>
                <a:off x="7509209" y="2340961"/>
                <a:ext cx="30817" cy="15409"/>
              </a:xfrm>
              <a:custGeom>
                <a:avLst/>
                <a:gdLst>
                  <a:gd name="T0" fmla="*/ 15 w 15"/>
                  <a:gd name="T1" fmla="*/ 1 h 7"/>
                  <a:gd name="T2" fmla="*/ 0 w 15"/>
                  <a:gd name="T3" fmla="*/ 6 h 7"/>
                  <a:gd name="T4" fmla="*/ 15 w 15"/>
                  <a:gd name="T5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7">
                    <a:moveTo>
                      <a:pt x="15" y="1"/>
                    </a:moveTo>
                    <a:cubicBezTo>
                      <a:pt x="12" y="4"/>
                      <a:pt x="8" y="7"/>
                      <a:pt x="0" y="6"/>
                    </a:cubicBezTo>
                    <a:cubicBezTo>
                      <a:pt x="1" y="0"/>
                      <a:pt x="9" y="1"/>
                      <a:pt x="1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74" name="ï$1îḑe">
                <a:extLst>
                  <a:ext uri="{FF2B5EF4-FFF2-40B4-BE49-F238E27FC236}">
                    <a16:creationId xmlns="" xmlns:a16="http://schemas.microsoft.com/office/drawing/2014/main" id="{2E89783A-A944-4CE5-8213-CB1147104990}"/>
                  </a:ext>
                </a:extLst>
              </p:cNvPr>
              <p:cNvSpPr/>
              <p:nvPr/>
            </p:nvSpPr>
            <p:spPr bwMode="auto">
              <a:xfrm>
                <a:off x="7556835" y="2340961"/>
                <a:ext cx="32218" cy="11206"/>
              </a:xfrm>
              <a:custGeom>
                <a:avLst/>
                <a:gdLst>
                  <a:gd name="T0" fmla="*/ 15 w 15"/>
                  <a:gd name="T1" fmla="*/ 1 h 5"/>
                  <a:gd name="T2" fmla="*/ 0 w 15"/>
                  <a:gd name="T3" fmla="*/ 4 h 5"/>
                  <a:gd name="T4" fmla="*/ 15 w 15"/>
                  <a:gd name="T5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5">
                    <a:moveTo>
                      <a:pt x="15" y="1"/>
                    </a:moveTo>
                    <a:cubicBezTo>
                      <a:pt x="13" y="5"/>
                      <a:pt x="6" y="4"/>
                      <a:pt x="0" y="4"/>
                    </a:cubicBezTo>
                    <a:cubicBezTo>
                      <a:pt x="2" y="0"/>
                      <a:pt x="8" y="0"/>
                      <a:pt x="1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75" name="isḻídê">
                <a:extLst>
                  <a:ext uri="{FF2B5EF4-FFF2-40B4-BE49-F238E27FC236}">
                    <a16:creationId xmlns="" xmlns:a16="http://schemas.microsoft.com/office/drawing/2014/main" id="{BF44634A-72A0-4340-B46A-C5D340F2942F}"/>
                  </a:ext>
                </a:extLst>
              </p:cNvPr>
              <p:cNvSpPr/>
              <p:nvPr/>
            </p:nvSpPr>
            <p:spPr bwMode="auto">
              <a:xfrm>
                <a:off x="7615668" y="2340961"/>
                <a:ext cx="51829" cy="33619"/>
              </a:xfrm>
              <a:custGeom>
                <a:avLst/>
                <a:gdLst>
                  <a:gd name="T0" fmla="*/ 24 w 25"/>
                  <a:gd name="T1" fmla="*/ 1 h 16"/>
                  <a:gd name="T2" fmla="*/ 22 w 25"/>
                  <a:gd name="T3" fmla="*/ 8 h 16"/>
                  <a:gd name="T4" fmla="*/ 18 w 25"/>
                  <a:gd name="T5" fmla="*/ 8 h 16"/>
                  <a:gd name="T6" fmla="*/ 2 w 25"/>
                  <a:gd name="T7" fmla="*/ 16 h 16"/>
                  <a:gd name="T8" fmla="*/ 7 w 25"/>
                  <a:gd name="T9" fmla="*/ 10 h 16"/>
                  <a:gd name="T10" fmla="*/ 11 w 25"/>
                  <a:gd name="T11" fmla="*/ 6 h 16"/>
                  <a:gd name="T12" fmla="*/ 15 w 25"/>
                  <a:gd name="T13" fmla="*/ 2 h 16"/>
                  <a:gd name="T14" fmla="*/ 24 w 25"/>
                  <a:gd name="T15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16">
                    <a:moveTo>
                      <a:pt x="24" y="1"/>
                    </a:moveTo>
                    <a:cubicBezTo>
                      <a:pt x="25" y="4"/>
                      <a:pt x="23" y="7"/>
                      <a:pt x="22" y="8"/>
                    </a:cubicBezTo>
                    <a:cubicBezTo>
                      <a:pt x="21" y="9"/>
                      <a:pt x="19" y="7"/>
                      <a:pt x="18" y="8"/>
                    </a:cubicBezTo>
                    <a:cubicBezTo>
                      <a:pt x="16" y="11"/>
                      <a:pt x="10" y="16"/>
                      <a:pt x="2" y="16"/>
                    </a:cubicBezTo>
                    <a:cubicBezTo>
                      <a:pt x="0" y="11"/>
                      <a:pt x="5" y="11"/>
                      <a:pt x="7" y="10"/>
                    </a:cubicBezTo>
                    <a:cubicBezTo>
                      <a:pt x="8" y="9"/>
                      <a:pt x="10" y="7"/>
                      <a:pt x="11" y="6"/>
                    </a:cubicBezTo>
                    <a:cubicBezTo>
                      <a:pt x="12" y="5"/>
                      <a:pt x="14" y="5"/>
                      <a:pt x="15" y="2"/>
                    </a:cubicBezTo>
                    <a:cubicBezTo>
                      <a:pt x="20" y="4"/>
                      <a:pt x="19" y="0"/>
                      <a:pt x="2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76" name="íṡlídè">
                <a:extLst>
                  <a:ext uri="{FF2B5EF4-FFF2-40B4-BE49-F238E27FC236}">
                    <a16:creationId xmlns="" xmlns:a16="http://schemas.microsoft.com/office/drawing/2014/main" id="{42D880AB-9CDC-43B4-BE15-AE8C108BDA66}"/>
                  </a:ext>
                </a:extLst>
              </p:cNvPr>
              <p:cNvSpPr/>
              <p:nvPr/>
            </p:nvSpPr>
            <p:spPr bwMode="auto">
              <a:xfrm>
                <a:off x="8401508" y="2785009"/>
                <a:ext cx="28016" cy="39222"/>
              </a:xfrm>
              <a:custGeom>
                <a:avLst/>
                <a:gdLst>
                  <a:gd name="T0" fmla="*/ 2 w 13"/>
                  <a:gd name="T1" fmla="*/ 0 h 19"/>
                  <a:gd name="T2" fmla="*/ 4 w 13"/>
                  <a:gd name="T3" fmla="*/ 4 h 19"/>
                  <a:gd name="T4" fmla="*/ 9 w 13"/>
                  <a:gd name="T5" fmla="*/ 9 h 19"/>
                  <a:gd name="T6" fmla="*/ 11 w 13"/>
                  <a:gd name="T7" fmla="*/ 19 h 19"/>
                  <a:gd name="T8" fmla="*/ 6 w 13"/>
                  <a:gd name="T9" fmla="*/ 19 h 19"/>
                  <a:gd name="T10" fmla="*/ 0 w 13"/>
                  <a:gd name="T11" fmla="*/ 4 h 19"/>
                  <a:gd name="T12" fmla="*/ 2 w 13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19">
                    <a:moveTo>
                      <a:pt x="2" y="0"/>
                    </a:moveTo>
                    <a:cubicBezTo>
                      <a:pt x="4" y="0"/>
                      <a:pt x="3" y="2"/>
                      <a:pt x="4" y="4"/>
                    </a:cubicBezTo>
                    <a:cubicBezTo>
                      <a:pt x="2" y="6"/>
                      <a:pt x="12" y="7"/>
                      <a:pt x="9" y="9"/>
                    </a:cubicBezTo>
                    <a:cubicBezTo>
                      <a:pt x="6" y="13"/>
                      <a:pt x="13" y="10"/>
                      <a:pt x="11" y="19"/>
                    </a:cubicBezTo>
                    <a:cubicBezTo>
                      <a:pt x="8" y="19"/>
                      <a:pt x="6" y="16"/>
                      <a:pt x="6" y="19"/>
                    </a:cubicBezTo>
                    <a:cubicBezTo>
                      <a:pt x="3" y="16"/>
                      <a:pt x="2" y="8"/>
                      <a:pt x="0" y="4"/>
                    </a:cubicBezTo>
                    <a:cubicBezTo>
                      <a:pt x="2" y="4"/>
                      <a:pt x="1" y="2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77" name="iṣḷiḍê">
                <a:extLst>
                  <a:ext uri="{FF2B5EF4-FFF2-40B4-BE49-F238E27FC236}">
                    <a16:creationId xmlns="" xmlns:a16="http://schemas.microsoft.com/office/drawing/2014/main" id="{2116CF84-D258-4A08-99D7-8DED2035E4E9}"/>
                  </a:ext>
                </a:extLst>
              </p:cNvPr>
              <p:cNvSpPr/>
              <p:nvPr/>
            </p:nvSpPr>
            <p:spPr bwMode="auto">
              <a:xfrm>
                <a:off x="8408511" y="2820029"/>
                <a:ext cx="64436" cy="85448"/>
              </a:xfrm>
              <a:custGeom>
                <a:avLst/>
                <a:gdLst>
                  <a:gd name="T0" fmla="*/ 10 w 31"/>
                  <a:gd name="T1" fmla="*/ 0 h 41"/>
                  <a:gd name="T2" fmla="*/ 12 w 31"/>
                  <a:gd name="T3" fmla="*/ 2 h 41"/>
                  <a:gd name="T4" fmla="*/ 16 w 31"/>
                  <a:gd name="T5" fmla="*/ 2 h 41"/>
                  <a:gd name="T6" fmla="*/ 31 w 31"/>
                  <a:gd name="T7" fmla="*/ 9 h 41"/>
                  <a:gd name="T8" fmla="*/ 31 w 31"/>
                  <a:gd name="T9" fmla="*/ 19 h 41"/>
                  <a:gd name="T10" fmla="*/ 25 w 31"/>
                  <a:gd name="T11" fmla="*/ 19 h 41"/>
                  <a:gd name="T12" fmla="*/ 23 w 31"/>
                  <a:gd name="T13" fmla="*/ 22 h 41"/>
                  <a:gd name="T14" fmla="*/ 21 w 31"/>
                  <a:gd name="T15" fmla="*/ 33 h 41"/>
                  <a:gd name="T16" fmla="*/ 19 w 31"/>
                  <a:gd name="T17" fmla="*/ 37 h 41"/>
                  <a:gd name="T18" fmla="*/ 10 w 31"/>
                  <a:gd name="T19" fmla="*/ 39 h 41"/>
                  <a:gd name="T20" fmla="*/ 8 w 31"/>
                  <a:gd name="T21" fmla="*/ 33 h 41"/>
                  <a:gd name="T22" fmla="*/ 12 w 31"/>
                  <a:gd name="T23" fmla="*/ 30 h 41"/>
                  <a:gd name="T24" fmla="*/ 1 w 31"/>
                  <a:gd name="T25" fmla="*/ 24 h 41"/>
                  <a:gd name="T26" fmla="*/ 8 w 31"/>
                  <a:gd name="T27" fmla="*/ 17 h 41"/>
                  <a:gd name="T28" fmla="*/ 10 w 31"/>
                  <a:gd name="T2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1" h="41">
                    <a:moveTo>
                      <a:pt x="10" y="0"/>
                    </a:moveTo>
                    <a:cubicBezTo>
                      <a:pt x="12" y="0"/>
                      <a:pt x="12" y="1"/>
                      <a:pt x="12" y="2"/>
                    </a:cubicBezTo>
                    <a:cubicBezTo>
                      <a:pt x="12" y="5"/>
                      <a:pt x="16" y="2"/>
                      <a:pt x="16" y="2"/>
                    </a:cubicBezTo>
                    <a:cubicBezTo>
                      <a:pt x="21" y="5"/>
                      <a:pt x="19" y="12"/>
                      <a:pt x="31" y="9"/>
                    </a:cubicBezTo>
                    <a:cubicBezTo>
                      <a:pt x="31" y="12"/>
                      <a:pt x="31" y="15"/>
                      <a:pt x="31" y="19"/>
                    </a:cubicBezTo>
                    <a:cubicBezTo>
                      <a:pt x="29" y="19"/>
                      <a:pt x="27" y="19"/>
                      <a:pt x="25" y="19"/>
                    </a:cubicBezTo>
                    <a:cubicBezTo>
                      <a:pt x="25" y="21"/>
                      <a:pt x="25" y="22"/>
                      <a:pt x="23" y="22"/>
                    </a:cubicBezTo>
                    <a:cubicBezTo>
                      <a:pt x="27" y="27"/>
                      <a:pt x="22" y="28"/>
                      <a:pt x="21" y="33"/>
                    </a:cubicBezTo>
                    <a:cubicBezTo>
                      <a:pt x="21" y="35"/>
                      <a:pt x="15" y="36"/>
                      <a:pt x="19" y="37"/>
                    </a:cubicBezTo>
                    <a:cubicBezTo>
                      <a:pt x="20" y="41"/>
                      <a:pt x="13" y="38"/>
                      <a:pt x="10" y="39"/>
                    </a:cubicBezTo>
                    <a:cubicBezTo>
                      <a:pt x="11" y="36"/>
                      <a:pt x="8" y="36"/>
                      <a:pt x="8" y="33"/>
                    </a:cubicBezTo>
                    <a:cubicBezTo>
                      <a:pt x="8" y="30"/>
                      <a:pt x="10" y="30"/>
                      <a:pt x="12" y="30"/>
                    </a:cubicBezTo>
                    <a:cubicBezTo>
                      <a:pt x="9" y="27"/>
                      <a:pt x="8" y="22"/>
                      <a:pt x="1" y="24"/>
                    </a:cubicBezTo>
                    <a:cubicBezTo>
                      <a:pt x="0" y="19"/>
                      <a:pt x="6" y="19"/>
                      <a:pt x="8" y="17"/>
                    </a:cubicBezTo>
                    <a:cubicBezTo>
                      <a:pt x="9" y="7"/>
                      <a:pt x="8" y="7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78" name="î$lîḍè">
                <a:extLst>
                  <a:ext uri="{FF2B5EF4-FFF2-40B4-BE49-F238E27FC236}">
                    <a16:creationId xmlns="" xmlns:a16="http://schemas.microsoft.com/office/drawing/2014/main" id="{FEB23374-4059-40C1-B656-63B85E4824AC}"/>
                  </a:ext>
                </a:extLst>
              </p:cNvPr>
              <p:cNvSpPr/>
              <p:nvPr/>
            </p:nvSpPr>
            <p:spPr bwMode="auto">
              <a:xfrm>
                <a:off x="7957459" y="2890068"/>
                <a:ext cx="51829" cy="56031"/>
              </a:xfrm>
              <a:custGeom>
                <a:avLst/>
                <a:gdLst>
                  <a:gd name="T0" fmla="*/ 24 w 25"/>
                  <a:gd name="T1" fmla="*/ 1 h 27"/>
                  <a:gd name="T2" fmla="*/ 24 w 25"/>
                  <a:gd name="T3" fmla="*/ 12 h 27"/>
                  <a:gd name="T4" fmla="*/ 22 w 25"/>
                  <a:gd name="T5" fmla="*/ 9 h 27"/>
                  <a:gd name="T6" fmla="*/ 20 w 25"/>
                  <a:gd name="T7" fmla="*/ 11 h 27"/>
                  <a:gd name="T8" fmla="*/ 20 w 25"/>
                  <a:gd name="T9" fmla="*/ 20 h 27"/>
                  <a:gd name="T10" fmla="*/ 16 w 25"/>
                  <a:gd name="T11" fmla="*/ 20 h 27"/>
                  <a:gd name="T12" fmla="*/ 16 w 25"/>
                  <a:gd name="T13" fmla="*/ 24 h 27"/>
                  <a:gd name="T14" fmla="*/ 11 w 25"/>
                  <a:gd name="T15" fmla="*/ 27 h 27"/>
                  <a:gd name="T16" fmla="*/ 7 w 25"/>
                  <a:gd name="T17" fmla="*/ 22 h 27"/>
                  <a:gd name="T18" fmla="*/ 3 w 25"/>
                  <a:gd name="T19" fmla="*/ 18 h 27"/>
                  <a:gd name="T20" fmla="*/ 0 w 25"/>
                  <a:gd name="T21" fmla="*/ 7 h 27"/>
                  <a:gd name="T22" fmla="*/ 15 w 25"/>
                  <a:gd name="T23" fmla="*/ 3 h 27"/>
                  <a:gd name="T24" fmla="*/ 24 w 25"/>
                  <a:gd name="T25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" h="27">
                    <a:moveTo>
                      <a:pt x="24" y="1"/>
                    </a:moveTo>
                    <a:cubicBezTo>
                      <a:pt x="23" y="5"/>
                      <a:pt x="25" y="8"/>
                      <a:pt x="24" y="12"/>
                    </a:cubicBezTo>
                    <a:cubicBezTo>
                      <a:pt x="24" y="13"/>
                      <a:pt x="22" y="10"/>
                      <a:pt x="22" y="9"/>
                    </a:cubicBezTo>
                    <a:cubicBezTo>
                      <a:pt x="22" y="9"/>
                      <a:pt x="21" y="9"/>
                      <a:pt x="20" y="11"/>
                    </a:cubicBezTo>
                    <a:cubicBezTo>
                      <a:pt x="19" y="13"/>
                      <a:pt x="21" y="17"/>
                      <a:pt x="20" y="20"/>
                    </a:cubicBezTo>
                    <a:cubicBezTo>
                      <a:pt x="20" y="20"/>
                      <a:pt x="17" y="19"/>
                      <a:pt x="16" y="20"/>
                    </a:cubicBezTo>
                    <a:cubicBezTo>
                      <a:pt x="16" y="20"/>
                      <a:pt x="17" y="23"/>
                      <a:pt x="16" y="24"/>
                    </a:cubicBezTo>
                    <a:cubicBezTo>
                      <a:pt x="15" y="25"/>
                      <a:pt x="11" y="24"/>
                      <a:pt x="11" y="27"/>
                    </a:cubicBezTo>
                    <a:cubicBezTo>
                      <a:pt x="9" y="26"/>
                      <a:pt x="8" y="24"/>
                      <a:pt x="7" y="22"/>
                    </a:cubicBezTo>
                    <a:cubicBezTo>
                      <a:pt x="6" y="21"/>
                      <a:pt x="4" y="19"/>
                      <a:pt x="3" y="18"/>
                    </a:cubicBezTo>
                    <a:cubicBezTo>
                      <a:pt x="2" y="14"/>
                      <a:pt x="4" y="9"/>
                      <a:pt x="0" y="7"/>
                    </a:cubicBezTo>
                    <a:cubicBezTo>
                      <a:pt x="2" y="4"/>
                      <a:pt x="9" y="4"/>
                      <a:pt x="15" y="3"/>
                    </a:cubicBezTo>
                    <a:cubicBezTo>
                      <a:pt x="18" y="2"/>
                      <a:pt x="20" y="0"/>
                      <a:pt x="2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79" name="ïṧļîḋè">
                <a:extLst>
                  <a:ext uri="{FF2B5EF4-FFF2-40B4-BE49-F238E27FC236}">
                    <a16:creationId xmlns="" xmlns:a16="http://schemas.microsoft.com/office/drawing/2014/main" id="{24470FA0-0FBF-4064-9916-6CE1C9E9E687}"/>
                  </a:ext>
                </a:extLst>
              </p:cNvPr>
              <p:cNvSpPr/>
              <p:nvPr/>
            </p:nvSpPr>
            <p:spPr bwMode="auto">
              <a:xfrm>
                <a:off x="4511535" y="414885"/>
                <a:ext cx="952532" cy="710197"/>
              </a:xfrm>
              <a:custGeom>
                <a:avLst/>
                <a:gdLst>
                  <a:gd name="T0" fmla="*/ 325 w 458"/>
                  <a:gd name="T1" fmla="*/ 39 h 342"/>
                  <a:gd name="T2" fmla="*/ 343 w 458"/>
                  <a:gd name="T3" fmla="*/ 40 h 342"/>
                  <a:gd name="T4" fmla="*/ 370 w 458"/>
                  <a:gd name="T5" fmla="*/ 35 h 342"/>
                  <a:gd name="T6" fmla="*/ 384 w 458"/>
                  <a:gd name="T7" fmla="*/ 37 h 342"/>
                  <a:gd name="T8" fmla="*/ 383 w 458"/>
                  <a:gd name="T9" fmla="*/ 42 h 342"/>
                  <a:gd name="T10" fmla="*/ 431 w 458"/>
                  <a:gd name="T11" fmla="*/ 33 h 342"/>
                  <a:gd name="T12" fmla="*/ 457 w 458"/>
                  <a:gd name="T13" fmla="*/ 39 h 342"/>
                  <a:gd name="T14" fmla="*/ 424 w 458"/>
                  <a:gd name="T15" fmla="*/ 55 h 342"/>
                  <a:gd name="T16" fmla="*/ 414 w 458"/>
                  <a:gd name="T17" fmla="*/ 68 h 342"/>
                  <a:gd name="T18" fmla="*/ 397 w 458"/>
                  <a:gd name="T19" fmla="*/ 87 h 342"/>
                  <a:gd name="T20" fmla="*/ 401 w 458"/>
                  <a:gd name="T21" fmla="*/ 104 h 342"/>
                  <a:gd name="T22" fmla="*/ 390 w 458"/>
                  <a:gd name="T23" fmla="*/ 121 h 342"/>
                  <a:gd name="T24" fmla="*/ 403 w 458"/>
                  <a:gd name="T25" fmla="*/ 143 h 342"/>
                  <a:gd name="T26" fmla="*/ 392 w 458"/>
                  <a:gd name="T27" fmla="*/ 160 h 342"/>
                  <a:gd name="T28" fmla="*/ 379 w 458"/>
                  <a:gd name="T29" fmla="*/ 175 h 342"/>
                  <a:gd name="T30" fmla="*/ 397 w 458"/>
                  <a:gd name="T31" fmla="*/ 208 h 342"/>
                  <a:gd name="T32" fmla="*/ 368 w 458"/>
                  <a:gd name="T33" fmla="*/ 204 h 342"/>
                  <a:gd name="T34" fmla="*/ 366 w 458"/>
                  <a:gd name="T35" fmla="*/ 216 h 342"/>
                  <a:gd name="T36" fmla="*/ 353 w 458"/>
                  <a:gd name="T37" fmla="*/ 234 h 342"/>
                  <a:gd name="T38" fmla="*/ 323 w 458"/>
                  <a:gd name="T39" fmla="*/ 242 h 342"/>
                  <a:gd name="T40" fmla="*/ 308 w 458"/>
                  <a:gd name="T41" fmla="*/ 251 h 342"/>
                  <a:gd name="T42" fmla="*/ 299 w 458"/>
                  <a:gd name="T43" fmla="*/ 262 h 342"/>
                  <a:gd name="T44" fmla="*/ 258 w 458"/>
                  <a:gd name="T45" fmla="*/ 273 h 342"/>
                  <a:gd name="T46" fmla="*/ 247 w 458"/>
                  <a:gd name="T47" fmla="*/ 290 h 342"/>
                  <a:gd name="T48" fmla="*/ 235 w 458"/>
                  <a:gd name="T49" fmla="*/ 305 h 342"/>
                  <a:gd name="T50" fmla="*/ 232 w 458"/>
                  <a:gd name="T51" fmla="*/ 320 h 342"/>
                  <a:gd name="T52" fmla="*/ 207 w 458"/>
                  <a:gd name="T53" fmla="*/ 335 h 342"/>
                  <a:gd name="T54" fmla="*/ 181 w 458"/>
                  <a:gd name="T55" fmla="*/ 322 h 342"/>
                  <a:gd name="T56" fmla="*/ 166 w 458"/>
                  <a:gd name="T57" fmla="*/ 303 h 342"/>
                  <a:gd name="T58" fmla="*/ 157 w 458"/>
                  <a:gd name="T59" fmla="*/ 290 h 342"/>
                  <a:gd name="T60" fmla="*/ 150 w 458"/>
                  <a:gd name="T61" fmla="*/ 262 h 342"/>
                  <a:gd name="T62" fmla="*/ 153 w 458"/>
                  <a:gd name="T63" fmla="*/ 253 h 342"/>
                  <a:gd name="T64" fmla="*/ 166 w 458"/>
                  <a:gd name="T65" fmla="*/ 238 h 342"/>
                  <a:gd name="T66" fmla="*/ 159 w 458"/>
                  <a:gd name="T67" fmla="*/ 219 h 342"/>
                  <a:gd name="T68" fmla="*/ 163 w 458"/>
                  <a:gd name="T69" fmla="*/ 204 h 342"/>
                  <a:gd name="T70" fmla="*/ 144 w 458"/>
                  <a:gd name="T71" fmla="*/ 199 h 342"/>
                  <a:gd name="T72" fmla="*/ 131 w 458"/>
                  <a:gd name="T73" fmla="*/ 175 h 342"/>
                  <a:gd name="T74" fmla="*/ 118 w 458"/>
                  <a:gd name="T75" fmla="*/ 148 h 342"/>
                  <a:gd name="T76" fmla="*/ 84 w 458"/>
                  <a:gd name="T77" fmla="*/ 132 h 342"/>
                  <a:gd name="T78" fmla="*/ 38 w 458"/>
                  <a:gd name="T79" fmla="*/ 134 h 342"/>
                  <a:gd name="T80" fmla="*/ 38 w 458"/>
                  <a:gd name="T81" fmla="*/ 122 h 342"/>
                  <a:gd name="T82" fmla="*/ 19 w 458"/>
                  <a:gd name="T83" fmla="*/ 106 h 342"/>
                  <a:gd name="T84" fmla="*/ 28 w 458"/>
                  <a:gd name="T85" fmla="*/ 89 h 342"/>
                  <a:gd name="T86" fmla="*/ 51 w 458"/>
                  <a:gd name="T87" fmla="*/ 80 h 342"/>
                  <a:gd name="T88" fmla="*/ 55 w 458"/>
                  <a:gd name="T89" fmla="*/ 68 h 342"/>
                  <a:gd name="T90" fmla="*/ 49 w 458"/>
                  <a:gd name="T91" fmla="*/ 61 h 342"/>
                  <a:gd name="T92" fmla="*/ 66 w 458"/>
                  <a:gd name="T93" fmla="*/ 55 h 342"/>
                  <a:gd name="T94" fmla="*/ 84 w 458"/>
                  <a:gd name="T95" fmla="*/ 37 h 342"/>
                  <a:gd name="T96" fmla="*/ 140 w 458"/>
                  <a:gd name="T97" fmla="*/ 29 h 342"/>
                  <a:gd name="T98" fmla="*/ 166 w 458"/>
                  <a:gd name="T99" fmla="*/ 37 h 342"/>
                  <a:gd name="T100" fmla="*/ 191 w 458"/>
                  <a:gd name="T101" fmla="*/ 24 h 342"/>
                  <a:gd name="T102" fmla="*/ 213 w 458"/>
                  <a:gd name="T103" fmla="*/ 25 h 342"/>
                  <a:gd name="T104" fmla="*/ 220 w 458"/>
                  <a:gd name="T105" fmla="*/ 12 h 342"/>
                  <a:gd name="T106" fmla="*/ 263 w 458"/>
                  <a:gd name="T107" fmla="*/ 3 h 342"/>
                  <a:gd name="T108" fmla="*/ 323 w 458"/>
                  <a:gd name="T109" fmla="*/ 1 h 342"/>
                  <a:gd name="T110" fmla="*/ 368 w 458"/>
                  <a:gd name="T111" fmla="*/ 16 h 342"/>
                  <a:gd name="T112" fmla="*/ 383 w 458"/>
                  <a:gd name="T113" fmla="*/ 27 h 342"/>
                  <a:gd name="T114" fmla="*/ 319 w 458"/>
                  <a:gd name="T115" fmla="*/ 29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58" h="342">
                    <a:moveTo>
                      <a:pt x="310" y="35"/>
                    </a:moveTo>
                    <a:cubicBezTo>
                      <a:pt x="310" y="37"/>
                      <a:pt x="314" y="36"/>
                      <a:pt x="314" y="39"/>
                    </a:cubicBezTo>
                    <a:cubicBezTo>
                      <a:pt x="316" y="40"/>
                      <a:pt x="319" y="37"/>
                      <a:pt x="319" y="37"/>
                    </a:cubicBezTo>
                    <a:cubicBezTo>
                      <a:pt x="322" y="36"/>
                      <a:pt x="322" y="39"/>
                      <a:pt x="325" y="39"/>
                    </a:cubicBezTo>
                    <a:cubicBezTo>
                      <a:pt x="326" y="38"/>
                      <a:pt x="327" y="37"/>
                      <a:pt x="329" y="37"/>
                    </a:cubicBezTo>
                    <a:cubicBezTo>
                      <a:pt x="330" y="36"/>
                      <a:pt x="332" y="37"/>
                      <a:pt x="334" y="37"/>
                    </a:cubicBezTo>
                    <a:cubicBezTo>
                      <a:pt x="341" y="35"/>
                      <a:pt x="349" y="32"/>
                      <a:pt x="355" y="35"/>
                    </a:cubicBezTo>
                    <a:cubicBezTo>
                      <a:pt x="353" y="39"/>
                      <a:pt x="345" y="36"/>
                      <a:pt x="343" y="40"/>
                    </a:cubicBezTo>
                    <a:cubicBezTo>
                      <a:pt x="344" y="44"/>
                      <a:pt x="347" y="40"/>
                      <a:pt x="347" y="40"/>
                    </a:cubicBezTo>
                    <a:cubicBezTo>
                      <a:pt x="351" y="41"/>
                      <a:pt x="351" y="43"/>
                      <a:pt x="356" y="40"/>
                    </a:cubicBezTo>
                    <a:cubicBezTo>
                      <a:pt x="358" y="40"/>
                      <a:pt x="359" y="39"/>
                      <a:pt x="360" y="39"/>
                    </a:cubicBezTo>
                    <a:cubicBezTo>
                      <a:pt x="361" y="38"/>
                      <a:pt x="369" y="35"/>
                      <a:pt x="370" y="35"/>
                    </a:cubicBezTo>
                    <a:cubicBezTo>
                      <a:pt x="373" y="40"/>
                      <a:pt x="368" y="33"/>
                      <a:pt x="371" y="33"/>
                    </a:cubicBezTo>
                    <a:cubicBezTo>
                      <a:pt x="372" y="33"/>
                      <a:pt x="377" y="33"/>
                      <a:pt x="377" y="33"/>
                    </a:cubicBezTo>
                    <a:cubicBezTo>
                      <a:pt x="378" y="32"/>
                      <a:pt x="381" y="30"/>
                      <a:pt x="386" y="31"/>
                    </a:cubicBezTo>
                    <a:cubicBezTo>
                      <a:pt x="386" y="34"/>
                      <a:pt x="387" y="36"/>
                      <a:pt x="384" y="37"/>
                    </a:cubicBezTo>
                    <a:cubicBezTo>
                      <a:pt x="384" y="38"/>
                      <a:pt x="382" y="39"/>
                      <a:pt x="381" y="40"/>
                    </a:cubicBezTo>
                    <a:cubicBezTo>
                      <a:pt x="379" y="43"/>
                      <a:pt x="378" y="47"/>
                      <a:pt x="373" y="46"/>
                    </a:cubicBezTo>
                    <a:cubicBezTo>
                      <a:pt x="374" y="52"/>
                      <a:pt x="377" y="44"/>
                      <a:pt x="381" y="46"/>
                    </a:cubicBezTo>
                    <a:cubicBezTo>
                      <a:pt x="383" y="47"/>
                      <a:pt x="382" y="43"/>
                      <a:pt x="383" y="42"/>
                    </a:cubicBezTo>
                    <a:cubicBezTo>
                      <a:pt x="385" y="41"/>
                      <a:pt x="392" y="43"/>
                      <a:pt x="392" y="39"/>
                    </a:cubicBezTo>
                    <a:cubicBezTo>
                      <a:pt x="396" y="45"/>
                      <a:pt x="408" y="36"/>
                      <a:pt x="411" y="40"/>
                    </a:cubicBezTo>
                    <a:cubicBezTo>
                      <a:pt x="412" y="39"/>
                      <a:pt x="414" y="37"/>
                      <a:pt x="416" y="35"/>
                    </a:cubicBezTo>
                    <a:cubicBezTo>
                      <a:pt x="422" y="37"/>
                      <a:pt x="426" y="33"/>
                      <a:pt x="431" y="33"/>
                    </a:cubicBezTo>
                    <a:cubicBezTo>
                      <a:pt x="430" y="33"/>
                      <a:pt x="432" y="35"/>
                      <a:pt x="433" y="35"/>
                    </a:cubicBezTo>
                    <a:cubicBezTo>
                      <a:pt x="434" y="35"/>
                      <a:pt x="441" y="34"/>
                      <a:pt x="442" y="35"/>
                    </a:cubicBezTo>
                    <a:cubicBezTo>
                      <a:pt x="444" y="37"/>
                      <a:pt x="443" y="34"/>
                      <a:pt x="446" y="35"/>
                    </a:cubicBezTo>
                    <a:cubicBezTo>
                      <a:pt x="449" y="36"/>
                      <a:pt x="453" y="39"/>
                      <a:pt x="457" y="39"/>
                    </a:cubicBezTo>
                    <a:cubicBezTo>
                      <a:pt x="458" y="42"/>
                      <a:pt x="455" y="41"/>
                      <a:pt x="453" y="42"/>
                    </a:cubicBezTo>
                    <a:cubicBezTo>
                      <a:pt x="452" y="43"/>
                      <a:pt x="451" y="45"/>
                      <a:pt x="450" y="46"/>
                    </a:cubicBezTo>
                    <a:cubicBezTo>
                      <a:pt x="445" y="48"/>
                      <a:pt x="437" y="47"/>
                      <a:pt x="437" y="53"/>
                    </a:cubicBezTo>
                    <a:cubicBezTo>
                      <a:pt x="432" y="53"/>
                      <a:pt x="426" y="53"/>
                      <a:pt x="424" y="55"/>
                    </a:cubicBezTo>
                    <a:cubicBezTo>
                      <a:pt x="426" y="58"/>
                      <a:pt x="430" y="59"/>
                      <a:pt x="422" y="59"/>
                    </a:cubicBezTo>
                    <a:cubicBezTo>
                      <a:pt x="422" y="61"/>
                      <a:pt x="425" y="61"/>
                      <a:pt x="427" y="61"/>
                    </a:cubicBezTo>
                    <a:cubicBezTo>
                      <a:pt x="424" y="66"/>
                      <a:pt x="415" y="65"/>
                      <a:pt x="414" y="72"/>
                    </a:cubicBezTo>
                    <a:cubicBezTo>
                      <a:pt x="411" y="72"/>
                      <a:pt x="415" y="69"/>
                      <a:pt x="414" y="68"/>
                    </a:cubicBezTo>
                    <a:cubicBezTo>
                      <a:pt x="413" y="68"/>
                      <a:pt x="408" y="71"/>
                      <a:pt x="405" y="72"/>
                    </a:cubicBezTo>
                    <a:cubicBezTo>
                      <a:pt x="405" y="74"/>
                      <a:pt x="407" y="73"/>
                      <a:pt x="409" y="74"/>
                    </a:cubicBezTo>
                    <a:cubicBezTo>
                      <a:pt x="404" y="78"/>
                      <a:pt x="407" y="77"/>
                      <a:pt x="405" y="83"/>
                    </a:cubicBezTo>
                    <a:cubicBezTo>
                      <a:pt x="405" y="85"/>
                      <a:pt x="398" y="86"/>
                      <a:pt x="397" y="87"/>
                    </a:cubicBezTo>
                    <a:cubicBezTo>
                      <a:pt x="397" y="88"/>
                      <a:pt x="398" y="92"/>
                      <a:pt x="397" y="93"/>
                    </a:cubicBezTo>
                    <a:cubicBezTo>
                      <a:pt x="396" y="94"/>
                      <a:pt x="392" y="93"/>
                      <a:pt x="390" y="94"/>
                    </a:cubicBezTo>
                    <a:cubicBezTo>
                      <a:pt x="391" y="97"/>
                      <a:pt x="393" y="97"/>
                      <a:pt x="394" y="100"/>
                    </a:cubicBezTo>
                    <a:cubicBezTo>
                      <a:pt x="395" y="104"/>
                      <a:pt x="399" y="102"/>
                      <a:pt x="401" y="104"/>
                    </a:cubicBezTo>
                    <a:cubicBezTo>
                      <a:pt x="402" y="104"/>
                      <a:pt x="401" y="107"/>
                      <a:pt x="401" y="107"/>
                    </a:cubicBezTo>
                    <a:cubicBezTo>
                      <a:pt x="403" y="109"/>
                      <a:pt x="406" y="108"/>
                      <a:pt x="407" y="109"/>
                    </a:cubicBezTo>
                    <a:cubicBezTo>
                      <a:pt x="407" y="113"/>
                      <a:pt x="409" y="113"/>
                      <a:pt x="409" y="117"/>
                    </a:cubicBezTo>
                    <a:cubicBezTo>
                      <a:pt x="403" y="119"/>
                      <a:pt x="397" y="117"/>
                      <a:pt x="390" y="121"/>
                    </a:cubicBezTo>
                    <a:cubicBezTo>
                      <a:pt x="395" y="125"/>
                      <a:pt x="399" y="131"/>
                      <a:pt x="409" y="130"/>
                    </a:cubicBezTo>
                    <a:cubicBezTo>
                      <a:pt x="408" y="133"/>
                      <a:pt x="410" y="133"/>
                      <a:pt x="412" y="134"/>
                    </a:cubicBezTo>
                    <a:cubicBezTo>
                      <a:pt x="413" y="138"/>
                      <a:pt x="409" y="136"/>
                      <a:pt x="409" y="139"/>
                    </a:cubicBezTo>
                    <a:cubicBezTo>
                      <a:pt x="409" y="141"/>
                      <a:pt x="406" y="143"/>
                      <a:pt x="403" y="143"/>
                    </a:cubicBezTo>
                    <a:cubicBezTo>
                      <a:pt x="401" y="150"/>
                      <a:pt x="410" y="146"/>
                      <a:pt x="409" y="152"/>
                    </a:cubicBezTo>
                    <a:cubicBezTo>
                      <a:pt x="405" y="152"/>
                      <a:pt x="405" y="154"/>
                      <a:pt x="407" y="154"/>
                    </a:cubicBezTo>
                    <a:cubicBezTo>
                      <a:pt x="405" y="160"/>
                      <a:pt x="401" y="153"/>
                      <a:pt x="397" y="154"/>
                    </a:cubicBezTo>
                    <a:cubicBezTo>
                      <a:pt x="394" y="154"/>
                      <a:pt x="396" y="160"/>
                      <a:pt x="392" y="160"/>
                    </a:cubicBezTo>
                    <a:cubicBezTo>
                      <a:pt x="392" y="163"/>
                      <a:pt x="393" y="164"/>
                      <a:pt x="396" y="165"/>
                    </a:cubicBezTo>
                    <a:cubicBezTo>
                      <a:pt x="395" y="168"/>
                      <a:pt x="391" y="166"/>
                      <a:pt x="388" y="167"/>
                    </a:cubicBezTo>
                    <a:cubicBezTo>
                      <a:pt x="383" y="168"/>
                      <a:pt x="378" y="172"/>
                      <a:pt x="373" y="173"/>
                    </a:cubicBezTo>
                    <a:cubicBezTo>
                      <a:pt x="373" y="175"/>
                      <a:pt x="377" y="174"/>
                      <a:pt x="379" y="175"/>
                    </a:cubicBezTo>
                    <a:cubicBezTo>
                      <a:pt x="381" y="176"/>
                      <a:pt x="382" y="182"/>
                      <a:pt x="386" y="180"/>
                    </a:cubicBezTo>
                    <a:cubicBezTo>
                      <a:pt x="388" y="184"/>
                      <a:pt x="383" y="184"/>
                      <a:pt x="383" y="186"/>
                    </a:cubicBezTo>
                    <a:cubicBezTo>
                      <a:pt x="382" y="188"/>
                      <a:pt x="385" y="194"/>
                      <a:pt x="381" y="195"/>
                    </a:cubicBezTo>
                    <a:cubicBezTo>
                      <a:pt x="383" y="202"/>
                      <a:pt x="396" y="200"/>
                      <a:pt x="397" y="208"/>
                    </a:cubicBezTo>
                    <a:cubicBezTo>
                      <a:pt x="395" y="208"/>
                      <a:pt x="390" y="209"/>
                      <a:pt x="390" y="206"/>
                    </a:cubicBezTo>
                    <a:cubicBezTo>
                      <a:pt x="388" y="207"/>
                      <a:pt x="389" y="208"/>
                      <a:pt x="390" y="208"/>
                    </a:cubicBezTo>
                    <a:cubicBezTo>
                      <a:pt x="385" y="214"/>
                      <a:pt x="382" y="213"/>
                      <a:pt x="373" y="212"/>
                    </a:cubicBezTo>
                    <a:cubicBezTo>
                      <a:pt x="376" y="205"/>
                      <a:pt x="365" y="211"/>
                      <a:pt x="368" y="204"/>
                    </a:cubicBezTo>
                    <a:cubicBezTo>
                      <a:pt x="362" y="203"/>
                      <a:pt x="362" y="208"/>
                      <a:pt x="356" y="206"/>
                    </a:cubicBezTo>
                    <a:cubicBezTo>
                      <a:pt x="359" y="209"/>
                      <a:pt x="358" y="210"/>
                      <a:pt x="355" y="210"/>
                    </a:cubicBezTo>
                    <a:cubicBezTo>
                      <a:pt x="355" y="213"/>
                      <a:pt x="366" y="213"/>
                      <a:pt x="356" y="214"/>
                    </a:cubicBezTo>
                    <a:cubicBezTo>
                      <a:pt x="358" y="218"/>
                      <a:pt x="363" y="215"/>
                      <a:pt x="366" y="216"/>
                    </a:cubicBezTo>
                    <a:cubicBezTo>
                      <a:pt x="370" y="216"/>
                      <a:pt x="375" y="219"/>
                      <a:pt x="381" y="217"/>
                    </a:cubicBezTo>
                    <a:cubicBezTo>
                      <a:pt x="377" y="223"/>
                      <a:pt x="372" y="228"/>
                      <a:pt x="368" y="232"/>
                    </a:cubicBezTo>
                    <a:cubicBezTo>
                      <a:pt x="363" y="231"/>
                      <a:pt x="360" y="233"/>
                      <a:pt x="356" y="234"/>
                    </a:cubicBezTo>
                    <a:cubicBezTo>
                      <a:pt x="356" y="234"/>
                      <a:pt x="353" y="234"/>
                      <a:pt x="353" y="234"/>
                    </a:cubicBezTo>
                    <a:cubicBezTo>
                      <a:pt x="351" y="236"/>
                      <a:pt x="352" y="234"/>
                      <a:pt x="349" y="234"/>
                    </a:cubicBezTo>
                    <a:cubicBezTo>
                      <a:pt x="344" y="234"/>
                      <a:pt x="339" y="238"/>
                      <a:pt x="332" y="238"/>
                    </a:cubicBezTo>
                    <a:cubicBezTo>
                      <a:pt x="329" y="238"/>
                      <a:pt x="332" y="240"/>
                      <a:pt x="332" y="240"/>
                    </a:cubicBezTo>
                    <a:cubicBezTo>
                      <a:pt x="330" y="244"/>
                      <a:pt x="329" y="241"/>
                      <a:pt x="323" y="242"/>
                    </a:cubicBezTo>
                    <a:cubicBezTo>
                      <a:pt x="323" y="243"/>
                      <a:pt x="325" y="243"/>
                      <a:pt x="327" y="244"/>
                    </a:cubicBezTo>
                    <a:cubicBezTo>
                      <a:pt x="327" y="246"/>
                      <a:pt x="313" y="248"/>
                      <a:pt x="315" y="242"/>
                    </a:cubicBezTo>
                    <a:cubicBezTo>
                      <a:pt x="314" y="243"/>
                      <a:pt x="309" y="242"/>
                      <a:pt x="308" y="244"/>
                    </a:cubicBezTo>
                    <a:cubicBezTo>
                      <a:pt x="307" y="245"/>
                      <a:pt x="309" y="249"/>
                      <a:pt x="308" y="251"/>
                    </a:cubicBezTo>
                    <a:cubicBezTo>
                      <a:pt x="308" y="251"/>
                      <a:pt x="303" y="249"/>
                      <a:pt x="302" y="251"/>
                    </a:cubicBezTo>
                    <a:cubicBezTo>
                      <a:pt x="302" y="252"/>
                      <a:pt x="305" y="254"/>
                      <a:pt x="304" y="257"/>
                    </a:cubicBezTo>
                    <a:cubicBezTo>
                      <a:pt x="302" y="259"/>
                      <a:pt x="301" y="257"/>
                      <a:pt x="299" y="257"/>
                    </a:cubicBezTo>
                    <a:cubicBezTo>
                      <a:pt x="299" y="258"/>
                      <a:pt x="299" y="260"/>
                      <a:pt x="299" y="262"/>
                    </a:cubicBezTo>
                    <a:cubicBezTo>
                      <a:pt x="298" y="262"/>
                      <a:pt x="296" y="262"/>
                      <a:pt x="295" y="262"/>
                    </a:cubicBezTo>
                    <a:cubicBezTo>
                      <a:pt x="293" y="263"/>
                      <a:pt x="295" y="265"/>
                      <a:pt x="293" y="266"/>
                    </a:cubicBezTo>
                    <a:cubicBezTo>
                      <a:pt x="290" y="267"/>
                      <a:pt x="282" y="265"/>
                      <a:pt x="284" y="271"/>
                    </a:cubicBezTo>
                    <a:cubicBezTo>
                      <a:pt x="276" y="273"/>
                      <a:pt x="267" y="274"/>
                      <a:pt x="258" y="273"/>
                    </a:cubicBezTo>
                    <a:cubicBezTo>
                      <a:pt x="254" y="276"/>
                      <a:pt x="252" y="285"/>
                      <a:pt x="247" y="281"/>
                    </a:cubicBezTo>
                    <a:cubicBezTo>
                      <a:pt x="247" y="282"/>
                      <a:pt x="249" y="284"/>
                      <a:pt x="248" y="286"/>
                    </a:cubicBezTo>
                    <a:cubicBezTo>
                      <a:pt x="248" y="287"/>
                      <a:pt x="245" y="286"/>
                      <a:pt x="245" y="286"/>
                    </a:cubicBezTo>
                    <a:cubicBezTo>
                      <a:pt x="244" y="287"/>
                      <a:pt x="247" y="289"/>
                      <a:pt x="247" y="290"/>
                    </a:cubicBezTo>
                    <a:cubicBezTo>
                      <a:pt x="247" y="290"/>
                      <a:pt x="245" y="291"/>
                      <a:pt x="245" y="292"/>
                    </a:cubicBezTo>
                    <a:cubicBezTo>
                      <a:pt x="245" y="294"/>
                      <a:pt x="239" y="298"/>
                      <a:pt x="243" y="299"/>
                    </a:cubicBezTo>
                    <a:cubicBezTo>
                      <a:pt x="243" y="302"/>
                      <a:pt x="240" y="300"/>
                      <a:pt x="239" y="301"/>
                    </a:cubicBezTo>
                    <a:cubicBezTo>
                      <a:pt x="238" y="302"/>
                      <a:pt x="236" y="304"/>
                      <a:pt x="235" y="305"/>
                    </a:cubicBezTo>
                    <a:cubicBezTo>
                      <a:pt x="235" y="306"/>
                      <a:pt x="236" y="308"/>
                      <a:pt x="235" y="309"/>
                    </a:cubicBezTo>
                    <a:cubicBezTo>
                      <a:pt x="233" y="311"/>
                      <a:pt x="235" y="313"/>
                      <a:pt x="233" y="316"/>
                    </a:cubicBezTo>
                    <a:cubicBezTo>
                      <a:pt x="233" y="317"/>
                      <a:pt x="230" y="316"/>
                      <a:pt x="230" y="316"/>
                    </a:cubicBezTo>
                    <a:cubicBezTo>
                      <a:pt x="230" y="317"/>
                      <a:pt x="231" y="319"/>
                      <a:pt x="232" y="320"/>
                    </a:cubicBezTo>
                    <a:cubicBezTo>
                      <a:pt x="232" y="323"/>
                      <a:pt x="230" y="323"/>
                      <a:pt x="230" y="326"/>
                    </a:cubicBezTo>
                    <a:cubicBezTo>
                      <a:pt x="230" y="327"/>
                      <a:pt x="231" y="330"/>
                      <a:pt x="232" y="329"/>
                    </a:cubicBezTo>
                    <a:cubicBezTo>
                      <a:pt x="229" y="336"/>
                      <a:pt x="226" y="338"/>
                      <a:pt x="220" y="342"/>
                    </a:cubicBezTo>
                    <a:cubicBezTo>
                      <a:pt x="214" y="342"/>
                      <a:pt x="211" y="338"/>
                      <a:pt x="207" y="335"/>
                    </a:cubicBezTo>
                    <a:cubicBezTo>
                      <a:pt x="202" y="342"/>
                      <a:pt x="191" y="331"/>
                      <a:pt x="192" y="331"/>
                    </a:cubicBezTo>
                    <a:cubicBezTo>
                      <a:pt x="191" y="331"/>
                      <a:pt x="190" y="335"/>
                      <a:pt x="191" y="335"/>
                    </a:cubicBezTo>
                    <a:cubicBezTo>
                      <a:pt x="188" y="334"/>
                      <a:pt x="188" y="331"/>
                      <a:pt x="187" y="329"/>
                    </a:cubicBezTo>
                    <a:cubicBezTo>
                      <a:pt x="185" y="327"/>
                      <a:pt x="180" y="327"/>
                      <a:pt x="181" y="322"/>
                    </a:cubicBezTo>
                    <a:cubicBezTo>
                      <a:pt x="179" y="319"/>
                      <a:pt x="176" y="318"/>
                      <a:pt x="174" y="316"/>
                    </a:cubicBezTo>
                    <a:cubicBezTo>
                      <a:pt x="174" y="314"/>
                      <a:pt x="176" y="315"/>
                      <a:pt x="178" y="314"/>
                    </a:cubicBezTo>
                    <a:cubicBezTo>
                      <a:pt x="177" y="310"/>
                      <a:pt x="173" y="312"/>
                      <a:pt x="170" y="309"/>
                    </a:cubicBezTo>
                    <a:cubicBezTo>
                      <a:pt x="169" y="307"/>
                      <a:pt x="169" y="304"/>
                      <a:pt x="166" y="303"/>
                    </a:cubicBezTo>
                    <a:cubicBezTo>
                      <a:pt x="163" y="307"/>
                      <a:pt x="166" y="300"/>
                      <a:pt x="166" y="301"/>
                    </a:cubicBezTo>
                    <a:cubicBezTo>
                      <a:pt x="166" y="299"/>
                      <a:pt x="164" y="301"/>
                      <a:pt x="163" y="299"/>
                    </a:cubicBezTo>
                    <a:cubicBezTo>
                      <a:pt x="161" y="297"/>
                      <a:pt x="164" y="294"/>
                      <a:pt x="161" y="294"/>
                    </a:cubicBezTo>
                    <a:cubicBezTo>
                      <a:pt x="157" y="294"/>
                      <a:pt x="160" y="286"/>
                      <a:pt x="157" y="290"/>
                    </a:cubicBezTo>
                    <a:cubicBezTo>
                      <a:pt x="155" y="289"/>
                      <a:pt x="155" y="286"/>
                      <a:pt x="151" y="286"/>
                    </a:cubicBezTo>
                    <a:cubicBezTo>
                      <a:pt x="152" y="284"/>
                      <a:pt x="155" y="283"/>
                      <a:pt x="155" y="281"/>
                    </a:cubicBezTo>
                    <a:cubicBezTo>
                      <a:pt x="155" y="278"/>
                      <a:pt x="151" y="279"/>
                      <a:pt x="148" y="279"/>
                    </a:cubicBezTo>
                    <a:cubicBezTo>
                      <a:pt x="146" y="272"/>
                      <a:pt x="147" y="269"/>
                      <a:pt x="150" y="262"/>
                    </a:cubicBezTo>
                    <a:cubicBezTo>
                      <a:pt x="145" y="259"/>
                      <a:pt x="153" y="256"/>
                      <a:pt x="146" y="257"/>
                    </a:cubicBezTo>
                    <a:cubicBezTo>
                      <a:pt x="145" y="254"/>
                      <a:pt x="149" y="256"/>
                      <a:pt x="150" y="255"/>
                    </a:cubicBezTo>
                    <a:cubicBezTo>
                      <a:pt x="150" y="254"/>
                      <a:pt x="149" y="251"/>
                      <a:pt x="150" y="251"/>
                    </a:cubicBezTo>
                    <a:cubicBezTo>
                      <a:pt x="151" y="251"/>
                      <a:pt x="152" y="253"/>
                      <a:pt x="153" y="253"/>
                    </a:cubicBezTo>
                    <a:cubicBezTo>
                      <a:pt x="153" y="249"/>
                      <a:pt x="153" y="245"/>
                      <a:pt x="153" y="242"/>
                    </a:cubicBezTo>
                    <a:cubicBezTo>
                      <a:pt x="156" y="242"/>
                      <a:pt x="158" y="240"/>
                      <a:pt x="159" y="238"/>
                    </a:cubicBezTo>
                    <a:cubicBezTo>
                      <a:pt x="161" y="238"/>
                      <a:pt x="160" y="240"/>
                      <a:pt x="161" y="242"/>
                    </a:cubicBezTo>
                    <a:cubicBezTo>
                      <a:pt x="163" y="240"/>
                      <a:pt x="163" y="237"/>
                      <a:pt x="166" y="238"/>
                    </a:cubicBezTo>
                    <a:cubicBezTo>
                      <a:pt x="168" y="236"/>
                      <a:pt x="164" y="235"/>
                      <a:pt x="164" y="234"/>
                    </a:cubicBezTo>
                    <a:cubicBezTo>
                      <a:pt x="165" y="232"/>
                      <a:pt x="170" y="232"/>
                      <a:pt x="170" y="230"/>
                    </a:cubicBezTo>
                    <a:cubicBezTo>
                      <a:pt x="171" y="227"/>
                      <a:pt x="164" y="226"/>
                      <a:pt x="168" y="221"/>
                    </a:cubicBezTo>
                    <a:cubicBezTo>
                      <a:pt x="160" y="226"/>
                      <a:pt x="172" y="217"/>
                      <a:pt x="159" y="219"/>
                    </a:cubicBezTo>
                    <a:cubicBezTo>
                      <a:pt x="158" y="213"/>
                      <a:pt x="164" y="214"/>
                      <a:pt x="170" y="214"/>
                    </a:cubicBezTo>
                    <a:cubicBezTo>
                      <a:pt x="170" y="212"/>
                      <a:pt x="166" y="212"/>
                      <a:pt x="166" y="210"/>
                    </a:cubicBezTo>
                    <a:cubicBezTo>
                      <a:pt x="167" y="208"/>
                      <a:pt x="164" y="209"/>
                      <a:pt x="163" y="208"/>
                    </a:cubicBezTo>
                    <a:cubicBezTo>
                      <a:pt x="162" y="208"/>
                      <a:pt x="163" y="205"/>
                      <a:pt x="163" y="204"/>
                    </a:cubicBezTo>
                    <a:cubicBezTo>
                      <a:pt x="162" y="204"/>
                      <a:pt x="158" y="201"/>
                      <a:pt x="157" y="201"/>
                    </a:cubicBezTo>
                    <a:cubicBezTo>
                      <a:pt x="156" y="201"/>
                      <a:pt x="154" y="196"/>
                      <a:pt x="151" y="193"/>
                    </a:cubicBezTo>
                    <a:cubicBezTo>
                      <a:pt x="149" y="196"/>
                      <a:pt x="148" y="199"/>
                      <a:pt x="146" y="193"/>
                    </a:cubicBezTo>
                    <a:cubicBezTo>
                      <a:pt x="144" y="194"/>
                      <a:pt x="144" y="197"/>
                      <a:pt x="144" y="199"/>
                    </a:cubicBezTo>
                    <a:cubicBezTo>
                      <a:pt x="141" y="199"/>
                      <a:pt x="138" y="199"/>
                      <a:pt x="135" y="199"/>
                    </a:cubicBezTo>
                    <a:cubicBezTo>
                      <a:pt x="129" y="191"/>
                      <a:pt x="133" y="185"/>
                      <a:pt x="135" y="176"/>
                    </a:cubicBezTo>
                    <a:cubicBezTo>
                      <a:pt x="134" y="175"/>
                      <a:pt x="133" y="173"/>
                      <a:pt x="133" y="171"/>
                    </a:cubicBezTo>
                    <a:cubicBezTo>
                      <a:pt x="131" y="171"/>
                      <a:pt x="131" y="173"/>
                      <a:pt x="131" y="175"/>
                    </a:cubicBezTo>
                    <a:cubicBezTo>
                      <a:pt x="126" y="175"/>
                      <a:pt x="133" y="164"/>
                      <a:pt x="125" y="167"/>
                    </a:cubicBezTo>
                    <a:cubicBezTo>
                      <a:pt x="128" y="164"/>
                      <a:pt x="128" y="162"/>
                      <a:pt x="125" y="160"/>
                    </a:cubicBezTo>
                    <a:cubicBezTo>
                      <a:pt x="125" y="157"/>
                      <a:pt x="122" y="158"/>
                      <a:pt x="120" y="158"/>
                    </a:cubicBezTo>
                    <a:cubicBezTo>
                      <a:pt x="118" y="155"/>
                      <a:pt x="119" y="151"/>
                      <a:pt x="118" y="148"/>
                    </a:cubicBezTo>
                    <a:cubicBezTo>
                      <a:pt x="117" y="146"/>
                      <a:pt x="112" y="146"/>
                      <a:pt x="114" y="141"/>
                    </a:cubicBezTo>
                    <a:cubicBezTo>
                      <a:pt x="111" y="142"/>
                      <a:pt x="110" y="140"/>
                      <a:pt x="109" y="139"/>
                    </a:cubicBezTo>
                    <a:cubicBezTo>
                      <a:pt x="108" y="139"/>
                      <a:pt x="105" y="140"/>
                      <a:pt x="105" y="139"/>
                    </a:cubicBezTo>
                    <a:cubicBezTo>
                      <a:pt x="103" y="136"/>
                      <a:pt x="88" y="138"/>
                      <a:pt x="84" y="132"/>
                    </a:cubicBezTo>
                    <a:cubicBezTo>
                      <a:pt x="77" y="135"/>
                      <a:pt x="62" y="127"/>
                      <a:pt x="58" y="132"/>
                    </a:cubicBezTo>
                    <a:cubicBezTo>
                      <a:pt x="56" y="135"/>
                      <a:pt x="56" y="131"/>
                      <a:pt x="53" y="132"/>
                    </a:cubicBezTo>
                    <a:cubicBezTo>
                      <a:pt x="48" y="132"/>
                      <a:pt x="44" y="135"/>
                      <a:pt x="40" y="135"/>
                    </a:cubicBezTo>
                    <a:cubicBezTo>
                      <a:pt x="40" y="135"/>
                      <a:pt x="39" y="134"/>
                      <a:pt x="38" y="134"/>
                    </a:cubicBezTo>
                    <a:cubicBezTo>
                      <a:pt x="36" y="133"/>
                      <a:pt x="34" y="134"/>
                      <a:pt x="32" y="134"/>
                    </a:cubicBezTo>
                    <a:cubicBezTo>
                      <a:pt x="32" y="130"/>
                      <a:pt x="31" y="129"/>
                      <a:pt x="28" y="128"/>
                    </a:cubicBezTo>
                    <a:cubicBezTo>
                      <a:pt x="28" y="125"/>
                      <a:pt x="33" y="127"/>
                      <a:pt x="34" y="126"/>
                    </a:cubicBezTo>
                    <a:cubicBezTo>
                      <a:pt x="35" y="125"/>
                      <a:pt x="29" y="121"/>
                      <a:pt x="38" y="122"/>
                    </a:cubicBezTo>
                    <a:cubicBezTo>
                      <a:pt x="35" y="117"/>
                      <a:pt x="21" y="123"/>
                      <a:pt x="17" y="119"/>
                    </a:cubicBezTo>
                    <a:cubicBezTo>
                      <a:pt x="21" y="109"/>
                      <a:pt x="33" y="119"/>
                      <a:pt x="40" y="111"/>
                    </a:cubicBezTo>
                    <a:cubicBezTo>
                      <a:pt x="36" y="107"/>
                      <a:pt x="24" y="110"/>
                      <a:pt x="19" y="111"/>
                    </a:cubicBezTo>
                    <a:cubicBezTo>
                      <a:pt x="17" y="109"/>
                      <a:pt x="18" y="108"/>
                      <a:pt x="19" y="106"/>
                    </a:cubicBezTo>
                    <a:cubicBezTo>
                      <a:pt x="18" y="105"/>
                      <a:pt x="17" y="106"/>
                      <a:pt x="17" y="107"/>
                    </a:cubicBezTo>
                    <a:cubicBezTo>
                      <a:pt x="15" y="107"/>
                      <a:pt x="16" y="105"/>
                      <a:pt x="15" y="104"/>
                    </a:cubicBezTo>
                    <a:cubicBezTo>
                      <a:pt x="8" y="105"/>
                      <a:pt x="5" y="102"/>
                      <a:pt x="0" y="100"/>
                    </a:cubicBezTo>
                    <a:cubicBezTo>
                      <a:pt x="4" y="88"/>
                      <a:pt x="19" y="91"/>
                      <a:pt x="28" y="89"/>
                    </a:cubicBezTo>
                    <a:cubicBezTo>
                      <a:pt x="31" y="88"/>
                      <a:pt x="30" y="89"/>
                      <a:pt x="32" y="87"/>
                    </a:cubicBezTo>
                    <a:cubicBezTo>
                      <a:pt x="32" y="87"/>
                      <a:pt x="35" y="85"/>
                      <a:pt x="34" y="85"/>
                    </a:cubicBezTo>
                    <a:cubicBezTo>
                      <a:pt x="39" y="83"/>
                      <a:pt x="46" y="85"/>
                      <a:pt x="49" y="83"/>
                    </a:cubicBezTo>
                    <a:cubicBezTo>
                      <a:pt x="51" y="82"/>
                      <a:pt x="49" y="81"/>
                      <a:pt x="51" y="80"/>
                    </a:cubicBezTo>
                    <a:cubicBezTo>
                      <a:pt x="52" y="78"/>
                      <a:pt x="55" y="79"/>
                      <a:pt x="56" y="78"/>
                    </a:cubicBezTo>
                    <a:cubicBezTo>
                      <a:pt x="58" y="76"/>
                      <a:pt x="59" y="74"/>
                      <a:pt x="62" y="72"/>
                    </a:cubicBezTo>
                    <a:cubicBezTo>
                      <a:pt x="64" y="66"/>
                      <a:pt x="56" y="71"/>
                      <a:pt x="58" y="65"/>
                    </a:cubicBezTo>
                    <a:cubicBezTo>
                      <a:pt x="55" y="62"/>
                      <a:pt x="55" y="68"/>
                      <a:pt x="55" y="68"/>
                    </a:cubicBezTo>
                    <a:cubicBezTo>
                      <a:pt x="53" y="69"/>
                      <a:pt x="45" y="64"/>
                      <a:pt x="40" y="66"/>
                    </a:cubicBezTo>
                    <a:cubicBezTo>
                      <a:pt x="37" y="61"/>
                      <a:pt x="44" y="64"/>
                      <a:pt x="45" y="63"/>
                    </a:cubicBezTo>
                    <a:cubicBezTo>
                      <a:pt x="45" y="62"/>
                      <a:pt x="45" y="61"/>
                      <a:pt x="45" y="61"/>
                    </a:cubicBezTo>
                    <a:cubicBezTo>
                      <a:pt x="46" y="60"/>
                      <a:pt x="48" y="61"/>
                      <a:pt x="49" y="61"/>
                    </a:cubicBezTo>
                    <a:cubicBezTo>
                      <a:pt x="49" y="60"/>
                      <a:pt x="50" y="57"/>
                      <a:pt x="51" y="57"/>
                    </a:cubicBezTo>
                    <a:cubicBezTo>
                      <a:pt x="53" y="56"/>
                      <a:pt x="52" y="59"/>
                      <a:pt x="53" y="59"/>
                    </a:cubicBezTo>
                    <a:cubicBezTo>
                      <a:pt x="53" y="59"/>
                      <a:pt x="59" y="58"/>
                      <a:pt x="58" y="53"/>
                    </a:cubicBezTo>
                    <a:cubicBezTo>
                      <a:pt x="62" y="53"/>
                      <a:pt x="62" y="56"/>
                      <a:pt x="66" y="55"/>
                    </a:cubicBezTo>
                    <a:cubicBezTo>
                      <a:pt x="69" y="55"/>
                      <a:pt x="66" y="53"/>
                      <a:pt x="66" y="53"/>
                    </a:cubicBezTo>
                    <a:cubicBezTo>
                      <a:pt x="66" y="51"/>
                      <a:pt x="70" y="52"/>
                      <a:pt x="69" y="48"/>
                    </a:cubicBezTo>
                    <a:cubicBezTo>
                      <a:pt x="74" y="48"/>
                      <a:pt x="78" y="48"/>
                      <a:pt x="83" y="48"/>
                    </a:cubicBezTo>
                    <a:cubicBezTo>
                      <a:pt x="87" y="48"/>
                      <a:pt x="83" y="40"/>
                      <a:pt x="84" y="37"/>
                    </a:cubicBezTo>
                    <a:cubicBezTo>
                      <a:pt x="91" y="38"/>
                      <a:pt x="97" y="40"/>
                      <a:pt x="103" y="37"/>
                    </a:cubicBezTo>
                    <a:cubicBezTo>
                      <a:pt x="103" y="35"/>
                      <a:pt x="101" y="35"/>
                      <a:pt x="99" y="35"/>
                    </a:cubicBezTo>
                    <a:cubicBezTo>
                      <a:pt x="101" y="32"/>
                      <a:pt x="107" y="33"/>
                      <a:pt x="110" y="31"/>
                    </a:cubicBezTo>
                    <a:cubicBezTo>
                      <a:pt x="115" y="28"/>
                      <a:pt x="129" y="30"/>
                      <a:pt x="140" y="29"/>
                    </a:cubicBezTo>
                    <a:cubicBezTo>
                      <a:pt x="143" y="29"/>
                      <a:pt x="144" y="27"/>
                      <a:pt x="146" y="27"/>
                    </a:cubicBezTo>
                    <a:cubicBezTo>
                      <a:pt x="151" y="27"/>
                      <a:pt x="155" y="29"/>
                      <a:pt x="159" y="27"/>
                    </a:cubicBezTo>
                    <a:cubicBezTo>
                      <a:pt x="158" y="29"/>
                      <a:pt x="160" y="34"/>
                      <a:pt x="161" y="33"/>
                    </a:cubicBezTo>
                    <a:cubicBezTo>
                      <a:pt x="163" y="30"/>
                      <a:pt x="161" y="32"/>
                      <a:pt x="166" y="37"/>
                    </a:cubicBezTo>
                    <a:cubicBezTo>
                      <a:pt x="170" y="36"/>
                      <a:pt x="163" y="31"/>
                      <a:pt x="172" y="33"/>
                    </a:cubicBezTo>
                    <a:cubicBezTo>
                      <a:pt x="169" y="30"/>
                      <a:pt x="175" y="26"/>
                      <a:pt x="166" y="25"/>
                    </a:cubicBezTo>
                    <a:cubicBezTo>
                      <a:pt x="167" y="22"/>
                      <a:pt x="181" y="16"/>
                      <a:pt x="181" y="24"/>
                    </a:cubicBezTo>
                    <a:cubicBezTo>
                      <a:pt x="187" y="24"/>
                      <a:pt x="186" y="21"/>
                      <a:pt x="191" y="24"/>
                    </a:cubicBezTo>
                    <a:cubicBezTo>
                      <a:pt x="193" y="25"/>
                      <a:pt x="194" y="26"/>
                      <a:pt x="196" y="27"/>
                    </a:cubicBezTo>
                    <a:cubicBezTo>
                      <a:pt x="198" y="29"/>
                      <a:pt x="204" y="29"/>
                      <a:pt x="211" y="31"/>
                    </a:cubicBezTo>
                    <a:cubicBezTo>
                      <a:pt x="211" y="29"/>
                      <a:pt x="209" y="30"/>
                      <a:pt x="207" y="29"/>
                    </a:cubicBezTo>
                    <a:cubicBezTo>
                      <a:pt x="208" y="27"/>
                      <a:pt x="210" y="25"/>
                      <a:pt x="213" y="25"/>
                    </a:cubicBezTo>
                    <a:cubicBezTo>
                      <a:pt x="210" y="21"/>
                      <a:pt x="202" y="21"/>
                      <a:pt x="196" y="20"/>
                    </a:cubicBezTo>
                    <a:cubicBezTo>
                      <a:pt x="196" y="15"/>
                      <a:pt x="204" y="16"/>
                      <a:pt x="209" y="16"/>
                    </a:cubicBezTo>
                    <a:cubicBezTo>
                      <a:pt x="210" y="12"/>
                      <a:pt x="207" y="13"/>
                      <a:pt x="204" y="12"/>
                    </a:cubicBezTo>
                    <a:cubicBezTo>
                      <a:pt x="208" y="5"/>
                      <a:pt x="215" y="12"/>
                      <a:pt x="220" y="12"/>
                    </a:cubicBezTo>
                    <a:cubicBezTo>
                      <a:pt x="224" y="13"/>
                      <a:pt x="224" y="10"/>
                      <a:pt x="228" y="11"/>
                    </a:cubicBezTo>
                    <a:cubicBezTo>
                      <a:pt x="237" y="11"/>
                      <a:pt x="243" y="15"/>
                      <a:pt x="250" y="11"/>
                    </a:cubicBezTo>
                    <a:cubicBezTo>
                      <a:pt x="253" y="9"/>
                      <a:pt x="257" y="10"/>
                      <a:pt x="261" y="9"/>
                    </a:cubicBezTo>
                    <a:cubicBezTo>
                      <a:pt x="264" y="8"/>
                      <a:pt x="263" y="5"/>
                      <a:pt x="263" y="3"/>
                    </a:cubicBezTo>
                    <a:cubicBezTo>
                      <a:pt x="266" y="3"/>
                      <a:pt x="270" y="4"/>
                      <a:pt x="273" y="3"/>
                    </a:cubicBezTo>
                    <a:cubicBezTo>
                      <a:pt x="275" y="3"/>
                      <a:pt x="276" y="1"/>
                      <a:pt x="278" y="1"/>
                    </a:cubicBezTo>
                    <a:cubicBezTo>
                      <a:pt x="282" y="1"/>
                      <a:pt x="287" y="4"/>
                      <a:pt x="295" y="3"/>
                    </a:cubicBezTo>
                    <a:cubicBezTo>
                      <a:pt x="300" y="2"/>
                      <a:pt x="312" y="0"/>
                      <a:pt x="323" y="1"/>
                    </a:cubicBezTo>
                    <a:cubicBezTo>
                      <a:pt x="326" y="1"/>
                      <a:pt x="326" y="3"/>
                      <a:pt x="329" y="3"/>
                    </a:cubicBezTo>
                    <a:cubicBezTo>
                      <a:pt x="339" y="5"/>
                      <a:pt x="349" y="1"/>
                      <a:pt x="349" y="11"/>
                    </a:cubicBezTo>
                    <a:cubicBezTo>
                      <a:pt x="354" y="12"/>
                      <a:pt x="354" y="8"/>
                      <a:pt x="358" y="9"/>
                    </a:cubicBezTo>
                    <a:cubicBezTo>
                      <a:pt x="358" y="15"/>
                      <a:pt x="365" y="13"/>
                      <a:pt x="368" y="16"/>
                    </a:cubicBezTo>
                    <a:cubicBezTo>
                      <a:pt x="373" y="18"/>
                      <a:pt x="373" y="14"/>
                      <a:pt x="377" y="14"/>
                    </a:cubicBezTo>
                    <a:cubicBezTo>
                      <a:pt x="375" y="21"/>
                      <a:pt x="384" y="17"/>
                      <a:pt x="388" y="18"/>
                    </a:cubicBezTo>
                    <a:cubicBezTo>
                      <a:pt x="385" y="22"/>
                      <a:pt x="385" y="19"/>
                      <a:pt x="386" y="25"/>
                    </a:cubicBezTo>
                    <a:cubicBezTo>
                      <a:pt x="384" y="23"/>
                      <a:pt x="382" y="24"/>
                      <a:pt x="383" y="27"/>
                    </a:cubicBezTo>
                    <a:cubicBezTo>
                      <a:pt x="363" y="29"/>
                      <a:pt x="339" y="30"/>
                      <a:pt x="325" y="31"/>
                    </a:cubicBezTo>
                    <a:cubicBezTo>
                      <a:pt x="323" y="31"/>
                      <a:pt x="323" y="32"/>
                      <a:pt x="323" y="33"/>
                    </a:cubicBezTo>
                    <a:cubicBezTo>
                      <a:pt x="321" y="33"/>
                      <a:pt x="322" y="31"/>
                      <a:pt x="323" y="31"/>
                    </a:cubicBezTo>
                    <a:cubicBezTo>
                      <a:pt x="324" y="30"/>
                      <a:pt x="320" y="29"/>
                      <a:pt x="319" y="29"/>
                    </a:cubicBezTo>
                    <a:cubicBezTo>
                      <a:pt x="319" y="30"/>
                      <a:pt x="320" y="33"/>
                      <a:pt x="319" y="33"/>
                    </a:cubicBezTo>
                    <a:cubicBezTo>
                      <a:pt x="316" y="34"/>
                      <a:pt x="312" y="32"/>
                      <a:pt x="310" y="3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80" name="íśľîḑé">
                <a:extLst>
                  <a:ext uri="{FF2B5EF4-FFF2-40B4-BE49-F238E27FC236}">
                    <a16:creationId xmlns="" xmlns:a16="http://schemas.microsoft.com/office/drawing/2014/main" id="{7D5C5311-74AF-4632-9DEB-DCF063F3033B}"/>
                  </a:ext>
                </a:extLst>
              </p:cNvPr>
              <p:cNvSpPr/>
              <p:nvPr/>
            </p:nvSpPr>
            <p:spPr bwMode="auto">
              <a:xfrm>
                <a:off x="4224375" y="434497"/>
                <a:ext cx="466461" cy="253542"/>
              </a:xfrm>
              <a:custGeom>
                <a:avLst/>
                <a:gdLst>
                  <a:gd name="T0" fmla="*/ 209 w 224"/>
                  <a:gd name="T1" fmla="*/ 12 h 122"/>
                  <a:gd name="T2" fmla="*/ 222 w 224"/>
                  <a:gd name="T3" fmla="*/ 19 h 122"/>
                  <a:gd name="T4" fmla="*/ 217 w 224"/>
                  <a:gd name="T5" fmla="*/ 23 h 122"/>
                  <a:gd name="T6" fmla="*/ 207 w 224"/>
                  <a:gd name="T7" fmla="*/ 27 h 122"/>
                  <a:gd name="T8" fmla="*/ 181 w 224"/>
                  <a:gd name="T9" fmla="*/ 32 h 122"/>
                  <a:gd name="T10" fmla="*/ 193 w 224"/>
                  <a:gd name="T11" fmla="*/ 36 h 122"/>
                  <a:gd name="T12" fmla="*/ 170 w 224"/>
                  <a:gd name="T13" fmla="*/ 45 h 122"/>
                  <a:gd name="T14" fmla="*/ 163 w 224"/>
                  <a:gd name="T15" fmla="*/ 49 h 122"/>
                  <a:gd name="T16" fmla="*/ 152 w 224"/>
                  <a:gd name="T17" fmla="*/ 55 h 122"/>
                  <a:gd name="T18" fmla="*/ 133 w 224"/>
                  <a:gd name="T19" fmla="*/ 62 h 122"/>
                  <a:gd name="T20" fmla="*/ 127 w 224"/>
                  <a:gd name="T21" fmla="*/ 68 h 122"/>
                  <a:gd name="T22" fmla="*/ 114 w 224"/>
                  <a:gd name="T23" fmla="*/ 70 h 122"/>
                  <a:gd name="T24" fmla="*/ 122 w 224"/>
                  <a:gd name="T25" fmla="*/ 81 h 122"/>
                  <a:gd name="T26" fmla="*/ 109 w 224"/>
                  <a:gd name="T27" fmla="*/ 90 h 122"/>
                  <a:gd name="T28" fmla="*/ 99 w 224"/>
                  <a:gd name="T29" fmla="*/ 96 h 122"/>
                  <a:gd name="T30" fmla="*/ 83 w 224"/>
                  <a:gd name="T31" fmla="*/ 107 h 122"/>
                  <a:gd name="T32" fmla="*/ 88 w 224"/>
                  <a:gd name="T33" fmla="*/ 116 h 122"/>
                  <a:gd name="T34" fmla="*/ 73 w 224"/>
                  <a:gd name="T35" fmla="*/ 120 h 122"/>
                  <a:gd name="T36" fmla="*/ 45 w 224"/>
                  <a:gd name="T37" fmla="*/ 114 h 122"/>
                  <a:gd name="T38" fmla="*/ 36 w 224"/>
                  <a:gd name="T39" fmla="*/ 116 h 122"/>
                  <a:gd name="T40" fmla="*/ 23 w 224"/>
                  <a:gd name="T41" fmla="*/ 107 h 122"/>
                  <a:gd name="T42" fmla="*/ 36 w 224"/>
                  <a:gd name="T43" fmla="*/ 96 h 122"/>
                  <a:gd name="T44" fmla="*/ 51 w 224"/>
                  <a:gd name="T45" fmla="*/ 96 h 122"/>
                  <a:gd name="T46" fmla="*/ 25 w 224"/>
                  <a:gd name="T47" fmla="*/ 90 h 122"/>
                  <a:gd name="T48" fmla="*/ 40 w 224"/>
                  <a:gd name="T49" fmla="*/ 79 h 122"/>
                  <a:gd name="T50" fmla="*/ 53 w 224"/>
                  <a:gd name="T51" fmla="*/ 79 h 122"/>
                  <a:gd name="T52" fmla="*/ 53 w 224"/>
                  <a:gd name="T53" fmla="*/ 71 h 122"/>
                  <a:gd name="T54" fmla="*/ 49 w 224"/>
                  <a:gd name="T55" fmla="*/ 62 h 122"/>
                  <a:gd name="T56" fmla="*/ 40 w 224"/>
                  <a:gd name="T57" fmla="*/ 58 h 122"/>
                  <a:gd name="T58" fmla="*/ 60 w 224"/>
                  <a:gd name="T59" fmla="*/ 56 h 122"/>
                  <a:gd name="T60" fmla="*/ 68 w 224"/>
                  <a:gd name="T61" fmla="*/ 53 h 122"/>
                  <a:gd name="T62" fmla="*/ 83 w 224"/>
                  <a:gd name="T63" fmla="*/ 42 h 122"/>
                  <a:gd name="T64" fmla="*/ 51 w 224"/>
                  <a:gd name="T65" fmla="*/ 47 h 122"/>
                  <a:gd name="T66" fmla="*/ 29 w 224"/>
                  <a:gd name="T67" fmla="*/ 42 h 122"/>
                  <a:gd name="T68" fmla="*/ 6 w 224"/>
                  <a:gd name="T69" fmla="*/ 36 h 122"/>
                  <a:gd name="T70" fmla="*/ 2 w 224"/>
                  <a:gd name="T71" fmla="*/ 25 h 122"/>
                  <a:gd name="T72" fmla="*/ 40 w 224"/>
                  <a:gd name="T73" fmla="*/ 15 h 122"/>
                  <a:gd name="T74" fmla="*/ 66 w 224"/>
                  <a:gd name="T75" fmla="*/ 10 h 122"/>
                  <a:gd name="T76" fmla="*/ 97 w 224"/>
                  <a:gd name="T77" fmla="*/ 4 h 122"/>
                  <a:gd name="T78" fmla="*/ 129 w 224"/>
                  <a:gd name="T79" fmla="*/ 2 h 122"/>
                  <a:gd name="T80" fmla="*/ 146 w 224"/>
                  <a:gd name="T81" fmla="*/ 2 h 122"/>
                  <a:gd name="T82" fmla="*/ 178 w 224"/>
                  <a:gd name="T83" fmla="*/ 2 h 122"/>
                  <a:gd name="T84" fmla="*/ 209 w 224"/>
                  <a:gd name="T85" fmla="*/ 4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24" h="122">
                    <a:moveTo>
                      <a:pt x="209" y="4"/>
                    </a:moveTo>
                    <a:cubicBezTo>
                      <a:pt x="206" y="8"/>
                      <a:pt x="209" y="7"/>
                      <a:pt x="209" y="12"/>
                    </a:cubicBezTo>
                    <a:cubicBezTo>
                      <a:pt x="214" y="12"/>
                      <a:pt x="219" y="12"/>
                      <a:pt x="224" y="12"/>
                    </a:cubicBezTo>
                    <a:cubicBezTo>
                      <a:pt x="224" y="15"/>
                      <a:pt x="222" y="16"/>
                      <a:pt x="222" y="19"/>
                    </a:cubicBezTo>
                    <a:cubicBezTo>
                      <a:pt x="221" y="20"/>
                      <a:pt x="218" y="18"/>
                      <a:pt x="217" y="19"/>
                    </a:cubicBezTo>
                    <a:cubicBezTo>
                      <a:pt x="216" y="20"/>
                      <a:pt x="217" y="23"/>
                      <a:pt x="217" y="23"/>
                    </a:cubicBezTo>
                    <a:cubicBezTo>
                      <a:pt x="214" y="24"/>
                      <a:pt x="210" y="25"/>
                      <a:pt x="209" y="23"/>
                    </a:cubicBezTo>
                    <a:cubicBezTo>
                      <a:pt x="207" y="22"/>
                      <a:pt x="208" y="26"/>
                      <a:pt x="207" y="27"/>
                    </a:cubicBezTo>
                    <a:cubicBezTo>
                      <a:pt x="205" y="28"/>
                      <a:pt x="200" y="25"/>
                      <a:pt x="200" y="29"/>
                    </a:cubicBezTo>
                    <a:cubicBezTo>
                      <a:pt x="194" y="28"/>
                      <a:pt x="185" y="26"/>
                      <a:pt x="181" y="32"/>
                    </a:cubicBezTo>
                    <a:cubicBezTo>
                      <a:pt x="183" y="37"/>
                      <a:pt x="191" y="32"/>
                      <a:pt x="193" y="30"/>
                    </a:cubicBezTo>
                    <a:cubicBezTo>
                      <a:pt x="195" y="31"/>
                      <a:pt x="192" y="33"/>
                      <a:pt x="193" y="36"/>
                    </a:cubicBezTo>
                    <a:cubicBezTo>
                      <a:pt x="186" y="36"/>
                      <a:pt x="182" y="39"/>
                      <a:pt x="176" y="40"/>
                    </a:cubicBezTo>
                    <a:cubicBezTo>
                      <a:pt x="173" y="41"/>
                      <a:pt x="171" y="43"/>
                      <a:pt x="170" y="45"/>
                    </a:cubicBezTo>
                    <a:cubicBezTo>
                      <a:pt x="169" y="46"/>
                      <a:pt x="166" y="45"/>
                      <a:pt x="165" y="45"/>
                    </a:cubicBezTo>
                    <a:cubicBezTo>
                      <a:pt x="163" y="46"/>
                      <a:pt x="164" y="48"/>
                      <a:pt x="163" y="49"/>
                    </a:cubicBezTo>
                    <a:cubicBezTo>
                      <a:pt x="161" y="50"/>
                      <a:pt x="157" y="47"/>
                      <a:pt x="157" y="51"/>
                    </a:cubicBezTo>
                    <a:cubicBezTo>
                      <a:pt x="157" y="54"/>
                      <a:pt x="152" y="52"/>
                      <a:pt x="152" y="55"/>
                    </a:cubicBezTo>
                    <a:cubicBezTo>
                      <a:pt x="151" y="59"/>
                      <a:pt x="146" y="56"/>
                      <a:pt x="144" y="58"/>
                    </a:cubicBezTo>
                    <a:cubicBezTo>
                      <a:pt x="142" y="61"/>
                      <a:pt x="137" y="60"/>
                      <a:pt x="133" y="62"/>
                    </a:cubicBezTo>
                    <a:cubicBezTo>
                      <a:pt x="132" y="62"/>
                      <a:pt x="133" y="64"/>
                      <a:pt x="131" y="64"/>
                    </a:cubicBezTo>
                    <a:cubicBezTo>
                      <a:pt x="126" y="64"/>
                      <a:pt x="129" y="66"/>
                      <a:pt x="127" y="68"/>
                    </a:cubicBezTo>
                    <a:cubicBezTo>
                      <a:pt x="127" y="68"/>
                      <a:pt x="126" y="68"/>
                      <a:pt x="125" y="68"/>
                    </a:cubicBezTo>
                    <a:cubicBezTo>
                      <a:pt x="124" y="68"/>
                      <a:pt x="120" y="71"/>
                      <a:pt x="114" y="70"/>
                    </a:cubicBezTo>
                    <a:cubicBezTo>
                      <a:pt x="115" y="72"/>
                      <a:pt x="122" y="73"/>
                      <a:pt x="114" y="73"/>
                    </a:cubicBezTo>
                    <a:cubicBezTo>
                      <a:pt x="115" y="77"/>
                      <a:pt x="124" y="74"/>
                      <a:pt x="122" y="81"/>
                    </a:cubicBezTo>
                    <a:cubicBezTo>
                      <a:pt x="118" y="77"/>
                      <a:pt x="118" y="81"/>
                      <a:pt x="118" y="86"/>
                    </a:cubicBezTo>
                    <a:cubicBezTo>
                      <a:pt x="114" y="81"/>
                      <a:pt x="112" y="88"/>
                      <a:pt x="109" y="90"/>
                    </a:cubicBezTo>
                    <a:cubicBezTo>
                      <a:pt x="105" y="92"/>
                      <a:pt x="100" y="90"/>
                      <a:pt x="97" y="94"/>
                    </a:cubicBezTo>
                    <a:cubicBezTo>
                      <a:pt x="96" y="96"/>
                      <a:pt x="99" y="95"/>
                      <a:pt x="99" y="96"/>
                    </a:cubicBezTo>
                    <a:cubicBezTo>
                      <a:pt x="100" y="97"/>
                      <a:pt x="93" y="99"/>
                      <a:pt x="97" y="99"/>
                    </a:cubicBezTo>
                    <a:cubicBezTo>
                      <a:pt x="95" y="105"/>
                      <a:pt x="85" y="101"/>
                      <a:pt x="83" y="107"/>
                    </a:cubicBezTo>
                    <a:cubicBezTo>
                      <a:pt x="86" y="110"/>
                      <a:pt x="91" y="111"/>
                      <a:pt x="97" y="111"/>
                    </a:cubicBezTo>
                    <a:cubicBezTo>
                      <a:pt x="99" y="117"/>
                      <a:pt x="88" y="112"/>
                      <a:pt x="88" y="116"/>
                    </a:cubicBezTo>
                    <a:cubicBezTo>
                      <a:pt x="88" y="119"/>
                      <a:pt x="86" y="116"/>
                      <a:pt x="84" y="116"/>
                    </a:cubicBezTo>
                    <a:cubicBezTo>
                      <a:pt x="80" y="116"/>
                      <a:pt x="78" y="122"/>
                      <a:pt x="73" y="120"/>
                    </a:cubicBezTo>
                    <a:cubicBezTo>
                      <a:pt x="72" y="118"/>
                      <a:pt x="69" y="118"/>
                      <a:pt x="70" y="114"/>
                    </a:cubicBezTo>
                    <a:cubicBezTo>
                      <a:pt x="60" y="113"/>
                      <a:pt x="54" y="116"/>
                      <a:pt x="45" y="114"/>
                    </a:cubicBezTo>
                    <a:cubicBezTo>
                      <a:pt x="45" y="114"/>
                      <a:pt x="43" y="112"/>
                      <a:pt x="43" y="112"/>
                    </a:cubicBezTo>
                    <a:cubicBezTo>
                      <a:pt x="40" y="112"/>
                      <a:pt x="39" y="116"/>
                      <a:pt x="36" y="116"/>
                    </a:cubicBezTo>
                    <a:cubicBezTo>
                      <a:pt x="27" y="117"/>
                      <a:pt x="20" y="114"/>
                      <a:pt x="10" y="112"/>
                    </a:cubicBezTo>
                    <a:cubicBezTo>
                      <a:pt x="13" y="109"/>
                      <a:pt x="17" y="107"/>
                      <a:pt x="23" y="107"/>
                    </a:cubicBezTo>
                    <a:cubicBezTo>
                      <a:pt x="27" y="106"/>
                      <a:pt x="23" y="99"/>
                      <a:pt x="27" y="97"/>
                    </a:cubicBezTo>
                    <a:cubicBezTo>
                      <a:pt x="32" y="99"/>
                      <a:pt x="31" y="95"/>
                      <a:pt x="36" y="96"/>
                    </a:cubicBezTo>
                    <a:cubicBezTo>
                      <a:pt x="36" y="102"/>
                      <a:pt x="43" y="101"/>
                      <a:pt x="49" y="101"/>
                    </a:cubicBezTo>
                    <a:cubicBezTo>
                      <a:pt x="53" y="100"/>
                      <a:pt x="47" y="98"/>
                      <a:pt x="51" y="96"/>
                    </a:cubicBezTo>
                    <a:cubicBezTo>
                      <a:pt x="50" y="91"/>
                      <a:pt x="40" y="97"/>
                      <a:pt x="43" y="88"/>
                    </a:cubicBezTo>
                    <a:cubicBezTo>
                      <a:pt x="36" y="90"/>
                      <a:pt x="33" y="93"/>
                      <a:pt x="25" y="90"/>
                    </a:cubicBezTo>
                    <a:cubicBezTo>
                      <a:pt x="26" y="86"/>
                      <a:pt x="30" y="85"/>
                      <a:pt x="34" y="84"/>
                    </a:cubicBezTo>
                    <a:cubicBezTo>
                      <a:pt x="36" y="83"/>
                      <a:pt x="38" y="81"/>
                      <a:pt x="40" y="79"/>
                    </a:cubicBezTo>
                    <a:cubicBezTo>
                      <a:pt x="42" y="79"/>
                      <a:pt x="43" y="78"/>
                      <a:pt x="43" y="77"/>
                    </a:cubicBezTo>
                    <a:cubicBezTo>
                      <a:pt x="48" y="76"/>
                      <a:pt x="51" y="77"/>
                      <a:pt x="53" y="79"/>
                    </a:cubicBezTo>
                    <a:cubicBezTo>
                      <a:pt x="55" y="78"/>
                      <a:pt x="57" y="76"/>
                      <a:pt x="58" y="73"/>
                    </a:cubicBezTo>
                    <a:cubicBezTo>
                      <a:pt x="59" y="70"/>
                      <a:pt x="54" y="73"/>
                      <a:pt x="53" y="71"/>
                    </a:cubicBezTo>
                    <a:cubicBezTo>
                      <a:pt x="52" y="71"/>
                      <a:pt x="51" y="67"/>
                      <a:pt x="51" y="66"/>
                    </a:cubicBezTo>
                    <a:cubicBezTo>
                      <a:pt x="50" y="65"/>
                      <a:pt x="48" y="64"/>
                      <a:pt x="49" y="62"/>
                    </a:cubicBezTo>
                    <a:cubicBezTo>
                      <a:pt x="48" y="63"/>
                      <a:pt x="46" y="64"/>
                      <a:pt x="43" y="64"/>
                    </a:cubicBezTo>
                    <a:cubicBezTo>
                      <a:pt x="44" y="60"/>
                      <a:pt x="43" y="58"/>
                      <a:pt x="40" y="58"/>
                    </a:cubicBezTo>
                    <a:cubicBezTo>
                      <a:pt x="41" y="55"/>
                      <a:pt x="43" y="52"/>
                      <a:pt x="49" y="53"/>
                    </a:cubicBezTo>
                    <a:cubicBezTo>
                      <a:pt x="54" y="52"/>
                      <a:pt x="53" y="59"/>
                      <a:pt x="60" y="56"/>
                    </a:cubicBezTo>
                    <a:cubicBezTo>
                      <a:pt x="60" y="59"/>
                      <a:pt x="61" y="60"/>
                      <a:pt x="62" y="60"/>
                    </a:cubicBezTo>
                    <a:cubicBezTo>
                      <a:pt x="68" y="62"/>
                      <a:pt x="65" y="54"/>
                      <a:pt x="68" y="53"/>
                    </a:cubicBezTo>
                    <a:cubicBezTo>
                      <a:pt x="77" y="51"/>
                      <a:pt x="85" y="48"/>
                      <a:pt x="90" y="42"/>
                    </a:cubicBezTo>
                    <a:cubicBezTo>
                      <a:pt x="90" y="37"/>
                      <a:pt x="87" y="44"/>
                      <a:pt x="83" y="42"/>
                    </a:cubicBezTo>
                    <a:cubicBezTo>
                      <a:pt x="80" y="44"/>
                      <a:pt x="75" y="44"/>
                      <a:pt x="73" y="47"/>
                    </a:cubicBezTo>
                    <a:cubicBezTo>
                      <a:pt x="68" y="46"/>
                      <a:pt x="59" y="48"/>
                      <a:pt x="51" y="47"/>
                    </a:cubicBezTo>
                    <a:cubicBezTo>
                      <a:pt x="46" y="47"/>
                      <a:pt x="44" y="44"/>
                      <a:pt x="38" y="47"/>
                    </a:cubicBezTo>
                    <a:cubicBezTo>
                      <a:pt x="36" y="40"/>
                      <a:pt x="31" y="48"/>
                      <a:pt x="29" y="42"/>
                    </a:cubicBezTo>
                    <a:cubicBezTo>
                      <a:pt x="26" y="45"/>
                      <a:pt x="21" y="40"/>
                      <a:pt x="14" y="42"/>
                    </a:cubicBezTo>
                    <a:cubicBezTo>
                      <a:pt x="15" y="36"/>
                      <a:pt x="8" y="39"/>
                      <a:pt x="6" y="36"/>
                    </a:cubicBezTo>
                    <a:cubicBezTo>
                      <a:pt x="5" y="31"/>
                      <a:pt x="10" y="32"/>
                      <a:pt x="12" y="30"/>
                    </a:cubicBezTo>
                    <a:cubicBezTo>
                      <a:pt x="12" y="25"/>
                      <a:pt x="0" y="33"/>
                      <a:pt x="2" y="25"/>
                    </a:cubicBezTo>
                    <a:cubicBezTo>
                      <a:pt x="11" y="22"/>
                      <a:pt x="25" y="21"/>
                      <a:pt x="38" y="19"/>
                    </a:cubicBezTo>
                    <a:cubicBezTo>
                      <a:pt x="40" y="19"/>
                      <a:pt x="39" y="17"/>
                      <a:pt x="40" y="15"/>
                    </a:cubicBezTo>
                    <a:cubicBezTo>
                      <a:pt x="49" y="17"/>
                      <a:pt x="57" y="13"/>
                      <a:pt x="62" y="15"/>
                    </a:cubicBezTo>
                    <a:cubicBezTo>
                      <a:pt x="64" y="14"/>
                      <a:pt x="65" y="12"/>
                      <a:pt x="66" y="10"/>
                    </a:cubicBezTo>
                    <a:cubicBezTo>
                      <a:pt x="77" y="9"/>
                      <a:pt x="87" y="6"/>
                      <a:pt x="96" y="8"/>
                    </a:cubicBezTo>
                    <a:cubicBezTo>
                      <a:pt x="97" y="8"/>
                      <a:pt x="97" y="6"/>
                      <a:pt x="97" y="4"/>
                    </a:cubicBezTo>
                    <a:cubicBezTo>
                      <a:pt x="105" y="5"/>
                      <a:pt x="115" y="3"/>
                      <a:pt x="120" y="6"/>
                    </a:cubicBezTo>
                    <a:cubicBezTo>
                      <a:pt x="121" y="3"/>
                      <a:pt x="129" y="6"/>
                      <a:pt x="129" y="2"/>
                    </a:cubicBezTo>
                    <a:cubicBezTo>
                      <a:pt x="134" y="4"/>
                      <a:pt x="141" y="5"/>
                      <a:pt x="148" y="4"/>
                    </a:cubicBezTo>
                    <a:cubicBezTo>
                      <a:pt x="148" y="3"/>
                      <a:pt x="147" y="3"/>
                      <a:pt x="146" y="2"/>
                    </a:cubicBezTo>
                    <a:cubicBezTo>
                      <a:pt x="146" y="0"/>
                      <a:pt x="148" y="1"/>
                      <a:pt x="148" y="2"/>
                    </a:cubicBezTo>
                    <a:cubicBezTo>
                      <a:pt x="156" y="4"/>
                      <a:pt x="169" y="1"/>
                      <a:pt x="178" y="2"/>
                    </a:cubicBezTo>
                    <a:cubicBezTo>
                      <a:pt x="178" y="2"/>
                      <a:pt x="177" y="6"/>
                      <a:pt x="178" y="6"/>
                    </a:cubicBezTo>
                    <a:cubicBezTo>
                      <a:pt x="192" y="6"/>
                      <a:pt x="193" y="3"/>
                      <a:pt x="209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775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81" name="iṣ1îďê">
                <a:extLst>
                  <a:ext uri="{FF2B5EF4-FFF2-40B4-BE49-F238E27FC236}">
                    <a16:creationId xmlns="" xmlns:a16="http://schemas.microsoft.com/office/drawing/2014/main" id="{C479FAAA-7082-4A39-BC70-B7D31C2A9630}"/>
                  </a:ext>
                </a:extLst>
              </p:cNvPr>
              <p:cNvSpPr/>
              <p:nvPr/>
            </p:nvSpPr>
            <p:spPr bwMode="auto">
              <a:xfrm>
                <a:off x="5955742" y="531150"/>
                <a:ext cx="133075" cy="49028"/>
              </a:xfrm>
              <a:custGeom>
                <a:avLst/>
                <a:gdLst>
                  <a:gd name="T0" fmla="*/ 17 w 64"/>
                  <a:gd name="T1" fmla="*/ 3 h 24"/>
                  <a:gd name="T2" fmla="*/ 17 w 64"/>
                  <a:gd name="T3" fmla="*/ 5 h 24"/>
                  <a:gd name="T4" fmla="*/ 22 w 64"/>
                  <a:gd name="T5" fmla="*/ 10 h 24"/>
                  <a:gd name="T6" fmla="*/ 28 w 64"/>
                  <a:gd name="T7" fmla="*/ 7 h 24"/>
                  <a:gd name="T8" fmla="*/ 37 w 64"/>
                  <a:gd name="T9" fmla="*/ 10 h 24"/>
                  <a:gd name="T10" fmla="*/ 54 w 64"/>
                  <a:gd name="T11" fmla="*/ 7 h 24"/>
                  <a:gd name="T12" fmla="*/ 61 w 64"/>
                  <a:gd name="T13" fmla="*/ 10 h 24"/>
                  <a:gd name="T14" fmla="*/ 58 w 64"/>
                  <a:gd name="T15" fmla="*/ 18 h 24"/>
                  <a:gd name="T16" fmla="*/ 41 w 64"/>
                  <a:gd name="T17" fmla="*/ 20 h 24"/>
                  <a:gd name="T18" fmla="*/ 30 w 64"/>
                  <a:gd name="T19" fmla="*/ 24 h 24"/>
                  <a:gd name="T20" fmla="*/ 11 w 64"/>
                  <a:gd name="T21" fmla="*/ 10 h 24"/>
                  <a:gd name="T22" fmla="*/ 2 w 64"/>
                  <a:gd name="T23" fmla="*/ 9 h 24"/>
                  <a:gd name="T24" fmla="*/ 17 w 64"/>
                  <a:gd name="T25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24">
                    <a:moveTo>
                      <a:pt x="17" y="3"/>
                    </a:moveTo>
                    <a:cubicBezTo>
                      <a:pt x="19" y="3"/>
                      <a:pt x="18" y="5"/>
                      <a:pt x="17" y="5"/>
                    </a:cubicBezTo>
                    <a:cubicBezTo>
                      <a:pt x="16" y="9"/>
                      <a:pt x="25" y="4"/>
                      <a:pt x="22" y="10"/>
                    </a:cubicBezTo>
                    <a:cubicBezTo>
                      <a:pt x="26" y="11"/>
                      <a:pt x="25" y="7"/>
                      <a:pt x="28" y="7"/>
                    </a:cubicBezTo>
                    <a:cubicBezTo>
                      <a:pt x="32" y="11"/>
                      <a:pt x="36" y="3"/>
                      <a:pt x="37" y="10"/>
                    </a:cubicBezTo>
                    <a:cubicBezTo>
                      <a:pt x="42" y="9"/>
                      <a:pt x="49" y="8"/>
                      <a:pt x="54" y="7"/>
                    </a:cubicBezTo>
                    <a:cubicBezTo>
                      <a:pt x="53" y="12"/>
                      <a:pt x="63" y="5"/>
                      <a:pt x="61" y="10"/>
                    </a:cubicBezTo>
                    <a:cubicBezTo>
                      <a:pt x="64" y="16"/>
                      <a:pt x="50" y="14"/>
                      <a:pt x="58" y="18"/>
                    </a:cubicBezTo>
                    <a:cubicBezTo>
                      <a:pt x="56" y="22"/>
                      <a:pt x="46" y="19"/>
                      <a:pt x="41" y="20"/>
                    </a:cubicBezTo>
                    <a:cubicBezTo>
                      <a:pt x="37" y="20"/>
                      <a:pt x="33" y="22"/>
                      <a:pt x="30" y="24"/>
                    </a:cubicBezTo>
                    <a:cubicBezTo>
                      <a:pt x="22" y="20"/>
                      <a:pt x="15" y="17"/>
                      <a:pt x="11" y="10"/>
                    </a:cubicBezTo>
                    <a:cubicBezTo>
                      <a:pt x="8" y="9"/>
                      <a:pt x="1" y="13"/>
                      <a:pt x="2" y="9"/>
                    </a:cubicBezTo>
                    <a:cubicBezTo>
                      <a:pt x="0" y="0"/>
                      <a:pt x="16" y="9"/>
                      <a:pt x="17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82" name="îŝļîḍè">
                <a:extLst>
                  <a:ext uri="{FF2B5EF4-FFF2-40B4-BE49-F238E27FC236}">
                    <a16:creationId xmlns="" xmlns:a16="http://schemas.microsoft.com/office/drawing/2014/main" id="{7970206C-1F5E-4F85-AAAF-F850B2208BB8}"/>
                  </a:ext>
                </a:extLst>
              </p:cNvPr>
              <p:cNvSpPr/>
              <p:nvPr/>
            </p:nvSpPr>
            <p:spPr bwMode="auto">
              <a:xfrm>
                <a:off x="3864374" y="596988"/>
                <a:ext cx="63036" cy="19611"/>
              </a:xfrm>
              <a:custGeom>
                <a:avLst/>
                <a:gdLst>
                  <a:gd name="T0" fmla="*/ 28 w 30"/>
                  <a:gd name="T1" fmla="*/ 1 h 9"/>
                  <a:gd name="T2" fmla="*/ 17 w 30"/>
                  <a:gd name="T3" fmla="*/ 6 h 9"/>
                  <a:gd name="T4" fmla="*/ 13 w 30"/>
                  <a:gd name="T5" fmla="*/ 8 h 9"/>
                  <a:gd name="T6" fmla="*/ 6 w 30"/>
                  <a:gd name="T7" fmla="*/ 8 h 9"/>
                  <a:gd name="T8" fmla="*/ 10 w 30"/>
                  <a:gd name="T9" fmla="*/ 3 h 9"/>
                  <a:gd name="T10" fmla="*/ 28 w 30"/>
                  <a:gd name="T11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9">
                    <a:moveTo>
                      <a:pt x="28" y="1"/>
                    </a:moveTo>
                    <a:cubicBezTo>
                      <a:pt x="30" y="7"/>
                      <a:pt x="22" y="6"/>
                      <a:pt x="17" y="6"/>
                    </a:cubicBezTo>
                    <a:cubicBezTo>
                      <a:pt x="15" y="7"/>
                      <a:pt x="15" y="8"/>
                      <a:pt x="13" y="8"/>
                    </a:cubicBezTo>
                    <a:cubicBezTo>
                      <a:pt x="10" y="8"/>
                      <a:pt x="6" y="6"/>
                      <a:pt x="6" y="8"/>
                    </a:cubicBezTo>
                    <a:cubicBezTo>
                      <a:pt x="0" y="9"/>
                      <a:pt x="9" y="2"/>
                      <a:pt x="10" y="3"/>
                    </a:cubicBezTo>
                    <a:cubicBezTo>
                      <a:pt x="13" y="7"/>
                      <a:pt x="22" y="0"/>
                      <a:pt x="28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83" name="ïṧḷidè">
                <a:extLst>
                  <a:ext uri="{FF2B5EF4-FFF2-40B4-BE49-F238E27FC236}">
                    <a16:creationId xmlns="" xmlns:a16="http://schemas.microsoft.com/office/drawing/2014/main" id="{30C0C8A7-191A-4239-B74B-74E29CABD58A}"/>
                  </a:ext>
                </a:extLst>
              </p:cNvPr>
              <p:cNvSpPr/>
              <p:nvPr/>
            </p:nvSpPr>
            <p:spPr bwMode="auto">
              <a:xfrm>
                <a:off x="4109511" y="596988"/>
                <a:ext cx="56031" cy="37822"/>
              </a:xfrm>
              <a:custGeom>
                <a:avLst/>
                <a:gdLst>
                  <a:gd name="T0" fmla="*/ 13 w 27"/>
                  <a:gd name="T1" fmla="*/ 1 h 18"/>
                  <a:gd name="T2" fmla="*/ 9 w 27"/>
                  <a:gd name="T3" fmla="*/ 3 h 18"/>
                  <a:gd name="T4" fmla="*/ 18 w 27"/>
                  <a:gd name="T5" fmla="*/ 8 h 18"/>
                  <a:gd name="T6" fmla="*/ 22 w 27"/>
                  <a:gd name="T7" fmla="*/ 6 h 18"/>
                  <a:gd name="T8" fmla="*/ 11 w 27"/>
                  <a:gd name="T9" fmla="*/ 18 h 18"/>
                  <a:gd name="T10" fmla="*/ 0 w 27"/>
                  <a:gd name="T11" fmla="*/ 5 h 18"/>
                  <a:gd name="T12" fmla="*/ 13 w 27"/>
                  <a:gd name="T13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8">
                    <a:moveTo>
                      <a:pt x="13" y="1"/>
                    </a:moveTo>
                    <a:cubicBezTo>
                      <a:pt x="13" y="3"/>
                      <a:pt x="10" y="2"/>
                      <a:pt x="9" y="3"/>
                    </a:cubicBezTo>
                    <a:cubicBezTo>
                      <a:pt x="9" y="8"/>
                      <a:pt x="21" y="0"/>
                      <a:pt x="18" y="8"/>
                    </a:cubicBezTo>
                    <a:cubicBezTo>
                      <a:pt x="20" y="9"/>
                      <a:pt x="22" y="8"/>
                      <a:pt x="22" y="6"/>
                    </a:cubicBezTo>
                    <a:cubicBezTo>
                      <a:pt x="27" y="12"/>
                      <a:pt x="12" y="13"/>
                      <a:pt x="11" y="18"/>
                    </a:cubicBezTo>
                    <a:cubicBezTo>
                      <a:pt x="6" y="14"/>
                      <a:pt x="7" y="5"/>
                      <a:pt x="0" y="5"/>
                    </a:cubicBezTo>
                    <a:cubicBezTo>
                      <a:pt x="2" y="1"/>
                      <a:pt x="9" y="3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84" name="ïṥḷîḍè">
                <a:extLst>
                  <a:ext uri="{FF2B5EF4-FFF2-40B4-BE49-F238E27FC236}">
                    <a16:creationId xmlns="" xmlns:a16="http://schemas.microsoft.com/office/drawing/2014/main" id="{9EAF1438-4B84-44A1-86FD-D7B4ADBCC1C2}"/>
                  </a:ext>
                </a:extLst>
              </p:cNvPr>
              <p:cNvSpPr/>
              <p:nvPr/>
            </p:nvSpPr>
            <p:spPr bwMode="auto">
              <a:xfrm>
                <a:off x="5381422" y="639011"/>
                <a:ext cx="3276430" cy="2147400"/>
              </a:xfrm>
              <a:custGeom>
                <a:avLst/>
                <a:gdLst>
                  <a:gd name="T0" fmla="*/ 936 w 1575"/>
                  <a:gd name="T1" fmla="*/ 72 h 1033"/>
                  <a:gd name="T2" fmla="*/ 1105 w 1575"/>
                  <a:gd name="T3" fmla="*/ 72 h 1033"/>
                  <a:gd name="T4" fmla="*/ 1247 w 1575"/>
                  <a:gd name="T5" fmla="*/ 85 h 1033"/>
                  <a:gd name="T6" fmla="*/ 1432 w 1575"/>
                  <a:gd name="T7" fmla="*/ 115 h 1033"/>
                  <a:gd name="T8" fmla="*/ 1575 w 1575"/>
                  <a:gd name="T9" fmla="*/ 162 h 1033"/>
                  <a:gd name="T10" fmla="*/ 1484 w 1575"/>
                  <a:gd name="T11" fmla="*/ 184 h 1033"/>
                  <a:gd name="T12" fmla="*/ 1366 w 1575"/>
                  <a:gd name="T13" fmla="*/ 273 h 1033"/>
                  <a:gd name="T14" fmla="*/ 1320 w 1575"/>
                  <a:gd name="T15" fmla="*/ 301 h 1033"/>
                  <a:gd name="T16" fmla="*/ 1381 w 1575"/>
                  <a:gd name="T17" fmla="*/ 208 h 1033"/>
                  <a:gd name="T18" fmla="*/ 1247 w 1575"/>
                  <a:gd name="T19" fmla="*/ 247 h 1033"/>
                  <a:gd name="T20" fmla="*/ 1204 w 1575"/>
                  <a:gd name="T21" fmla="*/ 313 h 1033"/>
                  <a:gd name="T22" fmla="*/ 1130 w 1575"/>
                  <a:gd name="T23" fmla="*/ 415 h 1033"/>
                  <a:gd name="T24" fmla="*/ 1081 w 1575"/>
                  <a:gd name="T25" fmla="*/ 439 h 1033"/>
                  <a:gd name="T26" fmla="*/ 1061 w 1575"/>
                  <a:gd name="T27" fmla="*/ 464 h 1033"/>
                  <a:gd name="T28" fmla="*/ 993 w 1575"/>
                  <a:gd name="T29" fmla="*/ 587 h 1033"/>
                  <a:gd name="T30" fmla="*/ 956 w 1575"/>
                  <a:gd name="T31" fmla="*/ 674 h 1033"/>
                  <a:gd name="T32" fmla="*/ 895 w 1575"/>
                  <a:gd name="T33" fmla="*/ 685 h 1033"/>
                  <a:gd name="T34" fmla="*/ 882 w 1575"/>
                  <a:gd name="T35" fmla="*/ 689 h 1033"/>
                  <a:gd name="T36" fmla="*/ 848 w 1575"/>
                  <a:gd name="T37" fmla="*/ 602 h 1033"/>
                  <a:gd name="T38" fmla="*/ 742 w 1575"/>
                  <a:gd name="T39" fmla="*/ 657 h 1033"/>
                  <a:gd name="T40" fmla="*/ 665 w 1575"/>
                  <a:gd name="T41" fmla="*/ 579 h 1033"/>
                  <a:gd name="T42" fmla="*/ 524 w 1575"/>
                  <a:gd name="T43" fmla="*/ 557 h 1033"/>
                  <a:gd name="T44" fmla="*/ 557 w 1575"/>
                  <a:gd name="T45" fmla="*/ 616 h 1033"/>
                  <a:gd name="T46" fmla="*/ 453 w 1575"/>
                  <a:gd name="T47" fmla="*/ 622 h 1033"/>
                  <a:gd name="T48" fmla="*/ 391 w 1575"/>
                  <a:gd name="T49" fmla="*/ 546 h 1033"/>
                  <a:gd name="T50" fmla="*/ 440 w 1575"/>
                  <a:gd name="T51" fmla="*/ 646 h 1033"/>
                  <a:gd name="T52" fmla="*/ 470 w 1575"/>
                  <a:gd name="T53" fmla="*/ 749 h 1033"/>
                  <a:gd name="T54" fmla="*/ 412 w 1575"/>
                  <a:gd name="T55" fmla="*/ 898 h 1033"/>
                  <a:gd name="T56" fmla="*/ 352 w 1575"/>
                  <a:gd name="T57" fmla="*/ 1013 h 1033"/>
                  <a:gd name="T58" fmla="*/ 237 w 1575"/>
                  <a:gd name="T59" fmla="*/ 924 h 1033"/>
                  <a:gd name="T60" fmla="*/ 224 w 1575"/>
                  <a:gd name="T61" fmla="*/ 788 h 1033"/>
                  <a:gd name="T62" fmla="*/ 47 w 1575"/>
                  <a:gd name="T63" fmla="*/ 702 h 1033"/>
                  <a:gd name="T64" fmla="*/ 6 w 1575"/>
                  <a:gd name="T65" fmla="*/ 588 h 1033"/>
                  <a:gd name="T66" fmla="*/ 162 w 1575"/>
                  <a:gd name="T67" fmla="*/ 465 h 1033"/>
                  <a:gd name="T68" fmla="*/ 263 w 1575"/>
                  <a:gd name="T69" fmla="*/ 512 h 1033"/>
                  <a:gd name="T70" fmla="*/ 378 w 1575"/>
                  <a:gd name="T71" fmla="*/ 512 h 1033"/>
                  <a:gd name="T72" fmla="*/ 309 w 1575"/>
                  <a:gd name="T73" fmla="*/ 436 h 1033"/>
                  <a:gd name="T74" fmla="*/ 255 w 1575"/>
                  <a:gd name="T75" fmla="*/ 402 h 1033"/>
                  <a:gd name="T76" fmla="*/ 259 w 1575"/>
                  <a:gd name="T77" fmla="*/ 432 h 1033"/>
                  <a:gd name="T78" fmla="*/ 158 w 1575"/>
                  <a:gd name="T79" fmla="*/ 408 h 1033"/>
                  <a:gd name="T80" fmla="*/ 116 w 1575"/>
                  <a:gd name="T81" fmla="*/ 406 h 1033"/>
                  <a:gd name="T82" fmla="*/ 158 w 1575"/>
                  <a:gd name="T83" fmla="*/ 329 h 1033"/>
                  <a:gd name="T84" fmla="*/ 214 w 1575"/>
                  <a:gd name="T85" fmla="*/ 292 h 1033"/>
                  <a:gd name="T86" fmla="*/ 317 w 1575"/>
                  <a:gd name="T87" fmla="*/ 247 h 1033"/>
                  <a:gd name="T88" fmla="*/ 313 w 1575"/>
                  <a:gd name="T89" fmla="*/ 197 h 1033"/>
                  <a:gd name="T90" fmla="*/ 278 w 1575"/>
                  <a:gd name="T91" fmla="*/ 238 h 1033"/>
                  <a:gd name="T92" fmla="*/ 183 w 1575"/>
                  <a:gd name="T93" fmla="*/ 251 h 1033"/>
                  <a:gd name="T94" fmla="*/ 227 w 1575"/>
                  <a:gd name="T95" fmla="*/ 167 h 1033"/>
                  <a:gd name="T96" fmla="*/ 354 w 1575"/>
                  <a:gd name="T97" fmla="*/ 106 h 1033"/>
                  <a:gd name="T98" fmla="*/ 397 w 1575"/>
                  <a:gd name="T99" fmla="*/ 154 h 1033"/>
                  <a:gd name="T100" fmla="*/ 470 w 1575"/>
                  <a:gd name="T101" fmla="*/ 134 h 1033"/>
                  <a:gd name="T102" fmla="*/ 596 w 1575"/>
                  <a:gd name="T103" fmla="*/ 126 h 1033"/>
                  <a:gd name="T104" fmla="*/ 660 w 1575"/>
                  <a:gd name="T105" fmla="*/ 83 h 1033"/>
                  <a:gd name="T106" fmla="*/ 705 w 1575"/>
                  <a:gd name="T107" fmla="*/ 130 h 1033"/>
                  <a:gd name="T108" fmla="*/ 734 w 1575"/>
                  <a:gd name="T109" fmla="*/ 81 h 1033"/>
                  <a:gd name="T110" fmla="*/ 889 w 1575"/>
                  <a:gd name="T111" fmla="*/ 18 h 1033"/>
                  <a:gd name="T112" fmla="*/ 373 w 1575"/>
                  <a:gd name="T113" fmla="*/ 374 h 1033"/>
                  <a:gd name="T114" fmla="*/ 449 w 1575"/>
                  <a:gd name="T115" fmla="*/ 424 h 1033"/>
                  <a:gd name="T116" fmla="*/ 531 w 1575"/>
                  <a:gd name="T117" fmla="*/ 411 h 1033"/>
                  <a:gd name="T118" fmla="*/ 505 w 1575"/>
                  <a:gd name="T119" fmla="*/ 451 h 1033"/>
                  <a:gd name="T120" fmla="*/ 375 w 1575"/>
                  <a:gd name="T121" fmla="*/ 762 h 1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5" h="1033">
                    <a:moveTo>
                      <a:pt x="949" y="11"/>
                    </a:moveTo>
                    <a:cubicBezTo>
                      <a:pt x="949" y="13"/>
                      <a:pt x="952" y="12"/>
                      <a:pt x="954" y="13"/>
                    </a:cubicBezTo>
                    <a:cubicBezTo>
                      <a:pt x="954" y="15"/>
                      <a:pt x="951" y="14"/>
                      <a:pt x="949" y="14"/>
                    </a:cubicBezTo>
                    <a:cubicBezTo>
                      <a:pt x="957" y="22"/>
                      <a:pt x="965" y="11"/>
                      <a:pt x="979" y="14"/>
                    </a:cubicBezTo>
                    <a:cubicBezTo>
                      <a:pt x="982" y="19"/>
                      <a:pt x="987" y="22"/>
                      <a:pt x="993" y="24"/>
                    </a:cubicBezTo>
                    <a:cubicBezTo>
                      <a:pt x="994" y="26"/>
                      <a:pt x="993" y="29"/>
                      <a:pt x="993" y="31"/>
                    </a:cubicBezTo>
                    <a:cubicBezTo>
                      <a:pt x="994" y="33"/>
                      <a:pt x="998" y="33"/>
                      <a:pt x="997" y="37"/>
                    </a:cubicBezTo>
                    <a:cubicBezTo>
                      <a:pt x="993" y="36"/>
                      <a:pt x="994" y="39"/>
                      <a:pt x="993" y="42"/>
                    </a:cubicBezTo>
                    <a:cubicBezTo>
                      <a:pt x="992" y="41"/>
                      <a:pt x="989" y="40"/>
                      <a:pt x="986" y="40"/>
                    </a:cubicBezTo>
                    <a:cubicBezTo>
                      <a:pt x="983" y="41"/>
                      <a:pt x="986" y="43"/>
                      <a:pt x="984" y="44"/>
                    </a:cubicBezTo>
                    <a:cubicBezTo>
                      <a:pt x="983" y="45"/>
                      <a:pt x="982" y="42"/>
                      <a:pt x="980" y="42"/>
                    </a:cubicBezTo>
                    <a:cubicBezTo>
                      <a:pt x="979" y="43"/>
                      <a:pt x="975" y="46"/>
                      <a:pt x="969" y="44"/>
                    </a:cubicBezTo>
                    <a:cubicBezTo>
                      <a:pt x="967" y="44"/>
                      <a:pt x="968" y="47"/>
                      <a:pt x="967" y="48"/>
                    </a:cubicBezTo>
                    <a:cubicBezTo>
                      <a:pt x="967" y="48"/>
                      <a:pt x="964" y="47"/>
                      <a:pt x="964" y="48"/>
                    </a:cubicBezTo>
                    <a:cubicBezTo>
                      <a:pt x="963" y="50"/>
                      <a:pt x="967" y="51"/>
                      <a:pt x="964" y="55"/>
                    </a:cubicBezTo>
                    <a:cubicBezTo>
                      <a:pt x="963" y="52"/>
                      <a:pt x="954" y="56"/>
                      <a:pt x="958" y="57"/>
                    </a:cubicBezTo>
                    <a:cubicBezTo>
                      <a:pt x="954" y="61"/>
                      <a:pt x="948" y="59"/>
                      <a:pt x="943" y="61"/>
                    </a:cubicBezTo>
                    <a:cubicBezTo>
                      <a:pt x="940" y="62"/>
                      <a:pt x="938" y="67"/>
                      <a:pt x="934" y="67"/>
                    </a:cubicBezTo>
                    <a:cubicBezTo>
                      <a:pt x="934" y="69"/>
                      <a:pt x="934" y="72"/>
                      <a:pt x="932" y="72"/>
                    </a:cubicBezTo>
                    <a:cubicBezTo>
                      <a:pt x="933" y="75"/>
                      <a:pt x="934" y="72"/>
                      <a:pt x="936" y="72"/>
                    </a:cubicBezTo>
                    <a:cubicBezTo>
                      <a:pt x="941" y="72"/>
                      <a:pt x="943" y="68"/>
                      <a:pt x="947" y="67"/>
                    </a:cubicBezTo>
                    <a:cubicBezTo>
                      <a:pt x="950" y="66"/>
                      <a:pt x="950" y="69"/>
                      <a:pt x="952" y="68"/>
                    </a:cubicBezTo>
                    <a:cubicBezTo>
                      <a:pt x="955" y="68"/>
                      <a:pt x="955" y="65"/>
                      <a:pt x="956" y="65"/>
                    </a:cubicBezTo>
                    <a:cubicBezTo>
                      <a:pt x="960" y="63"/>
                      <a:pt x="965" y="65"/>
                      <a:pt x="969" y="63"/>
                    </a:cubicBezTo>
                    <a:cubicBezTo>
                      <a:pt x="972" y="62"/>
                      <a:pt x="968" y="60"/>
                      <a:pt x="971" y="59"/>
                    </a:cubicBezTo>
                    <a:cubicBezTo>
                      <a:pt x="972" y="59"/>
                      <a:pt x="974" y="60"/>
                      <a:pt x="975" y="59"/>
                    </a:cubicBezTo>
                    <a:cubicBezTo>
                      <a:pt x="975" y="59"/>
                      <a:pt x="976" y="55"/>
                      <a:pt x="977" y="55"/>
                    </a:cubicBezTo>
                    <a:cubicBezTo>
                      <a:pt x="977" y="55"/>
                      <a:pt x="982" y="57"/>
                      <a:pt x="984" y="57"/>
                    </a:cubicBezTo>
                    <a:cubicBezTo>
                      <a:pt x="989" y="57"/>
                      <a:pt x="989" y="56"/>
                      <a:pt x="993" y="55"/>
                    </a:cubicBezTo>
                    <a:cubicBezTo>
                      <a:pt x="993" y="57"/>
                      <a:pt x="993" y="59"/>
                      <a:pt x="993" y="61"/>
                    </a:cubicBezTo>
                    <a:cubicBezTo>
                      <a:pt x="996" y="59"/>
                      <a:pt x="997" y="59"/>
                      <a:pt x="997" y="63"/>
                    </a:cubicBezTo>
                    <a:cubicBezTo>
                      <a:pt x="1007" y="62"/>
                      <a:pt x="1023" y="64"/>
                      <a:pt x="1038" y="63"/>
                    </a:cubicBezTo>
                    <a:cubicBezTo>
                      <a:pt x="1037" y="71"/>
                      <a:pt x="1051" y="65"/>
                      <a:pt x="1049" y="74"/>
                    </a:cubicBezTo>
                    <a:cubicBezTo>
                      <a:pt x="1051" y="71"/>
                      <a:pt x="1054" y="74"/>
                      <a:pt x="1057" y="74"/>
                    </a:cubicBezTo>
                    <a:cubicBezTo>
                      <a:pt x="1062" y="74"/>
                      <a:pt x="1069" y="72"/>
                      <a:pt x="1072" y="74"/>
                    </a:cubicBezTo>
                    <a:cubicBezTo>
                      <a:pt x="1076" y="74"/>
                      <a:pt x="1072" y="66"/>
                      <a:pt x="1076" y="65"/>
                    </a:cubicBezTo>
                    <a:cubicBezTo>
                      <a:pt x="1082" y="66"/>
                      <a:pt x="1088" y="65"/>
                      <a:pt x="1094" y="67"/>
                    </a:cubicBezTo>
                    <a:cubicBezTo>
                      <a:pt x="1094" y="67"/>
                      <a:pt x="1094" y="68"/>
                      <a:pt x="1094" y="68"/>
                    </a:cubicBezTo>
                    <a:cubicBezTo>
                      <a:pt x="1097" y="69"/>
                      <a:pt x="1101" y="68"/>
                      <a:pt x="1103" y="68"/>
                    </a:cubicBezTo>
                    <a:cubicBezTo>
                      <a:pt x="1104" y="69"/>
                      <a:pt x="1105" y="72"/>
                      <a:pt x="1105" y="72"/>
                    </a:cubicBezTo>
                    <a:cubicBezTo>
                      <a:pt x="1108" y="74"/>
                      <a:pt x="1113" y="71"/>
                      <a:pt x="1115" y="74"/>
                    </a:cubicBezTo>
                    <a:cubicBezTo>
                      <a:pt x="1114" y="78"/>
                      <a:pt x="1114" y="82"/>
                      <a:pt x="1109" y="81"/>
                    </a:cubicBezTo>
                    <a:cubicBezTo>
                      <a:pt x="1109" y="85"/>
                      <a:pt x="1112" y="86"/>
                      <a:pt x="1117" y="85"/>
                    </a:cubicBezTo>
                    <a:cubicBezTo>
                      <a:pt x="1115" y="96"/>
                      <a:pt x="1124" y="97"/>
                      <a:pt x="1128" y="102"/>
                    </a:cubicBezTo>
                    <a:cubicBezTo>
                      <a:pt x="1131" y="100"/>
                      <a:pt x="1134" y="99"/>
                      <a:pt x="1137" y="96"/>
                    </a:cubicBezTo>
                    <a:cubicBezTo>
                      <a:pt x="1138" y="95"/>
                      <a:pt x="1138" y="92"/>
                      <a:pt x="1139" y="91"/>
                    </a:cubicBezTo>
                    <a:cubicBezTo>
                      <a:pt x="1140" y="90"/>
                      <a:pt x="1143" y="91"/>
                      <a:pt x="1143" y="89"/>
                    </a:cubicBezTo>
                    <a:cubicBezTo>
                      <a:pt x="1148" y="88"/>
                      <a:pt x="1146" y="93"/>
                      <a:pt x="1148" y="95"/>
                    </a:cubicBezTo>
                    <a:cubicBezTo>
                      <a:pt x="1153" y="95"/>
                      <a:pt x="1157" y="95"/>
                      <a:pt x="1161" y="95"/>
                    </a:cubicBezTo>
                    <a:cubicBezTo>
                      <a:pt x="1163" y="93"/>
                      <a:pt x="1168" y="94"/>
                      <a:pt x="1167" y="89"/>
                    </a:cubicBezTo>
                    <a:cubicBezTo>
                      <a:pt x="1173" y="91"/>
                      <a:pt x="1187" y="85"/>
                      <a:pt x="1187" y="93"/>
                    </a:cubicBezTo>
                    <a:cubicBezTo>
                      <a:pt x="1193" y="93"/>
                      <a:pt x="1191" y="86"/>
                      <a:pt x="1199" y="89"/>
                    </a:cubicBezTo>
                    <a:cubicBezTo>
                      <a:pt x="1198" y="87"/>
                      <a:pt x="1196" y="87"/>
                      <a:pt x="1195" y="87"/>
                    </a:cubicBezTo>
                    <a:cubicBezTo>
                      <a:pt x="1196" y="86"/>
                      <a:pt x="1196" y="82"/>
                      <a:pt x="1199" y="81"/>
                    </a:cubicBezTo>
                    <a:cubicBezTo>
                      <a:pt x="1204" y="82"/>
                      <a:pt x="1202" y="75"/>
                      <a:pt x="1210" y="78"/>
                    </a:cubicBezTo>
                    <a:cubicBezTo>
                      <a:pt x="1212" y="78"/>
                      <a:pt x="1210" y="75"/>
                      <a:pt x="1210" y="76"/>
                    </a:cubicBezTo>
                    <a:cubicBezTo>
                      <a:pt x="1213" y="72"/>
                      <a:pt x="1218" y="75"/>
                      <a:pt x="1225" y="74"/>
                    </a:cubicBezTo>
                    <a:cubicBezTo>
                      <a:pt x="1223" y="84"/>
                      <a:pt x="1235" y="71"/>
                      <a:pt x="1232" y="80"/>
                    </a:cubicBezTo>
                    <a:cubicBezTo>
                      <a:pt x="1240" y="81"/>
                      <a:pt x="1246" y="79"/>
                      <a:pt x="1253" y="78"/>
                    </a:cubicBezTo>
                    <a:cubicBezTo>
                      <a:pt x="1253" y="83"/>
                      <a:pt x="1245" y="79"/>
                      <a:pt x="1247" y="85"/>
                    </a:cubicBezTo>
                    <a:cubicBezTo>
                      <a:pt x="1248" y="89"/>
                      <a:pt x="1254" y="87"/>
                      <a:pt x="1258" y="87"/>
                    </a:cubicBezTo>
                    <a:cubicBezTo>
                      <a:pt x="1265" y="87"/>
                      <a:pt x="1271" y="87"/>
                      <a:pt x="1277" y="85"/>
                    </a:cubicBezTo>
                    <a:cubicBezTo>
                      <a:pt x="1278" y="92"/>
                      <a:pt x="1287" y="92"/>
                      <a:pt x="1290" y="98"/>
                    </a:cubicBezTo>
                    <a:cubicBezTo>
                      <a:pt x="1294" y="97"/>
                      <a:pt x="1296" y="100"/>
                      <a:pt x="1299" y="100"/>
                    </a:cubicBezTo>
                    <a:cubicBezTo>
                      <a:pt x="1311" y="101"/>
                      <a:pt x="1324" y="98"/>
                      <a:pt x="1335" y="100"/>
                    </a:cubicBezTo>
                    <a:cubicBezTo>
                      <a:pt x="1339" y="101"/>
                      <a:pt x="1343" y="106"/>
                      <a:pt x="1348" y="104"/>
                    </a:cubicBezTo>
                    <a:cubicBezTo>
                      <a:pt x="1347" y="107"/>
                      <a:pt x="1349" y="107"/>
                      <a:pt x="1351" y="108"/>
                    </a:cubicBezTo>
                    <a:cubicBezTo>
                      <a:pt x="1351" y="110"/>
                      <a:pt x="1351" y="113"/>
                      <a:pt x="1351" y="115"/>
                    </a:cubicBezTo>
                    <a:cubicBezTo>
                      <a:pt x="1351" y="118"/>
                      <a:pt x="1358" y="115"/>
                      <a:pt x="1359" y="117"/>
                    </a:cubicBezTo>
                    <a:cubicBezTo>
                      <a:pt x="1361" y="120"/>
                      <a:pt x="1360" y="116"/>
                      <a:pt x="1363" y="117"/>
                    </a:cubicBezTo>
                    <a:cubicBezTo>
                      <a:pt x="1363" y="117"/>
                      <a:pt x="1363" y="119"/>
                      <a:pt x="1364" y="119"/>
                    </a:cubicBezTo>
                    <a:cubicBezTo>
                      <a:pt x="1367" y="119"/>
                      <a:pt x="1387" y="121"/>
                      <a:pt x="1389" y="119"/>
                    </a:cubicBezTo>
                    <a:cubicBezTo>
                      <a:pt x="1389" y="119"/>
                      <a:pt x="1389" y="117"/>
                      <a:pt x="1389" y="117"/>
                    </a:cubicBezTo>
                    <a:cubicBezTo>
                      <a:pt x="1390" y="117"/>
                      <a:pt x="1394" y="119"/>
                      <a:pt x="1394" y="119"/>
                    </a:cubicBezTo>
                    <a:cubicBezTo>
                      <a:pt x="1396" y="117"/>
                      <a:pt x="1399" y="116"/>
                      <a:pt x="1400" y="119"/>
                    </a:cubicBezTo>
                    <a:cubicBezTo>
                      <a:pt x="1403" y="115"/>
                      <a:pt x="1409" y="115"/>
                      <a:pt x="1415" y="113"/>
                    </a:cubicBezTo>
                    <a:cubicBezTo>
                      <a:pt x="1414" y="119"/>
                      <a:pt x="1416" y="122"/>
                      <a:pt x="1417" y="126"/>
                    </a:cubicBezTo>
                    <a:cubicBezTo>
                      <a:pt x="1424" y="126"/>
                      <a:pt x="1427" y="130"/>
                      <a:pt x="1433" y="126"/>
                    </a:cubicBezTo>
                    <a:cubicBezTo>
                      <a:pt x="1434" y="123"/>
                      <a:pt x="1432" y="123"/>
                      <a:pt x="1430" y="122"/>
                    </a:cubicBezTo>
                    <a:cubicBezTo>
                      <a:pt x="1431" y="121"/>
                      <a:pt x="1432" y="118"/>
                      <a:pt x="1432" y="115"/>
                    </a:cubicBezTo>
                    <a:cubicBezTo>
                      <a:pt x="1436" y="111"/>
                      <a:pt x="1448" y="113"/>
                      <a:pt x="1450" y="117"/>
                    </a:cubicBezTo>
                    <a:cubicBezTo>
                      <a:pt x="1458" y="117"/>
                      <a:pt x="1466" y="116"/>
                      <a:pt x="1474" y="117"/>
                    </a:cubicBezTo>
                    <a:cubicBezTo>
                      <a:pt x="1477" y="117"/>
                      <a:pt x="1483" y="121"/>
                      <a:pt x="1484" y="117"/>
                    </a:cubicBezTo>
                    <a:cubicBezTo>
                      <a:pt x="1488" y="119"/>
                      <a:pt x="1487" y="121"/>
                      <a:pt x="1493" y="122"/>
                    </a:cubicBezTo>
                    <a:cubicBezTo>
                      <a:pt x="1495" y="123"/>
                      <a:pt x="1496" y="126"/>
                      <a:pt x="1497" y="126"/>
                    </a:cubicBezTo>
                    <a:cubicBezTo>
                      <a:pt x="1498" y="126"/>
                      <a:pt x="1499" y="125"/>
                      <a:pt x="1499" y="124"/>
                    </a:cubicBezTo>
                    <a:cubicBezTo>
                      <a:pt x="1501" y="125"/>
                      <a:pt x="1499" y="127"/>
                      <a:pt x="1500" y="128"/>
                    </a:cubicBezTo>
                    <a:cubicBezTo>
                      <a:pt x="1501" y="129"/>
                      <a:pt x="1504" y="127"/>
                      <a:pt x="1504" y="128"/>
                    </a:cubicBezTo>
                    <a:cubicBezTo>
                      <a:pt x="1505" y="129"/>
                      <a:pt x="1509" y="130"/>
                      <a:pt x="1514" y="132"/>
                    </a:cubicBezTo>
                    <a:cubicBezTo>
                      <a:pt x="1516" y="133"/>
                      <a:pt x="1521" y="134"/>
                      <a:pt x="1525" y="136"/>
                    </a:cubicBezTo>
                    <a:cubicBezTo>
                      <a:pt x="1526" y="136"/>
                      <a:pt x="1526" y="139"/>
                      <a:pt x="1527" y="139"/>
                    </a:cubicBezTo>
                    <a:cubicBezTo>
                      <a:pt x="1527" y="140"/>
                      <a:pt x="1530" y="139"/>
                      <a:pt x="1530" y="139"/>
                    </a:cubicBezTo>
                    <a:cubicBezTo>
                      <a:pt x="1531" y="140"/>
                      <a:pt x="1530" y="142"/>
                      <a:pt x="1530" y="143"/>
                    </a:cubicBezTo>
                    <a:cubicBezTo>
                      <a:pt x="1531" y="144"/>
                      <a:pt x="1534" y="142"/>
                      <a:pt x="1534" y="143"/>
                    </a:cubicBezTo>
                    <a:cubicBezTo>
                      <a:pt x="1535" y="145"/>
                      <a:pt x="1532" y="151"/>
                      <a:pt x="1540" y="149"/>
                    </a:cubicBezTo>
                    <a:cubicBezTo>
                      <a:pt x="1540" y="153"/>
                      <a:pt x="1540" y="157"/>
                      <a:pt x="1540" y="162"/>
                    </a:cubicBezTo>
                    <a:cubicBezTo>
                      <a:pt x="1546" y="161"/>
                      <a:pt x="1551" y="160"/>
                      <a:pt x="1553" y="154"/>
                    </a:cubicBezTo>
                    <a:cubicBezTo>
                      <a:pt x="1558" y="157"/>
                      <a:pt x="1565" y="156"/>
                      <a:pt x="1569" y="158"/>
                    </a:cubicBezTo>
                    <a:cubicBezTo>
                      <a:pt x="1570" y="158"/>
                      <a:pt x="1569" y="161"/>
                      <a:pt x="1569" y="162"/>
                    </a:cubicBezTo>
                    <a:cubicBezTo>
                      <a:pt x="1570" y="163"/>
                      <a:pt x="1574" y="161"/>
                      <a:pt x="1575" y="162"/>
                    </a:cubicBezTo>
                    <a:cubicBezTo>
                      <a:pt x="1574" y="164"/>
                      <a:pt x="1571" y="164"/>
                      <a:pt x="1571" y="167"/>
                    </a:cubicBezTo>
                    <a:cubicBezTo>
                      <a:pt x="1568" y="168"/>
                      <a:pt x="1568" y="165"/>
                      <a:pt x="1566" y="165"/>
                    </a:cubicBezTo>
                    <a:cubicBezTo>
                      <a:pt x="1564" y="167"/>
                      <a:pt x="1564" y="170"/>
                      <a:pt x="1560" y="169"/>
                    </a:cubicBezTo>
                    <a:cubicBezTo>
                      <a:pt x="1561" y="172"/>
                      <a:pt x="1566" y="171"/>
                      <a:pt x="1564" y="177"/>
                    </a:cubicBezTo>
                    <a:cubicBezTo>
                      <a:pt x="1557" y="171"/>
                      <a:pt x="1563" y="179"/>
                      <a:pt x="1558" y="180"/>
                    </a:cubicBezTo>
                    <a:cubicBezTo>
                      <a:pt x="1557" y="181"/>
                      <a:pt x="1555" y="182"/>
                      <a:pt x="1554" y="184"/>
                    </a:cubicBezTo>
                    <a:cubicBezTo>
                      <a:pt x="1552" y="184"/>
                      <a:pt x="1551" y="183"/>
                      <a:pt x="1549" y="182"/>
                    </a:cubicBezTo>
                    <a:cubicBezTo>
                      <a:pt x="1548" y="181"/>
                      <a:pt x="1546" y="179"/>
                      <a:pt x="1545" y="178"/>
                    </a:cubicBezTo>
                    <a:cubicBezTo>
                      <a:pt x="1542" y="177"/>
                      <a:pt x="1540" y="178"/>
                      <a:pt x="1538" y="177"/>
                    </a:cubicBezTo>
                    <a:cubicBezTo>
                      <a:pt x="1536" y="176"/>
                      <a:pt x="1535" y="173"/>
                      <a:pt x="1534" y="173"/>
                    </a:cubicBezTo>
                    <a:cubicBezTo>
                      <a:pt x="1532" y="172"/>
                      <a:pt x="1529" y="173"/>
                      <a:pt x="1527" y="173"/>
                    </a:cubicBezTo>
                    <a:cubicBezTo>
                      <a:pt x="1526" y="173"/>
                      <a:pt x="1526" y="171"/>
                      <a:pt x="1525" y="171"/>
                    </a:cubicBezTo>
                    <a:cubicBezTo>
                      <a:pt x="1522" y="171"/>
                      <a:pt x="1520" y="164"/>
                      <a:pt x="1517" y="169"/>
                    </a:cubicBezTo>
                    <a:cubicBezTo>
                      <a:pt x="1515" y="169"/>
                      <a:pt x="1516" y="166"/>
                      <a:pt x="1515" y="163"/>
                    </a:cubicBezTo>
                    <a:cubicBezTo>
                      <a:pt x="1512" y="163"/>
                      <a:pt x="1508" y="163"/>
                      <a:pt x="1504" y="163"/>
                    </a:cubicBezTo>
                    <a:cubicBezTo>
                      <a:pt x="1500" y="164"/>
                      <a:pt x="1504" y="168"/>
                      <a:pt x="1504" y="167"/>
                    </a:cubicBezTo>
                    <a:cubicBezTo>
                      <a:pt x="1504" y="170"/>
                      <a:pt x="1500" y="170"/>
                      <a:pt x="1500" y="175"/>
                    </a:cubicBezTo>
                    <a:cubicBezTo>
                      <a:pt x="1492" y="174"/>
                      <a:pt x="1491" y="180"/>
                      <a:pt x="1482" y="178"/>
                    </a:cubicBezTo>
                    <a:cubicBezTo>
                      <a:pt x="1480" y="180"/>
                      <a:pt x="1480" y="183"/>
                      <a:pt x="1476" y="182"/>
                    </a:cubicBezTo>
                    <a:cubicBezTo>
                      <a:pt x="1477" y="185"/>
                      <a:pt x="1481" y="184"/>
                      <a:pt x="1484" y="184"/>
                    </a:cubicBezTo>
                    <a:cubicBezTo>
                      <a:pt x="1486" y="185"/>
                      <a:pt x="1487" y="187"/>
                      <a:pt x="1489" y="188"/>
                    </a:cubicBezTo>
                    <a:cubicBezTo>
                      <a:pt x="1488" y="194"/>
                      <a:pt x="1488" y="192"/>
                      <a:pt x="1491" y="195"/>
                    </a:cubicBezTo>
                    <a:cubicBezTo>
                      <a:pt x="1493" y="199"/>
                      <a:pt x="1498" y="200"/>
                      <a:pt x="1500" y="203"/>
                    </a:cubicBezTo>
                    <a:cubicBezTo>
                      <a:pt x="1500" y="203"/>
                      <a:pt x="1495" y="208"/>
                      <a:pt x="1495" y="208"/>
                    </a:cubicBezTo>
                    <a:cubicBezTo>
                      <a:pt x="1490" y="209"/>
                      <a:pt x="1490" y="204"/>
                      <a:pt x="1487" y="204"/>
                    </a:cubicBezTo>
                    <a:cubicBezTo>
                      <a:pt x="1488" y="204"/>
                      <a:pt x="1490" y="208"/>
                      <a:pt x="1487" y="208"/>
                    </a:cubicBezTo>
                    <a:cubicBezTo>
                      <a:pt x="1482" y="209"/>
                      <a:pt x="1473" y="208"/>
                      <a:pt x="1467" y="210"/>
                    </a:cubicBezTo>
                    <a:cubicBezTo>
                      <a:pt x="1464" y="211"/>
                      <a:pt x="1457" y="213"/>
                      <a:pt x="1458" y="218"/>
                    </a:cubicBezTo>
                    <a:cubicBezTo>
                      <a:pt x="1449" y="216"/>
                      <a:pt x="1448" y="222"/>
                      <a:pt x="1443" y="223"/>
                    </a:cubicBezTo>
                    <a:cubicBezTo>
                      <a:pt x="1441" y="225"/>
                      <a:pt x="1441" y="226"/>
                      <a:pt x="1439" y="227"/>
                    </a:cubicBezTo>
                    <a:cubicBezTo>
                      <a:pt x="1438" y="228"/>
                      <a:pt x="1435" y="231"/>
                      <a:pt x="1433" y="231"/>
                    </a:cubicBezTo>
                    <a:cubicBezTo>
                      <a:pt x="1432" y="231"/>
                      <a:pt x="1430" y="233"/>
                      <a:pt x="1430" y="234"/>
                    </a:cubicBezTo>
                    <a:cubicBezTo>
                      <a:pt x="1424" y="233"/>
                      <a:pt x="1414" y="237"/>
                      <a:pt x="1411" y="232"/>
                    </a:cubicBezTo>
                    <a:cubicBezTo>
                      <a:pt x="1409" y="234"/>
                      <a:pt x="1404" y="233"/>
                      <a:pt x="1405" y="238"/>
                    </a:cubicBezTo>
                    <a:cubicBezTo>
                      <a:pt x="1395" y="239"/>
                      <a:pt x="1394" y="239"/>
                      <a:pt x="1383" y="238"/>
                    </a:cubicBezTo>
                    <a:cubicBezTo>
                      <a:pt x="1382" y="238"/>
                      <a:pt x="1381" y="240"/>
                      <a:pt x="1379" y="240"/>
                    </a:cubicBezTo>
                    <a:cubicBezTo>
                      <a:pt x="1378" y="241"/>
                      <a:pt x="1374" y="242"/>
                      <a:pt x="1374" y="246"/>
                    </a:cubicBezTo>
                    <a:cubicBezTo>
                      <a:pt x="1373" y="251"/>
                      <a:pt x="1365" y="248"/>
                      <a:pt x="1366" y="257"/>
                    </a:cubicBezTo>
                    <a:cubicBezTo>
                      <a:pt x="1365" y="263"/>
                      <a:pt x="1371" y="262"/>
                      <a:pt x="1374" y="264"/>
                    </a:cubicBezTo>
                    <a:cubicBezTo>
                      <a:pt x="1373" y="269"/>
                      <a:pt x="1372" y="274"/>
                      <a:pt x="1366" y="273"/>
                    </a:cubicBezTo>
                    <a:cubicBezTo>
                      <a:pt x="1367" y="277"/>
                      <a:pt x="1366" y="279"/>
                      <a:pt x="1363" y="279"/>
                    </a:cubicBezTo>
                    <a:cubicBezTo>
                      <a:pt x="1363" y="282"/>
                      <a:pt x="1363" y="284"/>
                      <a:pt x="1363" y="287"/>
                    </a:cubicBezTo>
                    <a:cubicBezTo>
                      <a:pt x="1363" y="289"/>
                      <a:pt x="1366" y="285"/>
                      <a:pt x="1366" y="288"/>
                    </a:cubicBezTo>
                    <a:cubicBezTo>
                      <a:pt x="1368" y="292"/>
                      <a:pt x="1364" y="291"/>
                      <a:pt x="1363" y="292"/>
                    </a:cubicBezTo>
                    <a:cubicBezTo>
                      <a:pt x="1362" y="293"/>
                      <a:pt x="1361" y="297"/>
                      <a:pt x="1361" y="298"/>
                    </a:cubicBezTo>
                    <a:cubicBezTo>
                      <a:pt x="1359" y="299"/>
                      <a:pt x="1353" y="298"/>
                      <a:pt x="1351" y="300"/>
                    </a:cubicBezTo>
                    <a:cubicBezTo>
                      <a:pt x="1350" y="301"/>
                      <a:pt x="1353" y="306"/>
                      <a:pt x="1351" y="307"/>
                    </a:cubicBezTo>
                    <a:cubicBezTo>
                      <a:pt x="1350" y="308"/>
                      <a:pt x="1350" y="303"/>
                      <a:pt x="1350" y="303"/>
                    </a:cubicBezTo>
                    <a:cubicBezTo>
                      <a:pt x="1348" y="303"/>
                      <a:pt x="1344" y="304"/>
                      <a:pt x="1348" y="313"/>
                    </a:cubicBezTo>
                    <a:cubicBezTo>
                      <a:pt x="1344" y="311"/>
                      <a:pt x="1345" y="315"/>
                      <a:pt x="1344" y="316"/>
                    </a:cubicBezTo>
                    <a:cubicBezTo>
                      <a:pt x="1343" y="317"/>
                      <a:pt x="1341" y="316"/>
                      <a:pt x="1340" y="316"/>
                    </a:cubicBezTo>
                    <a:cubicBezTo>
                      <a:pt x="1339" y="317"/>
                      <a:pt x="1340" y="322"/>
                      <a:pt x="1336" y="320"/>
                    </a:cubicBezTo>
                    <a:cubicBezTo>
                      <a:pt x="1337" y="323"/>
                      <a:pt x="1334" y="324"/>
                      <a:pt x="1335" y="328"/>
                    </a:cubicBezTo>
                    <a:cubicBezTo>
                      <a:pt x="1332" y="328"/>
                      <a:pt x="1327" y="327"/>
                      <a:pt x="1327" y="329"/>
                    </a:cubicBezTo>
                    <a:cubicBezTo>
                      <a:pt x="1325" y="329"/>
                      <a:pt x="1328" y="327"/>
                      <a:pt x="1327" y="324"/>
                    </a:cubicBezTo>
                    <a:cubicBezTo>
                      <a:pt x="1327" y="324"/>
                      <a:pt x="1325" y="323"/>
                      <a:pt x="1325" y="322"/>
                    </a:cubicBezTo>
                    <a:cubicBezTo>
                      <a:pt x="1325" y="321"/>
                      <a:pt x="1325" y="319"/>
                      <a:pt x="1325" y="318"/>
                    </a:cubicBezTo>
                    <a:cubicBezTo>
                      <a:pt x="1324" y="317"/>
                      <a:pt x="1323" y="315"/>
                      <a:pt x="1322" y="314"/>
                    </a:cubicBezTo>
                    <a:cubicBezTo>
                      <a:pt x="1321" y="314"/>
                      <a:pt x="1320" y="312"/>
                      <a:pt x="1318" y="313"/>
                    </a:cubicBezTo>
                    <a:cubicBezTo>
                      <a:pt x="1320" y="310"/>
                      <a:pt x="1320" y="305"/>
                      <a:pt x="1320" y="301"/>
                    </a:cubicBezTo>
                    <a:cubicBezTo>
                      <a:pt x="1320" y="298"/>
                      <a:pt x="1318" y="298"/>
                      <a:pt x="1318" y="296"/>
                    </a:cubicBezTo>
                    <a:cubicBezTo>
                      <a:pt x="1317" y="289"/>
                      <a:pt x="1320" y="281"/>
                      <a:pt x="1318" y="275"/>
                    </a:cubicBezTo>
                    <a:cubicBezTo>
                      <a:pt x="1325" y="281"/>
                      <a:pt x="1319" y="272"/>
                      <a:pt x="1322" y="268"/>
                    </a:cubicBezTo>
                    <a:cubicBezTo>
                      <a:pt x="1322" y="267"/>
                      <a:pt x="1324" y="274"/>
                      <a:pt x="1325" y="270"/>
                    </a:cubicBezTo>
                    <a:cubicBezTo>
                      <a:pt x="1325" y="269"/>
                      <a:pt x="1325" y="267"/>
                      <a:pt x="1325" y="266"/>
                    </a:cubicBezTo>
                    <a:cubicBezTo>
                      <a:pt x="1327" y="263"/>
                      <a:pt x="1335" y="258"/>
                      <a:pt x="1336" y="257"/>
                    </a:cubicBezTo>
                    <a:cubicBezTo>
                      <a:pt x="1336" y="257"/>
                      <a:pt x="1340" y="256"/>
                      <a:pt x="1338" y="255"/>
                    </a:cubicBezTo>
                    <a:cubicBezTo>
                      <a:pt x="1336" y="253"/>
                      <a:pt x="1339" y="253"/>
                      <a:pt x="1342" y="253"/>
                    </a:cubicBezTo>
                    <a:cubicBezTo>
                      <a:pt x="1345" y="251"/>
                      <a:pt x="1346" y="248"/>
                      <a:pt x="1346" y="244"/>
                    </a:cubicBezTo>
                    <a:cubicBezTo>
                      <a:pt x="1346" y="243"/>
                      <a:pt x="1352" y="241"/>
                      <a:pt x="1351" y="240"/>
                    </a:cubicBezTo>
                    <a:cubicBezTo>
                      <a:pt x="1351" y="240"/>
                      <a:pt x="1350" y="240"/>
                      <a:pt x="1350" y="240"/>
                    </a:cubicBezTo>
                    <a:cubicBezTo>
                      <a:pt x="1350" y="240"/>
                      <a:pt x="1351" y="236"/>
                      <a:pt x="1351" y="236"/>
                    </a:cubicBezTo>
                    <a:cubicBezTo>
                      <a:pt x="1353" y="236"/>
                      <a:pt x="1356" y="241"/>
                      <a:pt x="1355" y="232"/>
                    </a:cubicBezTo>
                    <a:cubicBezTo>
                      <a:pt x="1358" y="232"/>
                      <a:pt x="1362" y="232"/>
                      <a:pt x="1364" y="231"/>
                    </a:cubicBezTo>
                    <a:cubicBezTo>
                      <a:pt x="1365" y="230"/>
                      <a:pt x="1366" y="227"/>
                      <a:pt x="1366" y="227"/>
                    </a:cubicBezTo>
                    <a:cubicBezTo>
                      <a:pt x="1367" y="226"/>
                      <a:pt x="1369" y="227"/>
                      <a:pt x="1370" y="227"/>
                    </a:cubicBezTo>
                    <a:cubicBezTo>
                      <a:pt x="1371" y="226"/>
                      <a:pt x="1373" y="224"/>
                      <a:pt x="1374" y="223"/>
                    </a:cubicBezTo>
                    <a:cubicBezTo>
                      <a:pt x="1375" y="222"/>
                      <a:pt x="1375" y="223"/>
                      <a:pt x="1376" y="221"/>
                    </a:cubicBezTo>
                    <a:cubicBezTo>
                      <a:pt x="1376" y="219"/>
                      <a:pt x="1378" y="214"/>
                      <a:pt x="1381" y="218"/>
                    </a:cubicBezTo>
                    <a:cubicBezTo>
                      <a:pt x="1381" y="214"/>
                      <a:pt x="1381" y="211"/>
                      <a:pt x="1381" y="208"/>
                    </a:cubicBezTo>
                    <a:cubicBezTo>
                      <a:pt x="1377" y="208"/>
                      <a:pt x="1374" y="209"/>
                      <a:pt x="1372" y="210"/>
                    </a:cubicBezTo>
                    <a:cubicBezTo>
                      <a:pt x="1371" y="211"/>
                      <a:pt x="1369" y="213"/>
                      <a:pt x="1368" y="214"/>
                    </a:cubicBezTo>
                    <a:cubicBezTo>
                      <a:pt x="1367" y="215"/>
                      <a:pt x="1366" y="214"/>
                      <a:pt x="1366" y="216"/>
                    </a:cubicBezTo>
                    <a:cubicBezTo>
                      <a:pt x="1366" y="219"/>
                      <a:pt x="1359" y="218"/>
                      <a:pt x="1359" y="223"/>
                    </a:cubicBezTo>
                    <a:cubicBezTo>
                      <a:pt x="1355" y="223"/>
                      <a:pt x="1353" y="224"/>
                      <a:pt x="1353" y="227"/>
                    </a:cubicBezTo>
                    <a:cubicBezTo>
                      <a:pt x="1351" y="227"/>
                      <a:pt x="1352" y="224"/>
                      <a:pt x="1351" y="223"/>
                    </a:cubicBezTo>
                    <a:cubicBezTo>
                      <a:pt x="1351" y="223"/>
                      <a:pt x="1348" y="224"/>
                      <a:pt x="1348" y="223"/>
                    </a:cubicBezTo>
                    <a:cubicBezTo>
                      <a:pt x="1347" y="222"/>
                      <a:pt x="1348" y="219"/>
                      <a:pt x="1348" y="218"/>
                    </a:cubicBezTo>
                    <a:cubicBezTo>
                      <a:pt x="1340" y="219"/>
                      <a:pt x="1335" y="216"/>
                      <a:pt x="1329" y="218"/>
                    </a:cubicBezTo>
                    <a:cubicBezTo>
                      <a:pt x="1327" y="218"/>
                      <a:pt x="1329" y="220"/>
                      <a:pt x="1327" y="221"/>
                    </a:cubicBezTo>
                    <a:cubicBezTo>
                      <a:pt x="1325" y="223"/>
                      <a:pt x="1322" y="222"/>
                      <a:pt x="1320" y="223"/>
                    </a:cubicBezTo>
                    <a:cubicBezTo>
                      <a:pt x="1316" y="225"/>
                      <a:pt x="1316" y="226"/>
                      <a:pt x="1314" y="229"/>
                    </a:cubicBezTo>
                    <a:cubicBezTo>
                      <a:pt x="1313" y="230"/>
                      <a:pt x="1312" y="233"/>
                      <a:pt x="1308" y="232"/>
                    </a:cubicBezTo>
                    <a:cubicBezTo>
                      <a:pt x="1307" y="238"/>
                      <a:pt x="1311" y="237"/>
                      <a:pt x="1310" y="242"/>
                    </a:cubicBezTo>
                    <a:cubicBezTo>
                      <a:pt x="1308" y="243"/>
                      <a:pt x="1307" y="244"/>
                      <a:pt x="1307" y="247"/>
                    </a:cubicBezTo>
                    <a:cubicBezTo>
                      <a:pt x="1299" y="246"/>
                      <a:pt x="1297" y="250"/>
                      <a:pt x="1290" y="249"/>
                    </a:cubicBezTo>
                    <a:cubicBezTo>
                      <a:pt x="1288" y="247"/>
                      <a:pt x="1289" y="246"/>
                      <a:pt x="1290" y="244"/>
                    </a:cubicBezTo>
                    <a:cubicBezTo>
                      <a:pt x="1287" y="244"/>
                      <a:pt x="1286" y="242"/>
                      <a:pt x="1286" y="240"/>
                    </a:cubicBezTo>
                    <a:cubicBezTo>
                      <a:pt x="1283" y="240"/>
                      <a:pt x="1279" y="241"/>
                      <a:pt x="1279" y="238"/>
                    </a:cubicBezTo>
                    <a:cubicBezTo>
                      <a:pt x="1270" y="243"/>
                      <a:pt x="1259" y="246"/>
                      <a:pt x="1247" y="247"/>
                    </a:cubicBezTo>
                    <a:cubicBezTo>
                      <a:pt x="1246" y="244"/>
                      <a:pt x="1241" y="246"/>
                      <a:pt x="1243" y="240"/>
                    </a:cubicBezTo>
                    <a:cubicBezTo>
                      <a:pt x="1241" y="240"/>
                      <a:pt x="1238" y="240"/>
                      <a:pt x="1236" y="240"/>
                    </a:cubicBezTo>
                    <a:cubicBezTo>
                      <a:pt x="1228" y="242"/>
                      <a:pt x="1222" y="244"/>
                      <a:pt x="1215" y="247"/>
                    </a:cubicBezTo>
                    <a:cubicBezTo>
                      <a:pt x="1210" y="250"/>
                      <a:pt x="1206" y="255"/>
                      <a:pt x="1200" y="257"/>
                    </a:cubicBezTo>
                    <a:cubicBezTo>
                      <a:pt x="1201" y="260"/>
                      <a:pt x="1200" y="263"/>
                      <a:pt x="1197" y="262"/>
                    </a:cubicBezTo>
                    <a:cubicBezTo>
                      <a:pt x="1198" y="268"/>
                      <a:pt x="1194" y="267"/>
                      <a:pt x="1195" y="272"/>
                    </a:cubicBezTo>
                    <a:cubicBezTo>
                      <a:pt x="1191" y="268"/>
                      <a:pt x="1187" y="279"/>
                      <a:pt x="1185" y="277"/>
                    </a:cubicBezTo>
                    <a:cubicBezTo>
                      <a:pt x="1182" y="274"/>
                      <a:pt x="1185" y="279"/>
                      <a:pt x="1180" y="279"/>
                    </a:cubicBezTo>
                    <a:cubicBezTo>
                      <a:pt x="1177" y="279"/>
                      <a:pt x="1176" y="280"/>
                      <a:pt x="1176" y="283"/>
                    </a:cubicBezTo>
                    <a:cubicBezTo>
                      <a:pt x="1167" y="280"/>
                      <a:pt x="1170" y="289"/>
                      <a:pt x="1163" y="288"/>
                    </a:cubicBezTo>
                    <a:cubicBezTo>
                      <a:pt x="1164" y="290"/>
                      <a:pt x="1169" y="298"/>
                      <a:pt x="1171" y="294"/>
                    </a:cubicBezTo>
                    <a:cubicBezTo>
                      <a:pt x="1173" y="295"/>
                      <a:pt x="1172" y="299"/>
                      <a:pt x="1172" y="301"/>
                    </a:cubicBezTo>
                    <a:cubicBezTo>
                      <a:pt x="1175" y="300"/>
                      <a:pt x="1178" y="303"/>
                      <a:pt x="1178" y="303"/>
                    </a:cubicBezTo>
                    <a:cubicBezTo>
                      <a:pt x="1180" y="303"/>
                      <a:pt x="1182" y="301"/>
                      <a:pt x="1185" y="301"/>
                    </a:cubicBezTo>
                    <a:cubicBezTo>
                      <a:pt x="1186" y="302"/>
                      <a:pt x="1188" y="303"/>
                      <a:pt x="1187" y="303"/>
                    </a:cubicBezTo>
                    <a:cubicBezTo>
                      <a:pt x="1190" y="303"/>
                      <a:pt x="1192" y="298"/>
                      <a:pt x="1193" y="301"/>
                    </a:cubicBezTo>
                    <a:cubicBezTo>
                      <a:pt x="1195" y="301"/>
                      <a:pt x="1194" y="299"/>
                      <a:pt x="1195" y="298"/>
                    </a:cubicBezTo>
                    <a:cubicBezTo>
                      <a:pt x="1198" y="299"/>
                      <a:pt x="1198" y="312"/>
                      <a:pt x="1202" y="305"/>
                    </a:cubicBezTo>
                    <a:cubicBezTo>
                      <a:pt x="1207" y="304"/>
                      <a:pt x="1201" y="314"/>
                      <a:pt x="1208" y="311"/>
                    </a:cubicBezTo>
                    <a:cubicBezTo>
                      <a:pt x="1208" y="313"/>
                      <a:pt x="1205" y="312"/>
                      <a:pt x="1204" y="313"/>
                    </a:cubicBezTo>
                    <a:cubicBezTo>
                      <a:pt x="1204" y="313"/>
                      <a:pt x="1207" y="318"/>
                      <a:pt x="1206" y="320"/>
                    </a:cubicBezTo>
                    <a:cubicBezTo>
                      <a:pt x="1206" y="321"/>
                      <a:pt x="1204" y="320"/>
                      <a:pt x="1204" y="322"/>
                    </a:cubicBezTo>
                    <a:cubicBezTo>
                      <a:pt x="1204" y="323"/>
                      <a:pt x="1202" y="324"/>
                      <a:pt x="1202" y="326"/>
                    </a:cubicBezTo>
                    <a:cubicBezTo>
                      <a:pt x="1201" y="332"/>
                      <a:pt x="1205" y="342"/>
                      <a:pt x="1199" y="337"/>
                    </a:cubicBezTo>
                    <a:cubicBezTo>
                      <a:pt x="1200" y="353"/>
                      <a:pt x="1193" y="361"/>
                      <a:pt x="1189" y="372"/>
                    </a:cubicBezTo>
                    <a:cubicBezTo>
                      <a:pt x="1187" y="374"/>
                      <a:pt x="1186" y="373"/>
                      <a:pt x="1184" y="372"/>
                    </a:cubicBezTo>
                    <a:cubicBezTo>
                      <a:pt x="1183" y="374"/>
                      <a:pt x="1184" y="376"/>
                      <a:pt x="1184" y="378"/>
                    </a:cubicBezTo>
                    <a:cubicBezTo>
                      <a:pt x="1183" y="380"/>
                      <a:pt x="1180" y="378"/>
                      <a:pt x="1178" y="380"/>
                    </a:cubicBezTo>
                    <a:cubicBezTo>
                      <a:pt x="1177" y="380"/>
                      <a:pt x="1179" y="383"/>
                      <a:pt x="1178" y="383"/>
                    </a:cubicBezTo>
                    <a:cubicBezTo>
                      <a:pt x="1177" y="384"/>
                      <a:pt x="1175" y="383"/>
                      <a:pt x="1174" y="383"/>
                    </a:cubicBezTo>
                    <a:cubicBezTo>
                      <a:pt x="1173" y="385"/>
                      <a:pt x="1176" y="386"/>
                      <a:pt x="1176" y="385"/>
                    </a:cubicBezTo>
                    <a:cubicBezTo>
                      <a:pt x="1175" y="387"/>
                      <a:pt x="1172" y="387"/>
                      <a:pt x="1171" y="389"/>
                    </a:cubicBezTo>
                    <a:cubicBezTo>
                      <a:pt x="1170" y="390"/>
                      <a:pt x="1170" y="393"/>
                      <a:pt x="1169" y="395"/>
                    </a:cubicBezTo>
                    <a:cubicBezTo>
                      <a:pt x="1167" y="396"/>
                      <a:pt x="1165" y="395"/>
                      <a:pt x="1163" y="396"/>
                    </a:cubicBezTo>
                    <a:cubicBezTo>
                      <a:pt x="1161" y="398"/>
                      <a:pt x="1163" y="400"/>
                      <a:pt x="1161" y="402"/>
                    </a:cubicBezTo>
                    <a:cubicBezTo>
                      <a:pt x="1161" y="403"/>
                      <a:pt x="1158" y="401"/>
                      <a:pt x="1158" y="402"/>
                    </a:cubicBezTo>
                    <a:cubicBezTo>
                      <a:pt x="1157" y="402"/>
                      <a:pt x="1157" y="407"/>
                      <a:pt x="1156" y="406"/>
                    </a:cubicBezTo>
                    <a:cubicBezTo>
                      <a:pt x="1154" y="404"/>
                      <a:pt x="1152" y="404"/>
                      <a:pt x="1152" y="410"/>
                    </a:cubicBezTo>
                    <a:cubicBezTo>
                      <a:pt x="1143" y="411"/>
                      <a:pt x="1143" y="410"/>
                      <a:pt x="1133" y="410"/>
                    </a:cubicBezTo>
                    <a:cubicBezTo>
                      <a:pt x="1133" y="411"/>
                      <a:pt x="1126" y="414"/>
                      <a:pt x="1130" y="415"/>
                    </a:cubicBezTo>
                    <a:cubicBezTo>
                      <a:pt x="1131" y="419"/>
                      <a:pt x="1117" y="416"/>
                      <a:pt x="1124" y="419"/>
                    </a:cubicBezTo>
                    <a:cubicBezTo>
                      <a:pt x="1123" y="421"/>
                      <a:pt x="1120" y="421"/>
                      <a:pt x="1120" y="419"/>
                    </a:cubicBezTo>
                    <a:cubicBezTo>
                      <a:pt x="1115" y="423"/>
                      <a:pt x="1118" y="427"/>
                      <a:pt x="1118" y="434"/>
                    </a:cubicBezTo>
                    <a:cubicBezTo>
                      <a:pt x="1113" y="435"/>
                      <a:pt x="1115" y="435"/>
                      <a:pt x="1109" y="434"/>
                    </a:cubicBezTo>
                    <a:cubicBezTo>
                      <a:pt x="1111" y="436"/>
                      <a:pt x="1111" y="438"/>
                      <a:pt x="1107" y="438"/>
                    </a:cubicBezTo>
                    <a:cubicBezTo>
                      <a:pt x="1107" y="441"/>
                      <a:pt x="1109" y="457"/>
                      <a:pt x="1111" y="452"/>
                    </a:cubicBezTo>
                    <a:cubicBezTo>
                      <a:pt x="1115" y="452"/>
                      <a:pt x="1111" y="467"/>
                      <a:pt x="1117" y="467"/>
                    </a:cubicBezTo>
                    <a:cubicBezTo>
                      <a:pt x="1121" y="468"/>
                      <a:pt x="1115" y="473"/>
                      <a:pt x="1120" y="475"/>
                    </a:cubicBezTo>
                    <a:cubicBezTo>
                      <a:pt x="1119" y="475"/>
                      <a:pt x="1119" y="478"/>
                      <a:pt x="1118" y="479"/>
                    </a:cubicBezTo>
                    <a:cubicBezTo>
                      <a:pt x="1116" y="479"/>
                      <a:pt x="1114" y="477"/>
                      <a:pt x="1115" y="477"/>
                    </a:cubicBezTo>
                    <a:cubicBezTo>
                      <a:pt x="1113" y="478"/>
                      <a:pt x="1114" y="479"/>
                      <a:pt x="1113" y="480"/>
                    </a:cubicBezTo>
                    <a:cubicBezTo>
                      <a:pt x="1112" y="481"/>
                      <a:pt x="1109" y="480"/>
                      <a:pt x="1107" y="480"/>
                    </a:cubicBezTo>
                    <a:cubicBezTo>
                      <a:pt x="1103" y="482"/>
                      <a:pt x="1098" y="486"/>
                      <a:pt x="1094" y="482"/>
                    </a:cubicBezTo>
                    <a:cubicBezTo>
                      <a:pt x="1093" y="478"/>
                      <a:pt x="1096" y="477"/>
                      <a:pt x="1096" y="475"/>
                    </a:cubicBezTo>
                    <a:cubicBezTo>
                      <a:pt x="1097" y="471"/>
                      <a:pt x="1094" y="465"/>
                      <a:pt x="1098" y="464"/>
                    </a:cubicBezTo>
                    <a:cubicBezTo>
                      <a:pt x="1097" y="461"/>
                      <a:pt x="1092" y="462"/>
                      <a:pt x="1094" y="456"/>
                    </a:cubicBezTo>
                    <a:cubicBezTo>
                      <a:pt x="1090" y="454"/>
                      <a:pt x="1087" y="457"/>
                      <a:pt x="1083" y="452"/>
                    </a:cubicBezTo>
                    <a:cubicBezTo>
                      <a:pt x="1082" y="447"/>
                      <a:pt x="1089" y="450"/>
                      <a:pt x="1087" y="443"/>
                    </a:cubicBezTo>
                    <a:cubicBezTo>
                      <a:pt x="1086" y="441"/>
                      <a:pt x="1085" y="442"/>
                      <a:pt x="1085" y="443"/>
                    </a:cubicBezTo>
                    <a:cubicBezTo>
                      <a:pt x="1082" y="443"/>
                      <a:pt x="1082" y="441"/>
                      <a:pt x="1081" y="439"/>
                    </a:cubicBezTo>
                    <a:cubicBezTo>
                      <a:pt x="1080" y="438"/>
                      <a:pt x="1078" y="438"/>
                      <a:pt x="1077" y="436"/>
                    </a:cubicBezTo>
                    <a:cubicBezTo>
                      <a:pt x="1076" y="437"/>
                      <a:pt x="1074" y="438"/>
                      <a:pt x="1072" y="438"/>
                    </a:cubicBezTo>
                    <a:cubicBezTo>
                      <a:pt x="1070" y="438"/>
                      <a:pt x="1071" y="439"/>
                      <a:pt x="1072" y="439"/>
                    </a:cubicBezTo>
                    <a:cubicBezTo>
                      <a:pt x="1072" y="445"/>
                      <a:pt x="1067" y="435"/>
                      <a:pt x="1068" y="443"/>
                    </a:cubicBezTo>
                    <a:cubicBezTo>
                      <a:pt x="1063" y="439"/>
                      <a:pt x="1063" y="447"/>
                      <a:pt x="1057" y="443"/>
                    </a:cubicBezTo>
                    <a:cubicBezTo>
                      <a:pt x="1062" y="439"/>
                      <a:pt x="1057" y="436"/>
                      <a:pt x="1062" y="432"/>
                    </a:cubicBezTo>
                    <a:cubicBezTo>
                      <a:pt x="1066" y="430"/>
                      <a:pt x="1053" y="431"/>
                      <a:pt x="1053" y="434"/>
                    </a:cubicBezTo>
                    <a:cubicBezTo>
                      <a:pt x="1053" y="438"/>
                      <a:pt x="1050" y="432"/>
                      <a:pt x="1051" y="432"/>
                    </a:cubicBezTo>
                    <a:cubicBezTo>
                      <a:pt x="1048" y="433"/>
                      <a:pt x="1049" y="437"/>
                      <a:pt x="1046" y="438"/>
                    </a:cubicBezTo>
                    <a:cubicBezTo>
                      <a:pt x="1045" y="438"/>
                      <a:pt x="1041" y="440"/>
                      <a:pt x="1040" y="441"/>
                    </a:cubicBezTo>
                    <a:cubicBezTo>
                      <a:pt x="1039" y="442"/>
                      <a:pt x="1038" y="443"/>
                      <a:pt x="1038" y="445"/>
                    </a:cubicBezTo>
                    <a:cubicBezTo>
                      <a:pt x="1031" y="444"/>
                      <a:pt x="1033" y="444"/>
                      <a:pt x="1025" y="445"/>
                    </a:cubicBezTo>
                    <a:cubicBezTo>
                      <a:pt x="1027" y="445"/>
                      <a:pt x="1026" y="450"/>
                      <a:pt x="1027" y="451"/>
                    </a:cubicBezTo>
                    <a:cubicBezTo>
                      <a:pt x="1028" y="451"/>
                      <a:pt x="1031" y="450"/>
                      <a:pt x="1033" y="451"/>
                    </a:cubicBezTo>
                    <a:cubicBezTo>
                      <a:pt x="1033" y="451"/>
                      <a:pt x="1032" y="454"/>
                      <a:pt x="1033" y="454"/>
                    </a:cubicBezTo>
                    <a:cubicBezTo>
                      <a:pt x="1033" y="455"/>
                      <a:pt x="1037" y="454"/>
                      <a:pt x="1038" y="454"/>
                    </a:cubicBezTo>
                    <a:cubicBezTo>
                      <a:pt x="1039" y="455"/>
                      <a:pt x="1038" y="458"/>
                      <a:pt x="1038" y="458"/>
                    </a:cubicBezTo>
                    <a:cubicBezTo>
                      <a:pt x="1040" y="459"/>
                      <a:pt x="1043" y="458"/>
                      <a:pt x="1044" y="460"/>
                    </a:cubicBezTo>
                    <a:cubicBezTo>
                      <a:pt x="1046" y="459"/>
                      <a:pt x="1045" y="456"/>
                      <a:pt x="1048" y="456"/>
                    </a:cubicBezTo>
                    <a:cubicBezTo>
                      <a:pt x="1055" y="455"/>
                      <a:pt x="1061" y="457"/>
                      <a:pt x="1061" y="464"/>
                    </a:cubicBezTo>
                    <a:cubicBezTo>
                      <a:pt x="1058" y="466"/>
                      <a:pt x="1054" y="466"/>
                      <a:pt x="1051" y="464"/>
                    </a:cubicBezTo>
                    <a:cubicBezTo>
                      <a:pt x="1050" y="466"/>
                      <a:pt x="1049" y="469"/>
                      <a:pt x="1049" y="473"/>
                    </a:cubicBezTo>
                    <a:cubicBezTo>
                      <a:pt x="1046" y="472"/>
                      <a:pt x="1046" y="475"/>
                      <a:pt x="1048" y="475"/>
                    </a:cubicBezTo>
                    <a:cubicBezTo>
                      <a:pt x="1047" y="477"/>
                      <a:pt x="1043" y="476"/>
                      <a:pt x="1040" y="477"/>
                    </a:cubicBezTo>
                    <a:cubicBezTo>
                      <a:pt x="1043" y="483"/>
                      <a:pt x="1049" y="486"/>
                      <a:pt x="1049" y="495"/>
                    </a:cubicBezTo>
                    <a:cubicBezTo>
                      <a:pt x="1054" y="490"/>
                      <a:pt x="1051" y="494"/>
                      <a:pt x="1055" y="497"/>
                    </a:cubicBezTo>
                    <a:cubicBezTo>
                      <a:pt x="1054" y="504"/>
                      <a:pt x="1057" y="514"/>
                      <a:pt x="1053" y="518"/>
                    </a:cubicBezTo>
                    <a:cubicBezTo>
                      <a:pt x="1056" y="522"/>
                      <a:pt x="1058" y="528"/>
                      <a:pt x="1057" y="536"/>
                    </a:cubicBezTo>
                    <a:cubicBezTo>
                      <a:pt x="1051" y="532"/>
                      <a:pt x="1054" y="545"/>
                      <a:pt x="1051" y="542"/>
                    </a:cubicBezTo>
                    <a:cubicBezTo>
                      <a:pt x="1049" y="539"/>
                      <a:pt x="1051" y="542"/>
                      <a:pt x="1049" y="544"/>
                    </a:cubicBezTo>
                    <a:cubicBezTo>
                      <a:pt x="1048" y="545"/>
                      <a:pt x="1044" y="545"/>
                      <a:pt x="1046" y="551"/>
                    </a:cubicBezTo>
                    <a:cubicBezTo>
                      <a:pt x="1040" y="549"/>
                      <a:pt x="1044" y="557"/>
                      <a:pt x="1038" y="555"/>
                    </a:cubicBezTo>
                    <a:cubicBezTo>
                      <a:pt x="1043" y="559"/>
                      <a:pt x="1030" y="562"/>
                      <a:pt x="1033" y="564"/>
                    </a:cubicBezTo>
                    <a:cubicBezTo>
                      <a:pt x="1036" y="567"/>
                      <a:pt x="1032" y="565"/>
                      <a:pt x="1029" y="568"/>
                    </a:cubicBezTo>
                    <a:cubicBezTo>
                      <a:pt x="1028" y="569"/>
                      <a:pt x="1028" y="572"/>
                      <a:pt x="1027" y="574"/>
                    </a:cubicBezTo>
                    <a:cubicBezTo>
                      <a:pt x="1027" y="574"/>
                      <a:pt x="1024" y="573"/>
                      <a:pt x="1023" y="574"/>
                    </a:cubicBezTo>
                    <a:cubicBezTo>
                      <a:pt x="1023" y="574"/>
                      <a:pt x="1024" y="577"/>
                      <a:pt x="1023" y="577"/>
                    </a:cubicBezTo>
                    <a:cubicBezTo>
                      <a:pt x="1022" y="579"/>
                      <a:pt x="1016" y="576"/>
                      <a:pt x="1018" y="581"/>
                    </a:cubicBezTo>
                    <a:cubicBezTo>
                      <a:pt x="1006" y="582"/>
                      <a:pt x="1008" y="583"/>
                      <a:pt x="995" y="581"/>
                    </a:cubicBezTo>
                    <a:cubicBezTo>
                      <a:pt x="993" y="581"/>
                      <a:pt x="994" y="584"/>
                      <a:pt x="993" y="587"/>
                    </a:cubicBezTo>
                    <a:cubicBezTo>
                      <a:pt x="989" y="583"/>
                      <a:pt x="983" y="591"/>
                      <a:pt x="982" y="590"/>
                    </a:cubicBezTo>
                    <a:cubicBezTo>
                      <a:pt x="979" y="587"/>
                      <a:pt x="982" y="592"/>
                      <a:pt x="975" y="592"/>
                    </a:cubicBezTo>
                    <a:cubicBezTo>
                      <a:pt x="972" y="593"/>
                      <a:pt x="976" y="595"/>
                      <a:pt x="973" y="596"/>
                    </a:cubicBezTo>
                    <a:cubicBezTo>
                      <a:pt x="969" y="600"/>
                      <a:pt x="967" y="593"/>
                      <a:pt x="962" y="592"/>
                    </a:cubicBezTo>
                    <a:cubicBezTo>
                      <a:pt x="956" y="591"/>
                      <a:pt x="955" y="594"/>
                      <a:pt x="951" y="594"/>
                    </a:cubicBezTo>
                    <a:cubicBezTo>
                      <a:pt x="948" y="595"/>
                      <a:pt x="947" y="598"/>
                      <a:pt x="947" y="602"/>
                    </a:cubicBezTo>
                    <a:cubicBezTo>
                      <a:pt x="941" y="600"/>
                      <a:pt x="941" y="604"/>
                      <a:pt x="938" y="605"/>
                    </a:cubicBezTo>
                    <a:cubicBezTo>
                      <a:pt x="936" y="610"/>
                      <a:pt x="941" y="609"/>
                      <a:pt x="941" y="613"/>
                    </a:cubicBezTo>
                    <a:cubicBezTo>
                      <a:pt x="941" y="615"/>
                      <a:pt x="941" y="616"/>
                      <a:pt x="943" y="616"/>
                    </a:cubicBezTo>
                    <a:cubicBezTo>
                      <a:pt x="946" y="617"/>
                      <a:pt x="944" y="619"/>
                      <a:pt x="945" y="620"/>
                    </a:cubicBezTo>
                    <a:cubicBezTo>
                      <a:pt x="946" y="622"/>
                      <a:pt x="949" y="621"/>
                      <a:pt x="951" y="622"/>
                    </a:cubicBezTo>
                    <a:cubicBezTo>
                      <a:pt x="951" y="622"/>
                      <a:pt x="950" y="625"/>
                      <a:pt x="951" y="626"/>
                    </a:cubicBezTo>
                    <a:cubicBezTo>
                      <a:pt x="951" y="626"/>
                      <a:pt x="954" y="625"/>
                      <a:pt x="954" y="626"/>
                    </a:cubicBezTo>
                    <a:cubicBezTo>
                      <a:pt x="956" y="627"/>
                      <a:pt x="956" y="632"/>
                      <a:pt x="958" y="635"/>
                    </a:cubicBezTo>
                    <a:cubicBezTo>
                      <a:pt x="959" y="637"/>
                      <a:pt x="964" y="641"/>
                      <a:pt x="964" y="641"/>
                    </a:cubicBezTo>
                    <a:cubicBezTo>
                      <a:pt x="964" y="643"/>
                      <a:pt x="963" y="646"/>
                      <a:pt x="964" y="648"/>
                    </a:cubicBezTo>
                    <a:cubicBezTo>
                      <a:pt x="964" y="651"/>
                      <a:pt x="966" y="652"/>
                      <a:pt x="965" y="656"/>
                    </a:cubicBezTo>
                    <a:cubicBezTo>
                      <a:pt x="965" y="659"/>
                      <a:pt x="964" y="659"/>
                      <a:pt x="964" y="661"/>
                    </a:cubicBezTo>
                    <a:cubicBezTo>
                      <a:pt x="963" y="665"/>
                      <a:pt x="965" y="668"/>
                      <a:pt x="960" y="665"/>
                    </a:cubicBezTo>
                    <a:cubicBezTo>
                      <a:pt x="963" y="672"/>
                      <a:pt x="955" y="668"/>
                      <a:pt x="956" y="674"/>
                    </a:cubicBezTo>
                    <a:cubicBezTo>
                      <a:pt x="949" y="672"/>
                      <a:pt x="950" y="678"/>
                      <a:pt x="945" y="678"/>
                    </a:cubicBezTo>
                    <a:cubicBezTo>
                      <a:pt x="943" y="677"/>
                      <a:pt x="944" y="681"/>
                      <a:pt x="943" y="682"/>
                    </a:cubicBezTo>
                    <a:cubicBezTo>
                      <a:pt x="943" y="682"/>
                      <a:pt x="938" y="682"/>
                      <a:pt x="939" y="684"/>
                    </a:cubicBezTo>
                    <a:cubicBezTo>
                      <a:pt x="941" y="685"/>
                      <a:pt x="941" y="684"/>
                      <a:pt x="939" y="685"/>
                    </a:cubicBezTo>
                    <a:cubicBezTo>
                      <a:pt x="938" y="687"/>
                      <a:pt x="937" y="689"/>
                      <a:pt x="934" y="689"/>
                    </a:cubicBezTo>
                    <a:cubicBezTo>
                      <a:pt x="936" y="680"/>
                      <a:pt x="930" y="688"/>
                      <a:pt x="930" y="684"/>
                    </a:cubicBezTo>
                    <a:cubicBezTo>
                      <a:pt x="930" y="682"/>
                      <a:pt x="929" y="678"/>
                      <a:pt x="926" y="676"/>
                    </a:cubicBezTo>
                    <a:cubicBezTo>
                      <a:pt x="926" y="675"/>
                      <a:pt x="923" y="677"/>
                      <a:pt x="923" y="676"/>
                    </a:cubicBezTo>
                    <a:cubicBezTo>
                      <a:pt x="922" y="675"/>
                      <a:pt x="923" y="673"/>
                      <a:pt x="923" y="672"/>
                    </a:cubicBezTo>
                    <a:cubicBezTo>
                      <a:pt x="921" y="671"/>
                      <a:pt x="916" y="672"/>
                      <a:pt x="915" y="670"/>
                    </a:cubicBezTo>
                    <a:cubicBezTo>
                      <a:pt x="915" y="670"/>
                      <a:pt x="916" y="667"/>
                      <a:pt x="915" y="667"/>
                    </a:cubicBezTo>
                    <a:cubicBezTo>
                      <a:pt x="914" y="666"/>
                      <a:pt x="911" y="667"/>
                      <a:pt x="910" y="667"/>
                    </a:cubicBezTo>
                    <a:cubicBezTo>
                      <a:pt x="908" y="667"/>
                      <a:pt x="909" y="662"/>
                      <a:pt x="908" y="661"/>
                    </a:cubicBezTo>
                    <a:cubicBezTo>
                      <a:pt x="907" y="661"/>
                      <a:pt x="905" y="662"/>
                      <a:pt x="906" y="663"/>
                    </a:cubicBezTo>
                    <a:cubicBezTo>
                      <a:pt x="902" y="659"/>
                      <a:pt x="904" y="659"/>
                      <a:pt x="900" y="656"/>
                    </a:cubicBezTo>
                    <a:cubicBezTo>
                      <a:pt x="895" y="653"/>
                      <a:pt x="896" y="662"/>
                      <a:pt x="895" y="665"/>
                    </a:cubicBezTo>
                    <a:cubicBezTo>
                      <a:pt x="894" y="666"/>
                      <a:pt x="891" y="666"/>
                      <a:pt x="891" y="667"/>
                    </a:cubicBezTo>
                    <a:cubicBezTo>
                      <a:pt x="890" y="670"/>
                      <a:pt x="892" y="675"/>
                      <a:pt x="889" y="678"/>
                    </a:cubicBezTo>
                    <a:cubicBezTo>
                      <a:pt x="890" y="679"/>
                      <a:pt x="891" y="681"/>
                      <a:pt x="891" y="684"/>
                    </a:cubicBezTo>
                    <a:cubicBezTo>
                      <a:pt x="892" y="686"/>
                      <a:pt x="894" y="688"/>
                      <a:pt x="895" y="685"/>
                    </a:cubicBezTo>
                    <a:cubicBezTo>
                      <a:pt x="899" y="690"/>
                      <a:pt x="897" y="692"/>
                      <a:pt x="897" y="698"/>
                    </a:cubicBezTo>
                    <a:cubicBezTo>
                      <a:pt x="897" y="700"/>
                      <a:pt x="898" y="700"/>
                      <a:pt x="898" y="702"/>
                    </a:cubicBezTo>
                    <a:cubicBezTo>
                      <a:pt x="900" y="703"/>
                      <a:pt x="901" y="705"/>
                      <a:pt x="902" y="706"/>
                    </a:cubicBezTo>
                    <a:cubicBezTo>
                      <a:pt x="905" y="708"/>
                      <a:pt x="908" y="709"/>
                      <a:pt x="911" y="711"/>
                    </a:cubicBezTo>
                    <a:cubicBezTo>
                      <a:pt x="913" y="712"/>
                      <a:pt x="911" y="713"/>
                      <a:pt x="913" y="713"/>
                    </a:cubicBezTo>
                    <a:cubicBezTo>
                      <a:pt x="915" y="713"/>
                      <a:pt x="915" y="716"/>
                      <a:pt x="915" y="717"/>
                    </a:cubicBezTo>
                    <a:cubicBezTo>
                      <a:pt x="916" y="719"/>
                      <a:pt x="918" y="717"/>
                      <a:pt x="919" y="719"/>
                    </a:cubicBezTo>
                    <a:cubicBezTo>
                      <a:pt x="920" y="721"/>
                      <a:pt x="918" y="724"/>
                      <a:pt x="919" y="726"/>
                    </a:cubicBezTo>
                    <a:cubicBezTo>
                      <a:pt x="919" y="727"/>
                      <a:pt x="923" y="730"/>
                      <a:pt x="923" y="730"/>
                    </a:cubicBezTo>
                    <a:cubicBezTo>
                      <a:pt x="923" y="732"/>
                      <a:pt x="918" y="737"/>
                      <a:pt x="925" y="738"/>
                    </a:cubicBezTo>
                    <a:cubicBezTo>
                      <a:pt x="924" y="742"/>
                      <a:pt x="920" y="740"/>
                      <a:pt x="917" y="739"/>
                    </a:cubicBezTo>
                    <a:cubicBezTo>
                      <a:pt x="914" y="739"/>
                      <a:pt x="909" y="739"/>
                      <a:pt x="908" y="738"/>
                    </a:cubicBezTo>
                    <a:cubicBezTo>
                      <a:pt x="908" y="738"/>
                      <a:pt x="910" y="729"/>
                      <a:pt x="906" y="736"/>
                    </a:cubicBezTo>
                    <a:cubicBezTo>
                      <a:pt x="902" y="734"/>
                      <a:pt x="904" y="729"/>
                      <a:pt x="902" y="726"/>
                    </a:cubicBezTo>
                    <a:cubicBezTo>
                      <a:pt x="901" y="724"/>
                      <a:pt x="899" y="724"/>
                      <a:pt x="897" y="721"/>
                    </a:cubicBezTo>
                    <a:cubicBezTo>
                      <a:pt x="896" y="718"/>
                      <a:pt x="896" y="716"/>
                      <a:pt x="898" y="715"/>
                    </a:cubicBezTo>
                    <a:cubicBezTo>
                      <a:pt x="895" y="712"/>
                      <a:pt x="894" y="706"/>
                      <a:pt x="889" y="704"/>
                    </a:cubicBezTo>
                    <a:cubicBezTo>
                      <a:pt x="889" y="701"/>
                      <a:pt x="886" y="699"/>
                      <a:pt x="889" y="698"/>
                    </a:cubicBezTo>
                    <a:cubicBezTo>
                      <a:pt x="888" y="697"/>
                      <a:pt x="886" y="696"/>
                      <a:pt x="883" y="695"/>
                    </a:cubicBezTo>
                    <a:cubicBezTo>
                      <a:pt x="884" y="692"/>
                      <a:pt x="884" y="689"/>
                      <a:pt x="882" y="689"/>
                    </a:cubicBezTo>
                    <a:cubicBezTo>
                      <a:pt x="881" y="685"/>
                      <a:pt x="883" y="684"/>
                      <a:pt x="883" y="682"/>
                    </a:cubicBezTo>
                    <a:cubicBezTo>
                      <a:pt x="884" y="678"/>
                      <a:pt x="882" y="677"/>
                      <a:pt x="880" y="676"/>
                    </a:cubicBezTo>
                    <a:cubicBezTo>
                      <a:pt x="881" y="674"/>
                      <a:pt x="882" y="673"/>
                      <a:pt x="880" y="672"/>
                    </a:cubicBezTo>
                    <a:cubicBezTo>
                      <a:pt x="880" y="670"/>
                      <a:pt x="884" y="671"/>
                      <a:pt x="887" y="670"/>
                    </a:cubicBezTo>
                    <a:cubicBezTo>
                      <a:pt x="887" y="669"/>
                      <a:pt x="885" y="669"/>
                      <a:pt x="885" y="667"/>
                    </a:cubicBezTo>
                    <a:cubicBezTo>
                      <a:pt x="885" y="665"/>
                      <a:pt x="888" y="665"/>
                      <a:pt x="887" y="663"/>
                    </a:cubicBezTo>
                    <a:cubicBezTo>
                      <a:pt x="887" y="660"/>
                      <a:pt x="884" y="657"/>
                      <a:pt x="883" y="654"/>
                    </a:cubicBezTo>
                    <a:cubicBezTo>
                      <a:pt x="883" y="650"/>
                      <a:pt x="884" y="645"/>
                      <a:pt x="883" y="643"/>
                    </a:cubicBezTo>
                    <a:cubicBezTo>
                      <a:pt x="883" y="640"/>
                      <a:pt x="881" y="640"/>
                      <a:pt x="880" y="639"/>
                    </a:cubicBezTo>
                    <a:cubicBezTo>
                      <a:pt x="879" y="637"/>
                      <a:pt x="879" y="635"/>
                      <a:pt x="878" y="633"/>
                    </a:cubicBezTo>
                    <a:cubicBezTo>
                      <a:pt x="876" y="630"/>
                      <a:pt x="875" y="627"/>
                      <a:pt x="872" y="626"/>
                    </a:cubicBezTo>
                    <a:cubicBezTo>
                      <a:pt x="866" y="625"/>
                      <a:pt x="870" y="632"/>
                      <a:pt x="865" y="628"/>
                    </a:cubicBezTo>
                    <a:cubicBezTo>
                      <a:pt x="862" y="628"/>
                      <a:pt x="864" y="632"/>
                      <a:pt x="863" y="633"/>
                    </a:cubicBezTo>
                    <a:cubicBezTo>
                      <a:pt x="863" y="634"/>
                      <a:pt x="860" y="633"/>
                      <a:pt x="859" y="633"/>
                    </a:cubicBezTo>
                    <a:cubicBezTo>
                      <a:pt x="858" y="634"/>
                      <a:pt x="860" y="637"/>
                      <a:pt x="857" y="637"/>
                    </a:cubicBezTo>
                    <a:cubicBezTo>
                      <a:pt x="853" y="637"/>
                      <a:pt x="853" y="636"/>
                      <a:pt x="852" y="631"/>
                    </a:cubicBezTo>
                    <a:cubicBezTo>
                      <a:pt x="851" y="630"/>
                      <a:pt x="850" y="630"/>
                      <a:pt x="850" y="629"/>
                    </a:cubicBezTo>
                    <a:cubicBezTo>
                      <a:pt x="849" y="627"/>
                      <a:pt x="852" y="627"/>
                      <a:pt x="852" y="626"/>
                    </a:cubicBezTo>
                    <a:cubicBezTo>
                      <a:pt x="852" y="624"/>
                      <a:pt x="847" y="616"/>
                      <a:pt x="852" y="613"/>
                    </a:cubicBezTo>
                    <a:cubicBezTo>
                      <a:pt x="850" y="611"/>
                      <a:pt x="847" y="609"/>
                      <a:pt x="848" y="602"/>
                    </a:cubicBezTo>
                    <a:cubicBezTo>
                      <a:pt x="846" y="602"/>
                      <a:pt x="847" y="604"/>
                      <a:pt x="846" y="605"/>
                    </a:cubicBezTo>
                    <a:cubicBezTo>
                      <a:pt x="843" y="604"/>
                      <a:pt x="845" y="597"/>
                      <a:pt x="843" y="594"/>
                    </a:cubicBezTo>
                    <a:cubicBezTo>
                      <a:pt x="841" y="593"/>
                      <a:pt x="840" y="592"/>
                      <a:pt x="839" y="590"/>
                    </a:cubicBezTo>
                    <a:cubicBezTo>
                      <a:pt x="838" y="589"/>
                      <a:pt x="838" y="587"/>
                      <a:pt x="837" y="587"/>
                    </a:cubicBezTo>
                    <a:cubicBezTo>
                      <a:pt x="835" y="585"/>
                      <a:pt x="830" y="585"/>
                      <a:pt x="831" y="581"/>
                    </a:cubicBezTo>
                    <a:cubicBezTo>
                      <a:pt x="825" y="580"/>
                      <a:pt x="823" y="584"/>
                      <a:pt x="820" y="587"/>
                    </a:cubicBezTo>
                    <a:cubicBezTo>
                      <a:pt x="817" y="586"/>
                      <a:pt x="815" y="586"/>
                      <a:pt x="815" y="588"/>
                    </a:cubicBezTo>
                    <a:cubicBezTo>
                      <a:pt x="810" y="588"/>
                      <a:pt x="806" y="588"/>
                      <a:pt x="801" y="588"/>
                    </a:cubicBezTo>
                    <a:cubicBezTo>
                      <a:pt x="801" y="590"/>
                      <a:pt x="799" y="591"/>
                      <a:pt x="798" y="592"/>
                    </a:cubicBezTo>
                    <a:cubicBezTo>
                      <a:pt x="797" y="593"/>
                      <a:pt x="796" y="592"/>
                      <a:pt x="796" y="594"/>
                    </a:cubicBezTo>
                    <a:cubicBezTo>
                      <a:pt x="796" y="596"/>
                      <a:pt x="791" y="597"/>
                      <a:pt x="790" y="598"/>
                    </a:cubicBezTo>
                    <a:cubicBezTo>
                      <a:pt x="786" y="601"/>
                      <a:pt x="783" y="608"/>
                      <a:pt x="775" y="611"/>
                    </a:cubicBezTo>
                    <a:cubicBezTo>
                      <a:pt x="771" y="614"/>
                      <a:pt x="770" y="621"/>
                      <a:pt x="762" y="622"/>
                    </a:cubicBezTo>
                    <a:cubicBezTo>
                      <a:pt x="765" y="625"/>
                      <a:pt x="764" y="626"/>
                      <a:pt x="759" y="626"/>
                    </a:cubicBezTo>
                    <a:cubicBezTo>
                      <a:pt x="758" y="628"/>
                      <a:pt x="759" y="629"/>
                      <a:pt x="760" y="629"/>
                    </a:cubicBezTo>
                    <a:cubicBezTo>
                      <a:pt x="760" y="632"/>
                      <a:pt x="757" y="631"/>
                      <a:pt x="757" y="629"/>
                    </a:cubicBezTo>
                    <a:cubicBezTo>
                      <a:pt x="754" y="630"/>
                      <a:pt x="755" y="635"/>
                      <a:pt x="749" y="633"/>
                    </a:cubicBezTo>
                    <a:cubicBezTo>
                      <a:pt x="747" y="634"/>
                      <a:pt x="747" y="637"/>
                      <a:pt x="744" y="637"/>
                    </a:cubicBezTo>
                    <a:cubicBezTo>
                      <a:pt x="743" y="640"/>
                      <a:pt x="746" y="640"/>
                      <a:pt x="746" y="643"/>
                    </a:cubicBezTo>
                    <a:cubicBezTo>
                      <a:pt x="745" y="646"/>
                      <a:pt x="743" y="651"/>
                      <a:pt x="742" y="657"/>
                    </a:cubicBezTo>
                    <a:cubicBezTo>
                      <a:pt x="741" y="666"/>
                      <a:pt x="742" y="675"/>
                      <a:pt x="740" y="678"/>
                    </a:cubicBezTo>
                    <a:cubicBezTo>
                      <a:pt x="740" y="678"/>
                      <a:pt x="737" y="677"/>
                      <a:pt x="736" y="678"/>
                    </a:cubicBezTo>
                    <a:cubicBezTo>
                      <a:pt x="735" y="679"/>
                      <a:pt x="736" y="684"/>
                      <a:pt x="734" y="685"/>
                    </a:cubicBezTo>
                    <a:cubicBezTo>
                      <a:pt x="733" y="687"/>
                      <a:pt x="729" y="686"/>
                      <a:pt x="727" y="687"/>
                    </a:cubicBezTo>
                    <a:cubicBezTo>
                      <a:pt x="725" y="688"/>
                      <a:pt x="725" y="692"/>
                      <a:pt x="721" y="691"/>
                    </a:cubicBezTo>
                    <a:cubicBezTo>
                      <a:pt x="717" y="686"/>
                      <a:pt x="714" y="680"/>
                      <a:pt x="712" y="672"/>
                    </a:cubicBezTo>
                    <a:cubicBezTo>
                      <a:pt x="711" y="672"/>
                      <a:pt x="710" y="670"/>
                      <a:pt x="708" y="669"/>
                    </a:cubicBezTo>
                    <a:cubicBezTo>
                      <a:pt x="707" y="668"/>
                      <a:pt x="707" y="666"/>
                      <a:pt x="705" y="667"/>
                    </a:cubicBezTo>
                    <a:cubicBezTo>
                      <a:pt x="703" y="661"/>
                      <a:pt x="707" y="661"/>
                      <a:pt x="708" y="657"/>
                    </a:cubicBezTo>
                    <a:cubicBezTo>
                      <a:pt x="708" y="654"/>
                      <a:pt x="705" y="652"/>
                      <a:pt x="703" y="650"/>
                    </a:cubicBezTo>
                    <a:cubicBezTo>
                      <a:pt x="701" y="648"/>
                      <a:pt x="700" y="645"/>
                      <a:pt x="697" y="644"/>
                    </a:cubicBezTo>
                    <a:cubicBezTo>
                      <a:pt x="696" y="641"/>
                      <a:pt x="696" y="637"/>
                      <a:pt x="693" y="633"/>
                    </a:cubicBezTo>
                    <a:cubicBezTo>
                      <a:pt x="691" y="630"/>
                      <a:pt x="691" y="617"/>
                      <a:pt x="690" y="607"/>
                    </a:cubicBezTo>
                    <a:cubicBezTo>
                      <a:pt x="689" y="603"/>
                      <a:pt x="688" y="592"/>
                      <a:pt x="686" y="585"/>
                    </a:cubicBezTo>
                    <a:cubicBezTo>
                      <a:pt x="683" y="585"/>
                      <a:pt x="678" y="593"/>
                      <a:pt x="682" y="594"/>
                    </a:cubicBezTo>
                    <a:cubicBezTo>
                      <a:pt x="682" y="599"/>
                      <a:pt x="675" y="595"/>
                      <a:pt x="673" y="594"/>
                    </a:cubicBezTo>
                    <a:cubicBezTo>
                      <a:pt x="672" y="594"/>
                      <a:pt x="670" y="595"/>
                      <a:pt x="669" y="594"/>
                    </a:cubicBezTo>
                    <a:cubicBezTo>
                      <a:pt x="667" y="593"/>
                      <a:pt x="665" y="586"/>
                      <a:pt x="662" y="588"/>
                    </a:cubicBezTo>
                    <a:cubicBezTo>
                      <a:pt x="661" y="585"/>
                      <a:pt x="663" y="585"/>
                      <a:pt x="665" y="585"/>
                    </a:cubicBezTo>
                    <a:cubicBezTo>
                      <a:pt x="663" y="582"/>
                      <a:pt x="665" y="582"/>
                      <a:pt x="665" y="579"/>
                    </a:cubicBezTo>
                    <a:cubicBezTo>
                      <a:pt x="665" y="576"/>
                      <a:pt x="660" y="578"/>
                      <a:pt x="658" y="577"/>
                    </a:cubicBezTo>
                    <a:cubicBezTo>
                      <a:pt x="656" y="576"/>
                      <a:pt x="653" y="568"/>
                      <a:pt x="652" y="574"/>
                    </a:cubicBezTo>
                    <a:cubicBezTo>
                      <a:pt x="648" y="573"/>
                      <a:pt x="650" y="567"/>
                      <a:pt x="651" y="568"/>
                    </a:cubicBezTo>
                    <a:cubicBezTo>
                      <a:pt x="650" y="566"/>
                      <a:pt x="646" y="566"/>
                      <a:pt x="647" y="562"/>
                    </a:cubicBezTo>
                    <a:cubicBezTo>
                      <a:pt x="645" y="561"/>
                      <a:pt x="640" y="564"/>
                      <a:pt x="639" y="562"/>
                    </a:cubicBezTo>
                    <a:cubicBezTo>
                      <a:pt x="639" y="562"/>
                      <a:pt x="640" y="559"/>
                      <a:pt x="639" y="559"/>
                    </a:cubicBezTo>
                    <a:cubicBezTo>
                      <a:pt x="635" y="558"/>
                      <a:pt x="632" y="560"/>
                      <a:pt x="628" y="560"/>
                    </a:cubicBezTo>
                    <a:cubicBezTo>
                      <a:pt x="627" y="561"/>
                      <a:pt x="625" y="561"/>
                      <a:pt x="624" y="560"/>
                    </a:cubicBezTo>
                    <a:cubicBezTo>
                      <a:pt x="622" y="560"/>
                      <a:pt x="621" y="558"/>
                      <a:pt x="621" y="562"/>
                    </a:cubicBezTo>
                    <a:cubicBezTo>
                      <a:pt x="603" y="564"/>
                      <a:pt x="589" y="561"/>
                      <a:pt x="576" y="559"/>
                    </a:cubicBezTo>
                    <a:cubicBezTo>
                      <a:pt x="577" y="555"/>
                      <a:pt x="572" y="556"/>
                      <a:pt x="572" y="553"/>
                    </a:cubicBezTo>
                    <a:cubicBezTo>
                      <a:pt x="572" y="549"/>
                      <a:pt x="564" y="557"/>
                      <a:pt x="569" y="549"/>
                    </a:cubicBezTo>
                    <a:cubicBezTo>
                      <a:pt x="566" y="550"/>
                      <a:pt x="565" y="549"/>
                      <a:pt x="565" y="547"/>
                    </a:cubicBezTo>
                    <a:cubicBezTo>
                      <a:pt x="560" y="550"/>
                      <a:pt x="546" y="547"/>
                      <a:pt x="541" y="546"/>
                    </a:cubicBezTo>
                    <a:cubicBezTo>
                      <a:pt x="538" y="545"/>
                      <a:pt x="537" y="545"/>
                      <a:pt x="537" y="542"/>
                    </a:cubicBezTo>
                    <a:cubicBezTo>
                      <a:pt x="529" y="544"/>
                      <a:pt x="531" y="536"/>
                      <a:pt x="524" y="536"/>
                    </a:cubicBezTo>
                    <a:cubicBezTo>
                      <a:pt x="523" y="529"/>
                      <a:pt x="519" y="525"/>
                      <a:pt x="516" y="520"/>
                    </a:cubicBezTo>
                    <a:cubicBezTo>
                      <a:pt x="500" y="517"/>
                      <a:pt x="500" y="525"/>
                      <a:pt x="501" y="534"/>
                    </a:cubicBezTo>
                    <a:cubicBezTo>
                      <a:pt x="502" y="537"/>
                      <a:pt x="509" y="541"/>
                      <a:pt x="514" y="547"/>
                    </a:cubicBezTo>
                    <a:cubicBezTo>
                      <a:pt x="516" y="549"/>
                      <a:pt x="519" y="559"/>
                      <a:pt x="524" y="557"/>
                    </a:cubicBezTo>
                    <a:cubicBezTo>
                      <a:pt x="523" y="561"/>
                      <a:pt x="527" y="561"/>
                      <a:pt x="526" y="566"/>
                    </a:cubicBezTo>
                    <a:cubicBezTo>
                      <a:pt x="530" y="566"/>
                      <a:pt x="540" y="564"/>
                      <a:pt x="535" y="570"/>
                    </a:cubicBezTo>
                    <a:cubicBezTo>
                      <a:pt x="539" y="572"/>
                      <a:pt x="537" y="567"/>
                      <a:pt x="539" y="566"/>
                    </a:cubicBezTo>
                    <a:cubicBezTo>
                      <a:pt x="540" y="565"/>
                      <a:pt x="546" y="566"/>
                      <a:pt x="546" y="562"/>
                    </a:cubicBezTo>
                    <a:cubicBezTo>
                      <a:pt x="546" y="561"/>
                      <a:pt x="548" y="561"/>
                      <a:pt x="550" y="560"/>
                    </a:cubicBezTo>
                    <a:cubicBezTo>
                      <a:pt x="552" y="560"/>
                      <a:pt x="550" y="558"/>
                      <a:pt x="552" y="557"/>
                    </a:cubicBezTo>
                    <a:cubicBezTo>
                      <a:pt x="555" y="555"/>
                      <a:pt x="559" y="556"/>
                      <a:pt x="563" y="555"/>
                    </a:cubicBezTo>
                    <a:cubicBezTo>
                      <a:pt x="563" y="556"/>
                      <a:pt x="560" y="558"/>
                      <a:pt x="561" y="559"/>
                    </a:cubicBezTo>
                    <a:cubicBezTo>
                      <a:pt x="561" y="559"/>
                      <a:pt x="565" y="558"/>
                      <a:pt x="565" y="559"/>
                    </a:cubicBezTo>
                    <a:cubicBezTo>
                      <a:pt x="566" y="562"/>
                      <a:pt x="564" y="564"/>
                      <a:pt x="567" y="566"/>
                    </a:cubicBezTo>
                    <a:cubicBezTo>
                      <a:pt x="566" y="570"/>
                      <a:pt x="572" y="568"/>
                      <a:pt x="572" y="572"/>
                    </a:cubicBezTo>
                    <a:cubicBezTo>
                      <a:pt x="572" y="576"/>
                      <a:pt x="576" y="573"/>
                      <a:pt x="580" y="575"/>
                    </a:cubicBezTo>
                    <a:cubicBezTo>
                      <a:pt x="582" y="577"/>
                      <a:pt x="581" y="580"/>
                      <a:pt x="585" y="581"/>
                    </a:cubicBezTo>
                    <a:cubicBezTo>
                      <a:pt x="581" y="585"/>
                      <a:pt x="586" y="590"/>
                      <a:pt x="585" y="596"/>
                    </a:cubicBezTo>
                    <a:cubicBezTo>
                      <a:pt x="583" y="596"/>
                      <a:pt x="582" y="596"/>
                      <a:pt x="580" y="596"/>
                    </a:cubicBezTo>
                    <a:cubicBezTo>
                      <a:pt x="582" y="603"/>
                      <a:pt x="575" y="601"/>
                      <a:pt x="576" y="607"/>
                    </a:cubicBezTo>
                    <a:cubicBezTo>
                      <a:pt x="572" y="606"/>
                      <a:pt x="570" y="607"/>
                      <a:pt x="570" y="611"/>
                    </a:cubicBezTo>
                    <a:cubicBezTo>
                      <a:pt x="568" y="611"/>
                      <a:pt x="565" y="611"/>
                      <a:pt x="563" y="611"/>
                    </a:cubicBezTo>
                    <a:cubicBezTo>
                      <a:pt x="560" y="611"/>
                      <a:pt x="562" y="615"/>
                      <a:pt x="561" y="616"/>
                    </a:cubicBezTo>
                    <a:cubicBezTo>
                      <a:pt x="561" y="617"/>
                      <a:pt x="558" y="616"/>
                      <a:pt x="557" y="616"/>
                    </a:cubicBezTo>
                    <a:cubicBezTo>
                      <a:pt x="556" y="617"/>
                      <a:pt x="558" y="621"/>
                      <a:pt x="557" y="622"/>
                    </a:cubicBezTo>
                    <a:cubicBezTo>
                      <a:pt x="554" y="621"/>
                      <a:pt x="552" y="622"/>
                      <a:pt x="552" y="626"/>
                    </a:cubicBezTo>
                    <a:cubicBezTo>
                      <a:pt x="548" y="625"/>
                      <a:pt x="546" y="626"/>
                      <a:pt x="544" y="628"/>
                    </a:cubicBezTo>
                    <a:cubicBezTo>
                      <a:pt x="541" y="629"/>
                      <a:pt x="542" y="630"/>
                      <a:pt x="537" y="631"/>
                    </a:cubicBezTo>
                    <a:cubicBezTo>
                      <a:pt x="535" y="632"/>
                      <a:pt x="526" y="635"/>
                      <a:pt x="526" y="641"/>
                    </a:cubicBezTo>
                    <a:cubicBezTo>
                      <a:pt x="523" y="641"/>
                      <a:pt x="520" y="640"/>
                      <a:pt x="518" y="641"/>
                    </a:cubicBezTo>
                    <a:cubicBezTo>
                      <a:pt x="516" y="642"/>
                      <a:pt x="518" y="643"/>
                      <a:pt x="516" y="644"/>
                    </a:cubicBezTo>
                    <a:cubicBezTo>
                      <a:pt x="516" y="645"/>
                      <a:pt x="513" y="644"/>
                      <a:pt x="513" y="644"/>
                    </a:cubicBezTo>
                    <a:cubicBezTo>
                      <a:pt x="513" y="644"/>
                      <a:pt x="507" y="646"/>
                      <a:pt x="507" y="646"/>
                    </a:cubicBezTo>
                    <a:cubicBezTo>
                      <a:pt x="504" y="650"/>
                      <a:pt x="489" y="648"/>
                      <a:pt x="483" y="652"/>
                    </a:cubicBezTo>
                    <a:cubicBezTo>
                      <a:pt x="477" y="653"/>
                      <a:pt x="488" y="655"/>
                      <a:pt x="479" y="656"/>
                    </a:cubicBezTo>
                    <a:cubicBezTo>
                      <a:pt x="478" y="656"/>
                      <a:pt x="476" y="655"/>
                      <a:pt x="475" y="656"/>
                    </a:cubicBezTo>
                    <a:cubicBezTo>
                      <a:pt x="473" y="656"/>
                      <a:pt x="474" y="660"/>
                      <a:pt x="470" y="659"/>
                    </a:cubicBezTo>
                    <a:cubicBezTo>
                      <a:pt x="472" y="655"/>
                      <a:pt x="467" y="657"/>
                      <a:pt x="466" y="656"/>
                    </a:cubicBezTo>
                    <a:cubicBezTo>
                      <a:pt x="465" y="653"/>
                      <a:pt x="467" y="648"/>
                      <a:pt x="462" y="648"/>
                    </a:cubicBezTo>
                    <a:cubicBezTo>
                      <a:pt x="462" y="645"/>
                      <a:pt x="464" y="645"/>
                      <a:pt x="464" y="643"/>
                    </a:cubicBezTo>
                    <a:cubicBezTo>
                      <a:pt x="463" y="641"/>
                      <a:pt x="459" y="640"/>
                      <a:pt x="462" y="639"/>
                    </a:cubicBezTo>
                    <a:cubicBezTo>
                      <a:pt x="461" y="637"/>
                      <a:pt x="460" y="635"/>
                      <a:pt x="457" y="635"/>
                    </a:cubicBezTo>
                    <a:cubicBezTo>
                      <a:pt x="459" y="630"/>
                      <a:pt x="453" y="624"/>
                      <a:pt x="457" y="624"/>
                    </a:cubicBezTo>
                    <a:cubicBezTo>
                      <a:pt x="457" y="622"/>
                      <a:pt x="454" y="623"/>
                      <a:pt x="453" y="622"/>
                    </a:cubicBezTo>
                    <a:cubicBezTo>
                      <a:pt x="451" y="620"/>
                      <a:pt x="452" y="615"/>
                      <a:pt x="453" y="616"/>
                    </a:cubicBezTo>
                    <a:cubicBezTo>
                      <a:pt x="452" y="615"/>
                      <a:pt x="450" y="613"/>
                      <a:pt x="449" y="613"/>
                    </a:cubicBezTo>
                    <a:cubicBezTo>
                      <a:pt x="448" y="612"/>
                      <a:pt x="449" y="611"/>
                      <a:pt x="447" y="611"/>
                    </a:cubicBezTo>
                    <a:cubicBezTo>
                      <a:pt x="446" y="611"/>
                      <a:pt x="444" y="604"/>
                      <a:pt x="444" y="605"/>
                    </a:cubicBezTo>
                    <a:cubicBezTo>
                      <a:pt x="444" y="605"/>
                      <a:pt x="444" y="607"/>
                      <a:pt x="444" y="607"/>
                    </a:cubicBezTo>
                    <a:cubicBezTo>
                      <a:pt x="440" y="604"/>
                      <a:pt x="440" y="598"/>
                      <a:pt x="434" y="598"/>
                    </a:cubicBezTo>
                    <a:cubicBezTo>
                      <a:pt x="439" y="590"/>
                      <a:pt x="430" y="588"/>
                      <a:pt x="431" y="579"/>
                    </a:cubicBezTo>
                    <a:cubicBezTo>
                      <a:pt x="430" y="577"/>
                      <a:pt x="427" y="578"/>
                      <a:pt x="427" y="575"/>
                    </a:cubicBezTo>
                    <a:cubicBezTo>
                      <a:pt x="427" y="572"/>
                      <a:pt x="421" y="574"/>
                      <a:pt x="419" y="572"/>
                    </a:cubicBezTo>
                    <a:cubicBezTo>
                      <a:pt x="421" y="569"/>
                      <a:pt x="421" y="568"/>
                      <a:pt x="418" y="568"/>
                    </a:cubicBezTo>
                    <a:cubicBezTo>
                      <a:pt x="420" y="565"/>
                      <a:pt x="419" y="564"/>
                      <a:pt x="418" y="559"/>
                    </a:cubicBezTo>
                    <a:cubicBezTo>
                      <a:pt x="417" y="558"/>
                      <a:pt x="418" y="555"/>
                      <a:pt x="418" y="555"/>
                    </a:cubicBezTo>
                    <a:cubicBezTo>
                      <a:pt x="417" y="555"/>
                      <a:pt x="416" y="555"/>
                      <a:pt x="416" y="555"/>
                    </a:cubicBezTo>
                    <a:cubicBezTo>
                      <a:pt x="415" y="550"/>
                      <a:pt x="419" y="552"/>
                      <a:pt x="416" y="547"/>
                    </a:cubicBezTo>
                    <a:cubicBezTo>
                      <a:pt x="414" y="545"/>
                      <a:pt x="412" y="557"/>
                      <a:pt x="412" y="547"/>
                    </a:cubicBezTo>
                    <a:cubicBezTo>
                      <a:pt x="412" y="540"/>
                      <a:pt x="406" y="536"/>
                      <a:pt x="399" y="529"/>
                    </a:cubicBezTo>
                    <a:cubicBezTo>
                      <a:pt x="394" y="533"/>
                      <a:pt x="398" y="534"/>
                      <a:pt x="395" y="540"/>
                    </a:cubicBezTo>
                    <a:cubicBezTo>
                      <a:pt x="391" y="541"/>
                      <a:pt x="392" y="536"/>
                      <a:pt x="390" y="536"/>
                    </a:cubicBezTo>
                    <a:cubicBezTo>
                      <a:pt x="387" y="537"/>
                      <a:pt x="386" y="535"/>
                      <a:pt x="384" y="534"/>
                    </a:cubicBezTo>
                    <a:cubicBezTo>
                      <a:pt x="388" y="537"/>
                      <a:pt x="385" y="546"/>
                      <a:pt x="391" y="546"/>
                    </a:cubicBezTo>
                    <a:cubicBezTo>
                      <a:pt x="389" y="550"/>
                      <a:pt x="392" y="555"/>
                      <a:pt x="395" y="562"/>
                    </a:cubicBezTo>
                    <a:cubicBezTo>
                      <a:pt x="395" y="563"/>
                      <a:pt x="395" y="566"/>
                      <a:pt x="395" y="566"/>
                    </a:cubicBezTo>
                    <a:cubicBezTo>
                      <a:pt x="398" y="568"/>
                      <a:pt x="399" y="577"/>
                      <a:pt x="401" y="581"/>
                    </a:cubicBezTo>
                    <a:cubicBezTo>
                      <a:pt x="403" y="581"/>
                      <a:pt x="406" y="581"/>
                      <a:pt x="408" y="581"/>
                    </a:cubicBezTo>
                    <a:cubicBezTo>
                      <a:pt x="407" y="583"/>
                      <a:pt x="406" y="584"/>
                      <a:pt x="406" y="587"/>
                    </a:cubicBezTo>
                    <a:cubicBezTo>
                      <a:pt x="409" y="587"/>
                      <a:pt x="410" y="586"/>
                      <a:pt x="410" y="585"/>
                    </a:cubicBezTo>
                    <a:cubicBezTo>
                      <a:pt x="414" y="587"/>
                      <a:pt x="412" y="590"/>
                      <a:pt x="414" y="594"/>
                    </a:cubicBezTo>
                    <a:cubicBezTo>
                      <a:pt x="414" y="595"/>
                      <a:pt x="417" y="595"/>
                      <a:pt x="418" y="596"/>
                    </a:cubicBezTo>
                    <a:cubicBezTo>
                      <a:pt x="418" y="597"/>
                      <a:pt x="417" y="599"/>
                      <a:pt x="418" y="600"/>
                    </a:cubicBezTo>
                    <a:cubicBezTo>
                      <a:pt x="418" y="600"/>
                      <a:pt x="419" y="599"/>
                      <a:pt x="419" y="600"/>
                    </a:cubicBezTo>
                    <a:cubicBezTo>
                      <a:pt x="420" y="602"/>
                      <a:pt x="418" y="603"/>
                      <a:pt x="418" y="603"/>
                    </a:cubicBezTo>
                    <a:cubicBezTo>
                      <a:pt x="418" y="606"/>
                      <a:pt x="420" y="606"/>
                      <a:pt x="421" y="607"/>
                    </a:cubicBezTo>
                    <a:cubicBezTo>
                      <a:pt x="422" y="608"/>
                      <a:pt x="421" y="610"/>
                      <a:pt x="421" y="611"/>
                    </a:cubicBezTo>
                    <a:cubicBezTo>
                      <a:pt x="421" y="611"/>
                      <a:pt x="423" y="611"/>
                      <a:pt x="423" y="611"/>
                    </a:cubicBezTo>
                    <a:cubicBezTo>
                      <a:pt x="424" y="613"/>
                      <a:pt x="421" y="620"/>
                      <a:pt x="427" y="618"/>
                    </a:cubicBezTo>
                    <a:cubicBezTo>
                      <a:pt x="427" y="622"/>
                      <a:pt x="427" y="626"/>
                      <a:pt x="429" y="629"/>
                    </a:cubicBezTo>
                    <a:cubicBezTo>
                      <a:pt x="429" y="631"/>
                      <a:pt x="432" y="632"/>
                      <a:pt x="432" y="633"/>
                    </a:cubicBezTo>
                    <a:cubicBezTo>
                      <a:pt x="433" y="635"/>
                      <a:pt x="433" y="637"/>
                      <a:pt x="434" y="639"/>
                    </a:cubicBezTo>
                    <a:cubicBezTo>
                      <a:pt x="435" y="640"/>
                      <a:pt x="437" y="640"/>
                      <a:pt x="438" y="641"/>
                    </a:cubicBezTo>
                    <a:cubicBezTo>
                      <a:pt x="440" y="643"/>
                      <a:pt x="436" y="646"/>
                      <a:pt x="440" y="646"/>
                    </a:cubicBezTo>
                    <a:cubicBezTo>
                      <a:pt x="442" y="646"/>
                      <a:pt x="441" y="651"/>
                      <a:pt x="442" y="654"/>
                    </a:cubicBezTo>
                    <a:cubicBezTo>
                      <a:pt x="449" y="650"/>
                      <a:pt x="447" y="657"/>
                      <a:pt x="457" y="656"/>
                    </a:cubicBezTo>
                    <a:cubicBezTo>
                      <a:pt x="457" y="661"/>
                      <a:pt x="460" y="663"/>
                      <a:pt x="460" y="669"/>
                    </a:cubicBezTo>
                    <a:cubicBezTo>
                      <a:pt x="467" y="679"/>
                      <a:pt x="489" y="676"/>
                      <a:pt x="503" y="674"/>
                    </a:cubicBezTo>
                    <a:cubicBezTo>
                      <a:pt x="505" y="675"/>
                      <a:pt x="504" y="671"/>
                      <a:pt x="505" y="670"/>
                    </a:cubicBezTo>
                    <a:cubicBezTo>
                      <a:pt x="509" y="669"/>
                      <a:pt x="518" y="674"/>
                      <a:pt x="516" y="667"/>
                    </a:cubicBezTo>
                    <a:cubicBezTo>
                      <a:pt x="520" y="669"/>
                      <a:pt x="520" y="672"/>
                      <a:pt x="518" y="676"/>
                    </a:cubicBezTo>
                    <a:cubicBezTo>
                      <a:pt x="518" y="677"/>
                      <a:pt x="516" y="678"/>
                      <a:pt x="516" y="678"/>
                    </a:cubicBezTo>
                    <a:cubicBezTo>
                      <a:pt x="516" y="681"/>
                      <a:pt x="517" y="686"/>
                      <a:pt x="516" y="689"/>
                    </a:cubicBezTo>
                    <a:cubicBezTo>
                      <a:pt x="516" y="690"/>
                      <a:pt x="513" y="689"/>
                      <a:pt x="513" y="689"/>
                    </a:cubicBezTo>
                    <a:cubicBezTo>
                      <a:pt x="512" y="690"/>
                      <a:pt x="512" y="698"/>
                      <a:pt x="511" y="700"/>
                    </a:cubicBezTo>
                    <a:cubicBezTo>
                      <a:pt x="510" y="702"/>
                      <a:pt x="505" y="703"/>
                      <a:pt x="507" y="710"/>
                    </a:cubicBezTo>
                    <a:cubicBezTo>
                      <a:pt x="501" y="710"/>
                      <a:pt x="505" y="720"/>
                      <a:pt x="498" y="719"/>
                    </a:cubicBezTo>
                    <a:cubicBezTo>
                      <a:pt x="499" y="725"/>
                      <a:pt x="496" y="726"/>
                      <a:pt x="496" y="730"/>
                    </a:cubicBezTo>
                    <a:cubicBezTo>
                      <a:pt x="489" y="728"/>
                      <a:pt x="493" y="737"/>
                      <a:pt x="486" y="736"/>
                    </a:cubicBezTo>
                    <a:cubicBezTo>
                      <a:pt x="486" y="738"/>
                      <a:pt x="486" y="739"/>
                      <a:pt x="486" y="741"/>
                    </a:cubicBezTo>
                    <a:cubicBezTo>
                      <a:pt x="485" y="741"/>
                      <a:pt x="484" y="739"/>
                      <a:pt x="483" y="739"/>
                    </a:cubicBezTo>
                    <a:cubicBezTo>
                      <a:pt x="479" y="741"/>
                      <a:pt x="481" y="743"/>
                      <a:pt x="475" y="745"/>
                    </a:cubicBezTo>
                    <a:cubicBezTo>
                      <a:pt x="475" y="745"/>
                      <a:pt x="470" y="747"/>
                      <a:pt x="470" y="747"/>
                    </a:cubicBezTo>
                    <a:cubicBezTo>
                      <a:pt x="470" y="747"/>
                      <a:pt x="470" y="749"/>
                      <a:pt x="470" y="749"/>
                    </a:cubicBezTo>
                    <a:cubicBezTo>
                      <a:pt x="468" y="750"/>
                      <a:pt x="464" y="751"/>
                      <a:pt x="462" y="753"/>
                    </a:cubicBezTo>
                    <a:cubicBezTo>
                      <a:pt x="458" y="756"/>
                      <a:pt x="456" y="762"/>
                      <a:pt x="449" y="762"/>
                    </a:cubicBezTo>
                    <a:cubicBezTo>
                      <a:pt x="451" y="767"/>
                      <a:pt x="447" y="767"/>
                      <a:pt x="447" y="771"/>
                    </a:cubicBezTo>
                    <a:cubicBezTo>
                      <a:pt x="445" y="773"/>
                      <a:pt x="444" y="772"/>
                      <a:pt x="442" y="771"/>
                    </a:cubicBezTo>
                    <a:cubicBezTo>
                      <a:pt x="443" y="773"/>
                      <a:pt x="439" y="776"/>
                      <a:pt x="440" y="777"/>
                    </a:cubicBezTo>
                    <a:cubicBezTo>
                      <a:pt x="444" y="780"/>
                      <a:pt x="438" y="777"/>
                      <a:pt x="438" y="782"/>
                    </a:cubicBezTo>
                    <a:cubicBezTo>
                      <a:pt x="438" y="785"/>
                      <a:pt x="435" y="783"/>
                      <a:pt x="434" y="784"/>
                    </a:cubicBezTo>
                    <a:cubicBezTo>
                      <a:pt x="434" y="785"/>
                      <a:pt x="435" y="787"/>
                      <a:pt x="434" y="788"/>
                    </a:cubicBezTo>
                    <a:cubicBezTo>
                      <a:pt x="434" y="790"/>
                      <a:pt x="430" y="804"/>
                      <a:pt x="431" y="808"/>
                    </a:cubicBezTo>
                    <a:cubicBezTo>
                      <a:pt x="431" y="812"/>
                      <a:pt x="432" y="813"/>
                      <a:pt x="434" y="816"/>
                    </a:cubicBezTo>
                    <a:cubicBezTo>
                      <a:pt x="435" y="821"/>
                      <a:pt x="434" y="823"/>
                      <a:pt x="434" y="827"/>
                    </a:cubicBezTo>
                    <a:cubicBezTo>
                      <a:pt x="434" y="828"/>
                      <a:pt x="436" y="834"/>
                      <a:pt x="438" y="835"/>
                    </a:cubicBezTo>
                    <a:cubicBezTo>
                      <a:pt x="443" y="835"/>
                      <a:pt x="432" y="843"/>
                      <a:pt x="442" y="844"/>
                    </a:cubicBezTo>
                    <a:cubicBezTo>
                      <a:pt x="441" y="853"/>
                      <a:pt x="443" y="860"/>
                      <a:pt x="442" y="868"/>
                    </a:cubicBezTo>
                    <a:cubicBezTo>
                      <a:pt x="441" y="873"/>
                      <a:pt x="436" y="878"/>
                      <a:pt x="436" y="883"/>
                    </a:cubicBezTo>
                    <a:cubicBezTo>
                      <a:pt x="432" y="883"/>
                      <a:pt x="425" y="888"/>
                      <a:pt x="423" y="890"/>
                    </a:cubicBezTo>
                    <a:cubicBezTo>
                      <a:pt x="422" y="892"/>
                      <a:pt x="421" y="892"/>
                      <a:pt x="423" y="892"/>
                    </a:cubicBezTo>
                    <a:cubicBezTo>
                      <a:pt x="423" y="895"/>
                      <a:pt x="419" y="893"/>
                      <a:pt x="418" y="894"/>
                    </a:cubicBezTo>
                    <a:cubicBezTo>
                      <a:pt x="416" y="895"/>
                      <a:pt x="417" y="897"/>
                      <a:pt x="416" y="898"/>
                    </a:cubicBezTo>
                    <a:cubicBezTo>
                      <a:pt x="415" y="898"/>
                      <a:pt x="412" y="894"/>
                      <a:pt x="412" y="898"/>
                    </a:cubicBezTo>
                    <a:cubicBezTo>
                      <a:pt x="412" y="900"/>
                      <a:pt x="410" y="899"/>
                      <a:pt x="408" y="900"/>
                    </a:cubicBezTo>
                    <a:cubicBezTo>
                      <a:pt x="406" y="901"/>
                      <a:pt x="406" y="906"/>
                      <a:pt x="401" y="905"/>
                    </a:cubicBezTo>
                    <a:cubicBezTo>
                      <a:pt x="398" y="916"/>
                      <a:pt x="401" y="931"/>
                      <a:pt x="403" y="946"/>
                    </a:cubicBezTo>
                    <a:cubicBezTo>
                      <a:pt x="401" y="948"/>
                      <a:pt x="399" y="949"/>
                      <a:pt x="399" y="946"/>
                    </a:cubicBezTo>
                    <a:cubicBezTo>
                      <a:pt x="397" y="946"/>
                      <a:pt x="398" y="949"/>
                      <a:pt x="397" y="950"/>
                    </a:cubicBezTo>
                    <a:cubicBezTo>
                      <a:pt x="395" y="952"/>
                      <a:pt x="392" y="949"/>
                      <a:pt x="391" y="952"/>
                    </a:cubicBezTo>
                    <a:cubicBezTo>
                      <a:pt x="391" y="955"/>
                      <a:pt x="384" y="954"/>
                      <a:pt x="382" y="958"/>
                    </a:cubicBezTo>
                    <a:cubicBezTo>
                      <a:pt x="382" y="961"/>
                      <a:pt x="382" y="965"/>
                      <a:pt x="382" y="969"/>
                    </a:cubicBezTo>
                    <a:cubicBezTo>
                      <a:pt x="378" y="969"/>
                      <a:pt x="380" y="975"/>
                      <a:pt x="378" y="978"/>
                    </a:cubicBezTo>
                    <a:cubicBezTo>
                      <a:pt x="378" y="979"/>
                      <a:pt x="375" y="979"/>
                      <a:pt x="375" y="980"/>
                    </a:cubicBezTo>
                    <a:cubicBezTo>
                      <a:pt x="373" y="983"/>
                      <a:pt x="374" y="987"/>
                      <a:pt x="371" y="989"/>
                    </a:cubicBezTo>
                    <a:cubicBezTo>
                      <a:pt x="370" y="990"/>
                      <a:pt x="371" y="992"/>
                      <a:pt x="371" y="993"/>
                    </a:cubicBezTo>
                    <a:cubicBezTo>
                      <a:pt x="371" y="993"/>
                      <a:pt x="368" y="992"/>
                      <a:pt x="367" y="993"/>
                    </a:cubicBezTo>
                    <a:cubicBezTo>
                      <a:pt x="367" y="994"/>
                      <a:pt x="368" y="997"/>
                      <a:pt x="367" y="999"/>
                    </a:cubicBezTo>
                    <a:cubicBezTo>
                      <a:pt x="367" y="999"/>
                      <a:pt x="364" y="998"/>
                      <a:pt x="363" y="999"/>
                    </a:cubicBezTo>
                    <a:cubicBezTo>
                      <a:pt x="363" y="999"/>
                      <a:pt x="364" y="1002"/>
                      <a:pt x="363" y="1002"/>
                    </a:cubicBezTo>
                    <a:cubicBezTo>
                      <a:pt x="363" y="1003"/>
                      <a:pt x="360" y="1002"/>
                      <a:pt x="360" y="1002"/>
                    </a:cubicBezTo>
                    <a:cubicBezTo>
                      <a:pt x="359" y="1003"/>
                      <a:pt x="356" y="1006"/>
                      <a:pt x="356" y="1008"/>
                    </a:cubicBezTo>
                    <a:cubicBezTo>
                      <a:pt x="356" y="1010"/>
                      <a:pt x="354" y="1009"/>
                      <a:pt x="352" y="1010"/>
                    </a:cubicBezTo>
                    <a:cubicBezTo>
                      <a:pt x="352" y="1010"/>
                      <a:pt x="353" y="1013"/>
                      <a:pt x="352" y="1013"/>
                    </a:cubicBezTo>
                    <a:cubicBezTo>
                      <a:pt x="352" y="1014"/>
                      <a:pt x="349" y="1013"/>
                      <a:pt x="349" y="1013"/>
                    </a:cubicBezTo>
                    <a:cubicBezTo>
                      <a:pt x="347" y="1015"/>
                      <a:pt x="346" y="1016"/>
                      <a:pt x="345" y="1017"/>
                    </a:cubicBezTo>
                    <a:cubicBezTo>
                      <a:pt x="344" y="1018"/>
                      <a:pt x="342" y="1021"/>
                      <a:pt x="341" y="1021"/>
                    </a:cubicBezTo>
                    <a:cubicBezTo>
                      <a:pt x="340" y="1021"/>
                      <a:pt x="335" y="1023"/>
                      <a:pt x="335" y="1023"/>
                    </a:cubicBezTo>
                    <a:cubicBezTo>
                      <a:pt x="334" y="1022"/>
                      <a:pt x="334" y="1021"/>
                      <a:pt x="332" y="1023"/>
                    </a:cubicBezTo>
                    <a:cubicBezTo>
                      <a:pt x="329" y="1024"/>
                      <a:pt x="328" y="1024"/>
                      <a:pt x="324" y="1025"/>
                    </a:cubicBezTo>
                    <a:cubicBezTo>
                      <a:pt x="323" y="1025"/>
                      <a:pt x="311" y="1030"/>
                      <a:pt x="308" y="1025"/>
                    </a:cubicBezTo>
                    <a:cubicBezTo>
                      <a:pt x="305" y="1025"/>
                      <a:pt x="307" y="1027"/>
                      <a:pt x="308" y="1027"/>
                    </a:cubicBezTo>
                    <a:cubicBezTo>
                      <a:pt x="305" y="1031"/>
                      <a:pt x="301" y="1027"/>
                      <a:pt x="295" y="1028"/>
                    </a:cubicBezTo>
                    <a:cubicBezTo>
                      <a:pt x="292" y="1029"/>
                      <a:pt x="293" y="1030"/>
                      <a:pt x="295" y="1030"/>
                    </a:cubicBezTo>
                    <a:cubicBezTo>
                      <a:pt x="293" y="1033"/>
                      <a:pt x="283" y="1028"/>
                      <a:pt x="278" y="1028"/>
                    </a:cubicBezTo>
                    <a:cubicBezTo>
                      <a:pt x="278" y="1019"/>
                      <a:pt x="269" y="1014"/>
                      <a:pt x="274" y="1006"/>
                    </a:cubicBezTo>
                    <a:cubicBezTo>
                      <a:pt x="270" y="1003"/>
                      <a:pt x="265" y="1000"/>
                      <a:pt x="267" y="991"/>
                    </a:cubicBezTo>
                    <a:cubicBezTo>
                      <a:pt x="261" y="997"/>
                      <a:pt x="265" y="994"/>
                      <a:pt x="263" y="985"/>
                    </a:cubicBezTo>
                    <a:cubicBezTo>
                      <a:pt x="260" y="977"/>
                      <a:pt x="249" y="970"/>
                      <a:pt x="252" y="959"/>
                    </a:cubicBezTo>
                    <a:cubicBezTo>
                      <a:pt x="250" y="958"/>
                      <a:pt x="250" y="963"/>
                      <a:pt x="250" y="963"/>
                    </a:cubicBezTo>
                    <a:cubicBezTo>
                      <a:pt x="246" y="962"/>
                      <a:pt x="250" y="950"/>
                      <a:pt x="246" y="956"/>
                    </a:cubicBezTo>
                    <a:cubicBezTo>
                      <a:pt x="243" y="953"/>
                      <a:pt x="244" y="947"/>
                      <a:pt x="244" y="943"/>
                    </a:cubicBezTo>
                    <a:cubicBezTo>
                      <a:pt x="245" y="937"/>
                      <a:pt x="245" y="933"/>
                      <a:pt x="242" y="926"/>
                    </a:cubicBezTo>
                    <a:cubicBezTo>
                      <a:pt x="243" y="923"/>
                      <a:pt x="238" y="925"/>
                      <a:pt x="237" y="924"/>
                    </a:cubicBezTo>
                    <a:cubicBezTo>
                      <a:pt x="236" y="923"/>
                      <a:pt x="242" y="919"/>
                      <a:pt x="233" y="920"/>
                    </a:cubicBezTo>
                    <a:cubicBezTo>
                      <a:pt x="232" y="919"/>
                      <a:pt x="234" y="915"/>
                      <a:pt x="233" y="915"/>
                    </a:cubicBezTo>
                    <a:cubicBezTo>
                      <a:pt x="233" y="914"/>
                      <a:pt x="229" y="915"/>
                      <a:pt x="229" y="915"/>
                    </a:cubicBezTo>
                    <a:cubicBezTo>
                      <a:pt x="229" y="914"/>
                      <a:pt x="235" y="907"/>
                      <a:pt x="227" y="909"/>
                    </a:cubicBezTo>
                    <a:cubicBezTo>
                      <a:pt x="227" y="906"/>
                      <a:pt x="230" y="905"/>
                      <a:pt x="229" y="902"/>
                    </a:cubicBezTo>
                    <a:cubicBezTo>
                      <a:pt x="226" y="900"/>
                      <a:pt x="230" y="892"/>
                      <a:pt x="224" y="894"/>
                    </a:cubicBezTo>
                    <a:cubicBezTo>
                      <a:pt x="223" y="877"/>
                      <a:pt x="225" y="871"/>
                      <a:pt x="233" y="861"/>
                    </a:cubicBezTo>
                    <a:cubicBezTo>
                      <a:pt x="232" y="858"/>
                      <a:pt x="235" y="851"/>
                      <a:pt x="231" y="851"/>
                    </a:cubicBezTo>
                    <a:cubicBezTo>
                      <a:pt x="231" y="848"/>
                      <a:pt x="235" y="851"/>
                      <a:pt x="237" y="849"/>
                    </a:cubicBezTo>
                    <a:cubicBezTo>
                      <a:pt x="238" y="849"/>
                      <a:pt x="236" y="845"/>
                      <a:pt x="239" y="846"/>
                    </a:cubicBezTo>
                    <a:cubicBezTo>
                      <a:pt x="238" y="843"/>
                      <a:pt x="237" y="826"/>
                      <a:pt x="235" y="831"/>
                    </a:cubicBezTo>
                    <a:cubicBezTo>
                      <a:pt x="231" y="827"/>
                      <a:pt x="233" y="823"/>
                      <a:pt x="233" y="820"/>
                    </a:cubicBezTo>
                    <a:cubicBezTo>
                      <a:pt x="233" y="815"/>
                      <a:pt x="234" y="810"/>
                      <a:pt x="233" y="807"/>
                    </a:cubicBezTo>
                    <a:cubicBezTo>
                      <a:pt x="233" y="804"/>
                      <a:pt x="230" y="806"/>
                      <a:pt x="229" y="805"/>
                    </a:cubicBezTo>
                    <a:cubicBezTo>
                      <a:pt x="229" y="804"/>
                      <a:pt x="231" y="802"/>
                      <a:pt x="231" y="801"/>
                    </a:cubicBezTo>
                    <a:cubicBezTo>
                      <a:pt x="231" y="801"/>
                      <a:pt x="229" y="800"/>
                      <a:pt x="229" y="799"/>
                    </a:cubicBezTo>
                    <a:cubicBezTo>
                      <a:pt x="229" y="795"/>
                      <a:pt x="227" y="796"/>
                      <a:pt x="226" y="794"/>
                    </a:cubicBezTo>
                    <a:cubicBezTo>
                      <a:pt x="225" y="793"/>
                      <a:pt x="226" y="790"/>
                      <a:pt x="226" y="790"/>
                    </a:cubicBezTo>
                    <a:cubicBezTo>
                      <a:pt x="225" y="790"/>
                      <a:pt x="220" y="789"/>
                      <a:pt x="222" y="788"/>
                    </a:cubicBezTo>
                    <a:cubicBezTo>
                      <a:pt x="222" y="788"/>
                      <a:pt x="224" y="788"/>
                      <a:pt x="224" y="788"/>
                    </a:cubicBezTo>
                    <a:cubicBezTo>
                      <a:pt x="221" y="784"/>
                      <a:pt x="219" y="783"/>
                      <a:pt x="214" y="780"/>
                    </a:cubicBezTo>
                    <a:cubicBezTo>
                      <a:pt x="213" y="780"/>
                      <a:pt x="215" y="779"/>
                      <a:pt x="213" y="779"/>
                    </a:cubicBezTo>
                    <a:cubicBezTo>
                      <a:pt x="211" y="779"/>
                      <a:pt x="211" y="773"/>
                      <a:pt x="207" y="775"/>
                    </a:cubicBezTo>
                    <a:cubicBezTo>
                      <a:pt x="203" y="759"/>
                      <a:pt x="207" y="746"/>
                      <a:pt x="207" y="728"/>
                    </a:cubicBezTo>
                    <a:cubicBezTo>
                      <a:pt x="206" y="725"/>
                      <a:pt x="202" y="731"/>
                      <a:pt x="203" y="723"/>
                    </a:cubicBezTo>
                    <a:cubicBezTo>
                      <a:pt x="192" y="724"/>
                      <a:pt x="184" y="722"/>
                      <a:pt x="177" y="719"/>
                    </a:cubicBezTo>
                    <a:cubicBezTo>
                      <a:pt x="179" y="709"/>
                      <a:pt x="172" y="720"/>
                      <a:pt x="173" y="710"/>
                    </a:cubicBezTo>
                    <a:cubicBezTo>
                      <a:pt x="165" y="707"/>
                      <a:pt x="163" y="705"/>
                      <a:pt x="153" y="708"/>
                    </a:cubicBezTo>
                    <a:cubicBezTo>
                      <a:pt x="151" y="708"/>
                      <a:pt x="148" y="709"/>
                      <a:pt x="145" y="710"/>
                    </a:cubicBezTo>
                    <a:cubicBezTo>
                      <a:pt x="144" y="710"/>
                      <a:pt x="140" y="713"/>
                      <a:pt x="134" y="711"/>
                    </a:cubicBezTo>
                    <a:cubicBezTo>
                      <a:pt x="137" y="716"/>
                      <a:pt x="140" y="713"/>
                      <a:pt x="130" y="715"/>
                    </a:cubicBezTo>
                    <a:cubicBezTo>
                      <a:pt x="124" y="717"/>
                      <a:pt x="120" y="718"/>
                      <a:pt x="110" y="719"/>
                    </a:cubicBezTo>
                    <a:cubicBezTo>
                      <a:pt x="107" y="719"/>
                      <a:pt x="107" y="717"/>
                      <a:pt x="104" y="717"/>
                    </a:cubicBezTo>
                    <a:cubicBezTo>
                      <a:pt x="92" y="716"/>
                      <a:pt x="79" y="723"/>
                      <a:pt x="69" y="721"/>
                    </a:cubicBezTo>
                    <a:cubicBezTo>
                      <a:pt x="70" y="714"/>
                      <a:pt x="62" y="716"/>
                      <a:pt x="60" y="715"/>
                    </a:cubicBezTo>
                    <a:cubicBezTo>
                      <a:pt x="59" y="715"/>
                      <a:pt x="60" y="712"/>
                      <a:pt x="60" y="711"/>
                    </a:cubicBezTo>
                    <a:cubicBezTo>
                      <a:pt x="59" y="711"/>
                      <a:pt x="55" y="712"/>
                      <a:pt x="54" y="711"/>
                    </a:cubicBezTo>
                    <a:cubicBezTo>
                      <a:pt x="53" y="711"/>
                      <a:pt x="55" y="708"/>
                      <a:pt x="54" y="708"/>
                    </a:cubicBezTo>
                    <a:cubicBezTo>
                      <a:pt x="53" y="707"/>
                      <a:pt x="50" y="709"/>
                      <a:pt x="50" y="706"/>
                    </a:cubicBezTo>
                    <a:cubicBezTo>
                      <a:pt x="50" y="705"/>
                      <a:pt x="47" y="702"/>
                      <a:pt x="47" y="702"/>
                    </a:cubicBezTo>
                    <a:cubicBezTo>
                      <a:pt x="46" y="701"/>
                      <a:pt x="47" y="700"/>
                      <a:pt x="45" y="700"/>
                    </a:cubicBezTo>
                    <a:cubicBezTo>
                      <a:pt x="43" y="700"/>
                      <a:pt x="43" y="698"/>
                      <a:pt x="43" y="697"/>
                    </a:cubicBezTo>
                    <a:cubicBezTo>
                      <a:pt x="42" y="694"/>
                      <a:pt x="40" y="696"/>
                      <a:pt x="39" y="695"/>
                    </a:cubicBezTo>
                    <a:cubicBezTo>
                      <a:pt x="39" y="694"/>
                      <a:pt x="40" y="692"/>
                      <a:pt x="39" y="691"/>
                    </a:cubicBezTo>
                    <a:cubicBezTo>
                      <a:pt x="38" y="689"/>
                      <a:pt x="35" y="692"/>
                      <a:pt x="35" y="689"/>
                    </a:cubicBezTo>
                    <a:cubicBezTo>
                      <a:pt x="35" y="688"/>
                      <a:pt x="37" y="686"/>
                      <a:pt x="37" y="687"/>
                    </a:cubicBezTo>
                    <a:cubicBezTo>
                      <a:pt x="35" y="681"/>
                      <a:pt x="26" y="682"/>
                      <a:pt x="28" y="676"/>
                    </a:cubicBezTo>
                    <a:cubicBezTo>
                      <a:pt x="19" y="679"/>
                      <a:pt x="23" y="668"/>
                      <a:pt x="15" y="670"/>
                    </a:cubicBezTo>
                    <a:cubicBezTo>
                      <a:pt x="16" y="669"/>
                      <a:pt x="17" y="667"/>
                      <a:pt x="17" y="665"/>
                    </a:cubicBezTo>
                    <a:cubicBezTo>
                      <a:pt x="16" y="662"/>
                      <a:pt x="12" y="663"/>
                      <a:pt x="9" y="663"/>
                    </a:cubicBezTo>
                    <a:cubicBezTo>
                      <a:pt x="11" y="660"/>
                      <a:pt x="6" y="659"/>
                      <a:pt x="6" y="657"/>
                    </a:cubicBezTo>
                    <a:cubicBezTo>
                      <a:pt x="5" y="654"/>
                      <a:pt x="9" y="655"/>
                      <a:pt x="6" y="650"/>
                    </a:cubicBezTo>
                    <a:cubicBezTo>
                      <a:pt x="5" y="649"/>
                      <a:pt x="4" y="650"/>
                      <a:pt x="4" y="648"/>
                    </a:cubicBezTo>
                    <a:cubicBezTo>
                      <a:pt x="4" y="647"/>
                      <a:pt x="2" y="642"/>
                      <a:pt x="0" y="641"/>
                    </a:cubicBezTo>
                    <a:cubicBezTo>
                      <a:pt x="0" y="638"/>
                      <a:pt x="4" y="640"/>
                      <a:pt x="6" y="639"/>
                    </a:cubicBezTo>
                    <a:cubicBezTo>
                      <a:pt x="7" y="638"/>
                      <a:pt x="6" y="632"/>
                      <a:pt x="9" y="633"/>
                    </a:cubicBezTo>
                    <a:cubicBezTo>
                      <a:pt x="9" y="623"/>
                      <a:pt x="9" y="612"/>
                      <a:pt x="9" y="602"/>
                    </a:cubicBezTo>
                    <a:cubicBezTo>
                      <a:pt x="10" y="599"/>
                      <a:pt x="6" y="601"/>
                      <a:pt x="6" y="600"/>
                    </a:cubicBezTo>
                    <a:cubicBezTo>
                      <a:pt x="5" y="599"/>
                      <a:pt x="7" y="597"/>
                      <a:pt x="7" y="596"/>
                    </a:cubicBezTo>
                    <a:cubicBezTo>
                      <a:pt x="8" y="593"/>
                      <a:pt x="5" y="592"/>
                      <a:pt x="6" y="588"/>
                    </a:cubicBezTo>
                    <a:cubicBezTo>
                      <a:pt x="13" y="596"/>
                      <a:pt x="6" y="575"/>
                      <a:pt x="13" y="583"/>
                    </a:cubicBezTo>
                    <a:cubicBezTo>
                      <a:pt x="14" y="581"/>
                      <a:pt x="13" y="574"/>
                      <a:pt x="15" y="572"/>
                    </a:cubicBezTo>
                    <a:cubicBezTo>
                      <a:pt x="15" y="571"/>
                      <a:pt x="19" y="572"/>
                      <a:pt x="19" y="572"/>
                    </a:cubicBezTo>
                    <a:cubicBezTo>
                      <a:pt x="19" y="571"/>
                      <a:pt x="16" y="568"/>
                      <a:pt x="17" y="566"/>
                    </a:cubicBezTo>
                    <a:cubicBezTo>
                      <a:pt x="24" y="564"/>
                      <a:pt x="23" y="554"/>
                      <a:pt x="30" y="553"/>
                    </a:cubicBezTo>
                    <a:cubicBezTo>
                      <a:pt x="30" y="547"/>
                      <a:pt x="36" y="547"/>
                      <a:pt x="35" y="540"/>
                    </a:cubicBezTo>
                    <a:cubicBezTo>
                      <a:pt x="39" y="541"/>
                      <a:pt x="39" y="539"/>
                      <a:pt x="39" y="536"/>
                    </a:cubicBezTo>
                    <a:cubicBezTo>
                      <a:pt x="50" y="535"/>
                      <a:pt x="59" y="531"/>
                      <a:pt x="58" y="518"/>
                    </a:cubicBezTo>
                    <a:cubicBezTo>
                      <a:pt x="65" y="519"/>
                      <a:pt x="59" y="507"/>
                      <a:pt x="65" y="508"/>
                    </a:cubicBezTo>
                    <a:cubicBezTo>
                      <a:pt x="65" y="505"/>
                      <a:pt x="65" y="501"/>
                      <a:pt x="65" y="497"/>
                    </a:cubicBezTo>
                    <a:cubicBezTo>
                      <a:pt x="69" y="497"/>
                      <a:pt x="69" y="495"/>
                      <a:pt x="73" y="495"/>
                    </a:cubicBezTo>
                    <a:cubicBezTo>
                      <a:pt x="76" y="492"/>
                      <a:pt x="79" y="489"/>
                      <a:pt x="82" y="484"/>
                    </a:cubicBezTo>
                    <a:cubicBezTo>
                      <a:pt x="83" y="483"/>
                      <a:pt x="84" y="484"/>
                      <a:pt x="84" y="482"/>
                    </a:cubicBezTo>
                    <a:cubicBezTo>
                      <a:pt x="84" y="480"/>
                      <a:pt x="89" y="480"/>
                      <a:pt x="88" y="477"/>
                    </a:cubicBezTo>
                    <a:cubicBezTo>
                      <a:pt x="96" y="478"/>
                      <a:pt x="97" y="472"/>
                      <a:pt x="104" y="473"/>
                    </a:cubicBezTo>
                    <a:cubicBezTo>
                      <a:pt x="102" y="480"/>
                      <a:pt x="113" y="473"/>
                      <a:pt x="110" y="480"/>
                    </a:cubicBezTo>
                    <a:cubicBezTo>
                      <a:pt x="114" y="476"/>
                      <a:pt x="129" y="483"/>
                      <a:pt x="129" y="475"/>
                    </a:cubicBezTo>
                    <a:cubicBezTo>
                      <a:pt x="137" y="474"/>
                      <a:pt x="145" y="471"/>
                      <a:pt x="149" y="465"/>
                    </a:cubicBezTo>
                    <a:cubicBezTo>
                      <a:pt x="152" y="466"/>
                      <a:pt x="154" y="466"/>
                      <a:pt x="155" y="464"/>
                    </a:cubicBezTo>
                    <a:cubicBezTo>
                      <a:pt x="158" y="464"/>
                      <a:pt x="159" y="465"/>
                      <a:pt x="162" y="465"/>
                    </a:cubicBezTo>
                    <a:cubicBezTo>
                      <a:pt x="166" y="466"/>
                      <a:pt x="170" y="463"/>
                      <a:pt x="173" y="464"/>
                    </a:cubicBezTo>
                    <a:cubicBezTo>
                      <a:pt x="173" y="464"/>
                      <a:pt x="174" y="465"/>
                      <a:pt x="175" y="465"/>
                    </a:cubicBezTo>
                    <a:cubicBezTo>
                      <a:pt x="179" y="466"/>
                      <a:pt x="187" y="469"/>
                      <a:pt x="196" y="467"/>
                    </a:cubicBezTo>
                    <a:cubicBezTo>
                      <a:pt x="199" y="467"/>
                      <a:pt x="205" y="461"/>
                      <a:pt x="209" y="465"/>
                    </a:cubicBezTo>
                    <a:cubicBezTo>
                      <a:pt x="212" y="468"/>
                      <a:pt x="211" y="466"/>
                      <a:pt x="216" y="465"/>
                    </a:cubicBezTo>
                    <a:cubicBezTo>
                      <a:pt x="216" y="467"/>
                      <a:pt x="219" y="467"/>
                      <a:pt x="218" y="469"/>
                    </a:cubicBezTo>
                    <a:cubicBezTo>
                      <a:pt x="218" y="470"/>
                      <a:pt x="214" y="471"/>
                      <a:pt x="214" y="471"/>
                    </a:cubicBezTo>
                    <a:cubicBezTo>
                      <a:pt x="214" y="473"/>
                      <a:pt x="216" y="472"/>
                      <a:pt x="216" y="473"/>
                    </a:cubicBezTo>
                    <a:cubicBezTo>
                      <a:pt x="217" y="475"/>
                      <a:pt x="214" y="475"/>
                      <a:pt x="214" y="475"/>
                    </a:cubicBezTo>
                    <a:cubicBezTo>
                      <a:pt x="215" y="476"/>
                      <a:pt x="216" y="477"/>
                      <a:pt x="216" y="479"/>
                    </a:cubicBezTo>
                    <a:cubicBezTo>
                      <a:pt x="216" y="484"/>
                      <a:pt x="213" y="486"/>
                      <a:pt x="218" y="493"/>
                    </a:cubicBezTo>
                    <a:cubicBezTo>
                      <a:pt x="219" y="498"/>
                      <a:pt x="221" y="491"/>
                      <a:pt x="224" y="495"/>
                    </a:cubicBezTo>
                    <a:cubicBezTo>
                      <a:pt x="223" y="498"/>
                      <a:pt x="227" y="496"/>
                      <a:pt x="227" y="497"/>
                    </a:cubicBezTo>
                    <a:cubicBezTo>
                      <a:pt x="228" y="498"/>
                      <a:pt x="227" y="500"/>
                      <a:pt x="227" y="501"/>
                    </a:cubicBezTo>
                    <a:cubicBezTo>
                      <a:pt x="229" y="502"/>
                      <a:pt x="233" y="500"/>
                      <a:pt x="233" y="503"/>
                    </a:cubicBezTo>
                    <a:cubicBezTo>
                      <a:pt x="239" y="500"/>
                      <a:pt x="243" y="508"/>
                      <a:pt x="246" y="503"/>
                    </a:cubicBezTo>
                    <a:cubicBezTo>
                      <a:pt x="248" y="502"/>
                      <a:pt x="247" y="506"/>
                      <a:pt x="248" y="506"/>
                    </a:cubicBezTo>
                    <a:cubicBezTo>
                      <a:pt x="251" y="508"/>
                      <a:pt x="253" y="506"/>
                      <a:pt x="257" y="508"/>
                    </a:cubicBezTo>
                    <a:cubicBezTo>
                      <a:pt x="258" y="509"/>
                      <a:pt x="258" y="511"/>
                      <a:pt x="259" y="512"/>
                    </a:cubicBezTo>
                    <a:cubicBezTo>
                      <a:pt x="260" y="513"/>
                      <a:pt x="262" y="511"/>
                      <a:pt x="263" y="512"/>
                    </a:cubicBezTo>
                    <a:cubicBezTo>
                      <a:pt x="265" y="514"/>
                      <a:pt x="266" y="513"/>
                      <a:pt x="268" y="514"/>
                    </a:cubicBezTo>
                    <a:cubicBezTo>
                      <a:pt x="269" y="514"/>
                      <a:pt x="270" y="518"/>
                      <a:pt x="270" y="518"/>
                    </a:cubicBezTo>
                    <a:cubicBezTo>
                      <a:pt x="271" y="518"/>
                      <a:pt x="274" y="516"/>
                      <a:pt x="276" y="516"/>
                    </a:cubicBezTo>
                    <a:cubicBezTo>
                      <a:pt x="275" y="516"/>
                      <a:pt x="277" y="517"/>
                      <a:pt x="278" y="518"/>
                    </a:cubicBezTo>
                    <a:cubicBezTo>
                      <a:pt x="279" y="518"/>
                      <a:pt x="280" y="517"/>
                      <a:pt x="281" y="518"/>
                    </a:cubicBezTo>
                    <a:cubicBezTo>
                      <a:pt x="282" y="516"/>
                      <a:pt x="284" y="515"/>
                      <a:pt x="285" y="514"/>
                    </a:cubicBezTo>
                    <a:cubicBezTo>
                      <a:pt x="285" y="514"/>
                      <a:pt x="288" y="513"/>
                      <a:pt x="287" y="512"/>
                    </a:cubicBezTo>
                    <a:cubicBezTo>
                      <a:pt x="282" y="508"/>
                      <a:pt x="292" y="509"/>
                      <a:pt x="293" y="503"/>
                    </a:cubicBezTo>
                    <a:cubicBezTo>
                      <a:pt x="298" y="504"/>
                      <a:pt x="298" y="499"/>
                      <a:pt x="304" y="501"/>
                    </a:cubicBezTo>
                    <a:cubicBezTo>
                      <a:pt x="305" y="501"/>
                      <a:pt x="305" y="503"/>
                      <a:pt x="306" y="503"/>
                    </a:cubicBezTo>
                    <a:cubicBezTo>
                      <a:pt x="308" y="503"/>
                      <a:pt x="311" y="502"/>
                      <a:pt x="313" y="503"/>
                    </a:cubicBezTo>
                    <a:cubicBezTo>
                      <a:pt x="314" y="503"/>
                      <a:pt x="317" y="506"/>
                      <a:pt x="317" y="506"/>
                    </a:cubicBezTo>
                    <a:cubicBezTo>
                      <a:pt x="318" y="507"/>
                      <a:pt x="320" y="504"/>
                      <a:pt x="322" y="505"/>
                    </a:cubicBezTo>
                    <a:cubicBezTo>
                      <a:pt x="323" y="505"/>
                      <a:pt x="322" y="508"/>
                      <a:pt x="322" y="508"/>
                    </a:cubicBezTo>
                    <a:cubicBezTo>
                      <a:pt x="324" y="509"/>
                      <a:pt x="327" y="505"/>
                      <a:pt x="330" y="506"/>
                    </a:cubicBezTo>
                    <a:cubicBezTo>
                      <a:pt x="331" y="508"/>
                      <a:pt x="326" y="508"/>
                      <a:pt x="326" y="508"/>
                    </a:cubicBezTo>
                    <a:cubicBezTo>
                      <a:pt x="327" y="512"/>
                      <a:pt x="339" y="512"/>
                      <a:pt x="345" y="512"/>
                    </a:cubicBezTo>
                    <a:cubicBezTo>
                      <a:pt x="344" y="519"/>
                      <a:pt x="360" y="517"/>
                      <a:pt x="363" y="512"/>
                    </a:cubicBezTo>
                    <a:cubicBezTo>
                      <a:pt x="365" y="514"/>
                      <a:pt x="373" y="510"/>
                      <a:pt x="375" y="512"/>
                    </a:cubicBezTo>
                    <a:cubicBezTo>
                      <a:pt x="377" y="514"/>
                      <a:pt x="375" y="512"/>
                      <a:pt x="378" y="512"/>
                    </a:cubicBezTo>
                    <a:cubicBezTo>
                      <a:pt x="382" y="512"/>
                      <a:pt x="384" y="514"/>
                      <a:pt x="388" y="514"/>
                    </a:cubicBezTo>
                    <a:cubicBezTo>
                      <a:pt x="391" y="513"/>
                      <a:pt x="393" y="511"/>
                      <a:pt x="397" y="510"/>
                    </a:cubicBezTo>
                    <a:cubicBezTo>
                      <a:pt x="398" y="506"/>
                      <a:pt x="398" y="500"/>
                      <a:pt x="403" y="499"/>
                    </a:cubicBezTo>
                    <a:cubicBezTo>
                      <a:pt x="403" y="496"/>
                      <a:pt x="400" y="495"/>
                      <a:pt x="401" y="492"/>
                    </a:cubicBezTo>
                    <a:cubicBezTo>
                      <a:pt x="407" y="492"/>
                      <a:pt x="406" y="480"/>
                      <a:pt x="412" y="486"/>
                    </a:cubicBezTo>
                    <a:cubicBezTo>
                      <a:pt x="413" y="479"/>
                      <a:pt x="410" y="477"/>
                      <a:pt x="404" y="477"/>
                    </a:cubicBezTo>
                    <a:cubicBezTo>
                      <a:pt x="406" y="475"/>
                      <a:pt x="406" y="472"/>
                      <a:pt x="406" y="469"/>
                    </a:cubicBezTo>
                    <a:cubicBezTo>
                      <a:pt x="404" y="464"/>
                      <a:pt x="393" y="467"/>
                      <a:pt x="391" y="462"/>
                    </a:cubicBezTo>
                    <a:cubicBezTo>
                      <a:pt x="388" y="464"/>
                      <a:pt x="382" y="463"/>
                      <a:pt x="380" y="467"/>
                    </a:cubicBezTo>
                    <a:cubicBezTo>
                      <a:pt x="378" y="468"/>
                      <a:pt x="379" y="464"/>
                      <a:pt x="378" y="464"/>
                    </a:cubicBezTo>
                    <a:cubicBezTo>
                      <a:pt x="375" y="462"/>
                      <a:pt x="369" y="465"/>
                      <a:pt x="365" y="464"/>
                    </a:cubicBezTo>
                    <a:cubicBezTo>
                      <a:pt x="363" y="465"/>
                      <a:pt x="363" y="468"/>
                      <a:pt x="360" y="467"/>
                    </a:cubicBezTo>
                    <a:cubicBezTo>
                      <a:pt x="354" y="468"/>
                      <a:pt x="356" y="460"/>
                      <a:pt x="347" y="462"/>
                    </a:cubicBezTo>
                    <a:cubicBezTo>
                      <a:pt x="347" y="458"/>
                      <a:pt x="344" y="458"/>
                      <a:pt x="345" y="454"/>
                    </a:cubicBezTo>
                    <a:cubicBezTo>
                      <a:pt x="343" y="455"/>
                      <a:pt x="342" y="454"/>
                      <a:pt x="341" y="452"/>
                    </a:cubicBezTo>
                    <a:cubicBezTo>
                      <a:pt x="340" y="450"/>
                      <a:pt x="337" y="449"/>
                      <a:pt x="334" y="449"/>
                    </a:cubicBezTo>
                    <a:cubicBezTo>
                      <a:pt x="337" y="444"/>
                      <a:pt x="335" y="433"/>
                      <a:pt x="334" y="428"/>
                    </a:cubicBezTo>
                    <a:cubicBezTo>
                      <a:pt x="329" y="431"/>
                      <a:pt x="323" y="425"/>
                      <a:pt x="322" y="434"/>
                    </a:cubicBezTo>
                    <a:cubicBezTo>
                      <a:pt x="317" y="431"/>
                      <a:pt x="316" y="435"/>
                      <a:pt x="311" y="432"/>
                    </a:cubicBezTo>
                    <a:cubicBezTo>
                      <a:pt x="312" y="434"/>
                      <a:pt x="311" y="435"/>
                      <a:pt x="309" y="436"/>
                    </a:cubicBezTo>
                    <a:cubicBezTo>
                      <a:pt x="311" y="437"/>
                      <a:pt x="312" y="438"/>
                      <a:pt x="313" y="439"/>
                    </a:cubicBezTo>
                    <a:cubicBezTo>
                      <a:pt x="314" y="441"/>
                      <a:pt x="313" y="444"/>
                      <a:pt x="317" y="443"/>
                    </a:cubicBezTo>
                    <a:cubicBezTo>
                      <a:pt x="315" y="449"/>
                      <a:pt x="315" y="447"/>
                      <a:pt x="319" y="451"/>
                    </a:cubicBezTo>
                    <a:cubicBezTo>
                      <a:pt x="320" y="455"/>
                      <a:pt x="316" y="453"/>
                      <a:pt x="315" y="454"/>
                    </a:cubicBezTo>
                    <a:cubicBezTo>
                      <a:pt x="315" y="455"/>
                      <a:pt x="312" y="461"/>
                      <a:pt x="311" y="460"/>
                    </a:cubicBezTo>
                    <a:cubicBezTo>
                      <a:pt x="307" y="456"/>
                      <a:pt x="311" y="465"/>
                      <a:pt x="304" y="464"/>
                    </a:cubicBezTo>
                    <a:cubicBezTo>
                      <a:pt x="303" y="462"/>
                      <a:pt x="302" y="460"/>
                      <a:pt x="300" y="460"/>
                    </a:cubicBezTo>
                    <a:cubicBezTo>
                      <a:pt x="299" y="457"/>
                      <a:pt x="302" y="456"/>
                      <a:pt x="304" y="456"/>
                    </a:cubicBezTo>
                    <a:cubicBezTo>
                      <a:pt x="301" y="453"/>
                      <a:pt x="295" y="451"/>
                      <a:pt x="300" y="447"/>
                    </a:cubicBezTo>
                    <a:cubicBezTo>
                      <a:pt x="298" y="446"/>
                      <a:pt x="294" y="448"/>
                      <a:pt x="293" y="447"/>
                    </a:cubicBezTo>
                    <a:cubicBezTo>
                      <a:pt x="291" y="446"/>
                      <a:pt x="296" y="445"/>
                      <a:pt x="296" y="445"/>
                    </a:cubicBezTo>
                    <a:cubicBezTo>
                      <a:pt x="296" y="445"/>
                      <a:pt x="292" y="440"/>
                      <a:pt x="287" y="438"/>
                    </a:cubicBezTo>
                    <a:cubicBezTo>
                      <a:pt x="288" y="429"/>
                      <a:pt x="283" y="427"/>
                      <a:pt x="283" y="419"/>
                    </a:cubicBezTo>
                    <a:cubicBezTo>
                      <a:pt x="284" y="416"/>
                      <a:pt x="279" y="418"/>
                      <a:pt x="278" y="417"/>
                    </a:cubicBezTo>
                    <a:cubicBezTo>
                      <a:pt x="277" y="416"/>
                      <a:pt x="281" y="414"/>
                      <a:pt x="280" y="413"/>
                    </a:cubicBezTo>
                    <a:cubicBezTo>
                      <a:pt x="276" y="410"/>
                      <a:pt x="275" y="414"/>
                      <a:pt x="272" y="411"/>
                    </a:cubicBezTo>
                    <a:cubicBezTo>
                      <a:pt x="272" y="411"/>
                      <a:pt x="274" y="409"/>
                      <a:pt x="274" y="408"/>
                    </a:cubicBezTo>
                    <a:cubicBezTo>
                      <a:pt x="273" y="406"/>
                      <a:pt x="272" y="410"/>
                      <a:pt x="272" y="410"/>
                    </a:cubicBezTo>
                    <a:cubicBezTo>
                      <a:pt x="270" y="410"/>
                      <a:pt x="271" y="407"/>
                      <a:pt x="270" y="406"/>
                    </a:cubicBezTo>
                    <a:cubicBezTo>
                      <a:pt x="263" y="407"/>
                      <a:pt x="263" y="401"/>
                      <a:pt x="255" y="402"/>
                    </a:cubicBezTo>
                    <a:cubicBezTo>
                      <a:pt x="255" y="400"/>
                      <a:pt x="253" y="400"/>
                      <a:pt x="252" y="398"/>
                    </a:cubicBezTo>
                    <a:cubicBezTo>
                      <a:pt x="251" y="398"/>
                      <a:pt x="252" y="395"/>
                      <a:pt x="252" y="395"/>
                    </a:cubicBezTo>
                    <a:cubicBezTo>
                      <a:pt x="251" y="394"/>
                      <a:pt x="248" y="395"/>
                      <a:pt x="248" y="395"/>
                    </a:cubicBezTo>
                    <a:cubicBezTo>
                      <a:pt x="248" y="394"/>
                      <a:pt x="248" y="387"/>
                      <a:pt x="246" y="389"/>
                    </a:cubicBezTo>
                    <a:cubicBezTo>
                      <a:pt x="245" y="391"/>
                      <a:pt x="244" y="389"/>
                      <a:pt x="242" y="387"/>
                    </a:cubicBezTo>
                    <a:cubicBezTo>
                      <a:pt x="242" y="386"/>
                      <a:pt x="240" y="386"/>
                      <a:pt x="240" y="383"/>
                    </a:cubicBezTo>
                    <a:cubicBezTo>
                      <a:pt x="234" y="384"/>
                      <a:pt x="235" y="386"/>
                      <a:pt x="229" y="383"/>
                    </a:cubicBezTo>
                    <a:cubicBezTo>
                      <a:pt x="227" y="384"/>
                      <a:pt x="228" y="387"/>
                      <a:pt x="226" y="387"/>
                    </a:cubicBezTo>
                    <a:cubicBezTo>
                      <a:pt x="224" y="392"/>
                      <a:pt x="229" y="391"/>
                      <a:pt x="229" y="395"/>
                    </a:cubicBezTo>
                    <a:cubicBezTo>
                      <a:pt x="229" y="396"/>
                      <a:pt x="232" y="399"/>
                      <a:pt x="233" y="400"/>
                    </a:cubicBezTo>
                    <a:cubicBezTo>
                      <a:pt x="234" y="401"/>
                      <a:pt x="235" y="402"/>
                      <a:pt x="237" y="402"/>
                    </a:cubicBezTo>
                    <a:cubicBezTo>
                      <a:pt x="234" y="408"/>
                      <a:pt x="240" y="407"/>
                      <a:pt x="242" y="410"/>
                    </a:cubicBezTo>
                    <a:cubicBezTo>
                      <a:pt x="243" y="410"/>
                      <a:pt x="244" y="417"/>
                      <a:pt x="246" y="415"/>
                    </a:cubicBezTo>
                    <a:cubicBezTo>
                      <a:pt x="249" y="412"/>
                      <a:pt x="246" y="416"/>
                      <a:pt x="248" y="417"/>
                    </a:cubicBezTo>
                    <a:cubicBezTo>
                      <a:pt x="250" y="419"/>
                      <a:pt x="254" y="418"/>
                      <a:pt x="255" y="423"/>
                    </a:cubicBezTo>
                    <a:cubicBezTo>
                      <a:pt x="258" y="421"/>
                      <a:pt x="259" y="424"/>
                      <a:pt x="259" y="424"/>
                    </a:cubicBezTo>
                    <a:cubicBezTo>
                      <a:pt x="260" y="425"/>
                      <a:pt x="262" y="423"/>
                      <a:pt x="261" y="423"/>
                    </a:cubicBezTo>
                    <a:cubicBezTo>
                      <a:pt x="263" y="423"/>
                      <a:pt x="264" y="428"/>
                      <a:pt x="265" y="424"/>
                    </a:cubicBezTo>
                    <a:cubicBezTo>
                      <a:pt x="269" y="424"/>
                      <a:pt x="264" y="433"/>
                      <a:pt x="270" y="430"/>
                    </a:cubicBezTo>
                    <a:cubicBezTo>
                      <a:pt x="270" y="434"/>
                      <a:pt x="262" y="431"/>
                      <a:pt x="259" y="432"/>
                    </a:cubicBezTo>
                    <a:cubicBezTo>
                      <a:pt x="260" y="434"/>
                      <a:pt x="262" y="433"/>
                      <a:pt x="263" y="436"/>
                    </a:cubicBezTo>
                    <a:cubicBezTo>
                      <a:pt x="264" y="439"/>
                      <a:pt x="260" y="445"/>
                      <a:pt x="263" y="445"/>
                    </a:cubicBezTo>
                    <a:cubicBezTo>
                      <a:pt x="261" y="448"/>
                      <a:pt x="257" y="448"/>
                      <a:pt x="253" y="449"/>
                    </a:cubicBezTo>
                    <a:cubicBezTo>
                      <a:pt x="256" y="448"/>
                      <a:pt x="254" y="441"/>
                      <a:pt x="257" y="441"/>
                    </a:cubicBezTo>
                    <a:cubicBezTo>
                      <a:pt x="256" y="440"/>
                      <a:pt x="256" y="436"/>
                      <a:pt x="253" y="436"/>
                    </a:cubicBezTo>
                    <a:cubicBezTo>
                      <a:pt x="251" y="435"/>
                      <a:pt x="255" y="433"/>
                      <a:pt x="250" y="430"/>
                    </a:cubicBezTo>
                    <a:cubicBezTo>
                      <a:pt x="248" y="429"/>
                      <a:pt x="244" y="429"/>
                      <a:pt x="244" y="424"/>
                    </a:cubicBezTo>
                    <a:cubicBezTo>
                      <a:pt x="236" y="426"/>
                      <a:pt x="235" y="421"/>
                      <a:pt x="229" y="421"/>
                    </a:cubicBezTo>
                    <a:cubicBezTo>
                      <a:pt x="228" y="416"/>
                      <a:pt x="225" y="414"/>
                      <a:pt x="222" y="410"/>
                    </a:cubicBezTo>
                    <a:cubicBezTo>
                      <a:pt x="221" y="408"/>
                      <a:pt x="220" y="410"/>
                      <a:pt x="220" y="408"/>
                    </a:cubicBezTo>
                    <a:cubicBezTo>
                      <a:pt x="220" y="405"/>
                      <a:pt x="217" y="407"/>
                      <a:pt x="216" y="406"/>
                    </a:cubicBezTo>
                    <a:cubicBezTo>
                      <a:pt x="216" y="405"/>
                      <a:pt x="217" y="402"/>
                      <a:pt x="216" y="402"/>
                    </a:cubicBezTo>
                    <a:cubicBezTo>
                      <a:pt x="214" y="401"/>
                      <a:pt x="211" y="403"/>
                      <a:pt x="209" y="402"/>
                    </a:cubicBezTo>
                    <a:cubicBezTo>
                      <a:pt x="208" y="401"/>
                      <a:pt x="212" y="400"/>
                      <a:pt x="213" y="400"/>
                    </a:cubicBezTo>
                    <a:cubicBezTo>
                      <a:pt x="210" y="396"/>
                      <a:pt x="199" y="396"/>
                      <a:pt x="194" y="398"/>
                    </a:cubicBezTo>
                    <a:cubicBezTo>
                      <a:pt x="193" y="400"/>
                      <a:pt x="197" y="401"/>
                      <a:pt x="198" y="400"/>
                    </a:cubicBezTo>
                    <a:cubicBezTo>
                      <a:pt x="196" y="403"/>
                      <a:pt x="195" y="401"/>
                      <a:pt x="192" y="402"/>
                    </a:cubicBezTo>
                    <a:cubicBezTo>
                      <a:pt x="188" y="404"/>
                      <a:pt x="188" y="410"/>
                      <a:pt x="185" y="410"/>
                    </a:cubicBezTo>
                    <a:cubicBezTo>
                      <a:pt x="177" y="409"/>
                      <a:pt x="175" y="403"/>
                      <a:pt x="166" y="404"/>
                    </a:cubicBezTo>
                    <a:cubicBezTo>
                      <a:pt x="163" y="405"/>
                      <a:pt x="164" y="410"/>
                      <a:pt x="158" y="408"/>
                    </a:cubicBezTo>
                    <a:cubicBezTo>
                      <a:pt x="158" y="412"/>
                      <a:pt x="158" y="416"/>
                      <a:pt x="158" y="421"/>
                    </a:cubicBezTo>
                    <a:cubicBezTo>
                      <a:pt x="153" y="423"/>
                      <a:pt x="141" y="421"/>
                      <a:pt x="144" y="432"/>
                    </a:cubicBezTo>
                    <a:cubicBezTo>
                      <a:pt x="131" y="429"/>
                      <a:pt x="141" y="439"/>
                      <a:pt x="130" y="439"/>
                    </a:cubicBezTo>
                    <a:cubicBezTo>
                      <a:pt x="130" y="442"/>
                      <a:pt x="137" y="446"/>
                      <a:pt x="132" y="447"/>
                    </a:cubicBezTo>
                    <a:cubicBezTo>
                      <a:pt x="132" y="453"/>
                      <a:pt x="129" y="447"/>
                      <a:pt x="125" y="452"/>
                    </a:cubicBezTo>
                    <a:cubicBezTo>
                      <a:pt x="125" y="455"/>
                      <a:pt x="125" y="456"/>
                      <a:pt x="127" y="456"/>
                    </a:cubicBezTo>
                    <a:cubicBezTo>
                      <a:pt x="127" y="460"/>
                      <a:pt x="120" y="457"/>
                      <a:pt x="117" y="458"/>
                    </a:cubicBezTo>
                    <a:cubicBezTo>
                      <a:pt x="115" y="458"/>
                      <a:pt x="115" y="463"/>
                      <a:pt x="114" y="464"/>
                    </a:cubicBezTo>
                    <a:cubicBezTo>
                      <a:pt x="108" y="466"/>
                      <a:pt x="98" y="462"/>
                      <a:pt x="93" y="469"/>
                    </a:cubicBezTo>
                    <a:cubicBezTo>
                      <a:pt x="91" y="467"/>
                      <a:pt x="89" y="464"/>
                      <a:pt x="88" y="462"/>
                    </a:cubicBezTo>
                    <a:cubicBezTo>
                      <a:pt x="79" y="460"/>
                      <a:pt x="70" y="464"/>
                      <a:pt x="67" y="462"/>
                    </a:cubicBezTo>
                    <a:cubicBezTo>
                      <a:pt x="68" y="455"/>
                      <a:pt x="71" y="447"/>
                      <a:pt x="65" y="443"/>
                    </a:cubicBezTo>
                    <a:cubicBezTo>
                      <a:pt x="64" y="440"/>
                      <a:pt x="68" y="439"/>
                      <a:pt x="69" y="436"/>
                    </a:cubicBezTo>
                    <a:cubicBezTo>
                      <a:pt x="70" y="430"/>
                      <a:pt x="67" y="425"/>
                      <a:pt x="71" y="421"/>
                    </a:cubicBezTo>
                    <a:cubicBezTo>
                      <a:pt x="69" y="417"/>
                      <a:pt x="70" y="411"/>
                      <a:pt x="65" y="410"/>
                    </a:cubicBezTo>
                    <a:cubicBezTo>
                      <a:pt x="66" y="408"/>
                      <a:pt x="70" y="408"/>
                      <a:pt x="69" y="404"/>
                    </a:cubicBezTo>
                    <a:cubicBezTo>
                      <a:pt x="74" y="405"/>
                      <a:pt x="85" y="400"/>
                      <a:pt x="84" y="408"/>
                    </a:cubicBezTo>
                    <a:cubicBezTo>
                      <a:pt x="88" y="404"/>
                      <a:pt x="106" y="412"/>
                      <a:pt x="110" y="408"/>
                    </a:cubicBezTo>
                    <a:cubicBezTo>
                      <a:pt x="112" y="406"/>
                      <a:pt x="111" y="407"/>
                      <a:pt x="114" y="408"/>
                    </a:cubicBezTo>
                    <a:cubicBezTo>
                      <a:pt x="113" y="408"/>
                      <a:pt x="115" y="405"/>
                      <a:pt x="116" y="406"/>
                    </a:cubicBezTo>
                    <a:cubicBezTo>
                      <a:pt x="116" y="406"/>
                      <a:pt x="116" y="408"/>
                      <a:pt x="116" y="408"/>
                    </a:cubicBezTo>
                    <a:cubicBezTo>
                      <a:pt x="121" y="406"/>
                      <a:pt x="124" y="404"/>
                      <a:pt x="125" y="398"/>
                    </a:cubicBezTo>
                    <a:cubicBezTo>
                      <a:pt x="125" y="396"/>
                      <a:pt x="130" y="386"/>
                      <a:pt x="125" y="382"/>
                    </a:cubicBezTo>
                    <a:cubicBezTo>
                      <a:pt x="122" y="379"/>
                      <a:pt x="126" y="379"/>
                      <a:pt x="123" y="374"/>
                    </a:cubicBezTo>
                    <a:cubicBezTo>
                      <a:pt x="123" y="372"/>
                      <a:pt x="120" y="373"/>
                      <a:pt x="117" y="372"/>
                    </a:cubicBezTo>
                    <a:cubicBezTo>
                      <a:pt x="118" y="371"/>
                      <a:pt x="119" y="369"/>
                      <a:pt x="119" y="367"/>
                    </a:cubicBezTo>
                    <a:cubicBezTo>
                      <a:pt x="117" y="365"/>
                      <a:pt x="116" y="369"/>
                      <a:pt x="116" y="369"/>
                    </a:cubicBezTo>
                    <a:cubicBezTo>
                      <a:pt x="113" y="368"/>
                      <a:pt x="115" y="366"/>
                      <a:pt x="114" y="365"/>
                    </a:cubicBezTo>
                    <a:cubicBezTo>
                      <a:pt x="112" y="364"/>
                      <a:pt x="107" y="364"/>
                      <a:pt x="104" y="363"/>
                    </a:cubicBezTo>
                    <a:cubicBezTo>
                      <a:pt x="104" y="363"/>
                      <a:pt x="104" y="361"/>
                      <a:pt x="102" y="361"/>
                    </a:cubicBezTo>
                    <a:cubicBezTo>
                      <a:pt x="100" y="361"/>
                      <a:pt x="99" y="361"/>
                      <a:pt x="99" y="359"/>
                    </a:cubicBezTo>
                    <a:cubicBezTo>
                      <a:pt x="97" y="354"/>
                      <a:pt x="103" y="357"/>
                      <a:pt x="102" y="357"/>
                    </a:cubicBezTo>
                    <a:cubicBezTo>
                      <a:pt x="108" y="356"/>
                      <a:pt x="112" y="352"/>
                      <a:pt x="123" y="354"/>
                    </a:cubicBezTo>
                    <a:cubicBezTo>
                      <a:pt x="124" y="350"/>
                      <a:pt x="122" y="350"/>
                      <a:pt x="119" y="350"/>
                    </a:cubicBezTo>
                    <a:cubicBezTo>
                      <a:pt x="121" y="345"/>
                      <a:pt x="127" y="350"/>
                      <a:pt x="130" y="350"/>
                    </a:cubicBezTo>
                    <a:cubicBezTo>
                      <a:pt x="132" y="350"/>
                      <a:pt x="136" y="346"/>
                      <a:pt x="136" y="350"/>
                    </a:cubicBezTo>
                    <a:cubicBezTo>
                      <a:pt x="140" y="347"/>
                      <a:pt x="140" y="341"/>
                      <a:pt x="147" y="341"/>
                    </a:cubicBezTo>
                    <a:cubicBezTo>
                      <a:pt x="145" y="334"/>
                      <a:pt x="152" y="337"/>
                      <a:pt x="151" y="331"/>
                    </a:cubicBezTo>
                    <a:cubicBezTo>
                      <a:pt x="155" y="331"/>
                      <a:pt x="158" y="331"/>
                      <a:pt x="162" y="331"/>
                    </a:cubicBezTo>
                    <a:cubicBezTo>
                      <a:pt x="162" y="329"/>
                      <a:pt x="160" y="330"/>
                      <a:pt x="158" y="329"/>
                    </a:cubicBezTo>
                    <a:cubicBezTo>
                      <a:pt x="159" y="326"/>
                      <a:pt x="164" y="328"/>
                      <a:pt x="162" y="322"/>
                    </a:cubicBezTo>
                    <a:cubicBezTo>
                      <a:pt x="167" y="322"/>
                      <a:pt x="166" y="325"/>
                      <a:pt x="170" y="322"/>
                    </a:cubicBezTo>
                    <a:cubicBezTo>
                      <a:pt x="165" y="312"/>
                      <a:pt x="173" y="316"/>
                      <a:pt x="173" y="307"/>
                    </a:cubicBezTo>
                    <a:cubicBezTo>
                      <a:pt x="176" y="307"/>
                      <a:pt x="178" y="308"/>
                      <a:pt x="181" y="307"/>
                    </a:cubicBezTo>
                    <a:cubicBezTo>
                      <a:pt x="183" y="306"/>
                      <a:pt x="183" y="304"/>
                      <a:pt x="185" y="303"/>
                    </a:cubicBezTo>
                    <a:cubicBezTo>
                      <a:pt x="187" y="302"/>
                      <a:pt x="186" y="305"/>
                      <a:pt x="186" y="305"/>
                    </a:cubicBezTo>
                    <a:cubicBezTo>
                      <a:pt x="189" y="306"/>
                      <a:pt x="188" y="303"/>
                      <a:pt x="188" y="303"/>
                    </a:cubicBezTo>
                    <a:cubicBezTo>
                      <a:pt x="190" y="303"/>
                      <a:pt x="194" y="304"/>
                      <a:pt x="196" y="303"/>
                    </a:cubicBezTo>
                    <a:cubicBezTo>
                      <a:pt x="198" y="303"/>
                      <a:pt x="199" y="297"/>
                      <a:pt x="203" y="300"/>
                    </a:cubicBezTo>
                    <a:cubicBezTo>
                      <a:pt x="203" y="295"/>
                      <a:pt x="197" y="296"/>
                      <a:pt x="198" y="290"/>
                    </a:cubicBezTo>
                    <a:cubicBezTo>
                      <a:pt x="203" y="289"/>
                      <a:pt x="200" y="288"/>
                      <a:pt x="199" y="281"/>
                    </a:cubicBezTo>
                    <a:cubicBezTo>
                      <a:pt x="199" y="276"/>
                      <a:pt x="202" y="273"/>
                      <a:pt x="201" y="268"/>
                    </a:cubicBezTo>
                    <a:cubicBezTo>
                      <a:pt x="204" y="268"/>
                      <a:pt x="206" y="268"/>
                      <a:pt x="209" y="268"/>
                    </a:cubicBezTo>
                    <a:cubicBezTo>
                      <a:pt x="214" y="268"/>
                      <a:pt x="204" y="263"/>
                      <a:pt x="213" y="264"/>
                    </a:cubicBezTo>
                    <a:cubicBezTo>
                      <a:pt x="213" y="266"/>
                      <a:pt x="215" y="266"/>
                      <a:pt x="216" y="266"/>
                    </a:cubicBezTo>
                    <a:cubicBezTo>
                      <a:pt x="213" y="270"/>
                      <a:pt x="213" y="266"/>
                      <a:pt x="214" y="272"/>
                    </a:cubicBezTo>
                    <a:cubicBezTo>
                      <a:pt x="215" y="275"/>
                      <a:pt x="214" y="278"/>
                      <a:pt x="218" y="277"/>
                    </a:cubicBezTo>
                    <a:cubicBezTo>
                      <a:pt x="218" y="280"/>
                      <a:pt x="218" y="282"/>
                      <a:pt x="216" y="283"/>
                    </a:cubicBezTo>
                    <a:cubicBezTo>
                      <a:pt x="216" y="286"/>
                      <a:pt x="224" y="280"/>
                      <a:pt x="227" y="285"/>
                    </a:cubicBezTo>
                    <a:cubicBezTo>
                      <a:pt x="226" y="290"/>
                      <a:pt x="215" y="286"/>
                      <a:pt x="214" y="292"/>
                    </a:cubicBezTo>
                    <a:cubicBezTo>
                      <a:pt x="213" y="296"/>
                      <a:pt x="219" y="297"/>
                      <a:pt x="220" y="298"/>
                    </a:cubicBezTo>
                    <a:cubicBezTo>
                      <a:pt x="222" y="299"/>
                      <a:pt x="222" y="302"/>
                      <a:pt x="226" y="301"/>
                    </a:cubicBezTo>
                    <a:cubicBezTo>
                      <a:pt x="224" y="298"/>
                      <a:pt x="219" y="298"/>
                      <a:pt x="227" y="298"/>
                    </a:cubicBezTo>
                    <a:cubicBezTo>
                      <a:pt x="230" y="298"/>
                      <a:pt x="233" y="297"/>
                      <a:pt x="235" y="298"/>
                    </a:cubicBezTo>
                    <a:cubicBezTo>
                      <a:pt x="238" y="298"/>
                      <a:pt x="239" y="300"/>
                      <a:pt x="242" y="300"/>
                    </a:cubicBezTo>
                    <a:cubicBezTo>
                      <a:pt x="247" y="300"/>
                      <a:pt x="248" y="296"/>
                      <a:pt x="253" y="298"/>
                    </a:cubicBezTo>
                    <a:cubicBezTo>
                      <a:pt x="254" y="298"/>
                      <a:pt x="260" y="301"/>
                      <a:pt x="263" y="298"/>
                    </a:cubicBezTo>
                    <a:cubicBezTo>
                      <a:pt x="263" y="298"/>
                      <a:pt x="263" y="296"/>
                      <a:pt x="263" y="296"/>
                    </a:cubicBezTo>
                    <a:cubicBezTo>
                      <a:pt x="268" y="294"/>
                      <a:pt x="274" y="296"/>
                      <a:pt x="276" y="292"/>
                    </a:cubicBezTo>
                    <a:cubicBezTo>
                      <a:pt x="283" y="300"/>
                      <a:pt x="288" y="286"/>
                      <a:pt x="293" y="290"/>
                    </a:cubicBezTo>
                    <a:cubicBezTo>
                      <a:pt x="293" y="288"/>
                      <a:pt x="293" y="285"/>
                      <a:pt x="293" y="283"/>
                    </a:cubicBezTo>
                    <a:cubicBezTo>
                      <a:pt x="296" y="284"/>
                      <a:pt x="296" y="281"/>
                      <a:pt x="296" y="279"/>
                    </a:cubicBezTo>
                    <a:cubicBezTo>
                      <a:pt x="296" y="279"/>
                      <a:pt x="298" y="274"/>
                      <a:pt x="298" y="273"/>
                    </a:cubicBezTo>
                    <a:cubicBezTo>
                      <a:pt x="300" y="272"/>
                      <a:pt x="298" y="272"/>
                      <a:pt x="298" y="268"/>
                    </a:cubicBezTo>
                    <a:cubicBezTo>
                      <a:pt x="302" y="268"/>
                      <a:pt x="305" y="267"/>
                      <a:pt x="306" y="264"/>
                    </a:cubicBezTo>
                    <a:cubicBezTo>
                      <a:pt x="308" y="264"/>
                      <a:pt x="307" y="266"/>
                      <a:pt x="308" y="268"/>
                    </a:cubicBezTo>
                    <a:cubicBezTo>
                      <a:pt x="309" y="266"/>
                      <a:pt x="312" y="266"/>
                      <a:pt x="315" y="266"/>
                    </a:cubicBezTo>
                    <a:cubicBezTo>
                      <a:pt x="317" y="266"/>
                      <a:pt x="316" y="262"/>
                      <a:pt x="319" y="262"/>
                    </a:cubicBezTo>
                    <a:cubicBezTo>
                      <a:pt x="319" y="258"/>
                      <a:pt x="318" y="255"/>
                      <a:pt x="315" y="255"/>
                    </a:cubicBezTo>
                    <a:cubicBezTo>
                      <a:pt x="316" y="253"/>
                      <a:pt x="317" y="251"/>
                      <a:pt x="317" y="247"/>
                    </a:cubicBezTo>
                    <a:cubicBezTo>
                      <a:pt x="321" y="248"/>
                      <a:pt x="323" y="247"/>
                      <a:pt x="322" y="244"/>
                    </a:cubicBezTo>
                    <a:cubicBezTo>
                      <a:pt x="327" y="248"/>
                      <a:pt x="328" y="241"/>
                      <a:pt x="335" y="244"/>
                    </a:cubicBezTo>
                    <a:cubicBezTo>
                      <a:pt x="336" y="244"/>
                      <a:pt x="338" y="246"/>
                      <a:pt x="337" y="246"/>
                    </a:cubicBezTo>
                    <a:cubicBezTo>
                      <a:pt x="339" y="246"/>
                      <a:pt x="339" y="244"/>
                      <a:pt x="341" y="244"/>
                    </a:cubicBezTo>
                    <a:cubicBezTo>
                      <a:pt x="343" y="243"/>
                      <a:pt x="345" y="245"/>
                      <a:pt x="345" y="246"/>
                    </a:cubicBezTo>
                    <a:cubicBezTo>
                      <a:pt x="347" y="245"/>
                      <a:pt x="345" y="243"/>
                      <a:pt x="347" y="242"/>
                    </a:cubicBezTo>
                    <a:cubicBezTo>
                      <a:pt x="348" y="241"/>
                      <a:pt x="350" y="242"/>
                      <a:pt x="350" y="242"/>
                    </a:cubicBezTo>
                    <a:cubicBezTo>
                      <a:pt x="353" y="240"/>
                      <a:pt x="353" y="236"/>
                      <a:pt x="358" y="238"/>
                    </a:cubicBezTo>
                    <a:cubicBezTo>
                      <a:pt x="355" y="236"/>
                      <a:pt x="357" y="229"/>
                      <a:pt x="352" y="229"/>
                    </a:cubicBezTo>
                    <a:cubicBezTo>
                      <a:pt x="349" y="226"/>
                      <a:pt x="349" y="232"/>
                      <a:pt x="349" y="232"/>
                    </a:cubicBezTo>
                    <a:cubicBezTo>
                      <a:pt x="347" y="233"/>
                      <a:pt x="346" y="230"/>
                      <a:pt x="345" y="231"/>
                    </a:cubicBezTo>
                    <a:cubicBezTo>
                      <a:pt x="344" y="231"/>
                      <a:pt x="342" y="232"/>
                      <a:pt x="343" y="232"/>
                    </a:cubicBezTo>
                    <a:cubicBezTo>
                      <a:pt x="341" y="232"/>
                      <a:pt x="341" y="230"/>
                      <a:pt x="339" y="231"/>
                    </a:cubicBezTo>
                    <a:cubicBezTo>
                      <a:pt x="336" y="231"/>
                      <a:pt x="334" y="234"/>
                      <a:pt x="330" y="232"/>
                    </a:cubicBezTo>
                    <a:cubicBezTo>
                      <a:pt x="328" y="232"/>
                      <a:pt x="328" y="235"/>
                      <a:pt x="328" y="236"/>
                    </a:cubicBezTo>
                    <a:cubicBezTo>
                      <a:pt x="320" y="235"/>
                      <a:pt x="312" y="237"/>
                      <a:pt x="306" y="234"/>
                    </a:cubicBezTo>
                    <a:cubicBezTo>
                      <a:pt x="305" y="234"/>
                      <a:pt x="306" y="231"/>
                      <a:pt x="306" y="231"/>
                    </a:cubicBezTo>
                    <a:cubicBezTo>
                      <a:pt x="304" y="229"/>
                      <a:pt x="299" y="231"/>
                      <a:pt x="298" y="229"/>
                    </a:cubicBezTo>
                    <a:cubicBezTo>
                      <a:pt x="303" y="218"/>
                      <a:pt x="300" y="213"/>
                      <a:pt x="298" y="201"/>
                    </a:cubicBezTo>
                    <a:cubicBezTo>
                      <a:pt x="303" y="200"/>
                      <a:pt x="311" y="193"/>
                      <a:pt x="313" y="197"/>
                    </a:cubicBezTo>
                    <a:cubicBezTo>
                      <a:pt x="316" y="195"/>
                      <a:pt x="313" y="194"/>
                      <a:pt x="315" y="190"/>
                    </a:cubicBezTo>
                    <a:cubicBezTo>
                      <a:pt x="321" y="190"/>
                      <a:pt x="321" y="179"/>
                      <a:pt x="322" y="177"/>
                    </a:cubicBezTo>
                    <a:cubicBezTo>
                      <a:pt x="323" y="176"/>
                      <a:pt x="326" y="177"/>
                      <a:pt x="326" y="177"/>
                    </a:cubicBezTo>
                    <a:cubicBezTo>
                      <a:pt x="326" y="173"/>
                      <a:pt x="319" y="171"/>
                      <a:pt x="322" y="167"/>
                    </a:cubicBezTo>
                    <a:cubicBezTo>
                      <a:pt x="320" y="169"/>
                      <a:pt x="315" y="167"/>
                      <a:pt x="311" y="167"/>
                    </a:cubicBezTo>
                    <a:cubicBezTo>
                      <a:pt x="307" y="168"/>
                      <a:pt x="303" y="172"/>
                      <a:pt x="298" y="171"/>
                    </a:cubicBezTo>
                    <a:cubicBezTo>
                      <a:pt x="295" y="168"/>
                      <a:pt x="295" y="182"/>
                      <a:pt x="296" y="178"/>
                    </a:cubicBezTo>
                    <a:cubicBezTo>
                      <a:pt x="295" y="182"/>
                      <a:pt x="294" y="177"/>
                      <a:pt x="293" y="178"/>
                    </a:cubicBezTo>
                    <a:cubicBezTo>
                      <a:pt x="291" y="180"/>
                      <a:pt x="294" y="184"/>
                      <a:pt x="293" y="186"/>
                    </a:cubicBezTo>
                    <a:cubicBezTo>
                      <a:pt x="292" y="187"/>
                      <a:pt x="288" y="191"/>
                      <a:pt x="285" y="193"/>
                    </a:cubicBezTo>
                    <a:cubicBezTo>
                      <a:pt x="280" y="199"/>
                      <a:pt x="280" y="203"/>
                      <a:pt x="272" y="203"/>
                    </a:cubicBezTo>
                    <a:cubicBezTo>
                      <a:pt x="272" y="205"/>
                      <a:pt x="275" y="208"/>
                      <a:pt x="272" y="208"/>
                    </a:cubicBezTo>
                    <a:cubicBezTo>
                      <a:pt x="270" y="208"/>
                      <a:pt x="272" y="211"/>
                      <a:pt x="270" y="212"/>
                    </a:cubicBezTo>
                    <a:cubicBezTo>
                      <a:pt x="270" y="212"/>
                      <a:pt x="267" y="211"/>
                      <a:pt x="267" y="212"/>
                    </a:cubicBezTo>
                    <a:cubicBezTo>
                      <a:pt x="266" y="213"/>
                      <a:pt x="267" y="215"/>
                      <a:pt x="267" y="216"/>
                    </a:cubicBezTo>
                    <a:cubicBezTo>
                      <a:pt x="266" y="216"/>
                      <a:pt x="265" y="215"/>
                      <a:pt x="265" y="216"/>
                    </a:cubicBezTo>
                    <a:cubicBezTo>
                      <a:pt x="264" y="218"/>
                      <a:pt x="266" y="223"/>
                      <a:pt x="263" y="223"/>
                    </a:cubicBezTo>
                    <a:cubicBezTo>
                      <a:pt x="264" y="225"/>
                      <a:pt x="268" y="226"/>
                      <a:pt x="265" y="227"/>
                    </a:cubicBezTo>
                    <a:cubicBezTo>
                      <a:pt x="267" y="229"/>
                      <a:pt x="269" y="232"/>
                      <a:pt x="274" y="232"/>
                    </a:cubicBezTo>
                    <a:cubicBezTo>
                      <a:pt x="274" y="236"/>
                      <a:pt x="275" y="237"/>
                      <a:pt x="278" y="238"/>
                    </a:cubicBezTo>
                    <a:cubicBezTo>
                      <a:pt x="276" y="240"/>
                      <a:pt x="275" y="240"/>
                      <a:pt x="274" y="242"/>
                    </a:cubicBezTo>
                    <a:cubicBezTo>
                      <a:pt x="273" y="244"/>
                      <a:pt x="274" y="246"/>
                      <a:pt x="272" y="247"/>
                    </a:cubicBezTo>
                    <a:cubicBezTo>
                      <a:pt x="270" y="249"/>
                      <a:pt x="268" y="249"/>
                      <a:pt x="265" y="249"/>
                    </a:cubicBezTo>
                    <a:cubicBezTo>
                      <a:pt x="264" y="257"/>
                      <a:pt x="257" y="259"/>
                      <a:pt x="259" y="270"/>
                    </a:cubicBezTo>
                    <a:cubicBezTo>
                      <a:pt x="252" y="267"/>
                      <a:pt x="253" y="279"/>
                      <a:pt x="248" y="279"/>
                    </a:cubicBezTo>
                    <a:cubicBezTo>
                      <a:pt x="247" y="279"/>
                      <a:pt x="247" y="279"/>
                      <a:pt x="246" y="279"/>
                    </a:cubicBezTo>
                    <a:cubicBezTo>
                      <a:pt x="244" y="280"/>
                      <a:pt x="245" y="282"/>
                      <a:pt x="244" y="283"/>
                    </a:cubicBezTo>
                    <a:cubicBezTo>
                      <a:pt x="241" y="284"/>
                      <a:pt x="237" y="280"/>
                      <a:pt x="235" y="285"/>
                    </a:cubicBezTo>
                    <a:cubicBezTo>
                      <a:pt x="231" y="284"/>
                      <a:pt x="234" y="277"/>
                      <a:pt x="233" y="273"/>
                    </a:cubicBezTo>
                    <a:cubicBezTo>
                      <a:pt x="231" y="272"/>
                      <a:pt x="232" y="268"/>
                      <a:pt x="229" y="268"/>
                    </a:cubicBezTo>
                    <a:cubicBezTo>
                      <a:pt x="224" y="268"/>
                      <a:pt x="231" y="262"/>
                      <a:pt x="224" y="262"/>
                    </a:cubicBezTo>
                    <a:cubicBezTo>
                      <a:pt x="227" y="258"/>
                      <a:pt x="220" y="257"/>
                      <a:pt x="220" y="255"/>
                    </a:cubicBezTo>
                    <a:cubicBezTo>
                      <a:pt x="220" y="254"/>
                      <a:pt x="222" y="253"/>
                      <a:pt x="222" y="251"/>
                    </a:cubicBezTo>
                    <a:cubicBezTo>
                      <a:pt x="221" y="246"/>
                      <a:pt x="217" y="243"/>
                      <a:pt x="213" y="240"/>
                    </a:cubicBezTo>
                    <a:cubicBezTo>
                      <a:pt x="207" y="242"/>
                      <a:pt x="209" y="251"/>
                      <a:pt x="199" y="249"/>
                    </a:cubicBezTo>
                    <a:cubicBezTo>
                      <a:pt x="200" y="251"/>
                      <a:pt x="202" y="251"/>
                      <a:pt x="203" y="251"/>
                    </a:cubicBezTo>
                    <a:cubicBezTo>
                      <a:pt x="203" y="253"/>
                      <a:pt x="201" y="253"/>
                      <a:pt x="199" y="253"/>
                    </a:cubicBezTo>
                    <a:cubicBezTo>
                      <a:pt x="196" y="253"/>
                      <a:pt x="198" y="259"/>
                      <a:pt x="194" y="259"/>
                    </a:cubicBezTo>
                    <a:cubicBezTo>
                      <a:pt x="185" y="260"/>
                      <a:pt x="188" y="251"/>
                      <a:pt x="179" y="253"/>
                    </a:cubicBezTo>
                    <a:cubicBezTo>
                      <a:pt x="179" y="251"/>
                      <a:pt x="181" y="252"/>
                      <a:pt x="183" y="251"/>
                    </a:cubicBezTo>
                    <a:cubicBezTo>
                      <a:pt x="185" y="246"/>
                      <a:pt x="178" y="242"/>
                      <a:pt x="183" y="240"/>
                    </a:cubicBezTo>
                    <a:cubicBezTo>
                      <a:pt x="181" y="238"/>
                      <a:pt x="179" y="237"/>
                      <a:pt x="177" y="236"/>
                    </a:cubicBezTo>
                    <a:cubicBezTo>
                      <a:pt x="176" y="234"/>
                      <a:pt x="179" y="233"/>
                      <a:pt x="179" y="232"/>
                    </a:cubicBezTo>
                    <a:cubicBezTo>
                      <a:pt x="179" y="231"/>
                      <a:pt x="175" y="229"/>
                      <a:pt x="175" y="229"/>
                    </a:cubicBezTo>
                    <a:cubicBezTo>
                      <a:pt x="175" y="227"/>
                      <a:pt x="178" y="216"/>
                      <a:pt x="175" y="223"/>
                    </a:cubicBezTo>
                    <a:cubicBezTo>
                      <a:pt x="172" y="222"/>
                      <a:pt x="174" y="219"/>
                      <a:pt x="177" y="219"/>
                    </a:cubicBezTo>
                    <a:cubicBezTo>
                      <a:pt x="173" y="213"/>
                      <a:pt x="183" y="211"/>
                      <a:pt x="179" y="210"/>
                    </a:cubicBezTo>
                    <a:cubicBezTo>
                      <a:pt x="179" y="207"/>
                      <a:pt x="184" y="209"/>
                      <a:pt x="185" y="206"/>
                    </a:cubicBezTo>
                    <a:cubicBezTo>
                      <a:pt x="185" y="204"/>
                      <a:pt x="187" y="206"/>
                      <a:pt x="186" y="206"/>
                    </a:cubicBezTo>
                    <a:cubicBezTo>
                      <a:pt x="188" y="205"/>
                      <a:pt x="188" y="203"/>
                      <a:pt x="190" y="203"/>
                    </a:cubicBezTo>
                    <a:cubicBezTo>
                      <a:pt x="192" y="202"/>
                      <a:pt x="192" y="199"/>
                      <a:pt x="192" y="197"/>
                    </a:cubicBezTo>
                    <a:cubicBezTo>
                      <a:pt x="196" y="198"/>
                      <a:pt x="198" y="197"/>
                      <a:pt x="198" y="193"/>
                    </a:cubicBezTo>
                    <a:cubicBezTo>
                      <a:pt x="203" y="192"/>
                      <a:pt x="200" y="200"/>
                      <a:pt x="207" y="197"/>
                    </a:cubicBezTo>
                    <a:cubicBezTo>
                      <a:pt x="207" y="195"/>
                      <a:pt x="205" y="196"/>
                      <a:pt x="203" y="195"/>
                    </a:cubicBezTo>
                    <a:cubicBezTo>
                      <a:pt x="208" y="191"/>
                      <a:pt x="214" y="193"/>
                      <a:pt x="218" y="188"/>
                    </a:cubicBezTo>
                    <a:cubicBezTo>
                      <a:pt x="219" y="187"/>
                      <a:pt x="217" y="185"/>
                      <a:pt x="218" y="184"/>
                    </a:cubicBezTo>
                    <a:cubicBezTo>
                      <a:pt x="219" y="183"/>
                      <a:pt x="221" y="185"/>
                      <a:pt x="222" y="184"/>
                    </a:cubicBezTo>
                    <a:cubicBezTo>
                      <a:pt x="223" y="183"/>
                      <a:pt x="221" y="180"/>
                      <a:pt x="222" y="178"/>
                    </a:cubicBezTo>
                    <a:cubicBezTo>
                      <a:pt x="222" y="177"/>
                      <a:pt x="227" y="176"/>
                      <a:pt x="227" y="175"/>
                    </a:cubicBezTo>
                    <a:cubicBezTo>
                      <a:pt x="228" y="173"/>
                      <a:pt x="226" y="169"/>
                      <a:pt x="227" y="167"/>
                    </a:cubicBezTo>
                    <a:cubicBezTo>
                      <a:pt x="228" y="167"/>
                      <a:pt x="230" y="170"/>
                      <a:pt x="231" y="169"/>
                    </a:cubicBezTo>
                    <a:cubicBezTo>
                      <a:pt x="229" y="170"/>
                      <a:pt x="234" y="160"/>
                      <a:pt x="233" y="160"/>
                    </a:cubicBezTo>
                    <a:cubicBezTo>
                      <a:pt x="237" y="164"/>
                      <a:pt x="238" y="157"/>
                      <a:pt x="242" y="156"/>
                    </a:cubicBezTo>
                    <a:cubicBezTo>
                      <a:pt x="242" y="153"/>
                      <a:pt x="245" y="151"/>
                      <a:pt x="242" y="150"/>
                    </a:cubicBezTo>
                    <a:cubicBezTo>
                      <a:pt x="243" y="147"/>
                      <a:pt x="248" y="150"/>
                      <a:pt x="248" y="145"/>
                    </a:cubicBezTo>
                    <a:cubicBezTo>
                      <a:pt x="248" y="143"/>
                      <a:pt x="251" y="143"/>
                      <a:pt x="253" y="143"/>
                    </a:cubicBezTo>
                    <a:cubicBezTo>
                      <a:pt x="254" y="141"/>
                      <a:pt x="253" y="140"/>
                      <a:pt x="252" y="139"/>
                    </a:cubicBezTo>
                    <a:cubicBezTo>
                      <a:pt x="257" y="135"/>
                      <a:pt x="260" y="135"/>
                      <a:pt x="265" y="134"/>
                    </a:cubicBezTo>
                    <a:cubicBezTo>
                      <a:pt x="267" y="132"/>
                      <a:pt x="264" y="131"/>
                      <a:pt x="267" y="126"/>
                    </a:cubicBezTo>
                    <a:cubicBezTo>
                      <a:pt x="268" y="125"/>
                      <a:pt x="272" y="124"/>
                      <a:pt x="272" y="121"/>
                    </a:cubicBezTo>
                    <a:cubicBezTo>
                      <a:pt x="272" y="116"/>
                      <a:pt x="278" y="123"/>
                      <a:pt x="278" y="115"/>
                    </a:cubicBezTo>
                    <a:cubicBezTo>
                      <a:pt x="285" y="112"/>
                      <a:pt x="292" y="119"/>
                      <a:pt x="293" y="108"/>
                    </a:cubicBezTo>
                    <a:cubicBezTo>
                      <a:pt x="296" y="110"/>
                      <a:pt x="304" y="106"/>
                      <a:pt x="309" y="109"/>
                    </a:cubicBezTo>
                    <a:cubicBezTo>
                      <a:pt x="311" y="108"/>
                      <a:pt x="312" y="106"/>
                      <a:pt x="313" y="104"/>
                    </a:cubicBezTo>
                    <a:cubicBezTo>
                      <a:pt x="318" y="101"/>
                      <a:pt x="323" y="110"/>
                      <a:pt x="322" y="102"/>
                    </a:cubicBezTo>
                    <a:cubicBezTo>
                      <a:pt x="326" y="103"/>
                      <a:pt x="326" y="107"/>
                      <a:pt x="330" y="108"/>
                    </a:cubicBezTo>
                    <a:cubicBezTo>
                      <a:pt x="333" y="107"/>
                      <a:pt x="332" y="102"/>
                      <a:pt x="337" y="104"/>
                    </a:cubicBezTo>
                    <a:cubicBezTo>
                      <a:pt x="338" y="107"/>
                      <a:pt x="336" y="107"/>
                      <a:pt x="335" y="109"/>
                    </a:cubicBezTo>
                    <a:cubicBezTo>
                      <a:pt x="337" y="110"/>
                      <a:pt x="346" y="101"/>
                      <a:pt x="350" y="106"/>
                    </a:cubicBezTo>
                    <a:cubicBezTo>
                      <a:pt x="353" y="108"/>
                      <a:pt x="351" y="105"/>
                      <a:pt x="354" y="106"/>
                    </a:cubicBezTo>
                    <a:cubicBezTo>
                      <a:pt x="358" y="106"/>
                      <a:pt x="362" y="109"/>
                      <a:pt x="367" y="108"/>
                    </a:cubicBezTo>
                    <a:cubicBezTo>
                      <a:pt x="366" y="109"/>
                      <a:pt x="368" y="112"/>
                      <a:pt x="367" y="113"/>
                    </a:cubicBezTo>
                    <a:cubicBezTo>
                      <a:pt x="367" y="114"/>
                      <a:pt x="364" y="113"/>
                      <a:pt x="363" y="113"/>
                    </a:cubicBezTo>
                    <a:cubicBezTo>
                      <a:pt x="362" y="115"/>
                      <a:pt x="364" y="118"/>
                      <a:pt x="360" y="117"/>
                    </a:cubicBezTo>
                    <a:cubicBezTo>
                      <a:pt x="363" y="121"/>
                      <a:pt x="374" y="118"/>
                      <a:pt x="378" y="117"/>
                    </a:cubicBezTo>
                    <a:cubicBezTo>
                      <a:pt x="382" y="115"/>
                      <a:pt x="381" y="120"/>
                      <a:pt x="382" y="121"/>
                    </a:cubicBezTo>
                    <a:cubicBezTo>
                      <a:pt x="384" y="122"/>
                      <a:pt x="388" y="119"/>
                      <a:pt x="388" y="122"/>
                    </a:cubicBezTo>
                    <a:cubicBezTo>
                      <a:pt x="401" y="119"/>
                      <a:pt x="404" y="130"/>
                      <a:pt x="412" y="126"/>
                    </a:cubicBezTo>
                    <a:cubicBezTo>
                      <a:pt x="410" y="132"/>
                      <a:pt x="418" y="129"/>
                      <a:pt x="418" y="134"/>
                    </a:cubicBezTo>
                    <a:cubicBezTo>
                      <a:pt x="422" y="134"/>
                      <a:pt x="430" y="133"/>
                      <a:pt x="425" y="137"/>
                    </a:cubicBezTo>
                    <a:cubicBezTo>
                      <a:pt x="429" y="139"/>
                      <a:pt x="433" y="138"/>
                      <a:pt x="436" y="139"/>
                    </a:cubicBezTo>
                    <a:cubicBezTo>
                      <a:pt x="437" y="139"/>
                      <a:pt x="436" y="143"/>
                      <a:pt x="436" y="143"/>
                    </a:cubicBezTo>
                    <a:cubicBezTo>
                      <a:pt x="437" y="144"/>
                      <a:pt x="441" y="142"/>
                      <a:pt x="442" y="143"/>
                    </a:cubicBezTo>
                    <a:cubicBezTo>
                      <a:pt x="443" y="150"/>
                      <a:pt x="443" y="152"/>
                      <a:pt x="442" y="160"/>
                    </a:cubicBezTo>
                    <a:cubicBezTo>
                      <a:pt x="439" y="155"/>
                      <a:pt x="435" y="161"/>
                      <a:pt x="431" y="162"/>
                    </a:cubicBezTo>
                    <a:cubicBezTo>
                      <a:pt x="425" y="162"/>
                      <a:pt x="419" y="156"/>
                      <a:pt x="414" y="162"/>
                    </a:cubicBezTo>
                    <a:cubicBezTo>
                      <a:pt x="412" y="162"/>
                      <a:pt x="413" y="158"/>
                      <a:pt x="412" y="158"/>
                    </a:cubicBezTo>
                    <a:cubicBezTo>
                      <a:pt x="409" y="157"/>
                      <a:pt x="409" y="160"/>
                      <a:pt x="408" y="160"/>
                    </a:cubicBezTo>
                    <a:cubicBezTo>
                      <a:pt x="406" y="160"/>
                      <a:pt x="405" y="156"/>
                      <a:pt x="404" y="156"/>
                    </a:cubicBezTo>
                    <a:cubicBezTo>
                      <a:pt x="401" y="156"/>
                      <a:pt x="396" y="161"/>
                      <a:pt x="397" y="154"/>
                    </a:cubicBezTo>
                    <a:cubicBezTo>
                      <a:pt x="391" y="156"/>
                      <a:pt x="393" y="154"/>
                      <a:pt x="386" y="154"/>
                    </a:cubicBezTo>
                    <a:cubicBezTo>
                      <a:pt x="385" y="157"/>
                      <a:pt x="387" y="158"/>
                      <a:pt x="390" y="158"/>
                    </a:cubicBezTo>
                    <a:cubicBezTo>
                      <a:pt x="393" y="157"/>
                      <a:pt x="393" y="160"/>
                      <a:pt x="395" y="160"/>
                    </a:cubicBezTo>
                    <a:cubicBezTo>
                      <a:pt x="392" y="163"/>
                      <a:pt x="395" y="162"/>
                      <a:pt x="397" y="163"/>
                    </a:cubicBezTo>
                    <a:cubicBezTo>
                      <a:pt x="398" y="164"/>
                      <a:pt x="397" y="166"/>
                      <a:pt x="397" y="167"/>
                    </a:cubicBezTo>
                    <a:cubicBezTo>
                      <a:pt x="398" y="169"/>
                      <a:pt x="401" y="169"/>
                      <a:pt x="401" y="171"/>
                    </a:cubicBezTo>
                    <a:cubicBezTo>
                      <a:pt x="401" y="173"/>
                      <a:pt x="405" y="178"/>
                      <a:pt x="404" y="184"/>
                    </a:cubicBezTo>
                    <a:cubicBezTo>
                      <a:pt x="405" y="190"/>
                      <a:pt x="416" y="186"/>
                      <a:pt x="418" y="191"/>
                    </a:cubicBezTo>
                    <a:cubicBezTo>
                      <a:pt x="419" y="190"/>
                      <a:pt x="419" y="187"/>
                      <a:pt x="423" y="188"/>
                    </a:cubicBezTo>
                    <a:cubicBezTo>
                      <a:pt x="422" y="182"/>
                      <a:pt x="414" y="184"/>
                      <a:pt x="412" y="180"/>
                    </a:cubicBezTo>
                    <a:cubicBezTo>
                      <a:pt x="411" y="173"/>
                      <a:pt x="422" y="178"/>
                      <a:pt x="427" y="177"/>
                    </a:cubicBezTo>
                    <a:cubicBezTo>
                      <a:pt x="426" y="181"/>
                      <a:pt x="435" y="176"/>
                      <a:pt x="432" y="182"/>
                    </a:cubicBezTo>
                    <a:cubicBezTo>
                      <a:pt x="437" y="184"/>
                      <a:pt x="440" y="176"/>
                      <a:pt x="440" y="184"/>
                    </a:cubicBezTo>
                    <a:cubicBezTo>
                      <a:pt x="445" y="181"/>
                      <a:pt x="440" y="174"/>
                      <a:pt x="436" y="175"/>
                    </a:cubicBezTo>
                    <a:cubicBezTo>
                      <a:pt x="437" y="171"/>
                      <a:pt x="441" y="170"/>
                      <a:pt x="445" y="169"/>
                    </a:cubicBezTo>
                    <a:cubicBezTo>
                      <a:pt x="448" y="167"/>
                      <a:pt x="448" y="162"/>
                      <a:pt x="451" y="160"/>
                    </a:cubicBezTo>
                    <a:cubicBezTo>
                      <a:pt x="459" y="159"/>
                      <a:pt x="463" y="162"/>
                      <a:pt x="468" y="163"/>
                    </a:cubicBezTo>
                    <a:cubicBezTo>
                      <a:pt x="470" y="163"/>
                      <a:pt x="469" y="160"/>
                      <a:pt x="472" y="160"/>
                    </a:cubicBezTo>
                    <a:cubicBezTo>
                      <a:pt x="472" y="157"/>
                      <a:pt x="470" y="155"/>
                      <a:pt x="468" y="154"/>
                    </a:cubicBezTo>
                    <a:cubicBezTo>
                      <a:pt x="471" y="147"/>
                      <a:pt x="471" y="140"/>
                      <a:pt x="470" y="134"/>
                    </a:cubicBezTo>
                    <a:cubicBezTo>
                      <a:pt x="476" y="134"/>
                      <a:pt x="481" y="133"/>
                      <a:pt x="485" y="136"/>
                    </a:cubicBezTo>
                    <a:cubicBezTo>
                      <a:pt x="486" y="136"/>
                      <a:pt x="491" y="136"/>
                      <a:pt x="490" y="141"/>
                    </a:cubicBezTo>
                    <a:cubicBezTo>
                      <a:pt x="486" y="141"/>
                      <a:pt x="483" y="141"/>
                      <a:pt x="479" y="141"/>
                    </a:cubicBezTo>
                    <a:cubicBezTo>
                      <a:pt x="479" y="143"/>
                      <a:pt x="479" y="145"/>
                      <a:pt x="479" y="147"/>
                    </a:cubicBezTo>
                    <a:cubicBezTo>
                      <a:pt x="483" y="152"/>
                      <a:pt x="485" y="146"/>
                      <a:pt x="488" y="149"/>
                    </a:cubicBezTo>
                    <a:cubicBezTo>
                      <a:pt x="490" y="150"/>
                      <a:pt x="483" y="151"/>
                      <a:pt x="483" y="150"/>
                    </a:cubicBezTo>
                    <a:cubicBezTo>
                      <a:pt x="481" y="154"/>
                      <a:pt x="488" y="150"/>
                      <a:pt x="490" y="154"/>
                    </a:cubicBezTo>
                    <a:cubicBezTo>
                      <a:pt x="493" y="152"/>
                      <a:pt x="497" y="150"/>
                      <a:pt x="500" y="147"/>
                    </a:cubicBezTo>
                    <a:cubicBezTo>
                      <a:pt x="500" y="146"/>
                      <a:pt x="502" y="145"/>
                      <a:pt x="501" y="143"/>
                    </a:cubicBezTo>
                    <a:cubicBezTo>
                      <a:pt x="510" y="145"/>
                      <a:pt x="509" y="138"/>
                      <a:pt x="516" y="139"/>
                    </a:cubicBezTo>
                    <a:cubicBezTo>
                      <a:pt x="519" y="138"/>
                      <a:pt x="520" y="137"/>
                      <a:pt x="520" y="134"/>
                    </a:cubicBezTo>
                    <a:cubicBezTo>
                      <a:pt x="523" y="134"/>
                      <a:pt x="525" y="132"/>
                      <a:pt x="526" y="130"/>
                    </a:cubicBezTo>
                    <a:cubicBezTo>
                      <a:pt x="533" y="136"/>
                      <a:pt x="539" y="127"/>
                      <a:pt x="546" y="126"/>
                    </a:cubicBezTo>
                    <a:cubicBezTo>
                      <a:pt x="546" y="129"/>
                      <a:pt x="546" y="131"/>
                      <a:pt x="546" y="134"/>
                    </a:cubicBezTo>
                    <a:cubicBezTo>
                      <a:pt x="553" y="134"/>
                      <a:pt x="559" y="134"/>
                      <a:pt x="563" y="132"/>
                    </a:cubicBezTo>
                    <a:cubicBezTo>
                      <a:pt x="564" y="132"/>
                      <a:pt x="566" y="132"/>
                      <a:pt x="567" y="132"/>
                    </a:cubicBezTo>
                    <a:cubicBezTo>
                      <a:pt x="567" y="132"/>
                      <a:pt x="566" y="130"/>
                      <a:pt x="567" y="130"/>
                    </a:cubicBezTo>
                    <a:cubicBezTo>
                      <a:pt x="570" y="129"/>
                      <a:pt x="576" y="130"/>
                      <a:pt x="576" y="124"/>
                    </a:cubicBezTo>
                    <a:cubicBezTo>
                      <a:pt x="581" y="127"/>
                      <a:pt x="588" y="127"/>
                      <a:pt x="591" y="132"/>
                    </a:cubicBezTo>
                    <a:cubicBezTo>
                      <a:pt x="594" y="131"/>
                      <a:pt x="595" y="129"/>
                      <a:pt x="596" y="126"/>
                    </a:cubicBezTo>
                    <a:cubicBezTo>
                      <a:pt x="597" y="124"/>
                      <a:pt x="588" y="122"/>
                      <a:pt x="595" y="121"/>
                    </a:cubicBezTo>
                    <a:cubicBezTo>
                      <a:pt x="592" y="116"/>
                      <a:pt x="583" y="118"/>
                      <a:pt x="585" y="108"/>
                    </a:cubicBezTo>
                    <a:cubicBezTo>
                      <a:pt x="588" y="109"/>
                      <a:pt x="589" y="112"/>
                      <a:pt x="595" y="113"/>
                    </a:cubicBezTo>
                    <a:cubicBezTo>
                      <a:pt x="597" y="114"/>
                      <a:pt x="600" y="118"/>
                      <a:pt x="606" y="117"/>
                    </a:cubicBezTo>
                    <a:cubicBezTo>
                      <a:pt x="607" y="117"/>
                      <a:pt x="608" y="115"/>
                      <a:pt x="608" y="115"/>
                    </a:cubicBezTo>
                    <a:cubicBezTo>
                      <a:pt x="609" y="115"/>
                      <a:pt x="611" y="118"/>
                      <a:pt x="611" y="115"/>
                    </a:cubicBezTo>
                    <a:cubicBezTo>
                      <a:pt x="614" y="115"/>
                      <a:pt x="614" y="118"/>
                      <a:pt x="615" y="119"/>
                    </a:cubicBezTo>
                    <a:cubicBezTo>
                      <a:pt x="618" y="120"/>
                      <a:pt x="621" y="118"/>
                      <a:pt x="621" y="122"/>
                    </a:cubicBezTo>
                    <a:cubicBezTo>
                      <a:pt x="627" y="120"/>
                      <a:pt x="629" y="124"/>
                      <a:pt x="636" y="121"/>
                    </a:cubicBezTo>
                    <a:cubicBezTo>
                      <a:pt x="633" y="127"/>
                      <a:pt x="642" y="122"/>
                      <a:pt x="639" y="128"/>
                    </a:cubicBezTo>
                    <a:cubicBezTo>
                      <a:pt x="643" y="128"/>
                      <a:pt x="644" y="129"/>
                      <a:pt x="645" y="132"/>
                    </a:cubicBezTo>
                    <a:cubicBezTo>
                      <a:pt x="651" y="131"/>
                      <a:pt x="652" y="135"/>
                      <a:pt x="658" y="134"/>
                    </a:cubicBezTo>
                    <a:cubicBezTo>
                      <a:pt x="661" y="122"/>
                      <a:pt x="647" y="128"/>
                      <a:pt x="651" y="117"/>
                    </a:cubicBezTo>
                    <a:cubicBezTo>
                      <a:pt x="650" y="114"/>
                      <a:pt x="648" y="118"/>
                      <a:pt x="645" y="117"/>
                    </a:cubicBezTo>
                    <a:cubicBezTo>
                      <a:pt x="645" y="113"/>
                      <a:pt x="648" y="111"/>
                      <a:pt x="647" y="106"/>
                    </a:cubicBezTo>
                    <a:cubicBezTo>
                      <a:pt x="647" y="103"/>
                      <a:pt x="644" y="105"/>
                      <a:pt x="643" y="104"/>
                    </a:cubicBezTo>
                    <a:cubicBezTo>
                      <a:pt x="643" y="103"/>
                      <a:pt x="647" y="100"/>
                      <a:pt x="643" y="100"/>
                    </a:cubicBezTo>
                    <a:cubicBezTo>
                      <a:pt x="643" y="96"/>
                      <a:pt x="648" y="98"/>
                      <a:pt x="647" y="93"/>
                    </a:cubicBezTo>
                    <a:cubicBezTo>
                      <a:pt x="651" y="93"/>
                      <a:pt x="649" y="88"/>
                      <a:pt x="654" y="89"/>
                    </a:cubicBezTo>
                    <a:cubicBezTo>
                      <a:pt x="654" y="85"/>
                      <a:pt x="656" y="83"/>
                      <a:pt x="660" y="83"/>
                    </a:cubicBezTo>
                    <a:cubicBezTo>
                      <a:pt x="658" y="75"/>
                      <a:pt x="666" y="77"/>
                      <a:pt x="665" y="70"/>
                    </a:cubicBezTo>
                    <a:cubicBezTo>
                      <a:pt x="674" y="69"/>
                      <a:pt x="678" y="73"/>
                      <a:pt x="684" y="74"/>
                    </a:cubicBezTo>
                    <a:cubicBezTo>
                      <a:pt x="684" y="77"/>
                      <a:pt x="684" y="79"/>
                      <a:pt x="686" y="80"/>
                    </a:cubicBezTo>
                    <a:cubicBezTo>
                      <a:pt x="686" y="82"/>
                      <a:pt x="682" y="81"/>
                      <a:pt x="680" y="81"/>
                    </a:cubicBezTo>
                    <a:cubicBezTo>
                      <a:pt x="680" y="89"/>
                      <a:pt x="684" y="92"/>
                      <a:pt x="680" y="98"/>
                    </a:cubicBezTo>
                    <a:cubicBezTo>
                      <a:pt x="682" y="99"/>
                      <a:pt x="683" y="101"/>
                      <a:pt x="684" y="102"/>
                    </a:cubicBezTo>
                    <a:cubicBezTo>
                      <a:pt x="685" y="103"/>
                      <a:pt x="686" y="104"/>
                      <a:pt x="688" y="104"/>
                    </a:cubicBezTo>
                    <a:cubicBezTo>
                      <a:pt x="685" y="108"/>
                      <a:pt x="687" y="118"/>
                      <a:pt x="684" y="122"/>
                    </a:cubicBezTo>
                    <a:cubicBezTo>
                      <a:pt x="682" y="128"/>
                      <a:pt x="689" y="126"/>
                      <a:pt x="690" y="130"/>
                    </a:cubicBezTo>
                    <a:cubicBezTo>
                      <a:pt x="688" y="145"/>
                      <a:pt x="682" y="154"/>
                      <a:pt x="669" y="158"/>
                    </a:cubicBezTo>
                    <a:cubicBezTo>
                      <a:pt x="670" y="162"/>
                      <a:pt x="677" y="158"/>
                      <a:pt x="678" y="162"/>
                    </a:cubicBezTo>
                    <a:cubicBezTo>
                      <a:pt x="683" y="161"/>
                      <a:pt x="682" y="155"/>
                      <a:pt x="688" y="156"/>
                    </a:cubicBezTo>
                    <a:cubicBezTo>
                      <a:pt x="687" y="158"/>
                      <a:pt x="686" y="159"/>
                      <a:pt x="686" y="162"/>
                    </a:cubicBezTo>
                    <a:cubicBezTo>
                      <a:pt x="688" y="161"/>
                      <a:pt x="687" y="158"/>
                      <a:pt x="690" y="158"/>
                    </a:cubicBezTo>
                    <a:cubicBezTo>
                      <a:pt x="692" y="158"/>
                      <a:pt x="691" y="155"/>
                      <a:pt x="692" y="154"/>
                    </a:cubicBezTo>
                    <a:cubicBezTo>
                      <a:pt x="692" y="154"/>
                      <a:pt x="695" y="155"/>
                      <a:pt x="695" y="154"/>
                    </a:cubicBezTo>
                    <a:cubicBezTo>
                      <a:pt x="696" y="153"/>
                      <a:pt x="695" y="150"/>
                      <a:pt x="695" y="149"/>
                    </a:cubicBezTo>
                    <a:cubicBezTo>
                      <a:pt x="697" y="149"/>
                      <a:pt x="699" y="149"/>
                      <a:pt x="701" y="149"/>
                    </a:cubicBezTo>
                    <a:cubicBezTo>
                      <a:pt x="699" y="143"/>
                      <a:pt x="707" y="137"/>
                      <a:pt x="701" y="134"/>
                    </a:cubicBezTo>
                    <a:cubicBezTo>
                      <a:pt x="701" y="132"/>
                      <a:pt x="705" y="132"/>
                      <a:pt x="705" y="130"/>
                    </a:cubicBezTo>
                    <a:cubicBezTo>
                      <a:pt x="705" y="128"/>
                      <a:pt x="702" y="128"/>
                      <a:pt x="701" y="128"/>
                    </a:cubicBezTo>
                    <a:cubicBezTo>
                      <a:pt x="701" y="124"/>
                      <a:pt x="707" y="127"/>
                      <a:pt x="710" y="126"/>
                    </a:cubicBezTo>
                    <a:cubicBezTo>
                      <a:pt x="708" y="124"/>
                      <a:pt x="710" y="119"/>
                      <a:pt x="705" y="121"/>
                    </a:cubicBezTo>
                    <a:cubicBezTo>
                      <a:pt x="700" y="123"/>
                      <a:pt x="698" y="116"/>
                      <a:pt x="697" y="121"/>
                    </a:cubicBezTo>
                    <a:cubicBezTo>
                      <a:pt x="694" y="117"/>
                      <a:pt x="694" y="113"/>
                      <a:pt x="695" y="109"/>
                    </a:cubicBezTo>
                    <a:cubicBezTo>
                      <a:pt x="695" y="109"/>
                      <a:pt x="699" y="110"/>
                      <a:pt x="699" y="109"/>
                    </a:cubicBezTo>
                    <a:cubicBezTo>
                      <a:pt x="701" y="108"/>
                      <a:pt x="698" y="102"/>
                      <a:pt x="699" y="100"/>
                    </a:cubicBezTo>
                    <a:cubicBezTo>
                      <a:pt x="699" y="97"/>
                      <a:pt x="697" y="100"/>
                      <a:pt x="697" y="100"/>
                    </a:cubicBezTo>
                    <a:cubicBezTo>
                      <a:pt x="693" y="97"/>
                      <a:pt x="696" y="93"/>
                      <a:pt x="693" y="89"/>
                    </a:cubicBezTo>
                    <a:cubicBezTo>
                      <a:pt x="701" y="91"/>
                      <a:pt x="698" y="84"/>
                      <a:pt x="703" y="83"/>
                    </a:cubicBezTo>
                    <a:cubicBezTo>
                      <a:pt x="703" y="80"/>
                      <a:pt x="703" y="77"/>
                      <a:pt x="703" y="74"/>
                    </a:cubicBezTo>
                    <a:cubicBezTo>
                      <a:pt x="709" y="72"/>
                      <a:pt x="706" y="80"/>
                      <a:pt x="706" y="83"/>
                    </a:cubicBezTo>
                    <a:cubicBezTo>
                      <a:pt x="707" y="86"/>
                      <a:pt x="710" y="82"/>
                      <a:pt x="710" y="85"/>
                    </a:cubicBezTo>
                    <a:cubicBezTo>
                      <a:pt x="710" y="86"/>
                      <a:pt x="708" y="88"/>
                      <a:pt x="708" y="87"/>
                    </a:cubicBezTo>
                    <a:cubicBezTo>
                      <a:pt x="710" y="92"/>
                      <a:pt x="714" y="93"/>
                      <a:pt x="719" y="96"/>
                    </a:cubicBezTo>
                    <a:cubicBezTo>
                      <a:pt x="723" y="97"/>
                      <a:pt x="719" y="91"/>
                      <a:pt x="718" y="91"/>
                    </a:cubicBezTo>
                    <a:cubicBezTo>
                      <a:pt x="720" y="88"/>
                      <a:pt x="726" y="88"/>
                      <a:pt x="731" y="87"/>
                    </a:cubicBezTo>
                    <a:cubicBezTo>
                      <a:pt x="730" y="85"/>
                      <a:pt x="727" y="85"/>
                      <a:pt x="725" y="85"/>
                    </a:cubicBezTo>
                    <a:cubicBezTo>
                      <a:pt x="727" y="80"/>
                      <a:pt x="722" y="80"/>
                      <a:pt x="723" y="76"/>
                    </a:cubicBezTo>
                    <a:cubicBezTo>
                      <a:pt x="725" y="80"/>
                      <a:pt x="736" y="74"/>
                      <a:pt x="734" y="81"/>
                    </a:cubicBezTo>
                    <a:cubicBezTo>
                      <a:pt x="736" y="83"/>
                      <a:pt x="738" y="80"/>
                      <a:pt x="738" y="80"/>
                    </a:cubicBezTo>
                    <a:cubicBezTo>
                      <a:pt x="741" y="80"/>
                      <a:pt x="739" y="82"/>
                      <a:pt x="740" y="83"/>
                    </a:cubicBezTo>
                    <a:cubicBezTo>
                      <a:pt x="741" y="84"/>
                      <a:pt x="743" y="83"/>
                      <a:pt x="744" y="83"/>
                    </a:cubicBezTo>
                    <a:cubicBezTo>
                      <a:pt x="747" y="87"/>
                      <a:pt x="754" y="83"/>
                      <a:pt x="749" y="89"/>
                    </a:cubicBezTo>
                    <a:cubicBezTo>
                      <a:pt x="752" y="89"/>
                      <a:pt x="756" y="89"/>
                      <a:pt x="759" y="89"/>
                    </a:cubicBezTo>
                    <a:cubicBezTo>
                      <a:pt x="759" y="87"/>
                      <a:pt x="751" y="85"/>
                      <a:pt x="757" y="83"/>
                    </a:cubicBezTo>
                    <a:cubicBezTo>
                      <a:pt x="755" y="82"/>
                      <a:pt x="753" y="81"/>
                      <a:pt x="751" y="80"/>
                    </a:cubicBezTo>
                    <a:cubicBezTo>
                      <a:pt x="750" y="70"/>
                      <a:pt x="751" y="70"/>
                      <a:pt x="751" y="59"/>
                    </a:cubicBezTo>
                    <a:cubicBezTo>
                      <a:pt x="761" y="58"/>
                      <a:pt x="775" y="61"/>
                      <a:pt x="783" y="59"/>
                    </a:cubicBezTo>
                    <a:cubicBezTo>
                      <a:pt x="786" y="58"/>
                      <a:pt x="784" y="53"/>
                      <a:pt x="788" y="57"/>
                    </a:cubicBezTo>
                    <a:cubicBezTo>
                      <a:pt x="794" y="53"/>
                      <a:pt x="790" y="50"/>
                      <a:pt x="792" y="44"/>
                    </a:cubicBezTo>
                    <a:cubicBezTo>
                      <a:pt x="797" y="45"/>
                      <a:pt x="799" y="44"/>
                      <a:pt x="801" y="42"/>
                    </a:cubicBezTo>
                    <a:cubicBezTo>
                      <a:pt x="804" y="38"/>
                      <a:pt x="809" y="37"/>
                      <a:pt x="813" y="33"/>
                    </a:cubicBezTo>
                    <a:cubicBezTo>
                      <a:pt x="832" y="30"/>
                      <a:pt x="851" y="28"/>
                      <a:pt x="867" y="22"/>
                    </a:cubicBezTo>
                    <a:cubicBezTo>
                      <a:pt x="870" y="19"/>
                      <a:pt x="870" y="26"/>
                      <a:pt x="870" y="26"/>
                    </a:cubicBezTo>
                    <a:cubicBezTo>
                      <a:pt x="871" y="25"/>
                      <a:pt x="874" y="21"/>
                      <a:pt x="872" y="20"/>
                    </a:cubicBezTo>
                    <a:cubicBezTo>
                      <a:pt x="875" y="21"/>
                      <a:pt x="872" y="23"/>
                      <a:pt x="874" y="26"/>
                    </a:cubicBezTo>
                    <a:cubicBezTo>
                      <a:pt x="875" y="26"/>
                      <a:pt x="879" y="25"/>
                      <a:pt x="878" y="27"/>
                    </a:cubicBezTo>
                    <a:cubicBezTo>
                      <a:pt x="881" y="26"/>
                      <a:pt x="876" y="25"/>
                      <a:pt x="880" y="24"/>
                    </a:cubicBezTo>
                    <a:cubicBezTo>
                      <a:pt x="883" y="23"/>
                      <a:pt x="889" y="24"/>
                      <a:pt x="889" y="18"/>
                    </a:cubicBezTo>
                    <a:cubicBezTo>
                      <a:pt x="893" y="19"/>
                      <a:pt x="895" y="18"/>
                      <a:pt x="895" y="14"/>
                    </a:cubicBezTo>
                    <a:cubicBezTo>
                      <a:pt x="897" y="15"/>
                      <a:pt x="898" y="18"/>
                      <a:pt x="900" y="18"/>
                    </a:cubicBezTo>
                    <a:cubicBezTo>
                      <a:pt x="905" y="18"/>
                      <a:pt x="904" y="12"/>
                      <a:pt x="904" y="7"/>
                    </a:cubicBezTo>
                    <a:cubicBezTo>
                      <a:pt x="913" y="4"/>
                      <a:pt x="922" y="0"/>
                      <a:pt x="936" y="1"/>
                    </a:cubicBezTo>
                    <a:cubicBezTo>
                      <a:pt x="934" y="3"/>
                      <a:pt x="934" y="6"/>
                      <a:pt x="934" y="9"/>
                    </a:cubicBezTo>
                    <a:cubicBezTo>
                      <a:pt x="937" y="13"/>
                      <a:pt x="945" y="13"/>
                      <a:pt x="949" y="9"/>
                    </a:cubicBezTo>
                    <a:cubicBezTo>
                      <a:pt x="951" y="9"/>
                      <a:pt x="950" y="11"/>
                      <a:pt x="949" y="11"/>
                    </a:cubicBezTo>
                    <a:close/>
                    <a:moveTo>
                      <a:pt x="1396" y="238"/>
                    </a:moveTo>
                    <a:cubicBezTo>
                      <a:pt x="1396" y="236"/>
                      <a:pt x="1393" y="236"/>
                      <a:pt x="1392" y="234"/>
                    </a:cubicBezTo>
                    <a:cubicBezTo>
                      <a:pt x="1386" y="233"/>
                      <a:pt x="1386" y="238"/>
                      <a:pt x="1392" y="236"/>
                    </a:cubicBezTo>
                    <a:cubicBezTo>
                      <a:pt x="1393" y="238"/>
                      <a:pt x="1394" y="238"/>
                      <a:pt x="1396" y="238"/>
                    </a:cubicBezTo>
                    <a:close/>
                    <a:moveTo>
                      <a:pt x="403" y="378"/>
                    </a:moveTo>
                    <a:cubicBezTo>
                      <a:pt x="401" y="384"/>
                      <a:pt x="409" y="380"/>
                      <a:pt x="406" y="387"/>
                    </a:cubicBezTo>
                    <a:cubicBezTo>
                      <a:pt x="410" y="388"/>
                      <a:pt x="411" y="384"/>
                      <a:pt x="412" y="387"/>
                    </a:cubicBezTo>
                    <a:cubicBezTo>
                      <a:pt x="412" y="389"/>
                      <a:pt x="411" y="389"/>
                      <a:pt x="410" y="389"/>
                    </a:cubicBezTo>
                    <a:cubicBezTo>
                      <a:pt x="407" y="390"/>
                      <a:pt x="399" y="393"/>
                      <a:pt x="397" y="393"/>
                    </a:cubicBezTo>
                    <a:cubicBezTo>
                      <a:pt x="392" y="392"/>
                      <a:pt x="391" y="388"/>
                      <a:pt x="388" y="385"/>
                    </a:cubicBezTo>
                    <a:cubicBezTo>
                      <a:pt x="388" y="382"/>
                      <a:pt x="393" y="384"/>
                      <a:pt x="393" y="382"/>
                    </a:cubicBezTo>
                    <a:cubicBezTo>
                      <a:pt x="389" y="378"/>
                      <a:pt x="388" y="377"/>
                      <a:pt x="382" y="380"/>
                    </a:cubicBezTo>
                    <a:cubicBezTo>
                      <a:pt x="380" y="376"/>
                      <a:pt x="379" y="373"/>
                      <a:pt x="373" y="374"/>
                    </a:cubicBezTo>
                    <a:cubicBezTo>
                      <a:pt x="370" y="374"/>
                      <a:pt x="372" y="377"/>
                      <a:pt x="371" y="378"/>
                    </a:cubicBezTo>
                    <a:cubicBezTo>
                      <a:pt x="370" y="379"/>
                      <a:pt x="367" y="379"/>
                      <a:pt x="365" y="380"/>
                    </a:cubicBezTo>
                    <a:cubicBezTo>
                      <a:pt x="363" y="381"/>
                      <a:pt x="362" y="387"/>
                      <a:pt x="358" y="385"/>
                    </a:cubicBezTo>
                    <a:cubicBezTo>
                      <a:pt x="360" y="392"/>
                      <a:pt x="354" y="394"/>
                      <a:pt x="354" y="395"/>
                    </a:cubicBezTo>
                    <a:cubicBezTo>
                      <a:pt x="353" y="399"/>
                      <a:pt x="354" y="403"/>
                      <a:pt x="352" y="408"/>
                    </a:cubicBezTo>
                    <a:cubicBezTo>
                      <a:pt x="350" y="408"/>
                      <a:pt x="350" y="406"/>
                      <a:pt x="349" y="406"/>
                    </a:cubicBezTo>
                    <a:cubicBezTo>
                      <a:pt x="347" y="412"/>
                      <a:pt x="353" y="415"/>
                      <a:pt x="349" y="419"/>
                    </a:cubicBezTo>
                    <a:cubicBezTo>
                      <a:pt x="352" y="417"/>
                      <a:pt x="351" y="422"/>
                      <a:pt x="352" y="423"/>
                    </a:cubicBezTo>
                    <a:cubicBezTo>
                      <a:pt x="353" y="423"/>
                      <a:pt x="355" y="422"/>
                      <a:pt x="356" y="423"/>
                    </a:cubicBezTo>
                    <a:cubicBezTo>
                      <a:pt x="360" y="424"/>
                      <a:pt x="361" y="427"/>
                      <a:pt x="363" y="424"/>
                    </a:cubicBezTo>
                    <a:cubicBezTo>
                      <a:pt x="364" y="424"/>
                      <a:pt x="367" y="425"/>
                      <a:pt x="367" y="424"/>
                    </a:cubicBezTo>
                    <a:cubicBezTo>
                      <a:pt x="374" y="424"/>
                      <a:pt x="372" y="423"/>
                      <a:pt x="375" y="421"/>
                    </a:cubicBezTo>
                    <a:cubicBezTo>
                      <a:pt x="378" y="420"/>
                      <a:pt x="379" y="423"/>
                      <a:pt x="382" y="423"/>
                    </a:cubicBezTo>
                    <a:cubicBezTo>
                      <a:pt x="382" y="421"/>
                      <a:pt x="382" y="419"/>
                      <a:pt x="384" y="419"/>
                    </a:cubicBezTo>
                    <a:cubicBezTo>
                      <a:pt x="388" y="418"/>
                      <a:pt x="397" y="418"/>
                      <a:pt x="401" y="419"/>
                    </a:cubicBezTo>
                    <a:cubicBezTo>
                      <a:pt x="404" y="420"/>
                      <a:pt x="405" y="422"/>
                      <a:pt x="408" y="423"/>
                    </a:cubicBezTo>
                    <a:cubicBezTo>
                      <a:pt x="410" y="423"/>
                      <a:pt x="410" y="421"/>
                      <a:pt x="412" y="421"/>
                    </a:cubicBezTo>
                    <a:cubicBezTo>
                      <a:pt x="411" y="421"/>
                      <a:pt x="413" y="422"/>
                      <a:pt x="414" y="423"/>
                    </a:cubicBezTo>
                    <a:cubicBezTo>
                      <a:pt x="419" y="424"/>
                      <a:pt x="419" y="424"/>
                      <a:pt x="423" y="424"/>
                    </a:cubicBezTo>
                    <a:cubicBezTo>
                      <a:pt x="431" y="425"/>
                      <a:pt x="441" y="423"/>
                      <a:pt x="449" y="424"/>
                    </a:cubicBezTo>
                    <a:cubicBezTo>
                      <a:pt x="449" y="420"/>
                      <a:pt x="449" y="417"/>
                      <a:pt x="451" y="415"/>
                    </a:cubicBezTo>
                    <a:cubicBezTo>
                      <a:pt x="445" y="407"/>
                      <a:pt x="439" y="398"/>
                      <a:pt x="427" y="396"/>
                    </a:cubicBezTo>
                    <a:cubicBezTo>
                      <a:pt x="427" y="393"/>
                      <a:pt x="424" y="393"/>
                      <a:pt x="423" y="391"/>
                    </a:cubicBezTo>
                    <a:cubicBezTo>
                      <a:pt x="423" y="388"/>
                      <a:pt x="422" y="387"/>
                      <a:pt x="421" y="385"/>
                    </a:cubicBezTo>
                    <a:cubicBezTo>
                      <a:pt x="422" y="380"/>
                      <a:pt x="428" y="379"/>
                      <a:pt x="427" y="372"/>
                    </a:cubicBezTo>
                    <a:cubicBezTo>
                      <a:pt x="416" y="371"/>
                      <a:pt x="411" y="376"/>
                      <a:pt x="403" y="378"/>
                    </a:cubicBezTo>
                    <a:close/>
                    <a:moveTo>
                      <a:pt x="531" y="464"/>
                    </a:moveTo>
                    <a:cubicBezTo>
                      <a:pt x="529" y="464"/>
                      <a:pt x="526" y="464"/>
                      <a:pt x="529" y="465"/>
                    </a:cubicBezTo>
                    <a:cubicBezTo>
                      <a:pt x="532" y="463"/>
                      <a:pt x="539" y="463"/>
                      <a:pt x="542" y="462"/>
                    </a:cubicBezTo>
                    <a:cubicBezTo>
                      <a:pt x="543" y="462"/>
                      <a:pt x="542" y="458"/>
                      <a:pt x="542" y="458"/>
                    </a:cubicBezTo>
                    <a:cubicBezTo>
                      <a:pt x="543" y="457"/>
                      <a:pt x="545" y="460"/>
                      <a:pt x="546" y="460"/>
                    </a:cubicBezTo>
                    <a:cubicBezTo>
                      <a:pt x="546" y="456"/>
                      <a:pt x="546" y="451"/>
                      <a:pt x="546" y="447"/>
                    </a:cubicBezTo>
                    <a:cubicBezTo>
                      <a:pt x="544" y="444"/>
                      <a:pt x="542" y="443"/>
                      <a:pt x="541" y="441"/>
                    </a:cubicBezTo>
                    <a:cubicBezTo>
                      <a:pt x="540" y="440"/>
                      <a:pt x="541" y="438"/>
                      <a:pt x="541" y="438"/>
                    </a:cubicBezTo>
                    <a:cubicBezTo>
                      <a:pt x="540" y="435"/>
                      <a:pt x="534" y="433"/>
                      <a:pt x="539" y="432"/>
                    </a:cubicBezTo>
                    <a:cubicBezTo>
                      <a:pt x="542" y="432"/>
                      <a:pt x="546" y="432"/>
                      <a:pt x="550" y="432"/>
                    </a:cubicBezTo>
                    <a:cubicBezTo>
                      <a:pt x="551" y="425"/>
                      <a:pt x="546" y="425"/>
                      <a:pt x="546" y="423"/>
                    </a:cubicBezTo>
                    <a:cubicBezTo>
                      <a:pt x="546" y="419"/>
                      <a:pt x="542" y="419"/>
                      <a:pt x="541" y="417"/>
                    </a:cubicBezTo>
                    <a:cubicBezTo>
                      <a:pt x="541" y="417"/>
                      <a:pt x="544" y="415"/>
                      <a:pt x="542" y="413"/>
                    </a:cubicBezTo>
                    <a:cubicBezTo>
                      <a:pt x="537" y="415"/>
                      <a:pt x="536" y="411"/>
                      <a:pt x="531" y="411"/>
                    </a:cubicBezTo>
                    <a:cubicBezTo>
                      <a:pt x="533" y="401"/>
                      <a:pt x="520" y="404"/>
                      <a:pt x="520" y="395"/>
                    </a:cubicBezTo>
                    <a:cubicBezTo>
                      <a:pt x="525" y="391"/>
                      <a:pt x="528" y="385"/>
                      <a:pt x="539" y="387"/>
                    </a:cubicBezTo>
                    <a:cubicBezTo>
                      <a:pt x="539" y="386"/>
                      <a:pt x="539" y="384"/>
                      <a:pt x="541" y="383"/>
                    </a:cubicBezTo>
                    <a:cubicBezTo>
                      <a:pt x="541" y="378"/>
                      <a:pt x="535" y="379"/>
                      <a:pt x="535" y="374"/>
                    </a:cubicBezTo>
                    <a:cubicBezTo>
                      <a:pt x="526" y="373"/>
                      <a:pt x="522" y="377"/>
                      <a:pt x="516" y="374"/>
                    </a:cubicBezTo>
                    <a:cubicBezTo>
                      <a:pt x="516" y="377"/>
                      <a:pt x="516" y="378"/>
                      <a:pt x="514" y="376"/>
                    </a:cubicBezTo>
                    <a:cubicBezTo>
                      <a:pt x="513" y="375"/>
                      <a:pt x="512" y="378"/>
                      <a:pt x="513" y="378"/>
                    </a:cubicBezTo>
                    <a:cubicBezTo>
                      <a:pt x="508" y="380"/>
                      <a:pt x="502" y="383"/>
                      <a:pt x="500" y="383"/>
                    </a:cubicBezTo>
                    <a:cubicBezTo>
                      <a:pt x="494" y="385"/>
                      <a:pt x="496" y="386"/>
                      <a:pt x="494" y="389"/>
                    </a:cubicBezTo>
                    <a:cubicBezTo>
                      <a:pt x="493" y="390"/>
                      <a:pt x="491" y="388"/>
                      <a:pt x="490" y="389"/>
                    </a:cubicBezTo>
                    <a:cubicBezTo>
                      <a:pt x="489" y="390"/>
                      <a:pt x="491" y="394"/>
                      <a:pt x="490" y="395"/>
                    </a:cubicBezTo>
                    <a:cubicBezTo>
                      <a:pt x="491" y="399"/>
                      <a:pt x="495" y="392"/>
                      <a:pt x="496" y="398"/>
                    </a:cubicBezTo>
                    <a:cubicBezTo>
                      <a:pt x="496" y="400"/>
                      <a:pt x="497" y="401"/>
                      <a:pt x="498" y="402"/>
                    </a:cubicBezTo>
                    <a:cubicBezTo>
                      <a:pt x="496" y="408"/>
                      <a:pt x="499" y="412"/>
                      <a:pt x="500" y="413"/>
                    </a:cubicBezTo>
                    <a:cubicBezTo>
                      <a:pt x="500" y="416"/>
                      <a:pt x="500" y="416"/>
                      <a:pt x="501" y="417"/>
                    </a:cubicBezTo>
                    <a:cubicBezTo>
                      <a:pt x="502" y="417"/>
                      <a:pt x="503" y="423"/>
                      <a:pt x="503" y="423"/>
                    </a:cubicBezTo>
                    <a:cubicBezTo>
                      <a:pt x="505" y="428"/>
                      <a:pt x="505" y="427"/>
                      <a:pt x="507" y="430"/>
                    </a:cubicBezTo>
                    <a:cubicBezTo>
                      <a:pt x="508" y="432"/>
                      <a:pt x="506" y="434"/>
                      <a:pt x="507" y="436"/>
                    </a:cubicBezTo>
                    <a:cubicBezTo>
                      <a:pt x="508" y="437"/>
                      <a:pt x="512" y="438"/>
                      <a:pt x="511" y="441"/>
                    </a:cubicBezTo>
                    <a:cubicBezTo>
                      <a:pt x="504" y="439"/>
                      <a:pt x="509" y="449"/>
                      <a:pt x="505" y="451"/>
                    </a:cubicBezTo>
                    <a:cubicBezTo>
                      <a:pt x="513" y="452"/>
                      <a:pt x="513" y="463"/>
                      <a:pt x="522" y="458"/>
                    </a:cubicBezTo>
                    <a:cubicBezTo>
                      <a:pt x="515" y="465"/>
                      <a:pt x="531" y="459"/>
                      <a:pt x="531" y="464"/>
                    </a:cubicBezTo>
                    <a:close/>
                    <a:moveTo>
                      <a:pt x="587" y="378"/>
                    </a:moveTo>
                    <a:cubicBezTo>
                      <a:pt x="586" y="379"/>
                      <a:pt x="587" y="382"/>
                      <a:pt x="585" y="383"/>
                    </a:cubicBezTo>
                    <a:cubicBezTo>
                      <a:pt x="584" y="385"/>
                      <a:pt x="580" y="385"/>
                      <a:pt x="580" y="387"/>
                    </a:cubicBezTo>
                    <a:cubicBezTo>
                      <a:pt x="581" y="389"/>
                      <a:pt x="585" y="392"/>
                      <a:pt x="585" y="395"/>
                    </a:cubicBezTo>
                    <a:cubicBezTo>
                      <a:pt x="585" y="395"/>
                      <a:pt x="582" y="395"/>
                      <a:pt x="583" y="396"/>
                    </a:cubicBezTo>
                    <a:cubicBezTo>
                      <a:pt x="585" y="398"/>
                      <a:pt x="589" y="397"/>
                      <a:pt x="591" y="400"/>
                    </a:cubicBezTo>
                    <a:cubicBezTo>
                      <a:pt x="591" y="398"/>
                      <a:pt x="593" y="397"/>
                      <a:pt x="595" y="396"/>
                    </a:cubicBezTo>
                    <a:cubicBezTo>
                      <a:pt x="596" y="391"/>
                      <a:pt x="592" y="391"/>
                      <a:pt x="591" y="387"/>
                    </a:cubicBezTo>
                    <a:cubicBezTo>
                      <a:pt x="594" y="386"/>
                      <a:pt x="597" y="384"/>
                      <a:pt x="596" y="380"/>
                    </a:cubicBezTo>
                    <a:cubicBezTo>
                      <a:pt x="593" y="380"/>
                      <a:pt x="592" y="378"/>
                      <a:pt x="595" y="376"/>
                    </a:cubicBezTo>
                    <a:cubicBezTo>
                      <a:pt x="592" y="377"/>
                      <a:pt x="589" y="376"/>
                      <a:pt x="587" y="378"/>
                    </a:cubicBezTo>
                    <a:close/>
                    <a:moveTo>
                      <a:pt x="343" y="428"/>
                    </a:moveTo>
                    <a:cubicBezTo>
                      <a:pt x="342" y="436"/>
                      <a:pt x="356" y="431"/>
                      <a:pt x="356" y="428"/>
                    </a:cubicBezTo>
                    <a:cubicBezTo>
                      <a:pt x="351" y="426"/>
                      <a:pt x="348" y="426"/>
                      <a:pt x="343" y="428"/>
                    </a:cubicBezTo>
                    <a:close/>
                    <a:moveTo>
                      <a:pt x="386" y="775"/>
                    </a:moveTo>
                    <a:cubicBezTo>
                      <a:pt x="388" y="768"/>
                      <a:pt x="399" y="768"/>
                      <a:pt x="397" y="756"/>
                    </a:cubicBezTo>
                    <a:cubicBezTo>
                      <a:pt x="392" y="761"/>
                      <a:pt x="382" y="752"/>
                      <a:pt x="377" y="758"/>
                    </a:cubicBezTo>
                    <a:cubicBezTo>
                      <a:pt x="385" y="759"/>
                      <a:pt x="375" y="760"/>
                      <a:pt x="375" y="762"/>
                    </a:cubicBezTo>
                    <a:cubicBezTo>
                      <a:pt x="375" y="760"/>
                      <a:pt x="377" y="766"/>
                      <a:pt x="377" y="767"/>
                    </a:cubicBezTo>
                    <a:cubicBezTo>
                      <a:pt x="377" y="770"/>
                      <a:pt x="377" y="773"/>
                      <a:pt x="375" y="773"/>
                    </a:cubicBezTo>
                    <a:cubicBezTo>
                      <a:pt x="375" y="772"/>
                      <a:pt x="373" y="771"/>
                      <a:pt x="373" y="773"/>
                    </a:cubicBezTo>
                    <a:cubicBezTo>
                      <a:pt x="375" y="776"/>
                      <a:pt x="381" y="775"/>
                      <a:pt x="386" y="77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85" name="iš1ïďê">
                <a:extLst>
                  <a:ext uri="{FF2B5EF4-FFF2-40B4-BE49-F238E27FC236}">
                    <a16:creationId xmlns="" xmlns:a16="http://schemas.microsoft.com/office/drawing/2014/main" id="{2930774E-39F0-4502-ABBF-FCF3B0E3EBF5}"/>
                  </a:ext>
                </a:extLst>
              </p:cNvPr>
              <p:cNvSpPr/>
              <p:nvPr/>
            </p:nvSpPr>
            <p:spPr bwMode="auto">
              <a:xfrm>
                <a:off x="4137527" y="707649"/>
                <a:ext cx="47627" cy="25214"/>
              </a:xfrm>
              <a:custGeom>
                <a:avLst/>
                <a:gdLst>
                  <a:gd name="T0" fmla="*/ 16 w 23"/>
                  <a:gd name="T1" fmla="*/ 0 h 12"/>
                  <a:gd name="T2" fmla="*/ 20 w 23"/>
                  <a:gd name="T3" fmla="*/ 11 h 12"/>
                  <a:gd name="T4" fmla="*/ 0 w 23"/>
                  <a:gd name="T5" fmla="*/ 6 h 12"/>
                  <a:gd name="T6" fmla="*/ 16 w 23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2">
                    <a:moveTo>
                      <a:pt x="16" y="0"/>
                    </a:moveTo>
                    <a:cubicBezTo>
                      <a:pt x="16" y="5"/>
                      <a:pt x="23" y="4"/>
                      <a:pt x="20" y="11"/>
                    </a:cubicBezTo>
                    <a:cubicBezTo>
                      <a:pt x="10" y="12"/>
                      <a:pt x="4" y="10"/>
                      <a:pt x="0" y="6"/>
                    </a:cubicBezTo>
                    <a:cubicBezTo>
                      <a:pt x="3" y="1"/>
                      <a:pt x="10" y="1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86" name="ïṥ1iďê">
                <a:extLst>
                  <a:ext uri="{FF2B5EF4-FFF2-40B4-BE49-F238E27FC236}">
                    <a16:creationId xmlns="" xmlns:a16="http://schemas.microsoft.com/office/drawing/2014/main" id="{16930B12-050F-4915-B8E9-BDC8E4B1768C}"/>
                  </a:ext>
                </a:extLst>
              </p:cNvPr>
              <p:cNvSpPr/>
              <p:nvPr/>
            </p:nvSpPr>
            <p:spPr bwMode="auto">
              <a:xfrm>
                <a:off x="4234180" y="755276"/>
                <a:ext cx="466461" cy="326383"/>
              </a:xfrm>
              <a:custGeom>
                <a:avLst/>
                <a:gdLst>
                  <a:gd name="T0" fmla="*/ 22 w 224"/>
                  <a:gd name="T1" fmla="*/ 9 h 157"/>
                  <a:gd name="T2" fmla="*/ 29 w 224"/>
                  <a:gd name="T3" fmla="*/ 7 h 157"/>
                  <a:gd name="T4" fmla="*/ 29 w 224"/>
                  <a:gd name="T5" fmla="*/ 11 h 157"/>
                  <a:gd name="T6" fmla="*/ 29 w 224"/>
                  <a:gd name="T7" fmla="*/ 18 h 157"/>
                  <a:gd name="T8" fmla="*/ 35 w 224"/>
                  <a:gd name="T9" fmla="*/ 33 h 157"/>
                  <a:gd name="T10" fmla="*/ 48 w 224"/>
                  <a:gd name="T11" fmla="*/ 9 h 157"/>
                  <a:gd name="T12" fmla="*/ 65 w 224"/>
                  <a:gd name="T13" fmla="*/ 7 h 157"/>
                  <a:gd name="T14" fmla="*/ 76 w 224"/>
                  <a:gd name="T15" fmla="*/ 25 h 157"/>
                  <a:gd name="T16" fmla="*/ 89 w 224"/>
                  <a:gd name="T17" fmla="*/ 22 h 157"/>
                  <a:gd name="T18" fmla="*/ 107 w 224"/>
                  <a:gd name="T19" fmla="*/ 20 h 157"/>
                  <a:gd name="T20" fmla="*/ 115 w 224"/>
                  <a:gd name="T21" fmla="*/ 27 h 157"/>
                  <a:gd name="T22" fmla="*/ 122 w 224"/>
                  <a:gd name="T23" fmla="*/ 31 h 157"/>
                  <a:gd name="T24" fmla="*/ 126 w 224"/>
                  <a:gd name="T25" fmla="*/ 33 h 157"/>
                  <a:gd name="T26" fmla="*/ 143 w 224"/>
                  <a:gd name="T27" fmla="*/ 37 h 157"/>
                  <a:gd name="T28" fmla="*/ 158 w 224"/>
                  <a:gd name="T29" fmla="*/ 44 h 157"/>
                  <a:gd name="T30" fmla="*/ 163 w 224"/>
                  <a:gd name="T31" fmla="*/ 50 h 157"/>
                  <a:gd name="T32" fmla="*/ 174 w 224"/>
                  <a:gd name="T33" fmla="*/ 59 h 157"/>
                  <a:gd name="T34" fmla="*/ 167 w 224"/>
                  <a:gd name="T35" fmla="*/ 74 h 157"/>
                  <a:gd name="T36" fmla="*/ 184 w 224"/>
                  <a:gd name="T37" fmla="*/ 76 h 157"/>
                  <a:gd name="T38" fmla="*/ 188 w 224"/>
                  <a:gd name="T39" fmla="*/ 85 h 157"/>
                  <a:gd name="T40" fmla="*/ 202 w 224"/>
                  <a:gd name="T41" fmla="*/ 87 h 157"/>
                  <a:gd name="T42" fmla="*/ 212 w 224"/>
                  <a:gd name="T43" fmla="*/ 96 h 157"/>
                  <a:gd name="T44" fmla="*/ 216 w 224"/>
                  <a:gd name="T45" fmla="*/ 104 h 157"/>
                  <a:gd name="T46" fmla="*/ 206 w 224"/>
                  <a:gd name="T47" fmla="*/ 117 h 157"/>
                  <a:gd name="T48" fmla="*/ 193 w 224"/>
                  <a:gd name="T49" fmla="*/ 115 h 157"/>
                  <a:gd name="T50" fmla="*/ 182 w 224"/>
                  <a:gd name="T51" fmla="*/ 104 h 157"/>
                  <a:gd name="T52" fmla="*/ 173 w 224"/>
                  <a:gd name="T53" fmla="*/ 113 h 157"/>
                  <a:gd name="T54" fmla="*/ 186 w 224"/>
                  <a:gd name="T55" fmla="*/ 121 h 157"/>
                  <a:gd name="T56" fmla="*/ 193 w 224"/>
                  <a:gd name="T57" fmla="*/ 134 h 157"/>
                  <a:gd name="T58" fmla="*/ 188 w 224"/>
                  <a:gd name="T59" fmla="*/ 147 h 157"/>
                  <a:gd name="T60" fmla="*/ 163 w 224"/>
                  <a:gd name="T61" fmla="*/ 137 h 157"/>
                  <a:gd name="T62" fmla="*/ 171 w 224"/>
                  <a:gd name="T63" fmla="*/ 147 h 157"/>
                  <a:gd name="T64" fmla="*/ 180 w 224"/>
                  <a:gd name="T65" fmla="*/ 152 h 157"/>
                  <a:gd name="T66" fmla="*/ 171 w 224"/>
                  <a:gd name="T67" fmla="*/ 152 h 157"/>
                  <a:gd name="T68" fmla="*/ 150 w 224"/>
                  <a:gd name="T69" fmla="*/ 145 h 157"/>
                  <a:gd name="T70" fmla="*/ 139 w 224"/>
                  <a:gd name="T71" fmla="*/ 139 h 157"/>
                  <a:gd name="T72" fmla="*/ 133 w 224"/>
                  <a:gd name="T73" fmla="*/ 130 h 157"/>
                  <a:gd name="T74" fmla="*/ 122 w 224"/>
                  <a:gd name="T75" fmla="*/ 109 h 157"/>
                  <a:gd name="T76" fmla="*/ 124 w 224"/>
                  <a:gd name="T77" fmla="*/ 104 h 157"/>
                  <a:gd name="T78" fmla="*/ 128 w 224"/>
                  <a:gd name="T79" fmla="*/ 96 h 157"/>
                  <a:gd name="T80" fmla="*/ 133 w 224"/>
                  <a:gd name="T81" fmla="*/ 87 h 157"/>
                  <a:gd name="T82" fmla="*/ 128 w 224"/>
                  <a:gd name="T83" fmla="*/ 76 h 157"/>
                  <a:gd name="T84" fmla="*/ 120 w 224"/>
                  <a:gd name="T85" fmla="*/ 70 h 157"/>
                  <a:gd name="T86" fmla="*/ 115 w 224"/>
                  <a:gd name="T87" fmla="*/ 70 h 157"/>
                  <a:gd name="T88" fmla="*/ 107 w 224"/>
                  <a:gd name="T89" fmla="*/ 68 h 157"/>
                  <a:gd name="T90" fmla="*/ 92 w 224"/>
                  <a:gd name="T91" fmla="*/ 52 h 157"/>
                  <a:gd name="T92" fmla="*/ 78 w 224"/>
                  <a:gd name="T93" fmla="*/ 55 h 157"/>
                  <a:gd name="T94" fmla="*/ 65 w 224"/>
                  <a:gd name="T95" fmla="*/ 55 h 157"/>
                  <a:gd name="T96" fmla="*/ 50 w 224"/>
                  <a:gd name="T97" fmla="*/ 55 h 157"/>
                  <a:gd name="T98" fmla="*/ 22 w 224"/>
                  <a:gd name="T99" fmla="*/ 50 h 157"/>
                  <a:gd name="T100" fmla="*/ 9 w 224"/>
                  <a:gd name="T101" fmla="*/ 42 h 157"/>
                  <a:gd name="T102" fmla="*/ 5 w 224"/>
                  <a:gd name="T103" fmla="*/ 33 h 157"/>
                  <a:gd name="T104" fmla="*/ 7 w 224"/>
                  <a:gd name="T105" fmla="*/ 25 h 157"/>
                  <a:gd name="T106" fmla="*/ 145 w 224"/>
                  <a:gd name="T107" fmla="*/ 107 h 157"/>
                  <a:gd name="T108" fmla="*/ 154 w 224"/>
                  <a:gd name="T109" fmla="*/ 100 h 157"/>
                  <a:gd name="T110" fmla="*/ 145 w 224"/>
                  <a:gd name="T111" fmla="*/ 10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24" h="157">
                    <a:moveTo>
                      <a:pt x="9" y="11"/>
                    </a:moveTo>
                    <a:cubicBezTo>
                      <a:pt x="12" y="16"/>
                      <a:pt x="19" y="4"/>
                      <a:pt x="22" y="9"/>
                    </a:cubicBezTo>
                    <a:cubicBezTo>
                      <a:pt x="24" y="9"/>
                      <a:pt x="23" y="5"/>
                      <a:pt x="24" y="5"/>
                    </a:cubicBezTo>
                    <a:cubicBezTo>
                      <a:pt x="26" y="4"/>
                      <a:pt x="27" y="7"/>
                      <a:pt x="29" y="7"/>
                    </a:cubicBezTo>
                    <a:cubicBezTo>
                      <a:pt x="32" y="7"/>
                      <a:pt x="32" y="0"/>
                      <a:pt x="37" y="5"/>
                    </a:cubicBezTo>
                    <a:cubicBezTo>
                      <a:pt x="36" y="13"/>
                      <a:pt x="32" y="7"/>
                      <a:pt x="29" y="11"/>
                    </a:cubicBezTo>
                    <a:cubicBezTo>
                      <a:pt x="28" y="12"/>
                      <a:pt x="33" y="12"/>
                      <a:pt x="33" y="12"/>
                    </a:cubicBezTo>
                    <a:cubicBezTo>
                      <a:pt x="32" y="15"/>
                      <a:pt x="30" y="15"/>
                      <a:pt x="29" y="18"/>
                    </a:cubicBezTo>
                    <a:cubicBezTo>
                      <a:pt x="29" y="21"/>
                      <a:pt x="31" y="22"/>
                      <a:pt x="31" y="24"/>
                    </a:cubicBezTo>
                    <a:cubicBezTo>
                      <a:pt x="32" y="27"/>
                      <a:pt x="30" y="33"/>
                      <a:pt x="35" y="33"/>
                    </a:cubicBezTo>
                    <a:cubicBezTo>
                      <a:pt x="39" y="32"/>
                      <a:pt x="35" y="22"/>
                      <a:pt x="37" y="18"/>
                    </a:cubicBezTo>
                    <a:cubicBezTo>
                      <a:pt x="46" y="20"/>
                      <a:pt x="45" y="13"/>
                      <a:pt x="48" y="9"/>
                    </a:cubicBezTo>
                    <a:cubicBezTo>
                      <a:pt x="50" y="13"/>
                      <a:pt x="55" y="5"/>
                      <a:pt x="57" y="11"/>
                    </a:cubicBezTo>
                    <a:cubicBezTo>
                      <a:pt x="61" y="11"/>
                      <a:pt x="59" y="5"/>
                      <a:pt x="65" y="7"/>
                    </a:cubicBezTo>
                    <a:cubicBezTo>
                      <a:pt x="64" y="14"/>
                      <a:pt x="69" y="15"/>
                      <a:pt x="74" y="16"/>
                    </a:cubicBezTo>
                    <a:cubicBezTo>
                      <a:pt x="72" y="22"/>
                      <a:pt x="73" y="21"/>
                      <a:pt x="76" y="25"/>
                    </a:cubicBezTo>
                    <a:cubicBezTo>
                      <a:pt x="78" y="23"/>
                      <a:pt x="80" y="23"/>
                      <a:pt x="83" y="25"/>
                    </a:cubicBezTo>
                    <a:cubicBezTo>
                      <a:pt x="87" y="27"/>
                      <a:pt x="87" y="23"/>
                      <a:pt x="89" y="22"/>
                    </a:cubicBezTo>
                    <a:cubicBezTo>
                      <a:pt x="91" y="21"/>
                      <a:pt x="94" y="23"/>
                      <a:pt x="94" y="20"/>
                    </a:cubicBezTo>
                    <a:cubicBezTo>
                      <a:pt x="100" y="22"/>
                      <a:pt x="102" y="22"/>
                      <a:pt x="107" y="20"/>
                    </a:cubicBezTo>
                    <a:cubicBezTo>
                      <a:pt x="107" y="24"/>
                      <a:pt x="112" y="22"/>
                      <a:pt x="111" y="22"/>
                    </a:cubicBezTo>
                    <a:cubicBezTo>
                      <a:pt x="113" y="23"/>
                      <a:pt x="113" y="26"/>
                      <a:pt x="115" y="27"/>
                    </a:cubicBezTo>
                    <a:cubicBezTo>
                      <a:pt x="116" y="28"/>
                      <a:pt x="119" y="29"/>
                      <a:pt x="120" y="29"/>
                    </a:cubicBezTo>
                    <a:cubicBezTo>
                      <a:pt x="121" y="30"/>
                      <a:pt x="120" y="31"/>
                      <a:pt x="122" y="31"/>
                    </a:cubicBezTo>
                    <a:cubicBezTo>
                      <a:pt x="126" y="31"/>
                      <a:pt x="121" y="34"/>
                      <a:pt x="124" y="37"/>
                    </a:cubicBezTo>
                    <a:cubicBezTo>
                      <a:pt x="125" y="38"/>
                      <a:pt x="126" y="34"/>
                      <a:pt x="126" y="33"/>
                    </a:cubicBezTo>
                    <a:cubicBezTo>
                      <a:pt x="129" y="35"/>
                      <a:pt x="129" y="38"/>
                      <a:pt x="133" y="39"/>
                    </a:cubicBezTo>
                    <a:cubicBezTo>
                      <a:pt x="137" y="39"/>
                      <a:pt x="139" y="37"/>
                      <a:pt x="143" y="37"/>
                    </a:cubicBezTo>
                    <a:cubicBezTo>
                      <a:pt x="142" y="44"/>
                      <a:pt x="154" y="40"/>
                      <a:pt x="154" y="46"/>
                    </a:cubicBezTo>
                    <a:cubicBezTo>
                      <a:pt x="156" y="46"/>
                      <a:pt x="157" y="46"/>
                      <a:pt x="158" y="44"/>
                    </a:cubicBezTo>
                    <a:cubicBezTo>
                      <a:pt x="160" y="45"/>
                      <a:pt x="161" y="48"/>
                      <a:pt x="161" y="52"/>
                    </a:cubicBezTo>
                    <a:cubicBezTo>
                      <a:pt x="163" y="52"/>
                      <a:pt x="163" y="51"/>
                      <a:pt x="163" y="50"/>
                    </a:cubicBezTo>
                    <a:cubicBezTo>
                      <a:pt x="166" y="52"/>
                      <a:pt x="168" y="56"/>
                      <a:pt x="174" y="55"/>
                    </a:cubicBezTo>
                    <a:cubicBezTo>
                      <a:pt x="173" y="57"/>
                      <a:pt x="172" y="59"/>
                      <a:pt x="174" y="59"/>
                    </a:cubicBezTo>
                    <a:cubicBezTo>
                      <a:pt x="176" y="62"/>
                      <a:pt x="169" y="65"/>
                      <a:pt x="174" y="66"/>
                    </a:cubicBezTo>
                    <a:cubicBezTo>
                      <a:pt x="172" y="69"/>
                      <a:pt x="167" y="69"/>
                      <a:pt x="167" y="74"/>
                    </a:cubicBezTo>
                    <a:cubicBezTo>
                      <a:pt x="171" y="81"/>
                      <a:pt x="180" y="72"/>
                      <a:pt x="182" y="80"/>
                    </a:cubicBezTo>
                    <a:cubicBezTo>
                      <a:pt x="184" y="79"/>
                      <a:pt x="183" y="77"/>
                      <a:pt x="184" y="76"/>
                    </a:cubicBezTo>
                    <a:cubicBezTo>
                      <a:pt x="186" y="76"/>
                      <a:pt x="185" y="80"/>
                      <a:pt x="186" y="81"/>
                    </a:cubicBezTo>
                    <a:cubicBezTo>
                      <a:pt x="186" y="81"/>
                      <a:pt x="188" y="85"/>
                      <a:pt x="188" y="85"/>
                    </a:cubicBezTo>
                    <a:cubicBezTo>
                      <a:pt x="190" y="85"/>
                      <a:pt x="192" y="81"/>
                      <a:pt x="191" y="89"/>
                    </a:cubicBezTo>
                    <a:cubicBezTo>
                      <a:pt x="196" y="89"/>
                      <a:pt x="197" y="86"/>
                      <a:pt x="202" y="87"/>
                    </a:cubicBezTo>
                    <a:cubicBezTo>
                      <a:pt x="203" y="88"/>
                      <a:pt x="204" y="90"/>
                      <a:pt x="204" y="93"/>
                    </a:cubicBezTo>
                    <a:cubicBezTo>
                      <a:pt x="208" y="93"/>
                      <a:pt x="214" y="91"/>
                      <a:pt x="212" y="96"/>
                    </a:cubicBezTo>
                    <a:cubicBezTo>
                      <a:pt x="219" y="93"/>
                      <a:pt x="215" y="97"/>
                      <a:pt x="221" y="98"/>
                    </a:cubicBezTo>
                    <a:cubicBezTo>
                      <a:pt x="224" y="102"/>
                      <a:pt x="215" y="104"/>
                      <a:pt x="216" y="104"/>
                    </a:cubicBezTo>
                    <a:cubicBezTo>
                      <a:pt x="214" y="105"/>
                      <a:pt x="217" y="106"/>
                      <a:pt x="217" y="106"/>
                    </a:cubicBezTo>
                    <a:cubicBezTo>
                      <a:pt x="213" y="111"/>
                      <a:pt x="209" y="110"/>
                      <a:pt x="206" y="117"/>
                    </a:cubicBezTo>
                    <a:cubicBezTo>
                      <a:pt x="204" y="117"/>
                      <a:pt x="203" y="117"/>
                      <a:pt x="202" y="119"/>
                    </a:cubicBezTo>
                    <a:cubicBezTo>
                      <a:pt x="201" y="118"/>
                      <a:pt x="193" y="118"/>
                      <a:pt x="193" y="115"/>
                    </a:cubicBezTo>
                    <a:cubicBezTo>
                      <a:pt x="193" y="111"/>
                      <a:pt x="184" y="115"/>
                      <a:pt x="186" y="107"/>
                    </a:cubicBezTo>
                    <a:cubicBezTo>
                      <a:pt x="182" y="108"/>
                      <a:pt x="182" y="106"/>
                      <a:pt x="182" y="104"/>
                    </a:cubicBezTo>
                    <a:cubicBezTo>
                      <a:pt x="179" y="104"/>
                      <a:pt x="177" y="104"/>
                      <a:pt x="174" y="104"/>
                    </a:cubicBezTo>
                    <a:cubicBezTo>
                      <a:pt x="170" y="103"/>
                      <a:pt x="174" y="110"/>
                      <a:pt x="173" y="113"/>
                    </a:cubicBezTo>
                    <a:cubicBezTo>
                      <a:pt x="173" y="117"/>
                      <a:pt x="178" y="117"/>
                      <a:pt x="178" y="121"/>
                    </a:cubicBezTo>
                    <a:cubicBezTo>
                      <a:pt x="182" y="118"/>
                      <a:pt x="185" y="125"/>
                      <a:pt x="186" y="121"/>
                    </a:cubicBezTo>
                    <a:cubicBezTo>
                      <a:pt x="188" y="123"/>
                      <a:pt x="189" y="127"/>
                      <a:pt x="189" y="132"/>
                    </a:cubicBezTo>
                    <a:cubicBezTo>
                      <a:pt x="189" y="134"/>
                      <a:pt x="193" y="133"/>
                      <a:pt x="193" y="134"/>
                    </a:cubicBezTo>
                    <a:cubicBezTo>
                      <a:pt x="196" y="138"/>
                      <a:pt x="191" y="147"/>
                      <a:pt x="191" y="150"/>
                    </a:cubicBezTo>
                    <a:cubicBezTo>
                      <a:pt x="187" y="152"/>
                      <a:pt x="189" y="148"/>
                      <a:pt x="188" y="147"/>
                    </a:cubicBezTo>
                    <a:cubicBezTo>
                      <a:pt x="185" y="145"/>
                      <a:pt x="179" y="146"/>
                      <a:pt x="178" y="141"/>
                    </a:cubicBezTo>
                    <a:cubicBezTo>
                      <a:pt x="171" y="142"/>
                      <a:pt x="172" y="135"/>
                      <a:pt x="163" y="137"/>
                    </a:cubicBezTo>
                    <a:cubicBezTo>
                      <a:pt x="164" y="141"/>
                      <a:pt x="170" y="138"/>
                      <a:pt x="171" y="141"/>
                    </a:cubicBezTo>
                    <a:cubicBezTo>
                      <a:pt x="164" y="147"/>
                      <a:pt x="177" y="144"/>
                      <a:pt x="171" y="147"/>
                    </a:cubicBezTo>
                    <a:cubicBezTo>
                      <a:pt x="171" y="149"/>
                      <a:pt x="176" y="149"/>
                      <a:pt x="178" y="150"/>
                    </a:cubicBezTo>
                    <a:cubicBezTo>
                      <a:pt x="179" y="151"/>
                      <a:pt x="178" y="152"/>
                      <a:pt x="180" y="152"/>
                    </a:cubicBezTo>
                    <a:cubicBezTo>
                      <a:pt x="183" y="152"/>
                      <a:pt x="184" y="153"/>
                      <a:pt x="184" y="156"/>
                    </a:cubicBezTo>
                    <a:cubicBezTo>
                      <a:pt x="178" y="157"/>
                      <a:pt x="175" y="155"/>
                      <a:pt x="171" y="152"/>
                    </a:cubicBezTo>
                    <a:cubicBezTo>
                      <a:pt x="168" y="151"/>
                      <a:pt x="163" y="151"/>
                      <a:pt x="160" y="148"/>
                    </a:cubicBezTo>
                    <a:cubicBezTo>
                      <a:pt x="157" y="147"/>
                      <a:pt x="153" y="145"/>
                      <a:pt x="150" y="145"/>
                    </a:cubicBezTo>
                    <a:cubicBezTo>
                      <a:pt x="148" y="145"/>
                      <a:pt x="148" y="142"/>
                      <a:pt x="147" y="141"/>
                    </a:cubicBezTo>
                    <a:cubicBezTo>
                      <a:pt x="144" y="140"/>
                      <a:pt x="141" y="141"/>
                      <a:pt x="139" y="139"/>
                    </a:cubicBezTo>
                    <a:cubicBezTo>
                      <a:pt x="137" y="138"/>
                      <a:pt x="139" y="135"/>
                      <a:pt x="137" y="134"/>
                    </a:cubicBezTo>
                    <a:cubicBezTo>
                      <a:pt x="136" y="132"/>
                      <a:pt x="132" y="134"/>
                      <a:pt x="133" y="130"/>
                    </a:cubicBezTo>
                    <a:cubicBezTo>
                      <a:pt x="125" y="130"/>
                      <a:pt x="125" y="122"/>
                      <a:pt x="120" y="119"/>
                    </a:cubicBezTo>
                    <a:cubicBezTo>
                      <a:pt x="122" y="118"/>
                      <a:pt x="120" y="112"/>
                      <a:pt x="122" y="109"/>
                    </a:cubicBezTo>
                    <a:cubicBezTo>
                      <a:pt x="123" y="109"/>
                      <a:pt x="126" y="110"/>
                      <a:pt x="126" y="109"/>
                    </a:cubicBezTo>
                    <a:cubicBezTo>
                      <a:pt x="126" y="108"/>
                      <a:pt x="123" y="106"/>
                      <a:pt x="124" y="104"/>
                    </a:cubicBezTo>
                    <a:cubicBezTo>
                      <a:pt x="124" y="103"/>
                      <a:pt x="128" y="104"/>
                      <a:pt x="128" y="104"/>
                    </a:cubicBezTo>
                    <a:cubicBezTo>
                      <a:pt x="129" y="103"/>
                      <a:pt x="127" y="98"/>
                      <a:pt x="128" y="96"/>
                    </a:cubicBezTo>
                    <a:cubicBezTo>
                      <a:pt x="128" y="96"/>
                      <a:pt x="131" y="97"/>
                      <a:pt x="132" y="96"/>
                    </a:cubicBezTo>
                    <a:cubicBezTo>
                      <a:pt x="134" y="94"/>
                      <a:pt x="131" y="89"/>
                      <a:pt x="133" y="87"/>
                    </a:cubicBezTo>
                    <a:cubicBezTo>
                      <a:pt x="133" y="85"/>
                      <a:pt x="130" y="85"/>
                      <a:pt x="128" y="85"/>
                    </a:cubicBezTo>
                    <a:cubicBezTo>
                      <a:pt x="128" y="82"/>
                      <a:pt x="128" y="79"/>
                      <a:pt x="128" y="76"/>
                    </a:cubicBezTo>
                    <a:cubicBezTo>
                      <a:pt x="126" y="76"/>
                      <a:pt x="125" y="76"/>
                      <a:pt x="124" y="78"/>
                    </a:cubicBezTo>
                    <a:cubicBezTo>
                      <a:pt x="121" y="76"/>
                      <a:pt x="123" y="72"/>
                      <a:pt x="120" y="70"/>
                    </a:cubicBezTo>
                    <a:cubicBezTo>
                      <a:pt x="120" y="70"/>
                      <a:pt x="118" y="72"/>
                      <a:pt x="117" y="72"/>
                    </a:cubicBezTo>
                    <a:cubicBezTo>
                      <a:pt x="117" y="72"/>
                      <a:pt x="115" y="70"/>
                      <a:pt x="115" y="70"/>
                    </a:cubicBezTo>
                    <a:cubicBezTo>
                      <a:pt x="114" y="70"/>
                      <a:pt x="112" y="67"/>
                      <a:pt x="111" y="66"/>
                    </a:cubicBezTo>
                    <a:cubicBezTo>
                      <a:pt x="110" y="66"/>
                      <a:pt x="109" y="69"/>
                      <a:pt x="107" y="68"/>
                    </a:cubicBezTo>
                    <a:cubicBezTo>
                      <a:pt x="107" y="68"/>
                      <a:pt x="104" y="64"/>
                      <a:pt x="100" y="65"/>
                    </a:cubicBezTo>
                    <a:cubicBezTo>
                      <a:pt x="108" y="56"/>
                      <a:pt x="90" y="61"/>
                      <a:pt x="92" y="52"/>
                    </a:cubicBezTo>
                    <a:cubicBezTo>
                      <a:pt x="88" y="52"/>
                      <a:pt x="83" y="52"/>
                      <a:pt x="83" y="57"/>
                    </a:cubicBezTo>
                    <a:cubicBezTo>
                      <a:pt x="80" y="59"/>
                      <a:pt x="78" y="55"/>
                      <a:pt x="78" y="55"/>
                    </a:cubicBezTo>
                    <a:cubicBezTo>
                      <a:pt x="76" y="55"/>
                      <a:pt x="75" y="57"/>
                      <a:pt x="72" y="57"/>
                    </a:cubicBezTo>
                    <a:cubicBezTo>
                      <a:pt x="69" y="57"/>
                      <a:pt x="68" y="55"/>
                      <a:pt x="65" y="55"/>
                    </a:cubicBezTo>
                    <a:cubicBezTo>
                      <a:pt x="61" y="55"/>
                      <a:pt x="61" y="57"/>
                      <a:pt x="57" y="57"/>
                    </a:cubicBezTo>
                    <a:cubicBezTo>
                      <a:pt x="53" y="57"/>
                      <a:pt x="52" y="56"/>
                      <a:pt x="50" y="55"/>
                    </a:cubicBezTo>
                    <a:cubicBezTo>
                      <a:pt x="41" y="55"/>
                      <a:pt x="34" y="56"/>
                      <a:pt x="25" y="53"/>
                    </a:cubicBezTo>
                    <a:cubicBezTo>
                      <a:pt x="24" y="53"/>
                      <a:pt x="22" y="50"/>
                      <a:pt x="22" y="50"/>
                    </a:cubicBezTo>
                    <a:cubicBezTo>
                      <a:pt x="18" y="49"/>
                      <a:pt x="15" y="51"/>
                      <a:pt x="16" y="46"/>
                    </a:cubicBezTo>
                    <a:cubicBezTo>
                      <a:pt x="13" y="46"/>
                      <a:pt x="7" y="48"/>
                      <a:pt x="9" y="42"/>
                    </a:cubicBezTo>
                    <a:cubicBezTo>
                      <a:pt x="15" y="44"/>
                      <a:pt x="16" y="40"/>
                      <a:pt x="20" y="39"/>
                    </a:cubicBezTo>
                    <a:cubicBezTo>
                      <a:pt x="17" y="35"/>
                      <a:pt x="7" y="38"/>
                      <a:pt x="5" y="33"/>
                    </a:cubicBezTo>
                    <a:cubicBezTo>
                      <a:pt x="3" y="33"/>
                      <a:pt x="3" y="34"/>
                      <a:pt x="3" y="35"/>
                    </a:cubicBezTo>
                    <a:cubicBezTo>
                      <a:pt x="0" y="34"/>
                      <a:pt x="5" y="27"/>
                      <a:pt x="7" y="25"/>
                    </a:cubicBezTo>
                    <a:cubicBezTo>
                      <a:pt x="5" y="19"/>
                      <a:pt x="10" y="17"/>
                      <a:pt x="9" y="11"/>
                    </a:cubicBezTo>
                    <a:close/>
                    <a:moveTo>
                      <a:pt x="145" y="107"/>
                    </a:moveTo>
                    <a:cubicBezTo>
                      <a:pt x="145" y="103"/>
                      <a:pt x="154" y="107"/>
                      <a:pt x="158" y="106"/>
                    </a:cubicBezTo>
                    <a:cubicBezTo>
                      <a:pt x="158" y="102"/>
                      <a:pt x="155" y="102"/>
                      <a:pt x="154" y="100"/>
                    </a:cubicBezTo>
                    <a:cubicBezTo>
                      <a:pt x="152" y="97"/>
                      <a:pt x="147" y="99"/>
                      <a:pt x="143" y="96"/>
                    </a:cubicBezTo>
                    <a:cubicBezTo>
                      <a:pt x="144" y="100"/>
                      <a:pt x="141" y="107"/>
                      <a:pt x="145" y="10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lnSpcReduction="1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87" name="ïşlíďé">
                <a:extLst>
                  <a:ext uri="{FF2B5EF4-FFF2-40B4-BE49-F238E27FC236}">
                    <a16:creationId xmlns="" xmlns:a16="http://schemas.microsoft.com/office/drawing/2014/main" id="{104BC22F-E205-459F-82D2-D264EC8E2CAE}"/>
                  </a:ext>
                </a:extLst>
              </p:cNvPr>
              <p:cNvSpPr/>
              <p:nvPr/>
            </p:nvSpPr>
            <p:spPr bwMode="auto">
              <a:xfrm>
                <a:off x="3778927" y="772085"/>
                <a:ext cx="287161" cy="145681"/>
              </a:xfrm>
              <a:custGeom>
                <a:avLst/>
                <a:gdLst>
                  <a:gd name="T0" fmla="*/ 15 w 138"/>
                  <a:gd name="T1" fmla="*/ 53 h 70"/>
                  <a:gd name="T2" fmla="*/ 17 w 138"/>
                  <a:gd name="T3" fmla="*/ 47 h 70"/>
                  <a:gd name="T4" fmla="*/ 24 w 138"/>
                  <a:gd name="T5" fmla="*/ 45 h 70"/>
                  <a:gd name="T6" fmla="*/ 28 w 138"/>
                  <a:gd name="T7" fmla="*/ 44 h 70"/>
                  <a:gd name="T8" fmla="*/ 49 w 138"/>
                  <a:gd name="T9" fmla="*/ 42 h 70"/>
                  <a:gd name="T10" fmla="*/ 28 w 138"/>
                  <a:gd name="T11" fmla="*/ 40 h 70"/>
                  <a:gd name="T12" fmla="*/ 26 w 138"/>
                  <a:gd name="T13" fmla="*/ 38 h 70"/>
                  <a:gd name="T14" fmla="*/ 21 w 138"/>
                  <a:gd name="T15" fmla="*/ 40 h 70"/>
                  <a:gd name="T16" fmla="*/ 10 w 138"/>
                  <a:gd name="T17" fmla="*/ 38 h 70"/>
                  <a:gd name="T18" fmla="*/ 19 w 138"/>
                  <a:gd name="T19" fmla="*/ 31 h 70"/>
                  <a:gd name="T20" fmla="*/ 24 w 138"/>
                  <a:gd name="T21" fmla="*/ 31 h 70"/>
                  <a:gd name="T22" fmla="*/ 4 w 138"/>
                  <a:gd name="T23" fmla="*/ 27 h 70"/>
                  <a:gd name="T24" fmla="*/ 0 w 138"/>
                  <a:gd name="T25" fmla="*/ 21 h 70"/>
                  <a:gd name="T26" fmla="*/ 10 w 138"/>
                  <a:gd name="T27" fmla="*/ 14 h 70"/>
                  <a:gd name="T28" fmla="*/ 10 w 138"/>
                  <a:gd name="T29" fmla="*/ 12 h 70"/>
                  <a:gd name="T30" fmla="*/ 28 w 138"/>
                  <a:gd name="T31" fmla="*/ 4 h 70"/>
                  <a:gd name="T32" fmla="*/ 34 w 138"/>
                  <a:gd name="T33" fmla="*/ 1 h 70"/>
                  <a:gd name="T34" fmla="*/ 37 w 138"/>
                  <a:gd name="T35" fmla="*/ 3 h 70"/>
                  <a:gd name="T36" fmla="*/ 41 w 138"/>
                  <a:gd name="T37" fmla="*/ 10 h 70"/>
                  <a:gd name="T38" fmla="*/ 37 w 138"/>
                  <a:gd name="T39" fmla="*/ 12 h 70"/>
                  <a:gd name="T40" fmla="*/ 41 w 138"/>
                  <a:gd name="T41" fmla="*/ 14 h 70"/>
                  <a:gd name="T42" fmla="*/ 43 w 138"/>
                  <a:gd name="T43" fmla="*/ 10 h 70"/>
                  <a:gd name="T44" fmla="*/ 54 w 138"/>
                  <a:gd name="T45" fmla="*/ 8 h 70"/>
                  <a:gd name="T46" fmla="*/ 60 w 138"/>
                  <a:gd name="T47" fmla="*/ 17 h 70"/>
                  <a:gd name="T48" fmla="*/ 67 w 138"/>
                  <a:gd name="T49" fmla="*/ 14 h 70"/>
                  <a:gd name="T50" fmla="*/ 73 w 138"/>
                  <a:gd name="T51" fmla="*/ 8 h 70"/>
                  <a:gd name="T52" fmla="*/ 79 w 138"/>
                  <a:gd name="T53" fmla="*/ 10 h 70"/>
                  <a:gd name="T54" fmla="*/ 80 w 138"/>
                  <a:gd name="T55" fmla="*/ 17 h 70"/>
                  <a:gd name="T56" fmla="*/ 84 w 138"/>
                  <a:gd name="T57" fmla="*/ 25 h 70"/>
                  <a:gd name="T58" fmla="*/ 92 w 138"/>
                  <a:gd name="T59" fmla="*/ 19 h 70"/>
                  <a:gd name="T60" fmla="*/ 86 w 138"/>
                  <a:gd name="T61" fmla="*/ 16 h 70"/>
                  <a:gd name="T62" fmla="*/ 86 w 138"/>
                  <a:gd name="T63" fmla="*/ 4 h 70"/>
                  <a:gd name="T64" fmla="*/ 93 w 138"/>
                  <a:gd name="T65" fmla="*/ 3 h 70"/>
                  <a:gd name="T66" fmla="*/ 101 w 138"/>
                  <a:gd name="T67" fmla="*/ 16 h 70"/>
                  <a:gd name="T68" fmla="*/ 106 w 138"/>
                  <a:gd name="T69" fmla="*/ 19 h 70"/>
                  <a:gd name="T70" fmla="*/ 110 w 138"/>
                  <a:gd name="T71" fmla="*/ 25 h 70"/>
                  <a:gd name="T72" fmla="*/ 108 w 138"/>
                  <a:gd name="T73" fmla="*/ 31 h 70"/>
                  <a:gd name="T74" fmla="*/ 114 w 138"/>
                  <a:gd name="T75" fmla="*/ 38 h 70"/>
                  <a:gd name="T76" fmla="*/ 131 w 138"/>
                  <a:gd name="T77" fmla="*/ 40 h 70"/>
                  <a:gd name="T78" fmla="*/ 136 w 138"/>
                  <a:gd name="T79" fmla="*/ 45 h 70"/>
                  <a:gd name="T80" fmla="*/ 138 w 138"/>
                  <a:gd name="T81" fmla="*/ 49 h 70"/>
                  <a:gd name="T82" fmla="*/ 123 w 138"/>
                  <a:gd name="T83" fmla="*/ 49 h 70"/>
                  <a:gd name="T84" fmla="*/ 127 w 138"/>
                  <a:gd name="T85" fmla="*/ 62 h 70"/>
                  <a:gd name="T86" fmla="*/ 106 w 138"/>
                  <a:gd name="T87" fmla="*/ 62 h 70"/>
                  <a:gd name="T88" fmla="*/ 80 w 138"/>
                  <a:gd name="T89" fmla="*/ 62 h 70"/>
                  <a:gd name="T90" fmla="*/ 71 w 138"/>
                  <a:gd name="T91" fmla="*/ 64 h 70"/>
                  <a:gd name="T92" fmla="*/ 69 w 138"/>
                  <a:gd name="T93" fmla="*/ 68 h 70"/>
                  <a:gd name="T94" fmla="*/ 45 w 138"/>
                  <a:gd name="T95" fmla="*/ 68 h 70"/>
                  <a:gd name="T96" fmla="*/ 37 w 138"/>
                  <a:gd name="T97" fmla="*/ 57 h 70"/>
                  <a:gd name="T98" fmla="*/ 23 w 138"/>
                  <a:gd name="T99" fmla="*/ 53 h 70"/>
                  <a:gd name="T100" fmla="*/ 21 w 138"/>
                  <a:gd name="T101" fmla="*/ 55 h 70"/>
                  <a:gd name="T102" fmla="*/ 21 w 138"/>
                  <a:gd name="T103" fmla="*/ 51 h 70"/>
                  <a:gd name="T104" fmla="*/ 15 w 138"/>
                  <a:gd name="T105" fmla="*/ 53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8" h="70">
                    <a:moveTo>
                      <a:pt x="15" y="53"/>
                    </a:moveTo>
                    <a:cubicBezTo>
                      <a:pt x="11" y="53"/>
                      <a:pt x="16" y="48"/>
                      <a:pt x="17" y="47"/>
                    </a:cubicBezTo>
                    <a:cubicBezTo>
                      <a:pt x="17" y="45"/>
                      <a:pt x="22" y="46"/>
                      <a:pt x="24" y="45"/>
                    </a:cubicBezTo>
                    <a:cubicBezTo>
                      <a:pt x="26" y="45"/>
                      <a:pt x="26" y="44"/>
                      <a:pt x="28" y="44"/>
                    </a:cubicBezTo>
                    <a:cubicBezTo>
                      <a:pt x="35" y="43"/>
                      <a:pt x="44" y="46"/>
                      <a:pt x="49" y="42"/>
                    </a:cubicBezTo>
                    <a:cubicBezTo>
                      <a:pt x="47" y="37"/>
                      <a:pt x="35" y="42"/>
                      <a:pt x="28" y="40"/>
                    </a:cubicBezTo>
                    <a:cubicBezTo>
                      <a:pt x="27" y="40"/>
                      <a:pt x="26" y="38"/>
                      <a:pt x="26" y="38"/>
                    </a:cubicBezTo>
                    <a:cubicBezTo>
                      <a:pt x="25" y="38"/>
                      <a:pt x="23" y="40"/>
                      <a:pt x="21" y="40"/>
                    </a:cubicBezTo>
                    <a:cubicBezTo>
                      <a:pt x="17" y="40"/>
                      <a:pt x="13" y="37"/>
                      <a:pt x="10" y="38"/>
                    </a:cubicBezTo>
                    <a:cubicBezTo>
                      <a:pt x="5" y="32"/>
                      <a:pt x="19" y="34"/>
                      <a:pt x="19" y="31"/>
                    </a:cubicBezTo>
                    <a:cubicBezTo>
                      <a:pt x="19" y="27"/>
                      <a:pt x="23" y="30"/>
                      <a:pt x="24" y="31"/>
                    </a:cubicBezTo>
                    <a:cubicBezTo>
                      <a:pt x="24" y="20"/>
                      <a:pt x="13" y="30"/>
                      <a:pt x="4" y="27"/>
                    </a:cubicBezTo>
                    <a:cubicBezTo>
                      <a:pt x="0" y="24"/>
                      <a:pt x="8" y="21"/>
                      <a:pt x="0" y="21"/>
                    </a:cubicBezTo>
                    <a:cubicBezTo>
                      <a:pt x="2" y="18"/>
                      <a:pt x="2" y="12"/>
                      <a:pt x="10" y="14"/>
                    </a:cubicBezTo>
                    <a:cubicBezTo>
                      <a:pt x="12" y="14"/>
                      <a:pt x="10" y="11"/>
                      <a:pt x="10" y="12"/>
                    </a:cubicBezTo>
                    <a:cubicBezTo>
                      <a:pt x="13" y="7"/>
                      <a:pt x="21" y="6"/>
                      <a:pt x="28" y="4"/>
                    </a:cubicBezTo>
                    <a:cubicBezTo>
                      <a:pt x="30" y="3"/>
                      <a:pt x="30" y="0"/>
                      <a:pt x="34" y="1"/>
                    </a:cubicBezTo>
                    <a:cubicBezTo>
                      <a:pt x="34" y="3"/>
                      <a:pt x="36" y="2"/>
                      <a:pt x="37" y="3"/>
                    </a:cubicBezTo>
                    <a:cubicBezTo>
                      <a:pt x="37" y="7"/>
                      <a:pt x="34" y="10"/>
                      <a:pt x="41" y="10"/>
                    </a:cubicBezTo>
                    <a:cubicBezTo>
                      <a:pt x="41" y="12"/>
                      <a:pt x="39" y="11"/>
                      <a:pt x="37" y="12"/>
                    </a:cubicBezTo>
                    <a:cubicBezTo>
                      <a:pt x="37" y="13"/>
                      <a:pt x="40" y="14"/>
                      <a:pt x="41" y="14"/>
                    </a:cubicBezTo>
                    <a:cubicBezTo>
                      <a:pt x="43" y="13"/>
                      <a:pt x="42" y="10"/>
                      <a:pt x="43" y="10"/>
                    </a:cubicBezTo>
                    <a:cubicBezTo>
                      <a:pt x="47" y="8"/>
                      <a:pt x="50" y="9"/>
                      <a:pt x="54" y="8"/>
                    </a:cubicBezTo>
                    <a:cubicBezTo>
                      <a:pt x="56" y="11"/>
                      <a:pt x="60" y="12"/>
                      <a:pt x="60" y="17"/>
                    </a:cubicBezTo>
                    <a:cubicBezTo>
                      <a:pt x="64" y="17"/>
                      <a:pt x="62" y="12"/>
                      <a:pt x="67" y="14"/>
                    </a:cubicBezTo>
                    <a:cubicBezTo>
                      <a:pt x="69" y="12"/>
                      <a:pt x="71" y="10"/>
                      <a:pt x="73" y="8"/>
                    </a:cubicBezTo>
                    <a:cubicBezTo>
                      <a:pt x="74" y="9"/>
                      <a:pt x="76" y="10"/>
                      <a:pt x="79" y="10"/>
                    </a:cubicBezTo>
                    <a:cubicBezTo>
                      <a:pt x="80" y="13"/>
                      <a:pt x="79" y="15"/>
                      <a:pt x="80" y="17"/>
                    </a:cubicBezTo>
                    <a:cubicBezTo>
                      <a:pt x="81" y="20"/>
                      <a:pt x="86" y="20"/>
                      <a:pt x="84" y="25"/>
                    </a:cubicBezTo>
                    <a:cubicBezTo>
                      <a:pt x="88" y="24"/>
                      <a:pt x="88" y="20"/>
                      <a:pt x="92" y="19"/>
                    </a:cubicBezTo>
                    <a:cubicBezTo>
                      <a:pt x="91" y="17"/>
                      <a:pt x="87" y="17"/>
                      <a:pt x="86" y="16"/>
                    </a:cubicBezTo>
                    <a:cubicBezTo>
                      <a:pt x="84" y="12"/>
                      <a:pt x="87" y="9"/>
                      <a:pt x="86" y="4"/>
                    </a:cubicBezTo>
                    <a:cubicBezTo>
                      <a:pt x="89" y="5"/>
                      <a:pt x="90" y="2"/>
                      <a:pt x="93" y="3"/>
                    </a:cubicBezTo>
                    <a:cubicBezTo>
                      <a:pt x="94" y="6"/>
                      <a:pt x="98" y="11"/>
                      <a:pt x="101" y="16"/>
                    </a:cubicBezTo>
                    <a:cubicBezTo>
                      <a:pt x="101" y="16"/>
                      <a:pt x="105" y="24"/>
                      <a:pt x="106" y="19"/>
                    </a:cubicBezTo>
                    <a:cubicBezTo>
                      <a:pt x="109" y="20"/>
                      <a:pt x="107" y="25"/>
                      <a:pt x="110" y="25"/>
                    </a:cubicBezTo>
                    <a:cubicBezTo>
                      <a:pt x="110" y="28"/>
                      <a:pt x="110" y="30"/>
                      <a:pt x="108" y="31"/>
                    </a:cubicBezTo>
                    <a:cubicBezTo>
                      <a:pt x="109" y="34"/>
                      <a:pt x="116" y="32"/>
                      <a:pt x="114" y="38"/>
                    </a:cubicBezTo>
                    <a:cubicBezTo>
                      <a:pt x="121" y="34"/>
                      <a:pt x="121" y="41"/>
                      <a:pt x="131" y="40"/>
                    </a:cubicBezTo>
                    <a:cubicBezTo>
                      <a:pt x="127" y="47"/>
                      <a:pt x="135" y="44"/>
                      <a:pt x="136" y="45"/>
                    </a:cubicBezTo>
                    <a:cubicBezTo>
                      <a:pt x="137" y="46"/>
                      <a:pt x="133" y="51"/>
                      <a:pt x="138" y="49"/>
                    </a:cubicBezTo>
                    <a:cubicBezTo>
                      <a:pt x="135" y="58"/>
                      <a:pt x="131" y="47"/>
                      <a:pt x="123" y="49"/>
                    </a:cubicBezTo>
                    <a:cubicBezTo>
                      <a:pt x="121" y="56"/>
                      <a:pt x="130" y="54"/>
                      <a:pt x="127" y="62"/>
                    </a:cubicBezTo>
                    <a:cubicBezTo>
                      <a:pt x="120" y="64"/>
                      <a:pt x="112" y="66"/>
                      <a:pt x="106" y="62"/>
                    </a:cubicBezTo>
                    <a:cubicBezTo>
                      <a:pt x="100" y="58"/>
                      <a:pt x="88" y="57"/>
                      <a:pt x="80" y="62"/>
                    </a:cubicBezTo>
                    <a:cubicBezTo>
                      <a:pt x="78" y="63"/>
                      <a:pt x="76" y="62"/>
                      <a:pt x="71" y="64"/>
                    </a:cubicBezTo>
                    <a:cubicBezTo>
                      <a:pt x="69" y="65"/>
                      <a:pt x="69" y="66"/>
                      <a:pt x="69" y="68"/>
                    </a:cubicBezTo>
                    <a:cubicBezTo>
                      <a:pt x="64" y="65"/>
                      <a:pt x="54" y="70"/>
                      <a:pt x="45" y="68"/>
                    </a:cubicBezTo>
                    <a:cubicBezTo>
                      <a:pt x="43" y="64"/>
                      <a:pt x="40" y="61"/>
                      <a:pt x="37" y="57"/>
                    </a:cubicBezTo>
                    <a:cubicBezTo>
                      <a:pt x="32" y="56"/>
                      <a:pt x="23" y="59"/>
                      <a:pt x="23" y="53"/>
                    </a:cubicBezTo>
                    <a:cubicBezTo>
                      <a:pt x="21" y="53"/>
                      <a:pt x="21" y="54"/>
                      <a:pt x="21" y="55"/>
                    </a:cubicBezTo>
                    <a:cubicBezTo>
                      <a:pt x="18" y="54"/>
                      <a:pt x="19" y="51"/>
                      <a:pt x="21" y="51"/>
                    </a:cubicBezTo>
                    <a:cubicBezTo>
                      <a:pt x="21" y="47"/>
                      <a:pt x="15" y="51"/>
                      <a:pt x="15" y="5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88" name="ïṡľiḓé">
                <a:extLst>
                  <a:ext uri="{FF2B5EF4-FFF2-40B4-BE49-F238E27FC236}">
                    <a16:creationId xmlns="" xmlns:a16="http://schemas.microsoft.com/office/drawing/2014/main" id="{9D2A742D-5FDA-450D-9922-DC95A64345F1}"/>
                  </a:ext>
                </a:extLst>
              </p:cNvPr>
              <p:cNvSpPr/>
              <p:nvPr/>
            </p:nvSpPr>
            <p:spPr bwMode="auto">
              <a:xfrm>
                <a:off x="3011298" y="807105"/>
                <a:ext cx="2054948" cy="2382731"/>
              </a:xfrm>
              <a:custGeom>
                <a:avLst/>
                <a:gdLst>
                  <a:gd name="T0" fmla="*/ 647 w 988"/>
                  <a:gd name="T1" fmla="*/ 75 h 1146"/>
                  <a:gd name="T2" fmla="*/ 582 w 988"/>
                  <a:gd name="T3" fmla="*/ 120 h 1146"/>
                  <a:gd name="T4" fmla="*/ 574 w 988"/>
                  <a:gd name="T5" fmla="*/ 187 h 1146"/>
                  <a:gd name="T6" fmla="*/ 654 w 988"/>
                  <a:gd name="T7" fmla="*/ 241 h 1146"/>
                  <a:gd name="T8" fmla="*/ 680 w 988"/>
                  <a:gd name="T9" fmla="*/ 168 h 1146"/>
                  <a:gd name="T10" fmla="*/ 748 w 988"/>
                  <a:gd name="T11" fmla="*/ 166 h 1146"/>
                  <a:gd name="T12" fmla="*/ 809 w 988"/>
                  <a:gd name="T13" fmla="*/ 183 h 1146"/>
                  <a:gd name="T14" fmla="*/ 833 w 988"/>
                  <a:gd name="T15" fmla="*/ 247 h 1146"/>
                  <a:gd name="T16" fmla="*/ 757 w 988"/>
                  <a:gd name="T17" fmla="*/ 274 h 1146"/>
                  <a:gd name="T18" fmla="*/ 804 w 988"/>
                  <a:gd name="T19" fmla="*/ 302 h 1146"/>
                  <a:gd name="T20" fmla="*/ 785 w 988"/>
                  <a:gd name="T21" fmla="*/ 312 h 1146"/>
                  <a:gd name="T22" fmla="*/ 701 w 988"/>
                  <a:gd name="T23" fmla="*/ 373 h 1146"/>
                  <a:gd name="T24" fmla="*/ 666 w 988"/>
                  <a:gd name="T25" fmla="*/ 478 h 1146"/>
                  <a:gd name="T26" fmla="*/ 593 w 988"/>
                  <a:gd name="T27" fmla="*/ 437 h 1146"/>
                  <a:gd name="T28" fmla="*/ 535 w 988"/>
                  <a:gd name="T29" fmla="*/ 515 h 1146"/>
                  <a:gd name="T30" fmla="*/ 600 w 988"/>
                  <a:gd name="T31" fmla="*/ 547 h 1146"/>
                  <a:gd name="T32" fmla="*/ 692 w 988"/>
                  <a:gd name="T33" fmla="*/ 608 h 1146"/>
                  <a:gd name="T34" fmla="*/ 766 w 988"/>
                  <a:gd name="T35" fmla="*/ 597 h 1146"/>
                  <a:gd name="T36" fmla="*/ 884 w 988"/>
                  <a:gd name="T37" fmla="*/ 647 h 1146"/>
                  <a:gd name="T38" fmla="*/ 988 w 988"/>
                  <a:gd name="T39" fmla="*/ 711 h 1146"/>
                  <a:gd name="T40" fmla="*/ 943 w 988"/>
                  <a:gd name="T41" fmla="*/ 854 h 1146"/>
                  <a:gd name="T42" fmla="*/ 885 w 988"/>
                  <a:gd name="T43" fmla="*/ 918 h 1146"/>
                  <a:gd name="T44" fmla="*/ 830 w 988"/>
                  <a:gd name="T45" fmla="*/ 979 h 1146"/>
                  <a:gd name="T46" fmla="*/ 779 w 988"/>
                  <a:gd name="T47" fmla="*/ 1037 h 1146"/>
                  <a:gd name="T48" fmla="*/ 757 w 988"/>
                  <a:gd name="T49" fmla="*/ 1082 h 1146"/>
                  <a:gd name="T50" fmla="*/ 716 w 988"/>
                  <a:gd name="T51" fmla="*/ 1126 h 1146"/>
                  <a:gd name="T52" fmla="*/ 703 w 988"/>
                  <a:gd name="T53" fmla="*/ 1065 h 1146"/>
                  <a:gd name="T54" fmla="*/ 735 w 988"/>
                  <a:gd name="T55" fmla="*/ 936 h 1146"/>
                  <a:gd name="T56" fmla="*/ 731 w 988"/>
                  <a:gd name="T57" fmla="*/ 813 h 1146"/>
                  <a:gd name="T58" fmla="*/ 666 w 988"/>
                  <a:gd name="T59" fmla="*/ 729 h 1146"/>
                  <a:gd name="T60" fmla="*/ 679 w 988"/>
                  <a:gd name="T61" fmla="*/ 660 h 1146"/>
                  <a:gd name="T62" fmla="*/ 621 w 988"/>
                  <a:gd name="T63" fmla="*/ 588 h 1146"/>
                  <a:gd name="T64" fmla="*/ 559 w 988"/>
                  <a:gd name="T65" fmla="*/ 550 h 1146"/>
                  <a:gd name="T66" fmla="*/ 464 w 988"/>
                  <a:gd name="T67" fmla="*/ 496 h 1146"/>
                  <a:gd name="T68" fmla="*/ 410 w 988"/>
                  <a:gd name="T69" fmla="*/ 440 h 1146"/>
                  <a:gd name="T70" fmla="*/ 410 w 988"/>
                  <a:gd name="T71" fmla="*/ 463 h 1146"/>
                  <a:gd name="T72" fmla="*/ 354 w 988"/>
                  <a:gd name="T73" fmla="*/ 392 h 1146"/>
                  <a:gd name="T74" fmla="*/ 319 w 988"/>
                  <a:gd name="T75" fmla="*/ 267 h 1146"/>
                  <a:gd name="T76" fmla="*/ 298 w 988"/>
                  <a:gd name="T77" fmla="*/ 233 h 1146"/>
                  <a:gd name="T78" fmla="*/ 244 w 988"/>
                  <a:gd name="T79" fmla="*/ 174 h 1146"/>
                  <a:gd name="T80" fmla="*/ 151 w 988"/>
                  <a:gd name="T81" fmla="*/ 144 h 1146"/>
                  <a:gd name="T82" fmla="*/ 105 w 988"/>
                  <a:gd name="T83" fmla="*/ 168 h 1146"/>
                  <a:gd name="T84" fmla="*/ 58 w 988"/>
                  <a:gd name="T85" fmla="*/ 198 h 1146"/>
                  <a:gd name="T86" fmla="*/ 24 w 988"/>
                  <a:gd name="T87" fmla="*/ 153 h 1146"/>
                  <a:gd name="T88" fmla="*/ 9 w 988"/>
                  <a:gd name="T89" fmla="*/ 97 h 1146"/>
                  <a:gd name="T90" fmla="*/ 28 w 988"/>
                  <a:gd name="T91" fmla="*/ 62 h 1146"/>
                  <a:gd name="T92" fmla="*/ 95 w 988"/>
                  <a:gd name="T93" fmla="*/ 21 h 1146"/>
                  <a:gd name="T94" fmla="*/ 255 w 988"/>
                  <a:gd name="T95" fmla="*/ 38 h 1146"/>
                  <a:gd name="T96" fmla="*/ 332 w 988"/>
                  <a:gd name="T97" fmla="*/ 41 h 1146"/>
                  <a:gd name="T98" fmla="*/ 451 w 988"/>
                  <a:gd name="T99" fmla="*/ 73 h 1146"/>
                  <a:gd name="T100" fmla="*/ 537 w 988"/>
                  <a:gd name="T101" fmla="*/ 53 h 1146"/>
                  <a:gd name="T102" fmla="*/ 561 w 988"/>
                  <a:gd name="T103" fmla="*/ 12 h 1146"/>
                  <a:gd name="T104" fmla="*/ 606 w 988"/>
                  <a:gd name="T105" fmla="*/ 51 h 1146"/>
                  <a:gd name="T106" fmla="*/ 324 w 988"/>
                  <a:gd name="T107" fmla="*/ 86 h 1146"/>
                  <a:gd name="T108" fmla="*/ 418 w 988"/>
                  <a:gd name="T109" fmla="*/ 135 h 1146"/>
                  <a:gd name="T110" fmla="*/ 403 w 988"/>
                  <a:gd name="T111" fmla="*/ 133 h 1146"/>
                  <a:gd name="T112" fmla="*/ 533 w 988"/>
                  <a:gd name="T113" fmla="*/ 250 h 1146"/>
                  <a:gd name="T114" fmla="*/ 576 w 988"/>
                  <a:gd name="T115" fmla="*/ 295 h 1146"/>
                  <a:gd name="T116" fmla="*/ 613 w 988"/>
                  <a:gd name="T117" fmla="*/ 271 h 1146"/>
                  <a:gd name="T118" fmla="*/ 606 w 988"/>
                  <a:gd name="T119" fmla="*/ 340 h 1146"/>
                  <a:gd name="T120" fmla="*/ 671 w 988"/>
                  <a:gd name="T121" fmla="*/ 317 h 1146"/>
                  <a:gd name="T122" fmla="*/ 653 w 988"/>
                  <a:gd name="T123" fmla="*/ 338 h 1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88" h="1146">
                    <a:moveTo>
                      <a:pt x="602" y="62"/>
                    </a:moveTo>
                    <a:cubicBezTo>
                      <a:pt x="603" y="66"/>
                      <a:pt x="608" y="59"/>
                      <a:pt x="606" y="68"/>
                    </a:cubicBezTo>
                    <a:cubicBezTo>
                      <a:pt x="608" y="68"/>
                      <a:pt x="610" y="68"/>
                      <a:pt x="612" y="68"/>
                    </a:cubicBezTo>
                    <a:cubicBezTo>
                      <a:pt x="614" y="66"/>
                      <a:pt x="616" y="63"/>
                      <a:pt x="615" y="58"/>
                    </a:cubicBezTo>
                    <a:cubicBezTo>
                      <a:pt x="618" y="57"/>
                      <a:pt x="619" y="56"/>
                      <a:pt x="619" y="53"/>
                    </a:cubicBezTo>
                    <a:cubicBezTo>
                      <a:pt x="625" y="55"/>
                      <a:pt x="620" y="47"/>
                      <a:pt x="626" y="49"/>
                    </a:cubicBezTo>
                    <a:cubicBezTo>
                      <a:pt x="626" y="45"/>
                      <a:pt x="626" y="40"/>
                      <a:pt x="626" y="36"/>
                    </a:cubicBezTo>
                    <a:cubicBezTo>
                      <a:pt x="633" y="35"/>
                      <a:pt x="636" y="34"/>
                      <a:pt x="641" y="36"/>
                    </a:cubicBezTo>
                    <a:cubicBezTo>
                      <a:pt x="643" y="37"/>
                      <a:pt x="642" y="40"/>
                      <a:pt x="643" y="41"/>
                    </a:cubicBezTo>
                    <a:cubicBezTo>
                      <a:pt x="644" y="42"/>
                      <a:pt x="646" y="41"/>
                      <a:pt x="647" y="41"/>
                    </a:cubicBezTo>
                    <a:cubicBezTo>
                      <a:pt x="649" y="42"/>
                      <a:pt x="650" y="45"/>
                      <a:pt x="653" y="45"/>
                    </a:cubicBezTo>
                    <a:cubicBezTo>
                      <a:pt x="653" y="51"/>
                      <a:pt x="650" y="53"/>
                      <a:pt x="647" y="55"/>
                    </a:cubicBezTo>
                    <a:cubicBezTo>
                      <a:pt x="651" y="57"/>
                      <a:pt x="649" y="64"/>
                      <a:pt x="654" y="66"/>
                    </a:cubicBezTo>
                    <a:cubicBezTo>
                      <a:pt x="653" y="70"/>
                      <a:pt x="648" y="71"/>
                      <a:pt x="647" y="75"/>
                    </a:cubicBezTo>
                    <a:cubicBezTo>
                      <a:pt x="644" y="75"/>
                      <a:pt x="642" y="78"/>
                      <a:pt x="641" y="75"/>
                    </a:cubicBezTo>
                    <a:cubicBezTo>
                      <a:pt x="638" y="77"/>
                      <a:pt x="638" y="82"/>
                      <a:pt x="636" y="84"/>
                    </a:cubicBezTo>
                    <a:cubicBezTo>
                      <a:pt x="634" y="83"/>
                      <a:pt x="637" y="79"/>
                      <a:pt x="628" y="81"/>
                    </a:cubicBezTo>
                    <a:cubicBezTo>
                      <a:pt x="628" y="79"/>
                      <a:pt x="631" y="79"/>
                      <a:pt x="632" y="79"/>
                    </a:cubicBezTo>
                    <a:cubicBezTo>
                      <a:pt x="628" y="73"/>
                      <a:pt x="621" y="81"/>
                      <a:pt x="615" y="79"/>
                    </a:cubicBezTo>
                    <a:cubicBezTo>
                      <a:pt x="617" y="85"/>
                      <a:pt x="615" y="83"/>
                      <a:pt x="615" y="90"/>
                    </a:cubicBezTo>
                    <a:cubicBezTo>
                      <a:pt x="613" y="90"/>
                      <a:pt x="614" y="88"/>
                      <a:pt x="613" y="86"/>
                    </a:cubicBezTo>
                    <a:cubicBezTo>
                      <a:pt x="609" y="87"/>
                      <a:pt x="610" y="93"/>
                      <a:pt x="604" y="92"/>
                    </a:cubicBezTo>
                    <a:cubicBezTo>
                      <a:pt x="605" y="94"/>
                      <a:pt x="608" y="93"/>
                      <a:pt x="608" y="96"/>
                    </a:cubicBezTo>
                    <a:cubicBezTo>
                      <a:pt x="608" y="99"/>
                      <a:pt x="606" y="100"/>
                      <a:pt x="606" y="103"/>
                    </a:cubicBezTo>
                    <a:cubicBezTo>
                      <a:pt x="602" y="99"/>
                      <a:pt x="596" y="110"/>
                      <a:pt x="595" y="109"/>
                    </a:cubicBezTo>
                    <a:cubicBezTo>
                      <a:pt x="594" y="108"/>
                      <a:pt x="591" y="106"/>
                      <a:pt x="591" y="112"/>
                    </a:cubicBezTo>
                    <a:cubicBezTo>
                      <a:pt x="589" y="112"/>
                      <a:pt x="586" y="112"/>
                      <a:pt x="584" y="112"/>
                    </a:cubicBezTo>
                    <a:cubicBezTo>
                      <a:pt x="581" y="113"/>
                      <a:pt x="582" y="117"/>
                      <a:pt x="582" y="120"/>
                    </a:cubicBezTo>
                    <a:cubicBezTo>
                      <a:pt x="579" y="118"/>
                      <a:pt x="578" y="118"/>
                      <a:pt x="578" y="122"/>
                    </a:cubicBezTo>
                    <a:cubicBezTo>
                      <a:pt x="574" y="118"/>
                      <a:pt x="573" y="121"/>
                      <a:pt x="569" y="122"/>
                    </a:cubicBezTo>
                    <a:cubicBezTo>
                      <a:pt x="570" y="123"/>
                      <a:pt x="571" y="126"/>
                      <a:pt x="571" y="129"/>
                    </a:cubicBezTo>
                    <a:cubicBezTo>
                      <a:pt x="566" y="125"/>
                      <a:pt x="568" y="130"/>
                      <a:pt x="565" y="135"/>
                    </a:cubicBezTo>
                    <a:cubicBezTo>
                      <a:pt x="563" y="139"/>
                      <a:pt x="558" y="143"/>
                      <a:pt x="557" y="151"/>
                    </a:cubicBezTo>
                    <a:cubicBezTo>
                      <a:pt x="553" y="154"/>
                      <a:pt x="551" y="159"/>
                      <a:pt x="548" y="163"/>
                    </a:cubicBezTo>
                    <a:cubicBezTo>
                      <a:pt x="548" y="166"/>
                      <a:pt x="550" y="163"/>
                      <a:pt x="550" y="163"/>
                    </a:cubicBezTo>
                    <a:cubicBezTo>
                      <a:pt x="552" y="163"/>
                      <a:pt x="551" y="164"/>
                      <a:pt x="552" y="165"/>
                    </a:cubicBezTo>
                    <a:cubicBezTo>
                      <a:pt x="553" y="165"/>
                      <a:pt x="555" y="168"/>
                      <a:pt x="556" y="168"/>
                    </a:cubicBezTo>
                    <a:cubicBezTo>
                      <a:pt x="557" y="169"/>
                      <a:pt x="559" y="164"/>
                      <a:pt x="563" y="168"/>
                    </a:cubicBezTo>
                    <a:cubicBezTo>
                      <a:pt x="564" y="169"/>
                      <a:pt x="565" y="170"/>
                      <a:pt x="567" y="170"/>
                    </a:cubicBezTo>
                    <a:cubicBezTo>
                      <a:pt x="567" y="173"/>
                      <a:pt x="567" y="175"/>
                      <a:pt x="567" y="178"/>
                    </a:cubicBezTo>
                    <a:cubicBezTo>
                      <a:pt x="567" y="180"/>
                      <a:pt x="570" y="179"/>
                      <a:pt x="571" y="181"/>
                    </a:cubicBezTo>
                    <a:cubicBezTo>
                      <a:pt x="572" y="183"/>
                      <a:pt x="575" y="183"/>
                      <a:pt x="574" y="187"/>
                    </a:cubicBezTo>
                    <a:cubicBezTo>
                      <a:pt x="584" y="186"/>
                      <a:pt x="591" y="189"/>
                      <a:pt x="597" y="187"/>
                    </a:cubicBezTo>
                    <a:cubicBezTo>
                      <a:pt x="598" y="194"/>
                      <a:pt x="606" y="192"/>
                      <a:pt x="610" y="196"/>
                    </a:cubicBezTo>
                    <a:cubicBezTo>
                      <a:pt x="611" y="197"/>
                      <a:pt x="611" y="196"/>
                      <a:pt x="612" y="198"/>
                    </a:cubicBezTo>
                    <a:cubicBezTo>
                      <a:pt x="612" y="201"/>
                      <a:pt x="614" y="198"/>
                      <a:pt x="613" y="198"/>
                    </a:cubicBezTo>
                    <a:cubicBezTo>
                      <a:pt x="616" y="198"/>
                      <a:pt x="616" y="201"/>
                      <a:pt x="617" y="202"/>
                    </a:cubicBezTo>
                    <a:cubicBezTo>
                      <a:pt x="620" y="203"/>
                      <a:pt x="624" y="201"/>
                      <a:pt x="623" y="206"/>
                    </a:cubicBezTo>
                    <a:cubicBezTo>
                      <a:pt x="633" y="205"/>
                      <a:pt x="638" y="209"/>
                      <a:pt x="647" y="209"/>
                    </a:cubicBezTo>
                    <a:cubicBezTo>
                      <a:pt x="647" y="215"/>
                      <a:pt x="646" y="221"/>
                      <a:pt x="649" y="224"/>
                    </a:cubicBezTo>
                    <a:cubicBezTo>
                      <a:pt x="649" y="224"/>
                      <a:pt x="651" y="227"/>
                      <a:pt x="651" y="226"/>
                    </a:cubicBezTo>
                    <a:cubicBezTo>
                      <a:pt x="651" y="228"/>
                      <a:pt x="649" y="230"/>
                      <a:pt x="649" y="230"/>
                    </a:cubicBezTo>
                    <a:cubicBezTo>
                      <a:pt x="650" y="232"/>
                      <a:pt x="651" y="230"/>
                      <a:pt x="653" y="232"/>
                    </a:cubicBezTo>
                    <a:cubicBezTo>
                      <a:pt x="653" y="232"/>
                      <a:pt x="649" y="237"/>
                      <a:pt x="654" y="235"/>
                    </a:cubicBezTo>
                    <a:cubicBezTo>
                      <a:pt x="653" y="237"/>
                      <a:pt x="652" y="238"/>
                      <a:pt x="653" y="241"/>
                    </a:cubicBezTo>
                    <a:cubicBezTo>
                      <a:pt x="653" y="243"/>
                      <a:pt x="654" y="242"/>
                      <a:pt x="654" y="241"/>
                    </a:cubicBezTo>
                    <a:cubicBezTo>
                      <a:pt x="657" y="241"/>
                      <a:pt x="655" y="244"/>
                      <a:pt x="656" y="245"/>
                    </a:cubicBezTo>
                    <a:cubicBezTo>
                      <a:pt x="657" y="245"/>
                      <a:pt x="659" y="244"/>
                      <a:pt x="660" y="245"/>
                    </a:cubicBezTo>
                    <a:cubicBezTo>
                      <a:pt x="662" y="247"/>
                      <a:pt x="669" y="247"/>
                      <a:pt x="675" y="245"/>
                    </a:cubicBezTo>
                    <a:cubicBezTo>
                      <a:pt x="677" y="237"/>
                      <a:pt x="677" y="233"/>
                      <a:pt x="675" y="226"/>
                    </a:cubicBezTo>
                    <a:cubicBezTo>
                      <a:pt x="676" y="224"/>
                      <a:pt x="672" y="225"/>
                      <a:pt x="671" y="224"/>
                    </a:cubicBezTo>
                    <a:cubicBezTo>
                      <a:pt x="669" y="221"/>
                      <a:pt x="674" y="215"/>
                      <a:pt x="667" y="217"/>
                    </a:cubicBezTo>
                    <a:cubicBezTo>
                      <a:pt x="669" y="215"/>
                      <a:pt x="672" y="215"/>
                      <a:pt x="671" y="211"/>
                    </a:cubicBezTo>
                    <a:cubicBezTo>
                      <a:pt x="679" y="213"/>
                      <a:pt x="678" y="207"/>
                      <a:pt x="684" y="207"/>
                    </a:cubicBezTo>
                    <a:cubicBezTo>
                      <a:pt x="687" y="208"/>
                      <a:pt x="685" y="203"/>
                      <a:pt x="686" y="202"/>
                    </a:cubicBezTo>
                    <a:cubicBezTo>
                      <a:pt x="686" y="202"/>
                      <a:pt x="691" y="204"/>
                      <a:pt x="692" y="202"/>
                    </a:cubicBezTo>
                    <a:cubicBezTo>
                      <a:pt x="687" y="194"/>
                      <a:pt x="694" y="186"/>
                      <a:pt x="690" y="181"/>
                    </a:cubicBezTo>
                    <a:cubicBezTo>
                      <a:pt x="690" y="179"/>
                      <a:pt x="687" y="181"/>
                      <a:pt x="688" y="181"/>
                    </a:cubicBezTo>
                    <a:cubicBezTo>
                      <a:pt x="685" y="179"/>
                      <a:pt x="688" y="175"/>
                      <a:pt x="682" y="176"/>
                    </a:cubicBezTo>
                    <a:cubicBezTo>
                      <a:pt x="683" y="172"/>
                      <a:pt x="680" y="172"/>
                      <a:pt x="680" y="168"/>
                    </a:cubicBezTo>
                    <a:cubicBezTo>
                      <a:pt x="680" y="164"/>
                      <a:pt x="682" y="162"/>
                      <a:pt x="686" y="163"/>
                    </a:cubicBezTo>
                    <a:cubicBezTo>
                      <a:pt x="683" y="161"/>
                      <a:pt x="688" y="150"/>
                      <a:pt x="680" y="150"/>
                    </a:cubicBezTo>
                    <a:cubicBezTo>
                      <a:pt x="682" y="148"/>
                      <a:pt x="682" y="147"/>
                      <a:pt x="682" y="144"/>
                    </a:cubicBezTo>
                    <a:cubicBezTo>
                      <a:pt x="682" y="144"/>
                      <a:pt x="680" y="143"/>
                      <a:pt x="680" y="142"/>
                    </a:cubicBezTo>
                    <a:cubicBezTo>
                      <a:pt x="681" y="142"/>
                      <a:pt x="683" y="142"/>
                      <a:pt x="682" y="140"/>
                    </a:cubicBezTo>
                    <a:cubicBezTo>
                      <a:pt x="682" y="139"/>
                      <a:pt x="680" y="138"/>
                      <a:pt x="680" y="137"/>
                    </a:cubicBezTo>
                    <a:cubicBezTo>
                      <a:pt x="680" y="134"/>
                      <a:pt x="684" y="130"/>
                      <a:pt x="680" y="129"/>
                    </a:cubicBezTo>
                    <a:cubicBezTo>
                      <a:pt x="681" y="126"/>
                      <a:pt x="696" y="125"/>
                      <a:pt x="694" y="131"/>
                    </a:cubicBezTo>
                    <a:cubicBezTo>
                      <a:pt x="701" y="131"/>
                      <a:pt x="711" y="133"/>
                      <a:pt x="714" y="127"/>
                    </a:cubicBezTo>
                    <a:cubicBezTo>
                      <a:pt x="718" y="132"/>
                      <a:pt x="728" y="132"/>
                      <a:pt x="727" y="142"/>
                    </a:cubicBezTo>
                    <a:cubicBezTo>
                      <a:pt x="732" y="142"/>
                      <a:pt x="737" y="142"/>
                      <a:pt x="742" y="142"/>
                    </a:cubicBezTo>
                    <a:cubicBezTo>
                      <a:pt x="741" y="145"/>
                      <a:pt x="743" y="146"/>
                      <a:pt x="746" y="146"/>
                    </a:cubicBezTo>
                    <a:cubicBezTo>
                      <a:pt x="746" y="150"/>
                      <a:pt x="745" y="153"/>
                      <a:pt x="746" y="157"/>
                    </a:cubicBezTo>
                    <a:cubicBezTo>
                      <a:pt x="746" y="161"/>
                      <a:pt x="751" y="165"/>
                      <a:pt x="748" y="166"/>
                    </a:cubicBezTo>
                    <a:cubicBezTo>
                      <a:pt x="748" y="169"/>
                      <a:pt x="751" y="168"/>
                      <a:pt x="753" y="168"/>
                    </a:cubicBezTo>
                    <a:cubicBezTo>
                      <a:pt x="752" y="174"/>
                      <a:pt x="760" y="171"/>
                      <a:pt x="755" y="176"/>
                    </a:cubicBezTo>
                    <a:cubicBezTo>
                      <a:pt x="763" y="177"/>
                      <a:pt x="765" y="173"/>
                      <a:pt x="772" y="174"/>
                    </a:cubicBezTo>
                    <a:cubicBezTo>
                      <a:pt x="772" y="172"/>
                      <a:pt x="771" y="171"/>
                      <a:pt x="770" y="170"/>
                    </a:cubicBezTo>
                    <a:cubicBezTo>
                      <a:pt x="771" y="166"/>
                      <a:pt x="773" y="166"/>
                      <a:pt x="776" y="168"/>
                    </a:cubicBezTo>
                    <a:cubicBezTo>
                      <a:pt x="773" y="162"/>
                      <a:pt x="780" y="163"/>
                      <a:pt x="781" y="161"/>
                    </a:cubicBezTo>
                    <a:cubicBezTo>
                      <a:pt x="782" y="159"/>
                      <a:pt x="779" y="159"/>
                      <a:pt x="779" y="159"/>
                    </a:cubicBezTo>
                    <a:cubicBezTo>
                      <a:pt x="779" y="157"/>
                      <a:pt x="783" y="156"/>
                      <a:pt x="787" y="155"/>
                    </a:cubicBezTo>
                    <a:cubicBezTo>
                      <a:pt x="783" y="159"/>
                      <a:pt x="786" y="159"/>
                      <a:pt x="790" y="165"/>
                    </a:cubicBezTo>
                    <a:cubicBezTo>
                      <a:pt x="793" y="167"/>
                      <a:pt x="795" y="172"/>
                      <a:pt x="802" y="172"/>
                    </a:cubicBezTo>
                    <a:cubicBezTo>
                      <a:pt x="801" y="174"/>
                      <a:pt x="798" y="173"/>
                      <a:pt x="798" y="176"/>
                    </a:cubicBezTo>
                    <a:cubicBezTo>
                      <a:pt x="799" y="178"/>
                      <a:pt x="802" y="178"/>
                      <a:pt x="802" y="181"/>
                    </a:cubicBezTo>
                    <a:cubicBezTo>
                      <a:pt x="804" y="182"/>
                      <a:pt x="803" y="178"/>
                      <a:pt x="804" y="178"/>
                    </a:cubicBezTo>
                    <a:cubicBezTo>
                      <a:pt x="808" y="176"/>
                      <a:pt x="802" y="185"/>
                      <a:pt x="809" y="183"/>
                    </a:cubicBezTo>
                    <a:cubicBezTo>
                      <a:pt x="806" y="188"/>
                      <a:pt x="810" y="190"/>
                      <a:pt x="805" y="194"/>
                    </a:cubicBezTo>
                    <a:cubicBezTo>
                      <a:pt x="806" y="198"/>
                      <a:pt x="811" y="196"/>
                      <a:pt x="813" y="198"/>
                    </a:cubicBezTo>
                    <a:cubicBezTo>
                      <a:pt x="813" y="199"/>
                      <a:pt x="810" y="201"/>
                      <a:pt x="811" y="202"/>
                    </a:cubicBezTo>
                    <a:cubicBezTo>
                      <a:pt x="812" y="203"/>
                      <a:pt x="815" y="203"/>
                      <a:pt x="817" y="204"/>
                    </a:cubicBezTo>
                    <a:cubicBezTo>
                      <a:pt x="818" y="204"/>
                      <a:pt x="819" y="207"/>
                      <a:pt x="820" y="207"/>
                    </a:cubicBezTo>
                    <a:cubicBezTo>
                      <a:pt x="823" y="209"/>
                      <a:pt x="827" y="210"/>
                      <a:pt x="830" y="213"/>
                    </a:cubicBezTo>
                    <a:cubicBezTo>
                      <a:pt x="832" y="214"/>
                      <a:pt x="834" y="206"/>
                      <a:pt x="835" y="211"/>
                    </a:cubicBezTo>
                    <a:cubicBezTo>
                      <a:pt x="835" y="216"/>
                      <a:pt x="831" y="216"/>
                      <a:pt x="826" y="217"/>
                    </a:cubicBezTo>
                    <a:cubicBezTo>
                      <a:pt x="829" y="220"/>
                      <a:pt x="835" y="222"/>
                      <a:pt x="841" y="222"/>
                    </a:cubicBezTo>
                    <a:cubicBezTo>
                      <a:pt x="840" y="225"/>
                      <a:pt x="842" y="226"/>
                      <a:pt x="845" y="226"/>
                    </a:cubicBezTo>
                    <a:cubicBezTo>
                      <a:pt x="844" y="230"/>
                      <a:pt x="845" y="232"/>
                      <a:pt x="848" y="232"/>
                    </a:cubicBezTo>
                    <a:cubicBezTo>
                      <a:pt x="847" y="234"/>
                      <a:pt x="846" y="237"/>
                      <a:pt x="846" y="241"/>
                    </a:cubicBezTo>
                    <a:cubicBezTo>
                      <a:pt x="843" y="242"/>
                      <a:pt x="839" y="242"/>
                      <a:pt x="835" y="245"/>
                    </a:cubicBezTo>
                    <a:cubicBezTo>
                      <a:pt x="834" y="245"/>
                      <a:pt x="835" y="246"/>
                      <a:pt x="833" y="247"/>
                    </a:cubicBezTo>
                    <a:cubicBezTo>
                      <a:pt x="831" y="247"/>
                      <a:pt x="830" y="247"/>
                      <a:pt x="830" y="248"/>
                    </a:cubicBezTo>
                    <a:cubicBezTo>
                      <a:pt x="829" y="252"/>
                      <a:pt x="825" y="249"/>
                      <a:pt x="826" y="248"/>
                    </a:cubicBezTo>
                    <a:cubicBezTo>
                      <a:pt x="825" y="249"/>
                      <a:pt x="823" y="251"/>
                      <a:pt x="822" y="252"/>
                    </a:cubicBezTo>
                    <a:cubicBezTo>
                      <a:pt x="822" y="253"/>
                      <a:pt x="821" y="257"/>
                      <a:pt x="820" y="258"/>
                    </a:cubicBezTo>
                    <a:cubicBezTo>
                      <a:pt x="819" y="259"/>
                      <a:pt x="812" y="257"/>
                      <a:pt x="817" y="260"/>
                    </a:cubicBezTo>
                    <a:cubicBezTo>
                      <a:pt x="814" y="263"/>
                      <a:pt x="808" y="261"/>
                      <a:pt x="805" y="261"/>
                    </a:cubicBezTo>
                    <a:cubicBezTo>
                      <a:pt x="801" y="262"/>
                      <a:pt x="798" y="262"/>
                      <a:pt x="794" y="261"/>
                    </a:cubicBezTo>
                    <a:cubicBezTo>
                      <a:pt x="791" y="261"/>
                      <a:pt x="791" y="260"/>
                      <a:pt x="789" y="260"/>
                    </a:cubicBezTo>
                    <a:cubicBezTo>
                      <a:pt x="780" y="258"/>
                      <a:pt x="772" y="260"/>
                      <a:pt x="764" y="261"/>
                    </a:cubicBezTo>
                    <a:cubicBezTo>
                      <a:pt x="758" y="264"/>
                      <a:pt x="756" y="271"/>
                      <a:pt x="748" y="273"/>
                    </a:cubicBezTo>
                    <a:cubicBezTo>
                      <a:pt x="752" y="277"/>
                      <a:pt x="744" y="277"/>
                      <a:pt x="742" y="280"/>
                    </a:cubicBezTo>
                    <a:cubicBezTo>
                      <a:pt x="743" y="282"/>
                      <a:pt x="744" y="283"/>
                      <a:pt x="744" y="286"/>
                    </a:cubicBezTo>
                    <a:cubicBezTo>
                      <a:pt x="747" y="284"/>
                      <a:pt x="747" y="280"/>
                      <a:pt x="749" y="278"/>
                    </a:cubicBezTo>
                    <a:cubicBezTo>
                      <a:pt x="751" y="277"/>
                      <a:pt x="757" y="278"/>
                      <a:pt x="757" y="274"/>
                    </a:cubicBezTo>
                    <a:cubicBezTo>
                      <a:pt x="757" y="268"/>
                      <a:pt x="760" y="279"/>
                      <a:pt x="761" y="271"/>
                    </a:cubicBezTo>
                    <a:cubicBezTo>
                      <a:pt x="763" y="269"/>
                      <a:pt x="764" y="273"/>
                      <a:pt x="764" y="273"/>
                    </a:cubicBezTo>
                    <a:cubicBezTo>
                      <a:pt x="766" y="272"/>
                      <a:pt x="765" y="269"/>
                      <a:pt x="766" y="269"/>
                    </a:cubicBezTo>
                    <a:cubicBezTo>
                      <a:pt x="770" y="268"/>
                      <a:pt x="773" y="269"/>
                      <a:pt x="779" y="269"/>
                    </a:cubicBezTo>
                    <a:cubicBezTo>
                      <a:pt x="780" y="271"/>
                      <a:pt x="781" y="270"/>
                      <a:pt x="781" y="269"/>
                    </a:cubicBezTo>
                    <a:cubicBezTo>
                      <a:pt x="784" y="268"/>
                      <a:pt x="784" y="279"/>
                      <a:pt x="779" y="276"/>
                    </a:cubicBezTo>
                    <a:cubicBezTo>
                      <a:pt x="784" y="281"/>
                      <a:pt x="776" y="282"/>
                      <a:pt x="777" y="289"/>
                    </a:cubicBezTo>
                    <a:cubicBezTo>
                      <a:pt x="778" y="291"/>
                      <a:pt x="779" y="292"/>
                      <a:pt x="779" y="295"/>
                    </a:cubicBezTo>
                    <a:cubicBezTo>
                      <a:pt x="781" y="294"/>
                      <a:pt x="783" y="293"/>
                      <a:pt x="783" y="295"/>
                    </a:cubicBezTo>
                    <a:cubicBezTo>
                      <a:pt x="783" y="297"/>
                      <a:pt x="785" y="296"/>
                      <a:pt x="787" y="297"/>
                    </a:cubicBezTo>
                    <a:cubicBezTo>
                      <a:pt x="788" y="297"/>
                      <a:pt x="790" y="300"/>
                      <a:pt x="790" y="301"/>
                    </a:cubicBezTo>
                    <a:cubicBezTo>
                      <a:pt x="791" y="301"/>
                      <a:pt x="793" y="300"/>
                      <a:pt x="794" y="301"/>
                    </a:cubicBezTo>
                    <a:cubicBezTo>
                      <a:pt x="795" y="301"/>
                      <a:pt x="796" y="302"/>
                      <a:pt x="796" y="302"/>
                    </a:cubicBezTo>
                    <a:cubicBezTo>
                      <a:pt x="799" y="303"/>
                      <a:pt x="801" y="298"/>
                      <a:pt x="804" y="302"/>
                    </a:cubicBezTo>
                    <a:cubicBezTo>
                      <a:pt x="806" y="303"/>
                      <a:pt x="804" y="299"/>
                      <a:pt x="805" y="299"/>
                    </a:cubicBezTo>
                    <a:cubicBezTo>
                      <a:pt x="806" y="298"/>
                      <a:pt x="809" y="299"/>
                      <a:pt x="809" y="299"/>
                    </a:cubicBezTo>
                    <a:cubicBezTo>
                      <a:pt x="810" y="297"/>
                      <a:pt x="808" y="295"/>
                      <a:pt x="809" y="293"/>
                    </a:cubicBezTo>
                    <a:cubicBezTo>
                      <a:pt x="812" y="292"/>
                      <a:pt x="813" y="295"/>
                      <a:pt x="813" y="297"/>
                    </a:cubicBezTo>
                    <a:cubicBezTo>
                      <a:pt x="814" y="300"/>
                      <a:pt x="819" y="298"/>
                      <a:pt x="817" y="304"/>
                    </a:cubicBezTo>
                    <a:cubicBezTo>
                      <a:pt x="814" y="305"/>
                      <a:pt x="813" y="302"/>
                      <a:pt x="811" y="302"/>
                    </a:cubicBezTo>
                    <a:cubicBezTo>
                      <a:pt x="808" y="303"/>
                      <a:pt x="808" y="307"/>
                      <a:pt x="805" y="308"/>
                    </a:cubicBezTo>
                    <a:cubicBezTo>
                      <a:pt x="804" y="309"/>
                      <a:pt x="801" y="308"/>
                      <a:pt x="800" y="308"/>
                    </a:cubicBezTo>
                    <a:cubicBezTo>
                      <a:pt x="796" y="309"/>
                      <a:pt x="797" y="313"/>
                      <a:pt x="790" y="312"/>
                    </a:cubicBezTo>
                    <a:cubicBezTo>
                      <a:pt x="787" y="311"/>
                      <a:pt x="788" y="316"/>
                      <a:pt x="787" y="317"/>
                    </a:cubicBezTo>
                    <a:cubicBezTo>
                      <a:pt x="786" y="318"/>
                      <a:pt x="784" y="316"/>
                      <a:pt x="785" y="315"/>
                    </a:cubicBezTo>
                    <a:cubicBezTo>
                      <a:pt x="781" y="318"/>
                      <a:pt x="782" y="322"/>
                      <a:pt x="776" y="321"/>
                    </a:cubicBezTo>
                    <a:cubicBezTo>
                      <a:pt x="779" y="317"/>
                      <a:pt x="775" y="319"/>
                      <a:pt x="776" y="314"/>
                    </a:cubicBezTo>
                    <a:cubicBezTo>
                      <a:pt x="779" y="312"/>
                      <a:pt x="781" y="308"/>
                      <a:pt x="785" y="312"/>
                    </a:cubicBezTo>
                    <a:cubicBezTo>
                      <a:pt x="786" y="306"/>
                      <a:pt x="782" y="306"/>
                      <a:pt x="779" y="304"/>
                    </a:cubicBezTo>
                    <a:cubicBezTo>
                      <a:pt x="775" y="303"/>
                      <a:pt x="772" y="310"/>
                      <a:pt x="768" y="310"/>
                    </a:cubicBezTo>
                    <a:cubicBezTo>
                      <a:pt x="768" y="310"/>
                      <a:pt x="763" y="311"/>
                      <a:pt x="762" y="312"/>
                    </a:cubicBezTo>
                    <a:cubicBezTo>
                      <a:pt x="761" y="313"/>
                      <a:pt x="761" y="313"/>
                      <a:pt x="761" y="315"/>
                    </a:cubicBezTo>
                    <a:cubicBezTo>
                      <a:pt x="750" y="314"/>
                      <a:pt x="751" y="321"/>
                      <a:pt x="742" y="317"/>
                    </a:cubicBezTo>
                    <a:cubicBezTo>
                      <a:pt x="745" y="320"/>
                      <a:pt x="747" y="321"/>
                      <a:pt x="738" y="321"/>
                    </a:cubicBezTo>
                    <a:cubicBezTo>
                      <a:pt x="734" y="324"/>
                      <a:pt x="733" y="334"/>
                      <a:pt x="738" y="336"/>
                    </a:cubicBezTo>
                    <a:cubicBezTo>
                      <a:pt x="738" y="340"/>
                      <a:pt x="733" y="338"/>
                      <a:pt x="735" y="343"/>
                    </a:cubicBezTo>
                    <a:cubicBezTo>
                      <a:pt x="733" y="344"/>
                      <a:pt x="731" y="343"/>
                      <a:pt x="729" y="343"/>
                    </a:cubicBezTo>
                    <a:cubicBezTo>
                      <a:pt x="727" y="344"/>
                      <a:pt x="727" y="346"/>
                      <a:pt x="725" y="347"/>
                    </a:cubicBezTo>
                    <a:cubicBezTo>
                      <a:pt x="722" y="349"/>
                      <a:pt x="717" y="348"/>
                      <a:pt x="714" y="351"/>
                    </a:cubicBezTo>
                    <a:cubicBezTo>
                      <a:pt x="713" y="352"/>
                      <a:pt x="711" y="353"/>
                      <a:pt x="710" y="355"/>
                    </a:cubicBezTo>
                    <a:cubicBezTo>
                      <a:pt x="708" y="357"/>
                      <a:pt x="708" y="361"/>
                      <a:pt x="705" y="364"/>
                    </a:cubicBezTo>
                    <a:cubicBezTo>
                      <a:pt x="703" y="366"/>
                      <a:pt x="699" y="366"/>
                      <a:pt x="701" y="373"/>
                    </a:cubicBezTo>
                    <a:cubicBezTo>
                      <a:pt x="697" y="373"/>
                      <a:pt x="697" y="368"/>
                      <a:pt x="694" y="368"/>
                    </a:cubicBezTo>
                    <a:cubicBezTo>
                      <a:pt x="692" y="368"/>
                      <a:pt x="692" y="371"/>
                      <a:pt x="690" y="371"/>
                    </a:cubicBezTo>
                    <a:cubicBezTo>
                      <a:pt x="697" y="379"/>
                      <a:pt x="696" y="385"/>
                      <a:pt x="697" y="396"/>
                    </a:cubicBezTo>
                    <a:cubicBezTo>
                      <a:pt x="693" y="394"/>
                      <a:pt x="695" y="398"/>
                      <a:pt x="694" y="399"/>
                    </a:cubicBezTo>
                    <a:cubicBezTo>
                      <a:pt x="693" y="400"/>
                      <a:pt x="690" y="399"/>
                      <a:pt x="690" y="399"/>
                    </a:cubicBezTo>
                    <a:cubicBezTo>
                      <a:pt x="688" y="401"/>
                      <a:pt x="688" y="402"/>
                      <a:pt x="686" y="403"/>
                    </a:cubicBezTo>
                    <a:cubicBezTo>
                      <a:pt x="684" y="405"/>
                      <a:pt x="682" y="408"/>
                      <a:pt x="680" y="409"/>
                    </a:cubicBezTo>
                    <a:cubicBezTo>
                      <a:pt x="678" y="410"/>
                      <a:pt x="675" y="408"/>
                      <a:pt x="673" y="411"/>
                    </a:cubicBezTo>
                    <a:cubicBezTo>
                      <a:pt x="669" y="412"/>
                      <a:pt x="667" y="416"/>
                      <a:pt x="666" y="420"/>
                    </a:cubicBezTo>
                    <a:cubicBezTo>
                      <a:pt x="661" y="420"/>
                      <a:pt x="662" y="426"/>
                      <a:pt x="656" y="425"/>
                    </a:cubicBezTo>
                    <a:cubicBezTo>
                      <a:pt x="658" y="432"/>
                      <a:pt x="652" y="446"/>
                      <a:pt x="660" y="446"/>
                    </a:cubicBezTo>
                    <a:cubicBezTo>
                      <a:pt x="656" y="453"/>
                      <a:pt x="663" y="453"/>
                      <a:pt x="662" y="463"/>
                    </a:cubicBezTo>
                    <a:cubicBezTo>
                      <a:pt x="662" y="465"/>
                      <a:pt x="664" y="464"/>
                      <a:pt x="666" y="465"/>
                    </a:cubicBezTo>
                    <a:cubicBezTo>
                      <a:pt x="663" y="470"/>
                      <a:pt x="666" y="470"/>
                      <a:pt x="666" y="478"/>
                    </a:cubicBezTo>
                    <a:cubicBezTo>
                      <a:pt x="662" y="478"/>
                      <a:pt x="659" y="479"/>
                      <a:pt x="658" y="481"/>
                    </a:cubicBezTo>
                    <a:cubicBezTo>
                      <a:pt x="655" y="481"/>
                      <a:pt x="657" y="478"/>
                      <a:pt x="656" y="476"/>
                    </a:cubicBezTo>
                    <a:cubicBezTo>
                      <a:pt x="655" y="474"/>
                      <a:pt x="652" y="475"/>
                      <a:pt x="651" y="474"/>
                    </a:cubicBezTo>
                    <a:cubicBezTo>
                      <a:pt x="650" y="473"/>
                      <a:pt x="651" y="469"/>
                      <a:pt x="647" y="470"/>
                    </a:cubicBezTo>
                    <a:cubicBezTo>
                      <a:pt x="648" y="466"/>
                      <a:pt x="650" y="462"/>
                      <a:pt x="643" y="461"/>
                    </a:cubicBezTo>
                    <a:cubicBezTo>
                      <a:pt x="646" y="452"/>
                      <a:pt x="642" y="453"/>
                      <a:pt x="641" y="444"/>
                    </a:cubicBezTo>
                    <a:cubicBezTo>
                      <a:pt x="640" y="444"/>
                      <a:pt x="639" y="446"/>
                      <a:pt x="638" y="446"/>
                    </a:cubicBezTo>
                    <a:cubicBezTo>
                      <a:pt x="638" y="445"/>
                      <a:pt x="638" y="443"/>
                      <a:pt x="638" y="442"/>
                    </a:cubicBezTo>
                    <a:cubicBezTo>
                      <a:pt x="635" y="443"/>
                      <a:pt x="625" y="445"/>
                      <a:pt x="623" y="442"/>
                    </a:cubicBezTo>
                    <a:cubicBezTo>
                      <a:pt x="621" y="441"/>
                      <a:pt x="621" y="439"/>
                      <a:pt x="619" y="439"/>
                    </a:cubicBezTo>
                    <a:cubicBezTo>
                      <a:pt x="618" y="438"/>
                      <a:pt x="615" y="441"/>
                      <a:pt x="612" y="440"/>
                    </a:cubicBezTo>
                    <a:cubicBezTo>
                      <a:pt x="612" y="440"/>
                      <a:pt x="619" y="434"/>
                      <a:pt x="612" y="437"/>
                    </a:cubicBezTo>
                    <a:cubicBezTo>
                      <a:pt x="611" y="437"/>
                      <a:pt x="612" y="438"/>
                      <a:pt x="610" y="439"/>
                    </a:cubicBezTo>
                    <a:cubicBezTo>
                      <a:pt x="605" y="439"/>
                      <a:pt x="597" y="439"/>
                      <a:pt x="593" y="437"/>
                    </a:cubicBezTo>
                    <a:cubicBezTo>
                      <a:pt x="589" y="436"/>
                      <a:pt x="592" y="443"/>
                      <a:pt x="591" y="446"/>
                    </a:cubicBezTo>
                    <a:cubicBezTo>
                      <a:pt x="581" y="444"/>
                      <a:pt x="569" y="444"/>
                      <a:pt x="557" y="442"/>
                    </a:cubicBezTo>
                    <a:cubicBezTo>
                      <a:pt x="556" y="443"/>
                      <a:pt x="556" y="444"/>
                      <a:pt x="554" y="444"/>
                    </a:cubicBezTo>
                    <a:cubicBezTo>
                      <a:pt x="552" y="445"/>
                      <a:pt x="552" y="448"/>
                      <a:pt x="550" y="448"/>
                    </a:cubicBezTo>
                    <a:cubicBezTo>
                      <a:pt x="548" y="448"/>
                      <a:pt x="549" y="450"/>
                      <a:pt x="548" y="452"/>
                    </a:cubicBezTo>
                    <a:cubicBezTo>
                      <a:pt x="546" y="452"/>
                      <a:pt x="543" y="451"/>
                      <a:pt x="541" y="452"/>
                    </a:cubicBezTo>
                    <a:cubicBezTo>
                      <a:pt x="539" y="452"/>
                      <a:pt x="539" y="456"/>
                      <a:pt x="535" y="455"/>
                    </a:cubicBezTo>
                    <a:cubicBezTo>
                      <a:pt x="536" y="459"/>
                      <a:pt x="533" y="468"/>
                      <a:pt x="537" y="468"/>
                    </a:cubicBezTo>
                    <a:cubicBezTo>
                      <a:pt x="535" y="471"/>
                      <a:pt x="534" y="474"/>
                      <a:pt x="531" y="476"/>
                    </a:cubicBezTo>
                    <a:cubicBezTo>
                      <a:pt x="532" y="481"/>
                      <a:pt x="531" y="486"/>
                      <a:pt x="531" y="491"/>
                    </a:cubicBezTo>
                    <a:cubicBezTo>
                      <a:pt x="532" y="493"/>
                      <a:pt x="533" y="494"/>
                      <a:pt x="533" y="496"/>
                    </a:cubicBezTo>
                    <a:cubicBezTo>
                      <a:pt x="533" y="501"/>
                      <a:pt x="535" y="506"/>
                      <a:pt x="531" y="509"/>
                    </a:cubicBezTo>
                    <a:cubicBezTo>
                      <a:pt x="531" y="512"/>
                      <a:pt x="536" y="510"/>
                      <a:pt x="537" y="511"/>
                    </a:cubicBezTo>
                    <a:cubicBezTo>
                      <a:pt x="537" y="512"/>
                      <a:pt x="535" y="514"/>
                      <a:pt x="535" y="515"/>
                    </a:cubicBezTo>
                    <a:cubicBezTo>
                      <a:pt x="535" y="514"/>
                      <a:pt x="537" y="517"/>
                      <a:pt x="537" y="517"/>
                    </a:cubicBezTo>
                    <a:cubicBezTo>
                      <a:pt x="538" y="519"/>
                      <a:pt x="540" y="517"/>
                      <a:pt x="541" y="519"/>
                    </a:cubicBezTo>
                    <a:cubicBezTo>
                      <a:pt x="541" y="519"/>
                      <a:pt x="540" y="522"/>
                      <a:pt x="541" y="522"/>
                    </a:cubicBezTo>
                    <a:cubicBezTo>
                      <a:pt x="541" y="523"/>
                      <a:pt x="542" y="522"/>
                      <a:pt x="543" y="522"/>
                    </a:cubicBezTo>
                    <a:cubicBezTo>
                      <a:pt x="543" y="523"/>
                      <a:pt x="542" y="526"/>
                      <a:pt x="543" y="526"/>
                    </a:cubicBezTo>
                    <a:cubicBezTo>
                      <a:pt x="544" y="527"/>
                      <a:pt x="548" y="530"/>
                      <a:pt x="548" y="534"/>
                    </a:cubicBezTo>
                    <a:cubicBezTo>
                      <a:pt x="563" y="535"/>
                      <a:pt x="571" y="531"/>
                      <a:pt x="578" y="534"/>
                    </a:cubicBezTo>
                    <a:cubicBezTo>
                      <a:pt x="580" y="533"/>
                      <a:pt x="580" y="531"/>
                      <a:pt x="582" y="530"/>
                    </a:cubicBezTo>
                    <a:cubicBezTo>
                      <a:pt x="583" y="528"/>
                      <a:pt x="586" y="525"/>
                      <a:pt x="587" y="521"/>
                    </a:cubicBezTo>
                    <a:cubicBezTo>
                      <a:pt x="588" y="519"/>
                      <a:pt x="590" y="517"/>
                      <a:pt x="587" y="517"/>
                    </a:cubicBezTo>
                    <a:cubicBezTo>
                      <a:pt x="592" y="511"/>
                      <a:pt x="605" y="507"/>
                      <a:pt x="615" y="511"/>
                    </a:cubicBezTo>
                    <a:cubicBezTo>
                      <a:pt x="611" y="516"/>
                      <a:pt x="610" y="523"/>
                      <a:pt x="606" y="528"/>
                    </a:cubicBezTo>
                    <a:cubicBezTo>
                      <a:pt x="604" y="533"/>
                      <a:pt x="609" y="533"/>
                      <a:pt x="608" y="537"/>
                    </a:cubicBezTo>
                    <a:cubicBezTo>
                      <a:pt x="604" y="538"/>
                      <a:pt x="602" y="542"/>
                      <a:pt x="600" y="547"/>
                    </a:cubicBezTo>
                    <a:cubicBezTo>
                      <a:pt x="600" y="548"/>
                      <a:pt x="600" y="549"/>
                      <a:pt x="598" y="548"/>
                    </a:cubicBezTo>
                    <a:cubicBezTo>
                      <a:pt x="598" y="553"/>
                      <a:pt x="607" y="547"/>
                      <a:pt x="604" y="554"/>
                    </a:cubicBezTo>
                    <a:cubicBezTo>
                      <a:pt x="608" y="554"/>
                      <a:pt x="610" y="551"/>
                      <a:pt x="615" y="552"/>
                    </a:cubicBezTo>
                    <a:cubicBezTo>
                      <a:pt x="614" y="556"/>
                      <a:pt x="619" y="555"/>
                      <a:pt x="619" y="558"/>
                    </a:cubicBezTo>
                    <a:cubicBezTo>
                      <a:pt x="629" y="554"/>
                      <a:pt x="630" y="561"/>
                      <a:pt x="641" y="560"/>
                    </a:cubicBezTo>
                    <a:cubicBezTo>
                      <a:pt x="637" y="564"/>
                      <a:pt x="644" y="570"/>
                      <a:pt x="638" y="573"/>
                    </a:cubicBezTo>
                    <a:cubicBezTo>
                      <a:pt x="641" y="577"/>
                      <a:pt x="639" y="588"/>
                      <a:pt x="638" y="593"/>
                    </a:cubicBezTo>
                    <a:cubicBezTo>
                      <a:pt x="638" y="596"/>
                      <a:pt x="641" y="597"/>
                      <a:pt x="645" y="597"/>
                    </a:cubicBezTo>
                    <a:cubicBezTo>
                      <a:pt x="644" y="601"/>
                      <a:pt x="649" y="600"/>
                      <a:pt x="649" y="603"/>
                    </a:cubicBezTo>
                    <a:cubicBezTo>
                      <a:pt x="649" y="605"/>
                      <a:pt x="655" y="603"/>
                      <a:pt x="654" y="606"/>
                    </a:cubicBezTo>
                    <a:cubicBezTo>
                      <a:pt x="661" y="601"/>
                      <a:pt x="672" y="607"/>
                      <a:pt x="677" y="604"/>
                    </a:cubicBezTo>
                    <a:cubicBezTo>
                      <a:pt x="677" y="606"/>
                      <a:pt x="677" y="607"/>
                      <a:pt x="677" y="608"/>
                    </a:cubicBezTo>
                    <a:cubicBezTo>
                      <a:pt x="680" y="608"/>
                      <a:pt x="686" y="604"/>
                      <a:pt x="686" y="610"/>
                    </a:cubicBezTo>
                    <a:cubicBezTo>
                      <a:pt x="688" y="609"/>
                      <a:pt x="689" y="608"/>
                      <a:pt x="692" y="608"/>
                    </a:cubicBezTo>
                    <a:cubicBezTo>
                      <a:pt x="693" y="607"/>
                      <a:pt x="694" y="606"/>
                      <a:pt x="695" y="604"/>
                    </a:cubicBezTo>
                    <a:cubicBezTo>
                      <a:pt x="696" y="603"/>
                      <a:pt x="697" y="605"/>
                      <a:pt x="697" y="603"/>
                    </a:cubicBezTo>
                    <a:cubicBezTo>
                      <a:pt x="697" y="600"/>
                      <a:pt x="700" y="604"/>
                      <a:pt x="701" y="601"/>
                    </a:cubicBezTo>
                    <a:cubicBezTo>
                      <a:pt x="701" y="600"/>
                      <a:pt x="701" y="597"/>
                      <a:pt x="701" y="597"/>
                    </a:cubicBezTo>
                    <a:cubicBezTo>
                      <a:pt x="702" y="596"/>
                      <a:pt x="703" y="599"/>
                      <a:pt x="703" y="599"/>
                    </a:cubicBezTo>
                    <a:cubicBezTo>
                      <a:pt x="704" y="598"/>
                      <a:pt x="705" y="596"/>
                      <a:pt x="707" y="595"/>
                    </a:cubicBezTo>
                    <a:cubicBezTo>
                      <a:pt x="708" y="594"/>
                      <a:pt x="711" y="592"/>
                      <a:pt x="714" y="589"/>
                    </a:cubicBezTo>
                    <a:cubicBezTo>
                      <a:pt x="715" y="589"/>
                      <a:pt x="716" y="588"/>
                      <a:pt x="716" y="586"/>
                    </a:cubicBezTo>
                    <a:cubicBezTo>
                      <a:pt x="718" y="588"/>
                      <a:pt x="737" y="589"/>
                      <a:pt x="727" y="591"/>
                    </a:cubicBezTo>
                    <a:cubicBezTo>
                      <a:pt x="728" y="594"/>
                      <a:pt x="732" y="593"/>
                      <a:pt x="735" y="593"/>
                    </a:cubicBezTo>
                    <a:cubicBezTo>
                      <a:pt x="736" y="593"/>
                      <a:pt x="736" y="591"/>
                      <a:pt x="736" y="589"/>
                    </a:cubicBezTo>
                    <a:cubicBezTo>
                      <a:pt x="741" y="589"/>
                      <a:pt x="746" y="589"/>
                      <a:pt x="751" y="589"/>
                    </a:cubicBezTo>
                    <a:cubicBezTo>
                      <a:pt x="749" y="595"/>
                      <a:pt x="759" y="593"/>
                      <a:pt x="764" y="595"/>
                    </a:cubicBezTo>
                    <a:cubicBezTo>
                      <a:pt x="765" y="595"/>
                      <a:pt x="764" y="597"/>
                      <a:pt x="766" y="597"/>
                    </a:cubicBezTo>
                    <a:cubicBezTo>
                      <a:pt x="768" y="597"/>
                      <a:pt x="768" y="599"/>
                      <a:pt x="770" y="599"/>
                    </a:cubicBezTo>
                    <a:cubicBezTo>
                      <a:pt x="774" y="599"/>
                      <a:pt x="775" y="597"/>
                      <a:pt x="777" y="597"/>
                    </a:cubicBezTo>
                    <a:cubicBezTo>
                      <a:pt x="787" y="596"/>
                      <a:pt x="796" y="598"/>
                      <a:pt x="805" y="599"/>
                    </a:cubicBezTo>
                    <a:cubicBezTo>
                      <a:pt x="805" y="602"/>
                      <a:pt x="807" y="606"/>
                      <a:pt x="807" y="603"/>
                    </a:cubicBezTo>
                    <a:cubicBezTo>
                      <a:pt x="809" y="603"/>
                      <a:pt x="808" y="604"/>
                      <a:pt x="807" y="604"/>
                    </a:cubicBezTo>
                    <a:cubicBezTo>
                      <a:pt x="807" y="609"/>
                      <a:pt x="812" y="605"/>
                      <a:pt x="815" y="608"/>
                    </a:cubicBezTo>
                    <a:cubicBezTo>
                      <a:pt x="815" y="609"/>
                      <a:pt x="814" y="612"/>
                      <a:pt x="815" y="612"/>
                    </a:cubicBezTo>
                    <a:cubicBezTo>
                      <a:pt x="817" y="613"/>
                      <a:pt x="820" y="611"/>
                      <a:pt x="822" y="612"/>
                    </a:cubicBezTo>
                    <a:cubicBezTo>
                      <a:pt x="821" y="616"/>
                      <a:pt x="823" y="617"/>
                      <a:pt x="826" y="619"/>
                    </a:cubicBezTo>
                    <a:cubicBezTo>
                      <a:pt x="829" y="622"/>
                      <a:pt x="832" y="624"/>
                      <a:pt x="833" y="629"/>
                    </a:cubicBezTo>
                    <a:cubicBezTo>
                      <a:pt x="845" y="628"/>
                      <a:pt x="850" y="634"/>
                      <a:pt x="859" y="630"/>
                    </a:cubicBezTo>
                    <a:cubicBezTo>
                      <a:pt x="857" y="638"/>
                      <a:pt x="870" y="630"/>
                      <a:pt x="867" y="638"/>
                    </a:cubicBezTo>
                    <a:cubicBezTo>
                      <a:pt x="873" y="635"/>
                      <a:pt x="873" y="643"/>
                      <a:pt x="878" y="644"/>
                    </a:cubicBezTo>
                    <a:cubicBezTo>
                      <a:pt x="880" y="644"/>
                      <a:pt x="880" y="649"/>
                      <a:pt x="884" y="647"/>
                    </a:cubicBezTo>
                    <a:cubicBezTo>
                      <a:pt x="878" y="652"/>
                      <a:pt x="886" y="651"/>
                      <a:pt x="885" y="657"/>
                    </a:cubicBezTo>
                    <a:cubicBezTo>
                      <a:pt x="885" y="660"/>
                      <a:pt x="889" y="659"/>
                      <a:pt x="891" y="660"/>
                    </a:cubicBezTo>
                    <a:cubicBezTo>
                      <a:pt x="892" y="661"/>
                      <a:pt x="891" y="666"/>
                      <a:pt x="895" y="664"/>
                    </a:cubicBezTo>
                    <a:cubicBezTo>
                      <a:pt x="888" y="671"/>
                      <a:pt x="904" y="673"/>
                      <a:pt x="899" y="679"/>
                    </a:cubicBezTo>
                    <a:cubicBezTo>
                      <a:pt x="902" y="678"/>
                      <a:pt x="904" y="679"/>
                      <a:pt x="904" y="683"/>
                    </a:cubicBezTo>
                    <a:cubicBezTo>
                      <a:pt x="914" y="681"/>
                      <a:pt x="926" y="684"/>
                      <a:pt x="930" y="692"/>
                    </a:cubicBezTo>
                    <a:cubicBezTo>
                      <a:pt x="939" y="692"/>
                      <a:pt x="944" y="695"/>
                      <a:pt x="954" y="694"/>
                    </a:cubicBezTo>
                    <a:cubicBezTo>
                      <a:pt x="955" y="695"/>
                      <a:pt x="951" y="696"/>
                      <a:pt x="951" y="696"/>
                    </a:cubicBezTo>
                    <a:cubicBezTo>
                      <a:pt x="953" y="699"/>
                      <a:pt x="965" y="697"/>
                      <a:pt x="971" y="698"/>
                    </a:cubicBezTo>
                    <a:cubicBezTo>
                      <a:pt x="971" y="699"/>
                      <a:pt x="974" y="699"/>
                      <a:pt x="975" y="699"/>
                    </a:cubicBezTo>
                    <a:cubicBezTo>
                      <a:pt x="975" y="703"/>
                      <a:pt x="979" y="702"/>
                      <a:pt x="981" y="703"/>
                    </a:cubicBezTo>
                    <a:cubicBezTo>
                      <a:pt x="981" y="704"/>
                      <a:pt x="980" y="706"/>
                      <a:pt x="981" y="707"/>
                    </a:cubicBezTo>
                    <a:cubicBezTo>
                      <a:pt x="981" y="708"/>
                      <a:pt x="984" y="706"/>
                      <a:pt x="984" y="707"/>
                    </a:cubicBezTo>
                    <a:cubicBezTo>
                      <a:pt x="986" y="708"/>
                      <a:pt x="984" y="712"/>
                      <a:pt x="988" y="711"/>
                    </a:cubicBezTo>
                    <a:cubicBezTo>
                      <a:pt x="988" y="730"/>
                      <a:pt x="988" y="749"/>
                      <a:pt x="988" y="768"/>
                    </a:cubicBezTo>
                    <a:cubicBezTo>
                      <a:pt x="980" y="766"/>
                      <a:pt x="988" y="779"/>
                      <a:pt x="981" y="776"/>
                    </a:cubicBezTo>
                    <a:cubicBezTo>
                      <a:pt x="980" y="782"/>
                      <a:pt x="979" y="788"/>
                      <a:pt x="979" y="795"/>
                    </a:cubicBezTo>
                    <a:cubicBezTo>
                      <a:pt x="979" y="798"/>
                      <a:pt x="982" y="805"/>
                      <a:pt x="981" y="813"/>
                    </a:cubicBezTo>
                    <a:cubicBezTo>
                      <a:pt x="981" y="813"/>
                      <a:pt x="979" y="814"/>
                      <a:pt x="979" y="815"/>
                    </a:cubicBezTo>
                    <a:cubicBezTo>
                      <a:pt x="978" y="816"/>
                      <a:pt x="979" y="818"/>
                      <a:pt x="979" y="819"/>
                    </a:cubicBezTo>
                    <a:cubicBezTo>
                      <a:pt x="978" y="820"/>
                      <a:pt x="973" y="821"/>
                      <a:pt x="975" y="828"/>
                    </a:cubicBezTo>
                    <a:cubicBezTo>
                      <a:pt x="971" y="829"/>
                      <a:pt x="969" y="832"/>
                      <a:pt x="966" y="834"/>
                    </a:cubicBezTo>
                    <a:cubicBezTo>
                      <a:pt x="965" y="835"/>
                      <a:pt x="967" y="838"/>
                      <a:pt x="966" y="839"/>
                    </a:cubicBezTo>
                    <a:cubicBezTo>
                      <a:pt x="965" y="840"/>
                      <a:pt x="962" y="839"/>
                      <a:pt x="962" y="839"/>
                    </a:cubicBezTo>
                    <a:cubicBezTo>
                      <a:pt x="961" y="840"/>
                      <a:pt x="963" y="843"/>
                      <a:pt x="962" y="843"/>
                    </a:cubicBezTo>
                    <a:cubicBezTo>
                      <a:pt x="960" y="844"/>
                      <a:pt x="955" y="843"/>
                      <a:pt x="954" y="847"/>
                    </a:cubicBezTo>
                    <a:cubicBezTo>
                      <a:pt x="954" y="849"/>
                      <a:pt x="951" y="848"/>
                      <a:pt x="947" y="850"/>
                    </a:cubicBezTo>
                    <a:cubicBezTo>
                      <a:pt x="946" y="851"/>
                      <a:pt x="944" y="854"/>
                      <a:pt x="943" y="854"/>
                    </a:cubicBezTo>
                    <a:cubicBezTo>
                      <a:pt x="942" y="854"/>
                      <a:pt x="941" y="852"/>
                      <a:pt x="940" y="852"/>
                    </a:cubicBezTo>
                    <a:cubicBezTo>
                      <a:pt x="940" y="852"/>
                      <a:pt x="939" y="854"/>
                      <a:pt x="938" y="854"/>
                    </a:cubicBezTo>
                    <a:cubicBezTo>
                      <a:pt x="935" y="854"/>
                      <a:pt x="934" y="855"/>
                      <a:pt x="934" y="858"/>
                    </a:cubicBezTo>
                    <a:cubicBezTo>
                      <a:pt x="927" y="855"/>
                      <a:pt x="923" y="863"/>
                      <a:pt x="919" y="865"/>
                    </a:cubicBezTo>
                    <a:cubicBezTo>
                      <a:pt x="918" y="866"/>
                      <a:pt x="916" y="865"/>
                      <a:pt x="915" y="865"/>
                    </a:cubicBezTo>
                    <a:cubicBezTo>
                      <a:pt x="914" y="866"/>
                      <a:pt x="912" y="868"/>
                      <a:pt x="912" y="869"/>
                    </a:cubicBezTo>
                    <a:cubicBezTo>
                      <a:pt x="911" y="870"/>
                      <a:pt x="908" y="872"/>
                      <a:pt x="908" y="873"/>
                    </a:cubicBezTo>
                    <a:cubicBezTo>
                      <a:pt x="907" y="874"/>
                      <a:pt x="911" y="878"/>
                      <a:pt x="906" y="877"/>
                    </a:cubicBezTo>
                    <a:cubicBezTo>
                      <a:pt x="907" y="885"/>
                      <a:pt x="903" y="889"/>
                      <a:pt x="904" y="897"/>
                    </a:cubicBezTo>
                    <a:cubicBezTo>
                      <a:pt x="899" y="895"/>
                      <a:pt x="902" y="901"/>
                      <a:pt x="900" y="903"/>
                    </a:cubicBezTo>
                    <a:cubicBezTo>
                      <a:pt x="900" y="903"/>
                      <a:pt x="897" y="902"/>
                      <a:pt x="897" y="903"/>
                    </a:cubicBezTo>
                    <a:cubicBezTo>
                      <a:pt x="896" y="904"/>
                      <a:pt x="900" y="906"/>
                      <a:pt x="897" y="906"/>
                    </a:cubicBezTo>
                    <a:cubicBezTo>
                      <a:pt x="894" y="906"/>
                      <a:pt x="894" y="914"/>
                      <a:pt x="889" y="914"/>
                    </a:cubicBezTo>
                    <a:cubicBezTo>
                      <a:pt x="889" y="914"/>
                      <a:pt x="886" y="917"/>
                      <a:pt x="885" y="918"/>
                    </a:cubicBezTo>
                    <a:cubicBezTo>
                      <a:pt x="883" y="920"/>
                      <a:pt x="881" y="926"/>
                      <a:pt x="876" y="929"/>
                    </a:cubicBezTo>
                    <a:cubicBezTo>
                      <a:pt x="876" y="931"/>
                      <a:pt x="876" y="934"/>
                      <a:pt x="876" y="936"/>
                    </a:cubicBezTo>
                    <a:cubicBezTo>
                      <a:pt x="873" y="938"/>
                      <a:pt x="870" y="939"/>
                      <a:pt x="871" y="944"/>
                    </a:cubicBezTo>
                    <a:cubicBezTo>
                      <a:pt x="867" y="944"/>
                      <a:pt x="864" y="944"/>
                      <a:pt x="861" y="944"/>
                    </a:cubicBezTo>
                    <a:cubicBezTo>
                      <a:pt x="861" y="945"/>
                      <a:pt x="864" y="945"/>
                      <a:pt x="865" y="946"/>
                    </a:cubicBezTo>
                    <a:cubicBezTo>
                      <a:pt x="865" y="948"/>
                      <a:pt x="862" y="947"/>
                      <a:pt x="859" y="947"/>
                    </a:cubicBezTo>
                    <a:cubicBezTo>
                      <a:pt x="857" y="949"/>
                      <a:pt x="856" y="951"/>
                      <a:pt x="856" y="955"/>
                    </a:cubicBezTo>
                    <a:cubicBezTo>
                      <a:pt x="853" y="953"/>
                      <a:pt x="852" y="953"/>
                      <a:pt x="852" y="957"/>
                    </a:cubicBezTo>
                    <a:cubicBezTo>
                      <a:pt x="850" y="957"/>
                      <a:pt x="851" y="954"/>
                      <a:pt x="850" y="953"/>
                    </a:cubicBezTo>
                    <a:cubicBezTo>
                      <a:pt x="847" y="953"/>
                      <a:pt x="845" y="953"/>
                      <a:pt x="845" y="951"/>
                    </a:cubicBezTo>
                    <a:cubicBezTo>
                      <a:pt x="843" y="952"/>
                      <a:pt x="843" y="955"/>
                      <a:pt x="839" y="955"/>
                    </a:cubicBezTo>
                    <a:cubicBezTo>
                      <a:pt x="838" y="959"/>
                      <a:pt x="842" y="960"/>
                      <a:pt x="843" y="964"/>
                    </a:cubicBezTo>
                    <a:cubicBezTo>
                      <a:pt x="843" y="969"/>
                      <a:pt x="836" y="972"/>
                      <a:pt x="841" y="975"/>
                    </a:cubicBezTo>
                    <a:cubicBezTo>
                      <a:pt x="840" y="980"/>
                      <a:pt x="831" y="975"/>
                      <a:pt x="830" y="979"/>
                    </a:cubicBezTo>
                    <a:cubicBezTo>
                      <a:pt x="827" y="979"/>
                      <a:pt x="829" y="982"/>
                      <a:pt x="828" y="983"/>
                    </a:cubicBezTo>
                    <a:cubicBezTo>
                      <a:pt x="826" y="984"/>
                      <a:pt x="819" y="983"/>
                      <a:pt x="820" y="988"/>
                    </a:cubicBezTo>
                    <a:cubicBezTo>
                      <a:pt x="816" y="985"/>
                      <a:pt x="803" y="985"/>
                      <a:pt x="802" y="990"/>
                    </a:cubicBezTo>
                    <a:cubicBezTo>
                      <a:pt x="802" y="992"/>
                      <a:pt x="804" y="991"/>
                      <a:pt x="804" y="990"/>
                    </a:cubicBezTo>
                    <a:cubicBezTo>
                      <a:pt x="808" y="990"/>
                      <a:pt x="803" y="995"/>
                      <a:pt x="800" y="994"/>
                    </a:cubicBezTo>
                    <a:cubicBezTo>
                      <a:pt x="801" y="998"/>
                      <a:pt x="794" y="1004"/>
                      <a:pt x="798" y="1005"/>
                    </a:cubicBezTo>
                    <a:cubicBezTo>
                      <a:pt x="798" y="1006"/>
                      <a:pt x="795" y="1007"/>
                      <a:pt x="794" y="1007"/>
                    </a:cubicBezTo>
                    <a:cubicBezTo>
                      <a:pt x="794" y="1007"/>
                      <a:pt x="792" y="1005"/>
                      <a:pt x="792" y="1005"/>
                    </a:cubicBezTo>
                    <a:cubicBezTo>
                      <a:pt x="791" y="1005"/>
                      <a:pt x="786" y="1010"/>
                      <a:pt x="787" y="1003"/>
                    </a:cubicBezTo>
                    <a:cubicBezTo>
                      <a:pt x="785" y="1004"/>
                      <a:pt x="784" y="1008"/>
                      <a:pt x="783" y="1005"/>
                    </a:cubicBezTo>
                    <a:cubicBezTo>
                      <a:pt x="780" y="1006"/>
                      <a:pt x="784" y="1016"/>
                      <a:pt x="785" y="1020"/>
                    </a:cubicBezTo>
                    <a:cubicBezTo>
                      <a:pt x="786" y="1025"/>
                      <a:pt x="782" y="1023"/>
                      <a:pt x="781" y="1028"/>
                    </a:cubicBezTo>
                    <a:cubicBezTo>
                      <a:pt x="781" y="1030"/>
                      <a:pt x="781" y="1034"/>
                      <a:pt x="776" y="1033"/>
                    </a:cubicBezTo>
                    <a:cubicBezTo>
                      <a:pt x="775" y="1035"/>
                      <a:pt x="779" y="1036"/>
                      <a:pt x="779" y="1037"/>
                    </a:cubicBezTo>
                    <a:cubicBezTo>
                      <a:pt x="780" y="1040"/>
                      <a:pt x="776" y="1036"/>
                      <a:pt x="776" y="1037"/>
                    </a:cubicBezTo>
                    <a:cubicBezTo>
                      <a:pt x="774" y="1038"/>
                      <a:pt x="774" y="1043"/>
                      <a:pt x="776" y="1042"/>
                    </a:cubicBezTo>
                    <a:cubicBezTo>
                      <a:pt x="775" y="1045"/>
                      <a:pt x="774" y="1043"/>
                      <a:pt x="772" y="1042"/>
                    </a:cubicBezTo>
                    <a:cubicBezTo>
                      <a:pt x="772" y="1042"/>
                      <a:pt x="771" y="1045"/>
                      <a:pt x="770" y="1044"/>
                    </a:cubicBezTo>
                    <a:cubicBezTo>
                      <a:pt x="767" y="1040"/>
                      <a:pt x="771" y="1045"/>
                      <a:pt x="768" y="1048"/>
                    </a:cubicBezTo>
                    <a:cubicBezTo>
                      <a:pt x="765" y="1051"/>
                      <a:pt x="764" y="1047"/>
                      <a:pt x="761" y="1050"/>
                    </a:cubicBezTo>
                    <a:cubicBezTo>
                      <a:pt x="758" y="1055"/>
                      <a:pt x="769" y="1054"/>
                      <a:pt x="762" y="1057"/>
                    </a:cubicBezTo>
                    <a:cubicBezTo>
                      <a:pt x="763" y="1059"/>
                      <a:pt x="766" y="1059"/>
                      <a:pt x="768" y="1059"/>
                    </a:cubicBezTo>
                    <a:cubicBezTo>
                      <a:pt x="767" y="1063"/>
                      <a:pt x="768" y="1065"/>
                      <a:pt x="772" y="1065"/>
                    </a:cubicBezTo>
                    <a:cubicBezTo>
                      <a:pt x="775" y="1069"/>
                      <a:pt x="768" y="1071"/>
                      <a:pt x="768" y="1072"/>
                    </a:cubicBezTo>
                    <a:cubicBezTo>
                      <a:pt x="768" y="1073"/>
                      <a:pt x="769" y="1075"/>
                      <a:pt x="770" y="1074"/>
                    </a:cubicBezTo>
                    <a:cubicBezTo>
                      <a:pt x="768" y="1077"/>
                      <a:pt x="769" y="1074"/>
                      <a:pt x="768" y="1074"/>
                    </a:cubicBezTo>
                    <a:cubicBezTo>
                      <a:pt x="765" y="1074"/>
                      <a:pt x="766" y="1078"/>
                      <a:pt x="761" y="1078"/>
                    </a:cubicBezTo>
                    <a:cubicBezTo>
                      <a:pt x="763" y="1081"/>
                      <a:pt x="762" y="1082"/>
                      <a:pt x="757" y="1082"/>
                    </a:cubicBezTo>
                    <a:cubicBezTo>
                      <a:pt x="758" y="1087"/>
                      <a:pt x="754" y="1086"/>
                      <a:pt x="755" y="1091"/>
                    </a:cubicBezTo>
                    <a:cubicBezTo>
                      <a:pt x="748" y="1092"/>
                      <a:pt x="756" y="1099"/>
                      <a:pt x="749" y="1095"/>
                    </a:cubicBezTo>
                    <a:cubicBezTo>
                      <a:pt x="750" y="1099"/>
                      <a:pt x="748" y="1103"/>
                      <a:pt x="749" y="1108"/>
                    </a:cubicBezTo>
                    <a:cubicBezTo>
                      <a:pt x="750" y="1109"/>
                      <a:pt x="751" y="1110"/>
                      <a:pt x="751" y="1110"/>
                    </a:cubicBezTo>
                    <a:cubicBezTo>
                      <a:pt x="751" y="1112"/>
                      <a:pt x="748" y="1113"/>
                      <a:pt x="751" y="1117"/>
                    </a:cubicBezTo>
                    <a:cubicBezTo>
                      <a:pt x="754" y="1119"/>
                      <a:pt x="751" y="1121"/>
                      <a:pt x="753" y="1126"/>
                    </a:cubicBezTo>
                    <a:cubicBezTo>
                      <a:pt x="755" y="1130"/>
                      <a:pt x="759" y="1132"/>
                      <a:pt x="761" y="1136"/>
                    </a:cubicBezTo>
                    <a:cubicBezTo>
                      <a:pt x="765" y="1139"/>
                      <a:pt x="768" y="1133"/>
                      <a:pt x="772" y="1137"/>
                    </a:cubicBezTo>
                    <a:cubicBezTo>
                      <a:pt x="773" y="1144"/>
                      <a:pt x="766" y="1140"/>
                      <a:pt x="762" y="1141"/>
                    </a:cubicBezTo>
                    <a:cubicBezTo>
                      <a:pt x="755" y="1143"/>
                      <a:pt x="746" y="1146"/>
                      <a:pt x="740" y="1145"/>
                    </a:cubicBezTo>
                    <a:cubicBezTo>
                      <a:pt x="740" y="1145"/>
                      <a:pt x="740" y="1142"/>
                      <a:pt x="740" y="1141"/>
                    </a:cubicBezTo>
                    <a:cubicBezTo>
                      <a:pt x="732" y="1143"/>
                      <a:pt x="730" y="1138"/>
                      <a:pt x="723" y="1137"/>
                    </a:cubicBezTo>
                    <a:cubicBezTo>
                      <a:pt x="723" y="1136"/>
                      <a:pt x="723" y="1134"/>
                      <a:pt x="723" y="1132"/>
                    </a:cubicBezTo>
                    <a:cubicBezTo>
                      <a:pt x="722" y="1127"/>
                      <a:pt x="716" y="1131"/>
                      <a:pt x="716" y="1126"/>
                    </a:cubicBezTo>
                    <a:cubicBezTo>
                      <a:pt x="716" y="1125"/>
                      <a:pt x="714" y="1124"/>
                      <a:pt x="714" y="1123"/>
                    </a:cubicBezTo>
                    <a:cubicBezTo>
                      <a:pt x="714" y="1121"/>
                      <a:pt x="712" y="1121"/>
                      <a:pt x="712" y="1121"/>
                    </a:cubicBezTo>
                    <a:cubicBezTo>
                      <a:pt x="712" y="1119"/>
                      <a:pt x="716" y="1115"/>
                      <a:pt x="712" y="1115"/>
                    </a:cubicBezTo>
                    <a:cubicBezTo>
                      <a:pt x="709" y="1115"/>
                      <a:pt x="712" y="1113"/>
                      <a:pt x="712" y="1111"/>
                    </a:cubicBezTo>
                    <a:cubicBezTo>
                      <a:pt x="712" y="1109"/>
                      <a:pt x="709" y="1109"/>
                      <a:pt x="708" y="1108"/>
                    </a:cubicBezTo>
                    <a:cubicBezTo>
                      <a:pt x="708" y="1106"/>
                      <a:pt x="711" y="1106"/>
                      <a:pt x="710" y="1104"/>
                    </a:cubicBezTo>
                    <a:cubicBezTo>
                      <a:pt x="710" y="1104"/>
                      <a:pt x="709" y="1103"/>
                      <a:pt x="708" y="1102"/>
                    </a:cubicBezTo>
                    <a:cubicBezTo>
                      <a:pt x="708" y="1100"/>
                      <a:pt x="707" y="1097"/>
                      <a:pt x="705" y="1096"/>
                    </a:cubicBezTo>
                    <a:cubicBezTo>
                      <a:pt x="704" y="1094"/>
                      <a:pt x="707" y="1093"/>
                      <a:pt x="707" y="1091"/>
                    </a:cubicBezTo>
                    <a:cubicBezTo>
                      <a:pt x="706" y="1090"/>
                      <a:pt x="703" y="1088"/>
                      <a:pt x="703" y="1089"/>
                    </a:cubicBezTo>
                    <a:cubicBezTo>
                      <a:pt x="703" y="1088"/>
                      <a:pt x="710" y="1085"/>
                      <a:pt x="705" y="1083"/>
                    </a:cubicBezTo>
                    <a:cubicBezTo>
                      <a:pt x="705" y="1082"/>
                      <a:pt x="707" y="1082"/>
                      <a:pt x="708" y="1082"/>
                    </a:cubicBezTo>
                    <a:cubicBezTo>
                      <a:pt x="708" y="1077"/>
                      <a:pt x="708" y="1073"/>
                      <a:pt x="708" y="1068"/>
                    </a:cubicBezTo>
                    <a:cubicBezTo>
                      <a:pt x="707" y="1067"/>
                      <a:pt x="705" y="1066"/>
                      <a:pt x="703" y="1065"/>
                    </a:cubicBezTo>
                    <a:cubicBezTo>
                      <a:pt x="705" y="1059"/>
                      <a:pt x="709" y="1054"/>
                      <a:pt x="707" y="1048"/>
                    </a:cubicBezTo>
                    <a:cubicBezTo>
                      <a:pt x="712" y="1050"/>
                      <a:pt x="711" y="1045"/>
                      <a:pt x="716" y="1046"/>
                    </a:cubicBezTo>
                    <a:cubicBezTo>
                      <a:pt x="716" y="1041"/>
                      <a:pt x="716" y="1035"/>
                      <a:pt x="716" y="1029"/>
                    </a:cubicBezTo>
                    <a:cubicBezTo>
                      <a:pt x="725" y="1030"/>
                      <a:pt x="721" y="1017"/>
                      <a:pt x="725" y="1013"/>
                    </a:cubicBezTo>
                    <a:cubicBezTo>
                      <a:pt x="724" y="1014"/>
                      <a:pt x="722" y="1015"/>
                      <a:pt x="721" y="1013"/>
                    </a:cubicBezTo>
                    <a:cubicBezTo>
                      <a:pt x="718" y="1014"/>
                      <a:pt x="716" y="1018"/>
                      <a:pt x="716" y="1024"/>
                    </a:cubicBezTo>
                    <a:cubicBezTo>
                      <a:pt x="713" y="1022"/>
                      <a:pt x="710" y="1021"/>
                      <a:pt x="710" y="1016"/>
                    </a:cubicBezTo>
                    <a:cubicBezTo>
                      <a:pt x="707" y="1014"/>
                      <a:pt x="716" y="1010"/>
                      <a:pt x="714" y="1009"/>
                    </a:cubicBezTo>
                    <a:cubicBezTo>
                      <a:pt x="710" y="1006"/>
                      <a:pt x="715" y="1010"/>
                      <a:pt x="718" y="1007"/>
                    </a:cubicBezTo>
                    <a:cubicBezTo>
                      <a:pt x="719" y="997"/>
                      <a:pt x="715" y="989"/>
                      <a:pt x="716" y="981"/>
                    </a:cubicBezTo>
                    <a:cubicBezTo>
                      <a:pt x="716" y="981"/>
                      <a:pt x="719" y="981"/>
                      <a:pt x="720" y="981"/>
                    </a:cubicBezTo>
                    <a:cubicBezTo>
                      <a:pt x="718" y="972"/>
                      <a:pt x="720" y="971"/>
                      <a:pt x="720" y="960"/>
                    </a:cubicBezTo>
                    <a:cubicBezTo>
                      <a:pt x="724" y="955"/>
                      <a:pt x="730" y="949"/>
                      <a:pt x="727" y="942"/>
                    </a:cubicBezTo>
                    <a:cubicBezTo>
                      <a:pt x="734" y="950"/>
                      <a:pt x="728" y="928"/>
                      <a:pt x="735" y="936"/>
                    </a:cubicBezTo>
                    <a:cubicBezTo>
                      <a:pt x="734" y="932"/>
                      <a:pt x="734" y="928"/>
                      <a:pt x="733" y="923"/>
                    </a:cubicBezTo>
                    <a:cubicBezTo>
                      <a:pt x="732" y="921"/>
                      <a:pt x="729" y="918"/>
                      <a:pt x="729" y="916"/>
                    </a:cubicBezTo>
                    <a:cubicBezTo>
                      <a:pt x="729" y="913"/>
                      <a:pt x="730" y="912"/>
                      <a:pt x="731" y="910"/>
                    </a:cubicBezTo>
                    <a:cubicBezTo>
                      <a:pt x="731" y="906"/>
                      <a:pt x="729" y="900"/>
                      <a:pt x="735" y="904"/>
                    </a:cubicBezTo>
                    <a:cubicBezTo>
                      <a:pt x="734" y="899"/>
                      <a:pt x="735" y="894"/>
                      <a:pt x="736" y="890"/>
                    </a:cubicBezTo>
                    <a:cubicBezTo>
                      <a:pt x="738" y="886"/>
                      <a:pt x="737" y="888"/>
                      <a:pt x="736" y="884"/>
                    </a:cubicBezTo>
                    <a:cubicBezTo>
                      <a:pt x="736" y="882"/>
                      <a:pt x="741" y="877"/>
                      <a:pt x="738" y="875"/>
                    </a:cubicBezTo>
                    <a:cubicBezTo>
                      <a:pt x="737" y="873"/>
                      <a:pt x="738" y="873"/>
                      <a:pt x="738" y="869"/>
                    </a:cubicBezTo>
                    <a:cubicBezTo>
                      <a:pt x="739" y="867"/>
                      <a:pt x="738" y="864"/>
                      <a:pt x="738" y="862"/>
                    </a:cubicBezTo>
                    <a:cubicBezTo>
                      <a:pt x="739" y="859"/>
                      <a:pt x="740" y="858"/>
                      <a:pt x="740" y="856"/>
                    </a:cubicBezTo>
                    <a:cubicBezTo>
                      <a:pt x="741" y="849"/>
                      <a:pt x="739" y="842"/>
                      <a:pt x="740" y="836"/>
                    </a:cubicBezTo>
                    <a:cubicBezTo>
                      <a:pt x="740" y="833"/>
                      <a:pt x="742" y="832"/>
                      <a:pt x="742" y="830"/>
                    </a:cubicBezTo>
                    <a:cubicBezTo>
                      <a:pt x="741" y="824"/>
                      <a:pt x="736" y="819"/>
                      <a:pt x="736" y="813"/>
                    </a:cubicBezTo>
                    <a:cubicBezTo>
                      <a:pt x="736" y="810"/>
                      <a:pt x="734" y="814"/>
                      <a:pt x="731" y="813"/>
                    </a:cubicBezTo>
                    <a:cubicBezTo>
                      <a:pt x="728" y="809"/>
                      <a:pt x="723" y="804"/>
                      <a:pt x="718" y="804"/>
                    </a:cubicBezTo>
                    <a:cubicBezTo>
                      <a:pt x="717" y="804"/>
                      <a:pt x="715" y="799"/>
                      <a:pt x="714" y="800"/>
                    </a:cubicBezTo>
                    <a:cubicBezTo>
                      <a:pt x="711" y="803"/>
                      <a:pt x="714" y="799"/>
                      <a:pt x="712" y="798"/>
                    </a:cubicBezTo>
                    <a:cubicBezTo>
                      <a:pt x="709" y="796"/>
                      <a:pt x="704" y="800"/>
                      <a:pt x="708" y="795"/>
                    </a:cubicBezTo>
                    <a:cubicBezTo>
                      <a:pt x="708" y="791"/>
                      <a:pt x="703" y="794"/>
                      <a:pt x="701" y="793"/>
                    </a:cubicBezTo>
                    <a:cubicBezTo>
                      <a:pt x="700" y="792"/>
                      <a:pt x="702" y="789"/>
                      <a:pt x="701" y="789"/>
                    </a:cubicBezTo>
                    <a:cubicBezTo>
                      <a:pt x="700" y="788"/>
                      <a:pt x="698" y="788"/>
                      <a:pt x="697" y="787"/>
                    </a:cubicBezTo>
                    <a:cubicBezTo>
                      <a:pt x="695" y="785"/>
                      <a:pt x="692" y="780"/>
                      <a:pt x="692" y="774"/>
                    </a:cubicBezTo>
                    <a:cubicBezTo>
                      <a:pt x="692" y="772"/>
                      <a:pt x="689" y="773"/>
                      <a:pt x="688" y="772"/>
                    </a:cubicBezTo>
                    <a:cubicBezTo>
                      <a:pt x="686" y="771"/>
                      <a:pt x="688" y="763"/>
                      <a:pt x="684" y="763"/>
                    </a:cubicBezTo>
                    <a:cubicBezTo>
                      <a:pt x="681" y="763"/>
                      <a:pt x="679" y="752"/>
                      <a:pt x="677" y="748"/>
                    </a:cubicBezTo>
                    <a:cubicBezTo>
                      <a:pt x="675" y="745"/>
                      <a:pt x="672" y="741"/>
                      <a:pt x="669" y="737"/>
                    </a:cubicBezTo>
                    <a:cubicBezTo>
                      <a:pt x="668" y="735"/>
                      <a:pt x="666" y="734"/>
                      <a:pt x="666" y="733"/>
                    </a:cubicBezTo>
                    <a:cubicBezTo>
                      <a:pt x="665" y="732"/>
                      <a:pt x="666" y="730"/>
                      <a:pt x="666" y="729"/>
                    </a:cubicBezTo>
                    <a:cubicBezTo>
                      <a:pt x="665" y="727"/>
                      <a:pt x="663" y="729"/>
                      <a:pt x="662" y="727"/>
                    </a:cubicBezTo>
                    <a:cubicBezTo>
                      <a:pt x="662" y="727"/>
                      <a:pt x="659" y="713"/>
                      <a:pt x="658" y="724"/>
                    </a:cubicBezTo>
                    <a:cubicBezTo>
                      <a:pt x="654" y="722"/>
                      <a:pt x="657" y="712"/>
                      <a:pt x="656" y="707"/>
                    </a:cubicBezTo>
                    <a:cubicBezTo>
                      <a:pt x="661" y="707"/>
                      <a:pt x="661" y="702"/>
                      <a:pt x="664" y="699"/>
                    </a:cubicBezTo>
                    <a:cubicBezTo>
                      <a:pt x="665" y="694"/>
                      <a:pt x="660" y="696"/>
                      <a:pt x="658" y="694"/>
                    </a:cubicBezTo>
                    <a:cubicBezTo>
                      <a:pt x="658" y="688"/>
                      <a:pt x="661" y="686"/>
                      <a:pt x="660" y="679"/>
                    </a:cubicBezTo>
                    <a:cubicBezTo>
                      <a:pt x="661" y="678"/>
                      <a:pt x="663" y="677"/>
                      <a:pt x="666" y="677"/>
                    </a:cubicBezTo>
                    <a:cubicBezTo>
                      <a:pt x="666" y="676"/>
                      <a:pt x="665" y="673"/>
                      <a:pt x="666" y="672"/>
                    </a:cubicBezTo>
                    <a:cubicBezTo>
                      <a:pt x="666" y="671"/>
                      <a:pt x="669" y="672"/>
                      <a:pt x="669" y="672"/>
                    </a:cubicBezTo>
                    <a:cubicBezTo>
                      <a:pt x="670" y="671"/>
                      <a:pt x="669" y="670"/>
                      <a:pt x="669" y="670"/>
                    </a:cubicBezTo>
                    <a:cubicBezTo>
                      <a:pt x="670" y="669"/>
                      <a:pt x="674" y="666"/>
                      <a:pt x="673" y="666"/>
                    </a:cubicBezTo>
                    <a:cubicBezTo>
                      <a:pt x="673" y="666"/>
                      <a:pt x="671" y="666"/>
                      <a:pt x="671" y="666"/>
                    </a:cubicBezTo>
                    <a:cubicBezTo>
                      <a:pt x="671" y="666"/>
                      <a:pt x="672" y="663"/>
                      <a:pt x="673" y="664"/>
                    </a:cubicBezTo>
                    <a:cubicBezTo>
                      <a:pt x="677" y="669"/>
                      <a:pt x="674" y="661"/>
                      <a:pt x="679" y="660"/>
                    </a:cubicBezTo>
                    <a:cubicBezTo>
                      <a:pt x="682" y="660"/>
                      <a:pt x="680" y="656"/>
                      <a:pt x="682" y="653"/>
                    </a:cubicBezTo>
                    <a:cubicBezTo>
                      <a:pt x="682" y="653"/>
                      <a:pt x="691" y="646"/>
                      <a:pt x="686" y="642"/>
                    </a:cubicBezTo>
                    <a:cubicBezTo>
                      <a:pt x="684" y="639"/>
                      <a:pt x="686" y="641"/>
                      <a:pt x="686" y="638"/>
                    </a:cubicBezTo>
                    <a:cubicBezTo>
                      <a:pt x="686" y="634"/>
                      <a:pt x="682" y="620"/>
                      <a:pt x="684" y="616"/>
                    </a:cubicBezTo>
                    <a:cubicBezTo>
                      <a:pt x="675" y="617"/>
                      <a:pt x="675" y="609"/>
                      <a:pt x="666" y="612"/>
                    </a:cubicBezTo>
                    <a:cubicBezTo>
                      <a:pt x="663" y="613"/>
                      <a:pt x="666" y="615"/>
                      <a:pt x="664" y="619"/>
                    </a:cubicBezTo>
                    <a:cubicBezTo>
                      <a:pt x="654" y="620"/>
                      <a:pt x="650" y="614"/>
                      <a:pt x="641" y="614"/>
                    </a:cubicBezTo>
                    <a:cubicBezTo>
                      <a:pt x="641" y="610"/>
                      <a:pt x="636" y="611"/>
                      <a:pt x="638" y="606"/>
                    </a:cubicBezTo>
                    <a:cubicBezTo>
                      <a:pt x="635" y="605"/>
                      <a:pt x="632" y="606"/>
                      <a:pt x="630" y="604"/>
                    </a:cubicBezTo>
                    <a:cubicBezTo>
                      <a:pt x="630" y="604"/>
                      <a:pt x="631" y="601"/>
                      <a:pt x="630" y="601"/>
                    </a:cubicBezTo>
                    <a:cubicBezTo>
                      <a:pt x="630" y="600"/>
                      <a:pt x="627" y="601"/>
                      <a:pt x="626" y="601"/>
                    </a:cubicBezTo>
                    <a:cubicBezTo>
                      <a:pt x="625" y="599"/>
                      <a:pt x="626" y="595"/>
                      <a:pt x="623" y="595"/>
                    </a:cubicBezTo>
                    <a:cubicBezTo>
                      <a:pt x="623" y="590"/>
                      <a:pt x="626" y="591"/>
                      <a:pt x="623" y="588"/>
                    </a:cubicBezTo>
                    <a:cubicBezTo>
                      <a:pt x="622" y="586"/>
                      <a:pt x="621" y="587"/>
                      <a:pt x="621" y="588"/>
                    </a:cubicBezTo>
                    <a:cubicBezTo>
                      <a:pt x="618" y="586"/>
                      <a:pt x="617" y="582"/>
                      <a:pt x="612" y="582"/>
                    </a:cubicBezTo>
                    <a:cubicBezTo>
                      <a:pt x="614" y="576"/>
                      <a:pt x="605" y="581"/>
                      <a:pt x="608" y="575"/>
                    </a:cubicBezTo>
                    <a:cubicBezTo>
                      <a:pt x="606" y="574"/>
                      <a:pt x="596" y="574"/>
                      <a:pt x="598" y="575"/>
                    </a:cubicBezTo>
                    <a:cubicBezTo>
                      <a:pt x="596" y="574"/>
                      <a:pt x="598" y="572"/>
                      <a:pt x="597" y="571"/>
                    </a:cubicBezTo>
                    <a:cubicBezTo>
                      <a:pt x="596" y="570"/>
                      <a:pt x="594" y="571"/>
                      <a:pt x="593" y="571"/>
                    </a:cubicBezTo>
                    <a:cubicBezTo>
                      <a:pt x="591" y="570"/>
                      <a:pt x="587" y="568"/>
                      <a:pt x="582" y="569"/>
                    </a:cubicBezTo>
                    <a:cubicBezTo>
                      <a:pt x="584" y="562"/>
                      <a:pt x="578" y="566"/>
                      <a:pt x="574" y="563"/>
                    </a:cubicBezTo>
                    <a:cubicBezTo>
                      <a:pt x="574" y="563"/>
                      <a:pt x="575" y="560"/>
                      <a:pt x="574" y="560"/>
                    </a:cubicBezTo>
                    <a:cubicBezTo>
                      <a:pt x="574" y="559"/>
                      <a:pt x="571" y="560"/>
                      <a:pt x="571" y="560"/>
                    </a:cubicBezTo>
                    <a:cubicBezTo>
                      <a:pt x="570" y="559"/>
                      <a:pt x="571" y="557"/>
                      <a:pt x="571" y="556"/>
                    </a:cubicBezTo>
                    <a:cubicBezTo>
                      <a:pt x="570" y="555"/>
                      <a:pt x="567" y="556"/>
                      <a:pt x="567" y="556"/>
                    </a:cubicBezTo>
                    <a:cubicBezTo>
                      <a:pt x="566" y="555"/>
                      <a:pt x="567" y="553"/>
                      <a:pt x="567" y="552"/>
                    </a:cubicBezTo>
                    <a:cubicBezTo>
                      <a:pt x="565" y="551"/>
                      <a:pt x="565" y="554"/>
                      <a:pt x="565" y="554"/>
                    </a:cubicBezTo>
                    <a:cubicBezTo>
                      <a:pt x="564" y="554"/>
                      <a:pt x="560" y="552"/>
                      <a:pt x="559" y="550"/>
                    </a:cubicBezTo>
                    <a:cubicBezTo>
                      <a:pt x="557" y="553"/>
                      <a:pt x="556" y="550"/>
                      <a:pt x="554" y="550"/>
                    </a:cubicBezTo>
                    <a:cubicBezTo>
                      <a:pt x="551" y="551"/>
                      <a:pt x="548" y="554"/>
                      <a:pt x="544" y="554"/>
                    </a:cubicBezTo>
                    <a:cubicBezTo>
                      <a:pt x="540" y="554"/>
                      <a:pt x="540" y="552"/>
                      <a:pt x="537" y="552"/>
                    </a:cubicBezTo>
                    <a:cubicBezTo>
                      <a:pt x="532" y="552"/>
                      <a:pt x="534" y="555"/>
                      <a:pt x="530" y="552"/>
                    </a:cubicBezTo>
                    <a:cubicBezTo>
                      <a:pt x="527" y="551"/>
                      <a:pt x="525" y="552"/>
                      <a:pt x="520" y="550"/>
                    </a:cubicBezTo>
                    <a:cubicBezTo>
                      <a:pt x="519" y="550"/>
                      <a:pt x="519" y="547"/>
                      <a:pt x="518" y="547"/>
                    </a:cubicBezTo>
                    <a:cubicBezTo>
                      <a:pt x="517" y="546"/>
                      <a:pt x="516" y="547"/>
                      <a:pt x="515" y="547"/>
                    </a:cubicBezTo>
                    <a:cubicBezTo>
                      <a:pt x="512" y="546"/>
                      <a:pt x="504" y="545"/>
                      <a:pt x="509" y="541"/>
                    </a:cubicBezTo>
                    <a:cubicBezTo>
                      <a:pt x="504" y="541"/>
                      <a:pt x="503" y="537"/>
                      <a:pt x="498" y="537"/>
                    </a:cubicBezTo>
                    <a:cubicBezTo>
                      <a:pt x="497" y="536"/>
                      <a:pt x="496" y="534"/>
                      <a:pt x="496" y="532"/>
                    </a:cubicBezTo>
                    <a:cubicBezTo>
                      <a:pt x="488" y="531"/>
                      <a:pt x="486" y="525"/>
                      <a:pt x="477" y="524"/>
                    </a:cubicBezTo>
                    <a:cubicBezTo>
                      <a:pt x="476" y="518"/>
                      <a:pt x="472" y="515"/>
                      <a:pt x="474" y="506"/>
                    </a:cubicBezTo>
                    <a:cubicBezTo>
                      <a:pt x="473" y="498"/>
                      <a:pt x="463" y="502"/>
                      <a:pt x="468" y="494"/>
                    </a:cubicBezTo>
                    <a:cubicBezTo>
                      <a:pt x="466" y="494"/>
                      <a:pt x="465" y="495"/>
                      <a:pt x="464" y="496"/>
                    </a:cubicBezTo>
                    <a:cubicBezTo>
                      <a:pt x="462" y="496"/>
                      <a:pt x="463" y="494"/>
                      <a:pt x="462" y="493"/>
                    </a:cubicBezTo>
                    <a:cubicBezTo>
                      <a:pt x="461" y="491"/>
                      <a:pt x="457" y="491"/>
                      <a:pt x="457" y="487"/>
                    </a:cubicBezTo>
                    <a:cubicBezTo>
                      <a:pt x="457" y="485"/>
                      <a:pt x="453" y="485"/>
                      <a:pt x="451" y="485"/>
                    </a:cubicBezTo>
                    <a:cubicBezTo>
                      <a:pt x="451" y="484"/>
                      <a:pt x="454" y="483"/>
                      <a:pt x="453" y="481"/>
                    </a:cubicBezTo>
                    <a:cubicBezTo>
                      <a:pt x="453" y="481"/>
                      <a:pt x="451" y="478"/>
                      <a:pt x="451" y="478"/>
                    </a:cubicBezTo>
                    <a:cubicBezTo>
                      <a:pt x="450" y="477"/>
                      <a:pt x="448" y="478"/>
                      <a:pt x="448" y="478"/>
                    </a:cubicBezTo>
                    <a:cubicBezTo>
                      <a:pt x="446" y="476"/>
                      <a:pt x="447" y="473"/>
                      <a:pt x="446" y="472"/>
                    </a:cubicBezTo>
                    <a:cubicBezTo>
                      <a:pt x="441" y="468"/>
                      <a:pt x="436" y="467"/>
                      <a:pt x="434" y="459"/>
                    </a:cubicBezTo>
                    <a:cubicBezTo>
                      <a:pt x="431" y="456"/>
                      <a:pt x="431" y="460"/>
                      <a:pt x="427" y="457"/>
                    </a:cubicBezTo>
                    <a:cubicBezTo>
                      <a:pt x="428" y="453"/>
                      <a:pt x="424" y="453"/>
                      <a:pt x="423" y="452"/>
                    </a:cubicBezTo>
                    <a:cubicBezTo>
                      <a:pt x="422" y="449"/>
                      <a:pt x="424" y="442"/>
                      <a:pt x="418" y="442"/>
                    </a:cubicBezTo>
                    <a:cubicBezTo>
                      <a:pt x="419" y="433"/>
                      <a:pt x="414" y="429"/>
                      <a:pt x="408" y="427"/>
                    </a:cubicBezTo>
                    <a:cubicBezTo>
                      <a:pt x="407" y="429"/>
                      <a:pt x="406" y="431"/>
                      <a:pt x="405" y="433"/>
                    </a:cubicBezTo>
                    <a:cubicBezTo>
                      <a:pt x="403" y="437"/>
                      <a:pt x="409" y="438"/>
                      <a:pt x="410" y="440"/>
                    </a:cubicBezTo>
                    <a:cubicBezTo>
                      <a:pt x="411" y="441"/>
                      <a:pt x="410" y="444"/>
                      <a:pt x="410" y="444"/>
                    </a:cubicBezTo>
                    <a:cubicBezTo>
                      <a:pt x="410" y="444"/>
                      <a:pt x="412" y="444"/>
                      <a:pt x="412" y="444"/>
                    </a:cubicBezTo>
                    <a:cubicBezTo>
                      <a:pt x="413" y="447"/>
                      <a:pt x="410" y="451"/>
                      <a:pt x="414" y="452"/>
                    </a:cubicBezTo>
                    <a:cubicBezTo>
                      <a:pt x="417" y="452"/>
                      <a:pt x="415" y="457"/>
                      <a:pt x="418" y="461"/>
                    </a:cubicBezTo>
                    <a:cubicBezTo>
                      <a:pt x="418" y="462"/>
                      <a:pt x="419" y="461"/>
                      <a:pt x="420" y="463"/>
                    </a:cubicBezTo>
                    <a:cubicBezTo>
                      <a:pt x="420" y="466"/>
                      <a:pt x="425" y="465"/>
                      <a:pt x="423" y="472"/>
                    </a:cubicBezTo>
                    <a:cubicBezTo>
                      <a:pt x="424" y="474"/>
                      <a:pt x="427" y="474"/>
                      <a:pt x="429" y="474"/>
                    </a:cubicBezTo>
                    <a:cubicBezTo>
                      <a:pt x="427" y="476"/>
                      <a:pt x="431" y="477"/>
                      <a:pt x="431" y="478"/>
                    </a:cubicBezTo>
                    <a:cubicBezTo>
                      <a:pt x="431" y="479"/>
                      <a:pt x="429" y="482"/>
                      <a:pt x="429" y="481"/>
                    </a:cubicBezTo>
                    <a:cubicBezTo>
                      <a:pt x="430" y="484"/>
                      <a:pt x="435" y="483"/>
                      <a:pt x="433" y="489"/>
                    </a:cubicBezTo>
                    <a:cubicBezTo>
                      <a:pt x="430" y="487"/>
                      <a:pt x="429" y="484"/>
                      <a:pt x="423" y="485"/>
                    </a:cubicBezTo>
                    <a:cubicBezTo>
                      <a:pt x="426" y="478"/>
                      <a:pt x="419" y="479"/>
                      <a:pt x="420" y="474"/>
                    </a:cubicBezTo>
                    <a:cubicBezTo>
                      <a:pt x="419" y="471"/>
                      <a:pt x="416" y="470"/>
                      <a:pt x="414" y="468"/>
                    </a:cubicBezTo>
                    <a:cubicBezTo>
                      <a:pt x="412" y="467"/>
                      <a:pt x="411" y="465"/>
                      <a:pt x="410" y="463"/>
                    </a:cubicBezTo>
                    <a:cubicBezTo>
                      <a:pt x="407" y="462"/>
                      <a:pt x="404" y="462"/>
                      <a:pt x="403" y="459"/>
                    </a:cubicBezTo>
                    <a:cubicBezTo>
                      <a:pt x="403" y="454"/>
                      <a:pt x="404" y="457"/>
                      <a:pt x="406" y="457"/>
                    </a:cubicBezTo>
                    <a:cubicBezTo>
                      <a:pt x="408" y="449"/>
                      <a:pt x="400" y="451"/>
                      <a:pt x="401" y="444"/>
                    </a:cubicBezTo>
                    <a:cubicBezTo>
                      <a:pt x="397" y="443"/>
                      <a:pt x="396" y="440"/>
                      <a:pt x="392" y="440"/>
                    </a:cubicBezTo>
                    <a:cubicBezTo>
                      <a:pt x="392" y="436"/>
                      <a:pt x="395" y="436"/>
                      <a:pt x="392" y="431"/>
                    </a:cubicBezTo>
                    <a:cubicBezTo>
                      <a:pt x="391" y="430"/>
                      <a:pt x="390" y="429"/>
                      <a:pt x="390" y="429"/>
                    </a:cubicBezTo>
                    <a:cubicBezTo>
                      <a:pt x="388" y="425"/>
                      <a:pt x="389" y="419"/>
                      <a:pt x="380" y="420"/>
                    </a:cubicBezTo>
                    <a:cubicBezTo>
                      <a:pt x="382" y="418"/>
                      <a:pt x="382" y="417"/>
                      <a:pt x="380" y="414"/>
                    </a:cubicBezTo>
                    <a:cubicBezTo>
                      <a:pt x="380" y="414"/>
                      <a:pt x="379" y="411"/>
                      <a:pt x="379" y="411"/>
                    </a:cubicBezTo>
                    <a:cubicBezTo>
                      <a:pt x="378" y="410"/>
                      <a:pt x="374" y="411"/>
                      <a:pt x="373" y="411"/>
                    </a:cubicBezTo>
                    <a:cubicBezTo>
                      <a:pt x="372" y="409"/>
                      <a:pt x="377" y="409"/>
                      <a:pt x="377" y="409"/>
                    </a:cubicBezTo>
                    <a:cubicBezTo>
                      <a:pt x="376" y="405"/>
                      <a:pt x="365" y="403"/>
                      <a:pt x="360" y="401"/>
                    </a:cubicBezTo>
                    <a:cubicBezTo>
                      <a:pt x="359" y="400"/>
                      <a:pt x="359" y="399"/>
                      <a:pt x="358" y="398"/>
                    </a:cubicBezTo>
                    <a:cubicBezTo>
                      <a:pt x="357" y="395"/>
                      <a:pt x="356" y="394"/>
                      <a:pt x="354" y="392"/>
                    </a:cubicBezTo>
                    <a:cubicBezTo>
                      <a:pt x="353" y="390"/>
                      <a:pt x="353" y="385"/>
                      <a:pt x="351" y="381"/>
                    </a:cubicBezTo>
                    <a:cubicBezTo>
                      <a:pt x="350" y="380"/>
                      <a:pt x="347" y="380"/>
                      <a:pt x="347" y="379"/>
                    </a:cubicBezTo>
                    <a:cubicBezTo>
                      <a:pt x="346" y="376"/>
                      <a:pt x="348" y="372"/>
                      <a:pt x="343" y="373"/>
                    </a:cubicBezTo>
                    <a:cubicBezTo>
                      <a:pt x="344" y="366"/>
                      <a:pt x="340" y="362"/>
                      <a:pt x="336" y="357"/>
                    </a:cubicBezTo>
                    <a:cubicBezTo>
                      <a:pt x="334" y="354"/>
                      <a:pt x="334" y="349"/>
                      <a:pt x="330" y="351"/>
                    </a:cubicBezTo>
                    <a:cubicBezTo>
                      <a:pt x="333" y="329"/>
                      <a:pt x="329" y="316"/>
                      <a:pt x="330" y="289"/>
                    </a:cubicBezTo>
                    <a:cubicBezTo>
                      <a:pt x="330" y="288"/>
                      <a:pt x="328" y="288"/>
                      <a:pt x="328" y="286"/>
                    </a:cubicBezTo>
                    <a:cubicBezTo>
                      <a:pt x="327" y="285"/>
                      <a:pt x="326" y="283"/>
                      <a:pt x="324" y="282"/>
                    </a:cubicBezTo>
                    <a:cubicBezTo>
                      <a:pt x="324" y="281"/>
                      <a:pt x="323" y="280"/>
                      <a:pt x="321" y="280"/>
                    </a:cubicBezTo>
                    <a:cubicBezTo>
                      <a:pt x="320" y="271"/>
                      <a:pt x="312" y="266"/>
                      <a:pt x="306" y="260"/>
                    </a:cubicBezTo>
                    <a:cubicBezTo>
                      <a:pt x="305" y="259"/>
                      <a:pt x="304" y="258"/>
                      <a:pt x="304" y="256"/>
                    </a:cubicBezTo>
                    <a:cubicBezTo>
                      <a:pt x="305" y="257"/>
                      <a:pt x="309" y="259"/>
                      <a:pt x="310" y="256"/>
                    </a:cubicBezTo>
                    <a:cubicBezTo>
                      <a:pt x="313" y="256"/>
                      <a:pt x="312" y="261"/>
                      <a:pt x="317" y="260"/>
                    </a:cubicBezTo>
                    <a:cubicBezTo>
                      <a:pt x="318" y="261"/>
                      <a:pt x="319" y="264"/>
                      <a:pt x="319" y="267"/>
                    </a:cubicBezTo>
                    <a:cubicBezTo>
                      <a:pt x="328" y="266"/>
                      <a:pt x="330" y="272"/>
                      <a:pt x="336" y="274"/>
                    </a:cubicBezTo>
                    <a:cubicBezTo>
                      <a:pt x="335" y="281"/>
                      <a:pt x="339" y="283"/>
                      <a:pt x="341" y="286"/>
                    </a:cubicBezTo>
                    <a:cubicBezTo>
                      <a:pt x="343" y="285"/>
                      <a:pt x="344" y="282"/>
                      <a:pt x="343" y="280"/>
                    </a:cubicBezTo>
                    <a:cubicBezTo>
                      <a:pt x="343" y="278"/>
                      <a:pt x="340" y="278"/>
                      <a:pt x="339" y="276"/>
                    </a:cubicBezTo>
                    <a:cubicBezTo>
                      <a:pt x="338" y="273"/>
                      <a:pt x="338" y="271"/>
                      <a:pt x="338" y="269"/>
                    </a:cubicBezTo>
                    <a:cubicBezTo>
                      <a:pt x="337" y="268"/>
                      <a:pt x="336" y="267"/>
                      <a:pt x="336" y="267"/>
                    </a:cubicBezTo>
                    <a:cubicBezTo>
                      <a:pt x="335" y="266"/>
                      <a:pt x="337" y="264"/>
                      <a:pt x="338" y="265"/>
                    </a:cubicBezTo>
                    <a:cubicBezTo>
                      <a:pt x="335" y="261"/>
                      <a:pt x="331" y="262"/>
                      <a:pt x="332" y="258"/>
                    </a:cubicBezTo>
                    <a:cubicBezTo>
                      <a:pt x="323" y="259"/>
                      <a:pt x="322" y="252"/>
                      <a:pt x="313" y="252"/>
                    </a:cubicBezTo>
                    <a:cubicBezTo>
                      <a:pt x="316" y="246"/>
                      <a:pt x="307" y="251"/>
                      <a:pt x="310" y="245"/>
                    </a:cubicBezTo>
                    <a:cubicBezTo>
                      <a:pt x="308" y="243"/>
                      <a:pt x="305" y="245"/>
                      <a:pt x="302" y="241"/>
                    </a:cubicBezTo>
                    <a:cubicBezTo>
                      <a:pt x="302" y="239"/>
                      <a:pt x="304" y="239"/>
                      <a:pt x="306" y="239"/>
                    </a:cubicBezTo>
                    <a:cubicBezTo>
                      <a:pt x="308" y="234"/>
                      <a:pt x="299" y="237"/>
                      <a:pt x="300" y="237"/>
                    </a:cubicBezTo>
                    <a:cubicBezTo>
                      <a:pt x="298" y="236"/>
                      <a:pt x="300" y="234"/>
                      <a:pt x="298" y="233"/>
                    </a:cubicBezTo>
                    <a:cubicBezTo>
                      <a:pt x="298" y="233"/>
                      <a:pt x="295" y="234"/>
                      <a:pt x="295" y="233"/>
                    </a:cubicBezTo>
                    <a:cubicBezTo>
                      <a:pt x="294" y="232"/>
                      <a:pt x="297" y="231"/>
                      <a:pt x="297" y="230"/>
                    </a:cubicBezTo>
                    <a:cubicBezTo>
                      <a:pt x="296" y="227"/>
                      <a:pt x="294" y="230"/>
                      <a:pt x="291" y="230"/>
                    </a:cubicBezTo>
                    <a:cubicBezTo>
                      <a:pt x="287" y="227"/>
                      <a:pt x="289" y="223"/>
                      <a:pt x="287" y="220"/>
                    </a:cubicBezTo>
                    <a:cubicBezTo>
                      <a:pt x="286" y="219"/>
                      <a:pt x="284" y="218"/>
                      <a:pt x="282" y="219"/>
                    </a:cubicBezTo>
                    <a:cubicBezTo>
                      <a:pt x="288" y="208"/>
                      <a:pt x="267" y="215"/>
                      <a:pt x="269" y="204"/>
                    </a:cubicBezTo>
                    <a:cubicBezTo>
                      <a:pt x="270" y="204"/>
                      <a:pt x="272" y="204"/>
                      <a:pt x="274" y="204"/>
                    </a:cubicBezTo>
                    <a:cubicBezTo>
                      <a:pt x="275" y="199"/>
                      <a:pt x="266" y="205"/>
                      <a:pt x="269" y="198"/>
                    </a:cubicBezTo>
                    <a:cubicBezTo>
                      <a:pt x="265" y="198"/>
                      <a:pt x="261" y="198"/>
                      <a:pt x="257" y="198"/>
                    </a:cubicBezTo>
                    <a:cubicBezTo>
                      <a:pt x="262" y="195"/>
                      <a:pt x="255" y="194"/>
                      <a:pt x="259" y="192"/>
                    </a:cubicBezTo>
                    <a:cubicBezTo>
                      <a:pt x="260" y="189"/>
                      <a:pt x="254" y="189"/>
                      <a:pt x="255" y="191"/>
                    </a:cubicBezTo>
                    <a:cubicBezTo>
                      <a:pt x="252" y="187"/>
                      <a:pt x="255" y="186"/>
                      <a:pt x="252" y="181"/>
                    </a:cubicBezTo>
                    <a:cubicBezTo>
                      <a:pt x="248" y="181"/>
                      <a:pt x="244" y="181"/>
                      <a:pt x="241" y="181"/>
                    </a:cubicBezTo>
                    <a:cubicBezTo>
                      <a:pt x="242" y="179"/>
                      <a:pt x="243" y="177"/>
                      <a:pt x="244" y="174"/>
                    </a:cubicBezTo>
                    <a:cubicBezTo>
                      <a:pt x="243" y="170"/>
                      <a:pt x="239" y="173"/>
                      <a:pt x="242" y="168"/>
                    </a:cubicBezTo>
                    <a:cubicBezTo>
                      <a:pt x="236" y="169"/>
                      <a:pt x="232" y="171"/>
                      <a:pt x="224" y="170"/>
                    </a:cubicBezTo>
                    <a:cubicBezTo>
                      <a:pt x="224" y="165"/>
                      <a:pt x="219" y="163"/>
                      <a:pt x="214" y="161"/>
                    </a:cubicBezTo>
                    <a:cubicBezTo>
                      <a:pt x="213" y="160"/>
                      <a:pt x="210" y="160"/>
                      <a:pt x="209" y="159"/>
                    </a:cubicBezTo>
                    <a:cubicBezTo>
                      <a:pt x="208" y="159"/>
                      <a:pt x="209" y="156"/>
                      <a:pt x="209" y="155"/>
                    </a:cubicBezTo>
                    <a:cubicBezTo>
                      <a:pt x="208" y="154"/>
                      <a:pt x="204" y="156"/>
                      <a:pt x="205" y="153"/>
                    </a:cubicBezTo>
                    <a:cubicBezTo>
                      <a:pt x="199" y="151"/>
                      <a:pt x="186" y="157"/>
                      <a:pt x="183" y="153"/>
                    </a:cubicBezTo>
                    <a:cubicBezTo>
                      <a:pt x="183" y="153"/>
                      <a:pt x="183" y="151"/>
                      <a:pt x="183" y="151"/>
                    </a:cubicBezTo>
                    <a:cubicBezTo>
                      <a:pt x="181" y="151"/>
                      <a:pt x="179" y="153"/>
                      <a:pt x="179" y="153"/>
                    </a:cubicBezTo>
                    <a:cubicBezTo>
                      <a:pt x="177" y="153"/>
                      <a:pt x="177" y="147"/>
                      <a:pt x="170" y="150"/>
                    </a:cubicBezTo>
                    <a:cubicBezTo>
                      <a:pt x="170" y="145"/>
                      <a:pt x="161" y="147"/>
                      <a:pt x="166" y="142"/>
                    </a:cubicBezTo>
                    <a:cubicBezTo>
                      <a:pt x="165" y="142"/>
                      <a:pt x="164" y="144"/>
                      <a:pt x="162" y="144"/>
                    </a:cubicBezTo>
                    <a:cubicBezTo>
                      <a:pt x="161" y="144"/>
                      <a:pt x="160" y="142"/>
                      <a:pt x="160" y="142"/>
                    </a:cubicBezTo>
                    <a:cubicBezTo>
                      <a:pt x="157" y="143"/>
                      <a:pt x="154" y="147"/>
                      <a:pt x="151" y="144"/>
                    </a:cubicBezTo>
                    <a:cubicBezTo>
                      <a:pt x="147" y="144"/>
                      <a:pt x="150" y="151"/>
                      <a:pt x="149" y="153"/>
                    </a:cubicBezTo>
                    <a:cubicBezTo>
                      <a:pt x="148" y="153"/>
                      <a:pt x="146" y="151"/>
                      <a:pt x="144" y="151"/>
                    </a:cubicBezTo>
                    <a:cubicBezTo>
                      <a:pt x="141" y="152"/>
                      <a:pt x="143" y="155"/>
                      <a:pt x="142" y="155"/>
                    </a:cubicBezTo>
                    <a:cubicBezTo>
                      <a:pt x="140" y="156"/>
                      <a:pt x="133" y="155"/>
                      <a:pt x="131" y="157"/>
                    </a:cubicBezTo>
                    <a:cubicBezTo>
                      <a:pt x="129" y="158"/>
                      <a:pt x="129" y="160"/>
                      <a:pt x="127" y="161"/>
                    </a:cubicBezTo>
                    <a:cubicBezTo>
                      <a:pt x="124" y="161"/>
                      <a:pt x="123" y="159"/>
                      <a:pt x="119" y="159"/>
                    </a:cubicBezTo>
                    <a:cubicBezTo>
                      <a:pt x="122" y="156"/>
                      <a:pt x="127" y="155"/>
                      <a:pt x="125" y="148"/>
                    </a:cubicBezTo>
                    <a:cubicBezTo>
                      <a:pt x="128" y="148"/>
                      <a:pt x="129" y="146"/>
                      <a:pt x="129" y="144"/>
                    </a:cubicBezTo>
                    <a:cubicBezTo>
                      <a:pt x="128" y="142"/>
                      <a:pt x="125" y="142"/>
                      <a:pt x="123" y="142"/>
                    </a:cubicBezTo>
                    <a:cubicBezTo>
                      <a:pt x="121" y="144"/>
                      <a:pt x="121" y="147"/>
                      <a:pt x="118" y="150"/>
                    </a:cubicBezTo>
                    <a:cubicBezTo>
                      <a:pt x="116" y="151"/>
                      <a:pt x="116" y="153"/>
                      <a:pt x="114" y="153"/>
                    </a:cubicBezTo>
                    <a:cubicBezTo>
                      <a:pt x="112" y="153"/>
                      <a:pt x="112" y="158"/>
                      <a:pt x="108" y="157"/>
                    </a:cubicBezTo>
                    <a:cubicBezTo>
                      <a:pt x="109" y="160"/>
                      <a:pt x="107" y="161"/>
                      <a:pt x="105" y="161"/>
                    </a:cubicBezTo>
                    <a:cubicBezTo>
                      <a:pt x="105" y="163"/>
                      <a:pt x="105" y="166"/>
                      <a:pt x="105" y="168"/>
                    </a:cubicBezTo>
                    <a:cubicBezTo>
                      <a:pt x="99" y="170"/>
                      <a:pt x="98" y="176"/>
                      <a:pt x="93" y="179"/>
                    </a:cubicBezTo>
                    <a:cubicBezTo>
                      <a:pt x="93" y="180"/>
                      <a:pt x="90" y="179"/>
                      <a:pt x="90" y="179"/>
                    </a:cubicBezTo>
                    <a:cubicBezTo>
                      <a:pt x="89" y="180"/>
                      <a:pt x="90" y="183"/>
                      <a:pt x="90" y="183"/>
                    </a:cubicBezTo>
                    <a:cubicBezTo>
                      <a:pt x="89" y="183"/>
                      <a:pt x="82" y="183"/>
                      <a:pt x="84" y="185"/>
                    </a:cubicBezTo>
                    <a:cubicBezTo>
                      <a:pt x="88" y="188"/>
                      <a:pt x="79" y="187"/>
                      <a:pt x="77" y="191"/>
                    </a:cubicBezTo>
                    <a:cubicBezTo>
                      <a:pt x="76" y="191"/>
                      <a:pt x="74" y="197"/>
                      <a:pt x="73" y="196"/>
                    </a:cubicBezTo>
                    <a:cubicBezTo>
                      <a:pt x="71" y="194"/>
                      <a:pt x="72" y="195"/>
                      <a:pt x="71" y="198"/>
                    </a:cubicBezTo>
                    <a:cubicBezTo>
                      <a:pt x="68" y="198"/>
                      <a:pt x="66" y="198"/>
                      <a:pt x="64" y="198"/>
                    </a:cubicBezTo>
                    <a:cubicBezTo>
                      <a:pt x="60" y="200"/>
                      <a:pt x="67" y="201"/>
                      <a:pt x="58" y="202"/>
                    </a:cubicBezTo>
                    <a:cubicBezTo>
                      <a:pt x="54" y="202"/>
                      <a:pt x="51" y="202"/>
                      <a:pt x="47" y="204"/>
                    </a:cubicBezTo>
                    <a:cubicBezTo>
                      <a:pt x="44" y="205"/>
                      <a:pt x="44" y="210"/>
                      <a:pt x="39" y="207"/>
                    </a:cubicBezTo>
                    <a:cubicBezTo>
                      <a:pt x="39" y="202"/>
                      <a:pt x="45" y="204"/>
                      <a:pt x="49" y="202"/>
                    </a:cubicBezTo>
                    <a:cubicBezTo>
                      <a:pt x="50" y="201"/>
                      <a:pt x="50" y="202"/>
                      <a:pt x="50" y="200"/>
                    </a:cubicBezTo>
                    <a:cubicBezTo>
                      <a:pt x="51" y="197"/>
                      <a:pt x="55" y="198"/>
                      <a:pt x="58" y="198"/>
                    </a:cubicBezTo>
                    <a:cubicBezTo>
                      <a:pt x="61" y="198"/>
                      <a:pt x="59" y="194"/>
                      <a:pt x="60" y="192"/>
                    </a:cubicBezTo>
                    <a:cubicBezTo>
                      <a:pt x="61" y="191"/>
                      <a:pt x="62" y="196"/>
                      <a:pt x="65" y="191"/>
                    </a:cubicBezTo>
                    <a:cubicBezTo>
                      <a:pt x="66" y="190"/>
                      <a:pt x="67" y="191"/>
                      <a:pt x="67" y="189"/>
                    </a:cubicBezTo>
                    <a:cubicBezTo>
                      <a:pt x="67" y="186"/>
                      <a:pt x="72" y="187"/>
                      <a:pt x="75" y="185"/>
                    </a:cubicBezTo>
                    <a:cubicBezTo>
                      <a:pt x="75" y="182"/>
                      <a:pt x="75" y="179"/>
                      <a:pt x="75" y="176"/>
                    </a:cubicBezTo>
                    <a:cubicBezTo>
                      <a:pt x="81" y="182"/>
                      <a:pt x="75" y="170"/>
                      <a:pt x="82" y="172"/>
                    </a:cubicBezTo>
                    <a:cubicBezTo>
                      <a:pt x="83" y="167"/>
                      <a:pt x="74" y="173"/>
                      <a:pt x="77" y="166"/>
                    </a:cubicBezTo>
                    <a:cubicBezTo>
                      <a:pt x="75" y="171"/>
                      <a:pt x="63" y="165"/>
                      <a:pt x="62" y="170"/>
                    </a:cubicBezTo>
                    <a:cubicBezTo>
                      <a:pt x="59" y="171"/>
                      <a:pt x="61" y="167"/>
                      <a:pt x="60" y="166"/>
                    </a:cubicBezTo>
                    <a:cubicBezTo>
                      <a:pt x="57" y="165"/>
                      <a:pt x="52" y="168"/>
                      <a:pt x="49" y="166"/>
                    </a:cubicBezTo>
                    <a:cubicBezTo>
                      <a:pt x="51" y="162"/>
                      <a:pt x="46" y="164"/>
                      <a:pt x="45" y="163"/>
                    </a:cubicBezTo>
                    <a:cubicBezTo>
                      <a:pt x="44" y="161"/>
                      <a:pt x="46" y="160"/>
                      <a:pt x="47" y="161"/>
                    </a:cubicBezTo>
                    <a:cubicBezTo>
                      <a:pt x="43" y="156"/>
                      <a:pt x="40" y="157"/>
                      <a:pt x="37" y="151"/>
                    </a:cubicBezTo>
                    <a:cubicBezTo>
                      <a:pt x="35" y="154"/>
                      <a:pt x="29" y="153"/>
                      <a:pt x="24" y="153"/>
                    </a:cubicBezTo>
                    <a:cubicBezTo>
                      <a:pt x="24" y="151"/>
                      <a:pt x="25" y="150"/>
                      <a:pt x="26" y="150"/>
                    </a:cubicBezTo>
                    <a:cubicBezTo>
                      <a:pt x="25" y="146"/>
                      <a:pt x="19" y="147"/>
                      <a:pt x="21" y="140"/>
                    </a:cubicBezTo>
                    <a:cubicBezTo>
                      <a:pt x="20" y="138"/>
                      <a:pt x="17" y="136"/>
                      <a:pt x="17" y="138"/>
                    </a:cubicBezTo>
                    <a:cubicBezTo>
                      <a:pt x="12" y="138"/>
                      <a:pt x="16" y="133"/>
                      <a:pt x="17" y="131"/>
                    </a:cubicBezTo>
                    <a:cubicBezTo>
                      <a:pt x="17" y="130"/>
                      <a:pt x="16" y="128"/>
                      <a:pt x="17" y="127"/>
                    </a:cubicBezTo>
                    <a:cubicBezTo>
                      <a:pt x="17" y="127"/>
                      <a:pt x="20" y="128"/>
                      <a:pt x="21" y="127"/>
                    </a:cubicBezTo>
                    <a:cubicBezTo>
                      <a:pt x="22" y="126"/>
                      <a:pt x="21" y="123"/>
                      <a:pt x="22" y="122"/>
                    </a:cubicBezTo>
                    <a:cubicBezTo>
                      <a:pt x="27" y="121"/>
                      <a:pt x="34" y="120"/>
                      <a:pt x="37" y="118"/>
                    </a:cubicBezTo>
                    <a:cubicBezTo>
                      <a:pt x="40" y="116"/>
                      <a:pt x="42" y="117"/>
                      <a:pt x="45" y="116"/>
                    </a:cubicBezTo>
                    <a:cubicBezTo>
                      <a:pt x="48" y="115"/>
                      <a:pt x="42" y="111"/>
                      <a:pt x="52" y="112"/>
                    </a:cubicBezTo>
                    <a:cubicBezTo>
                      <a:pt x="51" y="108"/>
                      <a:pt x="51" y="104"/>
                      <a:pt x="49" y="97"/>
                    </a:cubicBezTo>
                    <a:cubicBezTo>
                      <a:pt x="45" y="93"/>
                      <a:pt x="34" y="104"/>
                      <a:pt x="30" y="99"/>
                    </a:cubicBezTo>
                    <a:cubicBezTo>
                      <a:pt x="27" y="96"/>
                      <a:pt x="29" y="101"/>
                      <a:pt x="22" y="101"/>
                    </a:cubicBezTo>
                    <a:cubicBezTo>
                      <a:pt x="21" y="98"/>
                      <a:pt x="14" y="100"/>
                      <a:pt x="9" y="97"/>
                    </a:cubicBezTo>
                    <a:cubicBezTo>
                      <a:pt x="9" y="97"/>
                      <a:pt x="13" y="94"/>
                      <a:pt x="9" y="94"/>
                    </a:cubicBezTo>
                    <a:cubicBezTo>
                      <a:pt x="6" y="93"/>
                      <a:pt x="3" y="92"/>
                      <a:pt x="2" y="86"/>
                    </a:cubicBezTo>
                    <a:cubicBezTo>
                      <a:pt x="13" y="87"/>
                      <a:pt x="0" y="81"/>
                      <a:pt x="13" y="82"/>
                    </a:cubicBezTo>
                    <a:cubicBezTo>
                      <a:pt x="15" y="82"/>
                      <a:pt x="14" y="81"/>
                      <a:pt x="13" y="81"/>
                    </a:cubicBezTo>
                    <a:cubicBezTo>
                      <a:pt x="14" y="77"/>
                      <a:pt x="17" y="81"/>
                      <a:pt x="17" y="81"/>
                    </a:cubicBezTo>
                    <a:cubicBezTo>
                      <a:pt x="20" y="81"/>
                      <a:pt x="21" y="78"/>
                      <a:pt x="24" y="79"/>
                    </a:cubicBezTo>
                    <a:cubicBezTo>
                      <a:pt x="25" y="79"/>
                      <a:pt x="26" y="82"/>
                      <a:pt x="28" y="82"/>
                    </a:cubicBezTo>
                    <a:cubicBezTo>
                      <a:pt x="32" y="83"/>
                      <a:pt x="36" y="81"/>
                      <a:pt x="41" y="82"/>
                    </a:cubicBezTo>
                    <a:cubicBezTo>
                      <a:pt x="44" y="83"/>
                      <a:pt x="44" y="84"/>
                      <a:pt x="47" y="82"/>
                    </a:cubicBezTo>
                    <a:cubicBezTo>
                      <a:pt x="49" y="82"/>
                      <a:pt x="47" y="81"/>
                      <a:pt x="47" y="79"/>
                    </a:cubicBezTo>
                    <a:cubicBezTo>
                      <a:pt x="49" y="79"/>
                      <a:pt x="50" y="78"/>
                      <a:pt x="50" y="77"/>
                    </a:cubicBezTo>
                    <a:cubicBezTo>
                      <a:pt x="51" y="72"/>
                      <a:pt x="42" y="78"/>
                      <a:pt x="45" y="71"/>
                    </a:cubicBezTo>
                    <a:cubicBezTo>
                      <a:pt x="40" y="70"/>
                      <a:pt x="35" y="69"/>
                      <a:pt x="30" y="68"/>
                    </a:cubicBezTo>
                    <a:cubicBezTo>
                      <a:pt x="32" y="64"/>
                      <a:pt x="32" y="65"/>
                      <a:pt x="28" y="62"/>
                    </a:cubicBezTo>
                    <a:cubicBezTo>
                      <a:pt x="27" y="62"/>
                      <a:pt x="27" y="60"/>
                      <a:pt x="26" y="60"/>
                    </a:cubicBezTo>
                    <a:cubicBezTo>
                      <a:pt x="25" y="59"/>
                      <a:pt x="21" y="60"/>
                      <a:pt x="19" y="58"/>
                    </a:cubicBezTo>
                    <a:cubicBezTo>
                      <a:pt x="19" y="58"/>
                      <a:pt x="22" y="52"/>
                      <a:pt x="19" y="53"/>
                    </a:cubicBezTo>
                    <a:cubicBezTo>
                      <a:pt x="18" y="53"/>
                      <a:pt x="19" y="55"/>
                      <a:pt x="17" y="55"/>
                    </a:cubicBezTo>
                    <a:cubicBezTo>
                      <a:pt x="15" y="54"/>
                      <a:pt x="14" y="52"/>
                      <a:pt x="11" y="53"/>
                    </a:cubicBezTo>
                    <a:cubicBezTo>
                      <a:pt x="15" y="47"/>
                      <a:pt x="23" y="46"/>
                      <a:pt x="30" y="43"/>
                    </a:cubicBezTo>
                    <a:cubicBezTo>
                      <a:pt x="28" y="37"/>
                      <a:pt x="35" y="37"/>
                      <a:pt x="37" y="34"/>
                    </a:cubicBezTo>
                    <a:cubicBezTo>
                      <a:pt x="39" y="32"/>
                      <a:pt x="37" y="28"/>
                      <a:pt x="39" y="27"/>
                    </a:cubicBezTo>
                    <a:cubicBezTo>
                      <a:pt x="44" y="31"/>
                      <a:pt x="44" y="28"/>
                      <a:pt x="52" y="28"/>
                    </a:cubicBezTo>
                    <a:cubicBezTo>
                      <a:pt x="56" y="23"/>
                      <a:pt x="62" y="19"/>
                      <a:pt x="73" y="21"/>
                    </a:cubicBezTo>
                    <a:cubicBezTo>
                      <a:pt x="75" y="22"/>
                      <a:pt x="74" y="18"/>
                      <a:pt x="75" y="17"/>
                    </a:cubicBezTo>
                    <a:cubicBezTo>
                      <a:pt x="78" y="15"/>
                      <a:pt x="85" y="19"/>
                      <a:pt x="86" y="14"/>
                    </a:cubicBezTo>
                    <a:cubicBezTo>
                      <a:pt x="88" y="13"/>
                      <a:pt x="89" y="17"/>
                      <a:pt x="90" y="17"/>
                    </a:cubicBezTo>
                    <a:cubicBezTo>
                      <a:pt x="93" y="18"/>
                      <a:pt x="96" y="16"/>
                      <a:pt x="95" y="21"/>
                    </a:cubicBezTo>
                    <a:cubicBezTo>
                      <a:pt x="103" y="21"/>
                      <a:pt x="111" y="21"/>
                      <a:pt x="119" y="21"/>
                    </a:cubicBezTo>
                    <a:cubicBezTo>
                      <a:pt x="111" y="29"/>
                      <a:pt x="132" y="18"/>
                      <a:pt x="125" y="27"/>
                    </a:cubicBezTo>
                    <a:cubicBezTo>
                      <a:pt x="129" y="27"/>
                      <a:pt x="132" y="26"/>
                      <a:pt x="132" y="23"/>
                    </a:cubicBezTo>
                    <a:cubicBezTo>
                      <a:pt x="136" y="27"/>
                      <a:pt x="144" y="25"/>
                      <a:pt x="149" y="27"/>
                    </a:cubicBezTo>
                    <a:cubicBezTo>
                      <a:pt x="150" y="27"/>
                      <a:pt x="149" y="28"/>
                      <a:pt x="151" y="28"/>
                    </a:cubicBezTo>
                    <a:cubicBezTo>
                      <a:pt x="153" y="28"/>
                      <a:pt x="153" y="30"/>
                      <a:pt x="155" y="30"/>
                    </a:cubicBezTo>
                    <a:cubicBezTo>
                      <a:pt x="160" y="31"/>
                      <a:pt x="161" y="27"/>
                      <a:pt x="164" y="30"/>
                    </a:cubicBezTo>
                    <a:cubicBezTo>
                      <a:pt x="165" y="31"/>
                      <a:pt x="186" y="31"/>
                      <a:pt x="188" y="32"/>
                    </a:cubicBezTo>
                    <a:cubicBezTo>
                      <a:pt x="191" y="34"/>
                      <a:pt x="202" y="35"/>
                      <a:pt x="209" y="36"/>
                    </a:cubicBezTo>
                    <a:cubicBezTo>
                      <a:pt x="211" y="38"/>
                      <a:pt x="214" y="40"/>
                      <a:pt x="214" y="43"/>
                    </a:cubicBezTo>
                    <a:cubicBezTo>
                      <a:pt x="221" y="44"/>
                      <a:pt x="224" y="48"/>
                      <a:pt x="229" y="45"/>
                    </a:cubicBezTo>
                    <a:cubicBezTo>
                      <a:pt x="230" y="51"/>
                      <a:pt x="239" y="48"/>
                      <a:pt x="244" y="49"/>
                    </a:cubicBezTo>
                    <a:cubicBezTo>
                      <a:pt x="244" y="47"/>
                      <a:pt x="242" y="47"/>
                      <a:pt x="241" y="47"/>
                    </a:cubicBezTo>
                    <a:cubicBezTo>
                      <a:pt x="244" y="43"/>
                      <a:pt x="249" y="39"/>
                      <a:pt x="255" y="38"/>
                    </a:cubicBezTo>
                    <a:cubicBezTo>
                      <a:pt x="255" y="41"/>
                      <a:pt x="257" y="42"/>
                      <a:pt x="257" y="40"/>
                    </a:cubicBezTo>
                    <a:cubicBezTo>
                      <a:pt x="259" y="40"/>
                      <a:pt x="259" y="43"/>
                      <a:pt x="261" y="43"/>
                    </a:cubicBezTo>
                    <a:cubicBezTo>
                      <a:pt x="265" y="44"/>
                      <a:pt x="265" y="41"/>
                      <a:pt x="265" y="38"/>
                    </a:cubicBezTo>
                    <a:cubicBezTo>
                      <a:pt x="269" y="37"/>
                      <a:pt x="270" y="39"/>
                      <a:pt x="272" y="40"/>
                    </a:cubicBezTo>
                    <a:cubicBezTo>
                      <a:pt x="274" y="38"/>
                      <a:pt x="272" y="35"/>
                      <a:pt x="276" y="32"/>
                    </a:cubicBezTo>
                    <a:cubicBezTo>
                      <a:pt x="279" y="32"/>
                      <a:pt x="281" y="35"/>
                      <a:pt x="282" y="32"/>
                    </a:cubicBezTo>
                    <a:cubicBezTo>
                      <a:pt x="285" y="33"/>
                      <a:pt x="283" y="36"/>
                      <a:pt x="280" y="36"/>
                    </a:cubicBezTo>
                    <a:cubicBezTo>
                      <a:pt x="282" y="41"/>
                      <a:pt x="295" y="31"/>
                      <a:pt x="298" y="38"/>
                    </a:cubicBezTo>
                    <a:cubicBezTo>
                      <a:pt x="304" y="38"/>
                      <a:pt x="294" y="32"/>
                      <a:pt x="300" y="32"/>
                    </a:cubicBezTo>
                    <a:cubicBezTo>
                      <a:pt x="301" y="30"/>
                      <a:pt x="303" y="28"/>
                      <a:pt x="306" y="28"/>
                    </a:cubicBezTo>
                    <a:cubicBezTo>
                      <a:pt x="306" y="30"/>
                      <a:pt x="306" y="32"/>
                      <a:pt x="306" y="34"/>
                    </a:cubicBezTo>
                    <a:cubicBezTo>
                      <a:pt x="310" y="30"/>
                      <a:pt x="311" y="37"/>
                      <a:pt x="315" y="38"/>
                    </a:cubicBezTo>
                    <a:cubicBezTo>
                      <a:pt x="321" y="38"/>
                      <a:pt x="325" y="37"/>
                      <a:pt x="326" y="34"/>
                    </a:cubicBezTo>
                    <a:cubicBezTo>
                      <a:pt x="329" y="36"/>
                      <a:pt x="334" y="36"/>
                      <a:pt x="332" y="41"/>
                    </a:cubicBezTo>
                    <a:cubicBezTo>
                      <a:pt x="336" y="40"/>
                      <a:pt x="341" y="39"/>
                      <a:pt x="341" y="34"/>
                    </a:cubicBezTo>
                    <a:cubicBezTo>
                      <a:pt x="346" y="37"/>
                      <a:pt x="348" y="33"/>
                      <a:pt x="352" y="38"/>
                    </a:cubicBezTo>
                    <a:cubicBezTo>
                      <a:pt x="357" y="38"/>
                      <a:pt x="361" y="38"/>
                      <a:pt x="365" y="38"/>
                    </a:cubicBezTo>
                    <a:cubicBezTo>
                      <a:pt x="366" y="38"/>
                      <a:pt x="363" y="41"/>
                      <a:pt x="364" y="41"/>
                    </a:cubicBezTo>
                    <a:cubicBezTo>
                      <a:pt x="363" y="41"/>
                      <a:pt x="369" y="43"/>
                      <a:pt x="367" y="43"/>
                    </a:cubicBezTo>
                    <a:cubicBezTo>
                      <a:pt x="369" y="44"/>
                      <a:pt x="370" y="41"/>
                      <a:pt x="373" y="41"/>
                    </a:cubicBezTo>
                    <a:cubicBezTo>
                      <a:pt x="373" y="42"/>
                      <a:pt x="373" y="45"/>
                      <a:pt x="373" y="45"/>
                    </a:cubicBezTo>
                    <a:cubicBezTo>
                      <a:pt x="378" y="48"/>
                      <a:pt x="386" y="44"/>
                      <a:pt x="392" y="45"/>
                    </a:cubicBezTo>
                    <a:cubicBezTo>
                      <a:pt x="392" y="47"/>
                      <a:pt x="395" y="47"/>
                      <a:pt x="397" y="47"/>
                    </a:cubicBezTo>
                    <a:cubicBezTo>
                      <a:pt x="394" y="54"/>
                      <a:pt x="404" y="48"/>
                      <a:pt x="403" y="53"/>
                    </a:cubicBezTo>
                    <a:cubicBezTo>
                      <a:pt x="404" y="57"/>
                      <a:pt x="399" y="55"/>
                      <a:pt x="399" y="58"/>
                    </a:cubicBezTo>
                    <a:cubicBezTo>
                      <a:pt x="398" y="61"/>
                      <a:pt x="401" y="62"/>
                      <a:pt x="401" y="64"/>
                    </a:cubicBezTo>
                    <a:cubicBezTo>
                      <a:pt x="421" y="62"/>
                      <a:pt x="438" y="61"/>
                      <a:pt x="453" y="68"/>
                    </a:cubicBezTo>
                    <a:cubicBezTo>
                      <a:pt x="452" y="69"/>
                      <a:pt x="451" y="71"/>
                      <a:pt x="451" y="73"/>
                    </a:cubicBezTo>
                    <a:cubicBezTo>
                      <a:pt x="455" y="73"/>
                      <a:pt x="455" y="71"/>
                      <a:pt x="459" y="71"/>
                    </a:cubicBezTo>
                    <a:cubicBezTo>
                      <a:pt x="457" y="65"/>
                      <a:pt x="458" y="67"/>
                      <a:pt x="457" y="60"/>
                    </a:cubicBezTo>
                    <a:cubicBezTo>
                      <a:pt x="458" y="57"/>
                      <a:pt x="472" y="57"/>
                      <a:pt x="468" y="55"/>
                    </a:cubicBezTo>
                    <a:cubicBezTo>
                      <a:pt x="469" y="51"/>
                      <a:pt x="471" y="54"/>
                      <a:pt x="474" y="55"/>
                    </a:cubicBezTo>
                    <a:cubicBezTo>
                      <a:pt x="474" y="57"/>
                      <a:pt x="477" y="56"/>
                      <a:pt x="477" y="58"/>
                    </a:cubicBezTo>
                    <a:cubicBezTo>
                      <a:pt x="485" y="60"/>
                      <a:pt x="490" y="57"/>
                      <a:pt x="496" y="58"/>
                    </a:cubicBezTo>
                    <a:cubicBezTo>
                      <a:pt x="496" y="58"/>
                      <a:pt x="496" y="60"/>
                      <a:pt x="498" y="60"/>
                    </a:cubicBezTo>
                    <a:cubicBezTo>
                      <a:pt x="499" y="60"/>
                      <a:pt x="500" y="62"/>
                      <a:pt x="502" y="62"/>
                    </a:cubicBezTo>
                    <a:cubicBezTo>
                      <a:pt x="508" y="62"/>
                      <a:pt x="514" y="58"/>
                      <a:pt x="524" y="60"/>
                    </a:cubicBezTo>
                    <a:cubicBezTo>
                      <a:pt x="529" y="56"/>
                      <a:pt x="528" y="53"/>
                      <a:pt x="530" y="49"/>
                    </a:cubicBezTo>
                    <a:cubicBezTo>
                      <a:pt x="528" y="43"/>
                      <a:pt x="523" y="45"/>
                      <a:pt x="522" y="43"/>
                    </a:cubicBezTo>
                    <a:cubicBezTo>
                      <a:pt x="523" y="34"/>
                      <a:pt x="540" y="39"/>
                      <a:pt x="544" y="41"/>
                    </a:cubicBezTo>
                    <a:cubicBezTo>
                      <a:pt x="544" y="44"/>
                      <a:pt x="542" y="45"/>
                      <a:pt x="539" y="45"/>
                    </a:cubicBezTo>
                    <a:cubicBezTo>
                      <a:pt x="543" y="49"/>
                      <a:pt x="539" y="50"/>
                      <a:pt x="537" y="53"/>
                    </a:cubicBezTo>
                    <a:cubicBezTo>
                      <a:pt x="536" y="57"/>
                      <a:pt x="540" y="56"/>
                      <a:pt x="543" y="56"/>
                    </a:cubicBezTo>
                    <a:cubicBezTo>
                      <a:pt x="540" y="62"/>
                      <a:pt x="544" y="63"/>
                      <a:pt x="541" y="68"/>
                    </a:cubicBezTo>
                    <a:cubicBezTo>
                      <a:pt x="546" y="71"/>
                      <a:pt x="550" y="59"/>
                      <a:pt x="548" y="60"/>
                    </a:cubicBezTo>
                    <a:cubicBezTo>
                      <a:pt x="549" y="59"/>
                      <a:pt x="554" y="65"/>
                      <a:pt x="552" y="56"/>
                    </a:cubicBezTo>
                    <a:cubicBezTo>
                      <a:pt x="560" y="58"/>
                      <a:pt x="558" y="49"/>
                      <a:pt x="563" y="47"/>
                    </a:cubicBezTo>
                    <a:cubicBezTo>
                      <a:pt x="561" y="42"/>
                      <a:pt x="558" y="38"/>
                      <a:pt x="550" y="38"/>
                    </a:cubicBezTo>
                    <a:cubicBezTo>
                      <a:pt x="554" y="35"/>
                      <a:pt x="546" y="30"/>
                      <a:pt x="541" y="28"/>
                    </a:cubicBezTo>
                    <a:cubicBezTo>
                      <a:pt x="541" y="26"/>
                      <a:pt x="541" y="23"/>
                      <a:pt x="539" y="23"/>
                    </a:cubicBezTo>
                    <a:cubicBezTo>
                      <a:pt x="539" y="19"/>
                      <a:pt x="544" y="17"/>
                      <a:pt x="544" y="14"/>
                    </a:cubicBezTo>
                    <a:cubicBezTo>
                      <a:pt x="544" y="13"/>
                      <a:pt x="549" y="11"/>
                      <a:pt x="548" y="10"/>
                    </a:cubicBezTo>
                    <a:cubicBezTo>
                      <a:pt x="543" y="5"/>
                      <a:pt x="555" y="11"/>
                      <a:pt x="550" y="6"/>
                    </a:cubicBezTo>
                    <a:cubicBezTo>
                      <a:pt x="550" y="0"/>
                      <a:pt x="555" y="8"/>
                      <a:pt x="556" y="8"/>
                    </a:cubicBezTo>
                    <a:cubicBezTo>
                      <a:pt x="558" y="9"/>
                      <a:pt x="561" y="7"/>
                      <a:pt x="563" y="8"/>
                    </a:cubicBezTo>
                    <a:cubicBezTo>
                      <a:pt x="564" y="8"/>
                      <a:pt x="560" y="11"/>
                      <a:pt x="561" y="12"/>
                    </a:cubicBezTo>
                    <a:cubicBezTo>
                      <a:pt x="562" y="12"/>
                      <a:pt x="566" y="11"/>
                      <a:pt x="567" y="12"/>
                    </a:cubicBezTo>
                    <a:cubicBezTo>
                      <a:pt x="568" y="13"/>
                      <a:pt x="566" y="16"/>
                      <a:pt x="567" y="17"/>
                    </a:cubicBezTo>
                    <a:cubicBezTo>
                      <a:pt x="567" y="18"/>
                      <a:pt x="570" y="17"/>
                      <a:pt x="571" y="17"/>
                    </a:cubicBezTo>
                    <a:cubicBezTo>
                      <a:pt x="572" y="22"/>
                      <a:pt x="567" y="20"/>
                      <a:pt x="571" y="25"/>
                    </a:cubicBezTo>
                    <a:cubicBezTo>
                      <a:pt x="571" y="26"/>
                      <a:pt x="573" y="26"/>
                      <a:pt x="572" y="28"/>
                    </a:cubicBezTo>
                    <a:cubicBezTo>
                      <a:pt x="572" y="28"/>
                      <a:pt x="571" y="29"/>
                      <a:pt x="571" y="30"/>
                    </a:cubicBezTo>
                    <a:cubicBezTo>
                      <a:pt x="570" y="33"/>
                      <a:pt x="569" y="34"/>
                      <a:pt x="569" y="36"/>
                    </a:cubicBezTo>
                    <a:cubicBezTo>
                      <a:pt x="568" y="39"/>
                      <a:pt x="581" y="40"/>
                      <a:pt x="578" y="34"/>
                    </a:cubicBezTo>
                    <a:cubicBezTo>
                      <a:pt x="582" y="34"/>
                      <a:pt x="580" y="39"/>
                      <a:pt x="585" y="38"/>
                    </a:cubicBezTo>
                    <a:cubicBezTo>
                      <a:pt x="582" y="41"/>
                      <a:pt x="587" y="41"/>
                      <a:pt x="585" y="47"/>
                    </a:cubicBezTo>
                    <a:cubicBezTo>
                      <a:pt x="594" y="48"/>
                      <a:pt x="592" y="41"/>
                      <a:pt x="598" y="45"/>
                    </a:cubicBezTo>
                    <a:cubicBezTo>
                      <a:pt x="600" y="46"/>
                      <a:pt x="600" y="44"/>
                      <a:pt x="600" y="43"/>
                    </a:cubicBezTo>
                    <a:cubicBezTo>
                      <a:pt x="605" y="45"/>
                      <a:pt x="598" y="45"/>
                      <a:pt x="602" y="49"/>
                    </a:cubicBezTo>
                    <a:cubicBezTo>
                      <a:pt x="602" y="49"/>
                      <a:pt x="606" y="51"/>
                      <a:pt x="606" y="51"/>
                    </a:cubicBezTo>
                    <a:cubicBezTo>
                      <a:pt x="606" y="54"/>
                      <a:pt x="599" y="56"/>
                      <a:pt x="602" y="62"/>
                    </a:cubicBezTo>
                    <a:close/>
                    <a:moveTo>
                      <a:pt x="380" y="82"/>
                    </a:moveTo>
                    <a:cubicBezTo>
                      <a:pt x="380" y="79"/>
                      <a:pt x="383" y="78"/>
                      <a:pt x="380" y="77"/>
                    </a:cubicBezTo>
                    <a:cubicBezTo>
                      <a:pt x="380" y="78"/>
                      <a:pt x="380" y="79"/>
                      <a:pt x="379" y="79"/>
                    </a:cubicBezTo>
                    <a:cubicBezTo>
                      <a:pt x="378" y="77"/>
                      <a:pt x="379" y="73"/>
                      <a:pt x="377" y="73"/>
                    </a:cubicBezTo>
                    <a:cubicBezTo>
                      <a:pt x="374" y="76"/>
                      <a:pt x="366" y="82"/>
                      <a:pt x="362" y="77"/>
                    </a:cubicBezTo>
                    <a:cubicBezTo>
                      <a:pt x="361" y="72"/>
                      <a:pt x="370" y="78"/>
                      <a:pt x="367" y="71"/>
                    </a:cubicBezTo>
                    <a:cubicBezTo>
                      <a:pt x="366" y="71"/>
                      <a:pt x="364" y="71"/>
                      <a:pt x="364" y="69"/>
                    </a:cubicBezTo>
                    <a:cubicBezTo>
                      <a:pt x="360" y="68"/>
                      <a:pt x="359" y="72"/>
                      <a:pt x="356" y="73"/>
                    </a:cubicBezTo>
                    <a:cubicBezTo>
                      <a:pt x="352" y="74"/>
                      <a:pt x="348" y="74"/>
                      <a:pt x="343" y="75"/>
                    </a:cubicBezTo>
                    <a:cubicBezTo>
                      <a:pt x="343" y="75"/>
                      <a:pt x="343" y="77"/>
                      <a:pt x="341" y="77"/>
                    </a:cubicBezTo>
                    <a:cubicBezTo>
                      <a:pt x="335" y="79"/>
                      <a:pt x="329" y="79"/>
                      <a:pt x="323" y="79"/>
                    </a:cubicBezTo>
                    <a:cubicBezTo>
                      <a:pt x="323" y="82"/>
                      <a:pt x="320" y="84"/>
                      <a:pt x="323" y="84"/>
                    </a:cubicBezTo>
                    <a:cubicBezTo>
                      <a:pt x="323" y="82"/>
                      <a:pt x="325" y="83"/>
                      <a:pt x="324" y="86"/>
                    </a:cubicBezTo>
                    <a:cubicBezTo>
                      <a:pt x="333" y="87"/>
                      <a:pt x="344" y="79"/>
                      <a:pt x="347" y="86"/>
                    </a:cubicBezTo>
                    <a:cubicBezTo>
                      <a:pt x="343" y="82"/>
                      <a:pt x="345" y="87"/>
                      <a:pt x="341" y="88"/>
                    </a:cubicBezTo>
                    <a:cubicBezTo>
                      <a:pt x="338" y="88"/>
                      <a:pt x="335" y="89"/>
                      <a:pt x="334" y="92"/>
                    </a:cubicBezTo>
                    <a:cubicBezTo>
                      <a:pt x="344" y="93"/>
                      <a:pt x="349" y="90"/>
                      <a:pt x="358" y="90"/>
                    </a:cubicBezTo>
                    <a:cubicBezTo>
                      <a:pt x="358" y="92"/>
                      <a:pt x="358" y="95"/>
                      <a:pt x="360" y="96"/>
                    </a:cubicBezTo>
                    <a:cubicBezTo>
                      <a:pt x="360" y="93"/>
                      <a:pt x="363" y="94"/>
                      <a:pt x="365" y="94"/>
                    </a:cubicBezTo>
                    <a:cubicBezTo>
                      <a:pt x="366" y="90"/>
                      <a:pt x="367" y="87"/>
                      <a:pt x="369" y="86"/>
                    </a:cubicBezTo>
                    <a:cubicBezTo>
                      <a:pt x="373" y="83"/>
                      <a:pt x="372" y="86"/>
                      <a:pt x="377" y="86"/>
                    </a:cubicBezTo>
                    <a:cubicBezTo>
                      <a:pt x="377" y="84"/>
                      <a:pt x="377" y="82"/>
                      <a:pt x="380" y="82"/>
                    </a:cubicBezTo>
                    <a:close/>
                    <a:moveTo>
                      <a:pt x="393" y="146"/>
                    </a:moveTo>
                    <a:cubicBezTo>
                      <a:pt x="395" y="141"/>
                      <a:pt x="401" y="143"/>
                      <a:pt x="403" y="140"/>
                    </a:cubicBezTo>
                    <a:cubicBezTo>
                      <a:pt x="403" y="140"/>
                      <a:pt x="406" y="141"/>
                      <a:pt x="406" y="140"/>
                    </a:cubicBezTo>
                    <a:cubicBezTo>
                      <a:pt x="409" y="139"/>
                      <a:pt x="413" y="140"/>
                      <a:pt x="416" y="138"/>
                    </a:cubicBezTo>
                    <a:cubicBezTo>
                      <a:pt x="416" y="138"/>
                      <a:pt x="417" y="135"/>
                      <a:pt x="418" y="135"/>
                    </a:cubicBezTo>
                    <a:cubicBezTo>
                      <a:pt x="422" y="131"/>
                      <a:pt x="426" y="136"/>
                      <a:pt x="427" y="133"/>
                    </a:cubicBezTo>
                    <a:cubicBezTo>
                      <a:pt x="426" y="133"/>
                      <a:pt x="425" y="131"/>
                      <a:pt x="427" y="131"/>
                    </a:cubicBezTo>
                    <a:cubicBezTo>
                      <a:pt x="431" y="131"/>
                      <a:pt x="431" y="129"/>
                      <a:pt x="433" y="131"/>
                    </a:cubicBezTo>
                    <a:cubicBezTo>
                      <a:pt x="434" y="132"/>
                      <a:pt x="435" y="129"/>
                      <a:pt x="434" y="129"/>
                    </a:cubicBezTo>
                    <a:cubicBezTo>
                      <a:pt x="431" y="130"/>
                      <a:pt x="435" y="125"/>
                      <a:pt x="438" y="129"/>
                    </a:cubicBezTo>
                    <a:cubicBezTo>
                      <a:pt x="439" y="126"/>
                      <a:pt x="442" y="124"/>
                      <a:pt x="442" y="120"/>
                    </a:cubicBezTo>
                    <a:cubicBezTo>
                      <a:pt x="435" y="118"/>
                      <a:pt x="434" y="123"/>
                      <a:pt x="427" y="122"/>
                    </a:cubicBezTo>
                    <a:cubicBezTo>
                      <a:pt x="427" y="125"/>
                      <a:pt x="425" y="126"/>
                      <a:pt x="423" y="127"/>
                    </a:cubicBezTo>
                    <a:cubicBezTo>
                      <a:pt x="417" y="130"/>
                      <a:pt x="419" y="126"/>
                      <a:pt x="414" y="127"/>
                    </a:cubicBezTo>
                    <a:cubicBezTo>
                      <a:pt x="413" y="127"/>
                      <a:pt x="413" y="129"/>
                      <a:pt x="410" y="129"/>
                    </a:cubicBezTo>
                    <a:cubicBezTo>
                      <a:pt x="408" y="129"/>
                      <a:pt x="407" y="126"/>
                      <a:pt x="403" y="127"/>
                    </a:cubicBezTo>
                    <a:cubicBezTo>
                      <a:pt x="402" y="126"/>
                      <a:pt x="403" y="124"/>
                      <a:pt x="401" y="123"/>
                    </a:cubicBezTo>
                    <a:cubicBezTo>
                      <a:pt x="401" y="126"/>
                      <a:pt x="400" y="128"/>
                      <a:pt x="399" y="129"/>
                    </a:cubicBezTo>
                    <a:cubicBezTo>
                      <a:pt x="399" y="132"/>
                      <a:pt x="402" y="131"/>
                      <a:pt x="403" y="133"/>
                    </a:cubicBezTo>
                    <a:cubicBezTo>
                      <a:pt x="397" y="131"/>
                      <a:pt x="397" y="135"/>
                      <a:pt x="395" y="137"/>
                    </a:cubicBezTo>
                    <a:cubicBezTo>
                      <a:pt x="393" y="139"/>
                      <a:pt x="388" y="137"/>
                      <a:pt x="388" y="140"/>
                    </a:cubicBezTo>
                    <a:cubicBezTo>
                      <a:pt x="388" y="145"/>
                      <a:pt x="379" y="139"/>
                      <a:pt x="382" y="146"/>
                    </a:cubicBezTo>
                    <a:cubicBezTo>
                      <a:pt x="386" y="146"/>
                      <a:pt x="390" y="146"/>
                      <a:pt x="393" y="146"/>
                    </a:cubicBezTo>
                    <a:close/>
                    <a:moveTo>
                      <a:pt x="530" y="219"/>
                    </a:moveTo>
                    <a:cubicBezTo>
                      <a:pt x="528" y="219"/>
                      <a:pt x="528" y="220"/>
                      <a:pt x="528" y="220"/>
                    </a:cubicBezTo>
                    <a:cubicBezTo>
                      <a:pt x="527" y="221"/>
                      <a:pt x="522" y="222"/>
                      <a:pt x="522" y="222"/>
                    </a:cubicBezTo>
                    <a:cubicBezTo>
                      <a:pt x="521" y="224"/>
                      <a:pt x="524" y="230"/>
                      <a:pt x="520" y="230"/>
                    </a:cubicBezTo>
                    <a:cubicBezTo>
                      <a:pt x="520" y="228"/>
                      <a:pt x="521" y="224"/>
                      <a:pt x="518" y="224"/>
                    </a:cubicBezTo>
                    <a:cubicBezTo>
                      <a:pt x="518" y="227"/>
                      <a:pt x="518" y="229"/>
                      <a:pt x="518" y="232"/>
                    </a:cubicBezTo>
                    <a:cubicBezTo>
                      <a:pt x="521" y="232"/>
                      <a:pt x="525" y="232"/>
                      <a:pt x="528" y="232"/>
                    </a:cubicBezTo>
                    <a:cubicBezTo>
                      <a:pt x="526" y="234"/>
                      <a:pt x="531" y="237"/>
                      <a:pt x="531" y="239"/>
                    </a:cubicBezTo>
                    <a:cubicBezTo>
                      <a:pt x="533" y="245"/>
                      <a:pt x="534" y="243"/>
                      <a:pt x="537" y="247"/>
                    </a:cubicBezTo>
                    <a:cubicBezTo>
                      <a:pt x="535" y="247"/>
                      <a:pt x="533" y="247"/>
                      <a:pt x="533" y="250"/>
                    </a:cubicBezTo>
                    <a:cubicBezTo>
                      <a:pt x="533" y="253"/>
                      <a:pt x="536" y="253"/>
                      <a:pt x="535" y="256"/>
                    </a:cubicBezTo>
                    <a:cubicBezTo>
                      <a:pt x="538" y="256"/>
                      <a:pt x="540" y="256"/>
                      <a:pt x="543" y="256"/>
                    </a:cubicBezTo>
                    <a:cubicBezTo>
                      <a:pt x="545" y="254"/>
                      <a:pt x="545" y="249"/>
                      <a:pt x="544" y="245"/>
                    </a:cubicBezTo>
                    <a:cubicBezTo>
                      <a:pt x="542" y="244"/>
                      <a:pt x="540" y="243"/>
                      <a:pt x="539" y="241"/>
                    </a:cubicBezTo>
                    <a:cubicBezTo>
                      <a:pt x="542" y="231"/>
                      <a:pt x="539" y="236"/>
                      <a:pt x="537" y="233"/>
                    </a:cubicBezTo>
                    <a:cubicBezTo>
                      <a:pt x="534" y="230"/>
                      <a:pt x="535" y="223"/>
                      <a:pt x="533" y="219"/>
                    </a:cubicBezTo>
                    <a:cubicBezTo>
                      <a:pt x="532" y="219"/>
                      <a:pt x="531" y="218"/>
                      <a:pt x="530" y="219"/>
                    </a:cubicBezTo>
                    <a:close/>
                    <a:moveTo>
                      <a:pt x="602" y="276"/>
                    </a:moveTo>
                    <a:cubicBezTo>
                      <a:pt x="596" y="274"/>
                      <a:pt x="598" y="279"/>
                      <a:pt x="595" y="280"/>
                    </a:cubicBezTo>
                    <a:cubicBezTo>
                      <a:pt x="594" y="279"/>
                      <a:pt x="593" y="278"/>
                      <a:pt x="591" y="278"/>
                    </a:cubicBezTo>
                    <a:cubicBezTo>
                      <a:pt x="591" y="285"/>
                      <a:pt x="584" y="281"/>
                      <a:pt x="582" y="284"/>
                    </a:cubicBezTo>
                    <a:cubicBezTo>
                      <a:pt x="580" y="285"/>
                      <a:pt x="582" y="286"/>
                      <a:pt x="580" y="288"/>
                    </a:cubicBezTo>
                    <a:cubicBezTo>
                      <a:pt x="579" y="288"/>
                      <a:pt x="576" y="287"/>
                      <a:pt x="576" y="289"/>
                    </a:cubicBezTo>
                    <a:cubicBezTo>
                      <a:pt x="579" y="290"/>
                      <a:pt x="576" y="292"/>
                      <a:pt x="576" y="295"/>
                    </a:cubicBezTo>
                    <a:cubicBezTo>
                      <a:pt x="580" y="298"/>
                      <a:pt x="581" y="292"/>
                      <a:pt x="584" y="291"/>
                    </a:cubicBezTo>
                    <a:cubicBezTo>
                      <a:pt x="587" y="290"/>
                      <a:pt x="591" y="292"/>
                      <a:pt x="595" y="291"/>
                    </a:cubicBezTo>
                    <a:cubicBezTo>
                      <a:pt x="597" y="291"/>
                      <a:pt x="597" y="290"/>
                      <a:pt x="600" y="289"/>
                    </a:cubicBezTo>
                    <a:cubicBezTo>
                      <a:pt x="605" y="289"/>
                      <a:pt x="610" y="291"/>
                      <a:pt x="612" y="293"/>
                    </a:cubicBezTo>
                    <a:cubicBezTo>
                      <a:pt x="610" y="294"/>
                      <a:pt x="608" y="293"/>
                      <a:pt x="608" y="295"/>
                    </a:cubicBezTo>
                    <a:cubicBezTo>
                      <a:pt x="609" y="294"/>
                      <a:pt x="610" y="297"/>
                      <a:pt x="610" y="297"/>
                    </a:cubicBezTo>
                    <a:cubicBezTo>
                      <a:pt x="611" y="297"/>
                      <a:pt x="612" y="295"/>
                      <a:pt x="612" y="295"/>
                    </a:cubicBezTo>
                    <a:cubicBezTo>
                      <a:pt x="619" y="296"/>
                      <a:pt x="616" y="296"/>
                      <a:pt x="621" y="293"/>
                    </a:cubicBezTo>
                    <a:cubicBezTo>
                      <a:pt x="627" y="290"/>
                      <a:pt x="630" y="295"/>
                      <a:pt x="634" y="291"/>
                    </a:cubicBezTo>
                    <a:cubicBezTo>
                      <a:pt x="629" y="290"/>
                      <a:pt x="635" y="283"/>
                      <a:pt x="630" y="288"/>
                    </a:cubicBezTo>
                    <a:cubicBezTo>
                      <a:pt x="627" y="291"/>
                      <a:pt x="626" y="280"/>
                      <a:pt x="626" y="280"/>
                    </a:cubicBezTo>
                    <a:cubicBezTo>
                      <a:pt x="626" y="279"/>
                      <a:pt x="621" y="280"/>
                      <a:pt x="623" y="276"/>
                    </a:cubicBezTo>
                    <a:cubicBezTo>
                      <a:pt x="620" y="276"/>
                      <a:pt x="616" y="276"/>
                      <a:pt x="613" y="276"/>
                    </a:cubicBezTo>
                    <a:cubicBezTo>
                      <a:pt x="614" y="274"/>
                      <a:pt x="616" y="273"/>
                      <a:pt x="613" y="271"/>
                    </a:cubicBezTo>
                    <a:cubicBezTo>
                      <a:pt x="607" y="273"/>
                      <a:pt x="609" y="271"/>
                      <a:pt x="602" y="271"/>
                    </a:cubicBezTo>
                    <a:cubicBezTo>
                      <a:pt x="601" y="273"/>
                      <a:pt x="600" y="274"/>
                      <a:pt x="602" y="276"/>
                    </a:cubicBezTo>
                    <a:close/>
                    <a:moveTo>
                      <a:pt x="653" y="323"/>
                    </a:moveTo>
                    <a:cubicBezTo>
                      <a:pt x="651" y="323"/>
                      <a:pt x="650" y="323"/>
                      <a:pt x="651" y="321"/>
                    </a:cubicBezTo>
                    <a:cubicBezTo>
                      <a:pt x="659" y="323"/>
                      <a:pt x="651" y="309"/>
                      <a:pt x="658" y="310"/>
                    </a:cubicBezTo>
                    <a:cubicBezTo>
                      <a:pt x="662" y="314"/>
                      <a:pt x="663" y="309"/>
                      <a:pt x="669" y="310"/>
                    </a:cubicBezTo>
                    <a:cubicBezTo>
                      <a:pt x="666" y="299"/>
                      <a:pt x="653" y="297"/>
                      <a:pt x="641" y="299"/>
                    </a:cubicBezTo>
                    <a:cubicBezTo>
                      <a:pt x="640" y="298"/>
                      <a:pt x="639" y="297"/>
                      <a:pt x="639" y="295"/>
                    </a:cubicBezTo>
                    <a:cubicBezTo>
                      <a:pt x="635" y="294"/>
                      <a:pt x="634" y="299"/>
                      <a:pt x="630" y="299"/>
                    </a:cubicBezTo>
                    <a:cubicBezTo>
                      <a:pt x="628" y="299"/>
                      <a:pt x="627" y="296"/>
                      <a:pt x="625" y="297"/>
                    </a:cubicBezTo>
                    <a:cubicBezTo>
                      <a:pt x="622" y="298"/>
                      <a:pt x="621" y="300"/>
                      <a:pt x="619" y="301"/>
                    </a:cubicBezTo>
                    <a:cubicBezTo>
                      <a:pt x="616" y="302"/>
                      <a:pt x="614" y="301"/>
                      <a:pt x="612" y="302"/>
                    </a:cubicBezTo>
                    <a:cubicBezTo>
                      <a:pt x="612" y="306"/>
                      <a:pt x="610" y="307"/>
                      <a:pt x="608" y="308"/>
                    </a:cubicBezTo>
                    <a:cubicBezTo>
                      <a:pt x="608" y="323"/>
                      <a:pt x="605" y="324"/>
                      <a:pt x="606" y="340"/>
                    </a:cubicBezTo>
                    <a:cubicBezTo>
                      <a:pt x="613" y="342"/>
                      <a:pt x="609" y="335"/>
                      <a:pt x="615" y="336"/>
                    </a:cubicBezTo>
                    <a:cubicBezTo>
                      <a:pt x="615" y="333"/>
                      <a:pt x="616" y="330"/>
                      <a:pt x="617" y="329"/>
                    </a:cubicBezTo>
                    <a:cubicBezTo>
                      <a:pt x="620" y="324"/>
                      <a:pt x="618" y="319"/>
                      <a:pt x="619" y="314"/>
                    </a:cubicBezTo>
                    <a:cubicBezTo>
                      <a:pt x="619" y="313"/>
                      <a:pt x="622" y="311"/>
                      <a:pt x="623" y="310"/>
                    </a:cubicBezTo>
                    <a:cubicBezTo>
                      <a:pt x="624" y="308"/>
                      <a:pt x="622" y="304"/>
                      <a:pt x="625" y="304"/>
                    </a:cubicBezTo>
                    <a:cubicBezTo>
                      <a:pt x="628" y="304"/>
                      <a:pt x="630" y="304"/>
                      <a:pt x="632" y="302"/>
                    </a:cubicBezTo>
                    <a:cubicBezTo>
                      <a:pt x="629" y="309"/>
                      <a:pt x="638" y="304"/>
                      <a:pt x="638" y="308"/>
                    </a:cubicBezTo>
                    <a:cubicBezTo>
                      <a:pt x="639" y="314"/>
                      <a:pt x="639" y="312"/>
                      <a:pt x="638" y="317"/>
                    </a:cubicBezTo>
                    <a:cubicBezTo>
                      <a:pt x="639" y="318"/>
                      <a:pt x="641" y="317"/>
                      <a:pt x="641" y="319"/>
                    </a:cubicBezTo>
                    <a:cubicBezTo>
                      <a:pt x="640" y="320"/>
                      <a:pt x="638" y="319"/>
                      <a:pt x="638" y="321"/>
                    </a:cubicBezTo>
                    <a:cubicBezTo>
                      <a:pt x="644" y="319"/>
                      <a:pt x="650" y="327"/>
                      <a:pt x="653" y="323"/>
                    </a:cubicBezTo>
                    <a:close/>
                    <a:moveTo>
                      <a:pt x="686" y="315"/>
                    </a:moveTo>
                    <a:cubicBezTo>
                      <a:pt x="686" y="315"/>
                      <a:pt x="686" y="319"/>
                      <a:pt x="686" y="319"/>
                    </a:cubicBezTo>
                    <a:cubicBezTo>
                      <a:pt x="683" y="322"/>
                      <a:pt x="675" y="314"/>
                      <a:pt x="671" y="317"/>
                    </a:cubicBezTo>
                    <a:cubicBezTo>
                      <a:pt x="672" y="321"/>
                      <a:pt x="669" y="321"/>
                      <a:pt x="667" y="323"/>
                    </a:cubicBezTo>
                    <a:cubicBezTo>
                      <a:pt x="672" y="328"/>
                      <a:pt x="673" y="325"/>
                      <a:pt x="679" y="325"/>
                    </a:cubicBezTo>
                    <a:cubicBezTo>
                      <a:pt x="683" y="325"/>
                      <a:pt x="689" y="326"/>
                      <a:pt x="692" y="323"/>
                    </a:cubicBezTo>
                    <a:cubicBezTo>
                      <a:pt x="691" y="323"/>
                      <a:pt x="690" y="321"/>
                      <a:pt x="692" y="321"/>
                    </a:cubicBezTo>
                    <a:cubicBezTo>
                      <a:pt x="693" y="321"/>
                      <a:pt x="695" y="321"/>
                      <a:pt x="695" y="319"/>
                    </a:cubicBezTo>
                    <a:cubicBezTo>
                      <a:pt x="691" y="319"/>
                      <a:pt x="689" y="316"/>
                      <a:pt x="686" y="315"/>
                    </a:cubicBezTo>
                    <a:close/>
                    <a:moveTo>
                      <a:pt x="660" y="330"/>
                    </a:moveTo>
                    <a:cubicBezTo>
                      <a:pt x="659" y="330"/>
                      <a:pt x="659" y="327"/>
                      <a:pt x="656" y="329"/>
                    </a:cubicBezTo>
                    <a:cubicBezTo>
                      <a:pt x="656" y="329"/>
                      <a:pt x="657" y="332"/>
                      <a:pt x="656" y="332"/>
                    </a:cubicBezTo>
                    <a:cubicBezTo>
                      <a:pt x="653" y="332"/>
                      <a:pt x="650" y="332"/>
                      <a:pt x="647" y="332"/>
                    </a:cubicBezTo>
                    <a:cubicBezTo>
                      <a:pt x="650" y="339"/>
                      <a:pt x="641" y="333"/>
                      <a:pt x="641" y="338"/>
                    </a:cubicBezTo>
                    <a:cubicBezTo>
                      <a:pt x="643" y="338"/>
                      <a:pt x="645" y="338"/>
                      <a:pt x="647" y="338"/>
                    </a:cubicBezTo>
                    <a:cubicBezTo>
                      <a:pt x="647" y="340"/>
                      <a:pt x="645" y="340"/>
                      <a:pt x="645" y="342"/>
                    </a:cubicBezTo>
                    <a:cubicBezTo>
                      <a:pt x="650" y="343"/>
                      <a:pt x="649" y="338"/>
                      <a:pt x="653" y="338"/>
                    </a:cubicBezTo>
                    <a:cubicBezTo>
                      <a:pt x="655" y="339"/>
                      <a:pt x="658" y="340"/>
                      <a:pt x="662" y="340"/>
                    </a:cubicBezTo>
                    <a:cubicBezTo>
                      <a:pt x="661" y="332"/>
                      <a:pt x="674" y="338"/>
                      <a:pt x="671" y="329"/>
                    </a:cubicBezTo>
                    <a:cubicBezTo>
                      <a:pt x="665" y="327"/>
                      <a:pt x="662" y="331"/>
                      <a:pt x="660" y="3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89" name="îślïḓe">
                <a:extLst>
                  <a:ext uri="{FF2B5EF4-FFF2-40B4-BE49-F238E27FC236}">
                    <a16:creationId xmlns="" xmlns:a16="http://schemas.microsoft.com/office/drawing/2014/main" id="{8DB13B97-3361-450A-AAF4-2AA1559B2A2D}"/>
                  </a:ext>
                </a:extLst>
              </p:cNvPr>
              <p:cNvSpPr/>
              <p:nvPr/>
            </p:nvSpPr>
            <p:spPr bwMode="auto">
              <a:xfrm>
                <a:off x="5559320" y="1164304"/>
                <a:ext cx="126070" cy="191908"/>
              </a:xfrm>
              <a:custGeom>
                <a:avLst/>
                <a:gdLst>
                  <a:gd name="T0" fmla="*/ 16 w 60"/>
                  <a:gd name="T1" fmla="*/ 9 h 92"/>
                  <a:gd name="T2" fmla="*/ 30 w 60"/>
                  <a:gd name="T3" fmla="*/ 7 h 92"/>
                  <a:gd name="T4" fmla="*/ 31 w 60"/>
                  <a:gd name="T5" fmla="*/ 19 h 92"/>
                  <a:gd name="T6" fmla="*/ 22 w 60"/>
                  <a:gd name="T7" fmla="*/ 24 h 92"/>
                  <a:gd name="T8" fmla="*/ 33 w 60"/>
                  <a:gd name="T9" fmla="*/ 30 h 92"/>
                  <a:gd name="T10" fmla="*/ 39 w 60"/>
                  <a:gd name="T11" fmla="*/ 43 h 92"/>
                  <a:gd name="T12" fmla="*/ 43 w 60"/>
                  <a:gd name="T13" fmla="*/ 47 h 92"/>
                  <a:gd name="T14" fmla="*/ 50 w 60"/>
                  <a:gd name="T15" fmla="*/ 50 h 92"/>
                  <a:gd name="T16" fmla="*/ 46 w 60"/>
                  <a:gd name="T17" fmla="*/ 58 h 92"/>
                  <a:gd name="T18" fmla="*/ 58 w 60"/>
                  <a:gd name="T19" fmla="*/ 60 h 92"/>
                  <a:gd name="T20" fmla="*/ 58 w 60"/>
                  <a:gd name="T21" fmla="*/ 71 h 92"/>
                  <a:gd name="T22" fmla="*/ 54 w 60"/>
                  <a:gd name="T23" fmla="*/ 71 h 92"/>
                  <a:gd name="T24" fmla="*/ 58 w 60"/>
                  <a:gd name="T25" fmla="*/ 73 h 92"/>
                  <a:gd name="T26" fmla="*/ 54 w 60"/>
                  <a:gd name="T27" fmla="*/ 78 h 92"/>
                  <a:gd name="T28" fmla="*/ 48 w 60"/>
                  <a:gd name="T29" fmla="*/ 82 h 92"/>
                  <a:gd name="T30" fmla="*/ 30 w 60"/>
                  <a:gd name="T31" fmla="*/ 80 h 92"/>
                  <a:gd name="T32" fmla="*/ 22 w 60"/>
                  <a:gd name="T33" fmla="*/ 82 h 92"/>
                  <a:gd name="T34" fmla="*/ 9 w 60"/>
                  <a:gd name="T35" fmla="*/ 82 h 92"/>
                  <a:gd name="T36" fmla="*/ 13 w 60"/>
                  <a:gd name="T37" fmla="*/ 80 h 92"/>
                  <a:gd name="T38" fmla="*/ 15 w 60"/>
                  <a:gd name="T39" fmla="*/ 82 h 92"/>
                  <a:gd name="T40" fmla="*/ 16 w 60"/>
                  <a:gd name="T41" fmla="*/ 78 h 92"/>
                  <a:gd name="T42" fmla="*/ 28 w 60"/>
                  <a:gd name="T43" fmla="*/ 76 h 92"/>
                  <a:gd name="T44" fmla="*/ 13 w 60"/>
                  <a:gd name="T45" fmla="*/ 71 h 92"/>
                  <a:gd name="T46" fmla="*/ 13 w 60"/>
                  <a:gd name="T47" fmla="*/ 60 h 92"/>
                  <a:gd name="T48" fmla="*/ 16 w 60"/>
                  <a:gd name="T49" fmla="*/ 58 h 92"/>
                  <a:gd name="T50" fmla="*/ 24 w 60"/>
                  <a:gd name="T51" fmla="*/ 58 h 92"/>
                  <a:gd name="T52" fmla="*/ 26 w 60"/>
                  <a:gd name="T53" fmla="*/ 47 h 92"/>
                  <a:gd name="T54" fmla="*/ 20 w 60"/>
                  <a:gd name="T55" fmla="*/ 39 h 92"/>
                  <a:gd name="T56" fmla="*/ 13 w 60"/>
                  <a:gd name="T57" fmla="*/ 41 h 92"/>
                  <a:gd name="T58" fmla="*/ 13 w 60"/>
                  <a:gd name="T59" fmla="*/ 32 h 92"/>
                  <a:gd name="T60" fmla="*/ 5 w 60"/>
                  <a:gd name="T61" fmla="*/ 28 h 92"/>
                  <a:gd name="T62" fmla="*/ 0 w 60"/>
                  <a:gd name="T63" fmla="*/ 9 h 92"/>
                  <a:gd name="T64" fmla="*/ 9 w 60"/>
                  <a:gd name="T65" fmla="*/ 0 h 92"/>
                  <a:gd name="T66" fmla="*/ 26 w 60"/>
                  <a:gd name="T67" fmla="*/ 0 h 92"/>
                  <a:gd name="T68" fmla="*/ 16 w 60"/>
                  <a:gd name="T69" fmla="*/ 9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0" h="92">
                    <a:moveTo>
                      <a:pt x="16" y="9"/>
                    </a:moveTo>
                    <a:cubicBezTo>
                      <a:pt x="18" y="13"/>
                      <a:pt x="26" y="7"/>
                      <a:pt x="30" y="7"/>
                    </a:cubicBezTo>
                    <a:cubicBezTo>
                      <a:pt x="32" y="10"/>
                      <a:pt x="32" y="14"/>
                      <a:pt x="31" y="19"/>
                    </a:cubicBezTo>
                    <a:cubicBezTo>
                      <a:pt x="27" y="19"/>
                      <a:pt x="23" y="21"/>
                      <a:pt x="22" y="24"/>
                    </a:cubicBezTo>
                    <a:cubicBezTo>
                      <a:pt x="24" y="28"/>
                      <a:pt x="28" y="30"/>
                      <a:pt x="33" y="30"/>
                    </a:cubicBezTo>
                    <a:cubicBezTo>
                      <a:pt x="33" y="37"/>
                      <a:pt x="41" y="35"/>
                      <a:pt x="39" y="43"/>
                    </a:cubicBezTo>
                    <a:cubicBezTo>
                      <a:pt x="39" y="45"/>
                      <a:pt x="43" y="44"/>
                      <a:pt x="43" y="47"/>
                    </a:cubicBezTo>
                    <a:cubicBezTo>
                      <a:pt x="43" y="50"/>
                      <a:pt x="49" y="48"/>
                      <a:pt x="50" y="50"/>
                    </a:cubicBezTo>
                    <a:cubicBezTo>
                      <a:pt x="49" y="53"/>
                      <a:pt x="47" y="55"/>
                      <a:pt x="46" y="58"/>
                    </a:cubicBezTo>
                    <a:cubicBezTo>
                      <a:pt x="51" y="57"/>
                      <a:pt x="55" y="57"/>
                      <a:pt x="58" y="60"/>
                    </a:cubicBezTo>
                    <a:cubicBezTo>
                      <a:pt x="55" y="62"/>
                      <a:pt x="60" y="68"/>
                      <a:pt x="58" y="71"/>
                    </a:cubicBezTo>
                    <a:cubicBezTo>
                      <a:pt x="57" y="71"/>
                      <a:pt x="54" y="70"/>
                      <a:pt x="54" y="71"/>
                    </a:cubicBezTo>
                    <a:cubicBezTo>
                      <a:pt x="53" y="73"/>
                      <a:pt x="56" y="72"/>
                      <a:pt x="58" y="73"/>
                    </a:cubicBezTo>
                    <a:cubicBezTo>
                      <a:pt x="56" y="75"/>
                      <a:pt x="53" y="75"/>
                      <a:pt x="54" y="78"/>
                    </a:cubicBezTo>
                    <a:cubicBezTo>
                      <a:pt x="51" y="79"/>
                      <a:pt x="51" y="82"/>
                      <a:pt x="48" y="82"/>
                    </a:cubicBezTo>
                    <a:cubicBezTo>
                      <a:pt x="42" y="81"/>
                      <a:pt x="38" y="79"/>
                      <a:pt x="30" y="80"/>
                    </a:cubicBezTo>
                    <a:cubicBezTo>
                      <a:pt x="26" y="84"/>
                      <a:pt x="28" y="84"/>
                      <a:pt x="22" y="82"/>
                    </a:cubicBezTo>
                    <a:cubicBezTo>
                      <a:pt x="20" y="86"/>
                      <a:pt x="9" y="92"/>
                      <a:pt x="9" y="82"/>
                    </a:cubicBezTo>
                    <a:cubicBezTo>
                      <a:pt x="11" y="83"/>
                      <a:pt x="12" y="80"/>
                      <a:pt x="13" y="80"/>
                    </a:cubicBezTo>
                    <a:cubicBezTo>
                      <a:pt x="14" y="80"/>
                      <a:pt x="15" y="82"/>
                      <a:pt x="15" y="82"/>
                    </a:cubicBezTo>
                    <a:cubicBezTo>
                      <a:pt x="17" y="81"/>
                      <a:pt x="15" y="79"/>
                      <a:pt x="16" y="78"/>
                    </a:cubicBezTo>
                    <a:cubicBezTo>
                      <a:pt x="19" y="76"/>
                      <a:pt x="23" y="78"/>
                      <a:pt x="28" y="76"/>
                    </a:cubicBezTo>
                    <a:cubicBezTo>
                      <a:pt x="26" y="67"/>
                      <a:pt x="18" y="74"/>
                      <a:pt x="13" y="71"/>
                    </a:cubicBezTo>
                    <a:cubicBezTo>
                      <a:pt x="13" y="67"/>
                      <a:pt x="13" y="63"/>
                      <a:pt x="13" y="60"/>
                    </a:cubicBezTo>
                    <a:cubicBezTo>
                      <a:pt x="16" y="60"/>
                      <a:pt x="20" y="58"/>
                      <a:pt x="16" y="58"/>
                    </a:cubicBezTo>
                    <a:cubicBezTo>
                      <a:pt x="18" y="52"/>
                      <a:pt x="21" y="60"/>
                      <a:pt x="24" y="58"/>
                    </a:cubicBezTo>
                    <a:cubicBezTo>
                      <a:pt x="28" y="58"/>
                      <a:pt x="21" y="50"/>
                      <a:pt x="26" y="47"/>
                    </a:cubicBezTo>
                    <a:cubicBezTo>
                      <a:pt x="25" y="43"/>
                      <a:pt x="19" y="45"/>
                      <a:pt x="20" y="39"/>
                    </a:cubicBezTo>
                    <a:cubicBezTo>
                      <a:pt x="19" y="41"/>
                      <a:pt x="16" y="41"/>
                      <a:pt x="13" y="41"/>
                    </a:cubicBezTo>
                    <a:cubicBezTo>
                      <a:pt x="13" y="38"/>
                      <a:pt x="13" y="35"/>
                      <a:pt x="13" y="32"/>
                    </a:cubicBezTo>
                    <a:cubicBezTo>
                      <a:pt x="13" y="28"/>
                      <a:pt x="6" y="31"/>
                      <a:pt x="5" y="28"/>
                    </a:cubicBezTo>
                    <a:cubicBezTo>
                      <a:pt x="9" y="21"/>
                      <a:pt x="8" y="10"/>
                      <a:pt x="0" y="9"/>
                    </a:cubicBezTo>
                    <a:cubicBezTo>
                      <a:pt x="3" y="6"/>
                      <a:pt x="8" y="5"/>
                      <a:pt x="9" y="0"/>
                    </a:cubicBezTo>
                    <a:cubicBezTo>
                      <a:pt x="15" y="0"/>
                      <a:pt x="20" y="0"/>
                      <a:pt x="26" y="0"/>
                    </a:cubicBezTo>
                    <a:cubicBezTo>
                      <a:pt x="22" y="3"/>
                      <a:pt x="19" y="6"/>
                      <a:pt x="16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475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90" name="ïṣlïḑe">
                <a:extLst>
                  <a:ext uri="{FF2B5EF4-FFF2-40B4-BE49-F238E27FC236}">
                    <a16:creationId xmlns="" xmlns:a16="http://schemas.microsoft.com/office/drawing/2014/main" id="{D947FEB1-7054-4A6A-A692-42DB057699AB}"/>
                  </a:ext>
                </a:extLst>
              </p:cNvPr>
              <p:cNvSpPr/>
              <p:nvPr/>
            </p:nvSpPr>
            <p:spPr bwMode="auto">
              <a:xfrm>
                <a:off x="3213011" y="1172709"/>
                <a:ext cx="35020" cy="28016"/>
              </a:xfrm>
              <a:custGeom>
                <a:avLst/>
                <a:gdLst>
                  <a:gd name="T0" fmla="*/ 15 w 17"/>
                  <a:gd name="T1" fmla="*/ 2 h 13"/>
                  <a:gd name="T2" fmla="*/ 17 w 17"/>
                  <a:gd name="T3" fmla="*/ 9 h 13"/>
                  <a:gd name="T4" fmla="*/ 8 w 17"/>
                  <a:gd name="T5" fmla="*/ 13 h 13"/>
                  <a:gd name="T6" fmla="*/ 8 w 17"/>
                  <a:gd name="T7" fmla="*/ 9 h 13"/>
                  <a:gd name="T8" fmla="*/ 4 w 17"/>
                  <a:gd name="T9" fmla="*/ 11 h 13"/>
                  <a:gd name="T10" fmla="*/ 6 w 17"/>
                  <a:gd name="T11" fmla="*/ 9 h 13"/>
                  <a:gd name="T12" fmla="*/ 15 w 17"/>
                  <a:gd name="T13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13">
                    <a:moveTo>
                      <a:pt x="15" y="2"/>
                    </a:moveTo>
                    <a:cubicBezTo>
                      <a:pt x="13" y="4"/>
                      <a:pt x="14" y="7"/>
                      <a:pt x="17" y="9"/>
                    </a:cubicBezTo>
                    <a:cubicBezTo>
                      <a:pt x="15" y="12"/>
                      <a:pt x="11" y="12"/>
                      <a:pt x="8" y="13"/>
                    </a:cubicBezTo>
                    <a:cubicBezTo>
                      <a:pt x="8" y="12"/>
                      <a:pt x="8" y="10"/>
                      <a:pt x="8" y="9"/>
                    </a:cubicBezTo>
                    <a:cubicBezTo>
                      <a:pt x="6" y="9"/>
                      <a:pt x="6" y="11"/>
                      <a:pt x="4" y="11"/>
                    </a:cubicBezTo>
                    <a:cubicBezTo>
                      <a:pt x="0" y="9"/>
                      <a:pt x="5" y="10"/>
                      <a:pt x="6" y="9"/>
                    </a:cubicBezTo>
                    <a:cubicBezTo>
                      <a:pt x="7" y="8"/>
                      <a:pt x="11" y="0"/>
                      <a:pt x="15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91" name="ïṧḷïḑê">
                <a:extLst>
                  <a:ext uri="{FF2B5EF4-FFF2-40B4-BE49-F238E27FC236}">
                    <a16:creationId xmlns="" xmlns:a16="http://schemas.microsoft.com/office/drawing/2014/main" id="{CDCC92C4-645D-4DFB-B4F4-352D59396DF3}"/>
                  </a:ext>
                </a:extLst>
              </p:cNvPr>
              <p:cNvSpPr/>
              <p:nvPr/>
            </p:nvSpPr>
            <p:spPr bwMode="auto">
              <a:xfrm>
                <a:off x="7869210" y="1485084"/>
                <a:ext cx="21012" cy="22413"/>
              </a:xfrm>
              <a:custGeom>
                <a:avLst/>
                <a:gdLst>
                  <a:gd name="T0" fmla="*/ 3 w 10"/>
                  <a:gd name="T1" fmla="*/ 3 h 11"/>
                  <a:gd name="T2" fmla="*/ 10 w 10"/>
                  <a:gd name="T3" fmla="*/ 1 h 11"/>
                  <a:gd name="T4" fmla="*/ 1 w 10"/>
                  <a:gd name="T5" fmla="*/ 10 h 11"/>
                  <a:gd name="T6" fmla="*/ 3 w 10"/>
                  <a:gd name="T7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1">
                    <a:moveTo>
                      <a:pt x="3" y="3"/>
                    </a:moveTo>
                    <a:cubicBezTo>
                      <a:pt x="4" y="0"/>
                      <a:pt x="5" y="3"/>
                      <a:pt x="10" y="1"/>
                    </a:cubicBezTo>
                    <a:cubicBezTo>
                      <a:pt x="8" y="5"/>
                      <a:pt x="8" y="11"/>
                      <a:pt x="1" y="10"/>
                    </a:cubicBezTo>
                    <a:cubicBezTo>
                      <a:pt x="0" y="8"/>
                      <a:pt x="8" y="4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92" name="íṣḻiḋe">
                <a:extLst>
                  <a:ext uri="{FF2B5EF4-FFF2-40B4-BE49-F238E27FC236}">
                    <a16:creationId xmlns="" xmlns:a16="http://schemas.microsoft.com/office/drawing/2014/main" id="{C47B3A3B-97F6-4662-905B-12D5FB54CD03}"/>
                  </a:ext>
                </a:extLst>
              </p:cNvPr>
              <p:cNvSpPr/>
              <p:nvPr/>
            </p:nvSpPr>
            <p:spPr bwMode="auto">
              <a:xfrm>
                <a:off x="7380337" y="2095825"/>
                <a:ext cx="155487" cy="180701"/>
              </a:xfrm>
              <a:custGeom>
                <a:avLst/>
                <a:gdLst>
                  <a:gd name="T0" fmla="*/ 60 w 75"/>
                  <a:gd name="T1" fmla="*/ 5 h 87"/>
                  <a:gd name="T2" fmla="*/ 68 w 75"/>
                  <a:gd name="T3" fmla="*/ 9 h 87"/>
                  <a:gd name="T4" fmla="*/ 75 w 75"/>
                  <a:gd name="T5" fmla="*/ 14 h 87"/>
                  <a:gd name="T6" fmla="*/ 68 w 75"/>
                  <a:gd name="T7" fmla="*/ 24 h 87"/>
                  <a:gd name="T8" fmla="*/ 66 w 75"/>
                  <a:gd name="T9" fmla="*/ 35 h 87"/>
                  <a:gd name="T10" fmla="*/ 70 w 75"/>
                  <a:gd name="T11" fmla="*/ 38 h 87"/>
                  <a:gd name="T12" fmla="*/ 70 w 75"/>
                  <a:gd name="T13" fmla="*/ 44 h 87"/>
                  <a:gd name="T14" fmla="*/ 73 w 75"/>
                  <a:gd name="T15" fmla="*/ 48 h 87"/>
                  <a:gd name="T16" fmla="*/ 64 w 75"/>
                  <a:gd name="T17" fmla="*/ 53 h 87"/>
                  <a:gd name="T18" fmla="*/ 62 w 75"/>
                  <a:gd name="T19" fmla="*/ 63 h 87"/>
                  <a:gd name="T20" fmla="*/ 62 w 75"/>
                  <a:gd name="T21" fmla="*/ 66 h 87"/>
                  <a:gd name="T22" fmla="*/ 59 w 75"/>
                  <a:gd name="T23" fmla="*/ 66 h 87"/>
                  <a:gd name="T24" fmla="*/ 53 w 75"/>
                  <a:gd name="T25" fmla="*/ 74 h 87"/>
                  <a:gd name="T26" fmla="*/ 53 w 75"/>
                  <a:gd name="T27" fmla="*/ 85 h 87"/>
                  <a:gd name="T28" fmla="*/ 34 w 75"/>
                  <a:gd name="T29" fmla="*/ 79 h 87"/>
                  <a:gd name="T30" fmla="*/ 32 w 75"/>
                  <a:gd name="T31" fmla="*/ 83 h 87"/>
                  <a:gd name="T32" fmla="*/ 27 w 75"/>
                  <a:gd name="T33" fmla="*/ 79 h 87"/>
                  <a:gd name="T34" fmla="*/ 18 w 75"/>
                  <a:gd name="T35" fmla="*/ 79 h 87"/>
                  <a:gd name="T36" fmla="*/ 12 w 75"/>
                  <a:gd name="T37" fmla="*/ 78 h 87"/>
                  <a:gd name="T38" fmla="*/ 4 w 75"/>
                  <a:gd name="T39" fmla="*/ 66 h 87"/>
                  <a:gd name="T40" fmla="*/ 6 w 75"/>
                  <a:gd name="T41" fmla="*/ 59 h 87"/>
                  <a:gd name="T42" fmla="*/ 4 w 75"/>
                  <a:gd name="T43" fmla="*/ 59 h 87"/>
                  <a:gd name="T44" fmla="*/ 3 w 75"/>
                  <a:gd name="T45" fmla="*/ 44 h 87"/>
                  <a:gd name="T46" fmla="*/ 21 w 75"/>
                  <a:gd name="T47" fmla="*/ 42 h 87"/>
                  <a:gd name="T48" fmla="*/ 21 w 75"/>
                  <a:gd name="T49" fmla="*/ 37 h 87"/>
                  <a:gd name="T50" fmla="*/ 34 w 75"/>
                  <a:gd name="T51" fmla="*/ 27 h 87"/>
                  <a:gd name="T52" fmla="*/ 46 w 75"/>
                  <a:gd name="T53" fmla="*/ 24 h 87"/>
                  <a:gd name="T54" fmla="*/ 47 w 75"/>
                  <a:gd name="T55" fmla="*/ 18 h 87"/>
                  <a:gd name="T56" fmla="*/ 51 w 75"/>
                  <a:gd name="T57" fmla="*/ 18 h 87"/>
                  <a:gd name="T58" fmla="*/ 55 w 75"/>
                  <a:gd name="T59" fmla="*/ 14 h 87"/>
                  <a:gd name="T60" fmla="*/ 62 w 75"/>
                  <a:gd name="T61" fmla="*/ 5 h 87"/>
                  <a:gd name="T62" fmla="*/ 60 w 75"/>
                  <a:gd name="T63" fmla="*/ 5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5" h="87">
                    <a:moveTo>
                      <a:pt x="60" y="5"/>
                    </a:moveTo>
                    <a:cubicBezTo>
                      <a:pt x="62" y="0"/>
                      <a:pt x="65" y="9"/>
                      <a:pt x="68" y="9"/>
                    </a:cubicBezTo>
                    <a:cubicBezTo>
                      <a:pt x="70" y="10"/>
                      <a:pt x="72" y="14"/>
                      <a:pt x="75" y="14"/>
                    </a:cubicBezTo>
                    <a:cubicBezTo>
                      <a:pt x="74" y="19"/>
                      <a:pt x="74" y="24"/>
                      <a:pt x="68" y="24"/>
                    </a:cubicBezTo>
                    <a:cubicBezTo>
                      <a:pt x="67" y="27"/>
                      <a:pt x="70" y="35"/>
                      <a:pt x="66" y="35"/>
                    </a:cubicBezTo>
                    <a:cubicBezTo>
                      <a:pt x="66" y="37"/>
                      <a:pt x="69" y="37"/>
                      <a:pt x="70" y="38"/>
                    </a:cubicBezTo>
                    <a:cubicBezTo>
                      <a:pt x="70" y="40"/>
                      <a:pt x="69" y="43"/>
                      <a:pt x="70" y="44"/>
                    </a:cubicBezTo>
                    <a:cubicBezTo>
                      <a:pt x="71" y="46"/>
                      <a:pt x="73" y="46"/>
                      <a:pt x="73" y="48"/>
                    </a:cubicBezTo>
                    <a:cubicBezTo>
                      <a:pt x="73" y="52"/>
                      <a:pt x="67" y="56"/>
                      <a:pt x="64" y="53"/>
                    </a:cubicBezTo>
                    <a:cubicBezTo>
                      <a:pt x="65" y="58"/>
                      <a:pt x="67" y="59"/>
                      <a:pt x="62" y="63"/>
                    </a:cubicBezTo>
                    <a:cubicBezTo>
                      <a:pt x="62" y="63"/>
                      <a:pt x="63" y="66"/>
                      <a:pt x="62" y="66"/>
                    </a:cubicBezTo>
                    <a:cubicBezTo>
                      <a:pt x="62" y="67"/>
                      <a:pt x="59" y="66"/>
                      <a:pt x="59" y="66"/>
                    </a:cubicBezTo>
                    <a:cubicBezTo>
                      <a:pt x="57" y="69"/>
                      <a:pt x="58" y="76"/>
                      <a:pt x="53" y="74"/>
                    </a:cubicBezTo>
                    <a:cubicBezTo>
                      <a:pt x="56" y="77"/>
                      <a:pt x="51" y="79"/>
                      <a:pt x="53" y="85"/>
                    </a:cubicBezTo>
                    <a:cubicBezTo>
                      <a:pt x="43" y="87"/>
                      <a:pt x="41" y="81"/>
                      <a:pt x="34" y="79"/>
                    </a:cubicBezTo>
                    <a:cubicBezTo>
                      <a:pt x="33" y="79"/>
                      <a:pt x="33" y="82"/>
                      <a:pt x="32" y="83"/>
                    </a:cubicBezTo>
                    <a:cubicBezTo>
                      <a:pt x="29" y="85"/>
                      <a:pt x="28" y="80"/>
                      <a:pt x="27" y="79"/>
                    </a:cubicBezTo>
                    <a:cubicBezTo>
                      <a:pt x="24" y="79"/>
                      <a:pt x="20" y="81"/>
                      <a:pt x="18" y="79"/>
                    </a:cubicBezTo>
                    <a:cubicBezTo>
                      <a:pt x="16" y="79"/>
                      <a:pt x="18" y="74"/>
                      <a:pt x="12" y="78"/>
                    </a:cubicBezTo>
                    <a:cubicBezTo>
                      <a:pt x="10" y="73"/>
                      <a:pt x="10" y="67"/>
                      <a:pt x="4" y="66"/>
                    </a:cubicBezTo>
                    <a:cubicBezTo>
                      <a:pt x="4" y="63"/>
                      <a:pt x="7" y="62"/>
                      <a:pt x="6" y="59"/>
                    </a:cubicBezTo>
                    <a:cubicBezTo>
                      <a:pt x="6" y="56"/>
                      <a:pt x="4" y="59"/>
                      <a:pt x="4" y="59"/>
                    </a:cubicBezTo>
                    <a:cubicBezTo>
                      <a:pt x="0" y="56"/>
                      <a:pt x="4" y="51"/>
                      <a:pt x="3" y="44"/>
                    </a:cubicBezTo>
                    <a:cubicBezTo>
                      <a:pt x="10" y="44"/>
                      <a:pt x="16" y="44"/>
                      <a:pt x="21" y="42"/>
                    </a:cubicBezTo>
                    <a:cubicBezTo>
                      <a:pt x="21" y="39"/>
                      <a:pt x="24" y="37"/>
                      <a:pt x="21" y="37"/>
                    </a:cubicBezTo>
                    <a:cubicBezTo>
                      <a:pt x="23" y="34"/>
                      <a:pt x="38" y="30"/>
                      <a:pt x="34" y="27"/>
                    </a:cubicBezTo>
                    <a:cubicBezTo>
                      <a:pt x="37" y="25"/>
                      <a:pt x="41" y="24"/>
                      <a:pt x="46" y="24"/>
                    </a:cubicBezTo>
                    <a:cubicBezTo>
                      <a:pt x="48" y="24"/>
                      <a:pt x="46" y="20"/>
                      <a:pt x="47" y="18"/>
                    </a:cubicBezTo>
                    <a:cubicBezTo>
                      <a:pt x="48" y="17"/>
                      <a:pt x="51" y="18"/>
                      <a:pt x="51" y="18"/>
                    </a:cubicBezTo>
                    <a:cubicBezTo>
                      <a:pt x="52" y="16"/>
                      <a:pt x="51" y="13"/>
                      <a:pt x="55" y="14"/>
                    </a:cubicBezTo>
                    <a:cubicBezTo>
                      <a:pt x="52" y="6"/>
                      <a:pt x="60" y="8"/>
                      <a:pt x="62" y="5"/>
                    </a:cubicBezTo>
                    <a:cubicBezTo>
                      <a:pt x="62" y="5"/>
                      <a:pt x="61" y="5"/>
                      <a:pt x="60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93" name="iṩļiḓe">
                <a:extLst>
                  <a:ext uri="{FF2B5EF4-FFF2-40B4-BE49-F238E27FC236}">
                    <a16:creationId xmlns="" xmlns:a16="http://schemas.microsoft.com/office/drawing/2014/main" id="{49ECC478-D1A1-4823-81F7-B67660B28313}"/>
                  </a:ext>
                </a:extLst>
              </p:cNvPr>
              <p:cNvSpPr/>
              <p:nvPr/>
            </p:nvSpPr>
            <p:spPr bwMode="auto">
              <a:xfrm>
                <a:off x="7540026" y="2224697"/>
                <a:ext cx="71440" cy="81245"/>
              </a:xfrm>
              <a:custGeom>
                <a:avLst/>
                <a:gdLst>
                  <a:gd name="T0" fmla="*/ 30 w 34"/>
                  <a:gd name="T1" fmla="*/ 1 h 39"/>
                  <a:gd name="T2" fmla="*/ 24 w 34"/>
                  <a:gd name="T3" fmla="*/ 8 h 39"/>
                  <a:gd name="T4" fmla="*/ 23 w 34"/>
                  <a:gd name="T5" fmla="*/ 8 h 39"/>
                  <a:gd name="T6" fmla="*/ 24 w 34"/>
                  <a:gd name="T7" fmla="*/ 14 h 39"/>
                  <a:gd name="T8" fmla="*/ 28 w 34"/>
                  <a:gd name="T9" fmla="*/ 17 h 39"/>
                  <a:gd name="T10" fmla="*/ 30 w 34"/>
                  <a:gd name="T11" fmla="*/ 34 h 39"/>
                  <a:gd name="T12" fmla="*/ 23 w 34"/>
                  <a:gd name="T13" fmla="*/ 34 h 39"/>
                  <a:gd name="T14" fmla="*/ 17 w 34"/>
                  <a:gd name="T15" fmla="*/ 16 h 39"/>
                  <a:gd name="T16" fmla="*/ 10 w 34"/>
                  <a:gd name="T17" fmla="*/ 21 h 39"/>
                  <a:gd name="T18" fmla="*/ 10 w 34"/>
                  <a:gd name="T19" fmla="*/ 32 h 39"/>
                  <a:gd name="T20" fmla="*/ 4 w 34"/>
                  <a:gd name="T21" fmla="*/ 38 h 39"/>
                  <a:gd name="T22" fmla="*/ 2 w 34"/>
                  <a:gd name="T23" fmla="*/ 29 h 39"/>
                  <a:gd name="T24" fmla="*/ 4 w 34"/>
                  <a:gd name="T25" fmla="*/ 27 h 39"/>
                  <a:gd name="T26" fmla="*/ 2 w 34"/>
                  <a:gd name="T27" fmla="*/ 25 h 39"/>
                  <a:gd name="T28" fmla="*/ 4 w 34"/>
                  <a:gd name="T29" fmla="*/ 17 h 39"/>
                  <a:gd name="T30" fmla="*/ 0 w 34"/>
                  <a:gd name="T31" fmla="*/ 14 h 39"/>
                  <a:gd name="T32" fmla="*/ 15 w 34"/>
                  <a:gd name="T33" fmla="*/ 1 h 39"/>
                  <a:gd name="T34" fmla="*/ 30 w 34"/>
                  <a:gd name="T35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39">
                    <a:moveTo>
                      <a:pt x="30" y="1"/>
                    </a:moveTo>
                    <a:cubicBezTo>
                      <a:pt x="34" y="9"/>
                      <a:pt x="21" y="5"/>
                      <a:pt x="24" y="8"/>
                    </a:cubicBezTo>
                    <a:cubicBezTo>
                      <a:pt x="27" y="11"/>
                      <a:pt x="25" y="9"/>
                      <a:pt x="23" y="8"/>
                    </a:cubicBezTo>
                    <a:cubicBezTo>
                      <a:pt x="23" y="11"/>
                      <a:pt x="23" y="12"/>
                      <a:pt x="24" y="14"/>
                    </a:cubicBezTo>
                    <a:cubicBezTo>
                      <a:pt x="25" y="15"/>
                      <a:pt x="28" y="17"/>
                      <a:pt x="28" y="17"/>
                    </a:cubicBezTo>
                    <a:cubicBezTo>
                      <a:pt x="30" y="22"/>
                      <a:pt x="28" y="28"/>
                      <a:pt x="30" y="34"/>
                    </a:cubicBezTo>
                    <a:cubicBezTo>
                      <a:pt x="28" y="34"/>
                      <a:pt x="25" y="34"/>
                      <a:pt x="23" y="34"/>
                    </a:cubicBezTo>
                    <a:cubicBezTo>
                      <a:pt x="20" y="28"/>
                      <a:pt x="17" y="23"/>
                      <a:pt x="17" y="16"/>
                    </a:cubicBezTo>
                    <a:cubicBezTo>
                      <a:pt x="13" y="16"/>
                      <a:pt x="16" y="23"/>
                      <a:pt x="10" y="21"/>
                    </a:cubicBezTo>
                    <a:cubicBezTo>
                      <a:pt x="10" y="25"/>
                      <a:pt x="10" y="29"/>
                      <a:pt x="10" y="32"/>
                    </a:cubicBezTo>
                    <a:cubicBezTo>
                      <a:pt x="10" y="37"/>
                      <a:pt x="4" y="34"/>
                      <a:pt x="4" y="38"/>
                    </a:cubicBezTo>
                    <a:cubicBezTo>
                      <a:pt x="1" y="39"/>
                      <a:pt x="1" y="32"/>
                      <a:pt x="2" y="29"/>
                    </a:cubicBezTo>
                    <a:cubicBezTo>
                      <a:pt x="2" y="28"/>
                      <a:pt x="4" y="27"/>
                      <a:pt x="4" y="27"/>
                    </a:cubicBezTo>
                    <a:cubicBezTo>
                      <a:pt x="4" y="25"/>
                      <a:pt x="2" y="26"/>
                      <a:pt x="2" y="25"/>
                    </a:cubicBezTo>
                    <a:cubicBezTo>
                      <a:pt x="2" y="24"/>
                      <a:pt x="5" y="20"/>
                      <a:pt x="4" y="17"/>
                    </a:cubicBezTo>
                    <a:cubicBezTo>
                      <a:pt x="5" y="14"/>
                      <a:pt x="2" y="14"/>
                      <a:pt x="0" y="14"/>
                    </a:cubicBezTo>
                    <a:cubicBezTo>
                      <a:pt x="2" y="7"/>
                      <a:pt x="5" y="0"/>
                      <a:pt x="15" y="1"/>
                    </a:cubicBezTo>
                    <a:cubicBezTo>
                      <a:pt x="9" y="7"/>
                      <a:pt x="26" y="1"/>
                      <a:pt x="30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94" name="ïş1îḋé">
                <a:extLst>
                  <a:ext uri="{FF2B5EF4-FFF2-40B4-BE49-F238E27FC236}">
                    <a16:creationId xmlns="" xmlns:a16="http://schemas.microsoft.com/office/drawing/2014/main" id="{98458F4C-71D0-423D-9E00-D751FCF28573}"/>
                  </a:ext>
                </a:extLst>
              </p:cNvPr>
              <p:cNvSpPr/>
              <p:nvPr/>
            </p:nvSpPr>
            <p:spPr bwMode="auto">
              <a:xfrm>
                <a:off x="7328508" y="2304541"/>
                <a:ext cx="163892" cy="47627"/>
              </a:xfrm>
              <a:custGeom>
                <a:avLst/>
                <a:gdLst>
                  <a:gd name="T0" fmla="*/ 2 w 79"/>
                  <a:gd name="T1" fmla="*/ 7 h 23"/>
                  <a:gd name="T2" fmla="*/ 9 w 79"/>
                  <a:gd name="T3" fmla="*/ 2 h 23"/>
                  <a:gd name="T4" fmla="*/ 13 w 79"/>
                  <a:gd name="T5" fmla="*/ 6 h 23"/>
                  <a:gd name="T6" fmla="*/ 16 w 79"/>
                  <a:gd name="T7" fmla="*/ 7 h 23"/>
                  <a:gd name="T8" fmla="*/ 35 w 79"/>
                  <a:gd name="T9" fmla="*/ 11 h 23"/>
                  <a:gd name="T10" fmla="*/ 54 w 79"/>
                  <a:gd name="T11" fmla="*/ 9 h 23"/>
                  <a:gd name="T12" fmla="*/ 57 w 79"/>
                  <a:gd name="T13" fmla="*/ 13 h 23"/>
                  <a:gd name="T14" fmla="*/ 63 w 79"/>
                  <a:gd name="T15" fmla="*/ 15 h 23"/>
                  <a:gd name="T16" fmla="*/ 72 w 79"/>
                  <a:gd name="T17" fmla="*/ 15 h 23"/>
                  <a:gd name="T18" fmla="*/ 74 w 79"/>
                  <a:gd name="T19" fmla="*/ 20 h 23"/>
                  <a:gd name="T20" fmla="*/ 71 w 79"/>
                  <a:gd name="T21" fmla="*/ 20 h 23"/>
                  <a:gd name="T22" fmla="*/ 33 w 79"/>
                  <a:gd name="T23" fmla="*/ 15 h 23"/>
                  <a:gd name="T24" fmla="*/ 24 w 79"/>
                  <a:gd name="T25" fmla="*/ 15 h 23"/>
                  <a:gd name="T26" fmla="*/ 11 w 79"/>
                  <a:gd name="T27" fmla="*/ 11 h 23"/>
                  <a:gd name="T28" fmla="*/ 2 w 79"/>
                  <a:gd name="T2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9" h="23">
                    <a:moveTo>
                      <a:pt x="2" y="7"/>
                    </a:moveTo>
                    <a:cubicBezTo>
                      <a:pt x="0" y="1"/>
                      <a:pt x="8" y="5"/>
                      <a:pt x="9" y="2"/>
                    </a:cubicBezTo>
                    <a:cubicBezTo>
                      <a:pt x="13" y="0"/>
                      <a:pt x="11" y="4"/>
                      <a:pt x="13" y="6"/>
                    </a:cubicBezTo>
                    <a:cubicBezTo>
                      <a:pt x="14" y="6"/>
                      <a:pt x="17" y="5"/>
                      <a:pt x="16" y="7"/>
                    </a:cubicBezTo>
                    <a:cubicBezTo>
                      <a:pt x="25" y="5"/>
                      <a:pt x="28" y="6"/>
                      <a:pt x="35" y="11"/>
                    </a:cubicBezTo>
                    <a:cubicBezTo>
                      <a:pt x="42" y="7"/>
                      <a:pt x="44" y="9"/>
                      <a:pt x="54" y="9"/>
                    </a:cubicBezTo>
                    <a:cubicBezTo>
                      <a:pt x="57" y="9"/>
                      <a:pt x="57" y="11"/>
                      <a:pt x="57" y="13"/>
                    </a:cubicBezTo>
                    <a:cubicBezTo>
                      <a:pt x="60" y="13"/>
                      <a:pt x="63" y="13"/>
                      <a:pt x="63" y="15"/>
                    </a:cubicBezTo>
                    <a:cubicBezTo>
                      <a:pt x="68" y="12"/>
                      <a:pt x="72" y="19"/>
                      <a:pt x="72" y="15"/>
                    </a:cubicBezTo>
                    <a:cubicBezTo>
                      <a:pt x="79" y="15"/>
                      <a:pt x="68" y="21"/>
                      <a:pt x="74" y="20"/>
                    </a:cubicBezTo>
                    <a:cubicBezTo>
                      <a:pt x="73" y="23"/>
                      <a:pt x="73" y="20"/>
                      <a:pt x="71" y="20"/>
                    </a:cubicBezTo>
                    <a:cubicBezTo>
                      <a:pt x="56" y="23"/>
                      <a:pt x="45" y="17"/>
                      <a:pt x="33" y="15"/>
                    </a:cubicBezTo>
                    <a:cubicBezTo>
                      <a:pt x="30" y="14"/>
                      <a:pt x="27" y="15"/>
                      <a:pt x="24" y="15"/>
                    </a:cubicBezTo>
                    <a:cubicBezTo>
                      <a:pt x="19" y="14"/>
                      <a:pt x="15" y="12"/>
                      <a:pt x="11" y="11"/>
                    </a:cubicBezTo>
                    <a:cubicBezTo>
                      <a:pt x="7" y="10"/>
                      <a:pt x="2" y="12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95" name="îsḻiḍè">
                <a:extLst>
                  <a:ext uri="{FF2B5EF4-FFF2-40B4-BE49-F238E27FC236}">
                    <a16:creationId xmlns="" xmlns:a16="http://schemas.microsoft.com/office/drawing/2014/main" id="{292F50F2-6495-4F20-BEE8-BA4D99536176}"/>
                  </a:ext>
                </a:extLst>
              </p:cNvPr>
              <p:cNvSpPr/>
              <p:nvPr/>
            </p:nvSpPr>
            <p:spPr bwMode="auto">
              <a:xfrm>
                <a:off x="7547030" y="2360572"/>
                <a:ext cx="25214" cy="9806"/>
              </a:xfrm>
              <a:custGeom>
                <a:avLst/>
                <a:gdLst>
                  <a:gd name="T0" fmla="*/ 5 w 12"/>
                  <a:gd name="T1" fmla="*/ 3 h 5"/>
                  <a:gd name="T2" fmla="*/ 12 w 12"/>
                  <a:gd name="T3" fmla="*/ 5 h 5"/>
                  <a:gd name="T4" fmla="*/ 5 w 12"/>
                  <a:gd name="T5" fmla="*/ 5 h 5"/>
                  <a:gd name="T6" fmla="*/ 3 w 12"/>
                  <a:gd name="T7" fmla="*/ 3 h 5"/>
                  <a:gd name="T8" fmla="*/ 5 w 12"/>
                  <a:gd name="T9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5">
                    <a:moveTo>
                      <a:pt x="5" y="3"/>
                    </a:moveTo>
                    <a:cubicBezTo>
                      <a:pt x="8" y="3"/>
                      <a:pt x="12" y="2"/>
                      <a:pt x="12" y="5"/>
                    </a:cubicBezTo>
                    <a:cubicBezTo>
                      <a:pt x="10" y="5"/>
                      <a:pt x="7" y="5"/>
                      <a:pt x="5" y="5"/>
                    </a:cubicBezTo>
                    <a:cubicBezTo>
                      <a:pt x="5" y="3"/>
                      <a:pt x="3" y="3"/>
                      <a:pt x="3" y="3"/>
                    </a:cubicBezTo>
                    <a:cubicBezTo>
                      <a:pt x="0" y="0"/>
                      <a:pt x="4" y="1"/>
                      <a:pt x="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96" name="îSľiḑe">
                <a:extLst>
                  <a:ext uri="{FF2B5EF4-FFF2-40B4-BE49-F238E27FC236}">
                    <a16:creationId xmlns="" xmlns:a16="http://schemas.microsoft.com/office/drawing/2014/main" id="{5B6DC25E-E596-400F-8C00-C95415B287E0}"/>
                  </a:ext>
                </a:extLst>
              </p:cNvPr>
              <p:cNvSpPr/>
              <p:nvPr/>
            </p:nvSpPr>
            <p:spPr bwMode="auto">
              <a:xfrm>
                <a:off x="8288044" y="2892869"/>
                <a:ext cx="120467" cy="121868"/>
              </a:xfrm>
              <a:custGeom>
                <a:avLst/>
                <a:gdLst>
                  <a:gd name="T0" fmla="*/ 1 w 58"/>
                  <a:gd name="T1" fmla="*/ 51 h 59"/>
                  <a:gd name="T2" fmla="*/ 5 w 58"/>
                  <a:gd name="T3" fmla="*/ 43 h 59"/>
                  <a:gd name="T4" fmla="*/ 8 w 58"/>
                  <a:gd name="T5" fmla="*/ 41 h 59"/>
                  <a:gd name="T6" fmla="*/ 8 w 58"/>
                  <a:gd name="T7" fmla="*/ 38 h 59"/>
                  <a:gd name="T8" fmla="*/ 12 w 58"/>
                  <a:gd name="T9" fmla="*/ 38 h 59"/>
                  <a:gd name="T10" fmla="*/ 14 w 58"/>
                  <a:gd name="T11" fmla="*/ 34 h 59"/>
                  <a:gd name="T12" fmla="*/ 21 w 58"/>
                  <a:gd name="T13" fmla="*/ 32 h 59"/>
                  <a:gd name="T14" fmla="*/ 25 w 58"/>
                  <a:gd name="T15" fmla="*/ 28 h 59"/>
                  <a:gd name="T16" fmla="*/ 29 w 58"/>
                  <a:gd name="T17" fmla="*/ 23 h 59"/>
                  <a:gd name="T18" fmla="*/ 33 w 58"/>
                  <a:gd name="T19" fmla="*/ 19 h 59"/>
                  <a:gd name="T20" fmla="*/ 38 w 58"/>
                  <a:gd name="T21" fmla="*/ 21 h 59"/>
                  <a:gd name="T22" fmla="*/ 36 w 58"/>
                  <a:gd name="T23" fmla="*/ 13 h 59"/>
                  <a:gd name="T24" fmla="*/ 44 w 58"/>
                  <a:gd name="T25" fmla="*/ 4 h 59"/>
                  <a:gd name="T26" fmla="*/ 49 w 58"/>
                  <a:gd name="T27" fmla="*/ 0 h 59"/>
                  <a:gd name="T28" fmla="*/ 55 w 58"/>
                  <a:gd name="T29" fmla="*/ 4 h 59"/>
                  <a:gd name="T30" fmla="*/ 57 w 58"/>
                  <a:gd name="T31" fmla="*/ 13 h 59"/>
                  <a:gd name="T32" fmla="*/ 55 w 58"/>
                  <a:gd name="T33" fmla="*/ 19 h 59"/>
                  <a:gd name="T34" fmla="*/ 51 w 58"/>
                  <a:gd name="T35" fmla="*/ 19 h 59"/>
                  <a:gd name="T36" fmla="*/ 49 w 58"/>
                  <a:gd name="T37" fmla="*/ 28 h 59"/>
                  <a:gd name="T38" fmla="*/ 42 w 58"/>
                  <a:gd name="T39" fmla="*/ 30 h 59"/>
                  <a:gd name="T40" fmla="*/ 36 w 58"/>
                  <a:gd name="T41" fmla="*/ 43 h 59"/>
                  <a:gd name="T42" fmla="*/ 33 w 58"/>
                  <a:gd name="T43" fmla="*/ 51 h 59"/>
                  <a:gd name="T44" fmla="*/ 29 w 58"/>
                  <a:gd name="T45" fmla="*/ 54 h 59"/>
                  <a:gd name="T46" fmla="*/ 14 w 58"/>
                  <a:gd name="T47" fmla="*/ 49 h 59"/>
                  <a:gd name="T48" fmla="*/ 7 w 58"/>
                  <a:gd name="T49" fmla="*/ 51 h 59"/>
                  <a:gd name="T50" fmla="*/ 5 w 58"/>
                  <a:gd name="T51" fmla="*/ 47 h 59"/>
                  <a:gd name="T52" fmla="*/ 1 w 58"/>
                  <a:gd name="T53" fmla="*/ 51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8" h="59">
                    <a:moveTo>
                      <a:pt x="1" y="51"/>
                    </a:moveTo>
                    <a:cubicBezTo>
                      <a:pt x="0" y="48"/>
                      <a:pt x="3" y="45"/>
                      <a:pt x="5" y="43"/>
                    </a:cubicBezTo>
                    <a:cubicBezTo>
                      <a:pt x="5" y="43"/>
                      <a:pt x="8" y="42"/>
                      <a:pt x="8" y="41"/>
                    </a:cubicBezTo>
                    <a:cubicBezTo>
                      <a:pt x="9" y="41"/>
                      <a:pt x="8" y="38"/>
                      <a:pt x="8" y="38"/>
                    </a:cubicBezTo>
                    <a:cubicBezTo>
                      <a:pt x="9" y="37"/>
                      <a:pt x="12" y="38"/>
                      <a:pt x="12" y="38"/>
                    </a:cubicBezTo>
                    <a:cubicBezTo>
                      <a:pt x="13" y="37"/>
                      <a:pt x="13" y="34"/>
                      <a:pt x="14" y="34"/>
                    </a:cubicBezTo>
                    <a:cubicBezTo>
                      <a:pt x="16" y="33"/>
                      <a:pt x="20" y="34"/>
                      <a:pt x="21" y="32"/>
                    </a:cubicBezTo>
                    <a:cubicBezTo>
                      <a:pt x="23" y="29"/>
                      <a:pt x="21" y="29"/>
                      <a:pt x="25" y="28"/>
                    </a:cubicBezTo>
                    <a:cubicBezTo>
                      <a:pt x="29" y="28"/>
                      <a:pt x="27" y="25"/>
                      <a:pt x="29" y="23"/>
                    </a:cubicBezTo>
                    <a:cubicBezTo>
                      <a:pt x="29" y="22"/>
                      <a:pt x="35" y="27"/>
                      <a:pt x="33" y="19"/>
                    </a:cubicBezTo>
                    <a:cubicBezTo>
                      <a:pt x="36" y="18"/>
                      <a:pt x="36" y="21"/>
                      <a:pt x="38" y="21"/>
                    </a:cubicBezTo>
                    <a:cubicBezTo>
                      <a:pt x="38" y="17"/>
                      <a:pt x="36" y="17"/>
                      <a:pt x="36" y="13"/>
                    </a:cubicBezTo>
                    <a:cubicBezTo>
                      <a:pt x="43" y="15"/>
                      <a:pt x="42" y="7"/>
                      <a:pt x="44" y="4"/>
                    </a:cubicBezTo>
                    <a:cubicBezTo>
                      <a:pt x="45" y="2"/>
                      <a:pt x="50" y="4"/>
                      <a:pt x="49" y="0"/>
                    </a:cubicBezTo>
                    <a:cubicBezTo>
                      <a:pt x="51" y="1"/>
                      <a:pt x="51" y="5"/>
                      <a:pt x="55" y="4"/>
                    </a:cubicBezTo>
                    <a:cubicBezTo>
                      <a:pt x="53" y="9"/>
                      <a:pt x="58" y="9"/>
                      <a:pt x="57" y="13"/>
                    </a:cubicBezTo>
                    <a:cubicBezTo>
                      <a:pt x="54" y="13"/>
                      <a:pt x="56" y="17"/>
                      <a:pt x="55" y="19"/>
                    </a:cubicBezTo>
                    <a:cubicBezTo>
                      <a:pt x="55" y="19"/>
                      <a:pt x="52" y="18"/>
                      <a:pt x="51" y="19"/>
                    </a:cubicBezTo>
                    <a:cubicBezTo>
                      <a:pt x="50" y="20"/>
                      <a:pt x="50" y="24"/>
                      <a:pt x="49" y="28"/>
                    </a:cubicBezTo>
                    <a:cubicBezTo>
                      <a:pt x="46" y="31"/>
                      <a:pt x="46" y="27"/>
                      <a:pt x="42" y="30"/>
                    </a:cubicBezTo>
                    <a:cubicBezTo>
                      <a:pt x="37" y="33"/>
                      <a:pt x="38" y="39"/>
                      <a:pt x="36" y="43"/>
                    </a:cubicBezTo>
                    <a:cubicBezTo>
                      <a:pt x="36" y="44"/>
                      <a:pt x="31" y="45"/>
                      <a:pt x="33" y="51"/>
                    </a:cubicBezTo>
                    <a:cubicBezTo>
                      <a:pt x="29" y="50"/>
                      <a:pt x="29" y="52"/>
                      <a:pt x="29" y="54"/>
                    </a:cubicBezTo>
                    <a:cubicBezTo>
                      <a:pt x="24" y="49"/>
                      <a:pt x="15" y="59"/>
                      <a:pt x="14" y="49"/>
                    </a:cubicBezTo>
                    <a:cubicBezTo>
                      <a:pt x="13" y="49"/>
                      <a:pt x="9" y="52"/>
                      <a:pt x="7" y="51"/>
                    </a:cubicBezTo>
                    <a:cubicBezTo>
                      <a:pt x="6" y="51"/>
                      <a:pt x="4" y="47"/>
                      <a:pt x="5" y="47"/>
                    </a:cubicBezTo>
                    <a:cubicBezTo>
                      <a:pt x="1" y="47"/>
                      <a:pt x="9" y="54"/>
                      <a:pt x="1" y="5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97" name="ïSḷîďe">
                <a:extLst>
                  <a:ext uri="{FF2B5EF4-FFF2-40B4-BE49-F238E27FC236}">
                    <a16:creationId xmlns="" xmlns:a16="http://schemas.microsoft.com/office/drawing/2014/main" id="{9F86A47B-799E-4B38-B6F3-3381226DA522}"/>
                  </a:ext>
                </a:extLst>
              </p:cNvPr>
              <p:cNvSpPr/>
              <p:nvPr/>
            </p:nvSpPr>
            <p:spPr bwMode="auto">
              <a:xfrm>
                <a:off x="4137527" y="505936"/>
                <a:ext cx="169495" cy="126070"/>
              </a:xfrm>
              <a:custGeom>
                <a:avLst/>
                <a:gdLst>
                  <a:gd name="T0" fmla="*/ 22 w 82"/>
                  <a:gd name="T1" fmla="*/ 0 h 61"/>
                  <a:gd name="T2" fmla="*/ 31 w 82"/>
                  <a:gd name="T3" fmla="*/ 8 h 61"/>
                  <a:gd name="T4" fmla="*/ 37 w 82"/>
                  <a:gd name="T5" fmla="*/ 9 h 61"/>
                  <a:gd name="T6" fmla="*/ 41 w 82"/>
                  <a:gd name="T7" fmla="*/ 9 h 61"/>
                  <a:gd name="T8" fmla="*/ 43 w 82"/>
                  <a:gd name="T9" fmla="*/ 11 h 61"/>
                  <a:gd name="T10" fmla="*/ 48 w 82"/>
                  <a:gd name="T11" fmla="*/ 15 h 61"/>
                  <a:gd name="T12" fmla="*/ 54 w 82"/>
                  <a:gd name="T13" fmla="*/ 15 h 61"/>
                  <a:gd name="T14" fmla="*/ 65 w 82"/>
                  <a:gd name="T15" fmla="*/ 19 h 61"/>
                  <a:gd name="T16" fmla="*/ 65 w 82"/>
                  <a:gd name="T17" fmla="*/ 24 h 61"/>
                  <a:gd name="T18" fmla="*/ 71 w 82"/>
                  <a:gd name="T19" fmla="*/ 24 h 61"/>
                  <a:gd name="T20" fmla="*/ 71 w 82"/>
                  <a:gd name="T21" fmla="*/ 28 h 61"/>
                  <a:gd name="T22" fmla="*/ 82 w 82"/>
                  <a:gd name="T23" fmla="*/ 36 h 61"/>
                  <a:gd name="T24" fmla="*/ 80 w 82"/>
                  <a:gd name="T25" fmla="*/ 41 h 61"/>
                  <a:gd name="T26" fmla="*/ 76 w 82"/>
                  <a:gd name="T27" fmla="*/ 39 h 61"/>
                  <a:gd name="T28" fmla="*/ 67 w 82"/>
                  <a:gd name="T29" fmla="*/ 45 h 61"/>
                  <a:gd name="T30" fmla="*/ 65 w 82"/>
                  <a:gd name="T31" fmla="*/ 49 h 61"/>
                  <a:gd name="T32" fmla="*/ 61 w 82"/>
                  <a:gd name="T33" fmla="*/ 52 h 61"/>
                  <a:gd name="T34" fmla="*/ 50 w 82"/>
                  <a:gd name="T35" fmla="*/ 52 h 61"/>
                  <a:gd name="T36" fmla="*/ 50 w 82"/>
                  <a:gd name="T37" fmla="*/ 54 h 61"/>
                  <a:gd name="T38" fmla="*/ 43 w 82"/>
                  <a:gd name="T39" fmla="*/ 56 h 61"/>
                  <a:gd name="T40" fmla="*/ 41 w 82"/>
                  <a:gd name="T41" fmla="*/ 52 h 61"/>
                  <a:gd name="T42" fmla="*/ 30 w 82"/>
                  <a:gd name="T43" fmla="*/ 52 h 61"/>
                  <a:gd name="T44" fmla="*/ 26 w 82"/>
                  <a:gd name="T45" fmla="*/ 49 h 61"/>
                  <a:gd name="T46" fmla="*/ 31 w 82"/>
                  <a:gd name="T47" fmla="*/ 45 h 61"/>
                  <a:gd name="T48" fmla="*/ 22 w 82"/>
                  <a:gd name="T49" fmla="*/ 43 h 61"/>
                  <a:gd name="T50" fmla="*/ 28 w 82"/>
                  <a:gd name="T51" fmla="*/ 39 h 61"/>
                  <a:gd name="T52" fmla="*/ 31 w 82"/>
                  <a:gd name="T53" fmla="*/ 36 h 61"/>
                  <a:gd name="T54" fmla="*/ 37 w 82"/>
                  <a:gd name="T55" fmla="*/ 37 h 61"/>
                  <a:gd name="T56" fmla="*/ 35 w 82"/>
                  <a:gd name="T57" fmla="*/ 32 h 61"/>
                  <a:gd name="T58" fmla="*/ 18 w 82"/>
                  <a:gd name="T59" fmla="*/ 36 h 61"/>
                  <a:gd name="T60" fmla="*/ 13 w 82"/>
                  <a:gd name="T61" fmla="*/ 34 h 61"/>
                  <a:gd name="T62" fmla="*/ 9 w 82"/>
                  <a:gd name="T63" fmla="*/ 30 h 61"/>
                  <a:gd name="T64" fmla="*/ 2 w 82"/>
                  <a:gd name="T65" fmla="*/ 26 h 61"/>
                  <a:gd name="T66" fmla="*/ 0 w 82"/>
                  <a:gd name="T67" fmla="*/ 21 h 61"/>
                  <a:gd name="T68" fmla="*/ 5 w 82"/>
                  <a:gd name="T69" fmla="*/ 17 h 61"/>
                  <a:gd name="T70" fmla="*/ 9 w 82"/>
                  <a:gd name="T71" fmla="*/ 13 h 61"/>
                  <a:gd name="T72" fmla="*/ 11 w 82"/>
                  <a:gd name="T73" fmla="*/ 8 h 61"/>
                  <a:gd name="T74" fmla="*/ 15 w 82"/>
                  <a:gd name="T75" fmla="*/ 8 h 61"/>
                  <a:gd name="T76" fmla="*/ 18 w 82"/>
                  <a:gd name="T77" fmla="*/ 4 h 61"/>
                  <a:gd name="T78" fmla="*/ 22 w 82"/>
                  <a:gd name="T79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82" h="61">
                    <a:moveTo>
                      <a:pt x="22" y="0"/>
                    </a:moveTo>
                    <a:cubicBezTo>
                      <a:pt x="25" y="3"/>
                      <a:pt x="30" y="3"/>
                      <a:pt x="31" y="8"/>
                    </a:cubicBezTo>
                    <a:cubicBezTo>
                      <a:pt x="35" y="6"/>
                      <a:pt x="36" y="9"/>
                      <a:pt x="37" y="9"/>
                    </a:cubicBezTo>
                    <a:cubicBezTo>
                      <a:pt x="38" y="10"/>
                      <a:pt x="40" y="9"/>
                      <a:pt x="41" y="9"/>
                    </a:cubicBezTo>
                    <a:cubicBezTo>
                      <a:pt x="41" y="10"/>
                      <a:pt x="41" y="13"/>
                      <a:pt x="43" y="11"/>
                    </a:cubicBezTo>
                    <a:cubicBezTo>
                      <a:pt x="46" y="8"/>
                      <a:pt x="45" y="13"/>
                      <a:pt x="48" y="15"/>
                    </a:cubicBezTo>
                    <a:cubicBezTo>
                      <a:pt x="49" y="16"/>
                      <a:pt x="52" y="14"/>
                      <a:pt x="54" y="15"/>
                    </a:cubicBezTo>
                    <a:cubicBezTo>
                      <a:pt x="55" y="16"/>
                      <a:pt x="58" y="21"/>
                      <a:pt x="65" y="19"/>
                    </a:cubicBezTo>
                    <a:cubicBezTo>
                      <a:pt x="65" y="21"/>
                      <a:pt x="65" y="22"/>
                      <a:pt x="65" y="24"/>
                    </a:cubicBezTo>
                    <a:cubicBezTo>
                      <a:pt x="66" y="25"/>
                      <a:pt x="69" y="23"/>
                      <a:pt x="71" y="24"/>
                    </a:cubicBezTo>
                    <a:cubicBezTo>
                      <a:pt x="71" y="25"/>
                      <a:pt x="70" y="28"/>
                      <a:pt x="71" y="28"/>
                    </a:cubicBezTo>
                    <a:cubicBezTo>
                      <a:pt x="73" y="30"/>
                      <a:pt x="78" y="32"/>
                      <a:pt x="82" y="36"/>
                    </a:cubicBezTo>
                    <a:cubicBezTo>
                      <a:pt x="82" y="37"/>
                      <a:pt x="81" y="41"/>
                      <a:pt x="80" y="41"/>
                    </a:cubicBezTo>
                    <a:cubicBezTo>
                      <a:pt x="78" y="42"/>
                      <a:pt x="76" y="39"/>
                      <a:pt x="76" y="39"/>
                    </a:cubicBezTo>
                    <a:cubicBezTo>
                      <a:pt x="73" y="41"/>
                      <a:pt x="71" y="44"/>
                      <a:pt x="67" y="45"/>
                    </a:cubicBezTo>
                    <a:cubicBezTo>
                      <a:pt x="65" y="45"/>
                      <a:pt x="65" y="47"/>
                      <a:pt x="65" y="49"/>
                    </a:cubicBezTo>
                    <a:cubicBezTo>
                      <a:pt x="62" y="48"/>
                      <a:pt x="61" y="50"/>
                      <a:pt x="61" y="52"/>
                    </a:cubicBezTo>
                    <a:cubicBezTo>
                      <a:pt x="55" y="53"/>
                      <a:pt x="54" y="48"/>
                      <a:pt x="50" y="52"/>
                    </a:cubicBezTo>
                    <a:cubicBezTo>
                      <a:pt x="48" y="53"/>
                      <a:pt x="49" y="54"/>
                      <a:pt x="50" y="54"/>
                    </a:cubicBezTo>
                    <a:cubicBezTo>
                      <a:pt x="49" y="61"/>
                      <a:pt x="43" y="49"/>
                      <a:pt x="43" y="56"/>
                    </a:cubicBezTo>
                    <a:cubicBezTo>
                      <a:pt x="41" y="56"/>
                      <a:pt x="41" y="54"/>
                      <a:pt x="41" y="52"/>
                    </a:cubicBezTo>
                    <a:cubicBezTo>
                      <a:pt x="37" y="56"/>
                      <a:pt x="35" y="51"/>
                      <a:pt x="30" y="52"/>
                    </a:cubicBezTo>
                    <a:cubicBezTo>
                      <a:pt x="30" y="49"/>
                      <a:pt x="28" y="49"/>
                      <a:pt x="26" y="49"/>
                    </a:cubicBezTo>
                    <a:cubicBezTo>
                      <a:pt x="26" y="46"/>
                      <a:pt x="31" y="48"/>
                      <a:pt x="31" y="45"/>
                    </a:cubicBezTo>
                    <a:cubicBezTo>
                      <a:pt x="32" y="41"/>
                      <a:pt x="25" y="44"/>
                      <a:pt x="22" y="43"/>
                    </a:cubicBezTo>
                    <a:cubicBezTo>
                      <a:pt x="21" y="38"/>
                      <a:pt x="25" y="40"/>
                      <a:pt x="28" y="39"/>
                    </a:cubicBezTo>
                    <a:cubicBezTo>
                      <a:pt x="28" y="39"/>
                      <a:pt x="31" y="36"/>
                      <a:pt x="31" y="36"/>
                    </a:cubicBezTo>
                    <a:cubicBezTo>
                      <a:pt x="33" y="35"/>
                      <a:pt x="34" y="38"/>
                      <a:pt x="37" y="37"/>
                    </a:cubicBezTo>
                    <a:cubicBezTo>
                      <a:pt x="37" y="34"/>
                      <a:pt x="35" y="34"/>
                      <a:pt x="35" y="32"/>
                    </a:cubicBezTo>
                    <a:cubicBezTo>
                      <a:pt x="33" y="33"/>
                      <a:pt x="22" y="32"/>
                      <a:pt x="18" y="36"/>
                    </a:cubicBezTo>
                    <a:cubicBezTo>
                      <a:pt x="15" y="39"/>
                      <a:pt x="18" y="35"/>
                      <a:pt x="13" y="34"/>
                    </a:cubicBezTo>
                    <a:cubicBezTo>
                      <a:pt x="7" y="32"/>
                      <a:pt x="3" y="35"/>
                      <a:pt x="9" y="30"/>
                    </a:cubicBezTo>
                    <a:cubicBezTo>
                      <a:pt x="9" y="26"/>
                      <a:pt x="3" y="29"/>
                      <a:pt x="2" y="26"/>
                    </a:cubicBezTo>
                    <a:cubicBezTo>
                      <a:pt x="4" y="22"/>
                      <a:pt x="8" y="17"/>
                      <a:pt x="0" y="21"/>
                    </a:cubicBezTo>
                    <a:cubicBezTo>
                      <a:pt x="0" y="18"/>
                      <a:pt x="2" y="17"/>
                      <a:pt x="5" y="17"/>
                    </a:cubicBezTo>
                    <a:cubicBezTo>
                      <a:pt x="7" y="16"/>
                      <a:pt x="7" y="13"/>
                      <a:pt x="9" y="13"/>
                    </a:cubicBezTo>
                    <a:cubicBezTo>
                      <a:pt x="12" y="13"/>
                      <a:pt x="9" y="9"/>
                      <a:pt x="11" y="8"/>
                    </a:cubicBezTo>
                    <a:cubicBezTo>
                      <a:pt x="11" y="7"/>
                      <a:pt x="14" y="8"/>
                      <a:pt x="15" y="8"/>
                    </a:cubicBezTo>
                    <a:cubicBezTo>
                      <a:pt x="17" y="7"/>
                      <a:pt x="16" y="4"/>
                      <a:pt x="18" y="4"/>
                    </a:cubicBezTo>
                    <a:cubicBezTo>
                      <a:pt x="19" y="2"/>
                      <a:pt x="22" y="3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98" name="îṥ1iḑe">
                <a:extLst>
                  <a:ext uri="{FF2B5EF4-FFF2-40B4-BE49-F238E27FC236}">
                    <a16:creationId xmlns="" xmlns:a16="http://schemas.microsoft.com/office/drawing/2014/main" id="{8F3834D5-5310-4BB6-961C-0C78E8F18160}"/>
                  </a:ext>
                </a:extLst>
              </p:cNvPr>
              <p:cNvSpPr/>
              <p:nvPr/>
            </p:nvSpPr>
            <p:spPr bwMode="auto">
              <a:xfrm>
                <a:off x="5831072" y="552163"/>
                <a:ext cx="225526" cy="113464"/>
              </a:xfrm>
              <a:custGeom>
                <a:avLst/>
                <a:gdLst>
                  <a:gd name="T0" fmla="*/ 37 w 109"/>
                  <a:gd name="T1" fmla="*/ 38 h 55"/>
                  <a:gd name="T2" fmla="*/ 34 w 109"/>
                  <a:gd name="T3" fmla="*/ 40 h 55"/>
                  <a:gd name="T4" fmla="*/ 24 w 109"/>
                  <a:gd name="T5" fmla="*/ 38 h 55"/>
                  <a:gd name="T6" fmla="*/ 30 w 109"/>
                  <a:gd name="T7" fmla="*/ 34 h 55"/>
                  <a:gd name="T8" fmla="*/ 41 w 109"/>
                  <a:gd name="T9" fmla="*/ 27 h 55"/>
                  <a:gd name="T10" fmla="*/ 37 w 109"/>
                  <a:gd name="T11" fmla="*/ 21 h 55"/>
                  <a:gd name="T12" fmla="*/ 28 w 109"/>
                  <a:gd name="T13" fmla="*/ 21 h 55"/>
                  <a:gd name="T14" fmla="*/ 19 w 109"/>
                  <a:gd name="T15" fmla="*/ 28 h 55"/>
                  <a:gd name="T16" fmla="*/ 6 w 109"/>
                  <a:gd name="T17" fmla="*/ 27 h 55"/>
                  <a:gd name="T18" fmla="*/ 8 w 109"/>
                  <a:gd name="T19" fmla="*/ 14 h 55"/>
                  <a:gd name="T20" fmla="*/ 4 w 109"/>
                  <a:gd name="T21" fmla="*/ 15 h 55"/>
                  <a:gd name="T22" fmla="*/ 2 w 109"/>
                  <a:gd name="T23" fmla="*/ 6 h 55"/>
                  <a:gd name="T24" fmla="*/ 6 w 109"/>
                  <a:gd name="T25" fmla="*/ 8 h 55"/>
                  <a:gd name="T26" fmla="*/ 17 w 109"/>
                  <a:gd name="T27" fmla="*/ 4 h 55"/>
                  <a:gd name="T28" fmla="*/ 19 w 109"/>
                  <a:gd name="T29" fmla="*/ 10 h 55"/>
                  <a:gd name="T30" fmla="*/ 34 w 109"/>
                  <a:gd name="T31" fmla="*/ 12 h 55"/>
                  <a:gd name="T32" fmla="*/ 39 w 109"/>
                  <a:gd name="T33" fmla="*/ 4 h 55"/>
                  <a:gd name="T34" fmla="*/ 58 w 109"/>
                  <a:gd name="T35" fmla="*/ 6 h 55"/>
                  <a:gd name="T36" fmla="*/ 60 w 109"/>
                  <a:gd name="T37" fmla="*/ 6 h 55"/>
                  <a:gd name="T38" fmla="*/ 67 w 109"/>
                  <a:gd name="T39" fmla="*/ 12 h 55"/>
                  <a:gd name="T40" fmla="*/ 65 w 109"/>
                  <a:gd name="T41" fmla="*/ 15 h 55"/>
                  <a:gd name="T42" fmla="*/ 75 w 109"/>
                  <a:gd name="T43" fmla="*/ 14 h 55"/>
                  <a:gd name="T44" fmla="*/ 86 w 109"/>
                  <a:gd name="T45" fmla="*/ 17 h 55"/>
                  <a:gd name="T46" fmla="*/ 88 w 109"/>
                  <a:gd name="T47" fmla="*/ 21 h 55"/>
                  <a:gd name="T48" fmla="*/ 90 w 109"/>
                  <a:gd name="T49" fmla="*/ 23 h 55"/>
                  <a:gd name="T50" fmla="*/ 92 w 109"/>
                  <a:gd name="T51" fmla="*/ 27 h 55"/>
                  <a:gd name="T52" fmla="*/ 95 w 109"/>
                  <a:gd name="T53" fmla="*/ 27 h 55"/>
                  <a:gd name="T54" fmla="*/ 95 w 109"/>
                  <a:gd name="T55" fmla="*/ 30 h 55"/>
                  <a:gd name="T56" fmla="*/ 99 w 109"/>
                  <a:gd name="T57" fmla="*/ 30 h 55"/>
                  <a:gd name="T58" fmla="*/ 101 w 109"/>
                  <a:gd name="T59" fmla="*/ 36 h 55"/>
                  <a:gd name="T60" fmla="*/ 106 w 109"/>
                  <a:gd name="T61" fmla="*/ 36 h 55"/>
                  <a:gd name="T62" fmla="*/ 101 w 109"/>
                  <a:gd name="T63" fmla="*/ 40 h 55"/>
                  <a:gd name="T64" fmla="*/ 101 w 109"/>
                  <a:gd name="T65" fmla="*/ 41 h 55"/>
                  <a:gd name="T66" fmla="*/ 82 w 109"/>
                  <a:gd name="T67" fmla="*/ 41 h 55"/>
                  <a:gd name="T68" fmla="*/ 82 w 109"/>
                  <a:gd name="T69" fmla="*/ 30 h 55"/>
                  <a:gd name="T70" fmla="*/ 64 w 109"/>
                  <a:gd name="T71" fmla="*/ 28 h 55"/>
                  <a:gd name="T72" fmla="*/ 62 w 109"/>
                  <a:gd name="T73" fmla="*/ 34 h 55"/>
                  <a:gd name="T74" fmla="*/ 58 w 109"/>
                  <a:gd name="T75" fmla="*/ 34 h 55"/>
                  <a:gd name="T76" fmla="*/ 54 w 109"/>
                  <a:gd name="T77" fmla="*/ 38 h 55"/>
                  <a:gd name="T78" fmla="*/ 56 w 109"/>
                  <a:gd name="T79" fmla="*/ 40 h 55"/>
                  <a:gd name="T80" fmla="*/ 51 w 109"/>
                  <a:gd name="T81" fmla="*/ 41 h 55"/>
                  <a:gd name="T82" fmla="*/ 51 w 109"/>
                  <a:gd name="T83" fmla="*/ 53 h 55"/>
                  <a:gd name="T84" fmla="*/ 26 w 109"/>
                  <a:gd name="T85" fmla="*/ 45 h 55"/>
                  <a:gd name="T86" fmla="*/ 32 w 109"/>
                  <a:gd name="T87" fmla="*/ 41 h 55"/>
                  <a:gd name="T88" fmla="*/ 39 w 109"/>
                  <a:gd name="T89" fmla="*/ 41 h 55"/>
                  <a:gd name="T90" fmla="*/ 37 w 109"/>
                  <a:gd name="T91" fmla="*/ 3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9" h="55">
                    <a:moveTo>
                      <a:pt x="37" y="38"/>
                    </a:moveTo>
                    <a:cubicBezTo>
                      <a:pt x="37" y="34"/>
                      <a:pt x="34" y="40"/>
                      <a:pt x="34" y="40"/>
                    </a:cubicBezTo>
                    <a:cubicBezTo>
                      <a:pt x="31" y="40"/>
                      <a:pt x="29" y="36"/>
                      <a:pt x="24" y="38"/>
                    </a:cubicBezTo>
                    <a:cubicBezTo>
                      <a:pt x="25" y="34"/>
                      <a:pt x="28" y="35"/>
                      <a:pt x="30" y="34"/>
                    </a:cubicBezTo>
                    <a:cubicBezTo>
                      <a:pt x="34" y="32"/>
                      <a:pt x="36" y="27"/>
                      <a:pt x="41" y="27"/>
                    </a:cubicBezTo>
                    <a:cubicBezTo>
                      <a:pt x="40" y="25"/>
                      <a:pt x="37" y="25"/>
                      <a:pt x="37" y="21"/>
                    </a:cubicBezTo>
                    <a:cubicBezTo>
                      <a:pt x="34" y="20"/>
                      <a:pt x="30" y="26"/>
                      <a:pt x="28" y="21"/>
                    </a:cubicBezTo>
                    <a:cubicBezTo>
                      <a:pt x="25" y="24"/>
                      <a:pt x="23" y="27"/>
                      <a:pt x="19" y="28"/>
                    </a:cubicBezTo>
                    <a:cubicBezTo>
                      <a:pt x="13" y="29"/>
                      <a:pt x="12" y="25"/>
                      <a:pt x="6" y="27"/>
                    </a:cubicBezTo>
                    <a:cubicBezTo>
                      <a:pt x="10" y="23"/>
                      <a:pt x="10" y="19"/>
                      <a:pt x="8" y="14"/>
                    </a:cubicBezTo>
                    <a:cubicBezTo>
                      <a:pt x="5" y="13"/>
                      <a:pt x="4" y="14"/>
                      <a:pt x="4" y="15"/>
                    </a:cubicBezTo>
                    <a:cubicBezTo>
                      <a:pt x="0" y="16"/>
                      <a:pt x="3" y="9"/>
                      <a:pt x="2" y="6"/>
                    </a:cubicBezTo>
                    <a:cubicBezTo>
                      <a:pt x="4" y="6"/>
                      <a:pt x="5" y="6"/>
                      <a:pt x="6" y="8"/>
                    </a:cubicBezTo>
                    <a:cubicBezTo>
                      <a:pt x="7" y="4"/>
                      <a:pt x="16" y="8"/>
                      <a:pt x="17" y="4"/>
                    </a:cubicBezTo>
                    <a:cubicBezTo>
                      <a:pt x="19" y="4"/>
                      <a:pt x="19" y="8"/>
                      <a:pt x="19" y="10"/>
                    </a:cubicBezTo>
                    <a:cubicBezTo>
                      <a:pt x="26" y="11"/>
                      <a:pt x="33" y="0"/>
                      <a:pt x="34" y="12"/>
                    </a:cubicBezTo>
                    <a:cubicBezTo>
                      <a:pt x="39" y="12"/>
                      <a:pt x="40" y="9"/>
                      <a:pt x="39" y="4"/>
                    </a:cubicBezTo>
                    <a:cubicBezTo>
                      <a:pt x="44" y="6"/>
                      <a:pt x="51" y="5"/>
                      <a:pt x="58" y="6"/>
                    </a:cubicBezTo>
                    <a:cubicBezTo>
                      <a:pt x="59" y="6"/>
                      <a:pt x="60" y="9"/>
                      <a:pt x="60" y="6"/>
                    </a:cubicBezTo>
                    <a:cubicBezTo>
                      <a:pt x="63" y="7"/>
                      <a:pt x="60" y="15"/>
                      <a:pt x="67" y="12"/>
                    </a:cubicBezTo>
                    <a:cubicBezTo>
                      <a:pt x="67" y="13"/>
                      <a:pt x="65" y="13"/>
                      <a:pt x="65" y="15"/>
                    </a:cubicBezTo>
                    <a:cubicBezTo>
                      <a:pt x="68" y="14"/>
                      <a:pt x="75" y="18"/>
                      <a:pt x="75" y="14"/>
                    </a:cubicBezTo>
                    <a:cubicBezTo>
                      <a:pt x="76" y="15"/>
                      <a:pt x="78" y="19"/>
                      <a:pt x="86" y="17"/>
                    </a:cubicBezTo>
                    <a:cubicBezTo>
                      <a:pt x="83" y="21"/>
                      <a:pt x="85" y="20"/>
                      <a:pt x="88" y="21"/>
                    </a:cubicBezTo>
                    <a:cubicBezTo>
                      <a:pt x="89" y="21"/>
                      <a:pt x="88" y="23"/>
                      <a:pt x="90" y="23"/>
                    </a:cubicBezTo>
                    <a:cubicBezTo>
                      <a:pt x="92" y="23"/>
                      <a:pt x="90" y="25"/>
                      <a:pt x="92" y="27"/>
                    </a:cubicBezTo>
                    <a:cubicBezTo>
                      <a:pt x="92" y="27"/>
                      <a:pt x="95" y="26"/>
                      <a:pt x="95" y="27"/>
                    </a:cubicBezTo>
                    <a:cubicBezTo>
                      <a:pt x="96" y="27"/>
                      <a:pt x="95" y="30"/>
                      <a:pt x="95" y="30"/>
                    </a:cubicBezTo>
                    <a:cubicBezTo>
                      <a:pt x="96" y="31"/>
                      <a:pt x="99" y="30"/>
                      <a:pt x="99" y="30"/>
                    </a:cubicBezTo>
                    <a:cubicBezTo>
                      <a:pt x="100" y="32"/>
                      <a:pt x="99" y="35"/>
                      <a:pt x="101" y="36"/>
                    </a:cubicBezTo>
                    <a:cubicBezTo>
                      <a:pt x="104" y="36"/>
                      <a:pt x="106" y="33"/>
                      <a:pt x="106" y="36"/>
                    </a:cubicBezTo>
                    <a:cubicBezTo>
                      <a:pt x="109" y="41"/>
                      <a:pt x="102" y="38"/>
                      <a:pt x="101" y="40"/>
                    </a:cubicBezTo>
                    <a:cubicBezTo>
                      <a:pt x="101" y="40"/>
                      <a:pt x="101" y="41"/>
                      <a:pt x="101" y="41"/>
                    </a:cubicBezTo>
                    <a:cubicBezTo>
                      <a:pt x="96" y="43"/>
                      <a:pt x="88" y="40"/>
                      <a:pt x="82" y="41"/>
                    </a:cubicBezTo>
                    <a:cubicBezTo>
                      <a:pt x="80" y="36"/>
                      <a:pt x="82" y="37"/>
                      <a:pt x="82" y="30"/>
                    </a:cubicBezTo>
                    <a:cubicBezTo>
                      <a:pt x="80" y="25"/>
                      <a:pt x="68" y="25"/>
                      <a:pt x="64" y="28"/>
                    </a:cubicBezTo>
                    <a:cubicBezTo>
                      <a:pt x="61" y="28"/>
                      <a:pt x="63" y="32"/>
                      <a:pt x="62" y="34"/>
                    </a:cubicBezTo>
                    <a:cubicBezTo>
                      <a:pt x="61" y="35"/>
                      <a:pt x="58" y="33"/>
                      <a:pt x="58" y="34"/>
                    </a:cubicBezTo>
                    <a:cubicBezTo>
                      <a:pt x="57" y="36"/>
                      <a:pt x="58" y="39"/>
                      <a:pt x="54" y="38"/>
                    </a:cubicBezTo>
                    <a:cubicBezTo>
                      <a:pt x="54" y="39"/>
                      <a:pt x="55" y="40"/>
                      <a:pt x="56" y="40"/>
                    </a:cubicBezTo>
                    <a:cubicBezTo>
                      <a:pt x="56" y="42"/>
                      <a:pt x="53" y="41"/>
                      <a:pt x="51" y="41"/>
                    </a:cubicBezTo>
                    <a:cubicBezTo>
                      <a:pt x="48" y="47"/>
                      <a:pt x="50" y="46"/>
                      <a:pt x="51" y="53"/>
                    </a:cubicBezTo>
                    <a:cubicBezTo>
                      <a:pt x="44" y="54"/>
                      <a:pt x="27" y="55"/>
                      <a:pt x="26" y="45"/>
                    </a:cubicBezTo>
                    <a:cubicBezTo>
                      <a:pt x="30" y="45"/>
                      <a:pt x="31" y="44"/>
                      <a:pt x="32" y="41"/>
                    </a:cubicBezTo>
                    <a:cubicBezTo>
                      <a:pt x="37" y="41"/>
                      <a:pt x="36" y="45"/>
                      <a:pt x="39" y="41"/>
                    </a:cubicBezTo>
                    <a:cubicBezTo>
                      <a:pt x="38" y="40"/>
                      <a:pt x="34" y="39"/>
                      <a:pt x="37" y="3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99" name="íŝḻiďé">
                <a:extLst>
                  <a:ext uri="{FF2B5EF4-FFF2-40B4-BE49-F238E27FC236}">
                    <a16:creationId xmlns="" xmlns:a16="http://schemas.microsoft.com/office/drawing/2014/main" id="{547AB58D-7E3F-4D58-9C3B-083303EFE9A2}"/>
                  </a:ext>
                </a:extLst>
              </p:cNvPr>
              <p:cNvSpPr/>
              <p:nvPr/>
            </p:nvSpPr>
            <p:spPr bwMode="auto">
              <a:xfrm>
                <a:off x="3721494" y="640411"/>
                <a:ext cx="105059" cy="56031"/>
              </a:xfrm>
              <a:custGeom>
                <a:avLst/>
                <a:gdLst>
                  <a:gd name="T0" fmla="*/ 51 w 51"/>
                  <a:gd name="T1" fmla="*/ 4 h 27"/>
                  <a:gd name="T2" fmla="*/ 51 w 51"/>
                  <a:gd name="T3" fmla="*/ 10 h 27"/>
                  <a:gd name="T4" fmla="*/ 47 w 51"/>
                  <a:gd name="T5" fmla="*/ 10 h 27"/>
                  <a:gd name="T6" fmla="*/ 47 w 51"/>
                  <a:gd name="T7" fmla="*/ 15 h 27"/>
                  <a:gd name="T8" fmla="*/ 41 w 51"/>
                  <a:gd name="T9" fmla="*/ 19 h 27"/>
                  <a:gd name="T10" fmla="*/ 36 w 51"/>
                  <a:gd name="T11" fmla="*/ 13 h 27"/>
                  <a:gd name="T12" fmla="*/ 30 w 51"/>
                  <a:gd name="T13" fmla="*/ 17 h 27"/>
                  <a:gd name="T14" fmla="*/ 23 w 51"/>
                  <a:gd name="T15" fmla="*/ 25 h 27"/>
                  <a:gd name="T16" fmla="*/ 2 w 51"/>
                  <a:gd name="T17" fmla="*/ 25 h 27"/>
                  <a:gd name="T18" fmla="*/ 0 w 51"/>
                  <a:gd name="T19" fmla="*/ 17 h 27"/>
                  <a:gd name="T20" fmla="*/ 8 w 51"/>
                  <a:gd name="T21" fmla="*/ 19 h 27"/>
                  <a:gd name="T22" fmla="*/ 15 w 51"/>
                  <a:gd name="T23" fmla="*/ 13 h 27"/>
                  <a:gd name="T24" fmla="*/ 19 w 51"/>
                  <a:gd name="T25" fmla="*/ 10 h 27"/>
                  <a:gd name="T26" fmla="*/ 24 w 51"/>
                  <a:gd name="T27" fmla="*/ 8 h 27"/>
                  <a:gd name="T28" fmla="*/ 26 w 51"/>
                  <a:gd name="T29" fmla="*/ 8 h 27"/>
                  <a:gd name="T30" fmla="*/ 30 w 51"/>
                  <a:gd name="T31" fmla="*/ 4 h 27"/>
                  <a:gd name="T32" fmla="*/ 38 w 51"/>
                  <a:gd name="T33" fmla="*/ 4 h 27"/>
                  <a:gd name="T34" fmla="*/ 51 w 51"/>
                  <a:gd name="T35" fmla="*/ 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1" h="27">
                    <a:moveTo>
                      <a:pt x="51" y="4"/>
                    </a:moveTo>
                    <a:cubicBezTo>
                      <a:pt x="50" y="5"/>
                      <a:pt x="51" y="9"/>
                      <a:pt x="51" y="10"/>
                    </a:cubicBezTo>
                    <a:cubicBezTo>
                      <a:pt x="50" y="10"/>
                      <a:pt x="47" y="9"/>
                      <a:pt x="47" y="10"/>
                    </a:cubicBezTo>
                    <a:cubicBezTo>
                      <a:pt x="47" y="10"/>
                      <a:pt x="49" y="15"/>
                      <a:pt x="47" y="15"/>
                    </a:cubicBezTo>
                    <a:cubicBezTo>
                      <a:pt x="45" y="16"/>
                      <a:pt x="42" y="12"/>
                      <a:pt x="41" y="19"/>
                    </a:cubicBezTo>
                    <a:cubicBezTo>
                      <a:pt x="38" y="19"/>
                      <a:pt x="40" y="13"/>
                      <a:pt x="36" y="13"/>
                    </a:cubicBezTo>
                    <a:cubicBezTo>
                      <a:pt x="32" y="12"/>
                      <a:pt x="33" y="17"/>
                      <a:pt x="30" y="17"/>
                    </a:cubicBezTo>
                    <a:cubicBezTo>
                      <a:pt x="28" y="20"/>
                      <a:pt x="22" y="19"/>
                      <a:pt x="23" y="25"/>
                    </a:cubicBezTo>
                    <a:cubicBezTo>
                      <a:pt x="15" y="27"/>
                      <a:pt x="11" y="25"/>
                      <a:pt x="2" y="25"/>
                    </a:cubicBezTo>
                    <a:cubicBezTo>
                      <a:pt x="2" y="21"/>
                      <a:pt x="0" y="21"/>
                      <a:pt x="0" y="17"/>
                    </a:cubicBezTo>
                    <a:cubicBezTo>
                      <a:pt x="2" y="19"/>
                      <a:pt x="4" y="19"/>
                      <a:pt x="8" y="19"/>
                    </a:cubicBezTo>
                    <a:cubicBezTo>
                      <a:pt x="11" y="19"/>
                      <a:pt x="11" y="14"/>
                      <a:pt x="15" y="13"/>
                    </a:cubicBezTo>
                    <a:cubicBezTo>
                      <a:pt x="16" y="13"/>
                      <a:pt x="18" y="9"/>
                      <a:pt x="19" y="10"/>
                    </a:cubicBezTo>
                    <a:cubicBezTo>
                      <a:pt x="23" y="13"/>
                      <a:pt x="19" y="8"/>
                      <a:pt x="24" y="8"/>
                    </a:cubicBezTo>
                    <a:cubicBezTo>
                      <a:pt x="25" y="8"/>
                      <a:pt x="26" y="8"/>
                      <a:pt x="26" y="8"/>
                    </a:cubicBezTo>
                    <a:cubicBezTo>
                      <a:pt x="27" y="7"/>
                      <a:pt x="30" y="4"/>
                      <a:pt x="30" y="4"/>
                    </a:cubicBezTo>
                    <a:cubicBezTo>
                      <a:pt x="32" y="3"/>
                      <a:pt x="35" y="5"/>
                      <a:pt x="38" y="4"/>
                    </a:cubicBezTo>
                    <a:cubicBezTo>
                      <a:pt x="39" y="4"/>
                      <a:pt x="46" y="0"/>
                      <a:pt x="51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200" name="ïśļidé">
                <a:extLst>
                  <a:ext uri="{FF2B5EF4-FFF2-40B4-BE49-F238E27FC236}">
                    <a16:creationId xmlns="" xmlns:a16="http://schemas.microsoft.com/office/drawing/2014/main" id="{DECBFAD5-E8D3-44A8-A788-FDD101D21B56}"/>
                  </a:ext>
                </a:extLst>
              </p:cNvPr>
              <p:cNvSpPr/>
              <p:nvPr/>
            </p:nvSpPr>
            <p:spPr bwMode="auto">
              <a:xfrm>
                <a:off x="4011456" y="664225"/>
                <a:ext cx="109261" cy="56031"/>
              </a:xfrm>
              <a:custGeom>
                <a:avLst/>
                <a:gdLst>
                  <a:gd name="T0" fmla="*/ 47 w 52"/>
                  <a:gd name="T1" fmla="*/ 2 h 27"/>
                  <a:gd name="T2" fmla="*/ 52 w 52"/>
                  <a:gd name="T3" fmla="*/ 19 h 27"/>
                  <a:gd name="T4" fmla="*/ 49 w 52"/>
                  <a:gd name="T5" fmla="*/ 17 h 27"/>
                  <a:gd name="T6" fmla="*/ 49 w 52"/>
                  <a:gd name="T7" fmla="*/ 23 h 27"/>
                  <a:gd name="T8" fmla="*/ 41 w 52"/>
                  <a:gd name="T9" fmla="*/ 25 h 27"/>
                  <a:gd name="T10" fmla="*/ 39 w 52"/>
                  <a:gd name="T11" fmla="*/ 27 h 27"/>
                  <a:gd name="T12" fmla="*/ 34 w 52"/>
                  <a:gd name="T13" fmla="*/ 27 h 27"/>
                  <a:gd name="T14" fmla="*/ 34 w 52"/>
                  <a:gd name="T15" fmla="*/ 19 h 27"/>
                  <a:gd name="T16" fmla="*/ 15 w 52"/>
                  <a:gd name="T17" fmla="*/ 17 h 27"/>
                  <a:gd name="T18" fmla="*/ 0 w 52"/>
                  <a:gd name="T19" fmla="*/ 8 h 27"/>
                  <a:gd name="T20" fmla="*/ 2 w 52"/>
                  <a:gd name="T21" fmla="*/ 4 h 27"/>
                  <a:gd name="T22" fmla="*/ 6 w 52"/>
                  <a:gd name="T23" fmla="*/ 6 h 27"/>
                  <a:gd name="T24" fmla="*/ 15 w 52"/>
                  <a:gd name="T25" fmla="*/ 10 h 27"/>
                  <a:gd name="T26" fmla="*/ 19 w 52"/>
                  <a:gd name="T27" fmla="*/ 10 h 27"/>
                  <a:gd name="T28" fmla="*/ 21 w 52"/>
                  <a:gd name="T29" fmla="*/ 14 h 27"/>
                  <a:gd name="T30" fmla="*/ 22 w 52"/>
                  <a:gd name="T31" fmla="*/ 6 h 27"/>
                  <a:gd name="T32" fmla="*/ 26 w 52"/>
                  <a:gd name="T33" fmla="*/ 10 h 27"/>
                  <a:gd name="T34" fmla="*/ 47 w 52"/>
                  <a:gd name="T35" fmla="*/ 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2" h="27">
                    <a:moveTo>
                      <a:pt x="47" y="2"/>
                    </a:moveTo>
                    <a:cubicBezTo>
                      <a:pt x="44" y="12"/>
                      <a:pt x="52" y="12"/>
                      <a:pt x="52" y="19"/>
                    </a:cubicBezTo>
                    <a:cubicBezTo>
                      <a:pt x="51" y="20"/>
                      <a:pt x="49" y="16"/>
                      <a:pt x="49" y="17"/>
                    </a:cubicBezTo>
                    <a:cubicBezTo>
                      <a:pt x="48" y="18"/>
                      <a:pt x="49" y="22"/>
                      <a:pt x="49" y="23"/>
                    </a:cubicBezTo>
                    <a:cubicBezTo>
                      <a:pt x="47" y="24"/>
                      <a:pt x="44" y="24"/>
                      <a:pt x="41" y="25"/>
                    </a:cubicBezTo>
                    <a:cubicBezTo>
                      <a:pt x="40" y="25"/>
                      <a:pt x="41" y="27"/>
                      <a:pt x="39" y="27"/>
                    </a:cubicBezTo>
                    <a:cubicBezTo>
                      <a:pt x="37" y="27"/>
                      <a:pt x="35" y="27"/>
                      <a:pt x="34" y="27"/>
                    </a:cubicBezTo>
                    <a:cubicBezTo>
                      <a:pt x="31" y="24"/>
                      <a:pt x="31" y="22"/>
                      <a:pt x="34" y="19"/>
                    </a:cubicBezTo>
                    <a:cubicBezTo>
                      <a:pt x="27" y="22"/>
                      <a:pt x="23" y="17"/>
                      <a:pt x="15" y="17"/>
                    </a:cubicBezTo>
                    <a:cubicBezTo>
                      <a:pt x="13" y="11"/>
                      <a:pt x="4" y="12"/>
                      <a:pt x="0" y="8"/>
                    </a:cubicBezTo>
                    <a:cubicBezTo>
                      <a:pt x="1" y="8"/>
                      <a:pt x="1" y="4"/>
                      <a:pt x="2" y="4"/>
                    </a:cubicBezTo>
                    <a:cubicBezTo>
                      <a:pt x="5" y="3"/>
                      <a:pt x="5" y="6"/>
                      <a:pt x="6" y="6"/>
                    </a:cubicBezTo>
                    <a:cubicBezTo>
                      <a:pt x="8" y="6"/>
                      <a:pt x="13" y="8"/>
                      <a:pt x="15" y="10"/>
                    </a:cubicBezTo>
                    <a:cubicBezTo>
                      <a:pt x="15" y="10"/>
                      <a:pt x="18" y="9"/>
                      <a:pt x="19" y="10"/>
                    </a:cubicBezTo>
                    <a:cubicBezTo>
                      <a:pt x="20" y="11"/>
                      <a:pt x="18" y="14"/>
                      <a:pt x="21" y="14"/>
                    </a:cubicBezTo>
                    <a:cubicBezTo>
                      <a:pt x="26" y="12"/>
                      <a:pt x="18" y="9"/>
                      <a:pt x="22" y="6"/>
                    </a:cubicBezTo>
                    <a:cubicBezTo>
                      <a:pt x="26" y="4"/>
                      <a:pt x="26" y="10"/>
                      <a:pt x="26" y="10"/>
                    </a:cubicBezTo>
                    <a:cubicBezTo>
                      <a:pt x="33" y="10"/>
                      <a:pt x="36" y="0"/>
                      <a:pt x="47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201" name="ïślîḑe">
                <a:extLst>
                  <a:ext uri="{FF2B5EF4-FFF2-40B4-BE49-F238E27FC236}">
                    <a16:creationId xmlns="" xmlns:a16="http://schemas.microsoft.com/office/drawing/2014/main" id="{5F1C6BBC-8C26-4760-A507-A5F79B1365E8}"/>
                  </a:ext>
                </a:extLst>
              </p:cNvPr>
              <p:cNvSpPr/>
              <p:nvPr/>
            </p:nvSpPr>
            <p:spPr bwMode="auto">
              <a:xfrm>
                <a:off x="3805541" y="665625"/>
                <a:ext cx="191908" cy="72841"/>
              </a:xfrm>
              <a:custGeom>
                <a:avLst/>
                <a:gdLst>
                  <a:gd name="T0" fmla="*/ 41 w 92"/>
                  <a:gd name="T1" fmla="*/ 13 h 35"/>
                  <a:gd name="T2" fmla="*/ 60 w 92"/>
                  <a:gd name="T3" fmla="*/ 20 h 35"/>
                  <a:gd name="T4" fmla="*/ 60 w 92"/>
                  <a:gd name="T5" fmla="*/ 11 h 35"/>
                  <a:gd name="T6" fmla="*/ 54 w 92"/>
                  <a:gd name="T7" fmla="*/ 3 h 35"/>
                  <a:gd name="T8" fmla="*/ 67 w 92"/>
                  <a:gd name="T9" fmla="*/ 1 h 35"/>
                  <a:gd name="T10" fmla="*/ 71 w 92"/>
                  <a:gd name="T11" fmla="*/ 5 h 35"/>
                  <a:gd name="T12" fmla="*/ 71 w 92"/>
                  <a:gd name="T13" fmla="*/ 9 h 35"/>
                  <a:gd name="T14" fmla="*/ 79 w 92"/>
                  <a:gd name="T15" fmla="*/ 14 h 35"/>
                  <a:gd name="T16" fmla="*/ 84 w 92"/>
                  <a:gd name="T17" fmla="*/ 11 h 35"/>
                  <a:gd name="T18" fmla="*/ 90 w 92"/>
                  <a:gd name="T19" fmla="*/ 14 h 35"/>
                  <a:gd name="T20" fmla="*/ 92 w 92"/>
                  <a:gd name="T21" fmla="*/ 18 h 35"/>
                  <a:gd name="T22" fmla="*/ 90 w 92"/>
                  <a:gd name="T23" fmla="*/ 26 h 35"/>
                  <a:gd name="T24" fmla="*/ 79 w 92"/>
                  <a:gd name="T25" fmla="*/ 27 h 35"/>
                  <a:gd name="T26" fmla="*/ 71 w 92"/>
                  <a:gd name="T27" fmla="*/ 26 h 35"/>
                  <a:gd name="T28" fmla="*/ 54 w 92"/>
                  <a:gd name="T29" fmla="*/ 29 h 35"/>
                  <a:gd name="T30" fmla="*/ 51 w 92"/>
                  <a:gd name="T31" fmla="*/ 29 h 35"/>
                  <a:gd name="T32" fmla="*/ 45 w 92"/>
                  <a:gd name="T33" fmla="*/ 31 h 35"/>
                  <a:gd name="T34" fmla="*/ 26 w 92"/>
                  <a:gd name="T35" fmla="*/ 35 h 35"/>
                  <a:gd name="T36" fmla="*/ 43 w 92"/>
                  <a:gd name="T37" fmla="*/ 29 h 35"/>
                  <a:gd name="T38" fmla="*/ 34 w 92"/>
                  <a:gd name="T39" fmla="*/ 26 h 35"/>
                  <a:gd name="T40" fmla="*/ 26 w 92"/>
                  <a:gd name="T41" fmla="*/ 22 h 35"/>
                  <a:gd name="T42" fmla="*/ 19 w 92"/>
                  <a:gd name="T43" fmla="*/ 26 h 35"/>
                  <a:gd name="T44" fmla="*/ 13 w 92"/>
                  <a:gd name="T45" fmla="*/ 24 h 35"/>
                  <a:gd name="T46" fmla="*/ 0 w 92"/>
                  <a:gd name="T47" fmla="*/ 22 h 35"/>
                  <a:gd name="T48" fmla="*/ 4 w 92"/>
                  <a:gd name="T49" fmla="*/ 18 h 35"/>
                  <a:gd name="T50" fmla="*/ 6 w 92"/>
                  <a:gd name="T51" fmla="*/ 13 h 35"/>
                  <a:gd name="T52" fmla="*/ 13 w 92"/>
                  <a:gd name="T53" fmla="*/ 11 h 35"/>
                  <a:gd name="T54" fmla="*/ 11 w 92"/>
                  <a:gd name="T55" fmla="*/ 7 h 35"/>
                  <a:gd name="T56" fmla="*/ 15 w 92"/>
                  <a:gd name="T57" fmla="*/ 7 h 35"/>
                  <a:gd name="T58" fmla="*/ 21 w 92"/>
                  <a:gd name="T59" fmla="*/ 5 h 35"/>
                  <a:gd name="T60" fmla="*/ 30 w 92"/>
                  <a:gd name="T61" fmla="*/ 7 h 35"/>
                  <a:gd name="T62" fmla="*/ 32 w 92"/>
                  <a:gd name="T63" fmla="*/ 11 h 35"/>
                  <a:gd name="T64" fmla="*/ 36 w 92"/>
                  <a:gd name="T65" fmla="*/ 11 h 35"/>
                  <a:gd name="T66" fmla="*/ 36 w 92"/>
                  <a:gd name="T67" fmla="*/ 16 h 35"/>
                  <a:gd name="T68" fmla="*/ 41 w 92"/>
                  <a:gd name="T69" fmla="*/ 1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2" h="35">
                    <a:moveTo>
                      <a:pt x="41" y="13"/>
                    </a:moveTo>
                    <a:cubicBezTo>
                      <a:pt x="39" y="19"/>
                      <a:pt x="56" y="16"/>
                      <a:pt x="60" y="20"/>
                    </a:cubicBezTo>
                    <a:cubicBezTo>
                      <a:pt x="63" y="12"/>
                      <a:pt x="47" y="11"/>
                      <a:pt x="60" y="11"/>
                    </a:cubicBezTo>
                    <a:cubicBezTo>
                      <a:pt x="63" y="4"/>
                      <a:pt x="52" y="10"/>
                      <a:pt x="54" y="3"/>
                    </a:cubicBezTo>
                    <a:cubicBezTo>
                      <a:pt x="60" y="4"/>
                      <a:pt x="61" y="0"/>
                      <a:pt x="67" y="1"/>
                    </a:cubicBezTo>
                    <a:cubicBezTo>
                      <a:pt x="66" y="5"/>
                      <a:pt x="70" y="4"/>
                      <a:pt x="71" y="5"/>
                    </a:cubicBezTo>
                    <a:cubicBezTo>
                      <a:pt x="72" y="6"/>
                      <a:pt x="70" y="8"/>
                      <a:pt x="71" y="9"/>
                    </a:cubicBezTo>
                    <a:cubicBezTo>
                      <a:pt x="73" y="10"/>
                      <a:pt x="76" y="11"/>
                      <a:pt x="79" y="14"/>
                    </a:cubicBezTo>
                    <a:cubicBezTo>
                      <a:pt x="80" y="13"/>
                      <a:pt x="80" y="10"/>
                      <a:pt x="84" y="11"/>
                    </a:cubicBezTo>
                    <a:cubicBezTo>
                      <a:pt x="87" y="11"/>
                      <a:pt x="89" y="13"/>
                      <a:pt x="90" y="14"/>
                    </a:cubicBezTo>
                    <a:cubicBezTo>
                      <a:pt x="90" y="15"/>
                      <a:pt x="92" y="18"/>
                      <a:pt x="92" y="18"/>
                    </a:cubicBezTo>
                    <a:cubicBezTo>
                      <a:pt x="89" y="21"/>
                      <a:pt x="92" y="20"/>
                      <a:pt x="90" y="26"/>
                    </a:cubicBezTo>
                    <a:cubicBezTo>
                      <a:pt x="86" y="21"/>
                      <a:pt x="82" y="27"/>
                      <a:pt x="79" y="27"/>
                    </a:cubicBezTo>
                    <a:cubicBezTo>
                      <a:pt x="75" y="28"/>
                      <a:pt x="75" y="26"/>
                      <a:pt x="71" y="26"/>
                    </a:cubicBezTo>
                    <a:cubicBezTo>
                      <a:pt x="66" y="26"/>
                      <a:pt x="58" y="28"/>
                      <a:pt x="54" y="29"/>
                    </a:cubicBezTo>
                    <a:cubicBezTo>
                      <a:pt x="54" y="30"/>
                      <a:pt x="51" y="29"/>
                      <a:pt x="51" y="29"/>
                    </a:cubicBezTo>
                    <a:cubicBezTo>
                      <a:pt x="49" y="31"/>
                      <a:pt x="48" y="30"/>
                      <a:pt x="45" y="31"/>
                    </a:cubicBezTo>
                    <a:cubicBezTo>
                      <a:pt x="43" y="32"/>
                      <a:pt x="33" y="34"/>
                      <a:pt x="26" y="35"/>
                    </a:cubicBezTo>
                    <a:cubicBezTo>
                      <a:pt x="27" y="28"/>
                      <a:pt x="36" y="30"/>
                      <a:pt x="43" y="29"/>
                    </a:cubicBezTo>
                    <a:cubicBezTo>
                      <a:pt x="44" y="21"/>
                      <a:pt x="37" y="26"/>
                      <a:pt x="34" y="26"/>
                    </a:cubicBezTo>
                    <a:cubicBezTo>
                      <a:pt x="30" y="25"/>
                      <a:pt x="30" y="24"/>
                      <a:pt x="26" y="22"/>
                    </a:cubicBezTo>
                    <a:cubicBezTo>
                      <a:pt x="23" y="21"/>
                      <a:pt x="22" y="25"/>
                      <a:pt x="19" y="26"/>
                    </a:cubicBezTo>
                    <a:cubicBezTo>
                      <a:pt x="16" y="26"/>
                      <a:pt x="16" y="24"/>
                      <a:pt x="13" y="24"/>
                    </a:cubicBezTo>
                    <a:cubicBezTo>
                      <a:pt x="9" y="23"/>
                      <a:pt x="3" y="25"/>
                      <a:pt x="0" y="22"/>
                    </a:cubicBezTo>
                    <a:cubicBezTo>
                      <a:pt x="0" y="20"/>
                      <a:pt x="3" y="19"/>
                      <a:pt x="4" y="18"/>
                    </a:cubicBezTo>
                    <a:cubicBezTo>
                      <a:pt x="4" y="17"/>
                      <a:pt x="5" y="13"/>
                      <a:pt x="6" y="13"/>
                    </a:cubicBezTo>
                    <a:cubicBezTo>
                      <a:pt x="8" y="11"/>
                      <a:pt x="11" y="13"/>
                      <a:pt x="13" y="11"/>
                    </a:cubicBezTo>
                    <a:cubicBezTo>
                      <a:pt x="14" y="10"/>
                      <a:pt x="7" y="8"/>
                      <a:pt x="11" y="7"/>
                    </a:cubicBezTo>
                    <a:cubicBezTo>
                      <a:pt x="13" y="7"/>
                      <a:pt x="14" y="7"/>
                      <a:pt x="15" y="7"/>
                    </a:cubicBezTo>
                    <a:cubicBezTo>
                      <a:pt x="17" y="6"/>
                      <a:pt x="19" y="5"/>
                      <a:pt x="21" y="5"/>
                    </a:cubicBezTo>
                    <a:cubicBezTo>
                      <a:pt x="22" y="5"/>
                      <a:pt x="29" y="6"/>
                      <a:pt x="30" y="7"/>
                    </a:cubicBezTo>
                    <a:cubicBezTo>
                      <a:pt x="31" y="8"/>
                      <a:pt x="30" y="10"/>
                      <a:pt x="32" y="11"/>
                    </a:cubicBezTo>
                    <a:cubicBezTo>
                      <a:pt x="33" y="11"/>
                      <a:pt x="35" y="10"/>
                      <a:pt x="36" y="11"/>
                    </a:cubicBezTo>
                    <a:cubicBezTo>
                      <a:pt x="37" y="12"/>
                      <a:pt x="32" y="17"/>
                      <a:pt x="36" y="16"/>
                    </a:cubicBezTo>
                    <a:cubicBezTo>
                      <a:pt x="37" y="16"/>
                      <a:pt x="38" y="11"/>
                      <a:pt x="41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202" name="îSḻíḋé">
                <a:extLst>
                  <a:ext uri="{FF2B5EF4-FFF2-40B4-BE49-F238E27FC236}">
                    <a16:creationId xmlns="" xmlns:a16="http://schemas.microsoft.com/office/drawing/2014/main" id="{2E246E27-4707-412B-9929-58772B5C2BDF}"/>
                  </a:ext>
                </a:extLst>
              </p:cNvPr>
              <p:cNvSpPr/>
              <p:nvPr/>
            </p:nvSpPr>
            <p:spPr bwMode="auto">
              <a:xfrm>
                <a:off x="3675269" y="741268"/>
                <a:ext cx="151284" cy="100856"/>
              </a:xfrm>
              <a:custGeom>
                <a:avLst/>
                <a:gdLst>
                  <a:gd name="T0" fmla="*/ 9 w 73"/>
                  <a:gd name="T1" fmla="*/ 1 h 49"/>
                  <a:gd name="T2" fmla="*/ 41 w 73"/>
                  <a:gd name="T3" fmla="*/ 3 h 49"/>
                  <a:gd name="T4" fmla="*/ 45 w 73"/>
                  <a:gd name="T5" fmla="*/ 3 h 49"/>
                  <a:gd name="T6" fmla="*/ 52 w 73"/>
                  <a:gd name="T7" fmla="*/ 5 h 49"/>
                  <a:gd name="T8" fmla="*/ 60 w 73"/>
                  <a:gd name="T9" fmla="*/ 5 h 49"/>
                  <a:gd name="T10" fmla="*/ 61 w 73"/>
                  <a:gd name="T11" fmla="*/ 6 h 49"/>
                  <a:gd name="T12" fmla="*/ 73 w 73"/>
                  <a:gd name="T13" fmla="*/ 14 h 49"/>
                  <a:gd name="T14" fmla="*/ 56 w 73"/>
                  <a:gd name="T15" fmla="*/ 18 h 49"/>
                  <a:gd name="T16" fmla="*/ 54 w 73"/>
                  <a:gd name="T17" fmla="*/ 21 h 49"/>
                  <a:gd name="T18" fmla="*/ 50 w 73"/>
                  <a:gd name="T19" fmla="*/ 19 h 49"/>
                  <a:gd name="T20" fmla="*/ 48 w 73"/>
                  <a:gd name="T21" fmla="*/ 21 h 49"/>
                  <a:gd name="T22" fmla="*/ 50 w 73"/>
                  <a:gd name="T23" fmla="*/ 23 h 49"/>
                  <a:gd name="T24" fmla="*/ 46 w 73"/>
                  <a:gd name="T25" fmla="*/ 25 h 49"/>
                  <a:gd name="T26" fmla="*/ 46 w 73"/>
                  <a:gd name="T27" fmla="*/ 29 h 49"/>
                  <a:gd name="T28" fmla="*/ 43 w 73"/>
                  <a:gd name="T29" fmla="*/ 29 h 49"/>
                  <a:gd name="T30" fmla="*/ 39 w 73"/>
                  <a:gd name="T31" fmla="*/ 32 h 49"/>
                  <a:gd name="T32" fmla="*/ 39 w 73"/>
                  <a:gd name="T33" fmla="*/ 40 h 49"/>
                  <a:gd name="T34" fmla="*/ 17 w 73"/>
                  <a:gd name="T35" fmla="*/ 46 h 49"/>
                  <a:gd name="T36" fmla="*/ 0 w 73"/>
                  <a:gd name="T37" fmla="*/ 34 h 49"/>
                  <a:gd name="T38" fmla="*/ 5 w 73"/>
                  <a:gd name="T39" fmla="*/ 31 h 49"/>
                  <a:gd name="T40" fmla="*/ 7 w 73"/>
                  <a:gd name="T41" fmla="*/ 27 h 49"/>
                  <a:gd name="T42" fmla="*/ 5 w 73"/>
                  <a:gd name="T43" fmla="*/ 19 h 49"/>
                  <a:gd name="T44" fmla="*/ 9 w 73"/>
                  <a:gd name="T45" fmla="*/ 18 h 49"/>
                  <a:gd name="T46" fmla="*/ 13 w 73"/>
                  <a:gd name="T47" fmla="*/ 10 h 49"/>
                  <a:gd name="T48" fmla="*/ 9 w 73"/>
                  <a:gd name="T4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3" h="49">
                    <a:moveTo>
                      <a:pt x="9" y="1"/>
                    </a:moveTo>
                    <a:cubicBezTo>
                      <a:pt x="21" y="1"/>
                      <a:pt x="33" y="0"/>
                      <a:pt x="41" y="3"/>
                    </a:cubicBezTo>
                    <a:cubicBezTo>
                      <a:pt x="42" y="3"/>
                      <a:pt x="44" y="2"/>
                      <a:pt x="45" y="3"/>
                    </a:cubicBezTo>
                    <a:cubicBezTo>
                      <a:pt x="46" y="5"/>
                      <a:pt x="50" y="3"/>
                      <a:pt x="52" y="5"/>
                    </a:cubicBezTo>
                    <a:cubicBezTo>
                      <a:pt x="55" y="8"/>
                      <a:pt x="52" y="2"/>
                      <a:pt x="60" y="5"/>
                    </a:cubicBezTo>
                    <a:cubicBezTo>
                      <a:pt x="60" y="5"/>
                      <a:pt x="60" y="6"/>
                      <a:pt x="61" y="6"/>
                    </a:cubicBezTo>
                    <a:cubicBezTo>
                      <a:pt x="63" y="6"/>
                      <a:pt x="73" y="9"/>
                      <a:pt x="73" y="14"/>
                    </a:cubicBezTo>
                    <a:cubicBezTo>
                      <a:pt x="66" y="15"/>
                      <a:pt x="60" y="16"/>
                      <a:pt x="56" y="18"/>
                    </a:cubicBezTo>
                    <a:cubicBezTo>
                      <a:pt x="54" y="18"/>
                      <a:pt x="55" y="21"/>
                      <a:pt x="54" y="21"/>
                    </a:cubicBezTo>
                    <a:cubicBezTo>
                      <a:pt x="53" y="22"/>
                      <a:pt x="51" y="19"/>
                      <a:pt x="50" y="19"/>
                    </a:cubicBezTo>
                    <a:cubicBezTo>
                      <a:pt x="51" y="19"/>
                      <a:pt x="48" y="23"/>
                      <a:pt x="48" y="21"/>
                    </a:cubicBezTo>
                    <a:cubicBezTo>
                      <a:pt x="48" y="22"/>
                      <a:pt x="50" y="24"/>
                      <a:pt x="50" y="23"/>
                    </a:cubicBezTo>
                    <a:cubicBezTo>
                      <a:pt x="49" y="25"/>
                      <a:pt x="47" y="24"/>
                      <a:pt x="46" y="25"/>
                    </a:cubicBezTo>
                    <a:cubicBezTo>
                      <a:pt x="46" y="26"/>
                      <a:pt x="47" y="28"/>
                      <a:pt x="46" y="29"/>
                    </a:cubicBezTo>
                    <a:cubicBezTo>
                      <a:pt x="46" y="29"/>
                      <a:pt x="43" y="28"/>
                      <a:pt x="43" y="29"/>
                    </a:cubicBezTo>
                    <a:cubicBezTo>
                      <a:pt x="42" y="30"/>
                      <a:pt x="41" y="32"/>
                      <a:pt x="39" y="32"/>
                    </a:cubicBezTo>
                    <a:cubicBezTo>
                      <a:pt x="39" y="35"/>
                      <a:pt x="39" y="37"/>
                      <a:pt x="39" y="40"/>
                    </a:cubicBezTo>
                    <a:cubicBezTo>
                      <a:pt x="30" y="40"/>
                      <a:pt x="31" y="49"/>
                      <a:pt x="17" y="46"/>
                    </a:cubicBezTo>
                    <a:cubicBezTo>
                      <a:pt x="18" y="34"/>
                      <a:pt x="7" y="37"/>
                      <a:pt x="0" y="34"/>
                    </a:cubicBezTo>
                    <a:cubicBezTo>
                      <a:pt x="1" y="32"/>
                      <a:pt x="4" y="32"/>
                      <a:pt x="5" y="31"/>
                    </a:cubicBezTo>
                    <a:cubicBezTo>
                      <a:pt x="6" y="30"/>
                      <a:pt x="2" y="25"/>
                      <a:pt x="7" y="27"/>
                    </a:cubicBezTo>
                    <a:cubicBezTo>
                      <a:pt x="8" y="24"/>
                      <a:pt x="5" y="23"/>
                      <a:pt x="5" y="19"/>
                    </a:cubicBezTo>
                    <a:cubicBezTo>
                      <a:pt x="8" y="22"/>
                      <a:pt x="8" y="21"/>
                      <a:pt x="9" y="18"/>
                    </a:cubicBezTo>
                    <a:cubicBezTo>
                      <a:pt x="10" y="15"/>
                      <a:pt x="13" y="16"/>
                      <a:pt x="13" y="10"/>
                    </a:cubicBezTo>
                    <a:cubicBezTo>
                      <a:pt x="14" y="4"/>
                      <a:pt x="7" y="8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203" name="íś1ïḓé">
                <a:extLst>
                  <a:ext uri="{FF2B5EF4-FFF2-40B4-BE49-F238E27FC236}">
                    <a16:creationId xmlns="" xmlns:a16="http://schemas.microsoft.com/office/drawing/2014/main" id="{4CEBE9BB-62C7-40CE-9296-A57FA4D3E812}"/>
                  </a:ext>
                </a:extLst>
              </p:cNvPr>
              <p:cNvSpPr/>
              <p:nvPr/>
            </p:nvSpPr>
            <p:spPr bwMode="auto">
              <a:xfrm>
                <a:off x="3980639" y="760879"/>
                <a:ext cx="30817" cy="23814"/>
              </a:xfrm>
              <a:custGeom>
                <a:avLst/>
                <a:gdLst>
                  <a:gd name="T0" fmla="*/ 2 w 15"/>
                  <a:gd name="T1" fmla="*/ 0 h 11"/>
                  <a:gd name="T2" fmla="*/ 13 w 15"/>
                  <a:gd name="T3" fmla="*/ 0 h 11"/>
                  <a:gd name="T4" fmla="*/ 15 w 15"/>
                  <a:gd name="T5" fmla="*/ 8 h 11"/>
                  <a:gd name="T6" fmla="*/ 11 w 15"/>
                  <a:gd name="T7" fmla="*/ 11 h 11"/>
                  <a:gd name="T8" fmla="*/ 0 w 15"/>
                  <a:gd name="T9" fmla="*/ 6 h 11"/>
                  <a:gd name="T10" fmla="*/ 2 w 15"/>
                  <a:gd name="T1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11">
                    <a:moveTo>
                      <a:pt x="2" y="0"/>
                    </a:moveTo>
                    <a:cubicBezTo>
                      <a:pt x="6" y="0"/>
                      <a:pt x="9" y="0"/>
                      <a:pt x="13" y="0"/>
                    </a:cubicBezTo>
                    <a:cubicBezTo>
                      <a:pt x="13" y="3"/>
                      <a:pt x="15" y="4"/>
                      <a:pt x="15" y="8"/>
                    </a:cubicBezTo>
                    <a:cubicBezTo>
                      <a:pt x="12" y="7"/>
                      <a:pt x="11" y="9"/>
                      <a:pt x="11" y="11"/>
                    </a:cubicBezTo>
                    <a:cubicBezTo>
                      <a:pt x="8" y="9"/>
                      <a:pt x="7" y="5"/>
                      <a:pt x="0" y="6"/>
                    </a:cubicBezTo>
                    <a:cubicBezTo>
                      <a:pt x="1" y="4"/>
                      <a:pt x="2" y="3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204" name="îṩľîḑé">
                <a:extLst>
                  <a:ext uri="{FF2B5EF4-FFF2-40B4-BE49-F238E27FC236}">
                    <a16:creationId xmlns="" xmlns:a16="http://schemas.microsoft.com/office/drawing/2014/main" id="{044FE7E8-3BC4-4451-B325-7DBFDD3B2EE8}"/>
                  </a:ext>
                </a:extLst>
              </p:cNvPr>
              <p:cNvSpPr/>
              <p:nvPr/>
            </p:nvSpPr>
            <p:spPr bwMode="auto">
              <a:xfrm>
                <a:off x="4148733" y="751074"/>
                <a:ext cx="77043" cy="54631"/>
              </a:xfrm>
              <a:custGeom>
                <a:avLst/>
                <a:gdLst>
                  <a:gd name="T0" fmla="*/ 33 w 37"/>
                  <a:gd name="T1" fmla="*/ 1 h 26"/>
                  <a:gd name="T2" fmla="*/ 35 w 37"/>
                  <a:gd name="T3" fmla="*/ 11 h 26"/>
                  <a:gd name="T4" fmla="*/ 31 w 37"/>
                  <a:gd name="T5" fmla="*/ 14 h 26"/>
                  <a:gd name="T6" fmla="*/ 22 w 37"/>
                  <a:gd name="T7" fmla="*/ 16 h 26"/>
                  <a:gd name="T8" fmla="*/ 7 w 37"/>
                  <a:gd name="T9" fmla="*/ 26 h 26"/>
                  <a:gd name="T10" fmla="*/ 5 w 37"/>
                  <a:gd name="T11" fmla="*/ 18 h 26"/>
                  <a:gd name="T12" fmla="*/ 1 w 37"/>
                  <a:gd name="T13" fmla="*/ 14 h 26"/>
                  <a:gd name="T14" fmla="*/ 1 w 37"/>
                  <a:gd name="T15" fmla="*/ 5 h 26"/>
                  <a:gd name="T16" fmla="*/ 5 w 37"/>
                  <a:gd name="T17" fmla="*/ 1 h 26"/>
                  <a:gd name="T18" fmla="*/ 10 w 37"/>
                  <a:gd name="T19" fmla="*/ 0 h 26"/>
                  <a:gd name="T20" fmla="*/ 25 w 37"/>
                  <a:gd name="T21" fmla="*/ 3 h 26"/>
                  <a:gd name="T22" fmla="*/ 33 w 37"/>
                  <a:gd name="T23" fmla="*/ 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7" h="26">
                    <a:moveTo>
                      <a:pt x="33" y="1"/>
                    </a:moveTo>
                    <a:cubicBezTo>
                      <a:pt x="37" y="1"/>
                      <a:pt x="34" y="8"/>
                      <a:pt x="35" y="11"/>
                    </a:cubicBezTo>
                    <a:cubicBezTo>
                      <a:pt x="32" y="10"/>
                      <a:pt x="31" y="12"/>
                      <a:pt x="31" y="14"/>
                    </a:cubicBezTo>
                    <a:cubicBezTo>
                      <a:pt x="25" y="11"/>
                      <a:pt x="23" y="21"/>
                      <a:pt x="22" y="16"/>
                    </a:cubicBezTo>
                    <a:cubicBezTo>
                      <a:pt x="17" y="20"/>
                      <a:pt x="14" y="25"/>
                      <a:pt x="7" y="26"/>
                    </a:cubicBezTo>
                    <a:cubicBezTo>
                      <a:pt x="5" y="24"/>
                      <a:pt x="5" y="21"/>
                      <a:pt x="5" y="18"/>
                    </a:cubicBezTo>
                    <a:cubicBezTo>
                      <a:pt x="4" y="16"/>
                      <a:pt x="2" y="17"/>
                      <a:pt x="1" y="14"/>
                    </a:cubicBezTo>
                    <a:cubicBezTo>
                      <a:pt x="0" y="12"/>
                      <a:pt x="2" y="8"/>
                      <a:pt x="1" y="5"/>
                    </a:cubicBezTo>
                    <a:cubicBezTo>
                      <a:pt x="4" y="6"/>
                      <a:pt x="5" y="4"/>
                      <a:pt x="5" y="1"/>
                    </a:cubicBezTo>
                    <a:cubicBezTo>
                      <a:pt x="7" y="2"/>
                      <a:pt x="10" y="2"/>
                      <a:pt x="10" y="0"/>
                    </a:cubicBezTo>
                    <a:cubicBezTo>
                      <a:pt x="13" y="3"/>
                      <a:pt x="23" y="0"/>
                      <a:pt x="25" y="3"/>
                    </a:cubicBezTo>
                    <a:cubicBezTo>
                      <a:pt x="28" y="3"/>
                      <a:pt x="32" y="4"/>
                      <a:pt x="3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205" name="íṡ1ïḋè">
                <a:extLst>
                  <a:ext uri="{FF2B5EF4-FFF2-40B4-BE49-F238E27FC236}">
                    <a16:creationId xmlns="" xmlns:a16="http://schemas.microsoft.com/office/drawing/2014/main" id="{589A3172-B14C-48B8-B667-3858063E99AF}"/>
                  </a:ext>
                </a:extLst>
              </p:cNvPr>
              <p:cNvSpPr/>
              <p:nvPr/>
            </p:nvSpPr>
            <p:spPr bwMode="auto">
              <a:xfrm>
                <a:off x="5279164" y="962591"/>
                <a:ext cx="166694" cy="81245"/>
              </a:xfrm>
              <a:custGeom>
                <a:avLst/>
                <a:gdLst>
                  <a:gd name="T0" fmla="*/ 58 w 80"/>
                  <a:gd name="T1" fmla="*/ 0 h 39"/>
                  <a:gd name="T2" fmla="*/ 66 w 80"/>
                  <a:gd name="T3" fmla="*/ 4 h 39"/>
                  <a:gd name="T4" fmla="*/ 71 w 80"/>
                  <a:gd name="T5" fmla="*/ 6 h 39"/>
                  <a:gd name="T6" fmla="*/ 69 w 80"/>
                  <a:gd name="T7" fmla="*/ 9 h 39"/>
                  <a:gd name="T8" fmla="*/ 79 w 80"/>
                  <a:gd name="T9" fmla="*/ 15 h 39"/>
                  <a:gd name="T10" fmla="*/ 73 w 80"/>
                  <a:gd name="T11" fmla="*/ 26 h 39"/>
                  <a:gd name="T12" fmla="*/ 68 w 80"/>
                  <a:gd name="T13" fmla="*/ 28 h 39"/>
                  <a:gd name="T14" fmla="*/ 60 w 80"/>
                  <a:gd name="T15" fmla="*/ 32 h 39"/>
                  <a:gd name="T16" fmla="*/ 55 w 80"/>
                  <a:gd name="T17" fmla="*/ 34 h 39"/>
                  <a:gd name="T18" fmla="*/ 51 w 80"/>
                  <a:gd name="T19" fmla="*/ 35 h 39"/>
                  <a:gd name="T20" fmla="*/ 28 w 80"/>
                  <a:gd name="T21" fmla="*/ 37 h 39"/>
                  <a:gd name="T22" fmla="*/ 27 w 80"/>
                  <a:gd name="T23" fmla="*/ 35 h 39"/>
                  <a:gd name="T24" fmla="*/ 19 w 80"/>
                  <a:gd name="T25" fmla="*/ 32 h 39"/>
                  <a:gd name="T26" fmla="*/ 15 w 80"/>
                  <a:gd name="T27" fmla="*/ 30 h 39"/>
                  <a:gd name="T28" fmla="*/ 19 w 80"/>
                  <a:gd name="T29" fmla="*/ 28 h 39"/>
                  <a:gd name="T30" fmla="*/ 14 w 80"/>
                  <a:gd name="T31" fmla="*/ 24 h 39"/>
                  <a:gd name="T32" fmla="*/ 14 w 80"/>
                  <a:gd name="T33" fmla="*/ 13 h 39"/>
                  <a:gd name="T34" fmla="*/ 2 w 80"/>
                  <a:gd name="T35" fmla="*/ 15 h 39"/>
                  <a:gd name="T36" fmla="*/ 6 w 80"/>
                  <a:gd name="T37" fmla="*/ 7 h 39"/>
                  <a:gd name="T38" fmla="*/ 21 w 80"/>
                  <a:gd name="T39" fmla="*/ 7 h 39"/>
                  <a:gd name="T40" fmla="*/ 23 w 80"/>
                  <a:gd name="T41" fmla="*/ 15 h 39"/>
                  <a:gd name="T42" fmla="*/ 28 w 80"/>
                  <a:gd name="T43" fmla="*/ 7 h 39"/>
                  <a:gd name="T44" fmla="*/ 40 w 80"/>
                  <a:gd name="T45" fmla="*/ 11 h 39"/>
                  <a:gd name="T46" fmla="*/ 43 w 80"/>
                  <a:gd name="T47" fmla="*/ 7 h 39"/>
                  <a:gd name="T48" fmla="*/ 55 w 80"/>
                  <a:gd name="T49" fmla="*/ 6 h 39"/>
                  <a:gd name="T50" fmla="*/ 58 w 80"/>
                  <a:gd name="T51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0" h="39">
                    <a:moveTo>
                      <a:pt x="58" y="0"/>
                    </a:moveTo>
                    <a:cubicBezTo>
                      <a:pt x="60" y="1"/>
                      <a:pt x="63" y="2"/>
                      <a:pt x="66" y="4"/>
                    </a:cubicBezTo>
                    <a:cubicBezTo>
                      <a:pt x="66" y="4"/>
                      <a:pt x="71" y="5"/>
                      <a:pt x="71" y="6"/>
                    </a:cubicBezTo>
                    <a:cubicBezTo>
                      <a:pt x="72" y="6"/>
                      <a:pt x="69" y="9"/>
                      <a:pt x="69" y="9"/>
                    </a:cubicBezTo>
                    <a:cubicBezTo>
                      <a:pt x="70" y="13"/>
                      <a:pt x="74" y="16"/>
                      <a:pt x="79" y="15"/>
                    </a:cubicBezTo>
                    <a:cubicBezTo>
                      <a:pt x="80" y="20"/>
                      <a:pt x="78" y="22"/>
                      <a:pt x="73" y="26"/>
                    </a:cubicBezTo>
                    <a:cubicBezTo>
                      <a:pt x="72" y="27"/>
                      <a:pt x="69" y="27"/>
                      <a:pt x="68" y="28"/>
                    </a:cubicBezTo>
                    <a:cubicBezTo>
                      <a:pt x="64" y="30"/>
                      <a:pt x="65" y="30"/>
                      <a:pt x="60" y="32"/>
                    </a:cubicBezTo>
                    <a:cubicBezTo>
                      <a:pt x="60" y="32"/>
                      <a:pt x="55" y="33"/>
                      <a:pt x="55" y="34"/>
                    </a:cubicBezTo>
                    <a:cubicBezTo>
                      <a:pt x="53" y="35"/>
                      <a:pt x="53" y="35"/>
                      <a:pt x="51" y="35"/>
                    </a:cubicBezTo>
                    <a:cubicBezTo>
                      <a:pt x="49" y="36"/>
                      <a:pt x="35" y="39"/>
                      <a:pt x="28" y="37"/>
                    </a:cubicBezTo>
                    <a:cubicBezTo>
                      <a:pt x="28" y="37"/>
                      <a:pt x="28" y="36"/>
                      <a:pt x="27" y="35"/>
                    </a:cubicBezTo>
                    <a:cubicBezTo>
                      <a:pt x="24" y="35"/>
                      <a:pt x="23" y="32"/>
                      <a:pt x="19" y="32"/>
                    </a:cubicBezTo>
                    <a:cubicBezTo>
                      <a:pt x="18" y="32"/>
                      <a:pt x="17" y="30"/>
                      <a:pt x="15" y="30"/>
                    </a:cubicBezTo>
                    <a:cubicBezTo>
                      <a:pt x="15" y="28"/>
                      <a:pt x="18" y="28"/>
                      <a:pt x="19" y="28"/>
                    </a:cubicBezTo>
                    <a:cubicBezTo>
                      <a:pt x="19" y="26"/>
                      <a:pt x="14" y="26"/>
                      <a:pt x="14" y="24"/>
                    </a:cubicBezTo>
                    <a:cubicBezTo>
                      <a:pt x="12" y="21"/>
                      <a:pt x="15" y="18"/>
                      <a:pt x="14" y="13"/>
                    </a:cubicBezTo>
                    <a:cubicBezTo>
                      <a:pt x="6" y="11"/>
                      <a:pt x="7" y="20"/>
                      <a:pt x="2" y="15"/>
                    </a:cubicBezTo>
                    <a:cubicBezTo>
                      <a:pt x="0" y="9"/>
                      <a:pt x="8" y="14"/>
                      <a:pt x="6" y="7"/>
                    </a:cubicBezTo>
                    <a:cubicBezTo>
                      <a:pt x="14" y="9"/>
                      <a:pt x="13" y="8"/>
                      <a:pt x="21" y="7"/>
                    </a:cubicBezTo>
                    <a:cubicBezTo>
                      <a:pt x="22" y="11"/>
                      <a:pt x="27" y="11"/>
                      <a:pt x="23" y="15"/>
                    </a:cubicBezTo>
                    <a:cubicBezTo>
                      <a:pt x="28" y="15"/>
                      <a:pt x="29" y="12"/>
                      <a:pt x="28" y="7"/>
                    </a:cubicBezTo>
                    <a:cubicBezTo>
                      <a:pt x="29" y="11"/>
                      <a:pt x="45" y="3"/>
                      <a:pt x="40" y="11"/>
                    </a:cubicBezTo>
                    <a:cubicBezTo>
                      <a:pt x="44" y="13"/>
                      <a:pt x="42" y="8"/>
                      <a:pt x="43" y="7"/>
                    </a:cubicBezTo>
                    <a:cubicBezTo>
                      <a:pt x="46" y="6"/>
                      <a:pt x="51" y="7"/>
                      <a:pt x="55" y="6"/>
                    </a:cubicBezTo>
                    <a:cubicBezTo>
                      <a:pt x="57" y="5"/>
                      <a:pt x="58" y="3"/>
                      <a:pt x="5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206" name="îṧḻiḑé">
                <a:extLst>
                  <a:ext uri="{FF2B5EF4-FFF2-40B4-BE49-F238E27FC236}">
                    <a16:creationId xmlns="" xmlns:a16="http://schemas.microsoft.com/office/drawing/2014/main" id="{86B10708-6171-4E7E-A743-88BE35751490}"/>
                  </a:ext>
                </a:extLst>
              </p:cNvPr>
              <p:cNvSpPr/>
              <p:nvPr/>
            </p:nvSpPr>
            <p:spPr bwMode="auto">
              <a:xfrm>
                <a:off x="4284608" y="982202"/>
                <a:ext cx="99456" cy="70039"/>
              </a:xfrm>
              <a:custGeom>
                <a:avLst/>
                <a:gdLst>
                  <a:gd name="T0" fmla="*/ 13 w 48"/>
                  <a:gd name="T1" fmla="*/ 0 h 34"/>
                  <a:gd name="T2" fmla="*/ 24 w 48"/>
                  <a:gd name="T3" fmla="*/ 12 h 34"/>
                  <a:gd name="T4" fmla="*/ 27 w 48"/>
                  <a:gd name="T5" fmla="*/ 10 h 34"/>
                  <a:gd name="T6" fmla="*/ 33 w 48"/>
                  <a:gd name="T7" fmla="*/ 15 h 34"/>
                  <a:gd name="T8" fmla="*/ 41 w 48"/>
                  <a:gd name="T9" fmla="*/ 25 h 34"/>
                  <a:gd name="T10" fmla="*/ 48 w 48"/>
                  <a:gd name="T11" fmla="*/ 26 h 34"/>
                  <a:gd name="T12" fmla="*/ 24 w 48"/>
                  <a:gd name="T13" fmla="*/ 28 h 34"/>
                  <a:gd name="T14" fmla="*/ 14 w 48"/>
                  <a:gd name="T15" fmla="*/ 34 h 34"/>
                  <a:gd name="T16" fmla="*/ 0 w 48"/>
                  <a:gd name="T17" fmla="*/ 28 h 34"/>
                  <a:gd name="T18" fmla="*/ 3 w 48"/>
                  <a:gd name="T19" fmla="*/ 26 h 34"/>
                  <a:gd name="T20" fmla="*/ 5 w 48"/>
                  <a:gd name="T21" fmla="*/ 23 h 34"/>
                  <a:gd name="T22" fmla="*/ 5 w 48"/>
                  <a:gd name="T23" fmla="*/ 6 h 34"/>
                  <a:gd name="T24" fmla="*/ 13 w 48"/>
                  <a:gd name="T25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34">
                    <a:moveTo>
                      <a:pt x="13" y="0"/>
                    </a:moveTo>
                    <a:cubicBezTo>
                      <a:pt x="15" y="5"/>
                      <a:pt x="25" y="3"/>
                      <a:pt x="24" y="12"/>
                    </a:cubicBezTo>
                    <a:cubicBezTo>
                      <a:pt x="25" y="13"/>
                      <a:pt x="28" y="10"/>
                      <a:pt x="27" y="10"/>
                    </a:cubicBezTo>
                    <a:cubicBezTo>
                      <a:pt x="30" y="11"/>
                      <a:pt x="29" y="15"/>
                      <a:pt x="33" y="15"/>
                    </a:cubicBezTo>
                    <a:cubicBezTo>
                      <a:pt x="36" y="15"/>
                      <a:pt x="38" y="22"/>
                      <a:pt x="41" y="25"/>
                    </a:cubicBezTo>
                    <a:cubicBezTo>
                      <a:pt x="46" y="23"/>
                      <a:pt x="44" y="23"/>
                      <a:pt x="48" y="26"/>
                    </a:cubicBezTo>
                    <a:cubicBezTo>
                      <a:pt x="44" y="31"/>
                      <a:pt x="31" y="27"/>
                      <a:pt x="24" y="28"/>
                    </a:cubicBezTo>
                    <a:cubicBezTo>
                      <a:pt x="21" y="30"/>
                      <a:pt x="16" y="31"/>
                      <a:pt x="14" y="34"/>
                    </a:cubicBezTo>
                    <a:cubicBezTo>
                      <a:pt x="10" y="31"/>
                      <a:pt x="8" y="26"/>
                      <a:pt x="0" y="28"/>
                    </a:cubicBezTo>
                    <a:cubicBezTo>
                      <a:pt x="0" y="27"/>
                      <a:pt x="2" y="27"/>
                      <a:pt x="3" y="26"/>
                    </a:cubicBezTo>
                    <a:cubicBezTo>
                      <a:pt x="1" y="24"/>
                      <a:pt x="2" y="23"/>
                      <a:pt x="5" y="23"/>
                    </a:cubicBezTo>
                    <a:cubicBezTo>
                      <a:pt x="2" y="16"/>
                      <a:pt x="5" y="14"/>
                      <a:pt x="5" y="6"/>
                    </a:cubicBezTo>
                    <a:cubicBezTo>
                      <a:pt x="9" y="5"/>
                      <a:pt x="13" y="5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207" name="ïsḻïḍé">
                <a:extLst>
                  <a:ext uri="{FF2B5EF4-FFF2-40B4-BE49-F238E27FC236}">
                    <a16:creationId xmlns="" xmlns:a16="http://schemas.microsoft.com/office/drawing/2014/main" id="{5686711A-24E2-42FE-B4C8-153F46161920}"/>
                  </a:ext>
                </a:extLst>
              </p:cNvPr>
              <p:cNvSpPr/>
              <p:nvPr/>
            </p:nvSpPr>
            <p:spPr bwMode="auto">
              <a:xfrm>
                <a:off x="7168819" y="2123840"/>
                <a:ext cx="165292" cy="177900"/>
              </a:xfrm>
              <a:custGeom>
                <a:avLst/>
                <a:gdLst>
                  <a:gd name="T0" fmla="*/ 8 w 80"/>
                  <a:gd name="T1" fmla="*/ 12 h 86"/>
                  <a:gd name="T2" fmla="*/ 4 w 80"/>
                  <a:gd name="T3" fmla="*/ 11 h 86"/>
                  <a:gd name="T4" fmla="*/ 0 w 80"/>
                  <a:gd name="T5" fmla="*/ 5 h 86"/>
                  <a:gd name="T6" fmla="*/ 15 w 80"/>
                  <a:gd name="T7" fmla="*/ 3 h 86"/>
                  <a:gd name="T8" fmla="*/ 23 w 80"/>
                  <a:gd name="T9" fmla="*/ 7 h 86"/>
                  <a:gd name="T10" fmla="*/ 23 w 80"/>
                  <a:gd name="T11" fmla="*/ 11 h 86"/>
                  <a:gd name="T12" fmla="*/ 26 w 80"/>
                  <a:gd name="T13" fmla="*/ 14 h 86"/>
                  <a:gd name="T14" fmla="*/ 34 w 80"/>
                  <a:gd name="T15" fmla="*/ 18 h 86"/>
                  <a:gd name="T16" fmla="*/ 47 w 80"/>
                  <a:gd name="T17" fmla="*/ 29 h 86"/>
                  <a:gd name="T18" fmla="*/ 51 w 80"/>
                  <a:gd name="T19" fmla="*/ 35 h 86"/>
                  <a:gd name="T20" fmla="*/ 56 w 80"/>
                  <a:gd name="T21" fmla="*/ 37 h 86"/>
                  <a:gd name="T22" fmla="*/ 60 w 80"/>
                  <a:gd name="T23" fmla="*/ 40 h 86"/>
                  <a:gd name="T24" fmla="*/ 60 w 80"/>
                  <a:gd name="T25" fmla="*/ 44 h 86"/>
                  <a:gd name="T26" fmla="*/ 64 w 80"/>
                  <a:gd name="T27" fmla="*/ 48 h 86"/>
                  <a:gd name="T28" fmla="*/ 69 w 80"/>
                  <a:gd name="T29" fmla="*/ 53 h 86"/>
                  <a:gd name="T30" fmla="*/ 73 w 80"/>
                  <a:gd name="T31" fmla="*/ 57 h 86"/>
                  <a:gd name="T32" fmla="*/ 77 w 80"/>
                  <a:gd name="T33" fmla="*/ 66 h 86"/>
                  <a:gd name="T34" fmla="*/ 79 w 80"/>
                  <a:gd name="T35" fmla="*/ 74 h 86"/>
                  <a:gd name="T36" fmla="*/ 80 w 80"/>
                  <a:gd name="T37" fmla="*/ 80 h 86"/>
                  <a:gd name="T38" fmla="*/ 71 w 80"/>
                  <a:gd name="T39" fmla="*/ 81 h 86"/>
                  <a:gd name="T40" fmla="*/ 64 w 80"/>
                  <a:gd name="T41" fmla="*/ 81 h 86"/>
                  <a:gd name="T42" fmla="*/ 64 w 80"/>
                  <a:gd name="T43" fmla="*/ 78 h 86"/>
                  <a:gd name="T44" fmla="*/ 60 w 80"/>
                  <a:gd name="T45" fmla="*/ 78 h 86"/>
                  <a:gd name="T46" fmla="*/ 51 w 80"/>
                  <a:gd name="T47" fmla="*/ 70 h 86"/>
                  <a:gd name="T48" fmla="*/ 52 w 80"/>
                  <a:gd name="T49" fmla="*/ 66 h 86"/>
                  <a:gd name="T50" fmla="*/ 51 w 80"/>
                  <a:gd name="T51" fmla="*/ 66 h 86"/>
                  <a:gd name="T52" fmla="*/ 49 w 80"/>
                  <a:gd name="T53" fmla="*/ 63 h 86"/>
                  <a:gd name="T54" fmla="*/ 45 w 80"/>
                  <a:gd name="T55" fmla="*/ 63 h 86"/>
                  <a:gd name="T56" fmla="*/ 38 w 80"/>
                  <a:gd name="T57" fmla="*/ 55 h 86"/>
                  <a:gd name="T58" fmla="*/ 34 w 80"/>
                  <a:gd name="T59" fmla="*/ 42 h 86"/>
                  <a:gd name="T60" fmla="*/ 32 w 80"/>
                  <a:gd name="T61" fmla="*/ 46 h 86"/>
                  <a:gd name="T62" fmla="*/ 28 w 80"/>
                  <a:gd name="T63" fmla="*/ 37 h 86"/>
                  <a:gd name="T64" fmla="*/ 24 w 80"/>
                  <a:gd name="T65" fmla="*/ 33 h 86"/>
                  <a:gd name="T66" fmla="*/ 21 w 80"/>
                  <a:gd name="T67" fmla="*/ 31 h 86"/>
                  <a:gd name="T68" fmla="*/ 19 w 80"/>
                  <a:gd name="T69" fmla="*/ 24 h 86"/>
                  <a:gd name="T70" fmla="*/ 13 w 80"/>
                  <a:gd name="T71" fmla="*/ 20 h 86"/>
                  <a:gd name="T72" fmla="*/ 10 w 80"/>
                  <a:gd name="T73" fmla="*/ 16 h 86"/>
                  <a:gd name="T74" fmla="*/ 8 w 80"/>
                  <a:gd name="T75" fmla="*/ 12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0" h="86">
                    <a:moveTo>
                      <a:pt x="8" y="12"/>
                    </a:moveTo>
                    <a:cubicBezTo>
                      <a:pt x="8" y="10"/>
                      <a:pt x="5" y="11"/>
                      <a:pt x="4" y="11"/>
                    </a:cubicBezTo>
                    <a:cubicBezTo>
                      <a:pt x="2" y="9"/>
                      <a:pt x="4" y="4"/>
                      <a:pt x="0" y="5"/>
                    </a:cubicBezTo>
                    <a:cubicBezTo>
                      <a:pt x="5" y="0"/>
                      <a:pt x="9" y="6"/>
                      <a:pt x="15" y="3"/>
                    </a:cubicBezTo>
                    <a:cubicBezTo>
                      <a:pt x="15" y="8"/>
                      <a:pt x="20" y="5"/>
                      <a:pt x="23" y="7"/>
                    </a:cubicBezTo>
                    <a:cubicBezTo>
                      <a:pt x="23" y="7"/>
                      <a:pt x="22" y="10"/>
                      <a:pt x="23" y="11"/>
                    </a:cubicBezTo>
                    <a:cubicBezTo>
                      <a:pt x="24" y="12"/>
                      <a:pt x="27" y="10"/>
                      <a:pt x="26" y="14"/>
                    </a:cubicBezTo>
                    <a:cubicBezTo>
                      <a:pt x="31" y="13"/>
                      <a:pt x="30" y="18"/>
                      <a:pt x="34" y="18"/>
                    </a:cubicBezTo>
                    <a:cubicBezTo>
                      <a:pt x="37" y="18"/>
                      <a:pt x="42" y="29"/>
                      <a:pt x="47" y="29"/>
                    </a:cubicBezTo>
                    <a:cubicBezTo>
                      <a:pt x="51" y="29"/>
                      <a:pt x="49" y="33"/>
                      <a:pt x="51" y="35"/>
                    </a:cubicBezTo>
                    <a:cubicBezTo>
                      <a:pt x="52" y="36"/>
                      <a:pt x="55" y="36"/>
                      <a:pt x="56" y="37"/>
                    </a:cubicBezTo>
                    <a:cubicBezTo>
                      <a:pt x="57" y="37"/>
                      <a:pt x="59" y="40"/>
                      <a:pt x="60" y="40"/>
                    </a:cubicBezTo>
                    <a:cubicBezTo>
                      <a:pt x="61" y="41"/>
                      <a:pt x="59" y="43"/>
                      <a:pt x="60" y="44"/>
                    </a:cubicBezTo>
                    <a:cubicBezTo>
                      <a:pt x="61" y="45"/>
                      <a:pt x="63" y="47"/>
                      <a:pt x="64" y="48"/>
                    </a:cubicBezTo>
                    <a:cubicBezTo>
                      <a:pt x="65" y="49"/>
                      <a:pt x="66" y="53"/>
                      <a:pt x="69" y="53"/>
                    </a:cubicBezTo>
                    <a:cubicBezTo>
                      <a:pt x="70" y="53"/>
                      <a:pt x="72" y="57"/>
                      <a:pt x="73" y="57"/>
                    </a:cubicBezTo>
                    <a:cubicBezTo>
                      <a:pt x="75" y="59"/>
                      <a:pt x="74" y="66"/>
                      <a:pt x="77" y="66"/>
                    </a:cubicBezTo>
                    <a:cubicBezTo>
                      <a:pt x="79" y="67"/>
                      <a:pt x="79" y="72"/>
                      <a:pt x="79" y="74"/>
                    </a:cubicBezTo>
                    <a:cubicBezTo>
                      <a:pt x="78" y="77"/>
                      <a:pt x="74" y="80"/>
                      <a:pt x="80" y="80"/>
                    </a:cubicBezTo>
                    <a:cubicBezTo>
                      <a:pt x="80" y="86"/>
                      <a:pt x="74" y="82"/>
                      <a:pt x="71" y="81"/>
                    </a:cubicBezTo>
                    <a:cubicBezTo>
                      <a:pt x="69" y="81"/>
                      <a:pt x="66" y="82"/>
                      <a:pt x="64" y="81"/>
                    </a:cubicBezTo>
                    <a:cubicBezTo>
                      <a:pt x="63" y="81"/>
                      <a:pt x="64" y="78"/>
                      <a:pt x="64" y="78"/>
                    </a:cubicBezTo>
                    <a:cubicBezTo>
                      <a:pt x="63" y="77"/>
                      <a:pt x="61" y="78"/>
                      <a:pt x="60" y="78"/>
                    </a:cubicBezTo>
                    <a:cubicBezTo>
                      <a:pt x="58" y="76"/>
                      <a:pt x="55" y="70"/>
                      <a:pt x="51" y="70"/>
                    </a:cubicBezTo>
                    <a:cubicBezTo>
                      <a:pt x="51" y="69"/>
                      <a:pt x="52" y="68"/>
                      <a:pt x="52" y="66"/>
                    </a:cubicBezTo>
                    <a:cubicBezTo>
                      <a:pt x="52" y="64"/>
                      <a:pt x="51" y="65"/>
                      <a:pt x="51" y="66"/>
                    </a:cubicBezTo>
                    <a:cubicBezTo>
                      <a:pt x="48" y="67"/>
                      <a:pt x="50" y="63"/>
                      <a:pt x="49" y="63"/>
                    </a:cubicBezTo>
                    <a:cubicBezTo>
                      <a:pt x="48" y="62"/>
                      <a:pt x="46" y="63"/>
                      <a:pt x="45" y="63"/>
                    </a:cubicBezTo>
                    <a:cubicBezTo>
                      <a:pt x="43" y="60"/>
                      <a:pt x="43" y="55"/>
                      <a:pt x="38" y="55"/>
                    </a:cubicBezTo>
                    <a:cubicBezTo>
                      <a:pt x="40" y="48"/>
                      <a:pt x="34" y="48"/>
                      <a:pt x="34" y="42"/>
                    </a:cubicBezTo>
                    <a:cubicBezTo>
                      <a:pt x="32" y="42"/>
                      <a:pt x="32" y="44"/>
                      <a:pt x="32" y="46"/>
                    </a:cubicBezTo>
                    <a:cubicBezTo>
                      <a:pt x="29" y="44"/>
                      <a:pt x="30" y="40"/>
                      <a:pt x="28" y="37"/>
                    </a:cubicBezTo>
                    <a:cubicBezTo>
                      <a:pt x="28" y="36"/>
                      <a:pt x="25" y="34"/>
                      <a:pt x="24" y="33"/>
                    </a:cubicBezTo>
                    <a:cubicBezTo>
                      <a:pt x="24" y="32"/>
                      <a:pt x="23" y="31"/>
                      <a:pt x="21" y="31"/>
                    </a:cubicBezTo>
                    <a:cubicBezTo>
                      <a:pt x="22" y="27"/>
                      <a:pt x="20" y="26"/>
                      <a:pt x="19" y="24"/>
                    </a:cubicBezTo>
                    <a:cubicBezTo>
                      <a:pt x="18" y="21"/>
                      <a:pt x="15" y="21"/>
                      <a:pt x="13" y="20"/>
                    </a:cubicBezTo>
                    <a:cubicBezTo>
                      <a:pt x="13" y="20"/>
                      <a:pt x="9" y="16"/>
                      <a:pt x="10" y="16"/>
                    </a:cubicBezTo>
                    <a:cubicBezTo>
                      <a:pt x="8" y="12"/>
                      <a:pt x="14" y="9"/>
                      <a:pt x="8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208" name="ísľiḓé">
                <a:extLst>
                  <a:ext uri="{FF2B5EF4-FFF2-40B4-BE49-F238E27FC236}">
                    <a16:creationId xmlns="" xmlns:a16="http://schemas.microsoft.com/office/drawing/2014/main" id="{DBA6B61A-5E68-4E7B-836A-07FABBFB38E6}"/>
                  </a:ext>
                </a:extLst>
              </p:cNvPr>
              <p:cNvSpPr/>
              <p:nvPr/>
            </p:nvSpPr>
            <p:spPr bwMode="auto">
              <a:xfrm>
                <a:off x="6346560" y="2401195"/>
                <a:ext cx="119067" cy="217122"/>
              </a:xfrm>
              <a:custGeom>
                <a:avLst/>
                <a:gdLst>
                  <a:gd name="T0" fmla="*/ 43 w 57"/>
                  <a:gd name="T1" fmla="*/ 0 h 104"/>
                  <a:gd name="T2" fmla="*/ 50 w 57"/>
                  <a:gd name="T3" fmla="*/ 1 h 104"/>
                  <a:gd name="T4" fmla="*/ 47 w 57"/>
                  <a:gd name="T5" fmla="*/ 35 h 104"/>
                  <a:gd name="T6" fmla="*/ 43 w 57"/>
                  <a:gd name="T7" fmla="*/ 57 h 104"/>
                  <a:gd name="T8" fmla="*/ 37 w 57"/>
                  <a:gd name="T9" fmla="*/ 67 h 104"/>
                  <a:gd name="T10" fmla="*/ 36 w 57"/>
                  <a:gd name="T11" fmla="*/ 78 h 104"/>
                  <a:gd name="T12" fmla="*/ 36 w 57"/>
                  <a:gd name="T13" fmla="*/ 82 h 104"/>
                  <a:gd name="T14" fmla="*/ 32 w 57"/>
                  <a:gd name="T15" fmla="*/ 83 h 104"/>
                  <a:gd name="T16" fmla="*/ 30 w 57"/>
                  <a:gd name="T17" fmla="*/ 95 h 104"/>
                  <a:gd name="T18" fmla="*/ 28 w 57"/>
                  <a:gd name="T19" fmla="*/ 96 h 104"/>
                  <a:gd name="T20" fmla="*/ 26 w 57"/>
                  <a:gd name="T21" fmla="*/ 102 h 104"/>
                  <a:gd name="T22" fmla="*/ 8 w 57"/>
                  <a:gd name="T23" fmla="*/ 104 h 104"/>
                  <a:gd name="T24" fmla="*/ 6 w 57"/>
                  <a:gd name="T25" fmla="*/ 95 h 104"/>
                  <a:gd name="T26" fmla="*/ 4 w 57"/>
                  <a:gd name="T27" fmla="*/ 91 h 104"/>
                  <a:gd name="T28" fmla="*/ 0 w 57"/>
                  <a:gd name="T29" fmla="*/ 89 h 104"/>
                  <a:gd name="T30" fmla="*/ 0 w 57"/>
                  <a:gd name="T31" fmla="*/ 82 h 104"/>
                  <a:gd name="T32" fmla="*/ 2 w 57"/>
                  <a:gd name="T33" fmla="*/ 80 h 104"/>
                  <a:gd name="T34" fmla="*/ 0 w 57"/>
                  <a:gd name="T35" fmla="*/ 78 h 104"/>
                  <a:gd name="T36" fmla="*/ 4 w 57"/>
                  <a:gd name="T37" fmla="*/ 70 h 104"/>
                  <a:gd name="T38" fmla="*/ 4 w 57"/>
                  <a:gd name="T39" fmla="*/ 67 h 104"/>
                  <a:gd name="T40" fmla="*/ 8 w 57"/>
                  <a:gd name="T41" fmla="*/ 65 h 104"/>
                  <a:gd name="T42" fmla="*/ 11 w 57"/>
                  <a:gd name="T43" fmla="*/ 55 h 104"/>
                  <a:gd name="T44" fmla="*/ 8 w 57"/>
                  <a:gd name="T45" fmla="*/ 50 h 104"/>
                  <a:gd name="T46" fmla="*/ 8 w 57"/>
                  <a:gd name="T47" fmla="*/ 39 h 104"/>
                  <a:gd name="T48" fmla="*/ 11 w 57"/>
                  <a:gd name="T49" fmla="*/ 35 h 104"/>
                  <a:gd name="T50" fmla="*/ 17 w 57"/>
                  <a:gd name="T51" fmla="*/ 31 h 104"/>
                  <a:gd name="T52" fmla="*/ 26 w 57"/>
                  <a:gd name="T53" fmla="*/ 24 h 104"/>
                  <a:gd name="T54" fmla="*/ 32 w 57"/>
                  <a:gd name="T55" fmla="*/ 26 h 104"/>
                  <a:gd name="T56" fmla="*/ 34 w 57"/>
                  <a:gd name="T57" fmla="*/ 14 h 104"/>
                  <a:gd name="T58" fmla="*/ 39 w 57"/>
                  <a:gd name="T59" fmla="*/ 13 h 104"/>
                  <a:gd name="T60" fmla="*/ 43 w 57"/>
                  <a:gd name="T61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7" h="104">
                    <a:moveTo>
                      <a:pt x="43" y="0"/>
                    </a:moveTo>
                    <a:cubicBezTo>
                      <a:pt x="45" y="1"/>
                      <a:pt x="47" y="2"/>
                      <a:pt x="50" y="1"/>
                    </a:cubicBezTo>
                    <a:cubicBezTo>
                      <a:pt x="47" y="11"/>
                      <a:pt x="57" y="28"/>
                      <a:pt x="47" y="35"/>
                    </a:cubicBezTo>
                    <a:cubicBezTo>
                      <a:pt x="47" y="43"/>
                      <a:pt x="46" y="50"/>
                      <a:pt x="43" y="57"/>
                    </a:cubicBezTo>
                    <a:cubicBezTo>
                      <a:pt x="42" y="61"/>
                      <a:pt x="41" y="66"/>
                      <a:pt x="37" y="67"/>
                    </a:cubicBezTo>
                    <a:cubicBezTo>
                      <a:pt x="39" y="71"/>
                      <a:pt x="36" y="75"/>
                      <a:pt x="36" y="78"/>
                    </a:cubicBezTo>
                    <a:cubicBezTo>
                      <a:pt x="35" y="79"/>
                      <a:pt x="36" y="81"/>
                      <a:pt x="36" y="82"/>
                    </a:cubicBezTo>
                    <a:cubicBezTo>
                      <a:pt x="35" y="82"/>
                      <a:pt x="32" y="83"/>
                      <a:pt x="32" y="83"/>
                    </a:cubicBezTo>
                    <a:cubicBezTo>
                      <a:pt x="31" y="87"/>
                      <a:pt x="32" y="91"/>
                      <a:pt x="30" y="95"/>
                    </a:cubicBezTo>
                    <a:cubicBezTo>
                      <a:pt x="30" y="95"/>
                      <a:pt x="28" y="95"/>
                      <a:pt x="28" y="96"/>
                    </a:cubicBezTo>
                    <a:cubicBezTo>
                      <a:pt x="28" y="98"/>
                      <a:pt x="25" y="99"/>
                      <a:pt x="26" y="102"/>
                    </a:cubicBezTo>
                    <a:cubicBezTo>
                      <a:pt x="21" y="104"/>
                      <a:pt x="15" y="104"/>
                      <a:pt x="8" y="104"/>
                    </a:cubicBezTo>
                    <a:cubicBezTo>
                      <a:pt x="8" y="99"/>
                      <a:pt x="4" y="100"/>
                      <a:pt x="6" y="95"/>
                    </a:cubicBezTo>
                    <a:cubicBezTo>
                      <a:pt x="4" y="95"/>
                      <a:pt x="4" y="92"/>
                      <a:pt x="4" y="91"/>
                    </a:cubicBezTo>
                    <a:cubicBezTo>
                      <a:pt x="2" y="91"/>
                      <a:pt x="1" y="90"/>
                      <a:pt x="0" y="89"/>
                    </a:cubicBezTo>
                    <a:cubicBezTo>
                      <a:pt x="0" y="87"/>
                      <a:pt x="0" y="84"/>
                      <a:pt x="0" y="82"/>
                    </a:cubicBezTo>
                    <a:cubicBezTo>
                      <a:pt x="0" y="80"/>
                      <a:pt x="2" y="80"/>
                      <a:pt x="2" y="80"/>
                    </a:cubicBezTo>
                    <a:cubicBezTo>
                      <a:pt x="2" y="78"/>
                      <a:pt x="0" y="78"/>
                      <a:pt x="0" y="78"/>
                    </a:cubicBezTo>
                    <a:cubicBezTo>
                      <a:pt x="1" y="75"/>
                      <a:pt x="3" y="72"/>
                      <a:pt x="4" y="70"/>
                    </a:cubicBezTo>
                    <a:cubicBezTo>
                      <a:pt x="4" y="70"/>
                      <a:pt x="3" y="67"/>
                      <a:pt x="4" y="67"/>
                    </a:cubicBezTo>
                    <a:cubicBezTo>
                      <a:pt x="4" y="66"/>
                      <a:pt x="8" y="65"/>
                      <a:pt x="8" y="65"/>
                    </a:cubicBezTo>
                    <a:cubicBezTo>
                      <a:pt x="9" y="62"/>
                      <a:pt x="5" y="49"/>
                      <a:pt x="11" y="55"/>
                    </a:cubicBezTo>
                    <a:cubicBezTo>
                      <a:pt x="12" y="51"/>
                      <a:pt x="8" y="53"/>
                      <a:pt x="8" y="50"/>
                    </a:cubicBezTo>
                    <a:cubicBezTo>
                      <a:pt x="8" y="46"/>
                      <a:pt x="8" y="42"/>
                      <a:pt x="8" y="39"/>
                    </a:cubicBezTo>
                    <a:cubicBezTo>
                      <a:pt x="11" y="39"/>
                      <a:pt x="11" y="37"/>
                      <a:pt x="11" y="35"/>
                    </a:cubicBezTo>
                    <a:cubicBezTo>
                      <a:pt x="15" y="36"/>
                      <a:pt x="15" y="32"/>
                      <a:pt x="17" y="31"/>
                    </a:cubicBezTo>
                    <a:cubicBezTo>
                      <a:pt x="19" y="30"/>
                      <a:pt x="27" y="31"/>
                      <a:pt x="26" y="24"/>
                    </a:cubicBezTo>
                    <a:cubicBezTo>
                      <a:pt x="29" y="23"/>
                      <a:pt x="29" y="26"/>
                      <a:pt x="32" y="26"/>
                    </a:cubicBezTo>
                    <a:cubicBezTo>
                      <a:pt x="30" y="20"/>
                      <a:pt x="34" y="19"/>
                      <a:pt x="34" y="14"/>
                    </a:cubicBezTo>
                    <a:cubicBezTo>
                      <a:pt x="39" y="17"/>
                      <a:pt x="38" y="2"/>
                      <a:pt x="39" y="13"/>
                    </a:cubicBezTo>
                    <a:cubicBezTo>
                      <a:pt x="46" y="10"/>
                      <a:pt x="40" y="2"/>
                      <a:pt x="4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 fontScale="625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209" name="îşľïḍé">
                <a:extLst>
                  <a:ext uri="{FF2B5EF4-FFF2-40B4-BE49-F238E27FC236}">
                    <a16:creationId xmlns="" xmlns:a16="http://schemas.microsoft.com/office/drawing/2014/main" id="{6CB8AB86-D628-4DC2-BACF-DACD272626B2}"/>
                  </a:ext>
                </a:extLst>
              </p:cNvPr>
              <p:cNvSpPr/>
              <p:nvPr/>
            </p:nvSpPr>
            <p:spPr bwMode="auto">
              <a:xfrm>
                <a:off x="7448976" y="2389989"/>
                <a:ext cx="638757" cy="469263"/>
              </a:xfrm>
              <a:custGeom>
                <a:avLst/>
                <a:gdLst>
                  <a:gd name="T0" fmla="*/ 178 w 307"/>
                  <a:gd name="T1" fmla="*/ 19 h 226"/>
                  <a:gd name="T2" fmla="*/ 171 w 307"/>
                  <a:gd name="T3" fmla="*/ 22 h 226"/>
                  <a:gd name="T4" fmla="*/ 180 w 307"/>
                  <a:gd name="T5" fmla="*/ 34 h 226"/>
                  <a:gd name="T6" fmla="*/ 206 w 307"/>
                  <a:gd name="T7" fmla="*/ 48 h 226"/>
                  <a:gd name="T8" fmla="*/ 214 w 307"/>
                  <a:gd name="T9" fmla="*/ 37 h 226"/>
                  <a:gd name="T10" fmla="*/ 216 w 307"/>
                  <a:gd name="T11" fmla="*/ 30 h 226"/>
                  <a:gd name="T12" fmla="*/ 218 w 307"/>
                  <a:gd name="T13" fmla="*/ 13 h 226"/>
                  <a:gd name="T14" fmla="*/ 223 w 307"/>
                  <a:gd name="T15" fmla="*/ 4 h 226"/>
                  <a:gd name="T16" fmla="*/ 229 w 307"/>
                  <a:gd name="T17" fmla="*/ 11 h 226"/>
                  <a:gd name="T18" fmla="*/ 238 w 307"/>
                  <a:gd name="T19" fmla="*/ 30 h 226"/>
                  <a:gd name="T20" fmla="*/ 247 w 307"/>
                  <a:gd name="T21" fmla="*/ 43 h 226"/>
                  <a:gd name="T22" fmla="*/ 257 w 307"/>
                  <a:gd name="T23" fmla="*/ 56 h 226"/>
                  <a:gd name="T24" fmla="*/ 262 w 307"/>
                  <a:gd name="T25" fmla="*/ 71 h 226"/>
                  <a:gd name="T26" fmla="*/ 268 w 307"/>
                  <a:gd name="T27" fmla="*/ 75 h 226"/>
                  <a:gd name="T28" fmla="*/ 279 w 307"/>
                  <a:gd name="T29" fmla="*/ 82 h 226"/>
                  <a:gd name="T30" fmla="*/ 288 w 307"/>
                  <a:gd name="T31" fmla="*/ 101 h 226"/>
                  <a:gd name="T32" fmla="*/ 292 w 307"/>
                  <a:gd name="T33" fmla="*/ 104 h 226"/>
                  <a:gd name="T34" fmla="*/ 303 w 307"/>
                  <a:gd name="T35" fmla="*/ 112 h 226"/>
                  <a:gd name="T36" fmla="*/ 307 w 307"/>
                  <a:gd name="T37" fmla="*/ 143 h 226"/>
                  <a:gd name="T38" fmla="*/ 301 w 307"/>
                  <a:gd name="T39" fmla="*/ 158 h 226"/>
                  <a:gd name="T40" fmla="*/ 301 w 307"/>
                  <a:gd name="T41" fmla="*/ 164 h 226"/>
                  <a:gd name="T42" fmla="*/ 298 w 307"/>
                  <a:gd name="T43" fmla="*/ 175 h 226"/>
                  <a:gd name="T44" fmla="*/ 287 w 307"/>
                  <a:gd name="T45" fmla="*/ 185 h 226"/>
                  <a:gd name="T46" fmla="*/ 277 w 307"/>
                  <a:gd name="T47" fmla="*/ 212 h 226"/>
                  <a:gd name="T48" fmla="*/ 260 w 307"/>
                  <a:gd name="T49" fmla="*/ 220 h 226"/>
                  <a:gd name="T50" fmla="*/ 253 w 307"/>
                  <a:gd name="T51" fmla="*/ 226 h 226"/>
                  <a:gd name="T52" fmla="*/ 238 w 307"/>
                  <a:gd name="T53" fmla="*/ 222 h 226"/>
                  <a:gd name="T54" fmla="*/ 205 w 307"/>
                  <a:gd name="T55" fmla="*/ 216 h 226"/>
                  <a:gd name="T56" fmla="*/ 203 w 307"/>
                  <a:gd name="T57" fmla="*/ 205 h 226"/>
                  <a:gd name="T58" fmla="*/ 201 w 307"/>
                  <a:gd name="T59" fmla="*/ 199 h 226"/>
                  <a:gd name="T60" fmla="*/ 186 w 307"/>
                  <a:gd name="T61" fmla="*/ 188 h 226"/>
                  <a:gd name="T62" fmla="*/ 178 w 307"/>
                  <a:gd name="T63" fmla="*/ 179 h 226"/>
                  <a:gd name="T64" fmla="*/ 164 w 307"/>
                  <a:gd name="T65" fmla="*/ 173 h 226"/>
                  <a:gd name="T66" fmla="*/ 156 w 307"/>
                  <a:gd name="T67" fmla="*/ 170 h 226"/>
                  <a:gd name="T68" fmla="*/ 121 w 307"/>
                  <a:gd name="T69" fmla="*/ 162 h 226"/>
                  <a:gd name="T70" fmla="*/ 102 w 307"/>
                  <a:gd name="T71" fmla="*/ 168 h 226"/>
                  <a:gd name="T72" fmla="*/ 95 w 307"/>
                  <a:gd name="T73" fmla="*/ 171 h 226"/>
                  <a:gd name="T74" fmla="*/ 89 w 307"/>
                  <a:gd name="T75" fmla="*/ 177 h 226"/>
                  <a:gd name="T76" fmla="*/ 85 w 307"/>
                  <a:gd name="T77" fmla="*/ 177 h 226"/>
                  <a:gd name="T78" fmla="*/ 52 w 307"/>
                  <a:gd name="T79" fmla="*/ 183 h 226"/>
                  <a:gd name="T80" fmla="*/ 46 w 307"/>
                  <a:gd name="T81" fmla="*/ 186 h 226"/>
                  <a:gd name="T82" fmla="*/ 14 w 307"/>
                  <a:gd name="T83" fmla="*/ 192 h 226"/>
                  <a:gd name="T84" fmla="*/ 18 w 307"/>
                  <a:gd name="T85" fmla="*/ 171 h 226"/>
                  <a:gd name="T86" fmla="*/ 14 w 307"/>
                  <a:gd name="T87" fmla="*/ 160 h 226"/>
                  <a:gd name="T88" fmla="*/ 14 w 307"/>
                  <a:gd name="T89" fmla="*/ 153 h 226"/>
                  <a:gd name="T90" fmla="*/ 9 w 307"/>
                  <a:gd name="T91" fmla="*/ 142 h 226"/>
                  <a:gd name="T92" fmla="*/ 7 w 307"/>
                  <a:gd name="T93" fmla="*/ 132 h 226"/>
                  <a:gd name="T94" fmla="*/ 3 w 307"/>
                  <a:gd name="T95" fmla="*/ 121 h 226"/>
                  <a:gd name="T96" fmla="*/ 5 w 307"/>
                  <a:gd name="T97" fmla="*/ 112 h 226"/>
                  <a:gd name="T98" fmla="*/ 5 w 307"/>
                  <a:gd name="T99" fmla="*/ 88 h 226"/>
                  <a:gd name="T100" fmla="*/ 26 w 307"/>
                  <a:gd name="T101" fmla="*/ 75 h 226"/>
                  <a:gd name="T102" fmla="*/ 50 w 307"/>
                  <a:gd name="T103" fmla="*/ 69 h 226"/>
                  <a:gd name="T104" fmla="*/ 63 w 307"/>
                  <a:gd name="T105" fmla="*/ 63 h 226"/>
                  <a:gd name="T106" fmla="*/ 68 w 307"/>
                  <a:gd name="T107" fmla="*/ 43 h 226"/>
                  <a:gd name="T108" fmla="*/ 85 w 307"/>
                  <a:gd name="T109" fmla="*/ 43 h 226"/>
                  <a:gd name="T110" fmla="*/ 89 w 307"/>
                  <a:gd name="T111" fmla="*/ 30 h 226"/>
                  <a:gd name="T112" fmla="*/ 104 w 307"/>
                  <a:gd name="T113" fmla="*/ 20 h 226"/>
                  <a:gd name="T114" fmla="*/ 115 w 307"/>
                  <a:gd name="T115" fmla="*/ 26 h 226"/>
                  <a:gd name="T116" fmla="*/ 119 w 307"/>
                  <a:gd name="T117" fmla="*/ 28 h 226"/>
                  <a:gd name="T118" fmla="*/ 123 w 307"/>
                  <a:gd name="T119" fmla="*/ 24 h 226"/>
                  <a:gd name="T120" fmla="*/ 136 w 307"/>
                  <a:gd name="T121" fmla="*/ 13 h 226"/>
                  <a:gd name="T122" fmla="*/ 145 w 307"/>
                  <a:gd name="T123" fmla="*/ 9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07" h="226">
                    <a:moveTo>
                      <a:pt x="178" y="9"/>
                    </a:moveTo>
                    <a:cubicBezTo>
                      <a:pt x="178" y="12"/>
                      <a:pt x="178" y="16"/>
                      <a:pt x="178" y="19"/>
                    </a:cubicBezTo>
                    <a:cubicBezTo>
                      <a:pt x="177" y="19"/>
                      <a:pt x="175" y="19"/>
                      <a:pt x="173" y="19"/>
                    </a:cubicBezTo>
                    <a:cubicBezTo>
                      <a:pt x="175" y="21"/>
                      <a:pt x="174" y="22"/>
                      <a:pt x="171" y="22"/>
                    </a:cubicBezTo>
                    <a:cubicBezTo>
                      <a:pt x="174" y="26"/>
                      <a:pt x="171" y="25"/>
                      <a:pt x="171" y="30"/>
                    </a:cubicBezTo>
                    <a:cubicBezTo>
                      <a:pt x="173" y="33"/>
                      <a:pt x="176" y="34"/>
                      <a:pt x="180" y="34"/>
                    </a:cubicBezTo>
                    <a:cubicBezTo>
                      <a:pt x="181" y="42"/>
                      <a:pt x="193" y="38"/>
                      <a:pt x="193" y="47"/>
                    </a:cubicBezTo>
                    <a:cubicBezTo>
                      <a:pt x="198" y="47"/>
                      <a:pt x="204" y="46"/>
                      <a:pt x="206" y="48"/>
                    </a:cubicBezTo>
                    <a:cubicBezTo>
                      <a:pt x="210" y="48"/>
                      <a:pt x="207" y="40"/>
                      <a:pt x="214" y="43"/>
                    </a:cubicBezTo>
                    <a:cubicBezTo>
                      <a:pt x="213" y="42"/>
                      <a:pt x="211" y="37"/>
                      <a:pt x="214" y="37"/>
                    </a:cubicBezTo>
                    <a:cubicBezTo>
                      <a:pt x="216" y="37"/>
                      <a:pt x="213" y="34"/>
                      <a:pt x="214" y="32"/>
                    </a:cubicBezTo>
                    <a:cubicBezTo>
                      <a:pt x="214" y="32"/>
                      <a:pt x="216" y="31"/>
                      <a:pt x="216" y="30"/>
                    </a:cubicBezTo>
                    <a:cubicBezTo>
                      <a:pt x="216" y="28"/>
                      <a:pt x="218" y="26"/>
                      <a:pt x="218" y="22"/>
                    </a:cubicBezTo>
                    <a:cubicBezTo>
                      <a:pt x="217" y="21"/>
                      <a:pt x="215" y="19"/>
                      <a:pt x="218" y="13"/>
                    </a:cubicBezTo>
                    <a:cubicBezTo>
                      <a:pt x="218" y="13"/>
                      <a:pt x="221" y="13"/>
                      <a:pt x="221" y="13"/>
                    </a:cubicBezTo>
                    <a:cubicBezTo>
                      <a:pt x="223" y="11"/>
                      <a:pt x="221" y="5"/>
                      <a:pt x="223" y="4"/>
                    </a:cubicBezTo>
                    <a:cubicBezTo>
                      <a:pt x="227" y="3"/>
                      <a:pt x="224" y="9"/>
                      <a:pt x="227" y="11"/>
                    </a:cubicBezTo>
                    <a:cubicBezTo>
                      <a:pt x="227" y="11"/>
                      <a:pt x="229" y="11"/>
                      <a:pt x="229" y="11"/>
                    </a:cubicBezTo>
                    <a:cubicBezTo>
                      <a:pt x="230" y="14"/>
                      <a:pt x="231" y="18"/>
                      <a:pt x="232" y="20"/>
                    </a:cubicBezTo>
                    <a:cubicBezTo>
                      <a:pt x="234" y="24"/>
                      <a:pt x="238" y="26"/>
                      <a:pt x="238" y="30"/>
                    </a:cubicBezTo>
                    <a:cubicBezTo>
                      <a:pt x="243" y="25"/>
                      <a:pt x="240" y="33"/>
                      <a:pt x="246" y="32"/>
                    </a:cubicBezTo>
                    <a:cubicBezTo>
                      <a:pt x="245" y="36"/>
                      <a:pt x="245" y="40"/>
                      <a:pt x="247" y="43"/>
                    </a:cubicBezTo>
                    <a:cubicBezTo>
                      <a:pt x="250" y="46"/>
                      <a:pt x="247" y="50"/>
                      <a:pt x="249" y="56"/>
                    </a:cubicBezTo>
                    <a:cubicBezTo>
                      <a:pt x="254" y="50"/>
                      <a:pt x="250" y="55"/>
                      <a:pt x="257" y="56"/>
                    </a:cubicBezTo>
                    <a:cubicBezTo>
                      <a:pt x="257" y="59"/>
                      <a:pt x="255" y="59"/>
                      <a:pt x="255" y="61"/>
                    </a:cubicBezTo>
                    <a:cubicBezTo>
                      <a:pt x="258" y="64"/>
                      <a:pt x="263" y="64"/>
                      <a:pt x="262" y="71"/>
                    </a:cubicBezTo>
                    <a:cubicBezTo>
                      <a:pt x="264" y="71"/>
                      <a:pt x="267" y="70"/>
                      <a:pt x="268" y="71"/>
                    </a:cubicBezTo>
                    <a:cubicBezTo>
                      <a:pt x="268" y="71"/>
                      <a:pt x="267" y="74"/>
                      <a:pt x="268" y="75"/>
                    </a:cubicBezTo>
                    <a:cubicBezTo>
                      <a:pt x="268" y="75"/>
                      <a:pt x="271" y="74"/>
                      <a:pt x="272" y="75"/>
                    </a:cubicBezTo>
                    <a:cubicBezTo>
                      <a:pt x="274" y="77"/>
                      <a:pt x="273" y="83"/>
                      <a:pt x="279" y="82"/>
                    </a:cubicBezTo>
                    <a:cubicBezTo>
                      <a:pt x="279" y="87"/>
                      <a:pt x="282" y="92"/>
                      <a:pt x="285" y="95"/>
                    </a:cubicBezTo>
                    <a:cubicBezTo>
                      <a:pt x="286" y="97"/>
                      <a:pt x="287" y="99"/>
                      <a:pt x="288" y="101"/>
                    </a:cubicBezTo>
                    <a:cubicBezTo>
                      <a:pt x="289" y="101"/>
                      <a:pt x="291" y="100"/>
                      <a:pt x="292" y="101"/>
                    </a:cubicBezTo>
                    <a:cubicBezTo>
                      <a:pt x="293" y="101"/>
                      <a:pt x="291" y="104"/>
                      <a:pt x="292" y="104"/>
                    </a:cubicBezTo>
                    <a:cubicBezTo>
                      <a:pt x="294" y="106"/>
                      <a:pt x="297" y="105"/>
                      <a:pt x="296" y="104"/>
                    </a:cubicBezTo>
                    <a:cubicBezTo>
                      <a:pt x="300" y="108"/>
                      <a:pt x="297" y="113"/>
                      <a:pt x="303" y="112"/>
                    </a:cubicBezTo>
                    <a:cubicBezTo>
                      <a:pt x="299" y="117"/>
                      <a:pt x="304" y="124"/>
                      <a:pt x="305" y="132"/>
                    </a:cubicBezTo>
                    <a:cubicBezTo>
                      <a:pt x="306" y="137"/>
                      <a:pt x="303" y="141"/>
                      <a:pt x="307" y="143"/>
                    </a:cubicBezTo>
                    <a:cubicBezTo>
                      <a:pt x="303" y="146"/>
                      <a:pt x="304" y="149"/>
                      <a:pt x="303" y="157"/>
                    </a:cubicBezTo>
                    <a:cubicBezTo>
                      <a:pt x="303" y="156"/>
                      <a:pt x="300" y="157"/>
                      <a:pt x="301" y="158"/>
                    </a:cubicBezTo>
                    <a:cubicBezTo>
                      <a:pt x="302" y="158"/>
                      <a:pt x="303" y="158"/>
                      <a:pt x="303" y="158"/>
                    </a:cubicBezTo>
                    <a:cubicBezTo>
                      <a:pt x="303" y="159"/>
                      <a:pt x="302" y="163"/>
                      <a:pt x="301" y="164"/>
                    </a:cubicBezTo>
                    <a:cubicBezTo>
                      <a:pt x="301" y="164"/>
                      <a:pt x="298" y="166"/>
                      <a:pt x="298" y="166"/>
                    </a:cubicBezTo>
                    <a:cubicBezTo>
                      <a:pt x="297" y="168"/>
                      <a:pt x="301" y="171"/>
                      <a:pt x="298" y="175"/>
                    </a:cubicBezTo>
                    <a:cubicBezTo>
                      <a:pt x="294" y="175"/>
                      <a:pt x="295" y="180"/>
                      <a:pt x="290" y="179"/>
                    </a:cubicBezTo>
                    <a:cubicBezTo>
                      <a:pt x="291" y="183"/>
                      <a:pt x="290" y="185"/>
                      <a:pt x="287" y="185"/>
                    </a:cubicBezTo>
                    <a:cubicBezTo>
                      <a:pt x="288" y="192"/>
                      <a:pt x="284" y="194"/>
                      <a:pt x="285" y="201"/>
                    </a:cubicBezTo>
                    <a:cubicBezTo>
                      <a:pt x="277" y="200"/>
                      <a:pt x="278" y="207"/>
                      <a:pt x="277" y="212"/>
                    </a:cubicBezTo>
                    <a:cubicBezTo>
                      <a:pt x="275" y="212"/>
                      <a:pt x="272" y="212"/>
                      <a:pt x="272" y="214"/>
                    </a:cubicBezTo>
                    <a:cubicBezTo>
                      <a:pt x="271" y="218"/>
                      <a:pt x="264" y="218"/>
                      <a:pt x="260" y="220"/>
                    </a:cubicBezTo>
                    <a:cubicBezTo>
                      <a:pt x="259" y="221"/>
                      <a:pt x="258" y="223"/>
                      <a:pt x="257" y="224"/>
                    </a:cubicBezTo>
                    <a:cubicBezTo>
                      <a:pt x="255" y="224"/>
                      <a:pt x="253" y="223"/>
                      <a:pt x="253" y="226"/>
                    </a:cubicBezTo>
                    <a:cubicBezTo>
                      <a:pt x="249" y="223"/>
                      <a:pt x="247" y="219"/>
                      <a:pt x="242" y="218"/>
                    </a:cubicBezTo>
                    <a:cubicBezTo>
                      <a:pt x="238" y="216"/>
                      <a:pt x="239" y="221"/>
                      <a:pt x="238" y="222"/>
                    </a:cubicBezTo>
                    <a:cubicBezTo>
                      <a:pt x="234" y="224"/>
                      <a:pt x="228" y="221"/>
                      <a:pt x="225" y="226"/>
                    </a:cubicBezTo>
                    <a:cubicBezTo>
                      <a:pt x="218" y="222"/>
                      <a:pt x="213" y="217"/>
                      <a:pt x="205" y="216"/>
                    </a:cubicBezTo>
                    <a:cubicBezTo>
                      <a:pt x="207" y="214"/>
                      <a:pt x="207" y="212"/>
                      <a:pt x="205" y="207"/>
                    </a:cubicBezTo>
                    <a:cubicBezTo>
                      <a:pt x="204" y="206"/>
                      <a:pt x="203" y="207"/>
                      <a:pt x="203" y="205"/>
                    </a:cubicBezTo>
                    <a:cubicBezTo>
                      <a:pt x="203" y="205"/>
                      <a:pt x="203" y="203"/>
                      <a:pt x="203" y="203"/>
                    </a:cubicBezTo>
                    <a:cubicBezTo>
                      <a:pt x="202" y="201"/>
                      <a:pt x="197" y="200"/>
                      <a:pt x="201" y="199"/>
                    </a:cubicBezTo>
                    <a:cubicBezTo>
                      <a:pt x="200" y="198"/>
                      <a:pt x="192" y="194"/>
                      <a:pt x="191" y="198"/>
                    </a:cubicBezTo>
                    <a:cubicBezTo>
                      <a:pt x="189" y="195"/>
                      <a:pt x="189" y="190"/>
                      <a:pt x="186" y="188"/>
                    </a:cubicBezTo>
                    <a:cubicBezTo>
                      <a:pt x="185" y="184"/>
                      <a:pt x="187" y="183"/>
                      <a:pt x="188" y="181"/>
                    </a:cubicBezTo>
                    <a:cubicBezTo>
                      <a:pt x="186" y="179"/>
                      <a:pt x="184" y="180"/>
                      <a:pt x="178" y="179"/>
                    </a:cubicBezTo>
                    <a:cubicBezTo>
                      <a:pt x="175" y="181"/>
                      <a:pt x="175" y="188"/>
                      <a:pt x="167" y="186"/>
                    </a:cubicBezTo>
                    <a:cubicBezTo>
                      <a:pt x="169" y="179"/>
                      <a:pt x="162" y="181"/>
                      <a:pt x="164" y="173"/>
                    </a:cubicBezTo>
                    <a:cubicBezTo>
                      <a:pt x="159" y="173"/>
                      <a:pt x="158" y="170"/>
                      <a:pt x="152" y="171"/>
                    </a:cubicBezTo>
                    <a:cubicBezTo>
                      <a:pt x="152" y="170"/>
                      <a:pt x="155" y="170"/>
                      <a:pt x="156" y="170"/>
                    </a:cubicBezTo>
                    <a:cubicBezTo>
                      <a:pt x="151" y="164"/>
                      <a:pt x="147" y="169"/>
                      <a:pt x="137" y="168"/>
                    </a:cubicBezTo>
                    <a:cubicBezTo>
                      <a:pt x="131" y="166"/>
                      <a:pt x="126" y="164"/>
                      <a:pt x="121" y="162"/>
                    </a:cubicBezTo>
                    <a:cubicBezTo>
                      <a:pt x="116" y="164"/>
                      <a:pt x="111" y="163"/>
                      <a:pt x="109" y="168"/>
                    </a:cubicBezTo>
                    <a:cubicBezTo>
                      <a:pt x="107" y="168"/>
                      <a:pt x="104" y="167"/>
                      <a:pt x="102" y="168"/>
                    </a:cubicBezTo>
                    <a:cubicBezTo>
                      <a:pt x="100" y="168"/>
                      <a:pt x="101" y="169"/>
                      <a:pt x="100" y="170"/>
                    </a:cubicBezTo>
                    <a:cubicBezTo>
                      <a:pt x="97" y="170"/>
                      <a:pt x="98" y="166"/>
                      <a:pt x="95" y="171"/>
                    </a:cubicBezTo>
                    <a:cubicBezTo>
                      <a:pt x="94" y="172"/>
                      <a:pt x="92" y="173"/>
                      <a:pt x="93" y="175"/>
                    </a:cubicBezTo>
                    <a:cubicBezTo>
                      <a:pt x="90" y="173"/>
                      <a:pt x="89" y="169"/>
                      <a:pt x="89" y="177"/>
                    </a:cubicBezTo>
                    <a:cubicBezTo>
                      <a:pt x="87" y="177"/>
                      <a:pt x="87" y="175"/>
                      <a:pt x="85" y="175"/>
                    </a:cubicBezTo>
                    <a:cubicBezTo>
                      <a:pt x="83" y="175"/>
                      <a:pt x="85" y="177"/>
                      <a:pt x="85" y="177"/>
                    </a:cubicBezTo>
                    <a:cubicBezTo>
                      <a:pt x="83" y="181"/>
                      <a:pt x="77" y="179"/>
                      <a:pt x="76" y="185"/>
                    </a:cubicBezTo>
                    <a:cubicBezTo>
                      <a:pt x="71" y="181"/>
                      <a:pt x="60" y="183"/>
                      <a:pt x="52" y="183"/>
                    </a:cubicBezTo>
                    <a:cubicBezTo>
                      <a:pt x="49" y="182"/>
                      <a:pt x="51" y="186"/>
                      <a:pt x="50" y="186"/>
                    </a:cubicBezTo>
                    <a:cubicBezTo>
                      <a:pt x="49" y="187"/>
                      <a:pt x="47" y="186"/>
                      <a:pt x="46" y="186"/>
                    </a:cubicBezTo>
                    <a:cubicBezTo>
                      <a:pt x="44" y="187"/>
                      <a:pt x="43" y="188"/>
                      <a:pt x="40" y="188"/>
                    </a:cubicBezTo>
                    <a:cubicBezTo>
                      <a:pt x="35" y="190"/>
                      <a:pt x="26" y="194"/>
                      <a:pt x="14" y="192"/>
                    </a:cubicBezTo>
                    <a:cubicBezTo>
                      <a:pt x="15" y="187"/>
                      <a:pt x="14" y="181"/>
                      <a:pt x="20" y="181"/>
                    </a:cubicBezTo>
                    <a:cubicBezTo>
                      <a:pt x="19" y="178"/>
                      <a:pt x="22" y="172"/>
                      <a:pt x="18" y="171"/>
                    </a:cubicBezTo>
                    <a:cubicBezTo>
                      <a:pt x="13" y="171"/>
                      <a:pt x="20" y="170"/>
                      <a:pt x="18" y="164"/>
                    </a:cubicBezTo>
                    <a:cubicBezTo>
                      <a:pt x="16" y="159"/>
                      <a:pt x="16" y="168"/>
                      <a:pt x="14" y="160"/>
                    </a:cubicBezTo>
                    <a:cubicBezTo>
                      <a:pt x="14" y="160"/>
                      <a:pt x="15" y="157"/>
                      <a:pt x="14" y="157"/>
                    </a:cubicBezTo>
                    <a:cubicBezTo>
                      <a:pt x="12" y="154"/>
                      <a:pt x="15" y="156"/>
                      <a:pt x="14" y="153"/>
                    </a:cubicBezTo>
                    <a:cubicBezTo>
                      <a:pt x="14" y="149"/>
                      <a:pt x="10" y="146"/>
                      <a:pt x="13" y="143"/>
                    </a:cubicBezTo>
                    <a:cubicBezTo>
                      <a:pt x="13" y="141"/>
                      <a:pt x="10" y="143"/>
                      <a:pt x="9" y="142"/>
                    </a:cubicBezTo>
                    <a:cubicBezTo>
                      <a:pt x="8" y="141"/>
                      <a:pt x="9" y="139"/>
                      <a:pt x="9" y="138"/>
                    </a:cubicBezTo>
                    <a:cubicBezTo>
                      <a:pt x="9" y="138"/>
                      <a:pt x="7" y="132"/>
                      <a:pt x="7" y="132"/>
                    </a:cubicBezTo>
                    <a:cubicBezTo>
                      <a:pt x="4" y="130"/>
                      <a:pt x="8" y="131"/>
                      <a:pt x="7" y="129"/>
                    </a:cubicBezTo>
                    <a:cubicBezTo>
                      <a:pt x="6" y="126"/>
                      <a:pt x="2" y="125"/>
                      <a:pt x="3" y="121"/>
                    </a:cubicBezTo>
                    <a:cubicBezTo>
                      <a:pt x="8" y="122"/>
                      <a:pt x="5" y="114"/>
                      <a:pt x="9" y="114"/>
                    </a:cubicBezTo>
                    <a:cubicBezTo>
                      <a:pt x="9" y="111"/>
                      <a:pt x="6" y="113"/>
                      <a:pt x="5" y="112"/>
                    </a:cubicBezTo>
                    <a:cubicBezTo>
                      <a:pt x="4" y="110"/>
                      <a:pt x="6" y="105"/>
                      <a:pt x="1" y="106"/>
                    </a:cubicBezTo>
                    <a:cubicBezTo>
                      <a:pt x="0" y="98"/>
                      <a:pt x="4" y="94"/>
                      <a:pt x="5" y="88"/>
                    </a:cubicBezTo>
                    <a:cubicBezTo>
                      <a:pt x="7" y="91"/>
                      <a:pt x="14" y="89"/>
                      <a:pt x="14" y="84"/>
                    </a:cubicBezTo>
                    <a:cubicBezTo>
                      <a:pt x="15" y="80"/>
                      <a:pt x="26" y="83"/>
                      <a:pt x="26" y="75"/>
                    </a:cubicBezTo>
                    <a:cubicBezTo>
                      <a:pt x="36" y="76"/>
                      <a:pt x="41" y="71"/>
                      <a:pt x="50" y="71"/>
                    </a:cubicBezTo>
                    <a:cubicBezTo>
                      <a:pt x="52" y="71"/>
                      <a:pt x="50" y="68"/>
                      <a:pt x="50" y="69"/>
                    </a:cubicBezTo>
                    <a:cubicBezTo>
                      <a:pt x="53" y="65"/>
                      <a:pt x="59" y="68"/>
                      <a:pt x="59" y="61"/>
                    </a:cubicBezTo>
                    <a:cubicBezTo>
                      <a:pt x="61" y="62"/>
                      <a:pt x="61" y="63"/>
                      <a:pt x="63" y="63"/>
                    </a:cubicBezTo>
                    <a:cubicBezTo>
                      <a:pt x="67" y="64"/>
                      <a:pt x="62" y="55"/>
                      <a:pt x="68" y="58"/>
                    </a:cubicBezTo>
                    <a:cubicBezTo>
                      <a:pt x="67" y="50"/>
                      <a:pt x="68" y="51"/>
                      <a:pt x="68" y="43"/>
                    </a:cubicBezTo>
                    <a:cubicBezTo>
                      <a:pt x="73" y="43"/>
                      <a:pt x="76" y="45"/>
                      <a:pt x="80" y="47"/>
                    </a:cubicBezTo>
                    <a:cubicBezTo>
                      <a:pt x="82" y="45"/>
                      <a:pt x="82" y="42"/>
                      <a:pt x="85" y="43"/>
                    </a:cubicBezTo>
                    <a:cubicBezTo>
                      <a:pt x="83" y="39"/>
                      <a:pt x="90" y="36"/>
                      <a:pt x="85" y="35"/>
                    </a:cubicBezTo>
                    <a:cubicBezTo>
                      <a:pt x="86" y="33"/>
                      <a:pt x="89" y="33"/>
                      <a:pt x="89" y="30"/>
                    </a:cubicBezTo>
                    <a:cubicBezTo>
                      <a:pt x="95" y="31"/>
                      <a:pt x="91" y="23"/>
                      <a:pt x="98" y="26"/>
                    </a:cubicBezTo>
                    <a:cubicBezTo>
                      <a:pt x="100" y="24"/>
                      <a:pt x="102" y="22"/>
                      <a:pt x="104" y="20"/>
                    </a:cubicBezTo>
                    <a:cubicBezTo>
                      <a:pt x="106" y="22"/>
                      <a:pt x="109" y="23"/>
                      <a:pt x="113" y="22"/>
                    </a:cubicBezTo>
                    <a:cubicBezTo>
                      <a:pt x="109" y="26"/>
                      <a:pt x="114" y="24"/>
                      <a:pt x="115" y="26"/>
                    </a:cubicBezTo>
                    <a:cubicBezTo>
                      <a:pt x="115" y="26"/>
                      <a:pt x="115" y="28"/>
                      <a:pt x="115" y="28"/>
                    </a:cubicBezTo>
                    <a:cubicBezTo>
                      <a:pt x="116" y="28"/>
                      <a:pt x="118" y="27"/>
                      <a:pt x="119" y="28"/>
                    </a:cubicBezTo>
                    <a:cubicBezTo>
                      <a:pt x="119" y="28"/>
                      <a:pt x="121" y="33"/>
                      <a:pt x="126" y="32"/>
                    </a:cubicBezTo>
                    <a:cubicBezTo>
                      <a:pt x="129" y="33"/>
                      <a:pt x="127" y="22"/>
                      <a:pt x="123" y="24"/>
                    </a:cubicBezTo>
                    <a:cubicBezTo>
                      <a:pt x="124" y="22"/>
                      <a:pt x="126" y="21"/>
                      <a:pt x="128" y="20"/>
                    </a:cubicBezTo>
                    <a:cubicBezTo>
                      <a:pt x="128" y="16"/>
                      <a:pt x="131" y="13"/>
                      <a:pt x="136" y="13"/>
                    </a:cubicBezTo>
                    <a:cubicBezTo>
                      <a:pt x="135" y="9"/>
                      <a:pt x="137" y="7"/>
                      <a:pt x="141" y="7"/>
                    </a:cubicBezTo>
                    <a:cubicBezTo>
                      <a:pt x="138" y="13"/>
                      <a:pt x="140" y="10"/>
                      <a:pt x="145" y="9"/>
                    </a:cubicBezTo>
                    <a:cubicBezTo>
                      <a:pt x="153" y="0"/>
                      <a:pt x="168" y="9"/>
                      <a:pt x="178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dirty="0"/>
              </a:p>
            </p:txBody>
          </p:sp>
        </p:grpSp>
        <p:grpSp>
          <p:nvGrpSpPr>
            <p:cNvPr id="77" name="ïṥlíḓê">
              <a:extLst>
                <a:ext uri="{FF2B5EF4-FFF2-40B4-BE49-F238E27FC236}">
                  <a16:creationId xmlns="" xmlns:a16="http://schemas.microsoft.com/office/drawing/2014/main" id="{C5F0305B-BA0D-4DF7-B010-F4017D044D0D}"/>
                </a:ext>
              </a:extLst>
            </p:cNvPr>
            <p:cNvGrpSpPr/>
            <p:nvPr/>
          </p:nvGrpSpPr>
          <p:grpSpPr>
            <a:xfrm>
              <a:off x="1503800" y="2992330"/>
              <a:ext cx="318389" cy="431544"/>
              <a:chOff x="654918" y="1726002"/>
              <a:chExt cx="1800994" cy="2441075"/>
            </a:xfrm>
          </p:grpSpPr>
          <p:sp>
            <p:nvSpPr>
              <p:cNvPr id="101" name="iśḷîḋe">
                <a:extLst>
                  <a:ext uri="{FF2B5EF4-FFF2-40B4-BE49-F238E27FC236}">
                    <a16:creationId xmlns="" xmlns:a16="http://schemas.microsoft.com/office/drawing/2014/main" id="{CC8502E6-A181-4B1D-A87B-48F28CAAFB2C}"/>
                  </a:ext>
                </a:extLst>
              </p:cNvPr>
              <p:cNvSpPr/>
              <p:nvPr/>
            </p:nvSpPr>
            <p:spPr>
              <a:xfrm>
                <a:off x="946966" y="3644191"/>
                <a:ext cx="1216897" cy="52288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102" name="išḷîḓè">
                <a:extLst>
                  <a:ext uri="{FF2B5EF4-FFF2-40B4-BE49-F238E27FC236}">
                    <a16:creationId xmlns="" xmlns:a16="http://schemas.microsoft.com/office/drawing/2014/main" id="{D1DCD3FF-00F2-4536-8CB7-9186F69417EC}"/>
                  </a:ext>
                </a:extLst>
              </p:cNvPr>
              <p:cNvSpPr/>
              <p:nvPr/>
            </p:nvSpPr>
            <p:spPr>
              <a:xfrm rot="8100000">
                <a:off x="654918" y="1726002"/>
                <a:ext cx="1800994" cy="1800993"/>
              </a:xfrm>
              <a:prstGeom prst="teardrop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55000" lnSpcReduction="20000"/>
              </a:bodyPr>
              <a:lstStyle/>
              <a:p>
                <a:pPr algn="ctr"/>
                <a:endParaRPr dirty="0"/>
              </a:p>
            </p:txBody>
          </p:sp>
        </p:grpSp>
        <p:grpSp>
          <p:nvGrpSpPr>
            <p:cNvPr id="78" name="iṣḷiḓe">
              <a:extLst>
                <a:ext uri="{FF2B5EF4-FFF2-40B4-BE49-F238E27FC236}">
                  <a16:creationId xmlns="" xmlns:a16="http://schemas.microsoft.com/office/drawing/2014/main" id="{F07450FF-416D-4198-BCCE-820A195C1039}"/>
                </a:ext>
              </a:extLst>
            </p:cNvPr>
            <p:cNvGrpSpPr/>
            <p:nvPr/>
          </p:nvGrpSpPr>
          <p:grpSpPr>
            <a:xfrm>
              <a:off x="6839796" y="2410192"/>
              <a:ext cx="4679104" cy="737491"/>
              <a:chOff x="684195" y="1130300"/>
              <a:chExt cx="4679104" cy="737491"/>
            </a:xfrm>
          </p:grpSpPr>
          <p:sp>
            <p:nvSpPr>
              <p:cNvPr id="97" name="ïśļídé">
                <a:extLst>
                  <a:ext uri="{FF2B5EF4-FFF2-40B4-BE49-F238E27FC236}">
                    <a16:creationId xmlns="" xmlns:a16="http://schemas.microsoft.com/office/drawing/2014/main" id="{90DADC5E-DCBF-4034-B3AF-0AA3D206AA0E}"/>
                  </a:ext>
                </a:extLst>
              </p:cNvPr>
              <p:cNvSpPr/>
              <p:nvPr/>
            </p:nvSpPr>
            <p:spPr>
              <a:xfrm>
                <a:off x="684195" y="1195327"/>
                <a:ext cx="611206" cy="611204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bg1">
                    <a:lumMod val="75000"/>
                  </a:schemeClr>
                </a:solidFill>
                <a:round/>
              </a:ln>
            </p:spPr>
            <p:txBody>
              <a:bodyPr vert="horz" wrap="squar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r>
                  <a:rPr lang="en-US" altLang="zh-CN" sz="1600" b="1" i="1" dirty="0">
                    <a:solidFill>
                      <a:schemeClr val="accent1"/>
                    </a:solidFill>
                  </a:rPr>
                  <a:t>01</a:t>
                </a:r>
                <a:endParaRPr sz="1600" b="1" i="1" dirty="0">
                  <a:solidFill>
                    <a:schemeClr val="accent1"/>
                  </a:solidFill>
                </a:endParaRPr>
              </a:p>
            </p:txBody>
          </p:sp>
          <p:grpSp>
            <p:nvGrpSpPr>
              <p:cNvPr id="98" name="ïṡľîdè">
                <a:extLst>
                  <a:ext uri="{FF2B5EF4-FFF2-40B4-BE49-F238E27FC236}">
                    <a16:creationId xmlns="" xmlns:a16="http://schemas.microsoft.com/office/drawing/2014/main" id="{43895CDA-10A1-4278-8E10-C7702CB88DB6}"/>
                  </a:ext>
                </a:extLst>
              </p:cNvPr>
              <p:cNvGrpSpPr/>
              <p:nvPr/>
            </p:nvGrpSpPr>
            <p:grpSpPr>
              <a:xfrm>
                <a:off x="1441616" y="1130300"/>
                <a:ext cx="3921683" cy="737491"/>
                <a:chOff x="7597216" y="1272952"/>
                <a:chExt cx="3921683" cy="737491"/>
              </a:xfrm>
            </p:grpSpPr>
            <p:sp>
              <p:nvSpPr>
                <p:cNvPr id="99" name="ïṧḻïḋè">
                  <a:extLst>
                    <a:ext uri="{FF2B5EF4-FFF2-40B4-BE49-F238E27FC236}">
                      <a16:creationId xmlns="" xmlns:a16="http://schemas.microsoft.com/office/drawing/2014/main" id="{DA9264D8-ADBE-4D3D-96AA-03044094EFB9}"/>
                    </a:ext>
                  </a:extLst>
                </p:cNvPr>
                <p:cNvSpPr txBox="1"/>
                <p:nvPr/>
              </p:nvSpPr>
              <p:spPr>
                <a:xfrm>
                  <a:off x="7597216" y="1272952"/>
                  <a:ext cx="3921683" cy="368746"/>
                </a:xfrm>
                <a:prstGeom prst="rect">
                  <a:avLst/>
                </a:prstGeom>
                <a:noFill/>
              </p:spPr>
              <p:txBody>
                <a:bodyPr wrap="square" lIns="91440" tIns="45720" rIns="91440" bIns="45720" anchor="b" anchorCtr="0">
                  <a:normAutofit/>
                </a:bodyPr>
                <a:lstStyle>
                  <a:defPPr>
                    <a:defRPr lang="zh-CN"/>
                  </a:defPPr>
                  <a:lvl1pPr marL="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r>
                    <a:rPr lang="en-US" altLang="zh-CN" b="1" dirty="0"/>
                    <a:t>Text here</a:t>
                  </a:r>
                  <a:endParaRPr lang="zh-CN" altLang="en-US" b="1" dirty="0"/>
                </a:p>
              </p:txBody>
            </p:sp>
            <p:sp>
              <p:nvSpPr>
                <p:cNvPr id="100" name="isḷîḋè">
                  <a:extLst>
                    <a:ext uri="{FF2B5EF4-FFF2-40B4-BE49-F238E27FC236}">
                      <a16:creationId xmlns="" xmlns:a16="http://schemas.microsoft.com/office/drawing/2014/main" id="{B7B8EB93-4CA2-4AED-AA15-910925040362}"/>
                    </a:ext>
                  </a:extLst>
                </p:cNvPr>
                <p:cNvSpPr txBox="1"/>
                <p:nvPr/>
              </p:nvSpPr>
              <p:spPr>
                <a:xfrm>
                  <a:off x="7597216" y="1641696"/>
                  <a:ext cx="3921683" cy="368747"/>
                </a:xfrm>
                <a:prstGeom prst="rect">
                  <a:avLst/>
                </a:prstGeom>
              </p:spPr>
              <p:txBody>
                <a:bodyPr vert="horz" wrap="square" lIns="91440" tIns="45720" rIns="91440" bIns="4572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>
                    <a:lnSpc>
                      <a:spcPct val="120000"/>
                    </a:lnSpc>
                  </a:pPr>
                  <a:r>
                    <a:rPr lang="en-US" altLang="zh-CN" sz="11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Copy paste fonts. Choose the only option to retain text……</a:t>
                  </a:r>
                </a:p>
              </p:txBody>
            </p:sp>
          </p:grpSp>
        </p:grpSp>
        <p:grpSp>
          <p:nvGrpSpPr>
            <p:cNvPr id="79" name="í$ḷîďè">
              <a:extLst>
                <a:ext uri="{FF2B5EF4-FFF2-40B4-BE49-F238E27FC236}">
                  <a16:creationId xmlns="" xmlns:a16="http://schemas.microsoft.com/office/drawing/2014/main" id="{CAA77519-4AAA-4F28-9722-BA33614F6D27}"/>
                </a:ext>
              </a:extLst>
            </p:cNvPr>
            <p:cNvGrpSpPr/>
            <p:nvPr/>
          </p:nvGrpSpPr>
          <p:grpSpPr>
            <a:xfrm>
              <a:off x="6839796" y="3263455"/>
              <a:ext cx="4679104" cy="737491"/>
              <a:chOff x="684195" y="1130300"/>
              <a:chExt cx="4679104" cy="737491"/>
            </a:xfrm>
          </p:grpSpPr>
          <p:sp>
            <p:nvSpPr>
              <p:cNvPr id="93" name="ïšľidè">
                <a:extLst>
                  <a:ext uri="{FF2B5EF4-FFF2-40B4-BE49-F238E27FC236}">
                    <a16:creationId xmlns="" xmlns:a16="http://schemas.microsoft.com/office/drawing/2014/main" id="{048C68C4-2AEE-44DB-8049-49048683474E}"/>
                  </a:ext>
                </a:extLst>
              </p:cNvPr>
              <p:cNvSpPr/>
              <p:nvPr/>
            </p:nvSpPr>
            <p:spPr>
              <a:xfrm>
                <a:off x="684195" y="1195327"/>
                <a:ext cx="611206" cy="611204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bg1">
                    <a:lumMod val="75000"/>
                  </a:schemeClr>
                </a:solidFill>
                <a:round/>
              </a:ln>
            </p:spPr>
            <p:txBody>
              <a:bodyPr vert="horz" wrap="squar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r>
                  <a:rPr lang="en-US" altLang="zh-CN" sz="1600" b="1" i="1" dirty="0">
                    <a:solidFill>
                      <a:schemeClr val="accent1"/>
                    </a:solidFill>
                  </a:rPr>
                  <a:t>02</a:t>
                </a:r>
                <a:endParaRPr sz="1600" b="1" i="1" dirty="0">
                  <a:solidFill>
                    <a:schemeClr val="accent1"/>
                  </a:solidFill>
                </a:endParaRPr>
              </a:p>
            </p:txBody>
          </p:sp>
          <p:grpSp>
            <p:nvGrpSpPr>
              <p:cNvPr id="94" name="iṩ1îdê">
                <a:extLst>
                  <a:ext uri="{FF2B5EF4-FFF2-40B4-BE49-F238E27FC236}">
                    <a16:creationId xmlns="" xmlns:a16="http://schemas.microsoft.com/office/drawing/2014/main" id="{76DB9663-D046-430B-8341-4FE77F3AA751}"/>
                  </a:ext>
                </a:extLst>
              </p:cNvPr>
              <p:cNvGrpSpPr/>
              <p:nvPr/>
            </p:nvGrpSpPr>
            <p:grpSpPr>
              <a:xfrm>
                <a:off x="1441616" y="1130300"/>
                <a:ext cx="3921683" cy="737491"/>
                <a:chOff x="7597216" y="1272952"/>
                <a:chExt cx="3921683" cy="737491"/>
              </a:xfrm>
            </p:grpSpPr>
            <p:sp>
              <p:nvSpPr>
                <p:cNvPr id="95" name="ïśḻïďé">
                  <a:extLst>
                    <a:ext uri="{FF2B5EF4-FFF2-40B4-BE49-F238E27FC236}">
                      <a16:creationId xmlns="" xmlns:a16="http://schemas.microsoft.com/office/drawing/2014/main" id="{F2CC35B1-450F-4DDC-A092-A641C3007E67}"/>
                    </a:ext>
                  </a:extLst>
                </p:cNvPr>
                <p:cNvSpPr txBox="1"/>
                <p:nvPr/>
              </p:nvSpPr>
              <p:spPr>
                <a:xfrm>
                  <a:off x="7597216" y="1272952"/>
                  <a:ext cx="3921683" cy="368746"/>
                </a:xfrm>
                <a:prstGeom prst="rect">
                  <a:avLst/>
                </a:prstGeom>
                <a:noFill/>
              </p:spPr>
              <p:txBody>
                <a:bodyPr wrap="square" lIns="91440" tIns="45720" rIns="91440" bIns="45720" anchor="b" anchorCtr="0">
                  <a:normAutofit/>
                </a:bodyPr>
                <a:lstStyle>
                  <a:defPPr>
                    <a:defRPr lang="zh-CN"/>
                  </a:defPPr>
                  <a:lvl1pPr marL="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r>
                    <a:rPr lang="en-US" altLang="zh-CN" b="1" dirty="0"/>
                    <a:t>Text here</a:t>
                  </a:r>
                  <a:endParaRPr lang="zh-CN" altLang="en-US" b="1" dirty="0"/>
                </a:p>
              </p:txBody>
            </p:sp>
            <p:sp>
              <p:nvSpPr>
                <p:cNvPr id="96" name="ïṧľïḍè">
                  <a:extLst>
                    <a:ext uri="{FF2B5EF4-FFF2-40B4-BE49-F238E27FC236}">
                      <a16:creationId xmlns="" xmlns:a16="http://schemas.microsoft.com/office/drawing/2014/main" id="{9477C3C8-24ED-4492-BBFD-308BF311667F}"/>
                    </a:ext>
                  </a:extLst>
                </p:cNvPr>
                <p:cNvSpPr txBox="1"/>
                <p:nvPr/>
              </p:nvSpPr>
              <p:spPr>
                <a:xfrm>
                  <a:off x="7597216" y="1641696"/>
                  <a:ext cx="3921683" cy="368747"/>
                </a:xfrm>
                <a:prstGeom prst="rect">
                  <a:avLst/>
                </a:prstGeom>
              </p:spPr>
              <p:txBody>
                <a:bodyPr vert="horz" wrap="square" lIns="91440" tIns="45720" rIns="91440" bIns="4572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>
                    <a:lnSpc>
                      <a:spcPct val="120000"/>
                    </a:lnSpc>
                  </a:pPr>
                  <a:r>
                    <a:rPr lang="en-US" altLang="zh-CN" sz="11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Copy paste fonts. Choose the only option to retain text……</a:t>
                  </a:r>
                </a:p>
              </p:txBody>
            </p:sp>
          </p:grpSp>
        </p:grpSp>
        <p:grpSp>
          <p:nvGrpSpPr>
            <p:cNvPr id="80" name="ï$ľíḍè">
              <a:extLst>
                <a:ext uri="{FF2B5EF4-FFF2-40B4-BE49-F238E27FC236}">
                  <a16:creationId xmlns="" xmlns:a16="http://schemas.microsoft.com/office/drawing/2014/main" id="{176B2F76-02E4-47AE-BD5C-57F06BB3DFE7}"/>
                </a:ext>
              </a:extLst>
            </p:cNvPr>
            <p:cNvGrpSpPr/>
            <p:nvPr/>
          </p:nvGrpSpPr>
          <p:grpSpPr>
            <a:xfrm>
              <a:off x="6839796" y="4116717"/>
              <a:ext cx="4679104" cy="737491"/>
              <a:chOff x="684195" y="1130300"/>
              <a:chExt cx="4679104" cy="737491"/>
            </a:xfrm>
          </p:grpSpPr>
          <p:sp>
            <p:nvSpPr>
              <p:cNvPr id="89" name="ï$ḻîdé">
                <a:extLst>
                  <a:ext uri="{FF2B5EF4-FFF2-40B4-BE49-F238E27FC236}">
                    <a16:creationId xmlns="" xmlns:a16="http://schemas.microsoft.com/office/drawing/2014/main" id="{8E650159-2C22-4657-A1E4-D76A391F7F7B}"/>
                  </a:ext>
                </a:extLst>
              </p:cNvPr>
              <p:cNvSpPr/>
              <p:nvPr/>
            </p:nvSpPr>
            <p:spPr>
              <a:xfrm>
                <a:off x="684195" y="1195327"/>
                <a:ext cx="611206" cy="611204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bg1">
                    <a:lumMod val="75000"/>
                  </a:schemeClr>
                </a:solidFill>
                <a:round/>
              </a:ln>
            </p:spPr>
            <p:txBody>
              <a:bodyPr vert="horz" wrap="squar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r>
                  <a:rPr lang="en-US" altLang="zh-CN" sz="1600" b="1" i="1" dirty="0">
                    <a:solidFill>
                      <a:schemeClr val="accent1"/>
                    </a:solidFill>
                  </a:rPr>
                  <a:t>03</a:t>
                </a:r>
                <a:endParaRPr sz="1600" b="1" i="1" dirty="0">
                  <a:solidFill>
                    <a:schemeClr val="accent1"/>
                  </a:solidFill>
                </a:endParaRPr>
              </a:p>
            </p:txBody>
          </p:sp>
          <p:grpSp>
            <p:nvGrpSpPr>
              <p:cNvPr id="90" name="íṣlïde">
                <a:extLst>
                  <a:ext uri="{FF2B5EF4-FFF2-40B4-BE49-F238E27FC236}">
                    <a16:creationId xmlns="" xmlns:a16="http://schemas.microsoft.com/office/drawing/2014/main" id="{52154EB4-A00D-4148-8231-0C8BF8CAFDE6}"/>
                  </a:ext>
                </a:extLst>
              </p:cNvPr>
              <p:cNvGrpSpPr/>
              <p:nvPr/>
            </p:nvGrpSpPr>
            <p:grpSpPr>
              <a:xfrm>
                <a:off x="1441616" y="1130300"/>
                <a:ext cx="3921683" cy="737491"/>
                <a:chOff x="7597216" y="1272952"/>
                <a:chExt cx="3921683" cy="737491"/>
              </a:xfrm>
            </p:grpSpPr>
            <p:sp>
              <p:nvSpPr>
                <p:cNvPr id="91" name="îś1íḍe">
                  <a:extLst>
                    <a:ext uri="{FF2B5EF4-FFF2-40B4-BE49-F238E27FC236}">
                      <a16:creationId xmlns="" xmlns:a16="http://schemas.microsoft.com/office/drawing/2014/main" id="{D549D173-4ED1-453A-9327-88E0756E8D1B}"/>
                    </a:ext>
                  </a:extLst>
                </p:cNvPr>
                <p:cNvSpPr txBox="1"/>
                <p:nvPr/>
              </p:nvSpPr>
              <p:spPr>
                <a:xfrm>
                  <a:off x="7597216" y="1272952"/>
                  <a:ext cx="3921683" cy="368746"/>
                </a:xfrm>
                <a:prstGeom prst="rect">
                  <a:avLst/>
                </a:prstGeom>
                <a:noFill/>
              </p:spPr>
              <p:txBody>
                <a:bodyPr wrap="square" lIns="91440" tIns="45720" rIns="91440" bIns="45720" anchor="b" anchorCtr="0">
                  <a:normAutofit/>
                </a:bodyPr>
                <a:lstStyle>
                  <a:defPPr>
                    <a:defRPr lang="zh-CN"/>
                  </a:defPPr>
                  <a:lvl1pPr marL="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r>
                    <a:rPr lang="en-US" altLang="zh-CN" b="1" dirty="0"/>
                    <a:t>Text here</a:t>
                  </a:r>
                  <a:endParaRPr lang="zh-CN" altLang="en-US" b="1" dirty="0"/>
                </a:p>
              </p:txBody>
            </p:sp>
            <p:sp>
              <p:nvSpPr>
                <p:cNvPr id="92" name="íṡḷíḑê">
                  <a:extLst>
                    <a:ext uri="{FF2B5EF4-FFF2-40B4-BE49-F238E27FC236}">
                      <a16:creationId xmlns="" xmlns:a16="http://schemas.microsoft.com/office/drawing/2014/main" id="{E67CB80C-BBE1-41CA-B270-1E3E473E62BA}"/>
                    </a:ext>
                  </a:extLst>
                </p:cNvPr>
                <p:cNvSpPr txBox="1"/>
                <p:nvPr/>
              </p:nvSpPr>
              <p:spPr>
                <a:xfrm>
                  <a:off x="7597216" y="1641696"/>
                  <a:ext cx="3921683" cy="368747"/>
                </a:xfrm>
                <a:prstGeom prst="rect">
                  <a:avLst/>
                </a:prstGeom>
              </p:spPr>
              <p:txBody>
                <a:bodyPr vert="horz" wrap="square" lIns="91440" tIns="45720" rIns="91440" bIns="4572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>
                    <a:lnSpc>
                      <a:spcPct val="120000"/>
                    </a:lnSpc>
                  </a:pPr>
                  <a:r>
                    <a:rPr lang="en-US" altLang="zh-CN" sz="11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Copy paste fonts. Choose the only option to retain text……</a:t>
                  </a:r>
                </a:p>
              </p:txBody>
            </p:sp>
          </p:grpSp>
        </p:grpSp>
        <p:cxnSp>
          <p:nvCxnSpPr>
            <p:cNvPr id="81" name="直接连接符 80">
              <a:extLst>
                <a:ext uri="{FF2B5EF4-FFF2-40B4-BE49-F238E27FC236}">
                  <a16:creationId xmlns="" xmlns:a16="http://schemas.microsoft.com/office/drawing/2014/main" id="{08A1855E-A8BA-418A-A189-CEA7B6B65A5D}"/>
                </a:ext>
              </a:extLst>
            </p:cNvPr>
            <p:cNvCxnSpPr>
              <a:cxnSpLocks/>
            </p:cNvCxnSpPr>
            <p:nvPr/>
          </p:nvCxnSpPr>
          <p:spPr>
            <a:xfrm>
              <a:off x="7591284" y="3205570"/>
              <a:ext cx="3927615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>
              <a:extLst>
                <a:ext uri="{FF2B5EF4-FFF2-40B4-BE49-F238E27FC236}">
                  <a16:creationId xmlns="" xmlns:a16="http://schemas.microsoft.com/office/drawing/2014/main" id="{9AD11170-904A-4215-9403-BDBCC127A966}"/>
                </a:ext>
              </a:extLst>
            </p:cNvPr>
            <p:cNvCxnSpPr>
              <a:cxnSpLocks/>
            </p:cNvCxnSpPr>
            <p:nvPr/>
          </p:nvCxnSpPr>
          <p:spPr>
            <a:xfrm>
              <a:off x="7591284" y="4058831"/>
              <a:ext cx="3927615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3" name="iśľîďe">
              <a:extLst>
                <a:ext uri="{FF2B5EF4-FFF2-40B4-BE49-F238E27FC236}">
                  <a16:creationId xmlns="" xmlns:a16="http://schemas.microsoft.com/office/drawing/2014/main" id="{74EA00E7-2017-409F-8E7F-F92ABC663EE1}"/>
                </a:ext>
              </a:extLst>
            </p:cNvPr>
            <p:cNvGrpSpPr/>
            <p:nvPr/>
          </p:nvGrpSpPr>
          <p:grpSpPr>
            <a:xfrm>
              <a:off x="5075310" y="3143588"/>
              <a:ext cx="318389" cy="431544"/>
              <a:chOff x="654918" y="1726002"/>
              <a:chExt cx="1800994" cy="2441075"/>
            </a:xfrm>
          </p:grpSpPr>
          <p:sp>
            <p:nvSpPr>
              <p:cNvPr id="87" name="iṣlíḍê">
                <a:extLst>
                  <a:ext uri="{FF2B5EF4-FFF2-40B4-BE49-F238E27FC236}">
                    <a16:creationId xmlns="" xmlns:a16="http://schemas.microsoft.com/office/drawing/2014/main" id="{D96CA7FB-49F4-4FB2-A700-0F46B799B4D6}"/>
                  </a:ext>
                </a:extLst>
              </p:cNvPr>
              <p:cNvSpPr/>
              <p:nvPr/>
            </p:nvSpPr>
            <p:spPr>
              <a:xfrm>
                <a:off x="946966" y="3644191"/>
                <a:ext cx="1216897" cy="52288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88" name="ïšḻíďè">
                <a:extLst>
                  <a:ext uri="{FF2B5EF4-FFF2-40B4-BE49-F238E27FC236}">
                    <a16:creationId xmlns="" xmlns:a16="http://schemas.microsoft.com/office/drawing/2014/main" id="{78205CB4-DFB8-43F9-8CE9-BA4CB6D5CB4B}"/>
                  </a:ext>
                </a:extLst>
              </p:cNvPr>
              <p:cNvSpPr/>
              <p:nvPr/>
            </p:nvSpPr>
            <p:spPr>
              <a:xfrm rot="8100000">
                <a:off x="654918" y="1726002"/>
                <a:ext cx="1800994" cy="1800993"/>
              </a:xfrm>
              <a:prstGeom prst="teardrop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55000" lnSpcReduction="20000"/>
              </a:bodyPr>
              <a:lstStyle/>
              <a:p>
                <a:pPr algn="ctr"/>
                <a:endParaRPr dirty="0"/>
              </a:p>
            </p:txBody>
          </p:sp>
        </p:grpSp>
        <p:grpSp>
          <p:nvGrpSpPr>
            <p:cNvPr id="84" name="íṧľîḋe">
              <a:extLst>
                <a:ext uri="{FF2B5EF4-FFF2-40B4-BE49-F238E27FC236}">
                  <a16:creationId xmlns="" xmlns:a16="http://schemas.microsoft.com/office/drawing/2014/main" id="{058C6994-5554-40BA-BACA-88D25B217518}"/>
                </a:ext>
              </a:extLst>
            </p:cNvPr>
            <p:cNvGrpSpPr/>
            <p:nvPr/>
          </p:nvGrpSpPr>
          <p:grpSpPr>
            <a:xfrm>
              <a:off x="3658704" y="3717718"/>
              <a:ext cx="318389" cy="431544"/>
              <a:chOff x="654918" y="1726002"/>
              <a:chExt cx="1800994" cy="2441075"/>
            </a:xfrm>
          </p:grpSpPr>
          <p:sp>
            <p:nvSpPr>
              <p:cNvPr id="85" name="isḷiḓê">
                <a:extLst>
                  <a:ext uri="{FF2B5EF4-FFF2-40B4-BE49-F238E27FC236}">
                    <a16:creationId xmlns="" xmlns:a16="http://schemas.microsoft.com/office/drawing/2014/main" id="{75BA3E4B-0D7F-4253-91D2-8E2C620201C0}"/>
                  </a:ext>
                </a:extLst>
              </p:cNvPr>
              <p:cNvSpPr/>
              <p:nvPr/>
            </p:nvSpPr>
            <p:spPr>
              <a:xfrm>
                <a:off x="946966" y="3644191"/>
                <a:ext cx="1216897" cy="52288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86" name="í$ḻîḍé">
                <a:extLst>
                  <a:ext uri="{FF2B5EF4-FFF2-40B4-BE49-F238E27FC236}">
                    <a16:creationId xmlns="" xmlns:a16="http://schemas.microsoft.com/office/drawing/2014/main" id="{E347E57D-FBD6-464D-AC51-1D665E297166}"/>
                  </a:ext>
                </a:extLst>
              </p:cNvPr>
              <p:cNvSpPr/>
              <p:nvPr/>
            </p:nvSpPr>
            <p:spPr>
              <a:xfrm rot="8100000">
                <a:off x="654918" y="1726002"/>
                <a:ext cx="1800994" cy="1800993"/>
              </a:xfrm>
              <a:prstGeom prst="teardrop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55000" lnSpcReduction="20000"/>
              </a:bodyPr>
              <a:lstStyle/>
              <a:p>
                <a:pPr algn="ctr"/>
                <a:endParaRPr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9248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517FAF2-2CC5-4306-BBCB-D56DAD9E1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633D66EC-CF4E-4266-8B86-45881CF5F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247CD5B-D98C-446C-A5E8-8EC903E76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25</a:t>
            </a:fld>
            <a:endParaRPr lang="zh-CN" altLang="en-US"/>
          </a:p>
        </p:txBody>
      </p:sp>
      <p:grpSp>
        <p:nvGrpSpPr>
          <p:cNvPr id="5" name="3c2f1681-f979-4de5-8036-c0bce5db0ca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887AFAD4-080B-44A0-ABC0-A62520B2FCEB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767408" y="1988840"/>
            <a:ext cx="10585176" cy="3082147"/>
            <a:chOff x="767408" y="1988840"/>
            <a:chExt cx="10585176" cy="3082147"/>
          </a:xfrm>
        </p:grpSpPr>
        <p:cxnSp>
          <p:nvCxnSpPr>
            <p:cNvPr id="6" name="直接箭头连接符 5">
              <a:extLst>
                <a:ext uri="{FF2B5EF4-FFF2-40B4-BE49-F238E27FC236}">
                  <a16:creationId xmlns="" xmlns:a16="http://schemas.microsoft.com/office/drawing/2014/main" id="{82BBBB8F-4F6E-4B0D-B1EE-93EECB580E7F}"/>
                </a:ext>
              </a:extLst>
            </p:cNvPr>
            <p:cNvCxnSpPr>
              <a:cxnSpLocks/>
            </p:cNvCxnSpPr>
            <p:nvPr/>
          </p:nvCxnSpPr>
          <p:spPr>
            <a:xfrm>
              <a:off x="767408" y="4165338"/>
              <a:ext cx="10585176" cy="0"/>
            </a:xfrm>
            <a:prstGeom prst="straightConnector1">
              <a:avLst/>
            </a:prstGeom>
            <a:ln w="19050">
              <a:solidFill>
                <a:schemeClr val="tx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îsḷïḓè">
              <a:extLst>
                <a:ext uri="{FF2B5EF4-FFF2-40B4-BE49-F238E27FC236}">
                  <a16:creationId xmlns="" xmlns:a16="http://schemas.microsoft.com/office/drawing/2014/main" id="{466D65F5-BA1B-4D81-9135-7E7F3C5D7395}"/>
                </a:ext>
              </a:extLst>
            </p:cNvPr>
            <p:cNvGrpSpPr/>
            <p:nvPr/>
          </p:nvGrpSpPr>
          <p:grpSpPr>
            <a:xfrm>
              <a:off x="1139724" y="1988840"/>
              <a:ext cx="1518741" cy="1509753"/>
              <a:chOff x="2452226" y="1883471"/>
              <a:chExt cx="1518741" cy="1509753"/>
            </a:xfrm>
          </p:grpSpPr>
          <p:sp>
            <p:nvSpPr>
              <p:cNvPr id="25" name="ïśľïḍe">
                <a:extLst>
                  <a:ext uri="{FF2B5EF4-FFF2-40B4-BE49-F238E27FC236}">
                    <a16:creationId xmlns="" xmlns:a16="http://schemas.microsoft.com/office/drawing/2014/main" id="{3B27926B-08F0-4537-99F3-7B2A3EEEFC77}"/>
                  </a:ext>
                </a:extLst>
              </p:cNvPr>
              <p:cNvSpPr/>
              <p:nvPr/>
            </p:nvSpPr>
            <p:spPr>
              <a:xfrm rot="8100000">
                <a:off x="2452226" y="1883471"/>
                <a:ext cx="1518741" cy="1509753"/>
              </a:xfrm>
              <a:prstGeom prst="teardrop">
                <a:avLst/>
              </a:prstGeom>
              <a:solidFill>
                <a:schemeClr val="bg1"/>
              </a:solidFill>
              <a:ln w="25400">
                <a:solidFill>
                  <a:schemeClr val="accent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isḷïḓé">
                <a:extLst>
                  <a:ext uri="{FF2B5EF4-FFF2-40B4-BE49-F238E27FC236}">
                    <a16:creationId xmlns="" xmlns:a16="http://schemas.microsoft.com/office/drawing/2014/main" id="{26A1770B-2B90-4EAE-ACDE-3C8BDFC89A24}"/>
                  </a:ext>
                </a:extLst>
              </p:cNvPr>
              <p:cNvSpPr/>
              <p:nvPr/>
            </p:nvSpPr>
            <p:spPr>
              <a:xfrm>
                <a:off x="2597858" y="2024527"/>
                <a:ext cx="1233979" cy="122667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91424" tIns="45713" rIns="91424" bIns="45713" anchor="ctr">
                <a:normAutofit/>
              </a:bodyPr>
              <a:lstStyle/>
              <a:p>
                <a:pPr algn="ctr"/>
                <a:r>
                  <a:rPr lang="en-US" altLang="zh-CN" b="1" dirty="0"/>
                  <a:t>Keyword</a:t>
                </a:r>
                <a:endParaRPr lang="zh-CN" altLang="en-US" b="1" dirty="0"/>
              </a:p>
            </p:txBody>
          </p:sp>
        </p:grpSp>
        <p:sp>
          <p:nvSpPr>
            <p:cNvPr id="8" name="îś1íḓè">
              <a:extLst>
                <a:ext uri="{FF2B5EF4-FFF2-40B4-BE49-F238E27FC236}">
                  <a16:creationId xmlns="" xmlns:a16="http://schemas.microsoft.com/office/drawing/2014/main" id="{9084E0A8-89FF-4A28-8708-42465AFC7BEB}"/>
                </a:ext>
              </a:extLst>
            </p:cNvPr>
            <p:cNvSpPr/>
            <p:nvPr/>
          </p:nvSpPr>
          <p:spPr>
            <a:xfrm>
              <a:off x="1126052" y="3947623"/>
              <a:ext cx="1546085" cy="43279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91424" tIns="45713" rIns="91424" bIns="45713" anchor="ctr">
              <a:normAutofit fontScale="85000" lnSpcReduction="20000"/>
            </a:bodyPr>
            <a:lstStyle/>
            <a:p>
              <a:pPr algn="ctr"/>
              <a:r>
                <a:rPr lang="en-US" altLang="zh-CN" sz="1866" b="1" dirty="0">
                  <a:solidFill>
                    <a:schemeClr val="bg1"/>
                  </a:solidFill>
                </a:rPr>
                <a:t>Text here</a:t>
              </a:r>
              <a:endParaRPr lang="zh-CN" altLang="en-US" sz="1866" b="1" dirty="0">
                <a:solidFill>
                  <a:schemeClr val="bg1"/>
                </a:solidFill>
              </a:endParaRPr>
            </a:p>
          </p:txBody>
        </p:sp>
        <p:sp>
          <p:nvSpPr>
            <p:cNvPr id="9" name="išḻîḓè">
              <a:extLst>
                <a:ext uri="{FF2B5EF4-FFF2-40B4-BE49-F238E27FC236}">
                  <a16:creationId xmlns="" xmlns:a16="http://schemas.microsoft.com/office/drawing/2014/main" id="{802A5BAE-DFF8-4C9F-81B5-F0A59C0E47FE}"/>
                </a:ext>
              </a:extLst>
            </p:cNvPr>
            <p:cNvSpPr/>
            <p:nvPr/>
          </p:nvSpPr>
          <p:spPr bwMode="auto">
            <a:xfrm>
              <a:off x="801139" y="4513588"/>
              <a:ext cx="2195910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grpSp>
          <p:nvGrpSpPr>
            <p:cNvPr id="10" name="î$ḷiḑé">
              <a:extLst>
                <a:ext uri="{FF2B5EF4-FFF2-40B4-BE49-F238E27FC236}">
                  <a16:creationId xmlns="" xmlns:a16="http://schemas.microsoft.com/office/drawing/2014/main" id="{8A4D5F26-39A1-46FE-AE8C-B6D6E7CE96BC}"/>
                </a:ext>
              </a:extLst>
            </p:cNvPr>
            <p:cNvGrpSpPr/>
            <p:nvPr/>
          </p:nvGrpSpPr>
          <p:grpSpPr>
            <a:xfrm>
              <a:off x="3901485" y="1988840"/>
              <a:ext cx="1518741" cy="1509753"/>
              <a:chOff x="2452226" y="1883471"/>
              <a:chExt cx="1518741" cy="1509753"/>
            </a:xfrm>
          </p:grpSpPr>
          <p:sp>
            <p:nvSpPr>
              <p:cNvPr id="23" name="ïŝliḓè">
                <a:extLst>
                  <a:ext uri="{FF2B5EF4-FFF2-40B4-BE49-F238E27FC236}">
                    <a16:creationId xmlns="" xmlns:a16="http://schemas.microsoft.com/office/drawing/2014/main" id="{BE5772A8-079B-4CBE-A7E9-203256B933BE}"/>
                  </a:ext>
                </a:extLst>
              </p:cNvPr>
              <p:cNvSpPr/>
              <p:nvPr/>
            </p:nvSpPr>
            <p:spPr>
              <a:xfrm rot="8100000">
                <a:off x="2452226" y="1883471"/>
                <a:ext cx="1518741" cy="1509753"/>
              </a:xfrm>
              <a:prstGeom prst="teardrop">
                <a:avLst/>
              </a:prstGeom>
              <a:solidFill>
                <a:schemeClr val="bg1"/>
              </a:solidFill>
              <a:ln w="25400">
                <a:solidFill>
                  <a:schemeClr val="accent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ïŝ1íďe">
                <a:extLst>
                  <a:ext uri="{FF2B5EF4-FFF2-40B4-BE49-F238E27FC236}">
                    <a16:creationId xmlns="" xmlns:a16="http://schemas.microsoft.com/office/drawing/2014/main" id="{B8CC6FA9-732F-4861-82E7-6F095EEA398B}"/>
                  </a:ext>
                </a:extLst>
              </p:cNvPr>
              <p:cNvSpPr/>
              <p:nvPr/>
            </p:nvSpPr>
            <p:spPr>
              <a:xfrm>
                <a:off x="2597858" y="2024527"/>
                <a:ext cx="1233979" cy="122667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91424" tIns="45713" rIns="91424" bIns="45713" anchor="ctr">
                <a:normAutofit/>
              </a:bodyPr>
              <a:lstStyle/>
              <a:p>
                <a:pPr algn="ctr"/>
                <a:r>
                  <a:rPr lang="en-US" altLang="zh-CN" b="1" dirty="0"/>
                  <a:t>Keyword</a:t>
                </a:r>
                <a:endParaRPr lang="zh-CN" altLang="en-US" b="1" dirty="0"/>
              </a:p>
            </p:txBody>
          </p:sp>
        </p:grpSp>
        <p:sp>
          <p:nvSpPr>
            <p:cNvPr id="11" name="ïṩḻïďê">
              <a:extLst>
                <a:ext uri="{FF2B5EF4-FFF2-40B4-BE49-F238E27FC236}">
                  <a16:creationId xmlns="" xmlns:a16="http://schemas.microsoft.com/office/drawing/2014/main" id="{B2FFCCC2-4EB1-46C8-A455-D0D4E08081B7}"/>
                </a:ext>
              </a:extLst>
            </p:cNvPr>
            <p:cNvSpPr/>
            <p:nvPr/>
          </p:nvSpPr>
          <p:spPr>
            <a:xfrm>
              <a:off x="3887813" y="3947623"/>
              <a:ext cx="1546085" cy="432793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91424" tIns="45713" rIns="91424" bIns="45713" anchor="ctr">
              <a:normAutofit fontScale="85000" lnSpcReduction="20000"/>
            </a:bodyPr>
            <a:lstStyle/>
            <a:p>
              <a:pPr algn="ctr"/>
              <a:r>
                <a:rPr lang="en-US" altLang="zh-CN" sz="1866" b="1" dirty="0">
                  <a:solidFill>
                    <a:schemeClr val="bg1"/>
                  </a:solidFill>
                </a:rPr>
                <a:t>Text here</a:t>
              </a:r>
              <a:endParaRPr lang="zh-CN" altLang="en-US" sz="1866" b="1" dirty="0">
                <a:solidFill>
                  <a:schemeClr val="bg1"/>
                </a:solidFill>
              </a:endParaRPr>
            </a:p>
          </p:txBody>
        </p:sp>
        <p:sp>
          <p:nvSpPr>
            <p:cNvPr id="12" name="íşḷíḓê">
              <a:extLst>
                <a:ext uri="{FF2B5EF4-FFF2-40B4-BE49-F238E27FC236}">
                  <a16:creationId xmlns="" xmlns:a16="http://schemas.microsoft.com/office/drawing/2014/main" id="{6BE1ADD7-FF96-489D-804E-410F81AE5984}"/>
                </a:ext>
              </a:extLst>
            </p:cNvPr>
            <p:cNvSpPr/>
            <p:nvPr/>
          </p:nvSpPr>
          <p:spPr bwMode="auto">
            <a:xfrm>
              <a:off x="3562900" y="4513588"/>
              <a:ext cx="2195910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grpSp>
          <p:nvGrpSpPr>
            <p:cNvPr id="13" name="íŝ1ïḑè">
              <a:extLst>
                <a:ext uri="{FF2B5EF4-FFF2-40B4-BE49-F238E27FC236}">
                  <a16:creationId xmlns="" xmlns:a16="http://schemas.microsoft.com/office/drawing/2014/main" id="{22269959-0B58-41A8-8BC4-DC68D02274A0}"/>
                </a:ext>
              </a:extLst>
            </p:cNvPr>
            <p:cNvGrpSpPr/>
            <p:nvPr/>
          </p:nvGrpSpPr>
          <p:grpSpPr>
            <a:xfrm>
              <a:off x="6663246" y="1988840"/>
              <a:ext cx="1518741" cy="1509753"/>
              <a:chOff x="2452226" y="1883471"/>
              <a:chExt cx="1518741" cy="1509753"/>
            </a:xfrm>
          </p:grpSpPr>
          <p:sp>
            <p:nvSpPr>
              <p:cNvPr id="21" name="íṩľïdè">
                <a:extLst>
                  <a:ext uri="{FF2B5EF4-FFF2-40B4-BE49-F238E27FC236}">
                    <a16:creationId xmlns="" xmlns:a16="http://schemas.microsoft.com/office/drawing/2014/main" id="{C18363DE-681A-48EB-B09A-89F24FB79E76}"/>
                  </a:ext>
                </a:extLst>
              </p:cNvPr>
              <p:cNvSpPr/>
              <p:nvPr/>
            </p:nvSpPr>
            <p:spPr>
              <a:xfrm rot="8100000">
                <a:off x="2452226" y="1883471"/>
                <a:ext cx="1518741" cy="1509753"/>
              </a:xfrm>
              <a:prstGeom prst="teardrop">
                <a:avLst/>
              </a:prstGeom>
              <a:solidFill>
                <a:schemeClr val="bg1"/>
              </a:solidFill>
              <a:ln w="25400">
                <a:solidFill>
                  <a:schemeClr val="accent3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îśļiďé">
                <a:extLst>
                  <a:ext uri="{FF2B5EF4-FFF2-40B4-BE49-F238E27FC236}">
                    <a16:creationId xmlns="" xmlns:a16="http://schemas.microsoft.com/office/drawing/2014/main" id="{2CE31F19-8ED6-4923-87E0-C70AC6A1FA83}"/>
                  </a:ext>
                </a:extLst>
              </p:cNvPr>
              <p:cNvSpPr/>
              <p:nvPr/>
            </p:nvSpPr>
            <p:spPr>
              <a:xfrm>
                <a:off x="2597858" y="2024527"/>
                <a:ext cx="1233979" cy="1226673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91424" tIns="45713" rIns="91424" bIns="45713" anchor="ctr">
                <a:normAutofit/>
              </a:bodyPr>
              <a:lstStyle/>
              <a:p>
                <a:pPr algn="ctr"/>
                <a:r>
                  <a:rPr lang="en-US" altLang="zh-CN" b="1" dirty="0"/>
                  <a:t>Keyword</a:t>
                </a:r>
                <a:endParaRPr lang="zh-CN" altLang="en-US" b="1" dirty="0"/>
              </a:p>
            </p:txBody>
          </p:sp>
        </p:grpSp>
        <p:sp>
          <p:nvSpPr>
            <p:cNvPr id="14" name="ï$ľide">
              <a:extLst>
                <a:ext uri="{FF2B5EF4-FFF2-40B4-BE49-F238E27FC236}">
                  <a16:creationId xmlns="" xmlns:a16="http://schemas.microsoft.com/office/drawing/2014/main" id="{A6DB5B12-3921-4CAA-8DDB-6AA918A4AD29}"/>
                </a:ext>
              </a:extLst>
            </p:cNvPr>
            <p:cNvSpPr/>
            <p:nvPr/>
          </p:nvSpPr>
          <p:spPr>
            <a:xfrm>
              <a:off x="6649574" y="3947623"/>
              <a:ext cx="1546085" cy="432793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91424" tIns="45713" rIns="91424" bIns="45713" anchor="ctr">
              <a:normAutofit fontScale="85000" lnSpcReduction="20000"/>
            </a:bodyPr>
            <a:lstStyle/>
            <a:p>
              <a:pPr algn="ctr"/>
              <a:r>
                <a:rPr lang="en-US" altLang="zh-CN" sz="1866" b="1" dirty="0">
                  <a:solidFill>
                    <a:schemeClr val="bg1"/>
                  </a:solidFill>
                </a:rPr>
                <a:t>Text here</a:t>
              </a:r>
              <a:endParaRPr lang="zh-CN" altLang="en-US" sz="1866" b="1" dirty="0">
                <a:solidFill>
                  <a:schemeClr val="bg1"/>
                </a:solidFill>
              </a:endParaRPr>
            </a:p>
          </p:txBody>
        </p:sp>
        <p:sp>
          <p:nvSpPr>
            <p:cNvPr id="15" name="îśľiḓè">
              <a:extLst>
                <a:ext uri="{FF2B5EF4-FFF2-40B4-BE49-F238E27FC236}">
                  <a16:creationId xmlns="" xmlns:a16="http://schemas.microsoft.com/office/drawing/2014/main" id="{8F6211AD-5FEB-4C9E-ABA3-8B67D280CFD8}"/>
                </a:ext>
              </a:extLst>
            </p:cNvPr>
            <p:cNvSpPr/>
            <p:nvPr/>
          </p:nvSpPr>
          <p:spPr bwMode="auto">
            <a:xfrm>
              <a:off x="6324661" y="4513588"/>
              <a:ext cx="2195910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grpSp>
          <p:nvGrpSpPr>
            <p:cNvPr id="16" name="ïṣļiḋè">
              <a:extLst>
                <a:ext uri="{FF2B5EF4-FFF2-40B4-BE49-F238E27FC236}">
                  <a16:creationId xmlns="" xmlns:a16="http://schemas.microsoft.com/office/drawing/2014/main" id="{873FBE52-6B15-4EF8-B1E1-A6EBE2594239}"/>
                </a:ext>
              </a:extLst>
            </p:cNvPr>
            <p:cNvGrpSpPr/>
            <p:nvPr/>
          </p:nvGrpSpPr>
          <p:grpSpPr>
            <a:xfrm>
              <a:off x="9425006" y="1988840"/>
              <a:ext cx="1518741" cy="1509753"/>
              <a:chOff x="2452226" y="1883471"/>
              <a:chExt cx="1518741" cy="1509753"/>
            </a:xfrm>
          </p:grpSpPr>
          <p:sp>
            <p:nvSpPr>
              <p:cNvPr id="19" name="íṡḻïḋé">
                <a:extLst>
                  <a:ext uri="{FF2B5EF4-FFF2-40B4-BE49-F238E27FC236}">
                    <a16:creationId xmlns="" xmlns:a16="http://schemas.microsoft.com/office/drawing/2014/main" id="{5840E5D3-12E1-4CC9-8DBD-30454451D851}"/>
                  </a:ext>
                </a:extLst>
              </p:cNvPr>
              <p:cNvSpPr/>
              <p:nvPr/>
            </p:nvSpPr>
            <p:spPr>
              <a:xfrm rot="8100000">
                <a:off x="2452226" y="1883471"/>
                <a:ext cx="1518741" cy="1509753"/>
              </a:xfrm>
              <a:prstGeom prst="teardrop">
                <a:avLst/>
              </a:prstGeom>
              <a:solidFill>
                <a:schemeClr val="bg1"/>
              </a:solidFill>
              <a:ln w="25400">
                <a:solidFill>
                  <a:schemeClr val="accent4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íṣḻiḓè">
                <a:extLst>
                  <a:ext uri="{FF2B5EF4-FFF2-40B4-BE49-F238E27FC236}">
                    <a16:creationId xmlns="" xmlns:a16="http://schemas.microsoft.com/office/drawing/2014/main" id="{3510D659-63D2-486B-8755-358E8568A3F2}"/>
                  </a:ext>
                </a:extLst>
              </p:cNvPr>
              <p:cNvSpPr/>
              <p:nvPr/>
            </p:nvSpPr>
            <p:spPr>
              <a:xfrm>
                <a:off x="2597858" y="2024527"/>
                <a:ext cx="1233979" cy="1226673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91424" tIns="45713" rIns="91424" bIns="45713" anchor="ctr">
                <a:normAutofit/>
              </a:bodyPr>
              <a:lstStyle/>
              <a:p>
                <a:pPr algn="ctr"/>
                <a:r>
                  <a:rPr lang="en-US" altLang="zh-CN" b="1" dirty="0"/>
                  <a:t>Keyword</a:t>
                </a:r>
                <a:endParaRPr lang="zh-CN" altLang="en-US" b="1" dirty="0"/>
              </a:p>
            </p:txBody>
          </p:sp>
        </p:grpSp>
        <p:sp>
          <p:nvSpPr>
            <p:cNvPr id="17" name="išļïḓé">
              <a:extLst>
                <a:ext uri="{FF2B5EF4-FFF2-40B4-BE49-F238E27FC236}">
                  <a16:creationId xmlns="" xmlns:a16="http://schemas.microsoft.com/office/drawing/2014/main" id="{D2C256E4-7900-4291-98D3-200101852D50}"/>
                </a:ext>
              </a:extLst>
            </p:cNvPr>
            <p:cNvSpPr/>
            <p:nvPr/>
          </p:nvSpPr>
          <p:spPr>
            <a:xfrm>
              <a:off x="9411334" y="3947623"/>
              <a:ext cx="1546085" cy="432793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91424" tIns="45713" rIns="91424" bIns="45713" anchor="ctr">
              <a:normAutofit fontScale="85000" lnSpcReduction="20000"/>
            </a:bodyPr>
            <a:lstStyle/>
            <a:p>
              <a:pPr algn="ctr"/>
              <a:r>
                <a:rPr lang="en-US" altLang="zh-CN" sz="1866" b="1" dirty="0">
                  <a:solidFill>
                    <a:schemeClr val="bg1"/>
                  </a:solidFill>
                </a:rPr>
                <a:t>Text here</a:t>
              </a:r>
              <a:endParaRPr lang="zh-CN" altLang="en-US" sz="1866" b="1" dirty="0">
                <a:solidFill>
                  <a:schemeClr val="bg1"/>
                </a:solidFill>
              </a:endParaRPr>
            </a:p>
          </p:txBody>
        </p:sp>
        <p:sp>
          <p:nvSpPr>
            <p:cNvPr id="18" name="íŝļiďé">
              <a:extLst>
                <a:ext uri="{FF2B5EF4-FFF2-40B4-BE49-F238E27FC236}">
                  <a16:creationId xmlns="" xmlns:a16="http://schemas.microsoft.com/office/drawing/2014/main" id="{D3A40D84-8CAC-4146-9435-0A58D1F3FFCA}"/>
                </a:ext>
              </a:extLst>
            </p:cNvPr>
            <p:cNvSpPr/>
            <p:nvPr/>
          </p:nvSpPr>
          <p:spPr bwMode="auto">
            <a:xfrm>
              <a:off x="9086421" y="4513588"/>
              <a:ext cx="2195910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8205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ca2b4d49-958d-42ee-86c3-ca54cce8440c" descr="oBQAAB+LCAAAAAAABADdlE1zmzAQhv+L2t7cDEjCBG4h4I4P/Zg40x46PqhGsdUC9oDouOPhv1cyHxa14pBTjcYXvNpl33e1PAfwlv/ZUeCDRUpyHjKyzkk65zQFEzCPgZ+VSTIBActilq0/5NtyVwD/+6ErU0++Mb75SpKSytqMcUaS+q9/lt+mfWQZS8u0SbNuLBEieyVkW3WQxXFC1bR5xmn+u+tgy9jxecFz0WC2zVPCRcODVb0DzRHwkXNjVbI4pntRNAGPtaxWTyNPDkDrUx5Im3fxz7LgKc34qegLEaOjQpXG73ndKVuV05+HfauZyPtjtOraLjZkRz+Jd0nBzQhkyAbLzl5PrugsHnrGq8mzih/p/pUeZYXqTnchF+XLF6jqGwk63UuN8m4X77fJNn95F9u0s/PPT09sRR/oSrRtkx7WP8S9TCF2XRcLE3lZbETqm9ksjKJg5oJWtV3p9qx9zdA9+yd/yPiPJer8hY2C8rvVyUb9BdXxIGfrDc9oUTThWumgBWtmFpDVL/W+WtG9C6uDFxbtv1mFr1rGS+YubuOVkxFDlYzQZDLCUZMRXjUZnakDXc/tkTEIQzeKtGSERpIRqmSEJpNxqLlRk3GqkhGZTEY0ajKi6yajDRFy+mT0wnsUTbVkREaSEalkRCaTcai5MZPRsVQyYpPJiEdNRnzVZESed+shr0dGJ/CC0NGSERtJRqySEZtMxqHmluL3F1O+YK2gFAAA">
            <a:extLst>
              <a:ext uri="{FF2B5EF4-FFF2-40B4-BE49-F238E27FC236}">
                <a16:creationId xmlns="" xmlns:a16="http://schemas.microsoft.com/office/drawing/2014/main" id="{70C28579-7EE8-418E-A546-EB4FF1670559}"/>
              </a:ext>
            </a:extLst>
          </p:cNvPr>
          <p:cNvGrpSpPr>
            <a:grpSpLocks noChangeAspect="1"/>
          </p:cNvGrpSpPr>
          <p:nvPr/>
        </p:nvGrpSpPr>
        <p:grpSpPr>
          <a:xfrm>
            <a:off x="1975578" y="1206741"/>
            <a:ext cx="8240844" cy="4444519"/>
            <a:chOff x="2234823" y="1230391"/>
            <a:chExt cx="8240844" cy="4444519"/>
          </a:xfrm>
        </p:grpSpPr>
        <p:sp>
          <p:nvSpPr>
            <p:cNvPr id="3" name="ExtraShape">
              <a:extLst>
                <a:ext uri="{FF2B5EF4-FFF2-40B4-BE49-F238E27FC236}">
                  <a16:creationId xmlns="" xmlns:a16="http://schemas.microsoft.com/office/drawing/2014/main" id="{56156CA1-ADB4-407E-9EFC-215ACA83413D}"/>
                </a:ext>
              </a:extLst>
            </p:cNvPr>
            <p:cNvSpPr/>
            <p:nvPr/>
          </p:nvSpPr>
          <p:spPr>
            <a:xfrm>
              <a:off x="3898410" y="2834014"/>
              <a:ext cx="1113474" cy="648607"/>
            </a:xfrm>
            <a:custGeom>
              <a:avLst/>
              <a:gdLst>
                <a:gd name="connsiteX0" fmla="*/ 7714 w 1127373"/>
                <a:gd name="connsiteY0" fmla="*/ 658093 h 656704"/>
                <a:gd name="connsiteX1" fmla="*/ 273 w 1127373"/>
                <a:gd name="connsiteY1" fmla="*/ 564331 h 656704"/>
                <a:gd name="connsiteX2" fmla="*/ 564331 w 1127373"/>
                <a:gd name="connsiteY2" fmla="*/ 273 h 656704"/>
                <a:gd name="connsiteX3" fmla="*/ 1128390 w 1127373"/>
                <a:gd name="connsiteY3" fmla="*/ 564331 h 656704"/>
                <a:gd name="connsiteX4" fmla="*/ 1120948 w 1127373"/>
                <a:gd name="connsiteY4" fmla="*/ 658093 h 656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7373" h="656704">
                  <a:moveTo>
                    <a:pt x="7714" y="658093"/>
                  </a:moveTo>
                  <a:cubicBezTo>
                    <a:pt x="3249" y="626839"/>
                    <a:pt x="273" y="595585"/>
                    <a:pt x="273" y="564331"/>
                  </a:cubicBezTo>
                  <a:cubicBezTo>
                    <a:pt x="273" y="253280"/>
                    <a:pt x="253280" y="273"/>
                    <a:pt x="564331" y="273"/>
                  </a:cubicBezTo>
                  <a:cubicBezTo>
                    <a:pt x="875382" y="273"/>
                    <a:pt x="1128390" y="253280"/>
                    <a:pt x="1128390" y="564331"/>
                  </a:cubicBezTo>
                  <a:cubicBezTo>
                    <a:pt x="1128390" y="595585"/>
                    <a:pt x="1125413" y="626839"/>
                    <a:pt x="1120948" y="658093"/>
                  </a:cubicBezTo>
                </a:path>
              </a:pathLst>
            </a:custGeom>
            <a:solidFill>
              <a:schemeClr val="accent1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" name="ExtraShape">
              <a:extLst>
                <a:ext uri="{FF2B5EF4-FFF2-40B4-BE49-F238E27FC236}">
                  <a16:creationId xmlns="" xmlns:a16="http://schemas.microsoft.com/office/drawing/2014/main" id="{C0B83988-567B-4032-AC6E-D41942CF87EA}"/>
                </a:ext>
              </a:extLst>
            </p:cNvPr>
            <p:cNvSpPr/>
            <p:nvPr/>
          </p:nvSpPr>
          <p:spPr>
            <a:xfrm>
              <a:off x="3877195" y="2789897"/>
              <a:ext cx="1166758" cy="701892"/>
            </a:xfrm>
            <a:custGeom>
              <a:avLst/>
              <a:gdLst>
                <a:gd name="connsiteX0" fmla="*/ 1144761 w 1181323"/>
                <a:gd name="connsiteY0" fmla="*/ 711671 h 710654"/>
                <a:gd name="connsiteX1" fmla="*/ 1117972 w 1181323"/>
                <a:gd name="connsiteY1" fmla="*/ 684882 h 710654"/>
                <a:gd name="connsiteX2" fmla="*/ 1117972 w 1181323"/>
                <a:gd name="connsiteY2" fmla="*/ 680417 h 710654"/>
                <a:gd name="connsiteX3" fmla="*/ 1125413 w 1181323"/>
                <a:gd name="connsiteY3" fmla="*/ 591120 h 710654"/>
                <a:gd name="connsiteX4" fmla="*/ 589632 w 1181323"/>
                <a:gd name="connsiteY4" fmla="*/ 55339 h 710654"/>
                <a:gd name="connsiteX5" fmla="*/ 53851 w 1181323"/>
                <a:gd name="connsiteY5" fmla="*/ 591120 h 710654"/>
                <a:gd name="connsiteX6" fmla="*/ 61292 w 1181323"/>
                <a:gd name="connsiteY6" fmla="*/ 680417 h 710654"/>
                <a:gd name="connsiteX7" fmla="*/ 38968 w 1181323"/>
                <a:gd name="connsiteY7" fmla="*/ 711671 h 710654"/>
                <a:gd name="connsiteX8" fmla="*/ 7714 w 1181323"/>
                <a:gd name="connsiteY8" fmla="*/ 689347 h 710654"/>
                <a:gd name="connsiteX9" fmla="*/ 273 w 1181323"/>
                <a:gd name="connsiteY9" fmla="*/ 591120 h 710654"/>
                <a:gd name="connsiteX10" fmla="*/ 591120 w 1181323"/>
                <a:gd name="connsiteY10" fmla="*/ 273 h 710654"/>
                <a:gd name="connsiteX11" fmla="*/ 1181968 w 1181323"/>
                <a:gd name="connsiteY11" fmla="*/ 591120 h 710654"/>
                <a:gd name="connsiteX12" fmla="*/ 1174526 w 1181323"/>
                <a:gd name="connsiteY12" fmla="*/ 689347 h 710654"/>
                <a:gd name="connsiteX13" fmla="*/ 1144761 w 1181323"/>
                <a:gd name="connsiteY13" fmla="*/ 711671 h 710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81323" h="710654">
                  <a:moveTo>
                    <a:pt x="1144761" y="711671"/>
                  </a:moveTo>
                  <a:cubicBezTo>
                    <a:pt x="1129878" y="711671"/>
                    <a:pt x="1117972" y="699765"/>
                    <a:pt x="1117972" y="684882"/>
                  </a:cubicBezTo>
                  <a:lnTo>
                    <a:pt x="1117972" y="680417"/>
                  </a:lnTo>
                  <a:cubicBezTo>
                    <a:pt x="1122437" y="650651"/>
                    <a:pt x="1125413" y="620886"/>
                    <a:pt x="1125413" y="591120"/>
                  </a:cubicBezTo>
                  <a:cubicBezTo>
                    <a:pt x="1125413" y="294952"/>
                    <a:pt x="884312" y="55339"/>
                    <a:pt x="589632" y="55339"/>
                  </a:cubicBezTo>
                  <a:cubicBezTo>
                    <a:pt x="294952" y="55339"/>
                    <a:pt x="53851" y="296440"/>
                    <a:pt x="53851" y="591120"/>
                  </a:cubicBezTo>
                  <a:cubicBezTo>
                    <a:pt x="53851" y="620886"/>
                    <a:pt x="56827" y="650651"/>
                    <a:pt x="61292" y="680417"/>
                  </a:cubicBezTo>
                  <a:cubicBezTo>
                    <a:pt x="64269" y="695300"/>
                    <a:pt x="53851" y="710183"/>
                    <a:pt x="38968" y="711671"/>
                  </a:cubicBezTo>
                  <a:cubicBezTo>
                    <a:pt x="24085" y="714648"/>
                    <a:pt x="9202" y="704230"/>
                    <a:pt x="7714" y="689347"/>
                  </a:cubicBezTo>
                  <a:cubicBezTo>
                    <a:pt x="1761" y="656605"/>
                    <a:pt x="273" y="623862"/>
                    <a:pt x="273" y="591120"/>
                  </a:cubicBezTo>
                  <a:cubicBezTo>
                    <a:pt x="273" y="265187"/>
                    <a:pt x="265187" y="273"/>
                    <a:pt x="591120" y="273"/>
                  </a:cubicBezTo>
                  <a:cubicBezTo>
                    <a:pt x="917054" y="273"/>
                    <a:pt x="1181968" y="265187"/>
                    <a:pt x="1181968" y="591120"/>
                  </a:cubicBezTo>
                  <a:cubicBezTo>
                    <a:pt x="1181968" y="623862"/>
                    <a:pt x="1178991" y="656605"/>
                    <a:pt x="1174526" y="689347"/>
                  </a:cubicBezTo>
                  <a:cubicBezTo>
                    <a:pt x="1170062" y="702741"/>
                    <a:pt x="1158155" y="711671"/>
                    <a:pt x="1144761" y="711671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" name="ExtraShape">
              <a:extLst>
                <a:ext uri="{FF2B5EF4-FFF2-40B4-BE49-F238E27FC236}">
                  <a16:creationId xmlns="" xmlns:a16="http://schemas.microsoft.com/office/drawing/2014/main" id="{61F0FBD7-DADF-4EC8-86BA-BF0DCF23E564}"/>
                </a:ext>
              </a:extLst>
            </p:cNvPr>
            <p:cNvSpPr/>
            <p:nvPr/>
          </p:nvSpPr>
          <p:spPr>
            <a:xfrm>
              <a:off x="3520002" y="3477826"/>
              <a:ext cx="1874164" cy="637583"/>
            </a:xfrm>
            <a:custGeom>
              <a:avLst/>
              <a:gdLst>
                <a:gd name="connsiteX0" fmla="*/ 1871042 w 1897558"/>
                <a:gd name="connsiteY0" fmla="*/ 55339 h 645541"/>
                <a:gd name="connsiteX1" fmla="*/ 28550 w 1897558"/>
                <a:gd name="connsiteY1" fmla="*/ 55339 h 645541"/>
                <a:gd name="connsiteX2" fmla="*/ 273 w 1897558"/>
                <a:gd name="connsiteY2" fmla="*/ 28550 h 645541"/>
                <a:gd name="connsiteX3" fmla="*/ 27062 w 1897558"/>
                <a:gd name="connsiteY3" fmla="*/ 273 h 645541"/>
                <a:gd name="connsiteX4" fmla="*/ 1869554 w 1897558"/>
                <a:gd name="connsiteY4" fmla="*/ 273 h 645541"/>
                <a:gd name="connsiteX5" fmla="*/ 1897831 w 1897558"/>
                <a:gd name="connsiteY5" fmla="*/ 27062 h 645541"/>
                <a:gd name="connsiteX6" fmla="*/ 1871042 w 1897558"/>
                <a:gd name="connsiteY6" fmla="*/ 55339 h 645541"/>
                <a:gd name="connsiteX7" fmla="*/ 1871042 w 1897558"/>
                <a:gd name="connsiteY7" fmla="*/ 55339 h 645541"/>
                <a:gd name="connsiteX8" fmla="*/ 1568921 w 1897558"/>
                <a:gd name="connsiteY8" fmla="*/ 247327 h 645541"/>
                <a:gd name="connsiteX9" fmla="*/ 303882 w 1897558"/>
                <a:gd name="connsiteY9" fmla="*/ 247327 h 645541"/>
                <a:gd name="connsiteX10" fmla="*/ 275605 w 1897558"/>
                <a:gd name="connsiteY10" fmla="*/ 220538 h 645541"/>
                <a:gd name="connsiteX11" fmla="*/ 302394 w 1897558"/>
                <a:gd name="connsiteY11" fmla="*/ 192261 h 645541"/>
                <a:gd name="connsiteX12" fmla="*/ 1567433 w 1897558"/>
                <a:gd name="connsiteY12" fmla="*/ 192261 h 645541"/>
                <a:gd name="connsiteX13" fmla="*/ 1595710 w 1897558"/>
                <a:gd name="connsiteY13" fmla="*/ 219050 h 645541"/>
                <a:gd name="connsiteX14" fmla="*/ 1568921 w 1897558"/>
                <a:gd name="connsiteY14" fmla="*/ 247327 h 645541"/>
                <a:gd name="connsiteX15" fmla="*/ 1348655 w 1897558"/>
                <a:gd name="connsiteY15" fmla="*/ 440804 h 645541"/>
                <a:gd name="connsiteX16" fmla="*/ 550937 w 1897558"/>
                <a:gd name="connsiteY16" fmla="*/ 440804 h 645541"/>
                <a:gd name="connsiteX17" fmla="*/ 522659 w 1897558"/>
                <a:gd name="connsiteY17" fmla="*/ 414015 h 645541"/>
                <a:gd name="connsiteX18" fmla="*/ 549448 w 1897558"/>
                <a:gd name="connsiteY18" fmla="*/ 385737 h 645541"/>
                <a:gd name="connsiteX19" fmla="*/ 1347167 w 1897558"/>
                <a:gd name="connsiteY19" fmla="*/ 385737 h 645541"/>
                <a:gd name="connsiteX20" fmla="*/ 1375444 w 1897558"/>
                <a:gd name="connsiteY20" fmla="*/ 412527 h 645541"/>
                <a:gd name="connsiteX21" fmla="*/ 1348655 w 1897558"/>
                <a:gd name="connsiteY21" fmla="*/ 440804 h 645541"/>
                <a:gd name="connsiteX22" fmla="*/ 1199827 w 1897558"/>
                <a:gd name="connsiteY22" fmla="*/ 646187 h 645541"/>
                <a:gd name="connsiteX23" fmla="*/ 702741 w 1897558"/>
                <a:gd name="connsiteY23" fmla="*/ 646187 h 645541"/>
                <a:gd name="connsiteX24" fmla="*/ 674464 w 1897558"/>
                <a:gd name="connsiteY24" fmla="*/ 619398 h 645541"/>
                <a:gd name="connsiteX25" fmla="*/ 701253 w 1897558"/>
                <a:gd name="connsiteY25" fmla="*/ 591120 h 645541"/>
                <a:gd name="connsiteX26" fmla="*/ 1198339 w 1897558"/>
                <a:gd name="connsiteY26" fmla="*/ 591120 h 645541"/>
                <a:gd name="connsiteX27" fmla="*/ 1226616 w 1897558"/>
                <a:gd name="connsiteY27" fmla="*/ 617909 h 645541"/>
                <a:gd name="connsiteX28" fmla="*/ 1199827 w 1897558"/>
                <a:gd name="connsiteY28" fmla="*/ 646187 h 645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897558" h="645541">
                  <a:moveTo>
                    <a:pt x="1871042" y="55339"/>
                  </a:moveTo>
                  <a:lnTo>
                    <a:pt x="28550" y="55339"/>
                  </a:lnTo>
                  <a:cubicBezTo>
                    <a:pt x="13667" y="55339"/>
                    <a:pt x="1761" y="43433"/>
                    <a:pt x="273" y="28550"/>
                  </a:cubicBezTo>
                  <a:cubicBezTo>
                    <a:pt x="273" y="13667"/>
                    <a:pt x="12179" y="1761"/>
                    <a:pt x="27062" y="273"/>
                  </a:cubicBezTo>
                  <a:lnTo>
                    <a:pt x="1869554" y="273"/>
                  </a:lnTo>
                  <a:cubicBezTo>
                    <a:pt x="1884437" y="273"/>
                    <a:pt x="1896343" y="12179"/>
                    <a:pt x="1897831" y="27062"/>
                  </a:cubicBezTo>
                  <a:cubicBezTo>
                    <a:pt x="1899319" y="43433"/>
                    <a:pt x="1887413" y="55339"/>
                    <a:pt x="1871042" y="55339"/>
                  </a:cubicBezTo>
                  <a:cubicBezTo>
                    <a:pt x="1872530" y="55339"/>
                    <a:pt x="1872530" y="55339"/>
                    <a:pt x="1871042" y="55339"/>
                  </a:cubicBezTo>
                  <a:close/>
                  <a:moveTo>
                    <a:pt x="1568921" y="247327"/>
                  </a:moveTo>
                  <a:lnTo>
                    <a:pt x="303882" y="247327"/>
                  </a:lnTo>
                  <a:cubicBezTo>
                    <a:pt x="288999" y="247327"/>
                    <a:pt x="277093" y="235421"/>
                    <a:pt x="275605" y="220538"/>
                  </a:cubicBezTo>
                  <a:cubicBezTo>
                    <a:pt x="275605" y="205655"/>
                    <a:pt x="287511" y="193749"/>
                    <a:pt x="302394" y="192261"/>
                  </a:cubicBezTo>
                  <a:lnTo>
                    <a:pt x="1567433" y="192261"/>
                  </a:lnTo>
                  <a:cubicBezTo>
                    <a:pt x="1582315" y="192261"/>
                    <a:pt x="1594222" y="204167"/>
                    <a:pt x="1595710" y="219050"/>
                  </a:cubicBezTo>
                  <a:cubicBezTo>
                    <a:pt x="1597198" y="235421"/>
                    <a:pt x="1583804" y="247327"/>
                    <a:pt x="1568921" y="247327"/>
                  </a:cubicBezTo>
                  <a:close/>
                  <a:moveTo>
                    <a:pt x="1348655" y="440804"/>
                  </a:moveTo>
                  <a:lnTo>
                    <a:pt x="550937" y="440804"/>
                  </a:lnTo>
                  <a:cubicBezTo>
                    <a:pt x="536054" y="440804"/>
                    <a:pt x="524148" y="428898"/>
                    <a:pt x="522659" y="414015"/>
                  </a:cubicBezTo>
                  <a:cubicBezTo>
                    <a:pt x="522659" y="399132"/>
                    <a:pt x="534566" y="387226"/>
                    <a:pt x="549448" y="385737"/>
                  </a:cubicBezTo>
                  <a:lnTo>
                    <a:pt x="1347167" y="385737"/>
                  </a:lnTo>
                  <a:cubicBezTo>
                    <a:pt x="1362050" y="385737"/>
                    <a:pt x="1373956" y="397644"/>
                    <a:pt x="1375444" y="412527"/>
                  </a:cubicBezTo>
                  <a:cubicBezTo>
                    <a:pt x="1376933" y="427409"/>
                    <a:pt x="1365026" y="440804"/>
                    <a:pt x="1348655" y="440804"/>
                  </a:cubicBezTo>
                  <a:close/>
                  <a:moveTo>
                    <a:pt x="1199827" y="646187"/>
                  </a:moveTo>
                  <a:lnTo>
                    <a:pt x="702741" y="646187"/>
                  </a:lnTo>
                  <a:cubicBezTo>
                    <a:pt x="687858" y="646187"/>
                    <a:pt x="675952" y="634280"/>
                    <a:pt x="674464" y="619398"/>
                  </a:cubicBezTo>
                  <a:cubicBezTo>
                    <a:pt x="674464" y="604515"/>
                    <a:pt x="686370" y="592609"/>
                    <a:pt x="701253" y="591120"/>
                  </a:cubicBezTo>
                  <a:lnTo>
                    <a:pt x="1198339" y="591120"/>
                  </a:lnTo>
                  <a:cubicBezTo>
                    <a:pt x="1213222" y="591120"/>
                    <a:pt x="1225128" y="603026"/>
                    <a:pt x="1226616" y="617909"/>
                  </a:cubicBezTo>
                  <a:cubicBezTo>
                    <a:pt x="1228105" y="632792"/>
                    <a:pt x="1214710" y="646187"/>
                    <a:pt x="1199827" y="646187"/>
                  </a:cubicBezTo>
                  <a:close/>
                </a:path>
              </a:pathLst>
            </a:custGeom>
            <a:solidFill>
              <a:srgbClr val="8FB7EE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6" name="ValueShape1">
              <a:extLst>
                <a:ext uri="{FF2B5EF4-FFF2-40B4-BE49-F238E27FC236}">
                  <a16:creationId xmlns="" xmlns:a16="http://schemas.microsoft.com/office/drawing/2014/main" id="{389A9A88-9EB8-40B8-9FB5-5291086A3134}"/>
                </a:ext>
              </a:extLst>
            </p:cNvPr>
            <p:cNvSpPr/>
            <p:nvPr/>
          </p:nvSpPr>
          <p:spPr>
            <a:xfrm>
              <a:off x="3034838" y="2030404"/>
              <a:ext cx="2844493" cy="2844492"/>
            </a:xfrm>
            <a:prstGeom prst="blockArc">
              <a:avLst>
                <a:gd name="adj1" fmla="val 3240000"/>
                <a:gd name="adj2" fmla="val 10800000"/>
                <a:gd name="adj3" fmla="val 6511"/>
              </a:avLst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ValueBack1">
              <a:extLst>
                <a:ext uri="{FF2B5EF4-FFF2-40B4-BE49-F238E27FC236}">
                  <a16:creationId xmlns="" xmlns:a16="http://schemas.microsoft.com/office/drawing/2014/main" id="{F1C6633E-291A-4C48-BCDF-ECA28F2894ED}"/>
                </a:ext>
              </a:extLst>
            </p:cNvPr>
            <p:cNvSpPr/>
            <p:nvPr/>
          </p:nvSpPr>
          <p:spPr>
            <a:xfrm>
              <a:off x="7178375" y="2534383"/>
              <a:ext cx="177781" cy="17778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ValueText1">
              <a:extLst>
                <a:ext uri="{FF2B5EF4-FFF2-40B4-BE49-F238E27FC236}">
                  <a16:creationId xmlns="" xmlns:a16="http://schemas.microsoft.com/office/drawing/2014/main" id="{110E283E-BE44-412C-982E-3F7A2F23A638}"/>
                </a:ext>
              </a:extLst>
            </p:cNvPr>
            <p:cNvSpPr txBox="1"/>
            <p:nvPr/>
          </p:nvSpPr>
          <p:spPr>
            <a:xfrm>
              <a:off x="7459328" y="2450684"/>
              <a:ext cx="460240" cy="345178"/>
            </a:xfrm>
            <a:prstGeom prst="rect">
              <a:avLst/>
            </a:prstGeom>
          </p:spPr>
          <p:txBody>
            <a:bodyPr wrap="none" lIns="0" tIns="0" rIns="0" bIns="0" numCol="1">
              <a:prstTxWarp prst="textPlain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r>
                <a:rPr lang="en-US">
                  <a:solidFill>
                    <a:srgbClr val="C9DFF8"/>
                  </a:solidFill>
                  <a:latin typeface="Impact" panose="020B0806030902050204" pitchFamily="34" charset="0"/>
                </a:rPr>
                <a:t>35%</a:t>
              </a:r>
              <a:endParaRPr lang="en-US" dirty="0">
                <a:solidFill>
                  <a:srgbClr val="C9DFF8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9" name="ValueShape2">
              <a:extLst>
                <a:ext uri="{FF2B5EF4-FFF2-40B4-BE49-F238E27FC236}">
                  <a16:creationId xmlns="" xmlns:a16="http://schemas.microsoft.com/office/drawing/2014/main" id="{8257800F-9456-49B3-BC9A-CE206742F469}"/>
                </a:ext>
              </a:extLst>
            </p:cNvPr>
            <p:cNvSpPr/>
            <p:nvPr/>
          </p:nvSpPr>
          <p:spPr>
            <a:xfrm>
              <a:off x="2768167" y="1763733"/>
              <a:ext cx="3377835" cy="3377834"/>
            </a:xfrm>
            <a:prstGeom prst="blockArc">
              <a:avLst>
                <a:gd name="adj1" fmla="val 1728000"/>
                <a:gd name="adj2" fmla="val 10819637"/>
                <a:gd name="adj3" fmla="val 6142"/>
              </a:avLst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ValueBack2">
              <a:extLst>
                <a:ext uri="{FF2B5EF4-FFF2-40B4-BE49-F238E27FC236}">
                  <a16:creationId xmlns="" xmlns:a16="http://schemas.microsoft.com/office/drawing/2014/main" id="{A3823F5B-0DC0-445A-927E-D4164E272FBF}"/>
                </a:ext>
              </a:extLst>
            </p:cNvPr>
            <p:cNvSpPr/>
            <p:nvPr/>
          </p:nvSpPr>
          <p:spPr>
            <a:xfrm>
              <a:off x="7178375" y="3131897"/>
              <a:ext cx="177781" cy="177781"/>
            </a:xfrm>
            <a:prstGeom prst="ellipse">
              <a:avLst/>
            </a:prstGeom>
            <a:solidFill>
              <a:srgbClr val="BDD7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ValueText2">
              <a:extLst>
                <a:ext uri="{FF2B5EF4-FFF2-40B4-BE49-F238E27FC236}">
                  <a16:creationId xmlns="" xmlns:a16="http://schemas.microsoft.com/office/drawing/2014/main" id="{9788D269-78E2-4041-9400-D50EC4FB35AF}"/>
                </a:ext>
              </a:extLst>
            </p:cNvPr>
            <p:cNvSpPr txBox="1"/>
            <p:nvPr/>
          </p:nvSpPr>
          <p:spPr>
            <a:xfrm>
              <a:off x="7459328" y="3048198"/>
              <a:ext cx="460240" cy="345178"/>
            </a:xfrm>
            <a:prstGeom prst="rect">
              <a:avLst/>
            </a:prstGeom>
          </p:spPr>
          <p:txBody>
            <a:bodyPr wrap="none" lIns="0" tIns="0" rIns="0" bIns="0" numCol="1">
              <a:prstTxWarp prst="textPlain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r>
                <a:rPr lang="en-US">
                  <a:solidFill>
                    <a:srgbClr val="BDD7EE"/>
                  </a:solidFill>
                  <a:latin typeface="Impact" panose="020B0806030902050204" pitchFamily="34" charset="0"/>
                </a:rPr>
                <a:t>42%</a:t>
              </a:r>
              <a:endParaRPr lang="en-US" dirty="0">
                <a:solidFill>
                  <a:srgbClr val="BDD7E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2" name="ValueShape3">
              <a:extLst>
                <a:ext uri="{FF2B5EF4-FFF2-40B4-BE49-F238E27FC236}">
                  <a16:creationId xmlns="" xmlns:a16="http://schemas.microsoft.com/office/drawing/2014/main" id="{CFC9E08B-82A0-42B5-8F8F-254E3B368705}"/>
                </a:ext>
              </a:extLst>
            </p:cNvPr>
            <p:cNvSpPr/>
            <p:nvPr/>
          </p:nvSpPr>
          <p:spPr>
            <a:xfrm>
              <a:off x="2501494" y="1497062"/>
              <a:ext cx="3911177" cy="3911177"/>
            </a:xfrm>
            <a:prstGeom prst="blockArc">
              <a:avLst>
                <a:gd name="adj1" fmla="val 864000"/>
                <a:gd name="adj2" fmla="val 10819283"/>
                <a:gd name="adj3" fmla="val 5337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ValueBack3">
              <a:extLst>
                <a:ext uri="{FF2B5EF4-FFF2-40B4-BE49-F238E27FC236}">
                  <a16:creationId xmlns="" xmlns:a16="http://schemas.microsoft.com/office/drawing/2014/main" id="{FE6C97EB-24CA-41DD-9984-3657F05A42A3}"/>
                </a:ext>
              </a:extLst>
            </p:cNvPr>
            <p:cNvSpPr/>
            <p:nvPr/>
          </p:nvSpPr>
          <p:spPr>
            <a:xfrm>
              <a:off x="7178375" y="3729411"/>
              <a:ext cx="177781" cy="177781"/>
            </a:xfrm>
            <a:prstGeom prst="ellipse">
              <a:avLst/>
            </a:prstGeom>
            <a:solidFill>
              <a:srgbClr val="9DC3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9DC3E6"/>
                </a:solidFill>
              </a:endParaRPr>
            </a:p>
          </p:txBody>
        </p:sp>
        <p:sp>
          <p:nvSpPr>
            <p:cNvPr id="14" name="ValueText3">
              <a:extLst>
                <a:ext uri="{FF2B5EF4-FFF2-40B4-BE49-F238E27FC236}">
                  <a16:creationId xmlns="" xmlns:a16="http://schemas.microsoft.com/office/drawing/2014/main" id="{3195612E-B470-4C5D-972F-0801F1BED695}"/>
                </a:ext>
              </a:extLst>
            </p:cNvPr>
            <p:cNvSpPr txBox="1"/>
            <p:nvPr/>
          </p:nvSpPr>
          <p:spPr>
            <a:xfrm>
              <a:off x="7459328" y="3645712"/>
              <a:ext cx="460240" cy="345178"/>
            </a:xfrm>
            <a:prstGeom prst="rect">
              <a:avLst/>
            </a:prstGeom>
          </p:spPr>
          <p:txBody>
            <a:bodyPr wrap="none" lIns="0" tIns="0" rIns="0" bIns="0" numCol="1">
              <a:prstTxWarp prst="textPlain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r>
                <a:rPr lang="en-US">
                  <a:solidFill>
                    <a:srgbClr val="9DC3E6"/>
                  </a:solidFill>
                  <a:latin typeface="Impact" panose="020B0806030902050204" pitchFamily="34" charset="0"/>
                </a:rPr>
                <a:t>46%</a:t>
              </a:r>
              <a:endParaRPr lang="en-US" dirty="0">
                <a:solidFill>
                  <a:srgbClr val="9DC3E6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5" name="ValueShape4">
              <a:extLst>
                <a:ext uri="{FF2B5EF4-FFF2-40B4-BE49-F238E27FC236}">
                  <a16:creationId xmlns="" xmlns:a16="http://schemas.microsoft.com/office/drawing/2014/main" id="{A35DA0A6-24B4-4055-BA52-6B432C6035E8}"/>
                </a:ext>
              </a:extLst>
            </p:cNvPr>
            <p:cNvSpPr/>
            <p:nvPr/>
          </p:nvSpPr>
          <p:spPr>
            <a:xfrm>
              <a:off x="2234823" y="1230391"/>
              <a:ext cx="4444521" cy="4444519"/>
            </a:xfrm>
            <a:prstGeom prst="blockArc">
              <a:avLst>
                <a:gd name="adj1" fmla="val 0"/>
                <a:gd name="adj2" fmla="val 10819123"/>
                <a:gd name="adj3" fmla="val 4961"/>
              </a:avLst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" name="ValueBack4">
              <a:extLst>
                <a:ext uri="{FF2B5EF4-FFF2-40B4-BE49-F238E27FC236}">
                  <a16:creationId xmlns="" xmlns:a16="http://schemas.microsoft.com/office/drawing/2014/main" id="{A7A17F0D-F867-4F3B-9680-0775B39C9E60}"/>
                </a:ext>
              </a:extLst>
            </p:cNvPr>
            <p:cNvSpPr/>
            <p:nvPr/>
          </p:nvSpPr>
          <p:spPr>
            <a:xfrm>
              <a:off x="7178375" y="4326925"/>
              <a:ext cx="177781" cy="177781"/>
            </a:xfrm>
            <a:prstGeom prst="ellipse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ValueText4">
              <a:extLst>
                <a:ext uri="{FF2B5EF4-FFF2-40B4-BE49-F238E27FC236}">
                  <a16:creationId xmlns="" xmlns:a16="http://schemas.microsoft.com/office/drawing/2014/main" id="{E8D4114D-4338-4F91-8DA2-4F3BEDC521F1}"/>
                </a:ext>
              </a:extLst>
            </p:cNvPr>
            <p:cNvSpPr txBox="1"/>
            <p:nvPr/>
          </p:nvSpPr>
          <p:spPr>
            <a:xfrm>
              <a:off x="7459328" y="4243226"/>
              <a:ext cx="460240" cy="345178"/>
            </a:xfrm>
            <a:prstGeom prst="rect">
              <a:avLst/>
            </a:prstGeom>
          </p:spPr>
          <p:txBody>
            <a:bodyPr wrap="none" lIns="0" tIns="0" rIns="0" bIns="0" numCol="1">
              <a:prstTxWarp prst="textPlain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r>
                <a:rPr lang="en-US">
                  <a:solidFill>
                    <a:srgbClr val="5B9BD5"/>
                  </a:solidFill>
                  <a:latin typeface="Impact" panose="020B0806030902050204" pitchFamily="34" charset="0"/>
                </a:rPr>
                <a:t>50%</a:t>
              </a:r>
              <a:endParaRPr lang="en-US" dirty="0">
                <a:solidFill>
                  <a:srgbClr val="5B9BD5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8" name="CustomText1">
              <a:extLst>
                <a:ext uri="{FF2B5EF4-FFF2-40B4-BE49-F238E27FC236}">
                  <a16:creationId xmlns="" xmlns:a16="http://schemas.microsoft.com/office/drawing/2014/main" id="{BB5718E8-D45E-461B-820A-DF61772C4355}"/>
                </a:ext>
              </a:extLst>
            </p:cNvPr>
            <p:cNvSpPr/>
            <p:nvPr/>
          </p:nvSpPr>
          <p:spPr>
            <a:xfrm>
              <a:off x="7143473" y="4838553"/>
              <a:ext cx="3332194" cy="569686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marL="285750" indent="-285750">
                <a:lnSpc>
                  <a:spcPct val="120000"/>
                </a:lnSpc>
                <a:buFont typeface="Wingdings" panose="05000000000000000000" pitchFamily="2" charset="2"/>
                <a:buChar char="p"/>
                <a:defRPr/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</a:rPr>
                <a:t>Supporting text here Supporting text  </a:t>
              </a:r>
            </a:p>
            <a:p>
              <a:pPr marL="285750" indent="-285750">
                <a:lnSpc>
                  <a:spcPct val="120000"/>
                </a:lnSpc>
                <a:buFont typeface="Wingdings" panose="05000000000000000000" pitchFamily="2" charset="2"/>
                <a:buChar char="p"/>
                <a:defRPr/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</a:rPr>
                <a:t>Supporting text here Supporting text here</a:t>
              </a:r>
            </a:p>
            <a:p>
              <a:pPr>
                <a:lnSpc>
                  <a:spcPct val="120000"/>
                </a:lnSpc>
                <a:defRPr/>
              </a:pPr>
              <a:endParaRPr lang="en-US" altLang="zh-CN" sz="1100" dirty="0">
                <a:solidFill>
                  <a:schemeClr val="bg1">
                    <a:lumMod val="50000"/>
                  </a:schemeClr>
                </a:solidFill>
              </a:endParaRPr>
            </a:p>
            <a:p>
              <a:pPr>
                <a:lnSpc>
                  <a:spcPct val="120000"/>
                </a:lnSpc>
                <a:defRPr/>
              </a:pPr>
              <a:endParaRPr lang="en-US" altLang="zh-CN" sz="1100" dirty="0">
                <a:solidFill>
                  <a:schemeClr val="bg1">
                    <a:lumMod val="50000"/>
                  </a:schemeClr>
                </a:solidFill>
              </a:endParaRPr>
            </a:p>
            <a:p>
              <a:pPr>
                <a:lnSpc>
                  <a:spcPct val="120000"/>
                </a:lnSpc>
                <a:defRPr/>
              </a:pPr>
              <a:endParaRPr lang="en-US" altLang="zh-CN" sz="1100" dirty="0">
                <a:solidFill>
                  <a:schemeClr val="bg1">
                    <a:lumMod val="50000"/>
                  </a:schemeClr>
                </a:solidFill>
              </a:endParaRPr>
            </a:p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10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19" name="CustomText2">
              <a:extLst>
                <a:ext uri="{FF2B5EF4-FFF2-40B4-BE49-F238E27FC236}">
                  <a16:creationId xmlns="" xmlns:a16="http://schemas.microsoft.com/office/drawing/2014/main" id="{79D73227-6DAF-4C33-AB8A-35396F5B77C8}"/>
                </a:ext>
              </a:extLst>
            </p:cNvPr>
            <p:cNvSpPr/>
            <p:nvPr/>
          </p:nvSpPr>
          <p:spPr>
            <a:xfrm>
              <a:off x="8022740" y="2485548"/>
              <a:ext cx="1934437" cy="363684"/>
            </a:xfrm>
            <a:prstGeom prst="rect">
              <a:avLst/>
            </a:prstGeom>
            <a:noFill/>
          </p:spPr>
          <p:txBody>
            <a:bodyPr wrap="none" lIns="90000" tIns="46800" rIns="90000" bIns="46800" anchor="ctr">
              <a:normAutofit fontScale="77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TEXT HERE</a:t>
              </a:r>
            </a:p>
          </p:txBody>
        </p:sp>
        <p:sp>
          <p:nvSpPr>
            <p:cNvPr id="20" name="CustomText2">
              <a:extLst>
                <a:ext uri="{FF2B5EF4-FFF2-40B4-BE49-F238E27FC236}">
                  <a16:creationId xmlns="" xmlns:a16="http://schemas.microsoft.com/office/drawing/2014/main" id="{86C4A5BE-6E15-4B94-8C21-755A4650F31F}"/>
                </a:ext>
              </a:extLst>
            </p:cNvPr>
            <p:cNvSpPr/>
            <p:nvPr/>
          </p:nvSpPr>
          <p:spPr>
            <a:xfrm>
              <a:off x="8022240" y="3079171"/>
              <a:ext cx="1934437" cy="363684"/>
            </a:xfrm>
            <a:prstGeom prst="rect">
              <a:avLst/>
            </a:prstGeom>
            <a:noFill/>
          </p:spPr>
          <p:txBody>
            <a:bodyPr wrap="none" lIns="90000" tIns="46800" rIns="90000" bIns="46800" anchor="ctr">
              <a:normAutofit fontScale="77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TEXT HERE</a:t>
              </a:r>
            </a:p>
          </p:txBody>
        </p:sp>
        <p:sp>
          <p:nvSpPr>
            <p:cNvPr id="21" name="CustomText2">
              <a:extLst>
                <a:ext uri="{FF2B5EF4-FFF2-40B4-BE49-F238E27FC236}">
                  <a16:creationId xmlns="" xmlns:a16="http://schemas.microsoft.com/office/drawing/2014/main" id="{C6E3D4BA-443B-4286-A268-331B10C31E93}"/>
                </a:ext>
              </a:extLst>
            </p:cNvPr>
            <p:cNvSpPr/>
            <p:nvPr/>
          </p:nvSpPr>
          <p:spPr>
            <a:xfrm>
              <a:off x="8021740" y="3649357"/>
              <a:ext cx="1934437" cy="363684"/>
            </a:xfrm>
            <a:prstGeom prst="rect">
              <a:avLst/>
            </a:prstGeom>
            <a:noFill/>
          </p:spPr>
          <p:txBody>
            <a:bodyPr wrap="none" lIns="90000" tIns="46800" rIns="90000" bIns="46800" anchor="ctr">
              <a:normAutofit fontScale="77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TEXT HERE</a:t>
              </a:r>
            </a:p>
          </p:txBody>
        </p:sp>
        <p:sp>
          <p:nvSpPr>
            <p:cNvPr id="22" name="CustomText2">
              <a:extLst>
                <a:ext uri="{FF2B5EF4-FFF2-40B4-BE49-F238E27FC236}">
                  <a16:creationId xmlns="" xmlns:a16="http://schemas.microsoft.com/office/drawing/2014/main" id="{CC51EBE1-93F5-49D3-A302-E09C94F03B92}"/>
                </a:ext>
              </a:extLst>
            </p:cNvPr>
            <p:cNvSpPr/>
            <p:nvPr/>
          </p:nvSpPr>
          <p:spPr>
            <a:xfrm>
              <a:off x="8021240" y="4244930"/>
              <a:ext cx="1934437" cy="363684"/>
            </a:xfrm>
            <a:prstGeom prst="rect">
              <a:avLst/>
            </a:prstGeom>
            <a:noFill/>
          </p:spPr>
          <p:txBody>
            <a:bodyPr wrap="none" lIns="90000" tIns="46800" rIns="90000" bIns="46800" anchor="ctr">
              <a:normAutofit fontScale="77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TEXT HERE</a:t>
              </a:r>
            </a:p>
          </p:txBody>
        </p:sp>
      </p:grpSp>
      <p:sp>
        <p:nvSpPr>
          <p:cNvPr id="23" name="标题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6757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1099031" y="3144763"/>
            <a:ext cx="5419185" cy="895350"/>
          </a:xfrm>
        </p:spPr>
        <p:txBody>
          <a:bodyPr/>
          <a:lstStyle/>
          <a:p>
            <a:r>
              <a:rPr lang="en-US" altLang="zh-CN"/>
              <a:t>Section Header Here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1100147" y="4040113"/>
            <a:ext cx="5419185" cy="1015623"/>
          </a:xfrm>
        </p:spPr>
        <p:txBody>
          <a:bodyPr/>
          <a:lstStyle/>
          <a:p>
            <a:pPr lvl="0"/>
            <a:r>
              <a:rPr lang="en-US" altLang="zh-CN"/>
              <a:t>Supporting text here.</a:t>
            </a:r>
          </a:p>
          <a:p>
            <a:pPr lvl="0"/>
            <a:r>
              <a:rPr lang="en-US" altLang="zh-CN"/>
              <a:t>When you copy &amp; paste, choose "keep text only" option.</a:t>
            </a:r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04F69230-F3A6-4586-9371-A858F4763E9F}"/>
              </a:ext>
            </a:extLst>
          </p:cNvPr>
          <p:cNvSpPr txBox="1"/>
          <p:nvPr/>
        </p:nvSpPr>
        <p:spPr>
          <a:xfrm>
            <a:off x="1212106" y="2610664"/>
            <a:ext cx="1023516" cy="889909"/>
          </a:xfrm>
          <a:prstGeom prst="rect">
            <a:avLst/>
          </a:prstGeom>
          <a:noFill/>
          <a:ln w="117475">
            <a:noFill/>
          </a:ln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pc="1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/05</a:t>
            </a:r>
            <a:endParaRPr lang="zh-CN" altLang="en-US" spc="1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25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517FAF2-2CC5-4306-BBCB-D56DAD9E1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633D66EC-CF4E-4266-8B86-45881CF5F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247CD5B-D98C-446C-A5E8-8EC903E76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28</a:t>
            </a:fld>
            <a:endParaRPr lang="zh-CN" altLang="en-US"/>
          </a:p>
        </p:txBody>
      </p:sp>
      <p:grpSp>
        <p:nvGrpSpPr>
          <p:cNvPr id="5" name="1ebe7c27-0165-4b38-989f-7d9e1e3d3eac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C8197890-4A53-4431-AB3D-037F14D09B64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79450" y="1136415"/>
            <a:ext cx="10841038" cy="5015872"/>
            <a:chOff x="679450" y="1136415"/>
            <a:chExt cx="10841038" cy="5015872"/>
          </a:xfrm>
        </p:grpSpPr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E21ABF9D-8794-4894-85C5-C4DE3CBC460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44384" y="3858768"/>
              <a:ext cx="327272" cy="941832"/>
            </a:xfrm>
            <a:prstGeom prst="line">
              <a:avLst/>
            </a:prstGeom>
            <a:ln w="152400" cap="rnd">
              <a:solidFill>
                <a:schemeClr val="bg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="" xmlns:a16="http://schemas.microsoft.com/office/drawing/2014/main" id="{10F54770-7E6E-4A5D-831D-E65FED7A7A0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104540" y="4843751"/>
              <a:ext cx="291038" cy="876257"/>
            </a:xfrm>
            <a:prstGeom prst="line">
              <a:avLst/>
            </a:prstGeom>
            <a:ln w="152400" cap="rnd">
              <a:solidFill>
                <a:schemeClr val="bg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A7C39FD6-95EC-4545-9440-8CA40165BCEF}"/>
                </a:ext>
              </a:extLst>
            </p:cNvPr>
            <p:cNvCxnSpPr/>
            <p:nvPr/>
          </p:nvCxnSpPr>
          <p:spPr>
            <a:xfrm>
              <a:off x="769049" y="5807156"/>
              <a:ext cx="3357522" cy="0"/>
            </a:xfrm>
            <a:prstGeom prst="line">
              <a:avLst/>
            </a:prstGeom>
            <a:ln w="152400" cap="rnd">
              <a:solidFill>
                <a:schemeClr val="bg2"/>
              </a:solidFill>
              <a:round/>
              <a:tailEnd type="arrow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F9365E83-CA97-4DDE-A7B1-5A3D4E8197CB}"/>
                </a:ext>
              </a:extLst>
            </p:cNvPr>
            <p:cNvCxnSpPr>
              <a:cxnSpLocks/>
            </p:cNvCxnSpPr>
            <p:nvPr/>
          </p:nvCxnSpPr>
          <p:spPr>
            <a:xfrm>
              <a:off x="4395578" y="4841774"/>
              <a:ext cx="3320422" cy="0"/>
            </a:xfrm>
            <a:prstGeom prst="line">
              <a:avLst/>
            </a:prstGeom>
            <a:ln w="152400" cap="rnd">
              <a:solidFill>
                <a:schemeClr val="bg2"/>
              </a:solidFill>
              <a:round/>
              <a:tailEnd type="arrow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="" xmlns:a16="http://schemas.microsoft.com/office/drawing/2014/main" id="{D3845972-E8C4-4652-A38C-B02A43B78AAB}"/>
                </a:ext>
              </a:extLst>
            </p:cNvPr>
            <p:cNvCxnSpPr>
              <a:cxnSpLocks/>
            </p:cNvCxnSpPr>
            <p:nvPr/>
          </p:nvCxnSpPr>
          <p:spPr>
            <a:xfrm>
              <a:off x="7981039" y="3858768"/>
              <a:ext cx="3539449" cy="0"/>
            </a:xfrm>
            <a:prstGeom prst="line">
              <a:avLst/>
            </a:prstGeom>
            <a:ln w="152400" cap="rnd">
              <a:solidFill>
                <a:schemeClr val="bg2"/>
              </a:solidFill>
              <a:round/>
              <a:tailEnd type="arrow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îşlîďê">
              <a:extLst>
                <a:ext uri="{FF2B5EF4-FFF2-40B4-BE49-F238E27FC236}">
                  <a16:creationId xmlns="" xmlns:a16="http://schemas.microsoft.com/office/drawing/2014/main" id="{9FD8E826-DCE3-4095-87FC-E64EBAE76285}"/>
                </a:ext>
              </a:extLst>
            </p:cNvPr>
            <p:cNvSpPr/>
            <p:nvPr/>
          </p:nvSpPr>
          <p:spPr>
            <a:xfrm>
              <a:off x="1792250" y="5428393"/>
              <a:ext cx="723900" cy="72389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600" b="1" dirty="0"/>
                <a:t>Text</a:t>
              </a:r>
              <a:endParaRPr sz="1600" b="1" dirty="0"/>
            </a:p>
          </p:txBody>
        </p:sp>
        <p:sp>
          <p:nvSpPr>
            <p:cNvPr id="12" name="îṧḻïḍé">
              <a:extLst>
                <a:ext uri="{FF2B5EF4-FFF2-40B4-BE49-F238E27FC236}">
                  <a16:creationId xmlns="" xmlns:a16="http://schemas.microsoft.com/office/drawing/2014/main" id="{C6014BEE-F77E-4512-B7FF-4A131334236D}"/>
                </a:ext>
              </a:extLst>
            </p:cNvPr>
            <p:cNvSpPr/>
            <p:nvPr/>
          </p:nvSpPr>
          <p:spPr>
            <a:xfrm>
              <a:off x="5449183" y="4487063"/>
              <a:ext cx="723900" cy="72389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600" b="1" dirty="0"/>
                <a:t>Text</a:t>
              </a:r>
              <a:endParaRPr sz="1600" b="1" dirty="0"/>
            </a:p>
          </p:txBody>
        </p:sp>
        <p:sp>
          <p:nvSpPr>
            <p:cNvPr id="13" name="iṡlïḓé">
              <a:extLst>
                <a:ext uri="{FF2B5EF4-FFF2-40B4-BE49-F238E27FC236}">
                  <a16:creationId xmlns="" xmlns:a16="http://schemas.microsoft.com/office/drawing/2014/main" id="{63149A30-4BDD-415D-81D4-325A3C208F8C}"/>
                </a:ext>
              </a:extLst>
            </p:cNvPr>
            <p:cNvSpPr/>
            <p:nvPr/>
          </p:nvSpPr>
          <p:spPr>
            <a:xfrm>
              <a:off x="9269471" y="3481223"/>
              <a:ext cx="723900" cy="723894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600" b="1" dirty="0"/>
                <a:t>Text</a:t>
              </a:r>
              <a:endParaRPr sz="1600" b="1" dirty="0"/>
            </a:p>
          </p:txBody>
        </p:sp>
        <p:sp>
          <p:nvSpPr>
            <p:cNvPr id="14" name="i$ľïḋè">
              <a:extLst>
                <a:ext uri="{FF2B5EF4-FFF2-40B4-BE49-F238E27FC236}">
                  <a16:creationId xmlns="" xmlns:a16="http://schemas.microsoft.com/office/drawing/2014/main" id="{D1C82E58-9266-4A1B-94B3-319D9509F73F}"/>
                </a:ext>
              </a:extLst>
            </p:cNvPr>
            <p:cNvSpPr txBox="1"/>
            <p:nvPr/>
          </p:nvSpPr>
          <p:spPr>
            <a:xfrm>
              <a:off x="679622" y="4132234"/>
              <a:ext cx="2949156" cy="830369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 lnSpcReduction="10000"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100" dirty="0"/>
                <a:t>Supporting text here.</a:t>
              </a:r>
            </a:p>
            <a:p>
              <a:pPr algn="ctr">
                <a:lnSpc>
                  <a:spcPct val="150000"/>
                </a:lnSpc>
              </a:pPr>
              <a:r>
                <a:rPr lang="en-US" altLang="zh-CN" sz="1100" dirty="0"/>
                <a:t>When you copy &amp; paste, choose "keep text only" option.</a:t>
              </a:r>
            </a:p>
          </p:txBody>
        </p:sp>
        <p:sp>
          <p:nvSpPr>
            <p:cNvPr id="15" name="ïṩḻiḍé">
              <a:extLst>
                <a:ext uri="{FF2B5EF4-FFF2-40B4-BE49-F238E27FC236}">
                  <a16:creationId xmlns="" xmlns:a16="http://schemas.microsoft.com/office/drawing/2014/main" id="{D6700DDA-6373-4E2F-96BD-50A3C48BC646}"/>
                </a:ext>
              </a:extLst>
            </p:cNvPr>
            <p:cNvSpPr txBox="1"/>
            <p:nvPr/>
          </p:nvSpPr>
          <p:spPr>
            <a:xfrm>
              <a:off x="679622" y="3678034"/>
              <a:ext cx="2949156" cy="454199"/>
            </a:xfrm>
            <a:prstGeom prst="rect">
              <a:avLst/>
            </a:prstGeom>
            <a:noFill/>
          </p:spPr>
          <p:txBody>
            <a:bodyPr wrap="none" rtlCol="0" anchor="b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en-US" altLang="zh-CN" b="1" dirty="0"/>
                <a:t>Text here</a:t>
              </a:r>
              <a:endParaRPr lang="zh-CN" altLang="en-US" b="1" dirty="0"/>
            </a:p>
          </p:txBody>
        </p:sp>
        <p:sp>
          <p:nvSpPr>
            <p:cNvPr id="16" name="ïṡļiḍé">
              <a:extLst>
                <a:ext uri="{FF2B5EF4-FFF2-40B4-BE49-F238E27FC236}">
                  <a16:creationId xmlns="" xmlns:a16="http://schemas.microsoft.com/office/drawing/2014/main" id="{3A8FEAAE-9D91-4097-AF0E-F37480F38B9C}"/>
                </a:ext>
              </a:extLst>
            </p:cNvPr>
            <p:cNvSpPr txBox="1"/>
            <p:nvPr/>
          </p:nvSpPr>
          <p:spPr>
            <a:xfrm>
              <a:off x="4336555" y="3099847"/>
              <a:ext cx="2949156" cy="830369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 lnSpcReduction="10000"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100" dirty="0"/>
                <a:t>Supporting text here.</a:t>
              </a:r>
            </a:p>
            <a:p>
              <a:pPr algn="ctr">
                <a:lnSpc>
                  <a:spcPct val="150000"/>
                </a:lnSpc>
              </a:pPr>
              <a:r>
                <a:rPr lang="en-US" altLang="zh-CN" sz="1100" dirty="0"/>
                <a:t>When you copy &amp; paste, choose "keep text only" option.</a:t>
              </a:r>
            </a:p>
          </p:txBody>
        </p:sp>
        <p:sp>
          <p:nvSpPr>
            <p:cNvPr id="17" name="íšḻïďê">
              <a:extLst>
                <a:ext uri="{FF2B5EF4-FFF2-40B4-BE49-F238E27FC236}">
                  <a16:creationId xmlns="" xmlns:a16="http://schemas.microsoft.com/office/drawing/2014/main" id="{EC31ACCB-B211-4EB5-B9C5-BB6B77542EA2}"/>
                </a:ext>
              </a:extLst>
            </p:cNvPr>
            <p:cNvSpPr txBox="1"/>
            <p:nvPr/>
          </p:nvSpPr>
          <p:spPr>
            <a:xfrm>
              <a:off x="4336555" y="2645647"/>
              <a:ext cx="2949156" cy="454199"/>
            </a:xfrm>
            <a:prstGeom prst="rect">
              <a:avLst/>
            </a:prstGeom>
            <a:noFill/>
          </p:spPr>
          <p:txBody>
            <a:bodyPr wrap="none" rtlCol="0" anchor="b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en-US" altLang="zh-CN" b="1" dirty="0"/>
                <a:t>Text here</a:t>
              </a:r>
              <a:endParaRPr lang="zh-CN" altLang="en-US" b="1" dirty="0"/>
            </a:p>
          </p:txBody>
        </p:sp>
        <p:sp>
          <p:nvSpPr>
            <p:cNvPr id="18" name="îšḷîḓé">
              <a:extLst>
                <a:ext uri="{FF2B5EF4-FFF2-40B4-BE49-F238E27FC236}">
                  <a16:creationId xmlns="" xmlns:a16="http://schemas.microsoft.com/office/drawing/2014/main" id="{89117E88-D693-41C6-9E51-4AC50669AB26}"/>
                </a:ext>
              </a:extLst>
            </p:cNvPr>
            <p:cNvSpPr txBox="1"/>
            <p:nvPr/>
          </p:nvSpPr>
          <p:spPr>
            <a:xfrm>
              <a:off x="8156843" y="2269478"/>
              <a:ext cx="2949156" cy="830369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 lnSpcReduction="10000"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100" dirty="0"/>
                <a:t>Supporting text here.</a:t>
              </a:r>
            </a:p>
            <a:p>
              <a:pPr algn="ctr">
                <a:lnSpc>
                  <a:spcPct val="150000"/>
                </a:lnSpc>
              </a:pPr>
              <a:r>
                <a:rPr lang="en-US" altLang="zh-CN" sz="1100" dirty="0"/>
                <a:t>When you copy &amp; paste, choose "keep text only" option.</a:t>
              </a:r>
            </a:p>
          </p:txBody>
        </p:sp>
        <p:sp>
          <p:nvSpPr>
            <p:cNvPr id="19" name="ïsļïḑé">
              <a:extLst>
                <a:ext uri="{FF2B5EF4-FFF2-40B4-BE49-F238E27FC236}">
                  <a16:creationId xmlns="" xmlns:a16="http://schemas.microsoft.com/office/drawing/2014/main" id="{E4F33950-8088-4CEA-8F72-562E7824AF97}"/>
                </a:ext>
              </a:extLst>
            </p:cNvPr>
            <p:cNvSpPr txBox="1"/>
            <p:nvPr/>
          </p:nvSpPr>
          <p:spPr>
            <a:xfrm>
              <a:off x="8156843" y="1815278"/>
              <a:ext cx="2949156" cy="454199"/>
            </a:xfrm>
            <a:prstGeom prst="rect">
              <a:avLst/>
            </a:prstGeom>
            <a:noFill/>
          </p:spPr>
          <p:txBody>
            <a:bodyPr wrap="none" rtlCol="0" anchor="b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en-US" altLang="zh-CN" b="1" dirty="0">
                  <a:solidFill>
                    <a:schemeClr val="accent3"/>
                  </a:solidFill>
                </a:rPr>
                <a:t>Text here</a:t>
              </a:r>
              <a:endParaRPr lang="zh-CN" altLang="en-US" b="1" dirty="0">
                <a:solidFill>
                  <a:schemeClr val="accent3"/>
                </a:solidFill>
              </a:endParaRPr>
            </a:p>
          </p:txBody>
        </p:sp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C267B749-00AE-4CAD-B086-AEF62954B798}"/>
                </a:ext>
              </a:extLst>
            </p:cNvPr>
            <p:cNvCxnSpPr/>
            <p:nvPr/>
          </p:nvCxnSpPr>
          <p:spPr>
            <a:xfrm>
              <a:off x="3846000" y="2124000"/>
              <a:ext cx="0" cy="261000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="" xmlns:a16="http://schemas.microsoft.com/office/drawing/2014/main" id="{46254955-3ED5-4DA3-A88D-CF3548F37B2E}"/>
                </a:ext>
              </a:extLst>
            </p:cNvPr>
            <p:cNvCxnSpPr>
              <a:cxnSpLocks/>
            </p:cNvCxnSpPr>
            <p:nvPr/>
          </p:nvCxnSpPr>
          <p:spPr>
            <a:xfrm>
              <a:off x="7735665" y="1907458"/>
              <a:ext cx="0" cy="1759974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ïšḷïḓé">
              <a:extLst>
                <a:ext uri="{FF2B5EF4-FFF2-40B4-BE49-F238E27FC236}">
                  <a16:creationId xmlns="" xmlns:a16="http://schemas.microsoft.com/office/drawing/2014/main" id="{D9100DFC-A7AA-4E45-A0D6-139D09105370}"/>
                </a:ext>
              </a:extLst>
            </p:cNvPr>
            <p:cNvSpPr txBox="1"/>
            <p:nvPr/>
          </p:nvSpPr>
          <p:spPr>
            <a:xfrm>
              <a:off x="679450" y="1136415"/>
              <a:ext cx="5314438" cy="1468059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 fontScale="92500"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dirty="0"/>
                <a:t>Unified fonts make reading more fluent.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700" b="1" dirty="0"/>
                <a:t>Theme color makes PPT more convenient to change.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400" dirty="0"/>
                <a:t>Adjust the spacing to adapt to Chinese typesetting, use the reference line in PPT.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9016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517FAF2-2CC5-4306-BBCB-D56DAD9E1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633D66EC-CF4E-4266-8B86-45881CF5F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69924" y="6240463"/>
            <a:ext cx="4140201" cy="206381"/>
          </a:xfrm>
        </p:spPr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247CD5B-D98C-446C-A5E8-8EC903E76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240463"/>
            <a:ext cx="2909888" cy="206381"/>
          </a:xfrm>
        </p:spPr>
        <p:txBody>
          <a:bodyPr/>
          <a:lstStyle/>
          <a:p>
            <a:fld id="{5DD3DB80-B894-403A-B48E-6FDC1A72010E}" type="slidenum">
              <a:rPr lang="zh-CN" altLang="en-US" smtClean="0"/>
              <a:pPr/>
              <a:t>29</a:t>
            </a:fld>
            <a:endParaRPr lang="zh-CN" altLang="en-US"/>
          </a:p>
        </p:txBody>
      </p:sp>
      <p:grpSp>
        <p:nvGrpSpPr>
          <p:cNvPr id="53" name="21082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1CE34DE3-ED82-4752-A324-8491111F6BED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73099" y="1673225"/>
            <a:ext cx="10845801" cy="3306456"/>
            <a:chOff x="673099" y="1673225"/>
            <a:chExt cx="10845801" cy="3306456"/>
          </a:xfrm>
        </p:grpSpPr>
        <p:grpSp>
          <p:nvGrpSpPr>
            <p:cNvPr id="54" name="iṥliďè">
              <a:extLst>
                <a:ext uri="{FF2B5EF4-FFF2-40B4-BE49-F238E27FC236}">
                  <a16:creationId xmlns="" xmlns:a16="http://schemas.microsoft.com/office/drawing/2014/main" id="{6DABDA1F-70D8-443E-8F1B-ABA7A40F83D8}"/>
                </a:ext>
              </a:extLst>
            </p:cNvPr>
            <p:cNvGrpSpPr/>
            <p:nvPr/>
          </p:nvGrpSpPr>
          <p:grpSpPr>
            <a:xfrm>
              <a:off x="714463" y="3383268"/>
              <a:ext cx="3497848" cy="1596413"/>
              <a:chOff x="4369037" y="3383268"/>
              <a:chExt cx="3497848" cy="1596413"/>
            </a:xfrm>
          </p:grpSpPr>
          <p:sp>
            <p:nvSpPr>
              <p:cNvPr id="71" name="ïṥļiḓê">
                <a:extLst>
                  <a:ext uri="{FF2B5EF4-FFF2-40B4-BE49-F238E27FC236}">
                    <a16:creationId xmlns="" xmlns:a16="http://schemas.microsoft.com/office/drawing/2014/main" id="{CC25770C-1BA6-430A-ACDF-C31B294E5063}"/>
                  </a:ext>
                </a:extLst>
              </p:cNvPr>
              <p:cNvSpPr/>
              <p:nvPr/>
            </p:nvSpPr>
            <p:spPr>
              <a:xfrm>
                <a:off x="4369037" y="3427340"/>
                <a:ext cx="3495482" cy="1552341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</a:ln>
              <a:effectLst>
                <a:outerShdw dist="38100" dir="10800000" algn="r" rotWithShape="0">
                  <a:schemeClr val="bg1">
                    <a:lumMod val="6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2" name="îŝḻidé">
                <a:extLst>
                  <a:ext uri="{FF2B5EF4-FFF2-40B4-BE49-F238E27FC236}">
                    <a16:creationId xmlns="" xmlns:a16="http://schemas.microsoft.com/office/drawing/2014/main" id="{74330472-477F-46CA-BD61-B42302CEAC22}"/>
                  </a:ext>
                </a:extLst>
              </p:cNvPr>
              <p:cNvSpPr/>
              <p:nvPr/>
            </p:nvSpPr>
            <p:spPr>
              <a:xfrm flipH="1">
                <a:off x="7304245" y="3441737"/>
                <a:ext cx="562640" cy="740667"/>
              </a:xfrm>
              <a:prstGeom prst="diagStripe">
                <a:avLst>
                  <a:gd name="adj" fmla="val 31417"/>
                </a:avLst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3" name="îṧlíde">
                <a:extLst>
                  <a:ext uri="{FF2B5EF4-FFF2-40B4-BE49-F238E27FC236}">
                    <a16:creationId xmlns="" xmlns:a16="http://schemas.microsoft.com/office/drawing/2014/main" id="{0CCCE170-F563-4A50-9F0D-28E306A8473A}"/>
                  </a:ext>
                </a:extLst>
              </p:cNvPr>
              <p:cNvSpPr/>
              <p:nvPr/>
            </p:nvSpPr>
            <p:spPr>
              <a:xfrm rot="3118606">
                <a:off x="7369857" y="3570357"/>
                <a:ext cx="646331" cy="272153"/>
              </a:xfrm>
              <a:prstGeom prst="rect">
                <a:avLst/>
              </a:prstGeom>
            </p:spPr>
            <p:txBody>
              <a:bodyPr wrap="square" anchor="ctr" anchorCtr="0">
                <a:normAutofit fontScale="85000" lnSpcReduction="20000"/>
              </a:bodyPr>
              <a:lstStyle/>
              <a:p>
                <a:pPr algn="ctr"/>
                <a:r>
                  <a:rPr lang="en-US" altLang="zh-CN" sz="1600" dirty="0">
                    <a:solidFill>
                      <a:schemeClr val="bg1"/>
                    </a:solidFill>
                  </a:rPr>
                  <a:t>30%</a:t>
                </a:r>
                <a:endParaRPr lang="zh-CN" altLang="en-US" sz="16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4" name="íṧḻïďê">
                <a:extLst>
                  <a:ext uri="{FF2B5EF4-FFF2-40B4-BE49-F238E27FC236}">
                    <a16:creationId xmlns="" xmlns:a16="http://schemas.microsoft.com/office/drawing/2014/main" id="{CF08B981-A16A-4AC3-A460-222163EAC891}"/>
                  </a:ext>
                </a:extLst>
              </p:cNvPr>
              <p:cNvSpPr txBox="1"/>
              <p:nvPr/>
            </p:nvSpPr>
            <p:spPr>
              <a:xfrm>
                <a:off x="5258264" y="3663814"/>
                <a:ext cx="2523029" cy="44970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ctr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r>
                  <a:rPr lang="en-US" altLang="zh-CN" b="1" dirty="0"/>
                  <a:t>Text here</a:t>
                </a:r>
                <a:endParaRPr lang="zh-CN" altLang="en-US" b="1" dirty="0"/>
              </a:p>
            </p:txBody>
          </p:sp>
          <p:sp>
            <p:nvSpPr>
              <p:cNvPr id="75" name="íSḷïḑè">
                <a:extLst>
                  <a:ext uri="{FF2B5EF4-FFF2-40B4-BE49-F238E27FC236}">
                    <a16:creationId xmlns="" xmlns:a16="http://schemas.microsoft.com/office/drawing/2014/main" id="{04FCAD64-8427-4E9F-AD3C-8182020AA15E}"/>
                  </a:ext>
                </a:extLst>
              </p:cNvPr>
              <p:cNvSpPr txBox="1"/>
              <p:nvPr/>
            </p:nvSpPr>
            <p:spPr>
              <a:xfrm>
                <a:off x="5258264" y="4113514"/>
                <a:ext cx="2523029" cy="69330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en-US" altLang="zh-CN" sz="1100" dirty="0"/>
                  <a:t>Copy paste fonts. Choose the only option to retain text……</a:t>
                </a:r>
              </a:p>
            </p:txBody>
          </p:sp>
          <p:sp>
            <p:nvSpPr>
              <p:cNvPr id="76" name="íṣḷîďé">
                <a:extLst>
                  <a:ext uri="{FF2B5EF4-FFF2-40B4-BE49-F238E27FC236}">
                    <a16:creationId xmlns="" xmlns:a16="http://schemas.microsoft.com/office/drawing/2014/main" id="{86AE1E3F-CC9B-4185-85A8-F979236D6D0B}"/>
                  </a:ext>
                </a:extLst>
              </p:cNvPr>
              <p:cNvSpPr/>
              <p:nvPr/>
            </p:nvSpPr>
            <p:spPr bwMode="auto">
              <a:xfrm>
                <a:off x="4510233" y="3993157"/>
                <a:ext cx="625410" cy="441826"/>
              </a:xfrm>
              <a:custGeom>
                <a:avLst/>
                <a:gdLst>
                  <a:gd name="connsiteX0" fmla="*/ 390382 w 608536"/>
                  <a:gd name="connsiteY0" fmla="*/ 144692 h 429906"/>
                  <a:gd name="connsiteX1" fmla="*/ 361677 w 608536"/>
                  <a:gd name="connsiteY1" fmla="*/ 184823 h 429906"/>
                  <a:gd name="connsiteX2" fmla="*/ 338714 w 608536"/>
                  <a:gd name="connsiteY2" fmla="*/ 191989 h 429906"/>
                  <a:gd name="connsiteX3" fmla="*/ 337278 w 608536"/>
                  <a:gd name="connsiteY3" fmla="*/ 200589 h 429906"/>
                  <a:gd name="connsiteX4" fmla="*/ 337278 w 608536"/>
                  <a:gd name="connsiteY4" fmla="*/ 202022 h 429906"/>
                  <a:gd name="connsiteX5" fmla="*/ 406169 w 608536"/>
                  <a:gd name="connsiteY5" fmla="*/ 193422 h 429906"/>
                  <a:gd name="connsiteX6" fmla="*/ 354501 w 608536"/>
                  <a:gd name="connsiteY6" fmla="*/ 21434 h 429906"/>
                  <a:gd name="connsiteX7" fmla="*/ 358807 w 608536"/>
                  <a:gd name="connsiteY7" fmla="*/ 21434 h 429906"/>
                  <a:gd name="connsiteX8" fmla="*/ 397558 w 608536"/>
                  <a:gd name="connsiteY8" fmla="*/ 68731 h 429906"/>
                  <a:gd name="connsiteX9" fmla="*/ 396123 w 608536"/>
                  <a:gd name="connsiteY9" fmla="*/ 116028 h 429906"/>
                  <a:gd name="connsiteX10" fmla="*/ 424827 w 608536"/>
                  <a:gd name="connsiteY10" fmla="*/ 105995 h 429906"/>
                  <a:gd name="connsiteX11" fmla="*/ 467884 w 608536"/>
                  <a:gd name="connsiteY11" fmla="*/ 227820 h 429906"/>
                  <a:gd name="connsiteX12" fmla="*/ 430568 w 608536"/>
                  <a:gd name="connsiteY12" fmla="*/ 233553 h 429906"/>
                  <a:gd name="connsiteX13" fmla="*/ 430568 w 608536"/>
                  <a:gd name="connsiteY13" fmla="*/ 234986 h 429906"/>
                  <a:gd name="connsiteX14" fmla="*/ 344455 w 608536"/>
                  <a:gd name="connsiteY14" fmla="*/ 249318 h 429906"/>
                  <a:gd name="connsiteX15" fmla="*/ 345890 w 608536"/>
                  <a:gd name="connsiteY15" fmla="*/ 250752 h 429906"/>
                  <a:gd name="connsiteX16" fmla="*/ 351631 w 608536"/>
                  <a:gd name="connsiteY16" fmla="*/ 295182 h 429906"/>
                  <a:gd name="connsiteX17" fmla="*/ 373159 w 608536"/>
                  <a:gd name="connsiteY17" fmla="*/ 355378 h 429906"/>
                  <a:gd name="connsiteX18" fmla="*/ 413345 w 608536"/>
                  <a:gd name="connsiteY18" fmla="*/ 366844 h 429906"/>
                  <a:gd name="connsiteX19" fmla="*/ 413345 w 608536"/>
                  <a:gd name="connsiteY19" fmla="*/ 329580 h 429906"/>
                  <a:gd name="connsiteX20" fmla="*/ 427698 w 608536"/>
                  <a:gd name="connsiteY20" fmla="*/ 329580 h 429906"/>
                  <a:gd name="connsiteX21" fmla="*/ 427698 w 608536"/>
                  <a:gd name="connsiteY21" fmla="*/ 315247 h 429906"/>
                  <a:gd name="connsiteX22" fmla="*/ 520987 w 608536"/>
                  <a:gd name="connsiteY22" fmla="*/ 315247 h 429906"/>
                  <a:gd name="connsiteX23" fmla="*/ 520987 w 608536"/>
                  <a:gd name="connsiteY23" fmla="*/ 329580 h 429906"/>
                  <a:gd name="connsiteX24" fmla="*/ 528164 w 608536"/>
                  <a:gd name="connsiteY24" fmla="*/ 329580 h 429906"/>
                  <a:gd name="connsiteX25" fmla="*/ 528164 w 608536"/>
                  <a:gd name="connsiteY25" fmla="*/ 385476 h 429906"/>
                  <a:gd name="connsiteX26" fmla="*/ 413345 w 608536"/>
                  <a:gd name="connsiteY26" fmla="*/ 385476 h 429906"/>
                  <a:gd name="connsiteX27" fmla="*/ 413345 w 608536"/>
                  <a:gd name="connsiteY27" fmla="*/ 371143 h 429906"/>
                  <a:gd name="connsiteX28" fmla="*/ 371724 w 608536"/>
                  <a:gd name="connsiteY28" fmla="*/ 361111 h 429906"/>
                  <a:gd name="connsiteX29" fmla="*/ 347325 w 608536"/>
                  <a:gd name="connsiteY29" fmla="*/ 295182 h 429906"/>
                  <a:gd name="connsiteX30" fmla="*/ 341584 w 608536"/>
                  <a:gd name="connsiteY30" fmla="*/ 253618 h 429906"/>
                  <a:gd name="connsiteX31" fmla="*/ 340149 w 608536"/>
                  <a:gd name="connsiteY31" fmla="*/ 250752 h 429906"/>
                  <a:gd name="connsiteX32" fmla="*/ 320056 w 608536"/>
                  <a:gd name="connsiteY32" fmla="*/ 253618 h 429906"/>
                  <a:gd name="connsiteX33" fmla="*/ 312880 w 608536"/>
                  <a:gd name="connsiteY33" fmla="*/ 394075 h 429906"/>
                  <a:gd name="connsiteX34" fmla="*/ 608536 w 608536"/>
                  <a:gd name="connsiteY34" fmla="*/ 394075 h 429906"/>
                  <a:gd name="connsiteX35" fmla="*/ 608536 w 608536"/>
                  <a:gd name="connsiteY35" fmla="*/ 429906 h 429906"/>
                  <a:gd name="connsiteX36" fmla="*/ 0 w 608536"/>
                  <a:gd name="connsiteY36" fmla="*/ 429906 h 429906"/>
                  <a:gd name="connsiteX37" fmla="*/ 0 w 608536"/>
                  <a:gd name="connsiteY37" fmla="*/ 394075 h 429906"/>
                  <a:gd name="connsiteX38" fmla="*/ 137782 w 608536"/>
                  <a:gd name="connsiteY38" fmla="*/ 394075 h 429906"/>
                  <a:gd name="connsiteX39" fmla="*/ 137782 w 608536"/>
                  <a:gd name="connsiteY39" fmla="*/ 391209 h 429906"/>
                  <a:gd name="connsiteX40" fmla="*/ 104771 w 608536"/>
                  <a:gd name="connsiteY40" fmla="*/ 391209 h 429906"/>
                  <a:gd name="connsiteX41" fmla="*/ 110512 w 608536"/>
                  <a:gd name="connsiteY41" fmla="*/ 219221 h 429906"/>
                  <a:gd name="connsiteX42" fmla="*/ 188015 w 608536"/>
                  <a:gd name="connsiteY42" fmla="*/ 204888 h 429906"/>
                  <a:gd name="connsiteX43" fmla="*/ 222460 w 608536"/>
                  <a:gd name="connsiteY43" fmla="*/ 246452 h 429906"/>
                  <a:gd name="connsiteX44" fmla="*/ 259776 w 608536"/>
                  <a:gd name="connsiteY44" fmla="*/ 204888 h 429906"/>
                  <a:gd name="connsiteX45" fmla="*/ 312880 w 608536"/>
                  <a:gd name="connsiteY45" fmla="*/ 204888 h 429906"/>
                  <a:gd name="connsiteX46" fmla="*/ 332973 w 608536"/>
                  <a:gd name="connsiteY46" fmla="*/ 202022 h 429906"/>
                  <a:gd name="connsiteX47" fmla="*/ 332973 w 608536"/>
                  <a:gd name="connsiteY47" fmla="*/ 200589 h 429906"/>
                  <a:gd name="connsiteX48" fmla="*/ 334408 w 608536"/>
                  <a:gd name="connsiteY48" fmla="*/ 191989 h 429906"/>
                  <a:gd name="connsiteX49" fmla="*/ 321491 w 608536"/>
                  <a:gd name="connsiteY49" fmla="*/ 180523 h 429906"/>
                  <a:gd name="connsiteX50" fmla="*/ 334408 w 608536"/>
                  <a:gd name="connsiteY50" fmla="*/ 136093 h 429906"/>
                  <a:gd name="connsiteX51" fmla="*/ 338714 w 608536"/>
                  <a:gd name="connsiteY51" fmla="*/ 134660 h 429906"/>
                  <a:gd name="connsiteX52" fmla="*/ 361677 w 608536"/>
                  <a:gd name="connsiteY52" fmla="*/ 100262 h 429906"/>
                  <a:gd name="connsiteX53" fmla="*/ 350195 w 608536"/>
                  <a:gd name="connsiteY53" fmla="*/ 77330 h 429906"/>
                  <a:gd name="connsiteX54" fmla="*/ 343019 w 608536"/>
                  <a:gd name="connsiteY54" fmla="*/ 74464 h 429906"/>
                  <a:gd name="connsiteX55" fmla="*/ 347325 w 608536"/>
                  <a:gd name="connsiteY55" fmla="*/ 27167 h 429906"/>
                  <a:gd name="connsiteX56" fmla="*/ 347325 w 608536"/>
                  <a:gd name="connsiteY56" fmla="*/ 25734 h 429906"/>
                  <a:gd name="connsiteX57" fmla="*/ 350195 w 608536"/>
                  <a:gd name="connsiteY57" fmla="*/ 25734 h 429906"/>
                  <a:gd name="connsiteX58" fmla="*/ 354501 w 608536"/>
                  <a:gd name="connsiteY58" fmla="*/ 21434 h 429906"/>
                  <a:gd name="connsiteX59" fmla="*/ 224609 w 608536"/>
                  <a:gd name="connsiteY59" fmla="*/ 0 h 429906"/>
                  <a:gd name="connsiteX60" fmla="*/ 320016 w 608536"/>
                  <a:gd name="connsiteY60" fmla="*/ 95292 h 429906"/>
                  <a:gd name="connsiteX61" fmla="*/ 224609 w 608536"/>
                  <a:gd name="connsiteY61" fmla="*/ 190584 h 429906"/>
                  <a:gd name="connsiteX62" fmla="*/ 129202 w 608536"/>
                  <a:gd name="connsiteY62" fmla="*/ 95292 h 429906"/>
                  <a:gd name="connsiteX63" fmla="*/ 224609 w 608536"/>
                  <a:gd name="connsiteY63" fmla="*/ 0 h 429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</a:cxnLst>
                <a:rect l="l" t="t" r="r" b="b"/>
                <a:pathLst>
                  <a:path w="608536" h="429906">
                    <a:moveTo>
                      <a:pt x="390382" y="144692"/>
                    </a:moveTo>
                    <a:cubicBezTo>
                      <a:pt x="384641" y="161891"/>
                      <a:pt x="374594" y="176224"/>
                      <a:pt x="361677" y="184823"/>
                    </a:cubicBezTo>
                    <a:cubicBezTo>
                      <a:pt x="355936" y="187689"/>
                      <a:pt x="347325" y="191989"/>
                      <a:pt x="338714" y="191989"/>
                    </a:cubicBezTo>
                    <a:cubicBezTo>
                      <a:pt x="338714" y="194856"/>
                      <a:pt x="338714" y="197722"/>
                      <a:pt x="337278" y="200589"/>
                    </a:cubicBezTo>
                    <a:cubicBezTo>
                      <a:pt x="337278" y="202022"/>
                      <a:pt x="337278" y="202022"/>
                      <a:pt x="337278" y="202022"/>
                    </a:cubicBezTo>
                    <a:lnTo>
                      <a:pt x="406169" y="193422"/>
                    </a:lnTo>
                    <a:close/>
                    <a:moveTo>
                      <a:pt x="354501" y="21434"/>
                    </a:moveTo>
                    <a:cubicBezTo>
                      <a:pt x="355936" y="20001"/>
                      <a:pt x="357372" y="20001"/>
                      <a:pt x="358807" y="21434"/>
                    </a:cubicBezTo>
                    <a:cubicBezTo>
                      <a:pt x="383206" y="28600"/>
                      <a:pt x="396123" y="42933"/>
                      <a:pt x="397558" y="68731"/>
                    </a:cubicBezTo>
                    <a:cubicBezTo>
                      <a:pt x="398993" y="83063"/>
                      <a:pt x="398993" y="100262"/>
                      <a:pt x="396123" y="116028"/>
                    </a:cubicBezTo>
                    <a:lnTo>
                      <a:pt x="424827" y="105995"/>
                    </a:lnTo>
                    <a:lnTo>
                      <a:pt x="467884" y="227820"/>
                    </a:lnTo>
                    <a:lnTo>
                      <a:pt x="430568" y="233553"/>
                    </a:lnTo>
                    <a:lnTo>
                      <a:pt x="430568" y="234986"/>
                    </a:lnTo>
                    <a:lnTo>
                      <a:pt x="344455" y="249318"/>
                    </a:lnTo>
                    <a:cubicBezTo>
                      <a:pt x="344455" y="250752"/>
                      <a:pt x="344455" y="250752"/>
                      <a:pt x="345890" y="250752"/>
                    </a:cubicBezTo>
                    <a:cubicBezTo>
                      <a:pt x="351631" y="262218"/>
                      <a:pt x="351631" y="277983"/>
                      <a:pt x="351631" y="295182"/>
                    </a:cubicBezTo>
                    <a:cubicBezTo>
                      <a:pt x="351631" y="320980"/>
                      <a:pt x="353066" y="348212"/>
                      <a:pt x="373159" y="355378"/>
                    </a:cubicBezTo>
                    <a:cubicBezTo>
                      <a:pt x="388947" y="362544"/>
                      <a:pt x="401864" y="365410"/>
                      <a:pt x="413345" y="366844"/>
                    </a:cubicBezTo>
                    <a:lnTo>
                      <a:pt x="413345" y="329580"/>
                    </a:lnTo>
                    <a:lnTo>
                      <a:pt x="427698" y="329580"/>
                    </a:lnTo>
                    <a:lnTo>
                      <a:pt x="427698" y="315247"/>
                    </a:lnTo>
                    <a:lnTo>
                      <a:pt x="520987" y="315247"/>
                    </a:lnTo>
                    <a:lnTo>
                      <a:pt x="520987" y="329580"/>
                    </a:lnTo>
                    <a:lnTo>
                      <a:pt x="528164" y="329580"/>
                    </a:lnTo>
                    <a:lnTo>
                      <a:pt x="528164" y="385476"/>
                    </a:lnTo>
                    <a:lnTo>
                      <a:pt x="413345" y="385476"/>
                    </a:lnTo>
                    <a:lnTo>
                      <a:pt x="413345" y="371143"/>
                    </a:lnTo>
                    <a:cubicBezTo>
                      <a:pt x="401864" y="369710"/>
                      <a:pt x="387511" y="366844"/>
                      <a:pt x="371724" y="361111"/>
                    </a:cubicBezTo>
                    <a:cubicBezTo>
                      <a:pt x="347325" y="351078"/>
                      <a:pt x="347325" y="322413"/>
                      <a:pt x="347325" y="295182"/>
                    </a:cubicBezTo>
                    <a:cubicBezTo>
                      <a:pt x="347325" y="279416"/>
                      <a:pt x="345890" y="263651"/>
                      <a:pt x="341584" y="253618"/>
                    </a:cubicBezTo>
                    <a:cubicBezTo>
                      <a:pt x="340149" y="252185"/>
                      <a:pt x="340149" y="252185"/>
                      <a:pt x="340149" y="250752"/>
                    </a:cubicBezTo>
                    <a:lnTo>
                      <a:pt x="320056" y="253618"/>
                    </a:lnTo>
                    <a:lnTo>
                      <a:pt x="312880" y="394075"/>
                    </a:lnTo>
                    <a:lnTo>
                      <a:pt x="608536" y="394075"/>
                    </a:lnTo>
                    <a:lnTo>
                      <a:pt x="608536" y="429906"/>
                    </a:lnTo>
                    <a:lnTo>
                      <a:pt x="0" y="429906"/>
                    </a:lnTo>
                    <a:lnTo>
                      <a:pt x="0" y="394075"/>
                    </a:lnTo>
                    <a:lnTo>
                      <a:pt x="137782" y="394075"/>
                    </a:lnTo>
                    <a:lnTo>
                      <a:pt x="137782" y="391209"/>
                    </a:lnTo>
                    <a:lnTo>
                      <a:pt x="104771" y="391209"/>
                    </a:lnTo>
                    <a:lnTo>
                      <a:pt x="110512" y="219221"/>
                    </a:lnTo>
                    <a:lnTo>
                      <a:pt x="188015" y="204888"/>
                    </a:lnTo>
                    <a:lnTo>
                      <a:pt x="222460" y="246452"/>
                    </a:lnTo>
                    <a:lnTo>
                      <a:pt x="259776" y="204888"/>
                    </a:lnTo>
                    <a:lnTo>
                      <a:pt x="312880" y="204888"/>
                    </a:lnTo>
                    <a:lnTo>
                      <a:pt x="332973" y="202022"/>
                    </a:lnTo>
                    <a:cubicBezTo>
                      <a:pt x="332973" y="202022"/>
                      <a:pt x="332973" y="200589"/>
                      <a:pt x="332973" y="200589"/>
                    </a:cubicBezTo>
                    <a:cubicBezTo>
                      <a:pt x="332973" y="197722"/>
                      <a:pt x="334408" y="194856"/>
                      <a:pt x="334408" y="191989"/>
                    </a:cubicBezTo>
                    <a:cubicBezTo>
                      <a:pt x="327232" y="190556"/>
                      <a:pt x="322926" y="187689"/>
                      <a:pt x="321491" y="180523"/>
                    </a:cubicBezTo>
                    <a:cubicBezTo>
                      <a:pt x="317185" y="166191"/>
                      <a:pt x="325797" y="144692"/>
                      <a:pt x="334408" y="136093"/>
                    </a:cubicBezTo>
                    <a:cubicBezTo>
                      <a:pt x="335843" y="134660"/>
                      <a:pt x="337278" y="133227"/>
                      <a:pt x="338714" y="134660"/>
                    </a:cubicBezTo>
                    <a:cubicBezTo>
                      <a:pt x="360242" y="138959"/>
                      <a:pt x="358807" y="116028"/>
                      <a:pt x="361677" y="100262"/>
                    </a:cubicBezTo>
                    <a:cubicBezTo>
                      <a:pt x="364548" y="87363"/>
                      <a:pt x="364548" y="77330"/>
                      <a:pt x="350195" y="77330"/>
                    </a:cubicBezTo>
                    <a:cubicBezTo>
                      <a:pt x="347325" y="77330"/>
                      <a:pt x="345890" y="75897"/>
                      <a:pt x="343019" y="74464"/>
                    </a:cubicBezTo>
                    <a:cubicBezTo>
                      <a:pt x="335843" y="70164"/>
                      <a:pt x="343019" y="35767"/>
                      <a:pt x="347325" y="27167"/>
                    </a:cubicBezTo>
                    <a:cubicBezTo>
                      <a:pt x="347325" y="27167"/>
                      <a:pt x="347325" y="27167"/>
                      <a:pt x="347325" y="25734"/>
                    </a:cubicBezTo>
                    <a:cubicBezTo>
                      <a:pt x="348760" y="25734"/>
                      <a:pt x="348760" y="25734"/>
                      <a:pt x="350195" y="25734"/>
                    </a:cubicBezTo>
                    <a:cubicBezTo>
                      <a:pt x="351631" y="22867"/>
                      <a:pt x="353066" y="22867"/>
                      <a:pt x="354501" y="21434"/>
                    </a:cubicBezTo>
                    <a:close/>
                    <a:moveTo>
                      <a:pt x="224609" y="0"/>
                    </a:moveTo>
                    <a:cubicBezTo>
                      <a:pt x="277301" y="0"/>
                      <a:pt x="320016" y="42664"/>
                      <a:pt x="320016" y="95292"/>
                    </a:cubicBezTo>
                    <a:cubicBezTo>
                      <a:pt x="320016" y="147920"/>
                      <a:pt x="277301" y="190584"/>
                      <a:pt x="224609" y="190584"/>
                    </a:cubicBezTo>
                    <a:cubicBezTo>
                      <a:pt x="171917" y="190584"/>
                      <a:pt x="129202" y="147920"/>
                      <a:pt x="129202" y="95292"/>
                    </a:cubicBezTo>
                    <a:cubicBezTo>
                      <a:pt x="129202" y="42664"/>
                      <a:pt x="171917" y="0"/>
                      <a:pt x="224609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 sz="2400"/>
              </a:p>
            </p:txBody>
          </p:sp>
        </p:grpSp>
        <p:grpSp>
          <p:nvGrpSpPr>
            <p:cNvPr id="55" name="ïŝľiḑè">
              <a:extLst>
                <a:ext uri="{FF2B5EF4-FFF2-40B4-BE49-F238E27FC236}">
                  <a16:creationId xmlns="" xmlns:a16="http://schemas.microsoft.com/office/drawing/2014/main" id="{35F1A87D-F6E2-4CCD-A63A-AFA54DF9DA71}"/>
                </a:ext>
              </a:extLst>
            </p:cNvPr>
            <p:cNvGrpSpPr/>
            <p:nvPr/>
          </p:nvGrpSpPr>
          <p:grpSpPr>
            <a:xfrm>
              <a:off x="8021051" y="3383268"/>
              <a:ext cx="3497848" cy="1596413"/>
              <a:chOff x="8021051" y="3383268"/>
              <a:chExt cx="3497848" cy="1596413"/>
            </a:xfrm>
          </p:grpSpPr>
          <p:sp>
            <p:nvSpPr>
              <p:cNvPr id="65" name="íşļîḓé">
                <a:extLst>
                  <a:ext uri="{FF2B5EF4-FFF2-40B4-BE49-F238E27FC236}">
                    <a16:creationId xmlns="" xmlns:a16="http://schemas.microsoft.com/office/drawing/2014/main" id="{7EA6D1BD-BE42-487B-AA06-D49ED1D5DB51}"/>
                  </a:ext>
                </a:extLst>
              </p:cNvPr>
              <p:cNvSpPr/>
              <p:nvPr/>
            </p:nvSpPr>
            <p:spPr>
              <a:xfrm>
                <a:off x="8021051" y="3427340"/>
                <a:ext cx="3495482" cy="1552341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</a:ln>
              <a:effectLst>
                <a:outerShdw dist="38100" dir="10800000" algn="r" rotWithShape="0">
                  <a:schemeClr val="bg1">
                    <a:lumMod val="6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6" name="íṡļîḓe">
                <a:extLst>
                  <a:ext uri="{FF2B5EF4-FFF2-40B4-BE49-F238E27FC236}">
                    <a16:creationId xmlns="" xmlns:a16="http://schemas.microsoft.com/office/drawing/2014/main" id="{345C43F8-34DE-4AEE-B120-BF51347507B1}"/>
                  </a:ext>
                </a:extLst>
              </p:cNvPr>
              <p:cNvSpPr/>
              <p:nvPr/>
            </p:nvSpPr>
            <p:spPr>
              <a:xfrm flipH="1">
                <a:off x="10956259" y="3441737"/>
                <a:ext cx="562640" cy="740667"/>
              </a:xfrm>
              <a:prstGeom prst="diagStripe">
                <a:avLst>
                  <a:gd name="adj" fmla="val 31417"/>
                </a:avLst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7" name="íṩlíḋè">
                <a:extLst>
                  <a:ext uri="{FF2B5EF4-FFF2-40B4-BE49-F238E27FC236}">
                    <a16:creationId xmlns="" xmlns:a16="http://schemas.microsoft.com/office/drawing/2014/main" id="{ABE876AD-5B81-44EC-920B-F6F588BD2BC1}"/>
                  </a:ext>
                </a:extLst>
              </p:cNvPr>
              <p:cNvSpPr/>
              <p:nvPr/>
            </p:nvSpPr>
            <p:spPr>
              <a:xfrm rot="3118606">
                <a:off x="11021871" y="3570357"/>
                <a:ext cx="646331" cy="272153"/>
              </a:xfrm>
              <a:prstGeom prst="rect">
                <a:avLst/>
              </a:prstGeom>
            </p:spPr>
            <p:txBody>
              <a:bodyPr wrap="square" anchor="ctr" anchorCtr="0">
                <a:normAutofit fontScale="85000" lnSpcReduction="20000"/>
              </a:bodyPr>
              <a:lstStyle/>
              <a:p>
                <a:pPr algn="ctr"/>
                <a:r>
                  <a:rPr lang="en-US" altLang="zh-CN" sz="1600" dirty="0">
                    <a:solidFill>
                      <a:schemeClr val="bg1"/>
                    </a:solidFill>
                  </a:rPr>
                  <a:t>20%</a:t>
                </a:r>
                <a:endParaRPr lang="zh-CN" altLang="en-US" sz="16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68" name="îşḷïḓé">
                <a:extLst>
                  <a:ext uri="{FF2B5EF4-FFF2-40B4-BE49-F238E27FC236}">
                    <a16:creationId xmlns="" xmlns:a16="http://schemas.microsoft.com/office/drawing/2014/main" id="{47B73AE7-E5DC-47E1-AEAE-3A0A87FA6E73}"/>
                  </a:ext>
                </a:extLst>
              </p:cNvPr>
              <p:cNvSpPr txBox="1"/>
              <p:nvPr/>
            </p:nvSpPr>
            <p:spPr>
              <a:xfrm>
                <a:off x="8910278" y="3663814"/>
                <a:ext cx="2523029" cy="44970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ctr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r>
                  <a:rPr lang="en-US" altLang="zh-CN" b="1" dirty="0"/>
                  <a:t>Text here</a:t>
                </a:r>
                <a:endParaRPr lang="zh-CN" altLang="en-US" b="1" dirty="0"/>
              </a:p>
            </p:txBody>
          </p:sp>
          <p:sp>
            <p:nvSpPr>
              <p:cNvPr id="69" name="iṧ1íḓè">
                <a:extLst>
                  <a:ext uri="{FF2B5EF4-FFF2-40B4-BE49-F238E27FC236}">
                    <a16:creationId xmlns="" xmlns:a16="http://schemas.microsoft.com/office/drawing/2014/main" id="{BC4D3FEE-EAE1-48C7-BDE2-48E10799626D}"/>
                  </a:ext>
                </a:extLst>
              </p:cNvPr>
              <p:cNvSpPr txBox="1"/>
              <p:nvPr/>
            </p:nvSpPr>
            <p:spPr>
              <a:xfrm>
                <a:off x="8910278" y="4113514"/>
                <a:ext cx="2523029" cy="69330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en-US" altLang="zh-CN" sz="1100" dirty="0"/>
                  <a:t>Copy paste fonts. Choose the only option to retain text……</a:t>
                </a:r>
              </a:p>
            </p:txBody>
          </p:sp>
          <p:sp>
            <p:nvSpPr>
              <p:cNvPr id="70" name="ï$ḻîde">
                <a:extLst>
                  <a:ext uri="{FF2B5EF4-FFF2-40B4-BE49-F238E27FC236}">
                    <a16:creationId xmlns="" xmlns:a16="http://schemas.microsoft.com/office/drawing/2014/main" id="{40373F6F-560F-4ED4-8009-A68C4F43B369}"/>
                  </a:ext>
                </a:extLst>
              </p:cNvPr>
              <p:cNvSpPr/>
              <p:nvPr/>
            </p:nvSpPr>
            <p:spPr bwMode="auto">
              <a:xfrm>
                <a:off x="8198080" y="3923828"/>
                <a:ext cx="581060" cy="580484"/>
              </a:xfrm>
              <a:custGeom>
                <a:avLst/>
                <a:gdLst>
                  <a:gd name="connsiteX0" fmla="*/ 71957 w 578004"/>
                  <a:gd name="connsiteY0" fmla="*/ 173984 h 577432"/>
                  <a:gd name="connsiteX1" fmla="*/ 85808 w 578004"/>
                  <a:gd name="connsiteY1" fmla="*/ 186884 h 577432"/>
                  <a:gd name="connsiteX2" fmla="*/ 85808 w 578004"/>
                  <a:gd name="connsiteY2" fmla="*/ 298378 h 577432"/>
                  <a:gd name="connsiteX3" fmla="*/ 71957 w 578004"/>
                  <a:gd name="connsiteY3" fmla="*/ 311278 h 577432"/>
                  <a:gd name="connsiteX4" fmla="*/ 59030 w 578004"/>
                  <a:gd name="connsiteY4" fmla="*/ 298378 h 577432"/>
                  <a:gd name="connsiteX5" fmla="*/ 59030 w 578004"/>
                  <a:gd name="connsiteY5" fmla="*/ 186884 h 577432"/>
                  <a:gd name="connsiteX6" fmla="*/ 71957 w 578004"/>
                  <a:gd name="connsiteY6" fmla="*/ 173984 h 577432"/>
                  <a:gd name="connsiteX7" fmla="*/ 254571 w 578004"/>
                  <a:gd name="connsiteY7" fmla="*/ 171273 h 577432"/>
                  <a:gd name="connsiteX8" fmla="*/ 405859 w 578004"/>
                  <a:gd name="connsiteY8" fmla="*/ 203508 h 577432"/>
                  <a:gd name="connsiteX9" fmla="*/ 427999 w 578004"/>
                  <a:gd name="connsiteY9" fmla="*/ 203508 h 577432"/>
                  <a:gd name="connsiteX10" fmla="*/ 446448 w 578004"/>
                  <a:gd name="connsiteY10" fmla="*/ 210876 h 577432"/>
                  <a:gd name="connsiteX11" fmla="*/ 434456 w 578004"/>
                  <a:gd name="connsiteY11" fmla="*/ 301133 h 577432"/>
                  <a:gd name="connsiteX12" fmla="*/ 452906 w 578004"/>
                  <a:gd name="connsiteY12" fmla="*/ 316790 h 577432"/>
                  <a:gd name="connsiteX13" fmla="*/ 472278 w 578004"/>
                  <a:gd name="connsiteY13" fmla="*/ 301133 h 577432"/>
                  <a:gd name="connsiteX14" fmla="*/ 459363 w 578004"/>
                  <a:gd name="connsiteY14" fmla="*/ 210876 h 577432"/>
                  <a:gd name="connsiteX15" fmla="*/ 477813 w 578004"/>
                  <a:gd name="connsiteY15" fmla="*/ 203508 h 577432"/>
                  <a:gd name="connsiteX16" fmla="*/ 503642 w 578004"/>
                  <a:gd name="connsiteY16" fmla="*/ 203508 h 577432"/>
                  <a:gd name="connsiteX17" fmla="*/ 527627 w 578004"/>
                  <a:gd name="connsiteY17" fmla="*/ 220086 h 577432"/>
                  <a:gd name="connsiteX18" fmla="*/ 576519 w 578004"/>
                  <a:gd name="connsiteY18" fmla="*/ 344420 h 577432"/>
                  <a:gd name="connsiteX19" fmla="*/ 561759 w 578004"/>
                  <a:gd name="connsiteY19" fmla="*/ 378497 h 577432"/>
                  <a:gd name="connsiteX20" fmla="*/ 527627 w 578004"/>
                  <a:gd name="connsiteY20" fmla="*/ 363761 h 577432"/>
                  <a:gd name="connsiteX21" fmla="*/ 504565 w 578004"/>
                  <a:gd name="connsiteY21" fmla="*/ 303896 h 577432"/>
                  <a:gd name="connsiteX22" fmla="*/ 504565 w 578004"/>
                  <a:gd name="connsiteY22" fmla="*/ 376655 h 577432"/>
                  <a:gd name="connsiteX23" fmla="*/ 514712 w 578004"/>
                  <a:gd name="connsiteY23" fmla="*/ 548881 h 577432"/>
                  <a:gd name="connsiteX24" fmla="*/ 489805 w 578004"/>
                  <a:gd name="connsiteY24" fmla="*/ 576511 h 577432"/>
                  <a:gd name="connsiteX25" fmla="*/ 487960 w 578004"/>
                  <a:gd name="connsiteY25" fmla="*/ 577432 h 577432"/>
                  <a:gd name="connsiteX26" fmla="*/ 462131 w 578004"/>
                  <a:gd name="connsiteY26" fmla="*/ 552565 h 577432"/>
                  <a:gd name="connsiteX27" fmla="*/ 452906 w 578004"/>
                  <a:gd name="connsiteY27" fmla="*/ 404285 h 577432"/>
                  <a:gd name="connsiteX28" fmla="*/ 444603 w 578004"/>
                  <a:gd name="connsiteY28" fmla="*/ 552565 h 577432"/>
                  <a:gd name="connsiteX29" fmla="*/ 418774 w 578004"/>
                  <a:gd name="connsiteY29" fmla="*/ 577432 h 577432"/>
                  <a:gd name="connsiteX30" fmla="*/ 416929 w 578004"/>
                  <a:gd name="connsiteY30" fmla="*/ 576511 h 577432"/>
                  <a:gd name="connsiteX31" fmla="*/ 392022 w 578004"/>
                  <a:gd name="connsiteY31" fmla="*/ 548881 h 577432"/>
                  <a:gd name="connsiteX32" fmla="*/ 402169 w 578004"/>
                  <a:gd name="connsiteY32" fmla="*/ 376655 h 577432"/>
                  <a:gd name="connsiteX33" fmla="*/ 402169 w 578004"/>
                  <a:gd name="connsiteY33" fmla="*/ 256005 h 577432"/>
                  <a:gd name="connsiteX34" fmla="*/ 397557 w 578004"/>
                  <a:gd name="connsiteY34" fmla="*/ 255084 h 577432"/>
                  <a:gd name="connsiteX35" fmla="*/ 244424 w 578004"/>
                  <a:gd name="connsiteY35" fmla="*/ 222849 h 577432"/>
                  <a:gd name="connsiteX36" fmla="*/ 224129 w 578004"/>
                  <a:gd name="connsiteY36" fmla="*/ 191535 h 577432"/>
                  <a:gd name="connsiteX37" fmla="*/ 254571 w 578004"/>
                  <a:gd name="connsiteY37" fmla="*/ 171273 h 577432"/>
                  <a:gd name="connsiteX38" fmla="*/ 190019 w 578004"/>
                  <a:gd name="connsiteY38" fmla="*/ 134483 h 577432"/>
                  <a:gd name="connsiteX39" fmla="*/ 203869 w 578004"/>
                  <a:gd name="connsiteY39" fmla="*/ 147374 h 577432"/>
                  <a:gd name="connsiteX40" fmla="*/ 203869 w 578004"/>
                  <a:gd name="connsiteY40" fmla="*/ 298387 h 577432"/>
                  <a:gd name="connsiteX41" fmla="*/ 190019 w 578004"/>
                  <a:gd name="connsiteY41" fmla="*/ 311278 h 577432"/>
                  <a:gd name="connsiteX42" fmla="*/ 177091 w 578004"/>
                  <a:gd name="connsiteY42" fmla="*/ 298387 h 577432"/>
                  <a:gd name="connsiteX43" fmla="*/ 177091 w 578004"/>
                  <a:gd name="connsiteY43" fmla="*/ 147374 h 577432"/>
                  <a:gd name="connsiteX44" fmla="*/ 190019 w 578004"/>
                  <a:gd name="connsiteY44" fmla="*/ 134483 h 577432"/>
                  <a:gd name="connsiteX45" fmla="*/ 453380 w 578004"/>
                  <a:gd name="connsiteY45" fmla="*/ 97644 h 577432"/>
                  <a:gd name="connsiteX46" fmla="*/ 499909 w 578004"/>
                  <a:gd name="connsiteY46" fmla="*/ 144099 h 577432"/>
                  <a:gd name="connsiteX47" fmla="*/ 453380 w 578004"/>
                  <a:gd name="connsiteY47" fmla="*/ 190554 h 577432"/>
                  <a:gd name="connsiteX48" fmla="*/ 406851 w 578004"/>
                  <a:gd name="connsiteY48" fmla="*/ 144099 h 577432"/>
                  <a:gd name="connsiteX49" fmla="*/ 453380 w 578004"/>
                  <a:gd name="connsiteY49" fmla="*/ 97644 h 577432"/>
                  <a:gd name="connsiteX50" fmla="*/ 130988 w 578004"/>
                  <a:gd name="connsiteY50" fmla="*/ 81962 h 577432"/>
                  <a:gd name="connsiteX51" fmla="*/ 144839 w 578004"/>
                  <a:gd name="connsiteY51" fmla="*/ 94855 h 577432"/>
                  <a:gd name="connsiteX52" fmla="*/ 144839 w 578004"/>
                  <a:gd name="connsiteY52" fmla="*/ 298385 h 577432"/>
                  <a:gd name="connsiteX53" fmla="*/ 130988 w 578004"/>
                  <a:gd name="connsiteY53" fmla="*/ 311278 h 577432"/>
                  <a:gd name="connsiteX54" fmla="*/ 118061 w 578004"/>
                  <a:gd name="connsiteY54" fmla="*/ 298385 h 577432"/>
                  <a:gd name="connsiteX55" fmla="*/ 118061 w 578004"/>
                  <a:gd name="connsiteY55" fmla="*/ 94855 h 577432"/>
                  <a:gd name="connsiteX56" fmla="*/ 130988 w 578004"/>
                  <a:gd name="connsiteY56" fmla="*/ 81962 h 577432"/>
                  <a:gd name="connsiteX57" fmla="*/ 25828 w 578004"/>
                  <a:gd name="connsiteY57" fmla="*/ 0 h 577432"/>
                  <a:gd name="connsiteX58" fmla="*/ 354210 w 578004"/>
                  <a:gd name="connsiteY58" fmla="*/ 0 h 577432"/>
                  <a:gd name="connsiteX59" fmla="*/ 380960 w 578004"/>
                  <a:gd name="connsiteY59" fmla="*/ 26707 h 577432"/>
                  <a:gd name="connsiteX60" fmla="*/ 368046 w 578004"/>
                  <a:gd name="connsiteY60" fmla="*/ 48810 h 577432"/>
                  <a:gd name="connsiteX61" fmla="*/ 368046 w 578004"/>
                  <a:gd name="connsiteY61" fmla="*/ 168533 h 577432"/>
                  <a:gd name="connsiteX62" fmla="*/ 341296 w 578004"/>
                  <a:gd name="connsiteY62" fmla="*/ 163007 h 577432"/>
                  <a:gd name="connsiteX63" fmla="*/ 341296 w 578004"/>
                  <a:gd name="connsiteY63" fmla="*/ 52494 h 577432"/>
                  <a:gd name="connsiteX64" fmla="*/ 39664 w 578004"/>
                  <a:gd name="connsiteY64" fmla="*/ 52494 h 577432"/>
                  <a:gd name="connsiteX65" fmla="*/ 39664 w 578004"/>
                  <a:gd name="connsiteY65" fmla="*/ 340749 h 577432"/>
                  <a:gd name="connsiteX66" fmla="*/ 341296 w 578004"/>
                  <a:gd name="connsiteY66" fmla="*/ 340749 h 577432"/>
                  <a:gd name="connsiteX67" fmla="*/ 341296 w 578004"/>
                  <a:gd name="connsiteY67" fmla="*/ 269837 h 577432"/>
                  <a:gd name="connsiteX68" fmla="*/ 368046 w 578004"/>
                  <a:gd name="connsiteY68" fmla="*/ 275362 h 577432"/>
                  <a:gd name="connsiteX69" fmla="*/ 368046 w 578004"/>
                  <a:gd name="connsiteY69" fmla="*/ 354563 h 577432"/>
                  <a:gd name="connsiteX70" fmla="*/ 354210 w 578004"/>
                  <a:gd name="connsiteY70" fmla="*/ 367457 h 577432"/>
                  <a:gd name="connsiteX71" fmla="*/ 273959 w 578004"/>
                  <a:gd name="connsiteY71" fmla="*/ 367457 h 577432"/>
                  <a:gd name="connsiteX72" fmla="*/ 321003 w 578004"/>
                  <a:gd name="connsiteY72" fmla="*/ 544278 h 577432"/>
                  <a:gd name="connsiteX73" fmla="*/ 302554 w 578004"/>
                  <a:gd name="connsiteY73" fmla="*/ 576511 h 577432"/>
                  <a:gd name="connsiteX74" fmla="*/ 295175 w 578004"/>
                  <a:gd name="connsiteY74" fmla="*/ 577432 h 577432"/>
                  <a:gd name="connsiteX75" fmla="*/ 270270 w 578004"/>
                  <a:gd name="connsiteY75" fmla="*/ 557171 h 577432"/>
                  <a:gd name="connsiteX76" fmla="*/ 219537 w 578004"/>
                  <a:gd name="connsiteY76" fmla="*/ 367457 h 577432"/>
                  <a:gd name="connsiteX77" fmla="*/ 161423 w 578004"/>
                  <a:gd name="connsiteY77" fmla="*/ 367457 h 577432"/>
                  <a:gd name="connsiteX78" fmla="*/ 110690 w 578004"/>
                  <a:gd name="connsiteY78" fmla="*/ 557171 h 577432"/>
                  <a:gd name="connsiteX79" fmla="*/ 85785 w 578004"/>
                  <a:gd name="connsiteY79" fmla="*/ 577432 h 577432"/>
                  <a:gd name="connsiteX80" fmla="*/ 78406 w 578004"/>
                  <a:gd name="connsiteY80" fmla="*/ 576511 h 577432"/>
                  <a:gd name="connsiteX81" fmla="*/ 59957 w 578004"/>
                  <a:gd name="connsiteY81" fmla="*/ 544278 h 577432"/>
                  <a:gd name="connsiteX82" fmla="*/ 107001 w 578004"/>
                  <a:gd name="connsiteY82" fmla="*/ 367457 h 577432"/>
                  <a:gd name="connsiteX83" fmla="*/ 25828 w 578004"/>
                  <a:gd name="connsiteY83" fmla="*/ 367457 h 577432"/>
                  <a:gd name="connsiteX84" fmla="*/ 12914 w 578004"/>
                  <a:gd name="connsiteY84" fmla="*/ 354563 h 577432"/>
                  <a:gd name="connsiteX85" fmla="*/ 12914 w 578004"/>
                  <a:gd name="connsiteY85" fmla="*/ 48810 h 577432"/>
                  <a:gd name="connsiteX86" fmla="*/ 0 w 578004"/>
                  <a:gd name="connsiteY86" fmla="*/ 26707 h 577432"/>
                  <a:gd name="connsiteX87" fmla="*/ 25828 w 578004"/>
                  <a:gd name="connsiteY87" fmla="*/ 0 h 5774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</a:cxnLst>
                <a:rect l="l" t="t" r="r" b="b"/>
                <a:pathLst>
                  <a:path w="578004" h="577432">
                    <a:moveTo>
                      <a:pt x="71957" y="173984"/>
                    </a:moveTo>
                    <a:cubicBezTo>
                      <a:pt x="79344" y="173984"/>
                      <a:pt x="85808" y="179513"/>
                      <a:pt x="85808" y="186884"/>
                    </a:cubicBezTo>
                    <a:lnTo>
                      <a:pt x="85808" y="298378"/>
                    </a:lnTo>
                    <a:cubicBezTo>
                      <a:pt x="85808" y="305749"/>
                      <a:pt x="79344" y="311278"/>
                      <a:pt x="71957" y="311278"/>
                    </a:cubicBezTo>
                    <a:cubicBezTo>
                      <a:pt x="64570" y="311278"/>
                      <a:pt x="59030" y="305749"/>
                      <a:pt x="59030" y="298378"/>
                    </a:cubicBezTo>
                    <a:lnTo>
                      <a:pt x="59030" y="186884"/>
                    </a:lnTo>
                    <a:cubicBezTo>
                      <a:pt x="59030" y="179513"/>
                      <a:pt x="64570" y="173984"/>
                      <a:pt x="71957" y="173984"/>
                    </a:cubicBezTo>
                    <a:close/>
                    <a:moveTo>
                      <a:pt x="254571" y="171273"/>
                    </a:moveTo>
                    <a:lnTo>
                      <a:pt x="405859" y="203508"/>
                    </a:lnTo>
                    <a:lnTo>
                      <a:pt x="427999" y="203508"/>
                    </a:lnTo>
                    <a:cubicBezTo>
                      <a:pt x="435378" y="203508"/>
                      <a:pt x="441836" y="206271"/>
                      <a:pt x="446448" y="210876"/>
                    </a:cubicBezTo>
                    <a:lnTo>
                      <a:pt x="434456" y="301133"/>
                    </a:lnTo>
                    <a:lnTo>
                      <a:pt x="452906" y="316790"/>
                    </a:lnTo>
                    <a:lnTo>
                      <a:pt x="472278" y="301133"/>
                    </a:lnTo>
                    <a:lnTo>
                      <a:pt x="459363" y="210876"/>
                    </a:lnTo>
                    <a:cubicBezTo>
                      <a:pt x="463976" y="206271"/>
                      <a:pt x="470433" y="203508"/>
                      <a:pt x="477813" y="203508"/>
                    </a:cubicBezTo>
                    <a:lnTo>
                      <a:pt x="503642" y="203508"/>
                    </a:lnTo>
                    <a:cubicBezTo>
                      <a:pt x="514712" y="203508"/>
                      <a:pt x="523937" y="209955"/>
                      <a:pt x="527627" y="220086"/>
                    </a:cubicBezTo>
                    <a:lnTo>
                      <a:pt x="576519" y="344420"/>
                    </a:lnTo>
                    <a:cubicBezTo>
                      <a:pt x="581131" y="358235"/>
                      <a:pt x="574674" y="372971"/>
                      <a:pt x="561759" y="378497"/>
                    </a:cubicBezTo>
                    <a:cubicBezTo>
                      <a:pt x="547922" y="384023"/>
                      <a:pt x="532239" y="377576"/>
                      <a:pt x="527627" y="363761"/>
                    </a:cubicBezTo>
                    <a:lnTo>
                      <a:pt x="504565" y="303896"/>
                    </a:lnTo>
                    <a:lnTo>
                      <a:pt x="504565" y="376655"/>
                    </a:lnTo>
                    <a:lnTo>
                      <a:pt x="514712" y="548881"/>
                    </a:lnTo>
                    <a:cubicBezTo>
                      <a:pt x="514712" y="563617"/>
                      <a:pt x="503642" y="576511"/>
                      <a:pt x="489805" y="576511"/>
                    </a:cubicBezTo>
                    <a:cubicBezTo>
                      <a:pt x="488883" y="577432"/>
                      <a:pt x="488883" y="577432"/>
                      <a:pt x="487960" y="577432"/>
                    </a:cubicBezTo>
                    <a:cubicBezTo>
                      <a:pt x="474123" y="577432"/>
                      <a:pt x="463053" y="566380"/>
                      <a:pt x="462131" y="552565"/>
                    </a:cubicBezTo>
                    <a:lnTo>
                      <a:pt x="452906" y="404285"/>
                    </a:lnTo>
                    <a:lnTo>
                      <a:pt x="444603" y="552565"/>
                    </a:lnTo>
                    <a:cubicBezTo>
                      <a:pt x="443681" y="566380"/>
                      <a:pt x="432611" y="577432"/>
                      <a:pt x="418774" y="577432"/>
                    </a:cubicBezTo>
                    <a:cubicBezTo>
                      <a:pt x="417851" y="577432"/>
                      <a:pt x="416929" y="577432"/>
                      <a:pt x="416929" y="576511"/>
                    </a:cubicBezTo>
                    <a:cubicBezTo>
                      <a:pt x="402169" y="576511"/>
                      <a:pt x="391099" y="563617"/>
                      <a:pt x="392022" y="548881"/>
                    </a:cubicBezTo>
                    <a:lnTo>
                      <a:pt x="402169" y="376655"/>
                    </a:lnTo>
                    <a:lnTo>
                      <a:pt x="402169" y="256005"/>
                    </a:lnTo>
                    <a:cubicBezTo>
                      <a:pt x="400324" y="256005"/>
                      <a:pt x="398479" y="255084"/>
                      <a:pt x="397557" y="255084"/>
                    </a:cubicBezTo>
                    <a:lnTo>
                      <a:pt x="244424" y="222849"/>
                    </a:lnTo>
                    <a:cubicBezTo>
                      <a:pt x="229664" y="219165"/>
                      <a:pt x="220439" y="205350"/>
                      <a:pt x="224129" y="191535"/>
                    </a:cubicBezTo>
                    <a:cubicBezTo>
                      <a:pt x="226897" y="176799"/>
                      <a:pt x="240734" y="168510"/>
                      <a:pt x="254571" y="171273"/>
                    </a:cubicBezTo>
                    <a:close/>
                    <a:moveTo>
                      <a:pt x="190019" y="134483"/>
                    </a:moveTo>
                    <a:cubicBezTo>
                      <a:pt x="197406" y="134483"/>
                      <a:pt x="203869" y="140008"/>
                      <a:pt x="203869" y="147374"/>
                    </a:cubicBezTo>
                    <a:lnTo>
                      <a:pt x="203869" y="298387"/>
                    </a:lnTo>
                    <a:cubicBezTo>
                      <a:pt x="203869" y="305753"/>
                      <a:pt x="197406" y="311278"/>
                      <a:pt x="190019" y="311278"/>
                    </a:cubicBezTo>
                    <a:cubicBezTo>
                      <a:pt x="183555" y="311278"/>
                      <a:pt x="177091" y="305753"/>
                      <a:pt x="177091" y="298387"/>
                    </a:cubicBezTo>
                    <a:lnTo>
                      <a:pt x="177091" y="147374"/>
                    </a:lnTo>
                    <a:cubicBezTo>
                      <a:pt x="177091" y="140008"/>
                      <a:pt x="183555" y="134483"/>
                      <a:pt x="190019" y="134483"/>
                    </a:cubicBezTo>
                    <a:close/>
                    <a:moveTo>
                      <a:pt x="453380" y="97644"/>
                    </a:moveTo>
                    <a:cubicBezTo>
                      <a:pt x="479077" y="97644"/>
                      <a:pt x="499909" y="118443"/>
                      <a:pt x="499909" y="144099"/>
                    </a:cubicBezTo>
                    <a:cubicBezTo>
                      <a:pt x="499909" y="169755"/>
                      <a:pt x="479077" y="190554"/>
                      <a:pt x="453380" y="190554"/>
                    </a:cubicBezTo>
                    <a:cubicBezTo>
                      <a:pt x="427683" y="190554"/>
                      <a:pt x="406851" y="169755"/>
                      <a:pt x="406851" y="144099"/>
                    </a:cubicBezTo>
                    <a:cubicBezTo>
                      <a:pt x="406851" y="118443"/>
                      <a:pt x="427683" y="97644"/>
                      <a:pt x="453380" y="97644"/>
                    </a:cubicBezTo>
                    <a:close/>
                    <a:moveTo>
                      <a:pt x="130988" y="81962"/>
                    </a:moveTo>
                    <a:cubicBezTo>
                      <a:pt x="138375" y="81962"/>
                      <a:pt x="144839" y="87488"/>
                      <a:pt x="144839" y="94855"/>
                    </a:cubicBezTo>
                    <a:lnTo>
                      <a:pt x="144839" y="298385"/>
                    </a:lnTo>
                    <a:cubicBezTo>
                      <a:pt x="144839" y="305752"/>
                      <a:pt x="138375" y="311278"/>
                      <a:pt x="130988" y="311278"/>
                    </a:cubicBezTo>
                    <a:cubicBezTo>
                      <a:pt x="124524" y="311278"/>
                      <a:pt x="118061" y="305752"/>
                      <a:pt x="118061" y="298385"/>
                    </a:cubicBezTo>
                    <a:lnTo>
                      <a:pt x="118061" y="94855"/>
                    </a:lnTo>
                    <a:cubicBezTo>
                      <a:pt x="118061" y="87488"/>
                      <a:pt x="124524" y="81962"/>
                      <a:pt x="130988" y="81962"/>
                    </a:cubicBezTo>
                    <a:close/>
                    <a:moveTo>
                      <a:pt x="25828" y="0"/>
                    </a:moveTo>
                    <a:lnTo>
                      <a:pt x="354210" y="0"/>
                    </a:lnTo>
                    <a:cubicBezTo>
                      <a:pt x="368969" y="0"/>
                      <a:pt x="380960" y="11972"/>
                      <a:pt x="380960" y="26707"/>
                    </a:cubicBezTo>
                    <a:cubicBezTo>
                      <a:pt x="380960" y="35917"/>
                      <a:pt x="375426" y="44205"/>
                      <a:pt x="368046" y="48810"/>
                    </a:cubicBezTo>
                    <a:lnTo>
                      <a:pt x="368046" y="168533"/>
                    </a:lnTo>
                    <a:lnTo>
                      <a:pt x="341296" y="163007"/>
                    </a:lnTo>
                    <a:lnTo>
                      <a:pt x="341296" y="52494"/>
                    </a:lnTo>
                    <a:lnTo>
                      <a:pt x="39664" y="52494"/>
                    </a:lnTo>
                    <a:lnTo>
                      <a:pt x="39664" y="340749"/>
                    </a:lnTo>
                    <a:lnTo>
                      <a:pt x="341296" y="340749"/>
                    </a:lnTo>
                    <a:lnTo>
                      <a:pt x="341296" y="269837"/>
                    </a:lnTo>
                    <a:lnTo>
                      <a:pt x="368046" y="275362"/>
                    </a:lnTo>
                    <a:lnTo>
                      <a:pt x="368046" y="354563"/>
                    </a:lnTo>
                    <a:cubicBezTo>
                      <a:pt x="368046" y="361010"/>
                      <a:pt x="361589" y="367457"/>
                      <a:pt x="354210" y="367457"/>
                    </a:cubicBezTo>
                    <a:lnTo>
                      <a:pt x="273959" y="367457"/>
                    </a:lnTo>
                    <a:lnTo>
                      <a:pt x="321003" y="544278"/>
                    </a:lnTo>
                    <a:cubicBezTo>
                      <a:pt x="324693" y="558092"/>
                      <a:pt x="316391" y="572827"/>
                      <a:pt x="302554" y="576511"/>
                    </a:cubicBezTo>
                    <a:cubicBezTo>
                      <a:pt x="299787" y="576511"/>
                      <a:pt x="297942" y="577432"/>
                      <a:pt x="295175" y="577432"/>
                    </a:cubicBezTo>
                    <a:cubicBezTo>
                      <a:pt x="284106" y="577432"/>
                      <a:pt x="273037" y="569143"/>
                      <a:pt x="270270" y="557171"/>
                    </a:cubicBezTo>
                    <a:lnTo>
                      <a:pt x="219537" y="367457"/>
                    </a:lnTo>
                    <a:lnTo>
                      <a:pt x="161423" y="367457"/>
                    </a:lnTo>
                    <a:lnTo>
                      <a:pt x="110690" y="557171"/>
                    </a:lnTo>
                    <a:cubicBezTo>
                      <a:pt x="107923" y="569143"/>
                      <a:pt x="96854" y="577432"/>
                      <a:pt x="85785" y="577432"/>
                    </a:cubicBezTo>
                    <a:cubicBezTo>
                      <a:pt x="83018" y="577432"/>
                      <a:pt x="81173" y="576511"/>
                      <a:pt x="78406" y="576511"/>
                    </a:cubicBezTo>
                    <a:cubicBezTo>
                      <a:pt x="64569" y="572827"/>
                      <a:pt x="56267" y="558092"/>
                      <a:pt x="59957" y="544278"/>
                    </a:cubicBezTo>
                    <a:lnTo>
                      <a:pt x="107001" y="367457"/>
                    </a:lnTo>
                    <a:lnTo>
                      <a:pt x="25828" y="367457"/>
                    </a:lnTo>
                    <a:cubicBezTo>
                      <a:pt x="19371" y="367457"/>
                      <a:pt x="12914" y="361010"/>
                      <a:pt x="12914" y="354563"/>
                    </a:cubicBezTo>
                    <a:lnTo>
                      <a:pt x="12914" y="48810"/>
                    </a:lnTo>
                    <a:cubicBezTo>
                      <a:pt x="5534" y="44205"/>
                      <a:pt x="0" y="35917"/>
                      <a:pt x="0" y="26707"/>
                    </a:cubicBezTo>
                    <a:cubicBezTo>
                      <a:pt x="0" y="11972"/>
                      <a:pt x="11991" y="0"/>
                      <a:pt x="25828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 sz="2400" dirty="0"/>
              </a:p>
            </p:txBody>
          </p:sp>
        </p:grpSp>
        <p:grpSp>
          <p:nvGrpSpPr>
            <p:cNvPr id="56" name="ïs1ïḋê">
              <a:extLst>
                <a:ext uri="{FF2B5EF4-FFF2-40B4-BE49-F238E27FC236}">
                  <a16:creationId xmlns="" xmlns:a16="http://schemas.microsoft.com/office/drawing/2014/main" id="{A386DBA0-A47F-4319-A2BF-3CE82E06384F}"/>
                </a:ext>
              </a:extLst>
            </p:cNvPr>
            <p:cNvGrpSpPr/>
            <p:nvPr/>
          </p:nvGrpSpPr>
          <p:grpSpPr>
            <a:xfrm>
              <a:off x="4367757" y="3383268"/>
              <a:ext cx="3497848" cy="1596413"/>
              <a:chOff x="717022" y="3383268"/>
              <a:chExt cx="3497848" cy="1596413"/>
            </a:xfrm>
          </p:grpSpPr>
          <p:sp>
            <p:nvSpPr>
              <p:cNvPr id="59" name="íṧ1iḍè">
                <a:extLst>
                  <a:ext uri="{FF2B5EF4-FFF2-40B4-BE49-F238E27FC236}">
                    <a16:creationId xmlns="" xmlns:a16="http://schemas.microsoft.com/office/drawing/2014/main" id="{8F83465F-9496-44ED-8678-1EE0800A6C5D}"/>
                  </a:ext>
                </a:extLst>
              </p:cNvPr>
              <p:cNvSpPr/>
              <p:nvPr/>
            </p:nvSpPr>
            <p:spPr>
              <a:xfrm>
                <a:off x="717022" y="3427340"/>
                <a:ext cx="3495482" cy="1552341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</a:ln>
              <a:effectLst>
                <a:outerShdw dist="38100" dir="10800000" algn="r" rotWithShape="0">
                  <a:schemeClr val="accent1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0" name="íšlîḍe">
                <a:extLst>
                  <a:ext uri="{FF2B5EF4-FFF2-40B4-BE49-F238E27FC236}">
                    <a16:creationId xmlns="" xmlns:a16="http://schemas.microsoft.com/office/drawing/2014/main" id="{9EE2EAE4-4D5F-46E8-A0AE-675A375265A6}"/>
                  </a:ext>
                </a:extLst>
              </p:cNvPr>
              <p:cNvSpPr/>
              <p:nvPr/>
            </p:nvSpPr>
            <p:spPr>
              <a:xfrm flipH="1">
                <a:off x="3652230" y="3441737"/>
                <a:ext cx="562640" cy="740667"/>
              </a:xfrm>
              <a:prstGeom prst="diagStripe">
                <a:avLst>
                  <a:gd name="adj" fmla="val 3141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1" name="islíďê">
                <a:extLst>
                  <a:ext uri="{FF2B5EF4-FFF2-40B4-BE49-F238E27FC236}">
                    <a16:creationId xmlns="" xmlns:a16="http://schemas.microsoft.com/office/drawing/2014/main" id="{8E9013B4-C5BC-4E8A-9E1D-14FA2AEABC1E}"/>
                  </a:ext>
                </a:extLst>
              </p:cNvPr>
              <p:cNvSpPr/>
              <p:nvPr/>
            </p:nvSpPr>
            <p:spPr>
              <a:xfrm rot="3173927">
                <a:off x="3717842" y="3570357"/>
                <a:ext cx="646331" cy="272153"/>
              </a:xfrm>
              <a:prstGeom prst="rect">
                <a:avLst/>
              </a:prstGeom>
            </p:spPr>
            <p:txBody>
              <a:bodyPr wrap="square" anchor="ctr" anchorCtr="0">
                <a:normAutofit fontScale="85000" lnSpcReduction="20000"/>
              </a:bodyPr>
              <a:lstStyle/>
              <a:p>
                <a:pPr algn="ctr"/>
                <a:r>
                  <a:rPr lang="en-US" altLang="zh-CN" sz="1600" dirty="0">
                    <a:solidFill>
                      <a:schemeClr val="bg1"/>
                    </a:solidFill>
                  </a:rPr>
                  <a:t>50%</a:t>
                </a:r>
                <a:endParaRPr lang="zh-CN" altLang="en-US" sz="16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62" name="ïṣlïḍê">
                <a:extLst>
                  <a:ext uri="{FF2B5EF4-FFF2-40B4-BE49-F238E27FC236}">
                    <a16:creationId xmlns="" xmlns:a16="http://schemas.microsoft.com/office/drawing/2014/main" id="{2C3CD84E-8DE8-449B-B1CC-5D2FB479733C}"/>
                  </a:ext>
                </a:extLst>
              </p:cNvPr>
              <p:cNvSpPr txBox="1"/>
              <p:nvPr/>
            </p:nvSpPr>
            <p:spPr>
              <a:xfrm>
                <a:off x="1606249" y="3663814"/>
                <a:ext cx="2523029" cy="44970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ctr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r>
                  <a:rPr lang="en-US" altLang="zh-CN" b="1" dirty="0"/>
                  <a:t>Text here</a:t>
                </a:r>
                <a:endParaRPr lang="zh-CN" altLang="en-US" b="1" dirty="0"/>
              </a:p>
            </p:txBody>
          </p:sp>
          <p:sp>
            <p:nvSpPr>
              <p:cNvPr id="63" name="îşļiḓé">
                <a:extLst>
                  <a:ext uri="{FF2B5EF4-FFF2-40B4-BE49-F238E27FC236}">
                    <a16:creationId xmlns="" xmlns:a16="http://schemas.microsoft.com/office/drawing/2014/main" id="{227650A3-3FDF-4417-8D77-0C461612D962}"/>
                  </a:ext>
                </a:extLst>
              </p:cNvPr>
              <p:cNvSpPr txBox="1"/>
              <p:nvPr/>
            </p:nvSpPr>
            <p:spPr>
              <a:xfrm>
                <a:off x="1606249" y="4113514"/>
                <a:ext cx="2523029" cy="69330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en-US" altLang="zh-CN" sz="1100" dirty="0"/>
                  <a:t>Copy paste fonts. Choose the only option to retain text……</a:t>
                </a:r>
              </a:p>
            </p:txBody>
          </p:sp>
          <p:sp>
            <p:nvSpPr>
              <p:cNvPr id="64" name="iṣľíďè">
                <a:extLst>
                  <a:ext uri="{FF2B5EF4-FFF2-40B4-BE49-F238E27FC236}">
                    <a16:creationId xmlns="" xmlns:a16="http://schemas.microsoft.com/office/drawing/2014/main" id="{874E8E71-C94C-41D4-8C8A-9810A3580649}"/>
                  </a:ext>
                </a:extLst>
              </p:cNvPr>
              <p:cNvSpPr/>
              <p:nvPr/>
            </p:nvSpPr>
            <p:spPr bwMode="auto">
              <a:xfrm>
                <a:off x="948117" y="3918150"/>
                <a:ext cx="505580" cy="591840"/>
              </a:xfrm>
              <a:custGeom>
                <a:avLst/>
                <a:gdLst>
                  <a:gd name="connsiteX0" fmla="*/ 99870 w 489903"/>
                  <a:gd name="connsiteY0" fmla="*/ 331023 h 573488"/>
                  <a:gd name="connsiteX1" fmla="*/ 390064 w 489903"/>
                  <a:gd name="connsiteY1" fmla="*/ 331023 h 573488"/>
                  <a:gd name="connsiteX2" fmla="*/ 415037 w 489903"/>
                  <a:gd name="connsiteY2" fmla="*/ 355958 h 573488"/>
                  <a:gd name="connsiteX3" fmla="*/ 415037 w 489903"/>
                  <a:gd name="connsiteY3" fmla="*/ 524479 h 573488"/>
                  <a:gd name="connsiteX4" fmla="*/ 390064 w 489903"/>
                  <a:gd name="connsiteY4" fmla="*/ 548554 h 573488"/>
                  <a:gd name="connsiteX5" fmla="*/ 433120 w 489903"/>
                  <a:gd name="connsiteY5" fmla="*/ 548554 h 573488"/>
                  <a:gd name="connsiteX6" fmla="*/ 415037 w 489903"/>
                  <a:gd name="connsiteY6" fmla="*/ 573488 h 573488"/>
                  <a:gd name="connsiteX7" fmla="*/ 74897 w 489903"/>
                  <a:gd name="connsiteY7" fmla="*/ 573488 h 573488"/>
                  <a:gd name="connsiteX8" fmla="*/ 55953 w 489903"/>
                  <a:gd name="connsiteY8" fmla="*/ 548554 h 573488"/>
                  <a:gd name="connsiteX9" fmla="*/ 99870 w 489903"/>
                  <a:gd name="connsiteY9" fmla="*/ 548554 h 573488"/>
                  <a:gd name="connsiteX10" fmla="*/ 74897 w 489903"/>
                  <a:gd name="connsiteY10" fmla="*/ 524479 h 573488"/>
                  <a:gd name="connsiteX11" fmla="*/ 74897 w 489903"/>
                  <a:gd name="connsiteY11" fmla="*/ 355958 h 573488"/>
                  <a:gd name="connsiteX12" fmla="*/ 99870 w 489903"/>
                  <a:gd name="connsiteY12" fmla="*/ 331023 h 573488"/>
                  <a:gd name="connsiteX13" fmla="*/ 275517 w 489903"/>
                  <a:gd name="connsiteY13" fmla="*/ 0 h 573488"/>
                  <a:gd name="connsiteX14" fmla="*/ 283266 w 489903"/>
                  <a:gd name="connsiteY14" fmla="*/ 0 h 573488"/>
                  <a:gd name="connsiteX15" fmla="*/ 284988 w 489903"/>
                  <a:gd name="connsiteY15" fmla="*/ 1719 h 573488"/>
                  <a:gd name="connsiteX16" fmla="*/ 278961 w 489903"/>
                  <a:gd name="connsiteY16" fmla="*/ 6877 h 573488"/>
                  <a:gd name="connsiteX17" fmla="*/ 278961 w 489903"/>
                  <a:gd name="connsiteY17" fmla="*/ 17194 h 573488"/>
                  <a:gd name="connsiteX18" fmla="*/ 304790 w 489903"/>
                  <a:gd name="connsiteY18" fmla="*/ 39546 h 573488"/>
                  <a:gd name="connsiteX19" fmla="*/ 315983 w 489903"/>
                  <a:gd name="connsiteY19" fmla="*/ 64477 h 573488"/>
                  <a:gd name="connsiteX20" fmla="*/ 315983 w 489903"/>
                  <a:gd name="connsiteY20" fmla="*/ 97145 h 573488"/>
                  <a:gd name="connsiteX21" fmla="*/ 319427 w 489903"/>
                  <a:gd name="connsiteY21" fmla="*/ 105742 h 573488"/>
                  <a:gd name="connsiteX22" fmla="*/ 321149 w 489903"/>
                  <a:gd name="connsiteY22" fmla="*/ 108322 h 573488"/>
                  <a:gd name="connsiteX23" fmla="*/ 318566 w 489903"/>
                  <a:gd name="connsiteY23" fmla="*/ 134972 h 573488"/>
                  <a:gd name="connsiteX24" fmla="*/ 318566 w 489903"/>
                  <a:gd name="connsiteY24" fmla="*/ 135832 h 573488"/>
                  <a:gd name="connsiteX25" fmla="*/ 303929 w 489903"/>
                  <a:gd name="connsiteY25" fmla="*/ 173658 h 573488"/>
                  <a:gd name="connsiteX26" fmla="*/ 303929 w 489903"/>
                  <a:gd name="connsiteY26" fmla="*/ 174518 h 573488"/>
                  <a:gd name="connsiteX27" fmla="*/ 296180 w 489903"/>
                  <a:gd name="connsiteY27" fmla="*/ 215784 h 573488"/>
                  <a:gd name="connsiteX28" fmla="*/ 297902 w 489903"/>
                  <a:gd name="connsiteY28" fmla="*/ 220082 h 573488"/>
                  <a:gd name="connsiteX29" fmla="*/ 304790 w 489903"/>
                  <a:gd name="connsiteY29" fmla="*/ 229539 h 573488"/>
                  <a:gd name="connsiteX30" fmla="*/ 310817 w 489903"/>
                  <a:gd name="connsiteY30" fmla="*/ 246733 h 573488"/>
                  <a:gd name="connsiteX31" fmla="*/ 316844 w 489903"/>
                  <a:gd name="connsiteY31" fmla="*/ 251891 h 573488"/>
                  <a:gd name="connsiteX32" fmla="*/ 430495 w 489903"/>
                  <a:gd name="connsiteY32" fmla="*/ 292297 h 573488"/>
                  <a:gd name="connsiteX33" fmla="*/ 445993 w 489903"/>
                  <a:gd name="connsiteY33" fmla="*/ 304332 h 573488"/>
                  <a:gd name="connsiteX34" fmla="*/ 489903 w 489903"/>
                  <a:gd name="connsiteY34" fmla="*/ 470254 h 573488"/>
                  <a:gd name="connsiteX35" fmla="*/ 435661 w 489903"/>
                  <a:gd name="connsiteY35" fmla="*/ 478851 h 573488"/>
                  <a:gd name="connsiteX36" fmla="*/ 435661 w 489903"/>
                  <a:gd name="connsiteY36" fmla="*/ 355915 h 573488"/>
                  <a:gd name="connsiteX37" fmla="*/ 390028 w 489903"/>
                  <a:gd name="connsiteY37" fmla="*/ 310350 h 573488"/>
                  <a:gd name="connsiteX38" fmla="*/ 253992 w 489903"/>
                  <a:gd name="connsiteY38" fmla="*/ 310350 h 573488"/>
                  <a:gd name="connsiteX39" fmla="*/ 249687 w 489903"/>
                  <a:gd name="connsiteY39" fmla="*/ 280261 h 573488"/>
                  <a:gd name="connsiteX40" fmla="*/ 264324 w 489903"/>
                  <a:gd name="connsiteY40" fmla="*/ 265646 h 573488"/>
                  <a:gd name="connsiteX41" fmla="*/ 258297 w 489903"/>
                  <a:gd name="connsiteY41" fmla="*/ 251031 h 573488"/>
                  <a:gd name="connsiteX42" fmla="*/ 231606 w 489903"/>
                  <a:gd name="connsiteY42" fmla="*/ 251031 h 573488"/>
                  <a:gd name="connsiteX43" fmla="*/ 225579 w 489903"/>
                  <a:gd name="connsiteY43" fmla="*/ 265646 h 573488"/>
                  <a:gd name="connsiteX44" fmla="*/ 240216 w 489903"/>
                  <a:gd name="connsiteY44" fmla="*/ 280261 h 573488"/>
                  <a:gd name="connsiteX45" fmla="*/ 235911 w 489903"/>
                  <a:gd name="connsiteY45" fmla="*/ 310350 h 573488"/>
                  <a:gd name="connsiteX46" fmla="*/ 99875 w 489903"/>
                  <a:gd name="connsiteY46" fmla="*/ 310350 h 573488"/>
                  <a:gd name="connsiteX47" fmla="*/ 54242 w 489903"/>
                  <a:gd name="connsiteY47" fmla="*/ 355915 h 573488"/>
                  <a:gd name="connsiteX48" fmla="*/ 54242 w 489903"/>
                  <a:gd name="connsiteY48" fmla="*/ 478851 h 573488"/>
                  <a:gd name="connsiteX49" fmla="*/ 0 w 489903"/>
                  <a:gd name="connsiteY49" fmla="*/ 470254 h 573488"/>
                  <a:gd name="connsiteX50" fmla="*/ 43910 w 489903"/>
                  <a:gd name="connsiteY50" fmla="*/ 305192 h 573488"/>
                  <a:gd name="connsiteX51" fmla="*/ 60269 w 489903"/>
                  <a:gd name="connsiteY51" fmla="*/ 293156 h 573488"/>
                  <a:gd name="connsiteX52" fmla="*/ 172198 w 489903"/>
                  <a:gd name="connsiteY52" fmla="*/ 251031 h 573488"/>
                  <a:gd name="connsiteX53" fmla="*/ 176503 w 489903"/>
                  <a:gd name="connsiteY53" fmla="*/ 246733 h 573488"/>
                  <a:gd name="connsiteX54" fmla="*/ 182530 w 489903"/>
                  <a:gd name="connsiteY54" fmla="*/ 229539 h 573488"/>
                  <a:gd name="connsiteX55" fmla="*/ 190279 w 489903"/>
                  <a:gd name="connsiteY55" fmla="*/ 220082 h 573488"/>
                  <a:gd name="connsiteX56" fmla="*/ 193723 w 489903"/>
                  <a:gd name="connsiteY56" fmla="*/ 215784 h 573488"/>
                  <a:gd name="connsiteX57" fmla="*/ 196306 w 489903"/>
                  <a:gd name="connsiteY57" fmla="*/ 190852 h 573488"/>
                  <a:gd name="connsiteX58" fmla="*/ 194584 w 489903"/>
                  <a:gd name="connsiteY58" fmla="*/ 184835 h 573488"/>
                  <a:gd name="connsiteX59" fmla="*/ 180808 w 489903"/>
                  <a:gd name="connsiteY59" fmla="*/ 156465 h 573488"/>
                  <a:gd name="connsiteX60" fmla="*/ 175642 w 489903"/>
                  <a:gd name="connsiteY60" fmla="*/ 140990 h 573488"/>
                  <a:gd name="connsiteX61" fmla="*/ 170476 w 489903"/>
                  <a:gd name="connsiteY61" fmla="*/ 118638 h 573488"/>
                  <a:gd name="connsiteX62" fmla="*/ 169615 w 489903"/>
                  <a:gd name="connsiteY62" fmla="*/ 110901 h 573488"/>
                  <a:gd name="connsiteX63" fmla="*/ 173920 w 489903"/>
                  <a:gd name="connsiteY63" fmla="*/ 102304 h 573488"/>
                  <a:gd name="connsiteX64" fmla="*/ 176503 w 489903"/>
                  <a:gd name="connsiteY64" fmla="*/ 97145 h 573488"/>
                  <a:gd name="connsiteX65" fmla="*/ 176503 w 489903"/>
                  <a:gd name="connsiteY65" fmla="*/ 80811 h 573488"/>
                  <a:gd name="connsiteX66" fmla="*/ 176503 w 489903"/>
                  <a:gd name="connsiteY66" fmla="*/ 59319 h 573488"/>
                  <a:gd name="connsiteX67" fmla="*/ 196306 w 489903"/>
                  <a:gd name="connsiteY67" fmla="*/ 27510 h 573488"/>
                  <a:gd name="connsiteX68" fmla="*/ 246243 w 489903"/>
                  <a:gd name="connsiteY68" fmla="*/ 5158 h 573488"/>
                  <a:gd name="connsiteX69" fmla="*/ 275517 w 489903"/>
                  <a:gd name="connsiteY69" fmla="*/ 0 h 573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</a:cxnLst>
                <a:rect l="l" t="t" r="r" b="b"/>
                <a:pathLst>
                  <a:path w="489903" h="573488">
                    <a:moveTo>
                      <a:pt x="99870" y="331023"/>
                    </a:moveTo>
                    <a:lnTo>
                      <a:pt x="390064" y="331023"/>
                    </a:lnTo>
                    <a:cubicBezTo>
                      <a:pt x="403842" y="331023"/>
                      <a:pt x="415037" y="342201"/>
                      <a:pt x="415037" y="355958"/>
                    </a:cubicBezTo>
                    <a:lnTo>
                      <a:pt x="415037" y="524479"/>
                    </a:lnTo>
                    <a:cubicBezTo>
                      <a:pt x="415037" y="538236"/>
                      <a:pt x="403842" y="548554"/>
                      <a:pt x="390064" y="548554"/>
                    </a:cubicBezTo>
                    <a:lnTo>
                      <a:pt x="433120" y="548554"/>
                    </a:lnTo>
                    <a:cubicBezTo>
                      <a:pt x="433120" y="568329"/>
                      <a:pt x="425370" y="573488"/>
                      <a:pt x="415037" y="573488"/>
                    </a:cubicBezTo>
                    <a:lnTo>
                      <a:pt x="74897" y="573488"/>
                    </a:lnTo>
                    <a:cubicBezTo>
                      <a:pt x="64564" y="573488"/>
                      <a:pt x="55953" y="568329"/>
                      <a:pt x="55953" y="548554"/>
                    </a:cubicBezTo>
                    <a:lnTo>
                      <a:pt x="99870" y="548554"/>
                    </a:lnTo>
                    <a:cubicBezTo>
                      <a:pt x="86092" y="548554"/>
                      <a:pt x="74897" y="538236"/>
                      <a:pt x="74897" y="524479"/>
                    </a:cubicBezTo>
                    <a:lnTo>
                      <a:pt x="74897" y="355958"/>
                    </a:lnTo>
                    <a:cubicBezTo>
                      <a:pt x="74897" y="342201"/>
                      <a:pt x="86092" y="331023"/>
                      <a:pt x="99870" y="331023"/>
                    </a:cubicBezTo>
                    <a:close/>
                    <a:moveTo>
                      <a:pt x="275517" y="0"/>
                    </a:moveTo>
                    <a:cubicBezTo>
                      <a:pt x="278100" y="0"/>
                      <a:pt x="280683" y="0"/>
                      <a:pt x="283266" y="0"/>
                    </a:cubicBezTo>
                    <a:cubicBezTo>
                      <a:pt x="284127" y="859"/>
                      <a:pt x="284127" y="1719"/>
                      <a:pt x="284988" y="1719"/>
                    </a:cubicBezTo>
                    <a:cubicBezTo>
                      <a:pt x="282405" y="3439"/>
                      <a:pt x="280683" y="5158"/>
                      <a:pt x="278961" y="6877"/>
                    </a:cubicBezTo>
                    <a:cubicBezTo>
                      <a:pt x="274656" y="10316"/>
                      <a:pt x="274656" y="12895"/>
                      <a:pt x="278961" y="17194"/>
                    </a:cubicBezTo>
                    <a:cubicBezTo>
                      <a:pt x="287570" y="24071"/>
                      <a:pt x="297041" y="31809"/>
                      <a:pt x="304790" y="39546"/>
                    </a:cubicBezTo>
                    <a:cubicBezTo>
                      <a:pt x="312539" y="45564"/>
                      <a:pt x="315983" y="55020"/>
                      <a:pt x="315983" y="64477"/>
                    </a:cubicBezTo>
                    <a:cubicBezTo>
                      <a:pt x="315983" y="81671"/>
                      <a:pt x="315983" y="79952"/>
                      <a:pt x="315983" y="97145"/>
                    </a:cubicBezTo>
                    <a:cubicBezTo>
                      <a:pt x="315983" y="100584"/>
                      <a:pt x="315122" y="104023"/>
                      <a:pt x="319427" y="105742"/>
                    </a:cubicBezTo>
                    <a:cubicBezTo>
                      <a:pt x="320288" y="105742"/>
                      <a:pt x="322010" y="107462"/>
                      <a:pt x="321149" y="108322"/>
                    </a:cubicBezTo>
                    <a:cubicBezTo>
                      <a:pt x="321149" y="117778"/>
                      <a:pt x="319427" y="126375"/>
                      <a:pt x="318566" y="134972"/>
                    </a:cubicBezTo>
                    <a:cubicBezTo>
                      <a:pt x="318566" y="134972"/>
                      <a:pt x="318566" y="135832"/>
                      <a:pt x="318566" y="135832"/>
                    </a:cubicBezTo>
                    <a:cubicBezTo>
                      <a:pt x="310817" y="147008"/>
                      <a:pt x="309956" y="160763"/>
                      <a:pt x="303929" y="173658"/>
                    </a:cubicBezTo>
                    <a:cubicBezTo>
                      <a:pt x="303929" y="173658"/>
                      <a:pt x="303929" y="174518"/>
                      <a:pt x="303929" y="174518"/>
                    </a:cubicBezTo>
                    <a:cubicBezTo>
                      <a:pt x="292736" y="186554"/>
                      <a:pt x="296180" y="202028"/>
                      <a:pt x="296180" y="215784"/>
                    </a:cubicBezTo>
                    <a:cubicBezTo>
                      <a:pt x="296180" y="217503"/>
                      <a:pt x="297041" y="219222"/>
                      <a:pt x="297902" y="220082"/>
                    </a:cubicBezTo>
                    <a:cubicBezTo>
                      <a:pt x="302207" y="221801"/>
                      <a:pt x="303929" y="225240"/>
                      <a:pt x="304790" y="229539"/>
                    </a:cubicBezTo>
                    <a:cubicBezTo>
                      <a:pt x="306512" y="235557"/>
                      <a:pt x="308234" y="241574"/>
                      <a:pt x="310817" y="246733"/>
                    </a:cubicBezTo>
                    <a:cubicBezTo>
                      <a:pt x="311678" y="249312"/>
                      <a:pt x="315122" y="251031"/>
                      <a:pt x="316844" y="251891"/>
                    </a:cubicBezTo>
                    <a:cubicBezTo>
                      <a:pt x="349562" y="263927"/>
                      <a:pt x="399499" y="276822"/>
                      <a:pt x="430495" y="292297"/>
                    </a:cubicBezTo>
                    <a:cubicBezTo>
                      <a:pt x="436522" y="295735"/>
                      <a:pt x="441688" y="299174"/>
                      <a:pt x="445993" y="304332"/>
                    </a:cubicBezTo>
                    <a:lnTo>
                      <a:pt x="489903" y="470254"/>
                    </a:lnTo>
                    <a:cubicBezTo>
                      <a:pt x="479571" y="470254"/>
                      <a:pt x="447715" y="473693"/>
                      <a:pt x="435661" y="478851"/>
                    </a:cubicBezTo>
                    <a:lnTo>
                      <a:pt x="435661" y="355915"/>
                    </a:lnTo>
                    <a:cubicBezTo>
                      <a:pt x="435661" y="330983"/>
                      <a:pt x="414997" y="310350"/>
                      <a:pt x="390028" y="310350"/>
                    </a:cubicBezTo>
                    <a:lnTo>
                      <a:pt x="253992" y="310350"/>
                    </a:lnTo>
                    <a:lnTo>
                      <a:pt x="249687" y="280261"/>
                    </a:lnTo>
                    <a:lnTo>
                      <a:pt x="264324" y="265646"/>
                    </a:lnTo>
                    <a:lnTo>
                      <a:pt x="258297" y="251031"/>
                    </a:lnTo>
                    <a:lnTo>
                      <a:pt x="231606" y="251031"/>
                    </a:lnTo>
                    <a:lnTo>
                      <a:pt x="225579" y="265646"/>
                    </a:lnTo>
                    <a:lnTo>
                      <a:pt x="240216" y="280261"/>
                    </a:lnTo>
                    <a:lnTo>
                      <a:pt x="235911" y="310350"/>
                    </a:lnTo>
                    <a:lnTo>
                      <a:pt x="99875" y="310350"/>
                    </a:lnTo>
                    <a:cubicBezTo>
                      <a:pt x="74045" y="310350"/>
                      <a:pt x="54242" y="330983"/>
                      <a:pt x="54242" y="355915"/>
                    </a:cubicBezTo>
                    <a:lnTo>
                      <a:pt x="54242" y="478851"/>
                    </a:lnTo>
                    <a:cubicBezTo>
                      <a:pt x="42188" y="473693"/>
                      <a:pt x="10332" y="470254"/>
                      <a:pt x="0" y="470254"/>
                    </a:cubicBezTo>
                    <a:lnTo>
                      <a:pt x="43910" y="305192"/>
                    </a:lnTo>
                    <a:cubicBezTo>
                      <a:pt x="48215" y="300034"/>
                      <a:pt x="54242" y="296595"/>
                      <a:pt x="60269" y="293156"/>
                    </a:cubicBezTo>
                    <a:cubicBezTo>
                      <a:pt x="70601" y="287998"/>
                      <a:pt x="162727" y="255330"/>
                      <a:pt x="172198" y="251031"/>
                    </a:cubicBezTo>
                    <a:cubicBezTo>
                      <a:pt x="173920" y="250171"/>
                      <a:pt x="175642" y="248452"/>
                      <a:pt x="176503" y="246733"/>
                    </a:cubicBezTo>
                    <a:cubicBezTo>
                      <a:pt x="179086" y="240715"/>
                      <a:pt x="180808" y="235557"/>
                      <a:pt x="182530" y="229539"/>
                    </a:cubicBezTo>
                    <a:cubicBezTo>
                      <a:pt x="184252" y="225240"/>
                      <a:pt x="185113" y="220942"/>
                      <a:pt x="190279" y="220082"/>
                    </a:cubicBezTo>
                    <a:cubicBezTo>
                      <a:pt x="192001" y="220082"/>
                      <a:pt x="193723" y="217503"/>
                      <a:pt x="193723" y="215784"/>
                    </a:cubicBezTo>
                    <a:cubicBezTo>
                      <a:pt x="194584" y="207187"/>
                      <a:pt x="195445" y="198590"/>
                      <a:pt x="196306" y="190852"/>
                    </a:cubicBezTo>
                    <a:cubicBezTo>
                      <a:pt x="196306" y="189133"/>
                      <a:pt x="195445" y="186554"/>
                      <a:pt x="194584" y="184835"/>
                    </a:cubicBezTo>
                    <a:cubicBezTo>
                      <a:pt x="186835" y="177097"/>
                      <a:pt x="182530" y="167641"/>
                      <a:pt x="180808" y="156465"/>
                    </a:cubicBezTo>
                    <a:cubicBezTo>
                      <a:pt x="179947" y="151306"/>
                      <a:pt x="177364" y="146148"/>
                      <a:pt x="175642" y="140990"/>
                    </a:cubicBezTo>
                    <a:cubicBezTo>
                      <a:pt x="173920" y="133253"/>
                      <a:pt x="172198" y="126375"/>
                      <a:pt x="170476" y="118638"/>
                    </a:cubicBezTo>
                    <a:cubicBezTo>
                      <a:pt x="169615" y="116059"/>
                      <a:pt x="169615" y="113480"/>
                      <a:pt x="169615" y="110901"/>
                    </a:cubicBezTo>
                    <a:cubicBezTo>
                      <a:pt x="168754" y="106602"/>
                      <a:pt x="168754" y="104023"/>
                      <a:pt x="173920" y="102304"/>
                    </a:cubicBezTo>
                    <a:cubicBezTo>
                      <a:pt x="174781" y="101444"/>
                      <a:pt x="176503" y="98865"/>
                      <a:pt x="176503" y="97145"/>
                    </a:cubicBezTo>
                    <a:cubicBezTo>
                      <a:pt x="176503" y="85110"/>
                      <a:pt x="176503" y="91987"/>
                      <a:pt x="176503" y="80811"/>
                    </a:cubicBezTo>
                    <a:cubicBezTo>
                      <a:pt x="176503" y="73074"/>
                      <a:pt x="176503" y="66196"/>
                      <a:pt x="176503" y="59319"/>
                    </a:cubicBezTo>
                    <a:cubicBezTo>
                      <a:pt x="178225" y="45564"/>
                      <a:pt x="185974" y="36107"/>
                      <a:pt x="196306" y="27510"/>
                    </a:cubicBezTo>
                    <a:cubicBezTo>
                      <a:pt x="210942" y="15474"/>
                      <a:pt x="228162" y="9456"/>
                      <a:pt x="246243" y="5158"/>
                    </a:cubicBezTo>
                    <a:cubicBezTo>
                      <a:pt x="255714" y="3439"/>
                      <a:pt x="266046" y="1719"/>
                      <a:pt x="275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 sz="2400"/>
              </a:p>
            </p:txBody>
          </p:sp>
        </p:grpSp>
        <p:sp>
          <p:nvSpPr>
            <p:cNvPr id="57" name="íṡľiḍê">
              <a:extLst>
                <a:ext uri="{FF2B5EF4-FFF2-40B4-BE49-F238E27FC236}">
                  <a16:creationId xmlns="" xmlns:a16="http://schemas.microsoft.com/office/drawing/2014/main" id="{B6449E4F-ED84-4E6C-A9B5-1CC4CDAFCEBC}"/>
                </a:ext>
              </a:extLst>
            </p:cNvPr>
            <p:cNvSpPr txBox="1"/>
            <p:nvPr/>
          </p:nvSpPr>
          <p:spPr>
            <a:xfrm>
              <a:off x="673099" y="1673225"/>
              <a:ext cx="10845790" cy="47979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0000" tIns="46800" rIns="90000" bIns="46800" anchor="ctr" anchorCtr="0">
              <a:normAutofit/>
            </a:bodyPr>
            <a:lstStyle/>
            <a:p>
              <a:pPr algn="ctr">
                <a:buSzPct val="25000"/>
              </a:pPr>
              <a:r>
                <a:rPr lang="en-US" b="1" dirty="0"/>
                <a:t>Unified fonts make reading more fluent.</a:t>
              </a:r>
            </a:p>
          </p:txBody>
        </p:sp>
        <p:sp>
          <p:nvSpPr>
            <p:cNvPr id="58" name="íṣlïḋé">
              <a:extLst>
                <a:ext uri="{FF2B5EF4-FFF2-40B4-BE49-F238E27FC236}">
                  <a16:creationId xmlns="" xmlns:a16="http://schemas.microsoft.com/office/drawing/2014/main" id="{0697EC78-BE8D-4046-B8B3-5CCBB4D9E02F}"/>
                </a:ext>
              </a:extLst>
            </p:cNvPr>
            <p:cNvSpPr txBox="1"/>
            <p:nvPr/>
          </p:nvSpPr>
          <p:spPr>
            <a:xfrm>
              <a:off x="673107" y="2153018"/>
              <a:ext cx="10845793" cy="69330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0000" tIns="46800" rIns="90000" bIns="46800" anchor="t" anchorCtr="0">
              <a:normAutofit/>
            </a:bodyPr>
            <a:lstStyle/>
            <a:p>
              <a:pPr algn="ctr">
                <a:lnSpc>
                  <a:spcPct val="150000"/>
                </a:lnSpc>
                <a:buSzPct val="25000"/>
              </a:pPr>
              <a:r>
                <a:rPr lang="en-US" sz="1100" dirty="0"/>
                <a:t>Theme color makes PPT more convenient to change.</a:t>
              </a:r>
            </a:p>
            <a:p>
              <a:pPr algn="ctr">
                <a:lnSpc>
                  <a:spcPct val="150000"/>
                </a:lnSpc>
                <a:buSzPct val="25000"/>
              </a:pPr>
              <a:r>
                <a:rPr lang="en-US" sz="1100" dirty="0"/>
                <a:t>Adjust the spacing to adapt to Chinese typesetting, use the reference line in PPT.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8921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517FAF2-2CC5-4306-BBCB-D56DAD9E1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633D66EC-CF4E-4266-8B86-45881CF5F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247CD5B-D98C-446C-A5E8-8EC903E76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30</a:t>
            </a:fld>
            <a:endParaRPr lang="zh-CN" altLang="en-US"/>
          </a:p>
        </p:txBody>
      </p:sp>
      <p:grpSp>
        <p:nvGrpSpPr>
          <p:cNvPr id="114" name="4632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38E5C7B0-3D94-4928-926F-FFB34016650C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082601" y="1130300"/>
            <a:ext cx="10436299" cy="5003800"/>
            <a:chOff x="1082601" y="1130300"/>
            <a:chExt cx="10436299" cy="5003800"/>
          </a:xfrm>
        </p:grpSpPr>
        <p:grpSp>
          <p:nvGrpSpPr>
            <p:cNvPr id="115" name="ïS1idê">
              <a:extLst>
                <a:ext uri="{FF2B5EF4-FFF2-40B4-BE49-F238E27FC236}">
                  <a16:creationId xmlns="" xmlns:a16="http://schemas.microsoft.com/office/drawing/2014/main" id="{51702AE5-E72A-436F-8304-5EDD4EFBC2AD}"/>
                </a:ext>
              </a:extLst>
            </p:cNvPr>
            <p:cNvGrpSpPr/>
            <p:nvPr/>
          </p:nvGrpSpPr>
          <p:grpSpPr>
            <a:xfrm>
              <a:off x="1082601" y="1269513"/>
              <a:ext cx="4597624" cy="4751774"/>
              <a:chOff x="849666" y="1269514"/>
              <a:chExt cx="4597624" cy="4751774"/>
            </a:xfrm>
          </p:grpSpPr>
          <p:sp>
            <p:nvSpPr>
              <p:cNvPr id="131" name="ïšlïďé">
                <a:extLst>
                  <a:ext uri="{FF2B5EF4-FFF2-40B4-BE49-F238E27FC236}">
                    <a16:creationId xmlns="" xmlns:a16="http://schemas.microsoft.com/office/drawing/2014/main" id="{9F4C1DAA-2771-43F1-A4F4-7ED5D2222038}"/>
                  </a:ext>
                </a:extLst>
              </p:cNvPr>
              <p:cNvSpPr/>
              <p:nvPr/>
            </p:nvSpPr>
            <p:spPr>
              <a:xfrm>
                <a:off x="849666" y="1433424"/>
                <a:ext cx="4587864" cy="4587864"/>
              </a:xfrm>
              <a:prstGeom prst="arc">
                <a:avLst>
                  <a:gd name="adj1" fmla="val 20230496"/>
                  <a:gd name="adj2" fmla="val 21370915"/>
                </a:avLst>
              </a:prstGeom>
              <a:noFill/>
              <a:ln w="28575" cap="rnd">
                <a:solidFill>
                  <a:schemeClr val="bg1">
                    <a:lumMod val="65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32" name="íṣ1íḍé">
                <a:extLst>
                  <a:ext uri="{FF2B5EF4-FFF2-40B4-BE49-F238E27FC236}">
                    <a16:creationId xmlns="" xmlns:a16="http://schemas.microsoft.com/office/drawing/2014/main" id="{AEAE1E5E-BEAE-48E2-A14A-7CE330006CF9}"/>
                  </a:ext>
                </a:extLst>
              </p:cNvPr>
              <p:cNvSpPr/>
              <p:nvPr/>
            </p:nvSpPr>
            <p:spPr>
              <a:xfrm>
                <a:off x="859426" y="1433424"/>
                <a:ext cx="4587864" cy="4587864"/>
              </a:xfrm>
              <a:prstGeom prst="arc">
                <a:avLst>
                  <a:gd name="adj1" fmla="val 43325"/>
                  <a:gd name="adj2" fmla="val 3696807"/>
                </a:avLst>
              </a:prstGeom>
              <a:noFill/>
              <a:ln w="28575" cap="rnd">
                <a:solidFill>
                  <a:schemeClr val="accent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33" name="îṥḷïďe">
                <a:extLst>
                  <a:ext uri="{FF2B5EF4-FFF2-40B4-BE49-F238E27FC236}">
                    <a16:creationId xmlns="" xmlns:a16="http://schemas.microsoft.com/office/drawing/2014/main" id="{BE6EFC2E-EEDE-4CFF-92F8-2F62CF741082}"/>
                  </a:ext>
                </a:extLst>
              </p:cNvPr>
              <p:cNvSpPr/>
              <p:nvPr/>
            </p:nvSpPr>
            <p:spPr>
              <a:xfrm>
                <a:off x="1155689" y="1729688"/>
                <a:ext cx="3995334" cy="399533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34" name="i$ḷïḑe">
                <a:extLst>
                  <a:ext uri="{FF2B5EF4-FFF2-40B4-BE49-F238E27FC236}">
                    <a16:creationId xmlns="" xmlns:a16="http://schemas.microsoft.com/office/drawing/2014/main" id="{B3A5A22F-9FBD-425B-A1B1-FF197D45BF96}"/>
                  </a:ext>
                </a:extLst>
              </p:cNvPr>
              <p:cNvSpPr/>
              <p:nvPr/>
            </p:nvSpPr>
            <p:spPr>
              <a:xfrm>
                <a:off x="1511761" y="2085760"/>
                <a:ext cx="3283189" cy="328318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35" name="iśḷiḍè">
                <a:extLst>
                  <a:ext uri="{FF2B5EF4-FFF2-40B4-BE49-F238E27FC236}">
                    <a16:creationId xmlns="" xmlns:a16="http://schemas.microsoft.com/office/drawing/2014/main" id="{77DD54DE-D0F9-43D8-B763-891724BC130F}"/>
                  </a:ext>
                </a:extLst>
              </p:cNvPr>
              <p:cNvSpPr/>
              <p:nvPr/>
            </p:nvSpPr>
            <p:spPr>
              <a:xfrm>
                <a:off x="1871473" y="2445471"/>
                <a:ext cx="2563766" cy="256376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36" name="îṣlîdè">
                <a:extLst>
                  <a:ext uri="{FF2B5EF4-FFF2-40B4-BE49-F238E27FC236}">
                    <a16:creationId xmlns="" xmlns:a16="http://schemas.microsoft.com/office/drawing/2014/main" id="{1CD359B4-9602-4876-8E53-F81DB8AC6794}"/>
                  </a:ext>
                </a:extLst>
              </p:cNvPr>
              <p:cNvSpPr/>
              <p:nvPr/>
            </p:nvSpPr>
            <p:spPr>
              <a:xfrm>
                <a:off x="2172453" y="2759926"/>
                <a:ext cx="1934857" cy="1934857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37" name="íśļïḑè">
                <a:extLst>
                  <a:ext uri="{FF2B5EF4-FFF2-40B4-BE49-F238E27FC236}">
                    <a16:creationId xmlns="" xmlns:a16="http://schemas.microsoft.com/office/drawing/2014/main" id="{8E1FD57A-1A9E-42A7-8301-9E2462A5EE2B}"/>
                  </a:ext>
                </a:extLst>
              </p:cNvPr>
              <p:cNvSpPr/>
              <p:nvPr/>
            </p:nvSpPr>
            <p:spPr>
              <a:xfrm>
                <a:off x="2437092" y="3024566"/>
                <a:ext cx="1405578" cy="140557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38" name="íślîḑe">
                <a:extLst>
                  <a:ext uri="{FF2B5EF4-FFF2-40B4-BE49-F238E27FC236}">
                    <a16:creationId xmlns="" xmlns:a16="http://schemas.microsoft.com/office/drawing/2014/main" id="{A45D3749-65A3-4BC8-AC63-34B7938AE457}"/>
                  </a:ext>
                </a:extLst>
              </p:cNvPr>
              <p:cNvSpPr/>
              <p:nvPr/>
            </p:nvSpPr>
            <p:spPr>
              <a:xfrm>
                <a:off x="2665468" y="3252941"/>
                <a:ext cx="948827" cy="948827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39" name="ïšliḑe">
                <a:extLst>
                  <a:ext uri="{FF2B5EF4-FFF2-40B4-BE49-F238E27FC236}">
                    <a16:creationId xmlns="" xmlns:a16="http://schemas.microsoft.com/office/drawing/2014/main" id="{8912BF62-7F6D-45B0-8890-27EA74D915DC}"/>
                  </a:ext>
                </a:extLst>
              </p:cNvPr>
              <p:cNvSpPr/>
              <p:nvPr/>
            </p:nvSpPr>
            <p:spPr>
              <a:xfrm>
                <a:off x="2899637" y="3487111"/>
                <a:ext cx="480488" cy="48048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lnSpcReduction="10000"/>
              </a:bodyPr>
              <a:lstStyle/>
              <a:p>
                <a:pPr algn="ctr"/>
                <a:endParaRPr/>
              </a:p>
            </p:txBody>
          </p:sp>
          <p:grpSp>
            <p:nvGrpSpPr>
              <p:cNvPr id="140" name="ï$ḷide">
                <a:extLst>
                  <a:ext uri="{FF2B5EF4-FFF2-40B4-BE49-F238E27FC236}">
                    <a16:creationId xmlns="" xmlns:a16="http://schemas.microsoft.com/office/drawing/2014/main" id="{9C271DD3-8F40-4A97-98A7-A561AA4CB91C}"/>
                  </a:ext>
                </a:extLst>
              </p:cNvPr>
              <p:cNvGrpSpPr/>
              <p:nvPr/>
            </p:nvGrpSpPr>
            <p:grpSpPr>
              <a:xfrm rot="18972328" flipH="1">
                <a:off x="1710885" y="1269514"/>
                <a:ext cx="907690" cy="2899258"/>
                <a:chOff x="943993" y="1899821"/>
                <a:chExt cx="584445" cy="1866782"/>
              </a:xfrm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grpSpPr>
            <p:sp>
              <p:nvSpPr>
                <p:cNvPr id="142" name="işľiḓé">
                  <a:extLst>
                    <a:ext uri="{FF2B5EF4-FFF2-40B4-BE49-F238E27FC236}">
                      <a16:creationId xmlns="" xmlns:a16="http://schemas.microsoft.com/office/drawing/2014/main" id="{4365F1B4-6200-4096-B7DF-0CAE1ED42E18}"/>
                    </a:ext>
                  </a:extLst>
                </p:cNvPr>
                <p:cNvSpPr/>
                <p:nvPr/>
              </p:nvSpPr>
              <p:spPr>
                <a:xfrm>
                  <a:off x="1186649" y="1973314"/>
                  <a:ext cx="44388" cy="1793289"/>
                </a:xfrm>
                <a:custGeom>
                  <a:avLst/>
                  <a:gdLst>
                    <a:gd name="connsiteX0" fmla="*/ 44388 w 44388"/>
                    <a:gd name="connsiteY0" fmla="*/ 0 h 1793289"/>
                    <a:gd name="connsiteX1" fmla="*/ 44388 w 44388"/>
                    <a:gd name="connsiteY1" fmla="*/ 1793289 h 1793289"/>
                    <a:gd name="connsiteX2" fmla="*/ 0 w 44388"/>
                    <a:gd name="connsiteY2" fmla="*/ 1748901 h 1793289"/>
                    <a:gd name="connsiteX3" fmla="*/ 0 w 44388"/>
                    <a:gd name="connsiteY3" fmla="*/ 44388 h 1793289"/>
                    <a:gd name="connsiteX4" fmla="*/ 44388 w 44388"/>
                    <a:gd name="connsiteY4" fmla="*/ 0 h 17932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4388" h="1793289">
                      <a:moveTo>
                        <a:pt x="44388" y="0"/>
                      </a:moveTo>
                      <a:lnTo>
                        <a:pt x="44388" y="1793289"/>
                      </a:lnTo>
                      <a:cubicBezTo>
                        <a:pt x="19873" y="1793289"/>
                        <a:pt x="0" y="1773416"/>
                        <a:pt x="0" y="1748901"/>
                      </a:cubicBezTo>
                      <a:lnTo>
                        <a:pt x="0" y="44388"/>
                      </a:lnTo>
                      <a:cubicBezTo>
                        <a:pt x="0" y="19873"/>
                        <a:pt x="19873" y="0"/>
                        <a:pt x="44388" y="0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143" name="ïṩlïďé">
                  <a:extLst>
                    <a:ext uri="{FF2B5EF4-FFF2-40B4-BE49-F238E27FC236}">
                      <a16:creationId xmlns="" xmlns:a16="http://schemas.microsoft.com/office/drawing/2014/main" id="{112D4A11-12C7-484C-BB95-18D3FB34B174}"/>
                    </a:ext>
                  </a:extLst>
                </p:cNvPr>
                <p:cNvSpPr/>
                <p:nvPr/>
              </p:nvSpPr>
              <p:spPr>
                <a:xfrm flipH="1">
                  <a:off x="1231038" y="1973313"/>
                  <a:ext cx="44388" cy="1793289"/>
                </a:xfrm>
                <a:custGeom>
                  <a:avLst/>
                  <a:gdLst>
                    <a:gd name="connsiteX0" fmla="*/ 44388 w 44388"/>
                    <a:gd name="connsiteY0" fmla="*/ 0 h 1793289"/>
                    <a:gd name="connsiteX1" fmla="*/ 44388 w 44388"/>
                    <a:gd name="connsiteY1" fmla="*/ 1793289 h 1793289"/>
                    <a:gd name="connsiteX2" fmla="*/ 0 w 44388"/>
                    <a:gd name="connsiteY2" fmla="*/ 1748901 h 1793289"/>
                    <a:gd name="connsiteX3" fmla="*/ 0 w 44388"/>
                    <a:gd name="connsiteY3" fmla="*/ 44388 h 1793289"/>
                    <a:gd name="connsiteX4" fmla="*/ 44388 w 44388"/>
                    <a:gd name="connsiteY4" fmla="*/ 0 h 17932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4388" h="1793289">
                      <a:moveTo>
                        <a:pt x="44388" y="0"/>
                      </a:moveTo>
                      <a:lnTo>
                        <a:pt x="44388" y="1793289"/>
                      </a:lnTo>
                      <a:cubicBezTo>
                        <a:pt x="19873" y="1793289"/>
                        <a:pt x="0" y="1773416"/>
                        <a:pt x="0" y="1748901"/>
                      </a:cubicBezTo>
                      <a:lnTo>
                        <a:pt x="0" y="44388"/>
                      </a:lnTo>
                      <a:cubicBezTo>
                        <a:pt x="0" y="19873"/>
                        <a:pt x="19873" y="0"/>
                        <a:pt x="44388" y="0"/>
                      </a:cubicBez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144" name="ísľiḑé">
                  <a:extLst>
                    <a:ext uri="{FF2B5EF4-FFF2-40B4-BE49-F238E27FC236}">
                      <a16:creationId xmlns="" xmlns:a16="http://schemas.microsoft.com/office/drawing/2014/main" id="{1E012C74-C3A9-42A7-8A2E-2594F3DE0FB6}"/>
                    </a:ext>
                  </a:extLst>
                </p:cNvPr>
                <p:cNvSpPr/>
                <p:nvPr/>
              </p:nvSpPr>
              <p:spPr>
                <a:xfrm rot="16200000" flipV="1">
                  <a:off x="1159899" y="1993153"/>
                  <a:ext cx="461872" cy="275207"/>
                </a:xfrm>
                <a:prstGeom prst="parallelogram">
                  <a:avLst>
                    <a:gd name="adj" fmla="val 57754"/>
                  </a:avLst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91440" tIns="45720" rIns="91440" bIns="45720" anchor="ctr">
                  <a:normAutofit fontScale="62500" lnSpcReduction="20000"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145" name="íṩļíḑe">
                  <a:extLst>
                    <a:ext uri="{FF2B5EF4-FFF2-40B4-BE49-F238E27FC236}">
                      <a16:creationId xmlns="" xmlns:a16="http://schemas.microsoft.com/office/drawing/2014/main" id="{71C3F157-F90A-4800-8DFA-94632B9A05AD}"/>
                    </a:ext>
                  </a:extLst>
                </p:cNvPr>
                <p:cNvSpPr/>
                <p:nvPr/>
              </p:nvSpPr>
              <p:spPr>
                <a:xfrm rot="5400000" flipH="1" flipV="1">
                  <a:off x="834385" y="2009429"/>
                  <a:ext cx="461872" cy="242655"/>
                </a:xfrm>
                <a:prstGeom prst="parallelogram">
                  <a:avLst>
                    <a:gd name="adj" fmla="val 65071"/>
                  </a:avLst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91440" tIns="45720" rIns="91440" bIns="45720" anchor="ctr">
                  <a:normAutofit fontScale="47500" lnSpcReduction="20000"/>
                </a:bodyPr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41" name="ïṡḷîḋè">
                <a:extLst>
                  <a:ext uri="{FF2B5EF4-FFF2-40B4-BE49-F238E27FC236}">
                    <a16:creationId xmlns="" xmlns:a16="http://schemas.microsoft.com/office/drawing/2014/main" id="{56A6403B-D525-4B00-A427-A8D4164348BE}"/>
                  </a:ext>
                </a:extLst>
              </p:cNvPr>
              <p:cNvSpPr/>
              <p:nvPr/>
            </p:nvSpPr>
            <p:spPr>
              <a:xfrm>
                <a:off x="849666" y="1433424"/>
                <a:ext cx="4587864" cy="4587864"/>
              </a:xfrm>
              <a:prstGeom prst="arc">
                <a:avLst>
                  <a:gd name="adj1" fmla="val 19067119"/>
                  <a:gd name="adj2" fmla="val 19881577"/>
                </a:avLst>
              </a:prstGeom>
              <a:noFill/>
              <a:ln w="28575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  <p:sp>
          <p:nvSpPr>
            <p:cNvPr id="116" name="iṣ1iḍe">
              <a:extLst>
                <a:ext uri="{FF2B5EF4-FFF2-40B4-BE49-F238E27FC236}">
                  <a16:creationId xmlns="" xmlns:a16="http://schemas.microsoft.com/office/drawing/2014/main" id="{0712B919-72D6-4D2E-B2D2-9A7343A40E42}"/>
                </a:ext>
              </a:extLst>
            </p:cNvPr>
            <p:cNvSpPr/>
            <p:nvPr/>
          </p:nvSpPr>
          <p:spPr bwMode="auto">
            <a:xfrm>
              <a:off x="7332551" y="2255508"/>
              <a:ext cx="4186349" cy="401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Copy paste fonts. Choose the only option to retain text.</a:t>
              </a:r>
            </a:p>
          </p:txBody>
        </p:sp>
        <p:sp>
          <p:nvSpPr>
            <p:cNvPr id="117" name="iśļiďe">
              <a:extLst>
                <a:ext uri="{FF2B5EF4-FFF2-40B4-BE49-F238E27FC236}">
                  <a16:creationId xmlns="" xmlns:a16="http://schemas.microsoft.com/office/drawing/2014/main" id="{AECA83C3-2383-4691-9239-05D99698356E}"/>
                </a:ext>
              </a:extLst>
            </p:cNvPr>
            <p:cNvSpPr/>
            <p:nvPr/>
          </p:nvSpPr>
          <p:spPr bwMode="auto">
            <a:xfrm>
              <a:off x="7332551" y="2843548"/>
              <a:ext cx="4186349" cy="401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Copy paste fonts. Choose the only option to retain text.</a:t>
              </a:r>
            </a:p>
          </p:txBody>
        </p:sp>
        <p:sp>
          <p:nvSpPr>
            <p:cNvPr id="118" name="iṥľîḋè">
              <a:extLst>
                <a:ext uri="{FF2B5EF4-FFF2-40B4-BE49-F238E27FC236}">
                  <a16:creationId xmlns="" xmlns:a16="http://schemas.microsoft.com/office/drawing/2014/main" id="{30A5B2BF-2136-4261-892A-DD19494A2CF9}"/>
                </a:ext>
              </a:extLst>
            </p:cNvPr>
            <p:cNvSpPr/>
            <p:nvPr/>
          </p:nvSpPr>
          <p:spPr bwMode="auto">
            <a:xfrm>
              <a:off x="7332551" y="3431588"/>
              <a:ext cx="4186349" cy="401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Copy paste fonts. Choose the only option to retain text.</a:t>
              </a:r>
            </a:p>
          </p:txBody>
        </p:sp>
        <p:sp>
          <p:nvSpPr>
            <p:cNvPr id="119" name="îṥľîḑe">
              <a:extLst>
                <a:ext uri="{FF2B5EF4-FFF2-40B4-BE49-F238E27FC236}">
                  <a16:creationId xmlns="" xmlns:a16="http://schemas.microsoft.com/office/drawing/2014/main" id="{9B33A4EB-16AE-4E1C-89F4-3576667DD8F0}"/>
                </a:ext>
              </a:extLst>
            </p:cNvPr>
            <p:cNvSpPr/>
            <p:nvPr/>
          </p:nvSpPr>
          <p:spPr bwMode="auto">
            <a:xfrm>
              <a:off x="7332551" y="4019628"/>
              <a:ext cx="4186349" cy="401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Copy paste fonts. Choose the only option to retain text.</a:t>
              </a:r>
            </a:p>
          </p:txBody>
        </p:sp>
        <p:sp>
          <p:nvSpPr>
            <p:cNvPr id="120" name="îṥľiḋè">
              <a:extLst>
                <a:ext uri="{FF2B5EF4-FFF2-40B4-BE49-F238E27FC236}">
                  <a16:creationId xmlns="" xmlns:a16="http://schemas.microsoft.com/office/drawing/2014/main" id="{CF8FD61D-0E71-44B2-A50A-0D97F2FFF601}"/>
                </a:ext>
              </a:extLst>
            </p:cNvPr>
            <p:cNvSpPr/>
            <p:nvPr/>
          </p:nvSpPr>
          <p:spPr bwMode="auto">
            <a:xfrm>
              <a:off x="7332551" y="4607668"/>
              <a:ext cx="4186349" cy="401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Copy paste fonts. Choose the only option to retain text.</a:t>
              </a:r>
            </a:p>
          </p:txBody>
        </p:sp>
        <p:cxnSp>
          <p:nvCxnSpPr>
            <p:cNvPr id="121" name="直接连接符 120">
              <a:extLst>
                <a:ext uri="{FF2B5EF4-FFF2-40B4-BE49-F238E27FC236}">
                  <a16:creationId xmlns="" xmlns:a16="http://schemas.microsoft.com/office/drawing/2014/main" id="{C773575C-D82E-4777-B3B4-FE4A3127A3E8}"/>
                </a:ext>
              </a:extLst>
            </p:cNvPr>
            <p:cNvCxnSpPr/>
            <p:nvPr/>
          </p:nvCxnSpPr>
          <p:spPr>
            <a:xfrm>
              <a:off x="6972552" y="2750140"/>
              <a:ext cx="4546348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接连接符 121">
              <a:extLst>
                <a:ext uri="{FF2B5EF4-FFF2-40B4-BE49-F238E27FC236}">
                  <a16:creationId xmlns="" xmlns:a16="http://schemas.microsoft.com/office/drawing/2014/main" id="{436AA26E-1EEF-4728-92BB-5A96C505B6F1}"/>
                </a:ext>
              </a:extLst>
            </p:cNvPr>
            <p:cNvCxnSpPr/>
            <p:nvPr/>
          </p:nvCxnSpPr>
          <p:spPr>
            <a:xfrm>
              <a:off x="6972552" y="3338180"/>
              <a:ext cx="4546348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接连接符 122">
              <a:extLst>
                <a:ext uri="{FF2B5EF4-FFF2-40B4-BE49-F238E27FC236}">
                  <a16:creationId xmlns="" xmlns:a16="http://schemas.microsoft.com/office/drawing/2014/main" id="{7143C827-0193-4CBF-8901-4964ABD0EC1C}"/>
                </a:ext>
              </a:extLst>
            </p:cNvPr>
            <p:cNvCxnSpPr/>
            <p:nvPr/>
          </p:nvCxnSpPr>
          <p:spPr>
            <a:xfrm>
              <a:off x="6972552" y="3926220"/>
              <a:ext cx="4546348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接连接符 123">
              <a:extLst>
                <a:ext uri="{FF2B5EF4-FFF2-40B4-BE49-F238E27FC236}">
                  <a16:creationId xmlns="" xmlns:a16="http://schemas.microsoft.com/office/drawing/2014/main" id="{7BDFC0E9-8C9B-4FEC-AAAA-03088C2AA1DA}"/>
                </a:ext>
              </a:extLst>
            </p:cNvPr>
            <p:cNvCxnSpPr/>
            <p:nvPr/>
          </p:nvCxnSpPr>
          <p:spPr>
            <a:xfrm>
              <a:off x="6972552" y="4514260"/>
              <a:ext cx="4546348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" name="ïslïḓe">
              <a:extLst>
                <a:ext uri="{FF2B5EF4-FFF2-40B4-BE49-F238E27FC236}">
                  <a16:creationId xmlns="" xmlns:a16="http://schemas.microsoft.com/office/drawing/2014/main" id="{C0C74436-F539-4FE9-91FF-5928D6B40BA0}"/>
                </a:ext>
              </a:extLst>
            </p:cNvPr>
            <p:cNvSpPr/>
            <p:nvPr/>
          </p:nvSpPr>
          <p:spPr bwMode="auto">
            <a:xfrm>
              <a:off x="6908714" y="2303720"/>
              <a:ext cx="390974" cy="304800"/>
            </a:xfrm>
            <a:custGeom>
              <a:avLst/>
              <a:gdLst>
                <a:gd name="connsiteX0" fmla="*/ 427673 w 608989"/>
                <a:gd name="connsiteY0" fmla="*/ 372781 h 474764"/>
                <a:gd name="connsiteX1" fmla="*/ 393797 w 608989"/>
                <a:gd name="connsiteY1" fmla="*/ 406614 h 474764"/>
                <a:gd name="connsiteX2" fmla="*/ 427673 w 608989"/>
                <a:gd name="connsiteY2" fmla="*/ 440448 h 474764"/>
                <a:gd name="connsiteX3" fmla="*/ 461549 w 608989"/>
                <a:gd name="connsiteY3" fmla="*/ 406614 h 474764"/>
                <a:gd name="connsiteX4" fmla="*/ 427673 w 608989"/>
                <a:gd name="connsiteY4" fmla="*/ 372781 h 474764"/>
                <a:gd name="connsiteX5" fmla="*/ 149568 w 608989"/>
                <a:gd name="connsiteY5" fmla="*/ 372781 h 474764"/>
                <a:gd name="connsiteX6" fmla="*/ 115692 w 608989"/>
                <a:gd name="connsiteY6" fmla="*/ 406614 h 474764"/>
                <a:gd name="connsiteX7" fmla="*/ 149568 w 608989"/>
                <a:gd name="connsiteY7" fmla="*/ 440448 h 474764"/>
                <a:gd name="connsiteX8" fmla="*/ 183444 w 608989"/>
                <a:gd name="connsiteY8" fmla="*/ 406614 h 474764"/>
                <a:gd name="connsiteX9" fmla="*/ 149568 w 608989"/>
                <a:gd name="connsiteY9" fmla="*/ 372781 h 474764"/>
                <a:gd name="connsiteX10" fmla="*/ 413316 w 608989"/>
                <a:gd name="connsiteY10" fmla="*/ 194754 h 474764"/>
                <a:gd name="connsiteX11" fmla="*/ 413316 w 608989"/>
                <a:gd name="connsiteY11" fmla="*/ 269348 h 474764"/>
                <a:gd name="connsiteX12" fmla="*/ 477196 w 608989"/>
                <a:gd name="connsiteY12" fmla="*/ 269348 h 474764"/>
                <a:gd name="connsiteX13" fmla="*/ 483971 w 608989"/>
                <a:gd name="connsiteY13" fmla="*/ 256137 h 474764"/>
                <a:gd name="connsiteX14" fmla="*/ 449611 w 608989"/>
                <a:gd name="connsiteY14" fmla="*/ 207965 h 474764"/>
                <a:gd name="connsiteX15" fmla="*/ 424124 w 608989"/>
                <a:gd name="connsiteY15" fmla="*/ 194754 h 474764"/>
                <a:gd name="connsiteX16" fmla="*/ 231999 w 608989"/>
                <a:gd name="connsiteY16" fmla="*/ 194754 h 474764"/>
                <a:gd name="connsiteX17" fmla="*/ 205705 w 608989"/>
                <a:gd name="connsiteY17" fmla="*/ 207321 h 474764"/>
                <a:gd name="connsiteX18" fmla="*/ 165860 w 608989"/>
                <a:gd name="connsiteY18" fmla="*/ 256782 h 474764"/>
                <a:gd name="connsiteX19" fmla="*/ 171990 w 608989"/>
                <a:gd name="connsiteY19" fmla="*/ 269348 h 474764"/>
                <a:gd name="connsiteX20" fmla="*/ 374439 w 608989"/>
                <a:gd name="connsiteY20" fmla="*/ 269348 h 474764"/>
                <a:gd name="connsiteX21" fmla="*/ 374439 w 608989"/>
                <a:gd name="connsiteY21" fmla="*/ 194754 h 474764"/>
                <a:gd name="connsiteX22" fmla="*/ 217965 w 608989"/>
                <a:gd name="connsiteY22" fmla="*/ 162371 h 474764"/>
                <a:gd name="connsiteX23" fmla="*/ 442030 w 608989"/>
                <a:gd name="connsiteY23" fmla="*/ 162371 h 474764"/>
                <a:gd name="connsiteX24" fmla="*/ 477196 w 608989"/>
                <a:gd name="connsiteY24" fmla="*/ 180577 h 474764"/>
                <a:gd name="connsiteX25" fmla="*/ 524783 w 608989"/>
                <a:gd name="connsiteY25" fmla="*/ 248243 h 474764"/>
                <a:gd name="connsiteX26" fmla="*/ 544625 w 608989"/>
                <a:gd name="connsiteY26" fmla="*/ 257910 h 474764"/>
                <a:gd name="connsiteX27" fmla="*/ 550594 w 608989"/>
                <a:gd name="connsiteY27" fmla="*/ 257104 h 474764"/>
                <a:gd name="connsiteX28" fmla="*/ 586728 w 608989"/>
                <a:gd name="connsiteY28" fmla="*/ 245826 h 474764"/>
                <a:gd name="connsiteX29" fmla="*/ 605118 w 608989"/>
                <a:gd name="connsiteY29" fmla="*/ 249693 h 474764"/>
                <a:gd name="connsiteX30" fmla="*/ 608828 w 608989"/>
                <a:gd name="connsiteY30" fmla="*/ 264354 h 474764"/>
                <a:gd name="connsiteX31" fmla="*/ 590277 w 608989"/>
                <a:gd name="connsiteY31" fmla="*/ 401942 h 474764"/>
                <a:gd name="connsiteX32" fmla="*/ 563337 w 608989"/>
                <a:gd name="connsiteY32" fmla="*/ 425625 h 474764"/>
                <a:gd name="connsiteX33" fmla="*/ 493166 w 608989"/>
                <a:gd name="connsiteY33" fmla="*/ 425625 h 474764"/>
                <a:gd name="connsiteX34" fmla="*/ 427673 w 608989"/>
                <a:gd name="connsiteY34" fmla="*/ 474764 h 474764"/>
                <a:gd name="connsiteX35" fmla="*/ 362341 w 608989"/>
                <a:gd name="connsiteY35" fmla="*/ 425625 h 474764"/>
                <a:gd name="connsiteX36" fmla="*/ 215061 w 608989"/>
                <a:gd name="connsiteY36" fmla="*/ 425625 h 474764"/>
                <a:gd name="connsiteX37" fmla="*/ 149568 w 608989"/>
                <a:gd name="connsiteY37" fmla="*/ 474764 h 474764"/>
                <a:gd name="connsiteX38" fmla="*/ 84074 w 608989"/>
                <a:gd name="connsiteY38" fmla="*/ 425625 h 474764"/>
                <a:gd name="connsiteX39" fmla="*/ 21485 w 608989"/>
                <a:gd name="connsiteY39" fmla="*/ 425625 h 474764"/>
                <a:gd name="connsiteX40" fmla="*/ 4869 w 608989"/>
                <a:gd name="connsiteY40" fmla="*/ 418214 h 474764"/>
                <a:gd name="connsiteX41" fmla="*/ 352 w 608989"/>
                <a:gd name="connsiteY41" fmla="*/ 400814 h 474764"/>
                <a:gd name="connsiteX42" fmla="*/ 15516 w 608989"/>
                <a:gd name="connsiteY42" fmla="*/ 309304 h 474764"/>
                <a:gd name="connsiteX43" fmla="*/ 41649 w 608989"/>
                <a:gd name="connsiteY43" fmla="*/ 281593 h 474764"/>
                <a:gd name="connsiteX44" fmla="*/ 95850 w 608989"/>
                <a:gd name="connsiteY44" fmla="*/ 269348 h 474764"/>
                <a:gd name="connsiteX45" fmla="*/ 125532 w 608989"/>
                <a:gd name="connsiteY45" fmla="*/ 250660 h 474764"/>
                <a:gd name="connsiteX46" fmla="*/ 181992 w 608989"/>
                <a:gd name="connsiteY46" fmla="*/ 179771 h 474764"/>
                <a:gd name="connsiteX47" fmla="*/ 217965 w 608989"/>
                <a:gd name="connsiteY47" fmla="*/ 162371 h 474764"/>
                <a:gd name="connsiteX48" fmla="*/ 168447 w 608989"/>
                <a:gd name="connsiteY48" fmla="*/ 0 h 474764"/>
                <a:gd name="connsiteX49" fmla="*/ 238143 w 608989"/>
                <a:gd name="connsiteY49" fmla="*/ 47040 h 474764"/>
                <a:gd name="connsiteX50" fmla="*/ 416257 w 608989"/>
                <a:gd name="connsiteY50" fmla="*/ 47040 h 474764"/>
                <a:gd name="connsiteX51" fmla="*/ 421743 w 608989"/>
                <a:gd name="connsiteY51" fmla="*/ 47524 h 474764"/>
                <a:gd name="connsiteX52" fmla="*/ 491762 w 608989"/>
                <a:gd name="connsiteY52" fmla="*/ 0 h 474764"/>
                <a:gd name="connsiteX53" fmla="*/ 556941 w 608989"/>
                <a:gd name="connsiteY53" fmla="*/ 37858 h 474764"/>
                <a:gd name="connsiteX54" fmla="*/ 557103 w 608989"/>
                <a:gd name="connsiteY54" fmla="*/ 46396 h 474764"/>
                <a:gd name="connsiteX55" fmla="*/ 549520 w 608989"/>
                <a:gd name="connsiteY55" fmla="*/ 50262 h 474764"/>
                <a:gd name="connsiteX56" fmla="*/ 500635 w 608989"/>
                <a:gd name="connsiteY56" fmla="*/ 50423 h 474764"/>
                <a:gd name="connsiteX57" fmla="*/ 496279 w 608989"/>
                <a:gd name="connsiteY57" fmla="*/ 52357 h 474764"/>
                <a:gd name="connsiteX58" fmla="*/ 495957 w 608989"/>
                <a:gd name="connsiteY58" fmla="*/ 52840 h 474764"/>
                <a:gd name="connsiteX59" fmla="*/ 479823 w 608989"/>
                <a:gd name="connsiteY59" fmla="*/ 75071 h 474764"/>
                <a:gd name="connsiteX60" fmla="*/ 495634 w 608989"/>
                <a:gd name="connsiteY60" fmla="*/ 97142 h 474764"/>
                <a:gd name="connsiteX61" fmla="*/ 495957 w 608989"/>
                <a:gd name="connsiteY61" fmla="*/ 97625 h 474764"/>
                <a:gd name="connsiteX62" fmla="*/ 499345 w 608989"/>
                <a:gd name="connsiteY62" fmla="*/ 99719 h 474764"/>
                <a:gd name="connsiteX63" fmla="*/ 549520 w 608989"/>
                <a:gd name="connsiteY63" fmla="*/ 99880 h 474764"/>
                <a:gd name="connsiteX64" fmla="*/ 556941 w 608989"/>
                <a:gd name="connsiteY64" fmla="*/ 104069 h 474764"/>
                <a:gd name="connsiteX65" fmla="*/ 556941 w 608989"/>
                <a:gd name="connsiteY65" fmla="*/ 112285 h 474764"/>
                <a:gd name="connsiteX66" fmla="*/ 491762 w 608989"/>
                <a:gd name="connsiteY66" fmla="*/ 150304 h 474764"/>
                <a:gd name="connsiteX67" fmla="*/ 421743 w 608989"/>
                <a:gd name="connsiteY67" fmla="*/ 102780 h 474764"/>
                <a:gd name="connsiteX68" fmla="*/ 416257 w 608989"/>
                <a:gd name="connsiteY68" fmla="*/ 103263 h 474764"/>
                <a:gd name="connsiteX69" fmla="*/ 238143 w 608989"/>
                <a:gd name="connsiteY69" fmla="*/ 103263 h 474764"/>
                <a:gd name="connsiteX70" fmla="*/ 168447 w 608989"/>
                <a:gd name="connsiteY70" fmla="*/ 150304 h 474764"/>
                <a:gd name="connsiteX71" fmla="*/ 103267 w 608989"/>
                <a:gd name="connsiteY71" fmla="*/ 112446 h 474764"/>
                <a:gd name="connsiteX72" fmla="*/ 103106 w 608989"/>
                <a:gd name="connsiteY72" fmla="*/ 103908 h 474764"/>
                <a:gd name="connsiteX73" fmla="*/ 110689 w 608989"/>
                <a:gd name="connsiteY73" fmla="*/ 99880 h 474764"/>
                <a:gd name="connsiteX74" fmla="*/ 159573 w 608989"/>
                <a:gd name="connsiteY74" fmla="*/ 99880 h 474764"/>
                <a:gd name="connsiteX75" fmla="*/ 164091 w 608989"/>
                <a:gd name="connsiteY75" fmla="*/ 97786 h 474764"/>
                <a:gd name="connsiteX76" fmla="*/ 164252 w 608989"/>
                <a:gd name="connsiteY76" fmla="*/ 97464 h 474764"/>
                <a:gd name="connsiteX77" fmla="*/ 180385 w 608989"/>
                <a:gd name="connsiteY77" fmla="*/ 75232 h 474764"/>
                <a:gd name="connsiteX78" fmla="*/ 164575 w 608989"/>
                <a:gd name="connsiteY78" fmla="*/ 53162 h 474764"/>
                <a:gd name="connsiteX79" fmla="*/ 164252 w 608989"/>
                <a:gd name="connsiteY79" fmla="*/ 52679 h 474764"/>
                <a:gd name="connsiteX80" fmla="*/ 160864 w 608989"/>
                <a:gd name="connsiteY80" fmla="*/ 50423 h 474764"/>
                <a:gd name="connsiteX81" fmla="*/ 160541 w 608989"/>
                <a:gd name="connsiteY81" fmla="*/ 50423 h 474764"/>
                <a:gd name="connsiteX82" fmla="*/ 110689 w 608989"/>
                <a:gd name="connsiteY82" fmla="*/ 50262 h 474764"/>
                <a:gd name="connsiteX83" fmla="*/ 103267 w 608989"/>
                <a:gd name="connsiteY83" fmla="*/ 46235 h 474764"/>
                <a:gd name="connsiteX84" fmla="*/ 103267 w 608989"/>
                <a:gd name="connsiteY84" fmla="*/ 37858 h 474764"/>
                <a:gd name="connsiteX85" fmla="*/ 168447 w 608989"/>
                <a:gd name="connsiteY85" fmla="*/ 0 h 474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08989" h="474764">
                  <a:moveTo>
                    <a:pt x="427673" y="372781"/>
                  </a:moveTo>
                  <a:cubicBezTo>
                    <a:pt x="408960" y="372781"/>
                    <a:pt x="393797" y="387926"/>
                    <a:pt x="393797" y="406614"/>
                  </a:cubicBezTo>
                  <a:cubicBezTo>
                    <a:pt x="393797" y="425303"/>
                    <a:pt x="408960" y="440448"/>
                    <a:pt x="427673" y="440448"/>
                  </a:cubicBezTo>
                  <a:cubicBezTo>
                    <a:pt x="446385" y="440448"/>
                    <a:pt x="461549" y="425303"/>
                    <a:pt x="461549" y="406614"/>
                  </a:cubicBezTo>
                  <a:cubicBezTo>
                    <a:pt x="461549" y="387926"/>
                    <a:pt x="446385" y="372781"/>
                    <a:pt x="427673" y="372781"/>
                  </a:cubicBezTo>
                  <a:close/>
                  <a:moveTo>
                    <a:pt x="149568" y="372781"/>
                  </a:moveTo>
                  <a:cubicBezTo>
                    <a:pt x="130855" y="372781"/>
                    <a:pt x="115692" y="387926"/>
                    <a:pt x="115692" y="406614"/>
                  </a:cubicBezTo>
                  <a:cubicBezTo>
                    <a:pt x="115692" y="425303"/>
                    <a:pt x="130855" y="440448"/>
                    <a:pt x="149568" y="440448"/>
                  </a:cubicBezTo>
                  <a:cubicBezTo>
                    <a:pt x="168280" y="440448"/>
                    <a:pt x="183444" y="425303"/>
                    <a:pt x="183444" y="406614"/>
                  </a:cubicBezTo>
                  <a:cubicBezTo>
                    <a:pt x="183444" y="387926"/>
                    <a:pt x="168280" y="372781"/>
                    <a:pt x="149568" y="372781"/>
                  </a:cubicBezTo>
                  <a:close/>
                  <a:moveTo>
                    <a:pt x="413316" y="194754"/>
                  </a:moveTo>
                  <a:lnTo>
                    <a:pt x="413316" y="269348"/>
                  </a:lnTo>
                  <a:lnTo>
                    <a:pt x="477196" y="269348"/>
                  </a:lnTo>
                  <a:cubicBezTo>
                    <a:pt x="486068" y="269348"/>
                    <a:pt x="489133" y="263387"/>
                    <a:pt x="483971" y="256137"/>
                  </a:cubicBezTo>
                  <a:lnTo>
                    <a:pt x="449611" y="207965"/>
                  </a:lnTo>
                  <a:cubicBezTo>
                    <a:pt x="444449" y="200715"/>
                    <a:pt x="432996" y="194754"/>
                    <a:pt x="424124" y="194754"/>
                  </a:cubicBezTo>
                  <a:close/>
                  <a:moveTo>
                    <a:pt x="231999" y="194754"/>
                  </a:moveTo>
                  <a:cubicBezTo>
                    <a:pt x="223127" y="194754"/>
                    <a:pt x="211351" y="200393"/>
                    <a:pt x="205705" y="207321"/>
                  </a:cubicBezTo>
                  <a:lnTo>
                    <a:pt x="165860" y="256782"/>
                  </a:lnTo>
                  <a:cubicBezTo>
                    <a:pt x="160376" y="263709"/>
                    <a:pt x="163118" y="269348"/>
                    <a:pt x="171990" y="269348"/>
                  </a:cubicBezTo>
                  <a:lnTo>
                    <a:pt x="374439" y="269348"/>
                  </a:lnTo>
                  <a:lnTo>
                    <a:pt x="374439" y="194754"/>
                  </a:lnTo>
                  <a:close/>
                  <a:moveTo>
                    <a:pt x="217965" y="162371"/>
                  </a:moveTo>
                  <a:lnTo>
                    <a:pt x="442030" y="162371"/>
                  </a:lnTo>
                  <a:cubicBezTo>
                    <a:pt x="454612" y="162371"/>
                    <a:pt x="470098" y="170427"/>
                    <a:pt x="477196" y="180577"/>
                  </a:cubicBezTo>
                  <a:lnTo>
                    <a:pt x="524783" y="248243"/>
                  </a:lnTo>
                  <a:cubicBezTo>
                    <a:pt x="528816" y="254043"/>
                    <a:pt x="536882" y="257910"/>
                    <a:pt x="544625" y="257910"/>
                  </a:cubicBezTo>
                  <a:cubicBezTo>
                    <a:pt x="546883" y="257910"/>
                    <a:pt x="548819" y="257748"/>
                    <a:pt x="550594" y="257104"/>
                  </a:cubicBezTo>
                  <a:lnTo>
                    <a:pt x="586728" y="245826"/>
                  </a:lnTo>
                  <a:cubicBezTo>
                    <a:pt x="593987" y="243571"/>
                    <a:pt x="600924" y="245021"/>
                    <a:pt x="605118" y="249693"/>
                  </a:cubicBezTo>
                  <a:cubicBezTo>
                    <a:pt x="608183" y="253398"/>
                    <a:pt x="609473" y="258554"/>
                    <a:pt x="608828" y="264354"/>
                  </a:cubicBezTo>
                  <a:lnTo>
                    <a:pt x="590277" y="401942"/>
                  </a:lnTo>
                  <a:cubicBezTo>
                    <a:pt x="588664" y="414992"/>
                    <a:pt x="576565" y="425625"/>
                    <a:pt x="563337" y="425625"/>
                  </a:cubicBezTo>
                  <a:lnTo>
                    <a:pt x="493166" y="425625"/>
                  </a:lnTo>
                  <a:cubicBezTo>
                    <a:pt x="484939" y="453981"/>
                    <a:pt x="458806" y="474764"/>
                    <a:pt x="427673" y="474764"/>
                  </a:cubicBezTo>
                  <a:cubicBezTo>
                    <a:pt x="396700" y="474764"/>
                    <a:pt x="370568" y="453981"/>
                    <a:pt x="362341" y="425625"/>
                  </a:cubicBezTo>
                  <a:lnTo>
                    <a:pt x="215061" y="425625"/>
                  </a:lnTo>
                  <a:cubicBezTo>
                    <a:pt x="206834" y="453981"/>
                    <a:pt x="180540" y="474764"/>
                    <a:pt x="149568" y="474764"/>
                  </a:cubicBezTo>
                  <a:cubicBezTo>
                    <a:pt x="118595" y="474764"/>
                    <a:pt x="92301" y="453981"/>
                    <a:pt x="84074" y="425625"/>
                  </a:cubicBezTo>
                  <a:lnTo>
                    <a:pt x="21485" y="425625"/>
                  </a:lnTo>
                  <a:cubicBezTo>
                    <a:pt x="14871" y="425625"/>
                    <a:pt x="8902" y="423048"/>
                    <a:pt x="4869" y="418214"/>
                  </a:cubicBezTo>
                  <a:cubicBezTo>
                    <a:pt x="836" y="413542"/>
                    <a:pt x="-777" y="407420"/>
                    <a:pt x="352" y="400814"/>
                  </a:cubicBezTo>
                  <a:lnTo>
                    <a:pt x="15516" y="309304"/>
                  </a:lnTo>
                  <a:cubicBezTo>
                    <a:pt x="17613" y="296576"/>
                    <a:pt x="29066" y="284332"/>
                    <a:pt x="41649" y="281593"/>
                  </a:cubicBezTo>
                  <a:lnTo>
                    <a:pt x="95850" y="269348"/>
                  </a:lnTo>
                  <a:cubicBezTo>
                    <a:pt x="105690" y="267093"/>
                    <a:pt x="119241" y="258554"/>
                    <a:pt x="125532" y="250660"/>
                  </a:cubicBezTo>
                  <a:lnTo>
                    <a:pt x="181992" y="179771"/>
                  </a:lnTo>
                  <a:cubicBezTo>
                    <a:pt x="189735" y="169943"/>
                    <a:pt x="205544" y="162371"/>
                    <a:pt x="217965" y="162371"/>
                  </a:cubicBezTo>
                  <a:close/>
                  <a:moveTo>
                    <a:pt x="168447" y="0"/>
                  </a:moveTo>
                  <a:cubicBezTo>
                    <a:pt x="200068" y="0"/>
                    <a:pt x="227011" y="19493"/>
                    <a:pt x="238143" y="47040"/>
                  </a:cubicBezTo>
                  <a:lnTo>
                    <a:pt x="416257" y="47040"/>
                  </a:lnTo>
                  <a:cubicBezTo>
                    <a:pt x="418193" y="47040"/>
                    <a:pt x="419968" y="47202"/>
                    <a:pt x="421743" y="47524"/>
                  </a:cubicBezTo>
                  <a:cubicBezTo>
                    <a:pt x="432875" y="19815"/>
                    <a:pt x="459979" y="0"/>
                    <a:pt x="491762" y="0"/>
                  </a:cubicBezTo>
                  <a:cubicBezTo>
                    <a:pt x="518543" y="0"/>
                    <a:pt x="543550" y="14499"/>
                    <a:pt x="556941" y="37858"/>
                  </a:cubicBezTo>
                  <a:cubicBezTo>
                    <a:pt x="558232" y="39952"/>
                    <a:pt x="558877" y="43335"/>
                    <a:pt x="557103" y="46396"/>
                  </a:cubicBezTo>
                  <a:cubicBezTo>
                    <a:pt x="555651" y="48812"/>
                    <a:pt x="552908" y="50262"/>
                    <a:pt x="549520" y="50262"/>
                  </a:cubicBezTo>
                  <a:cubicBezTo>
                    <a:pt x="549520" y="50262"/>
                    <a:pt x="513703" y="50423"/>
                    <a:pt x="500635" y="50423"/>
                  </a:cubicBezTo>
                  <a:cubicBezTo>
                    <a:pt x="497731" y="50423"/>
                    <a:pt x="496279" y="52357"/>
                    <a:pt x="496279" y="52357"/>
                  </a:cubicBezTo>
                  <a:lnTo>
                    <a:pt x="495957" y="52840"/>
                  </a:lnTo>
                  <a:cubicBezTo>
                    <a:pt x="489019" y="60895"/>
                    <a:pt x="481275" y="71366"/>
                    <a:pt x="479823" y="75071"/>
                  </a:cubicBezTo>
                  <a:cubicBezTo>
                    <a:pt x="481275" y="78777"/>
                    <a:pt x="489019" y="89087"/>
                    <a:pt x="495634" y="97142"/>
                  </a:cubicBezTo>
                  <a:lnTo>
                    <a:pt x="495957" y="97625"/>
                  </a:lnTo>
                  <a:cubicBezTo>
                    <a:pt x="496441" y="98269"/>
                    <a:pt x="498054" y="99719"/>
                    <a:pt x="499345" y="99719"/>
                  </a:cubicBezTo>
                  <a:cubicBezTo>
                    <a:pt x="511929" y="99719"/>
                    <a:pt x="549520" y="99880"/>
                    <a:pt x="549520" y="99880"/>
                  </a:cubicBezTo>
                  <a:cubicBezTo>
                    <a:pt x="552747" y="99880"/>
                    <a:pt x="555489" y="101491"/>
                    <a:pt x="556941" y="104069"/>
                  </a:cubicBezTo>
                  <a:cubicBezTo>
                    <a:pt x="558393" y="106485"/>
                    <a:pt x="558393" y="109868"/>
                    <a:pt x="556941" y="112285"/>
                  </a:cubicBezTo>
                  <a:cubicBezTo>
                    <a:pt x="543550" y="135644"/>
                    <a:pt x="518543" y="150304"/>
                    <a:pt x="491762" y="150304"/>
                  </a:cubicBezTo>
                  <a:cubicBezTo>
                    <a:pt x="459979" y="150304"/>
                    <a:pt x="432875" y="130489"/>
                    <a:pt x="421743" y="102780"/>
                  </a:cubicBezTo>
                  <a:cubicBezTo>
                    <a:pt x="419968" y="103102"/>
                    <a:pt x="418193" y="103263"/>
                    <a:pt x="416257" y="103263"/>
                  </a:cubicBezTo>
                  <a:lnTo>
                    <a:pt x="238143" y="103263"/>
                  </a:lnTo>
                  <a:cubicBezTo>
                    <a:pt x="227011" y="130811"/>
                    <a:pt x="200068" y="150304"/>
                    <a:pt x="168447" y="150304"/>
                  </a:cubicBezTo>
                  <a:cubicBezTo>
                    <a:pt x="141665" y="150304"/>
                    <a:pt x="116658" y="135805"/>
                    <a:pt x="103267" y="112446"/>
                  </a:cubicBezTo>
                  <a:cubicBezTo>
                    <a:pt x="101977" y="110352"/>
                    <a:pt x="101331" y="106969"/>
                    <a:pt x="103106" y="103908"/>
                  </a:cubicBezTo>
                  <a:cubicBezTo>
                    <a:pt x="104558" y="101330"/>
                    <a:pt x="107301" y="99880"/>
                    <a:pt x="110689" y="99880"/>
                  </a:cubicBezTo>
                  <a:cubicBezTo>
                    <a:pt x="110689" y="99880"/>
                    <a:pt x="146505" y="99880"/>
                    <a:pt x="159573" y="99880"/>
                  </a:cubicBezTo>
                  <a:cubicBezTo>
                    <a:pt x="162477" y="99880"/>
                    <a:pt x="163929" y="98108"/>
                    <a:pt x="164091" y="97786"/>
                  </a:cubicBezTo>
                  <a:lnTo>
                    <a:pt x="164252" y="97464"/>
                  </a:lnTo>
                  <a:cubicBezTo>
                    <a:pt x="171189" y="89248"/>
                    <a:pt x="178933" y="78777"/>
                    <a:pt x="180385" y="75232"/>
                  </a:cubicBezTo>
                  <a:cubicBezTo>
                    <a:pt x="178933" y="71527"/>
                    <a:pt x="171189" y="61217"/>
                    <a:pt x="164575" y="53162"/>
                  </a:cubicBezTo>
                  <a:lnTo>
                    <a:pt x="164252" y="52679"/>
                  </a:lnTo>
                  <a:cubicBezTo>
                    <a:pt x="163768" y="52034"/>
                    <a:pt x="162155" y="50423"/>
                    <a:pt x="160864" y="50423"/>
                  </a:cubicBezTo>
                  <a:lnTo>
                    <a:pt x="160541" y="50423"/>
                  </a:lnTo>
                  <a:cubicBezTo>
                    <a:pt x="147796" y="50423"/>
                    <a:pt x="110689" y="50262"/>
                    <a:pt x="110689" y="50262"/>
                  </a:cubicBezTo>
                  <a:cubicBezTo>
                    <a:pt x="107462" y="50262"/>
                    <a:pt x="104719" y="48812"/>
                    <a:pt x="103267" y="46235"/>
                  </a:cubicBezTo>
                  <a:cubicBezTo>
                    <a:pt x="101815" y="43657"/>
                    <a:pt x="101654" y="40435"/>
                    <a:pt x="103267" y="37858"/>
                  </a:cubicBezTo>
                  <a:cubicBezTo>
                    <a:pt x="116497" y="14499"/>
                    <a:pt x="141665" y="0"/>
                    <a:pt x="168447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6" name="î$ļidè">
              <a:extLst>
                <a:ext uri="{FF2B5EF4-FFF2-40B4-BE49-F238E27FC236}">
                  <a16:creationId xmlns="" xmlns:a16="http://schemas.microsoft.com/office/drawing/2014/main" id="{79AD5E10-8F7A-4191-B94F-3539C0019680}"/>
                </a:ext>
              </a:extLst>
            </p:cNvPr>
            <p:cNvSpPr/>
            <p:nvPr/>
          </p:nvSpPr>
          <p:spPr bwMode="auto">
            <a:xfrm>
              <a:off x="6908714" y="2864536"/>
              <a:ext cx="390974" cy="359244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  <a:gd name="connsiteX40" fmla="*/ 373273 h 605239"/>
                <a:gd name="connsiteY40" fmla="*/ 373273 h 605239"/>
                <a:gd name="connsiteX41" fmla="*/ 373273 h 605239"/>
                <a:gd name="connsiteY41" fmla="*/ 373273 h 605239"/>
                <a:gd name="connsiteX42" fmla="*/ 373273 h 605239"/>
                <a:gd name="connsiteY42" fmla="*/ 373273 h 605239"/>
                <a:gd name="connsiteX43" fmla="*/ 373273 h 605239"/>
                <a:gd name="connsiteY43" fmla="*/ 373273 h 605239"/>
                <a:gd name="connsiteX44" fmla="*/ 373273 h 605239"/>
                <a:gd name="connsiteY44" fmla="*/ 373273 h 605239"/>
                <a:gd name="connsiteX45" fmla="*/ 373273 h 605239"/>
                <a:gd name="connsiteY45" fmla="*/ 373273 h 605239"/>
                <a:gd name="connsiteX46" fmla="*/ 373273 h 605239"/>
                <a:gd name="connsiteY46" fmla="*/ 373273 h 605239"/>
                <a:gd name="connsiteX47" fmla="*/ 373273 h 605239"/>
                <a:gd name="connsiteY47" fmla="*/ 373273 h 605239"/>
                <a:gd name="connsiteX48" fmla="*/ 373273 h 605239"/>
                <a:gd name="connsiteY48" fmla="*/ 373273 h 605239"/>
                <a:gd name="connsiteX49" fmla="*/ 373273 h 605239"/>
                <a:gd name="connsiteY49" fmla="*/ 373273 h 605239"/>
                <a:gd name="connsiteX50" fmla="*/ 373273 h 605239"/>
                <a:gd name="connsiteY50" fmla="*/ 373273 h 605239"/>
                <a:gd name="connsiteX51" fmla="*/ 373273 h 605239"/>
                <a:gd name="connsiteY51" fmla="*/ 373273 h 605239"/>
                <a:gd name="connsiteX52" fmla="*/ 373273 h 605239"/>
                <a:gd name="connsiteY52" fmla="*/ 373273 h 605239"/>
                <a:gd name="connsiteX53" fmla="*/ 373273 h 605239"/>
                <a:gd name="connsiteY53" fmla="*/ 373273 h 605239"/>
                <a:gd name="connsiteX54" fmla="*/ 373273 h 605239"/>
                <a:gd name="connsiteY54" fmla="*/ 373273 h 605239"/>
                <a:gd name="connsiteX55" fmla="*/ 373273 h 605239"/>
                <a:gd name="connsiteY55" fmla="*/ 373273 h 605239"/>
                <a:gd name="connsiteX56" fmla="*/ 373273 h 605239"/>
                <a:gd name="connsiteY56" fmla="*/ 373273 h 605239"/>
                <a:gd name="connsiteX57" fmla="*/ 373273 h 605239"/>
                <a:gd name="connsiteY57" fmla="*/ 373273 h 605239"/>
                <a:gd name="connsiteX58" fmla="*/ 373273 h 605239"/>
                <a:gd name="connsiteY58" fmla="*/ 373273 h 605239"/>
                <a:gd name="connsiteX59" fmla="*/ 373273 h 605239"/>
                <a:gd name="connsiteY59" fmla="*/ 373273 h 605239"/>
                <a:gd name="connsiteX60" fmla="*/ 373273 h 605239"/>
                <a:gd name="connsiteY60" fmla="*/ 373273 h 605239"/>
                <a:gd name="connsiteX61" fmla="*/ 373273 h 605239"/>
                <a:gd name="connsiteY61" fmla="*/ 373273 h 605239"/>
                <a:gd name="connsiteX62" fmla="*/ 373273 h 605239"/>
                <a:gd name="connsiteY62" fmla="*/ 373273 h 605239"/>
                <a:gd name="connsiteX63" fmla="*/ 373273 h 605239"/>
                <a:gd name="connsiteY63" fmla="*/ 373273 h 605239"/>
                <a:gd name="connsiteX64" fmla="*/ 373273 h 605239"/>
                <a:gd name="connsiteY64" fmla="*/ 373273 h 605239"/>
                <a:gd name="connsiteX65" fmla="*/ 373273 h 605239"/>
                <a:gd name="connsiteY65" fmla="*/ 373273 h 605239"/>
                <a:gd name="connsiteX66" fmla="*/ 373273 h 605239"/>
                <a:gd name="connsiteY66" fmla="*/ 373273 h 605239"/>
                <a:gd name="connsiteX67" fmla="*/ 373273 h 605239"/>
                <a:gd name="connsiteY67" fmla="*/ 373273 h 605239"/>
                <a:gd name="connsiteX68" fmla="*/ 373273 h 605239"/>
                <a:gd name="connsiteY68" fmla="*/ 373273 h 605239"/>
                <a:gd name="connsiteX69" fmla="*/ 373273 h 605239"/>
                <a:gd name="connsiteY69" fmla="*/ 373273 h 605239"/>
                <a:gd name="connsiteX70" fmla="*/ 373273 h 605239"/>
                <a:gd name="connsiteY70" fmla="*/ 373273 h 605239"/>
                <a:gd name="connsiteX71" fmla="*/ 373273 h 605239"/>
                <a:gd name="connsiteY71" fmla="*/ 373273 h 605239"/>
                <a:gd name="connsiteX72" fmla="*/ 373273 h 605239"/>
                <a:gd name="connsiteY72" fmla="*/ 373273 h 605239"/>
                <a:gd name="connsiteX73" fmla="*/ 373273 h 605239"/>
                <a:gd name="connsiteY73" fmla="*/ 373273 h 605239"/>
                <a:gd name="connsiteX74" fmla="*/ 373273 h 605239"/>
                <a:gd name="connsiteY74" fmla="*/ 373273 h 605239"/>
                <a:gd name="connsiteX75" fmla="*/ 373273 h 605239"/>
                <a:gd name="connsiteY75" fmla="*/ 373273 h 605239"/>
                <a:gd name="connsiteX76" fmla="*/ 373273 h 605239"/>
                <a:gd name="connsiteY76" fmla="*/ 373273 h 605239"/>
                <a:gd name="connsiteX77" fmla="*/ 373273 h 605239"/>
                <a:gd name="connsiteY77" fmla="*/ 373273 h 605239"/>
                <a:gd name="connsiteX78" fmla="*/ 373273 h 605239"/>
                <a:gd name="connsiteY78" fmla="*/ 373273 h 605239"/>
                <a:gd name="connsiteX79" fmla="*/ 373273 h 605239"/>
                <a:gd name="connsiteY79" fmla="*/ 373273 h 605239"/>
                <a:gd name="connsiteX80" fmla="*/ 373273 h 605239"/>
                <a:gd name="connsiteY80" fmla="*/ 373273 h 605239"/>
                <a:gd name="connsiteX81" fmla="*/ 373273 h 605239"/>
                <a:gd name="connsiteY81" fmla="*/ 373273 h 605239"/>
                <a:gd name="connsiteX82" fmla="*/ 373273 h 605239"/>
                <a:gd name="connsiteY82" fmla="*/ 373273 h 605239"/>
                <a:gd name="connsiteX83" fmla="*/ 373273 h 605239"/>
                <a:gd name="connsiteY83" fmla="*/ 373273 h 605239"/>
                <a:gd name="connsiteX84" fmla="*/ 373273 h 605239"/>
                <a:gd name="connsiteY84" fmla="*/ 373273 h 605239"/>
                <a:gd name="connsiteX85" fmla="*/ 373273 h 605239"/>
                <a:gd name="connsiteY85" fmla="*/ 373273 h 605239"/>
                <a:gd name="connsiteX86" fmla="*/ 373273 h 605239"/>
                <a:gd name="connsiteY86" fmla="*/ 373273 h 605239"/>
                <a:gd name="connsiteX87" fmla="*/ 373273 h 605239"/>
                <a:gd name="connsiteY87" fmla="*/ 373273 h 605239"/>
                <a:gd name="connsiteX88" fmla="*/ 373273 h 605239"/>
                <a:gd name="connsiteY88" fmla="*/ 373273 h 605239"/>
                <a:gd name="connsiteX89" fmla="*/ 373273 h 605239"/>
                <a:gd name="connsiteY89" fmla="*/ 373273 h 605239"/>
                <a:gd name="connsiteX90" fmla="*/ 373273 h 605239"/>
                <a:gd name="connsiteY90" fmla="*/ 373273 h 605239"/>
                <a:gd name="connsiteX91" fmla="*/ 373273 h 605239"/>
                <a:gd name="connsiteY91" fmla="*/ 373273 h 605239"/>
                <a:gd name="connsiteX92" fmla="*/ 373273 h 605239"/>
                <a:gd name="connsiteY92" fmla="*/ 373273 h 605239"/>
                <a:gd name="connsiteX93" fmla="*/ 373273 h 605239"/>
                <a:gd name="connsiteY93" fmla="*/ 373273 h 605239"/>
                <a:gd name="connsiteX94" fmla="*/ 373273 h 605239"/>
                <a:gd name="connsiteY94" fmla="*/ 373273 h 605239"/>
                <a:gd name="connsiteX95" fmla="*/ 373273 h 605239"/>
                <a:gd name="connsiteY95" fmla="*/ 373273 h 605239"/>
                <a:gd name="connsiteX96" fmla="*/ 373273 h 605239"/>
                <a:gd name="connsiteY96" fmla="*/ 373273 h 605239"/>
                <a:gd name="connsiteX97" fmla="*/ 373273 h 605239"/>
                <a:gd name="connsiteY97" fmla="*/ 373273 h 605239"/>
                <a:gd name="connsiteX98" fmla="*/ 373273 h 605239"/>
                <a:gd name="connsiteY98" fmla="*/ 373273 h 605239"/>
                <a:gd name="connsiteX99" fmla="*/ 373273 h 605239"/>
                <a:gd name="connsiteY99" fmla="*/ 373273 h 605239"/>
                <a:gd name="connsiteX100" fmla="*/ 373273 h 605239"/>
                <a:gd name="connsiteY100" fmla="*/ 373273 h 605239"/>
                <a:gd name="connsiteX101" fmla="*/ 373273 h 605239"/>
                <a:gd name="connsiteY101" fmla="*/ 373273 h 605239"/>
                <a:gd name="connsiteX102" fmla="*/ 373273 h 605239"/>
                <a:gd name="connsiteY102" fmla="*/ 373273 h 605239"/>
                <a:gd name="connsiteX103" fmla="*/ 373273 h 605239"/>
                <a:gd name="connsiteY103" fmla="*/ 373273 h 605239"/>
                <a:gd name="connsiteX104" fmla="*/ 373273 h 605239"/>
                <a:gd name="connsiteY104" fmla="*/ 373273 h 605239"/>
                <a:gd name="connsiteX105" fmla="*/ 373273 h 605239"/>
                <a:gd name="connsiteY105" fmla="*/ 373273 h 605239"/>
                <a:gd name="connsiteX106" fmla="*/ 373273 h 605239"/>
                <a:gd name="connsiteY106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608909" h="559493">
                  <a:moveTo>
                    <a:pt x="470180" y="272856"/>
                  </a:moveTo>
                  <a:lnTo>
                    <a:pt x="476019" y="272856"/>
                  </a:lnTo>
                  <a:lnTo>
                    <a:pt x="481953" y="272856"/>
                  </a:lnTo>
                  <a:cubicBezTo>
                    <a:pt x="509171" y="272856"/>
                    <a:pt x="531210" y="294963"/>
                    <a:pt x="531210" y="322056"/>
                  </a:cubicBezTo>
                  <a:lnTo>
                    <a:pt x="531210" y="376617"/>
                  </a:lnTo>
                  <a:cubicBezTo>
                    <a:pt x="531210" y="385084"/>
                    <a:pt x="526783" y="392609"/>
                    <a:pt x="520096" y="397031"/>
                  </a:cubicBezTo>
                  <a:lnTo>
                    <a:pt x="520096" y="449711"/>
                  </a:lnTo>
                  <a:cubicBezTo>
                    <a:pt x="520096" y="450558"/>
                    <a:pt x="520661" y="451498"/>
                    <a:pt x="521509" y="451875"/>
                  </a:cubicBezTo>
                  <a:cubicBezTo>
                    <a:pt x="528949" y="455450"/>
                    <a:pt x="565492" y="473888"/>
                    <a:pt x="599209" y="501639"/>
                  </a:cubicBezTo>
                  <a:cubicBezTo>
                    <a:pt x="605425" y="506625"/>
                    <a:pt x="608909" y="514150"/>
                    <a:pt x="608909" y="522052"/>
                  </a:cubicBezTo>
                  <a:lnTo>
                    <a:pt x="608909" y="559493"/>
                  </a:lnTo>
                  <a:lnTo>
                    <a:pt x="483083" y="559493"/>
                  </a:lnTo>
                  <a:lnTo>
                    <a:pt x="483083" y="515561"/>
                  </a:lnTo>
                  <a:cubicBezTo>
                    <a:pt x="483083" y="499475"/>
                    <a:pt x="476019" y="484424"/>
                    <a:pt x="463587" y="474264"/>
                  </a:cubicBezTo>
                  <a:cubicBezTo>
                    <a:pt x="453039" y="465609"/>
                    <a:pt x="442302" y="457707"/>
                    <a:pt x="431848" y="450558"/>
                  </a:cubicBezTo>
                  <a:cubicBezTo>
                    <a:pt x="431848" y="450370"/>
                    <a:pt x="431942" y="450087"/>
                    <a:pt x="431942" y="449711"/>
                  </a:cubicBezTo>
                  <a:lnTo>
                    <a:pt x="431942" y="397031"/>
                  </a:lnTo>
                  <a:cubicBezTo>
                    <a:pt x="425350" y="392609"/>
                    <a:pt x="420923" y="385084"/>
                    <a:pt x="420923" y="376617"/>
                  </a:cubicBezTo>
                  <a:lnTo>
                    <a:pt x="420923" y="322056"/>
                  </a:lnTo>
                  <a:cubicBezTo>
                    <a:pt x="420923" y="294775"/>
                    <a:pt x="443056" y="272856"/>
                    <a:pt x="470180" y="272856"/>
                  </a:cubicBezTo>
                  <a:close/>
                  <a:moveTo>
                    <a:pt x="127004" y="272856"/>
                  </a:moveTo>
                  <a:lnTo>
                    <a:pt x="132940" y="272856"/>
                  </a:lnTo>
                  <a:lnTo>
                    <a:pt x="138781" y="272856"/>
                  </a:lnTo>
                  <a:cubicBezTo>
                    <a:pt x="166104" y="272856"/>
                    <a:pt x="188057" y="294963"/>
                    <a:pt x="188057" y="322056"/>
                  </a:cubicBezTo>
                  <a:lnTo>
                    <a:pt x="188057" y="376617"/>
                  </a:lnTo>
                  <a:cubicBezTo>
                    <a:pt x="188057" y="385084"/>
                    <a:pt x="183629" y="392609"/>
                    <a:pt x="177033" y="397031"/>
                  </a:cubicBezTo>
                  <a:lnTo>
                    <a:pt x="177033" y="449711"/>
                  </a:lnTo>
                  <a:cubicBezTo>
                    <a:pt x="177033" y="449993"/>
                    <a:pt x="177128" y="450370"/>
                    <a:pt x="177128" y="450558"/>
                  </a:cubicBezTo>
                  <a:cubicBezTo>
                    <a:pt x="166670" y="457613"/>
                    <a:pt x="155929" y="465609"/>
                    <a:pt x="145376" y="474264"/>
                  </a:cubicBezTo>
                  <a:cubicBezTo>
                    <a:pt x="133034" y="484424"/>
                    <a:pt x="125874" y="499475"/>
                    <a:pt x="125874" y="515561"/>
                  </a:cubicBezTo>
                  <a:lnTo>
                    <a:pt x="125874" y="559493"/>
                  </a:lnTo>
                  <a:lnTo>
                    <a:pt x="0" y="559493"/>
                  </a:lnTo>
                  <a:lnTo>
                    <a:pt x="0" y="522052"/>
                  </a:lnTo>
                  <a:cubicBezTo>
                    <a:pt x="0" y="514150"/>
                    <a:pt x="3486" y="506625"/>
                    <a:pt x="9704" y="501639"/>
                  </a:cubicBezTo>
                  <a:cubicBezTo>
                    <a:pt x="43434" y="473888"/>
                    <a:pt x="79990" y="455450"/>
                    <a:pt x="87433" y="451875"/>
                  </a:cubicBezTo>
                  <a:cubicBezTo>
                    <a:pt x="88281" y="451498"/>
                    <a:pt x="88846" y="450558"/>
                    <a:pt x="88846" y="449711"/>
                  </a:cubicBezTo>
                  <a:lnTo>
                    <a:pt x="88846" y="397031"/>
                  </a:lnTo>
                  <a:cubicBezTo>
                    <a:pt x="82157" y="392609"/>
                    <a:pt x="77729" y="385084"/>
                    <a:pt x="77729" y="376617"/>
                  </a:cubicBezTo>
                  <a:lnTo>
                    <a:pt x="77729" y="322056"/>
                  </a:lnTo>
                  <a:cubicBezTo>
                    <a:pt x="77729" y="294775"/>
                    <a:pt x="99870" y="272856"/>
                    <a:pt x="127004" y="272856"/>
                  </a:cubicBezTo>
                  <a:close/>
                  <a:moveTo>
                    <a:pt x="297600" y="222543"/>
                  </a:moveTo>
                  <a:lnTo>
                    <a:pt x="304477" y="222543"/>
                  </a:lnTo>
                  <a:lnTo>
                    <a:pt x="311260" y="222543"/>
                  </a:lnTo>
                  <a:cubicBezTo>
                    <a:pt x="343291" y="222543"/>
                    <a:pt x="369198" y="248506"/>
                    <a:pt x="369198" y="280395"/>
                  </a:cubicBezTo>
                  <a:lnTo>
                    <a:pt x="369198" y="344455"/>
                  </a:lnTo>
                  <a:cubicBezTo>
                    <a:pt x="369198" y="354520"/>
                    <a:pt x="364017" y="363456"/>
                    <a:pt x="356198" y="368536"/>
                  </a:cubicBezTo>
                  <a:lnTo>
                    <a:pt x="356198" y="430432"/>
                  </a:lnTo>
                  <a:cubicBezTo>
                    <a:pt x="356198" y="431561"/>
                    <a:pt x="356857" y="432502"/>
                    <a:pt x="357893" y="433066"/>
                  </a:cubicBezTo>
                  <a:cubicBezTo>
                    <a:pt x="366655" y="437299"/>
                    <a:pt x="409520" y="459029"/>
                    <a:pt x="449275" y="491576"/>
                  </a:cubicBezTo>
                  <a:cubicBezTo>
                    <a:pt x="456435" y="497502"/>
                    <a:pt x="460580" y="506251"/>
                    <a:pt x="460580" y="515563"/>
                  </a:cubicBezTo>
                  <a:lnTo>
                    <a:pt x="460580" y="559493"/>
                  </a:lnTo>
                  <a:lnTo>
                    <a:pt x="304477" y="559493"/>
                  </a:lnTo>
                  <a:lnTo>
                    <a:pt x="148187" y="559493"/>
                  </a:lnTo>
                  <a:lnTo>
                    <a:pt x="148187" y="515563"/>
                  </a:lnTo>
                  <a:cubicBezTo>
                    <a:pt x="148187" y="506251"/>
                    <a:pt x="152332" y="497502"/>
                    <a:pt x="159492" y="491576"/>
                  </a:cubicBezTo>
                  <a:cubicBezTo>
                    <a:pt x="199342" y="459029"/>
                    <a:pt x="242206" y="437299"/>
                    <a:pt x="250967" y="433066"/>
                  </a:cubicBezTo>
                  <a:cubicBezTo>
                    <a:pt x="252004" y="432502"/>
                    <a:pt x="252569" y="431561"/>
                    <a:pt x="252569" y="430432"/>
                  </a:cubicBezTo>
                  <a:lnTo>
                    <a:pt x="252569" y="368536"/>
                  </a:lnTo>
                  <a:cubicBezTo>
                    <a:pt x="244844" y="363456"/>
                    <a:pt x="239663" y="354520"/>
                    <a:pt x="239663" y="344455"/>
                  </a:cubicBezTo>
                  <a:lnTo>
                    <a:pt x="239663" y="280395"/>
                  </a:lnTo>
                  <a:cubicBezTo>
                    <a:pt x="239663" y="248412"/>
                    <a:pt x="265664" y="222543"/>
                    <a:pt x="297600" y="222543"/>
                  </a:cubicBezTo>
                  <a:close/>
                  <a:moveTo>
                    <a:pt x="492495" y="40775"/>
                  </a:moveTo>
                  <a:cubicBezTo>
                    <a:pt x="488350" y="40775"/>
                    <a:pt x="487596" y="41528"/>
                    <a:pt x="487502" y="45854"/>
                  </a:cubicBezTo>
                  <a:lnTo>
                    <a:pt x="487502" y="51498"/>
                  </a:lnTo>
                  <a:cubicBezTo>
                    <a:pt x="487502" y="57142"/>
                    <a:pt x="487502" y="56953"/>
                    <a:pt x="482038" y="59023"/>
                  </a:cubicBezTo>
                  <a:cubicBezTo>
                    <a:pt x="469036" y="63726"/>
                    <a:pt x="460934" y="72661"/>
                    <a:pt x="460086" y="86864"/>
                  </a:cubicBezTo>
                  <a:cubicBezTo>
                    <a:pt x="459332" y="99374"/>
                    <a:pt x="465833" y="107934"/>
                    <a:pt x="476196" y="114048"/>
                  </a:cubicBezTo>
                  <a:cubicBezTo>
                    <a:pt x="482414" y="117810"/>
                    <a:pt x="489480" y="120068"/>
                    <a:pt x="496264" y="123078"/>
                  </a:cubicBezTo>
                  <a:cubicBezTo>
                    <a:pt x="498902" y="124206"/>
                    <a:pt x="501445" y="125617"/>
                    <a:pt x="503706" y="127310"/>
                  </a:cubicBezTo>
                  <a:cubicBezTo>
                    <a:pt x="510207" y="132578"/>
                    <a:pt x="508982" y="141513"/>
                    <a:pt x="501257" y="144900"/>
                  </a:cubicBezTo>
                  <a:cubicBezTo>
                    <a:pt x="497112" y="146781"/>
                    <a:pt x="492778" y="147157"/>
                    <a:pt x="488350" y="146687"/>
                  </a:cubicBezTo>
                  <a:cubicBezTo>
                    <a:pt x="481472" y="145746"/>
                    <a:pt x="474783" y="144053"/>
                    <a:pt x="468659" y="140761"/>
                  </a:cubicBezTo>
                  <a:cubicBezTo>
                    <a:pt x="464985" y="138880"/>
                    <a:pt x="463949" y="139350"/>
                    <a:pt x="462724" y="143301"/>
                  </a:cubicBezTo>
                  <a:cubicBezTo>
                    <a:pt x="461593" y="146687"/>
                    <a:pt x="460557" y="150167"/>
                    <a:pt x="459709" y="153553"/>
                  </a:cubicBezTo>
                  <a:cubicBezTo>
                    <a:pt x="458484" y="158162"/>
                    <a:pt x="458861" y="159291"/>
                    <a:pt x="463572" y="161548"/>
                  </a:cubicBezTo>
                  <a:cubicBezTo>
                    <a:pt x="469130" y="164370"/>
                    <a:pt x="475160" y="165687"/>
                    <a:pt x="481284" y="166722"/>
                  </a:cubicBezTo>
                  <a:cubicBezTo>
                    <a:pt x="486089" y="167474"/>
                    <a:pt x="486371" y="167568"/>
                    <a:pt x="486371" y="172647"/>
                  </a:cubicBezTo>
                  <a:lnTo>
                    <a:pt x="486371" y="179420"/>
                  </a:lnTo>
                  <a:cubicBezTo>
                    <a:pt x="486371" y="182147"/>
                    <a:pt x="487690" y="183934"/>
                    <a:pt x="490611" y="183934"/>
                  </a:cubicBezTo>
                  <a:cubicBezTo>
                    <a:pt x="493908" y="184029"/>
                    <a:pt x="497300" y="184029"/>
                    <a:pt x="500503" y="183934"/>
                  </a:cubicBezTo>
                  <a:cubicBezTo>
                    <a:pt x="503330" y="183934"/>
                    <a:pt x="504649" y="182430"/>
                    <a:pt x="504649" y="179608"/>
                  </a:cubicBezTo>
                  <a:cubicBezTo>
                    <a:pt x="504649" y="176504"/>
                    <a:pt x="504837" y="173494"/>
                    <a:pt x="504649" y="170390"/>
                  </a:cubicBezTo>
                  <a:cubicBezTo>
                    <a:pt x="504554" y="167192"/>
                    <a:pt x="505968" y="165687"/>
                    <a:pt x="508982" y="164840"/>
                  </a:cubicBezTo>
                  <a:cubicBezTo>
                    <a:pt x="515860" y="162959"/>
                    <a:pt x="521889" y="159197"/>
                    <a:pt x="526412" y="153647"/>
                  </a:cubicBezTo>
                  <a:cubicBezTo>
                    <a:pt x="538942" y="138221"/>
                    <a:pt x="534231" y="115835"/>
                    <a:pt x="516237" y="105865"/>
                  </a:cubicBezTo>
                  <a:cubicBezTo>
                    <a:pt x="510584" y="102761"/>
                    <a:pt x="504554" y="100503"/>
                    <a:pt x="498619" y="97964"/>
                  </a:cubicBezTo>
                  <a:cubicBezTo>
                    <a:pt x="495227" y="96647"/>
                    <a:pt x="492024" y="94860"/>
                    <a:pt x="489104" y="92602"/>
                  </a:cubicBezTo>
                  <a:cubicBezTo>
                    <a:pt x="483451" y="88087"/>
                    <a:pt x="484581" y="80657"/>
                    <a:pt x="491270" y="77835"/>
                  </a:cubicBezTo>
                  <a:cubicBezTo>
                    <a:pt x="493155" y="76894"/>
                    <a:pt x="495133" y="76706"/>
                    <a:pt x="497112" y="76518"/>
                  </a:cubicBezTo>
                  <a:cubicBezTo>
                    <a:pt x="504931" y="76142"/>
                    <a:pt x="512186" y="77553"/>
                    <a:pt x="519252" y="80939"/>
                  </a:cubicBezTo>
                  <a:cubicBezTo>
                    <a:pt x="522643" y="82538"/>
                    <a:pt x="523868" y="82067"/>
                    <a:pt x="524998" y="78399"/>
                  </a:cubicBezTo>
                  <a:cubicBezTo>
                    <a:pt x="526317" y="74543"/>
                    <a:pt x="527260" y="70686"/>
                    <a:pt x="528390" y="66736"/>
                  </a:cubicBezTo>
                  <a:cubicBezTo>
                    <a:pt x="529144" y="64102"/>
                    <a:pt x="528296" y="62503"/>
                    <a:pt x="525752" y="61374"/>
                  </a:cubicBezTo>
                  <a:cubicBezTo>
                    <a:pt x="521230" y="59399"/>
                    <a:pt x="516708" y="57988"/>
                    <a:pt x="511809" y="57236"/>
                  </a:cubicBezTo>
                  <a:cubicBezTo>
                    <a:pt x="505402" y="56201"/>
                    <a:pt x="505402" y="56201"/>
                    <a:pt x="505402" y="49805"/>
                  </a:cubicBezTo>
                  <a:cubicBezTo>
                    <a:pt x="505402" y="40775"/>
                    <a:pt x="505402" y="40775"/>
                    <a:pt x="496358" y="40775"/>
                  </a:cubicBezTo>
                  <a:close/>
                  <a:moveTo>
                    <a:pt x="496111" y="0"/>
                  </a:moveTo>
                  <a:cubicBezTo>
                    <a:pt x="524951" y="0"/>
                    <a:pt x="553781" y="10958"/>
                    <a:pt x="575779" y="32874"/>
                  </a:cubicBezTo>
                  <a:cubicBezTo>
                    <a:pt x="619776" y="76894"/>
                    <a:pt x="619776" y="148192"/>
                    <a:pt x="575779" y="192024"/>
                  </a:cubicBezTo>
                  <a:cubicBezTo>
                    <a:pt x="538754" y="229083"/>
                    <a:pt x="482226" y="234821"/>
                    <a:pt x="438982" y="209519"/>
                  </a:cubicBezTo>
                  <a:lnTo>
                    <a:pt x="438700" y="209237"/>
                  </a:lnTo>
                  <a:cubicBezTo>
                    <a:pt x="421742" y="222029"/>
                    <a:pt x="403559" y="224286"/>
                    <a:pt x="390840" y="222311"/>
                  </a:cubicBezTo>
                  <a:cubicBezTo>
                    <a:pt x="386600" y="221653"/>
                    <a:pt x="385752" y="215915"/>
                    <a:pt x="389615" y="214034"/>
                  </a:cubicBezTo>
                  <a:cubicBezTo>
                    <a:pt x="401297" y="208202"/>
                    <a:pt x="408552" y="196915"/>
                    <a:pt x="412886" y="187791"/>
                  </a:cubicBezTo>
                  <a:lnTo>
                    <a:pt x="411567" y="187038"/>
                  </a:lnTo>
                  <a:cubicBezTo>
                    <a:pt x="372374" y="142736"/>
                    <a:pt x="374070" y="75201"/>
                    <a:pt x="416371" y="32874"/>
                  </a:cubicBezTo>
                  <a:cubicBezTo>
                    <a:pt x="438417" y="10958"/>
                    <a:pt x="467270" y="0"/>
                    <a:pt x="49611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wrap="square" lIns="91440" tIns="45720" rIns="91440" bIns="45720">
              <a:normAutofit lnSpcReduction="10000"/>
            </a:bodyPr>
            <a:lstStyle/>
            <a:p>
              <a:endParaRPr lang="zh-CN" altLang="en-US"/>
            </a:p>
          </p:txBody>
        </p:sp>
        <p:sp>
          <p:nvSpPr>
            <p:cNvPr id="127" name="iṩľíḍe">
              <a:extLst>
                <a:ext uri="{FF2B5EF4-FFF2-40B4-BE49-F238E27FC236}">
                  <a16:creationId xmlns="" xmlns:a16="http://schemas.microsoft.com/office/drawing/2014/main" id="{8865FE9E-6986-46B4-9C21-9D4CBC134149}"/>
                </a:ext>
              </a:extLst>
            </p:cNvPr>
            <p:cNvSpPr/>
            <p:nvPr/>
          </p:nvSpPr>
          <p:spPr bwMode="auto">
            <a:xfrm>
              <a:off x="6908714" y="3465160"/>
              <a:ext cx="390974" cy="334072"/>
            </a:xfrm>
            <a:custGeom>
              <a:avLst/>
              <a:gdLst>
                <a:gd name="connsiteX0" fmla="*/ 560224 w 607107"/>
                <a:gd name="connsiteY0" fmla="*/ 279860 h 518750"/>
                <a:gd name="connsiteX1" fmla="*/ 582459 w 607107"/>
                <a:gd name="connsiteY1" fmla="*/ 280220 h 518750"/>
                <a:gd name="connsiteX2" fmla="*/ 606440 w 607107"/>
                <a:gd name="connsiteY2" fmla="*/ 300513 h 518750"/>
                <a:gd name="connsiteX3" fmla="*/ 596135 w 607107"/>
                <a:gd name="connsiteY3" fmla="*/ 329751 h 518750"/>
                <a:gd name="connsiteX4" fmla="*/ 571865 w 607107"/>
                <a:gd name="connsiteY4" fmla="*/ 348793 h 518750"/>
                <a:gd name="connsiteX5" fmla="*/ 371834 w 607107"/>
                <a:gd name="connsiteY5" fmla="*/ 500269 h 518750"/>
                <a:gd name="connsiteX6" fmla="*/ 134050 w 607107"/>
                <a:gd name="connsiteY6" fmla="*/ 494210 h 518750"/>
                <a:gd name="connsiteX7" fmla="*/ 67213 w 607107"/>
                <a:gd name="connsiteY7" fmla="*/ 511040 h 518750"/>
                <a:gd name="connsiteX8" fmla="*/ 61145 w 607107"/>
                <a:gd name="connsiteY8" fmla="*/ 511040 h 518750"/>
                <a:gd name="connsiteX9" fmla="*/ 59701 w 607107"/>
                <a:gd name="connsiteY9" fmla="*/ 510560 h 518750"/>
                <a:gd name="connsiteX10" fmla="*/ 55656 w 607107"/>
                <a:gd name="connsiteY10" fmla="*/ 507674 h 518750"/>
                <a:gd name="connsiteX11" fmla="*/ 7502 w 607107"/>
                <a:gd name="connsiteY11" fmla="*/ 432081 h 518750"/>
                <a:gd name="connsiteX12" fmla="*/ 1435 w 607107"/>
                <a:gd name="connsiteY12" fmla="*/ 423521 h 518750"/>
                <a:gd name="connsiteX13" fmla="*/ 183 w 607107"/>
                <a:gd name="connsiteY13" fmla="*/ 417077 h 518750"/>
                <a:gd name="connsiteX14" fmla="*/ 4131 w 607107"/>
                <a:gd name="connsiteY14" fmla="*/ 411788 h 518750"/>
                <a:gd name="connsiteX15" fmla="*/ 95527 w 607107"/>
                <a:gd name="connsiteY15" fmla="*/ 376588 h 518750"/>
                <a:gd name="connsiteX16" fmla="*/ 266570 w 607107"/>
                <a:gd name="connsiteY16" fmla="*/ 330231 h 518750"/>
                <a:gd name="connsiteX17" fmla="*/ 327147 w 607107"/>
                <a:gd name="connsiteY17" fmla="*/ 372741 h 518750"/>
                <a:gd name="connsiteX18" fmla="*/ 233536 w 607107"/>
                <a:gd name="connsiteY18" fmla="*/ 417943 h 518750"/>
                <a:gd name="connsiteX19" fmla="*/ 360084 w 607107"/>
                <a:gd name="connsiteY19" fmla="*/ 366393 h 518750"/>
                <a:gd name="connsiteX20" fmla="*/ 365285 w 607107"/>
                <a:gd name="connsiteY20" fmla="*/ 359372 h 518750"/>
                <a:gd name="connsiteX21" fmla="*/ 524482 w 607107"/>
                <a:gd name="connsiteY21" fmla="*/ 291473 h 518750"/>
                <a:gd name="connsiteX22" fmla="*/ 560224 w 607107"/>
                <a:gd name="connsiteY22" fmla="*/ 279860 h 518750"/>
                <a:gd name="connsiteX23" fmla="*/ 231201 w 607107"/>
                <a:gd name="connsiteY23" fmla="*/ 114447 h 518750"/>
                <a:gd name="connsiteX24" fmla="*/ 227733 w 607107"/>
                <a:gd name="connsiteY24" fmla="*/ 115409 h 518750"/>
                <a:gd name="connsiteX25" fmla="*/ 204232 w 607107"/>
                <a:gd name="connsiteY25" fmla="*/ 127912 h 518750"/>
                <a:gd name="connsiteX26" fmla="*/ 200572 w 607107"/>
                <a:gd name="connsiteY26" fmla="*/ 136280 h 518750"/>
                <a:gd name="connsiteX27" fmla="*/ 203269 w 607107"/>
                <a:gd name="connsiteY27" fmla="*/ 146860 h 518750"/>
                <a:gd name="connsiteX28" fmla="*/ 207410 w 607107"/>
                <a:gd name="connsiteY28" fmla="*/ 151862 h 518750"/>
                <a:gd name="connsiteX29" fmla="*/ 213960 w 607107"/>
                <a:gd name="connsiteY29" fmla="*/ 151573 h 518750"/>
                <a:gd name="connsiteX30" fmla="*/ 222340 w 607107"/>
                <a:gd name="connsiteY30" fmla="*/ 147053 h 518750"/>
                <a:gd name="connsiteX31" fmla="*/ 222340 w 607107"/>
                <a:gd name="connsiteY31" fmla="*/ 230058 h 518750"/>
                <a:gd name="connsiteX32" fmla="*/ 229756 w 607107"/>
                <a:gd name="connsiteY32" fmla="*/ 237464 h 518750"/>
                <a:gd name="connsiteX33" fmla="*/ 243433 w 607107"/>
                <a:gd name="connsiteY33" fmla="*/ 237464 h 518750"/>
                <a:gd name="connsiteX34" fmla="*/ 250850 w 607107"/>
                <a:gd name="connsiteY34" fmla="*/ 230058 h 518750"/>
                <a:gd name="connsiteX35" fmla="*/ 250850 w 607107"/>
                <a:gd name="connsiteY35" fmla="*/ 121853 h 518750"/>
                <a:gd name="connsiteX36" fmla="*/ 243433 w 607107"/>
                <a:gd name="connsiteY36" fmla="*/ 114447 h 518750"/>
                <a:gd name="connsiteX37" fmla="*/ 230719 w 607107"/>
                <a:gd name="connsiteY37" fmla="*/ 76070 h 518750"/>
                <a:gd name="connsiteX38" fmla="*/ 330794 w 607107"/>
                <a:gd name="connsiteY38" fmla="*/ 176004 h 518750"/>
                <a:gd name="connsiteX39" fmla="*/ 230719 w 607107"/>
                <a:gd name="connsiteY39" fmla="*/ 275841 h 518750"/>
                <a:gd name="connsiteX40" fmla="*/ 130741 w 607107"/>
                <a:gd name="connsiteY40" fmla="*/ 176004 h 518750"/>
                <a:gd name="connsiteX41" fmla="*/ 230719 w 607107"/>
                <a:gd name="connsiteY41" fmla="*/ 76070 h 518750"/>
                <a:gd name="connsiteX42" fmla="*/ 371906 w 607107"/>
                <a:gd name="connsiteY42" fmla="*/ 39432 h 518750"/>
                <a:gd name="connsiteX43" fmla="*/ 368246 w 607107"/>
                <a:gd name="connsiteY43" fmla="*/ 40297 h 518750"/>
                <a:gd name="connsiteX44" fmla="*/ 344168 w 607107"/>
                <a:gd name="connsiteY44" fmla="*/ 53185 h 518750"/>
                <a:gd name="connsiteX45" fmla="*/ 340412 w 607107"/>
                <a:gd name="connsiteY45" fmla="*/ 61744 h 518750"/>
                <a:gd name="connsiteX46" fmla="*/ 343109 w 607107"/>
                <a:gd name="connsiteY46" fmla="*/ 72612 h 518750"/>
                <a:gd name="connsiteX47" fmla="*/ 347443 w 607107"/>
                <a:gd name="connsiteY47" fmla="*/ 77709 h 518750"/>
                <a:gd name="connsiteX48" fmla="*/ 354089 w 607107"/>
                <a:gd name="connsiteY48" fmla="*/ 77421 h 518750"/>
                <a:gd name="connsiteX49" fmla="*/ 362757 w 607107"/>
                <a:gd name="connsiteY49" fmla="*/ 72804 h 518750"/>
                <a:gd name="connsiteX50" fmla="*/ 362757 w 607107"/>
                <a:gd name="connsiteY50" fmla="*/ 157919 h 518750"/>
                <a:gd name="connsiteX51" fmla="*/ 370365 w 607107"/>
                <a:gd name="connsiteY51" fmla="*/ 165517 h 518750"/>
                <a:gd name="connsiteX52" fmla="*/ 384331 w 607107"/>
                <a:gd name="connsiteY52" fmla="*/ 165517 h 518750"/>
                <a:gd name="connsiteX53" fmla="*/ 391939 w 607107"/>
                <a:gd name="connsiteY53" fmla="*/ 157919 h 518750"/>
                <a:gd name="connsiteX54" fmla="*/ 391939 w 607107"/>
                <a:gd name="connsiteY54" fmla="*/ 47029 h 518750"/>
                <a:gd name="connsiteX55" fmla="*/ 384331 w 607107"/>
                <a:gd name="connsiteY55" fmla="*/ 39432 h 518750"/>
                <a:gd name="connsiteX56" fmla="*/ 371328 w 607107"/>
                <a:gd name="connsiteY56" fmla="*/ 0 h 518750"/>
                <a:gd name="connsiteX57" fmla="*/ 473901 w 607107"/>
                <a:gd name="connsiteY57" fmla="*/ 102426 h 518750"/>
                <a:gd name="connsiteX58" fmla="*/ 371328 w 607107"/>
                <a:gd name="connsiteY58" fmla="*/ 204852 h 518750"/>
                <a:gd name="connsiteX59" fmla="*/ 342531 w 607107"/>
                <a:gd name="connsiteY59" fmla="*/ 200717 h 518750"/>
                <a:gd name="connsiteX60" fmla="*/ 348117 w 607107"/>
                <a:gd name="connsiteY60" fmla="*/ 167440 h 518750"/>
                <a:gd name="connsiteX61" fmla="*/ 274342 w 607107"/>
                <a:gd name="connsiteY61" fmla="*/ 69150 h 518750"/>
                <a:gd name="connsiteX62" fmla="*/ 371328 w 607107"/>
                <a:gd name="connsiteY62" fmla="*/ 0 h 518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607107" h="518750">
                  <a:moveTo>
                    <a:pt x="560224" y="279860"/>
                  </a:moveTo>
                  <a:cubicBezTo>
                    <a:pt x="569819" y="278441"/>
                    <a:pt x="577162" y="279018"/>
                    <a:pt x="582459" y="280220"/>
                  </a:cubicBezTo>
                  <a:cubicBezTo>
                    <a:pt x="595268" y="283010"/>
                    <a:pt x="604032" y="289742"/>
                    <a:pt x="606440" y="300513"/>
                  </a:cubicBezTo>
                  <a:cubicBezTo>
                    <a:pt x="608751" y="310804"/>
                    <a:pt x="604995" y="322826"/>
                    <a:pt x="596135" y="329751"/>
                  </a:cubicBezTo>
                  <a:cubicBezTo>
                    <a:pt x="587949" y="336098"/>
                    <a:pt x="579762" y="342542"/>
                    <a:pt x="571865" y="348793"/>
                  </a:cubicBezTo>
                  <a:lnTo>
                    <a:pt x="371834" y="500269"/>
                  </a:lnTo>
                  <a:cubicBezTo>
                    <a:pt x="306826" y="545471"/>
                    <a:pt x="137614" y="493440"/>
                    <a:pt x="134050" y="494210"/>
                  </a:cubicBezTo>
                  <a:lnTo>
                    <a:pt x="67213" y="511040"/>
                  </a:lnTo>
                  <a:cubicBezTo>
                    <a:pt x="65479" y="511521"/>
                    <a:pt x="63264" y="511425"/>
                    <a:pt x="61145" y="511040"/>
                  </a:cubicBezTo>
                  <a:cubicBezTo>
                    <a:pt x="60567" y="510848"/>
                    <a:pt x="60086" y="510752"/>
                    <a:pt x="59701" y="510560"/>
                  </a:cubicBezTo>
                  <a:cubicBezTo>
                    <a:pt x="58063" y="510079"/>
                    <a:pt x="56715" y="509021"/>
                    <a:pt x="55656" y="507674"/>
                  </a:cubicBezTo>
                  <a:cubicBezTo>
                    <a:pt x="40150" y="486131"/>
                    <a:pt x="22430" y="453335"/>
                    <a:pt x="7502" y="432081"/>
                  </a:cubicBezTo>
                  <a:lnTo>
                    <a:pt x="1435" y="423521"/>
                  </a:lnTo>
                  <a:cubicBezTo>
                    <a:pt x="183" y="421694"/>
                    <a:pt x="-299" y="419289"/>
                    <a:pt x="183" y="417077"/>
                  </a:cubicBezTo>
                  <a:cubicBezTo>
                    <a:pt x="664" y="414865"/>
                    <a:pt x="1723" y="412750"/>
                    <a:pt x="4131" y="411788"/>
                  </a:cubicBezTo>
                  <a:lnTo>
                    <a:pt x="95527" y="376588"/>
                  </a:lnTo>
                  <a:cubicBezTo>
                    <a:pt x="155816" y="356487"/>
                    <a:pt x="154179" y="328885"/>
                    <a:pt x="266570" y="330231"/>
                  </a:cubicBezTo>
                  <a:cubicBezTo>
                    <a:pt x="296618" y="330520"/>
                    <a:pt x="351706" y="324172"/>
                    <a:pt x="327147" y="372741"/>
                  </a:cubicBezTo>
                  <a:cubicBezTo>
                    <a:pt x="316650" y="393515"/>
                    <a:pt x="281979" y="420059"/>
                    <a:pt x="233536" y="417943"/>
                  </a:cubicBezTo>
                  <a:cubicBezTo>
                    <a:pt x="233344" y="419193"/>
                    <a:pt x="327244" y="456605"/>
                    <a:pt x="360084" y="366393"/>
                  </a:cubicBezTo>
                  <a:cubicBezTo>
                    <a:pt x="360084" y="366393"/>
                    <a:pt x="361433" y="361007"/>
                    <a:pt x="365285" y="359372"/>
                  </a:cubicBezTo>
                  <a:cubicBezTo>
                    <a:pt x="389940" y="348793"/>
                    <a:pt x="522459" y="292338"/>
                    <a:pt x="524482" y="291473"/>
                  </a:cubicBezTo>
                  <a:cubicBezTo>
                    <a:pt x="538784" y="284693"/>
                    <a:pt x="550629" y="281278"/>
                    <a:pt x="560224" y="279860"/>
                  </a:cubicBezTo>
                  <a:close/>
                  <a:moveTo>
                    <a:pt x="231201" y="114447"/>
                  </a:moveTo>
                  <a:cubicBezTo>
                    <a:pt x="230045" y="114447"/>
                    <a:pt x="228793" y="114832"/>
                    <a:pt x="227733" y="115409"/>
                  </a:cubicBezTo>
                  <a:lnTo>
                    <a:pt x="204232" y="127912"/>
                  </a:lnTo>
                  <a:cubicBezTo>
                    <a:pt x="201246" y="129548"/>
                    <a:pt x="199705" y="133010"/>
                    <a:pt x="200572" y="136280"/>
                  </a:cubicBezTo>
                  <a:lnTo>
                    <a:pt x="203269" y="146860"/>
                  </a:lnTo>
                  <a:cubicBezTo>
                    <a:pt x="203847" y="149073"/>
                    <a:pt x="205388" y="150900"/>
                    <a:pt x="207410" y="151862"/>
                  </a:cubicBezTo>
                  <a:cubicBezTo>
                    <a:pt x="209529" y="152727"/>
                    <a:pt x="211937" y="152631"/>
                    <a:pt x="213960" y="151573"/>
                  </a:cubicBezTo>
                  <a:lnTo>
                    <a:pt x="222340" y="147053"/>
                  </a:lnTo>
                  <a:lnTo>
                    <a:pt x="222340" y="230058"/>
                  </a:lnTo>
                  <a:cubicBezTo>
                    <a:pt x="222340" y="234098"/>
                    <a:pt x="225711" y="237464"/>
                    <a:pt x="229756" y="237464"/>
                  </a:cubicBezTo>
                  <a:lnTo>
                    <a:pt x="243433" y="237464"/>
                  </a:lnTo>
                  <a:cubicBezTo>
                    <a:pt x="247479" y="237464"/>
                    <a:pt x="250850" y="234098"/>
                    <a:pt x="250850" y="230058"/>
                  </a:cubicBezTo>
                  <a:lnTo>
                    <a:pt x="250850" y="121853"/>
                  </a:lnTo>
                  <a:cubicBezTo>
                    <a:pt x="250850" y="117813"/>
                    <a:pt x="247479" y="114447"/>
                    <a:pt x="243433" y="114447"/>
                  </a:cubicBezTo>
                  <a:close/>
                  <a:moveTo>
                    <a:pt x="230719" y="76070"/>
                  </a:moveTo>
                  <a:cubicBezTo>
                    <a:pt x="286006" y="76070"/>
                    <a:pt x="330794" y="120795"/>
                    <a:pt x="330794" y="176004"/>
                  </a:cubicBezTo>
                  <a:cubicBezTo>
                    <a:pt x="330794" y="231116"/>
                    <a:pt x="286006" y="275841"/>
                    <a:pt x="230719" y="275841"/>
                  </a:cubicBezTo>
                  <a:cubicBezTo>
                    <a:pt x="175529" y="275841"/>
                    <a:pt x="130741" y="231116"/>
                    <a:pt x="130741" y="176004"/>
                  </a:cubicBezTo>
                  <a:cubicBezTo>
                    <a:pt x="130741" y="120795"/>
                    <a:pt x="175529" y="76070"/>
                    <a:pt x="230719" y="76070"/>
                  </a:cubicBezTo>
                  <a:close/>
                  <a:moveTo>
                    <a:pt x="371906" y="39432"/>
                  </a:moveTo>
                  <a:cubicBezTo>
                    <a:pt x="370654" y="39432"/>
                    <a:pt x="369402" y="39720"/>
                    <a:pt x="368246" y="40297"/>
                  </a:cubicBezTo>
                  <a:lnTo>
                    <a:pt x="344168" y="53185"/>
                  </a:lnTo>
                  <a:cubicBezTo>
                    <a:pt x="341086" y="54819"/>
                    <a:pt x="339545" y="58378"/>
                    <a:pt x="340412" y="61744"/>
                  </a:cubicBezTo>
                  <a:lnTo>
                    <a:pt x="343109" y="72612"/>
                  </a:lnTo>
                  <a:cubicBezTo>
                    <a:pt x="343687" y="74920"/>
                    <a:pt x="345324" y="76747"/>
                    <a:pt x="347443" y="77709"/>
                  </a:cubicBezTo>
                  <a:cubicBezTo>
                    <a:pt x="349562" y="78671"/>
                    <a:pt x="352066" y="78575"/>
                    <a:pt x="354089" y="77421"/>
                  </a:cubicBezTo>
                  <a:lnTo>
                    <a:pt x="362757" y="72804"/>
                  </a:lnTo>
                  <a:lnTo>
                    <a:pt x="362757" y="157919"/>
                  </a:lnTo>
                  <a:cubicBezTo>
                    <a:pt x="362757" y="162054"/>
                    <a:pt x="366224" y="165517"/>
                    <a:pt x="370365" y="165517"/>
                  </a:cubicBezTo>
                  <a:lnTo>
                    <a:pt x="384331" y="165517"/>
                  </a:lnTo>
                  <a:cubicBezTo>
                    <a:pt x="388568" y="165517"/>
                    <a:pt x="391939" y="162054"/>
                    <a:pt x="391939" y="157919"/>
                  </a:cubicBezTo>
                  <a:lnTo>
                    <a:pt x="391939" y="47029"/>
                  </a:lnTo>
                  <a:cubicBezTo>
                    <a:pt x="391939" y="42798"/>
                    <a:pt x="388568" y="39432"/>
                    <a:pt x="384331" y="39432"/>
                  </a:cubicBezTo>
                  <a:close/>
                  <a:moveTo>
                    <a:pt x="371328" y="0"/>
                  </a:moveTo>
                  <a:cubicBezTo>
                    <a:pt x="428056" y="0"/>
                    <a:pt x="473901" y="45875"/>
                    <a:pt x="473901" y="102426"/>
                  </a:cubicBezTo>
                  <a:cubicBezTo>
                    <a:pt x="473901" y="158977"/>
                    <a:pt x="428056" y="204852"/>
                    <a:pt x="371328" y="204852"/>
                  </a:cubicBezTo>
                  <a:cubicBezTo>
                    <a:pt x="361312" y="204852"/>
                    <a:pt x="351681" y="203409"/>
                    <a:pt x="342531" y="200717"/>
                  </a:cubicBezTo>
                  <a:cubicBezTo>
                    <a:pt x="346095" y="190234"/>
                    <a:pt x="348117" y="179077"/>
                    <a:pt x="348117" y="167440"/>
                  </a:cubicBezTo>
                  <a:cubicBezTo>
                    <a:pt x="348117" y="120892"/>
                    <a:pt x="317008" y="81556"/>
                    <a:pt x="274342" y="69150"/>
                  </a:cubicBezTo>
                  <a:cubicBezTo>
                    <a:pt x="288211" y="28949"/>
                    <a:pt x="326447" y="0"/>
                    <a:pt x="371328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wrap="square" lIns="91440" tIns="45720" rIns="91440" bIns="45720">
              <a:normAutofit fontScale="92500" lnSpcReduction="10000"/>
            </a:bodyPr>
            <a:lstStyle/>
            <a:p>
              <a:endParaRPr lang="zh-CN" altLang="en-US"/>
            </a:p>
          </p:txBody>
        </p:sp>
        <p:sp>
          <p:nvSpPr>
            <p:cNvPr id="128" name="ï$1ídé">
              <a:extLst>
                <a:ext uri="{FF2B5EF4-FFF2-40B4-BE49-F238E27FC236}">
                  <a16:creationId xmlns="" xmlns:a16="http://schemas.microsoft.com/office/drawing/2014/main" id="{B2C7EDC4-99EB-450E-AF4B-D631DCA2885C}"/>
                </a:ext>
              </a:extLst>
            </p:cNvPr>
            <p:cNvSpPr/>
            <p:nvPr/>
          </p:nvSpPr>
          <p:spPr bwMode="auto">
            <a:xfrm>
              <a:off x="6908715" y="4044316"/>
              <a:ext cx="390973" cy="351835"/>
            </a:xfrm>
            <a:custGeom>
              <a:avLst/>
              <a:gdLst>
                <a:gd name="connsiteX0" fmla="*/ 225929 w 608344"/>
                <a:gd name="connsiteY0" fmla="*/ 296304 h 547447"/>
                <a:gd name="connsiteX1" fmla="*/ 225929 w 608344"/>
                <a:gd name="connsiteY1" fmla="*/ 341046 h 547447"/>
                <a:gd name="connsiteX2" fmla="*/ 44891 w 608344"/>
                <a:gd name="connsiteY2" fmla="*/ 420403 h 547447"/>
                <a:gd name="connsiteX3" fmla="*/ 287412 w 608344"/>
                <a:gd name="connsiteY3" fmla="*/ 502613 h 547447"/>
                <a:gd name="connsiteX4" fmla="*/ 530026 w 608344"/>
                <a:gd name="connsiteY4" fmla="*/ 420403 h 547447"/>
                <a:gd name="connsiteX5" fmla="*/ 351292 w 608344"/>
                <a:gd name="connsiteY5" fmla="*/ 341322 h 547447"/>
                <a:gd name="connsiteX6" fmla="*/ 351292 w 608344"/>
                <a:gd name="connsiteY6" fmla="*/ 296488 h 547447"/>
                <a:gd name="connsiteX7" fmla="*/ 574825 w 608344"/>
                <a:gd name="connsiteY7" fmla="*/ 420403 h 547447"/>
                <a:gd name="connsiteX8" fmla="*/ 287412 w 608344"/>
                <a:gd name="connsiteY8" fmla="*/ 547447 h 547447"/>
                <a:gd name="connsiteX9" fmla="*/ 0 w 608344"/>
                <a:gd name="connsiteY9" fmla="*/ 420403 h 547447"/>
                <a:gd name="connsiteX10" fmla="*/ 225929 w 608344"/>
                <a:gd name="connsiteY10" fmla="*/ 296304 h 547447"/>
                <a:gd name="connsiteX11" fmla="*/ 288618 w 608344"/>
                <a:gd name="connsiteY11" fmla="*/ 0 h 547447"/>
                <a:gd name="connsiteX12" fmla="*/ 311206 w 608344"/>
                <a:gd name="connsiteY12" fmla="*/ 22551 h 547447"/>
                <a:gd name="connsiteX13" fmla="*/ 311206 w 608344"/>
                <a:gd name="connsiteY13" fmla="*/ 36174 h 547447"/>
                <a:gd name="connsiteX14" fmla="*/ 370947 w 608344"/>
                <a:gd name="connsiteY14" fmla="*/ 21079 h 547447"/>
                <a:gd name="connsiteX15" fmla="*/ 428291 w 608344"/>
                <a:gd name="connsiteY15" fmla="*/ 34978 h 547447"/>
                <a:gd name="connsiteX16" fmla="*/ 486004 w 608344"/>
                <a:gd name="connsiteY16" fmla="*/ 48969 h 547447"/>
                <a:gd name="connsiteX17" fmla="*/ 540766 w 608344"/>
                <a:gd name="connsiteY17" fmla="*/ 36450 h 547447"/>
                <a:gd name="connsiteX18" fmla="*/ 578012 w 608344"/>
                <a:gd name="connsiteY18" fmla="*/ 18409 h 547447"/>
                <a:gd name="connsiteX19" fmla="*/ 587232 w 608344"/>
                <a:gd name="connsiteY19" fmla="*/ 16292 h 547447"/>
                <a:gd name="connsiteX20" fmla="*/ 598479 w 608344"/>
                <a:gd name="connsiteY20" fmla="*/ 19514 h 547447"/>
                <a:gd name="connsiteX21" fmla="*/ 608344 w 608344"/>
                <a:gd name="connsiteY21" fmla="*/ 37371 h 547447"/>
                <a:gd name="connsiteX22" fmla="*/ 608344 w 608344"/>
                <a:gd name="connsiteY22" fmla="*/ 174520 h 547447"/>
                <a:gd name="connsiteX23" fmla="*/ 596451 w 608344"/>
                <a:gd name="connsiteY23" fmla="*/ 193481 h 547447"/>
                <a:gd name="connsiteX24" fmla="*/ 540766 w 608344"/>
                <a:gd name="connsiteY24" fmla="*/ 220451 h 547447"/>
                <a:gd name="connsiteX25" fmla="*/ 486004 w 608344"/>
                <a:gd name="connsiteY25" fmla="*/ 232969 h 547447"/>
                <a:gd name="connsiteX26" fmla="*/ 428291 w 608344"/>
                <a:gd name="connsiteY26" fmla="*/ 218978 h 547447"/>
                <a:gd name="connsiteX27" fmla="*/ 370947 w 608344"/>
                <a:gd name="connsiteY27" fmla="*/ 205079 h 547447"/>
                <a:gd name="connsiteX28" fmla="*/ 311206 w 608344"/>
                <a:gd name="connsiteY28" fmla="*/ 220175 h 547447"/>
                <a:gd name="connsiteX29" fmla="*/ 311206 w 608344"/>
                <a:gd name="connsiteY29" fmla="*/ 426267 h 547447"/>
                <a:gd name="connsiteX30" fmla="*/ 288618 w 608344"/>
                <a:gd name="connsiteY30" fmla="*/ 448726 h 547447"/>
                <a:gd name="connsiteX31" fmla="*/ 266031 w 608344"/>
                <a:gd name="connsiteY31" fmla="*/ 426267 h 547447"/>
                <a:gd name="connsiteX32" fmla="*/ 266031 w 608344"/>
                <a:gd name="connsiteY32" fmla="*/ 22551 h 547447"/>
                <a:gd name="connsiteX33" fmla="*/ 288618 w 608344"/>
                <a:gd name="connsiteY33" fmla="*/ 0 h 547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608344" h="547447">
                  <a:moveTo>
                    <a:pt x="225929" y="296304"/>
                  </a:moveTo>
                  <a:lnTo>
                    <a:pt x="225929" y="341046"/>
                  </a:lnTo>
                  <a:cubicBezTo>
                    <a:pt x="112458" y="351817"/>
                    <a:pt x="44891" y="391035"/>
                    <a:pt x="44891" y="420403"/>
                  </a:cubicBezTo>
                  <a:cubicBezTo>
                    <a:pt x="44891" y="454741"/>
                    <a:pt x="137162" y="502613"/>
                    <a:pt x="287412" y="502613"/>
                  </a:cubicBezTo>
                  <a:cubicBezTo>
                    <a:pt x="437663" y="502613"/>
                    <a:pt x="530026" y="454741"/>
                    <a:pt x="530026" y="420403"/>
                  </a:cubicBezTo>
                  <a:cubicBezTo>
                    <a:pt x="530026" y="391219"/>
                    <a:pt x="463289" y="352369"/>
                    <a:pt x="351292" y="341322"/>
                  </a:cubicBezTo>
                  <a:lnTo>
                    <a:pt x="351292" y="296488"/>
                  </a:lnTo>
                  <a:cubicBezTo>
                    <a:pt x="468543" y="307904"/>
                    <a:pt x="574825" y="350436"/>
                    <a:pt x="574825" y="420403"/>
                  </a:cubicBezTo>
                  <a:cubicBezTo>
                    <a:pt x="574825" y="502889"/>
                    <a:pt x="426786" y="547447"/>
                    <a:pt x="287412" y="547447"/>
                  </a:cubicBezTo>
                  <a:cubicBezTo>
                    <a:pt x="148131" y="547447"/>
                    <a:pt x="0" y="502889"/>
                    <a:pt x="0" y="420403"/>
                  </a:cubicBezTo>
                  <a:cubicBezTo>
                    <a:pt x="0" y="349976"/>
                    <a:pt x="107757" y="307351"/>
                    <a:pt x="225929" y="296304"/>
                  </a:cubicBezTo>
                  <a:close/>
                  <a:moveTo>
                    <a:pt x="288618" y="0"/>
                  </a:moveTo>
                  <a:cubicBezTo>
                    <a:pt x="301064" y="0"/>
                    <a:pt x="311206" y="10033"/>
                    <a:pt x="311206" y="22551"/>
                  </a:cubicBezTo>
                  <a:lnTo>
                    <a:pt x="311206" y="36174"/>
                  </a:lnTo>
                  <a:cubicBezTo>
                    <a:pt x="329829" y="26141"/>
                    <a:pt x="350388" y="21079"/>
                    <a:pt x="370947" y="21079"/>
                  </a:cubicBezTo>
                  <a:cubicBezTo>
                    <a:pt x="390584" y="21079"/>
                    <a:pt x="410313" y="25681"/>
                    <a:pt x="428291" y="34978"/>
                  </a:cubicBezTo>
                  <a:cubicBezTo>
                    <a:pt x="446361" y="44366"/>
                    <a:pt x="466182" y="48969"/>
                    <a:pt x="486004" y="48969"/>
                  </a:cubicBezTo>
                  <a:cubicBezTo>
                    <a:pt x="504719" y="48969"/>
                    <a:pt x="523526" y="44827"/>
                    <a:pt x="540766" y="36450"/>
                  </a:cubicBezTo>
                  <a:lnTo>
                    <a:pt x="578012" y="18409"/>
                  </a:lnTo>
                  <a:cubicBezTo>
                    <a:pt x="580963" y="17029"/>
                    <a:pt x="584097" y="16292"/>
                    <a:pt x="587232" y="16292"/>
                  </a:cubicBezTo>
                  <a:cubicBezTo>
                    <a:pt x="591104" y="16292"/>
                    <a:pt x="594976" y="17397"/>
                    <a:pt x="598479" y="19514"/>
                  </a:cubicBezTo>
                  <a:cubicBezTo>
                    <a:pt x="604564" y="23380"/>
                    <a:pt x="608344" y="30099"/>
                    <a:pt x="608344" y="37371"/>
                  </a:cubicBezTo>
                  <a:lnTo>
                    <a:pt x="608344" y="174520"/>
                  </a:lnTo>
                  <a:cubicBezTo>
                    <a:pt x="608344" y="182620"/>
                    <a:pt x="603734" y="189984"/>
                    <a:pt x="596451" y="193481"/>
                  </a:cubicBezTo>
                  <a:lnTo>
                    <a:pt x="540766" y="220451"/>
                  </a:lnTo>
                  <a:cubicBezTo>
                    <a:pt x="523434" y="228827"/>
                    <a:pt x="504719" y="232969"/>
                    <a:pt x="486004" y="232969"/>
                  </a:cubicBezTo>
                  <a:cubicBezTo>
                    <a:pt x="466182" y="232969"/>
                    <a:pt x="446361" y="228367"/>
                    <a:pt x="428291" y="218978"/>
                  </a:cubicBezTo>
                  <a:cubicBezTo>
                    <a:pt x="410313" y="209774"/>
                    <a:pt x="390584" y="205079"/>
                    <a:pt x="370947" y="205079"/>
                  </a:cubicBezTo>
                  <a:cubicBezTo>
                    <a:pt x="350388" y="205079"/>
                    <a:pt x="329829" y="210142"/>
                    <a:pt x="311206" y="220175"/>
                  </a:cubicBezTo>
                  <a:lnTo>
                    <a:pt x="311206" y="426267"/>
                  </a:lnTo>
                  <a:cubicBezTo>
                    <a:pt x="311206" y="438693"/>
                    <a:pt x="301064" y="448726"/>
                    <a:pt x="288618" y="448726"/>
                  </a:cubicBezTo>
                  <a:cubicBezTo>
                    <a:pt x="276172" y="448726"/>
                    <a:pt x="266031" y="438693"/>
                    <a:pt x="266031" y="426267"/>
                  </a:cubicBezTo>
                  <a:lnTo>
                    <a:pt x="266031" y="22551"/>
                  </a:lnTo>
                  <a:cubicBezTo>
                    <a:pt x="266031" y="10033"/>
                    <a:pt x="276172" y="0"/>
                    <a:pt x="2886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wrap="square" lIns="91440" tIns="45720" rIns="91440" bIns="45720">
              <a:normAutofit lnSpcReduction="10000"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9" name="iṥ1iḑê">
              <a:extLst>
                <a:ext uri="{FF2B5EF4-FFF2-40B4-BE49-F238E27FC236}">
                  <a16:creationId xmlns="" xmlns:a16="http://schemas.microsoft.com/office/drawing/2014/main" id="{8841357A-3B41-4DCA-920C-65A84ECF5BB0}"/>
                </a:ext>
              </a:extLst>
            </p:cNvPr>
            <p:cNvSpPr/>
            <p:nvPr/>
          </p:nvSpPr>
          <p:spPr bwMode="auto">
            <a:xfrm>
              <a:off x="6908714" y="4613105"/>
              <a:ext cx="390974" cy="390334"/>
            </a:xfrm>
            <a:custGeom>
              <a:avLst/>
              <a:gdLst>
                <a:gd name="connsiteX0" fmla="*/ 140058 w 608466"/>
                <a:gd name="connsiteY0" fmla="*/ 391328 h 607471"/>
                <a:gd name="connsiteX1" fmla="*/ 183230 w 608466"/>
                <a:gd name="connsiteY1" fmla="*/ 434344 h 607471"/>
                <a:gd name="connsiteX2" fmla="*/ 216467 w 608466"/>
                <a:gd name="connsiteY2" fmla="*/ 467532 h 607471"/>
                <a:gd name="connsiteX3" fmla="*/ 78226 w 608466"/>
                <a:gd name="connsiteY3" fmla="*/ 605572 h 607471"/>
                <a:gd name="connsiteX4" fmla="*/ 33941 w 608466"/>
                <a:gd name="connsiteY4" fmla="*/ 583415 h 607471"/>
                <a:gd name="connsiteX5" fmla="*/ 1910 w 608466"/>
                <a:gd name="connsiteY5" fmla="*/ 529275 h 607471"/>
                <a:gd name="connsiteX6" fmla="*/ 338845 w 608466"/>
                <a:gd name="connsiteY6" fmla="*/ 166372 h 607471"/>
                <a:gd name="connsiteX7" fmla="*/ 313032 w 608466"/>
                <a:gd name="connsiteY7" fmla="*/ 210126 h 607471"/>
                <a:gd name="connsiteX8" fmla="*/ 304583 w 608466"/>
                <a:gd name="connsiteY8" fmla="*/ 215039 h 607471"/>
                <a:gd name="connsiteX9" fmla="*/ 245621 w 608466"/>
                <a:gd name="connsiteY9" fmla="*/ 215039 h 607471"/>
                <a:gd name="connsiteX10" fmla="*/ 291026 w 608466"/>
                <a:gd name="connsiteY10" fmla="*/ 316915 h 607471"/>
                <a:gd name="connsiteX11" fmla="*/ 512666 w 608466"/>
                <a:gd name="connsiteY11" fmla="*/ 316915 h 607471"/>
                <a:gd name="connsiteX12" fmla="*/ 558164 w 608466"/>
                <a:gd name="connsiteY12" fmla="*/ 215039 h 607471"/>
                <a:gd name="connsiteX13" fmla="*/ 440055 w 608466"/>
                <a:gd name="connsiteY13" fmla="*/ 215039 h 607471"/>
                <a:gd name="connsiteX14" fmla="*/ 430770 w 608466"/>
                <a:gd name="connsiteY14" fmla="*/ 208179 h 607471"/>
                <a:gd name="connsiteX15" fmla="*/ 426963 w 608466"/>
                <a:gd name="connsiteY15" fmla="*/ 196406 h 607471"/>
                <a:gd name="connsiteX16" fmla="*/ 399478 w 608466"/>
                <a:gd name="connsiteY16" fmla="*/ 308387 h 607471"/>
                <a:gd name="connsiteX17" fmla="*/ 390193 w 608466"/>
                <a:gd name="connsiteY17" fmla="*/ 315896 h 607471"/>
                <a:gd name="connsiteX18" fmla="*/ 389914 w 608466"/>
                <a:gd name="connsiteY18" fmla="*/ 315896 h 607471"/>
                <a:gd name="connsiteX19" fmla="*/ 380536 w 608466"/>
                <a:gd name="connsiteY19" fmla="*/ 308850 h 607471"/>
                <a:gd name="connsiteX20" fmla="*/ 401846 w 608466"/>
                <a:gd name="connsiteY20" fmla="*/ 49802 h 607471"/>
                <a:gd name="connsiteX21" fmla="*/ 291026 w 608466"/>
                <a:gd name="connsiteY21" fmla="*/ 95550 h 607471"/>
                <a:gd name="connsiteX22" fmla="*/ 245714 w 608466"/>
                <a:gd name="connsiteY22" fmla="*/ 195387 h 607471"/>
                <a:gd name="connsiteX23" fmla="*/ 299011 w 608466"/>
                <a:gd name="connsiteY23" fmla="*/ 195387 h 607471"/>
                <a:gd name="connsiteX24" fmla="*/ 333367 w 608466"/>
                <a:gd name="connsiteY24" fmla="*/ 136893 h 607471"/>
                <a:gd name="connsiteX25" fmla="*/ 343024 w 608466"/>
                <a:gd name="connsiteY25" fmla="*/ 132166 h 607471"/>
                <a:gd name="connsiteX26" fmla="*/ 351287 w 608466"/>
                <a:gd name="connsiteY26" fmla="*/ 139118 h 607471"/>
                <a:gd name="connsiteX27" fmla="*/ 389079 w 608466"/>
                <a:gd name="connsiteY27" fmla="*/ 268341 h 607471"/>
                <a:gd name="connsiteX28" fmla="*/ 416192 w 608466"/>
                <a:gd name="connsiteY28" fmla="*/ 157936 h 607471"/>
                <a:gd name="connsiteX29" fmla="*/ 425384 w 608466"/>
                <a:gd name="connsiteY29" fmla="*/ 150520 h 607471"/>
                <a:gd name="connsiteX30" fmla="*/ 435041 w 608466"/>
                <a:gd name="connsiteY30" fmla="*/ 157287 h 607471"/>
                <a:gd name="connsiteX31" fmla="*/ 447297 w 608466"/>
                <a:gd name="connsiteY31" fmla="*/ 195387 h 607471"/>
                <a:gd name="connsiteX32" fmla="*/ 558071 w 608466"/>
                <a:gd name="connsiteY32" fmla="*/ 195387 h 607471"/>
                <a:gd name="connsiteX33" fmla="*/ 512666 w 608466"/>
                <a:gd name="connsiteY33" fmla="*/ 95550 h 607471"/>
                <a:gd name="connsiteX34" fmla="*/ 401846 w 608466"/>
                <a:gd name="connsiteY34" fmla="*/ 49802 h 607471"/>
                <a:gd name="connsiteX35" fmla="*/ 401846 w 608466"/>
                <a:gd name="connsiteY35" fmla="*/ 0 h 607471"/>
                <a:gd name="connsiteX36" fmla="*/ 547950 w 608466"/>
                <a:gd name="connsiteY36" fmla="*/ 60417 h 607471"/>
                <a:gd name="connsiteX37" fmla="*/ 547950 w 608466"/>
                <a:gd name="connsiteY37" fmla="*/ 352048 h 607471"/>
                <a:gd name="connsiteX38" fmla="*/ 274684 w 608466"/>
                <a:gd name="connsiteY38" fmla="*/ 368549 h 607471"/>
                <a:gd name="connsiteX39" fmla="*/ 247757 w 608466"/>
                <a:gd name="connsiteY39" fmla="*/ 395524 h 607471"/>
                <a:gd name="connsiteX40" fmla="*/ 258899 w 608466"/>
                <a:gd name="connsiteY40" fmla="*/ 425281 h 607471"/>
                <a:gd name="connsiteX41" fmla="*/ 236057 w 608466"/>
                <a:gd name="connsiteY41" fmla="*/ 447992 h 607471"/>
                <a:gd name="connsiteX42" fmla="*/ 159732 w 608466"/>
                <a:gd name="connsiteY42" fmla="*/ 371700 h 607471"/>
                <a:gd name="connsiteX43" fmla="*/ 182481 w 608466"/>
                <a:gd name="connsiteY43" fmla="*/ 348989 h 607471"/>
                <a:gd name="connsiteX44" fmla="*/ 212194 w 608466"/>
                <a:gd name="connsiteY44" fmla="*/ 360113 h 607471"/>
                <a:gd name="connsiteX45" fmla="*/ 239214 w 608466"/>
                <a:gd name="connsiteY45" fmla="*/ 333138 h 607471"/>
                <a:gd name="connsiteX46" fmla="*/ 255742 w 608466"/>
                <a:gd name="connsiteY46" fmla="*/ 60417 h 607471"/>
                <a:gd name="connsiteX47" fmla="*/ 401846 w 608466"/>
                <a:gd name="connsiteY47" fmla="*/ 0 h 607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608466" h="607471">
                  <a:moveTo>
                    <a:pt x="140058" y="391328"/>
                  </a:moveTo>
                  <a:lnTo>
                    <a:pt x="183230" y="434344"/>
                  </a:lnTo>
                  <a:lnTo>
                    <a:pt x="216467" y="467532"/>
                  </a:lnTo>
                  <a:lnTo>
                    <a:pt x="78226" y="605572"/>
                  </a:lnTo>
                  <a:cubicBezTo>
                    <a:pt x="71449" y="612339"/>
                    <a:pt x="51859" y="600102"/>
                    <a:pt x="33941" y="583415"/>
                  </a:cubicBezTo>
                  <a:cubicBezTo>
                    <a:pt x="12680" y="563576"/>
                    <a:pt x="-6167" y="537433"/>
                    <a:pt x="1910" y="529275"/>
                  </a:cubicBezTo>
                  <a:close/>
                  <a:moveTo>
                    <a:pt x="338845" y="166372"/>
                  </a:moveTo>
                  <a:lnTo>
                    <a:pt x="313032" y="210126"/>
                  </a:lnTo>
                  <a:cubicBezTo>
                    <a:pt x="311268" y="213185"/>
                    <a:pt x="308111" y="215039"/>
                    <a:pt x="304583" y="215039"/>
                  </a:cubicBezTo>
                  <a:lnTo>
                    <a:pt x="245621" y="215039"/>
                  </a:lnTo>
                  <a:cubicBezTo>
                    <a:pt x="247664" y="252118"/>
                    <a:pt x="262706" y="288642"/>
                    <a:pt x="291026" y="316915"/>
                  </a:cubicBezTo>
                  <a:cubicBezTo>
                    <a:pt x="352123" y="377911"/>
                    <a:pt x="451569" y="377911"/>
                    <a:pt x="512666" y="316915"/>
                  </a:cubicBezTo>
                  <a:cubicBezTo>
                    <a:pt x="541079" y="288642"/>
                    <a:pt x="556028" y="252118"/>
                    <a:pt x="558164" y="215039"/>
                  </a:cubicBezTo>
                  <a:lnTo>
                    <a:pt x="440055" y="215039"/>
                  </a:lnTo>
                  <a:cubicBezTo>
                    <a:pt x="435784" y="215039"/>
                    <a:pt x="432069" y="212258"/>
                    <a:pt x="430770" y="208179"/>
                  </a:cubicBezTo>
                  <a:lnTo>
                    <a:pt x="426963" y="196406"/>
                  </a:lnTo>
                  <a:lnTo>
                    <a:pt x="399478" y="308387"/>
                  </a:lnTo>
                  <a:cubicBezTo>
                    <a:pt x="398457" y="312744"/>
                    <a:pt x="394557" y="315803"/>
                    <a:pt x="390193" y="315896"/>
                  </a:cubicBezTo>
                  <a:lnTo>
                    <a:pt x="389914" y="315896"/>
                  </a:lnTo>
                  <a:cubicBezTo>
                    <a:pt x="385550" y="315896"/>
                    <a:pt x="381743" y="313022"/>
                    <a:pt x="380536" y="308850"/>
                  </a:cubicBezTo>
                  <a:close/>
                  <a:moveTo>
                    <a:pt x="401846" y="49802"/>
                  </a:moveTo>
                  <a:cubicBezTo>
                    <a:pt x="361710" y="49802"/>
                    <a:pt x="321575" y="65052"/>
                    <a:pt x="291026" y="95550"/>
                  </a:cubicBezTo>
                  <a:cubicBezTo>
                    <a:pt x="263170" y="123359"/>
                    <a:pt x="248221" y="159048"/>
                    <a:pt x="245714" y="195387"/>
                  </a:cubicBezTo>
                  <a:lnTo>
                    <a:pt x="299011" y="195387"/>
                  </a:lnTo>
                  <a:lnTo>
                    <a:pt x="333367" y="136893"/>
                  </a:lnTo>
                  <a:cubicBezTo>
                    <a:pt x="335317" y="133556"/>
                    <a:pt x="339124" y="131610"/>
                    <a:pt x="343024" y="132166"/>
                  </a:cubicBezTo>
                  <a:cubicBezTo>
                    <a:pt x="346923" y="132629"/>
                    <a:pt x="350173" y="135318"/>
                    <a:pt x="351287" y="139118"/>
                  </a:cubicBezTo>
                  <a:lnTo>
                    <a:pt x="389079" y="268341"/>
                  </a:lnTo>
                  <a:lnTo>
                    <a:pt x="416192" y="157936"/>
                  </a:lnTo>
                  <a:cubicBezTo>
                    <a:pt x="417213" y="153672"/>
                    <a:pt x="420927" y="150613"/>
                    <a:pt x="425384" y="150520"/>
                  </a:cubicBezTo>
                  <a:cubicBezTo>
                    <a:pt x="429748" y="150057"/>
                    <a:pt x="433741" y="153116"/>
                    <a:pt x="435041" y="157287"/>
                  </a:cubicBezTo>
                  <a:lnTo>
                    <a:pt x="447297" y="195387"/>
                  </a:lnTo>
                  <a:lnTo>
                    <a:pt x="558071" y="195387"/>
                  </a:lnTo>
                  <a:cubicBezTo>
                    <a:pt x="555564" y="159048"/>
                    <a:pt x="540522" y="123359"/>
                    <a:pt x="512666" y="95550"/>
                  </a:cubicBezTo>
                  <a:cubicBezTo>
                    <a:pt x="482117" y="65052"/>
                    <a:pt x="441982" y="49802"/>
                    <a:pt x="401846" y="49802"/>
                  </a:cubicBezTo>
                  <a:close/>
                  <a:moveTo>
                    <a:pt x="401846" y="0"/>
                  </a:moveTo>
                  <a:cubicBezTo>
                    <a:pt x="454726" y="0"/>
                    <a:pt x="507605" y="20139"/>
                    <a:pt x="547950" y="60417"/>
                  </a:cubicBezTo>
                  <a:cubicBezTo>
                    <a:pt x="628639" y="140972"/>
                    <a:pt x="628639" y="271493"/>
                    <a:pt x="547950" y="352048"/>
                  </a:cubicBezTo>
                  <a:cubicBezTo>
                    <a:pt x="473296" y="426579"/>
                    <a:pt x="355744" y="432048"/>
                    <a:pt x="274684" y="368549"/>
                  </a:cubicBezTo>
                  <a:lnTo>
                    <a:pt x="247757" y="395524"/>
                  </a:lnTo>
                  <a:cubicBezTo>
                    <a:pt x="257785" y="408595"/>
                    <a:pt x="263542" y="420553"/>
                    <a:pt x="258899" y="425281"/>
                  </a:cubicBezTo>
                  <a:lnTo>
                    <a:pt x="236057" y="447992"/>
                  </a:lnTo>
                  <a:lnTo>
                    <a:pt x="159732" y="371700"/>
                  </a:lnTo>
                  <a:lnTo>
                    <a:pt x="182481" y="348989"/>
                  </a:lnTo>
                  <a:cubicBezTo>
                    <a:pt x="187216" y="344262"/>
                    <a:pt x="199102" y="350009"/>
                    <a:pt x="212194" y="360113"/>
                  </a:cubicBezTo>
                  <a:lnTo>
                    <a:pt x="239214" y="333138"/>
                  </a:lnTo>
                  <a:cubicBezTo>
                    <a:pt x="175703" y="252211"/>
                    <a:pt x="181088" y="134947"/>
                    <a:pt x="255742" y="60417"/>
                  </a:cubicBezTo>
                  <a:cubicBezTo>
                    <a:pt x="296086" y="20139"/>
                    <a:pt x="348966" y="0"/>
                    <a:pt x="40184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wrap="square" lIns="91440" tIns="45720" rIns="91440" bIns="45720">
              <a:normAutofit/>
            </a:bodyPr>
            <a:lstStyle/>
            <a:p>
              <a:endParaRPr lang="zh-CN" altLang="en-US"/>
            </a:p>
          </p:txBody>
        </p:sp>
        <p:cxnSp>
          <p:nvCxnSpPr>
            <p:cNvPr id="130" name="直接连接符 129">
              <a:extLst>
                <a:ext uri="{FF2B5EF4-FFF2-40B4-BE49-F238E27FC236}">
                  <a16:creationId xmlns="" xmlns:a16="http://schemas.microsoft.com/office/drawing/2014/main" id="{23903C05-576F-4A05-9899-FFA7C3E91A40}"/>
                </a:ext>
              </a:extLst>
            </p:cNvPr>
            <p:cNvCxnSpPr/>
            <p:nvPr/>
          </p:nvCxnSpPr>
          <p:spPr>
            <a:xfrm>
              <a:off x="6231000" y="1130300"/>
              <a:ext cx="0" cy="500380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8269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517FAF2-2CC5-4306-BBCB-D56DAD9E1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633D66EC-CF4E-4266-8B86-45881CF5F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247CD5B-D98C-446C-A5E8-8EC903E76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31</a:t>
            </a:fld>
            <a:endParaRPr lang="zh-CN" altLang="en-US"/>
          </a:p>
        </p:txBody>
      </p:sp>
      <p:grpSp>
        <p:nvGrpSpPr>
          <p:cNvPr id="5" name="e00eab8d-f822-465e-86d2-4dfa6ec085d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817D9A88-F4F9-42B7-91D8-AA3140254137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69925" y="1132050"/>
            <a:ext cx="10852152" cy="5011575"/>
            <a:chOff x="669925" y="1132050"/>
            <a:chExt cx="10852152" cy="5011575"/>
          </a:xfrm>
        </p:grpSpPr>
        <p:sp>
          <p:nvSpPr>
            <p:cNvPr id="6" name="ïSḻîḑè">
              <a:extLst>
                <a:ext uri="{FF2B5EF4-FFF2-40B4-BE49-F238E27FC236}">
                  <a16:creationId xmlns="" xmlns:a16="http://schemas.microsoft.com/office/drawing/2014/main" id="{CB05D7DD-1444-4375-B694-49B624BC4070}"/>
                </a:ext>
              </a:extLst>
            </p:cNvPr>
            <p:cNvSpPr/>
            <p:nvPr/>
          </p:nvSpPr>
          <p:spPr bwMode="auto">
            <a:xfrm>
              <a:off x="669925" y="1132050"/>
              <a:ext cx="5286886" cy="618802"/>
            </a:xfrm>
            <a:prstGeom prst="rect">
              <a:avLst/>
            </a:prstGeom>
            <a:noFill/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 anchor="ctr"/>
            <a:lstStyle/>
            <a:p>
              <a:pPr algn="ctr"/>
              <a:r>
                <a:rPr lang="en-US" altLang="zh-CN" b="1" dirty="0">
                  <a:solidFill>
                    <a:schemeClr val="tx1"/>
                  </a:solidFill>
                </a:rPr>
                <a:t>Text here</a:t>
              </a:r>
              <a:endParaRPr lang="zh-CN" altLang="en-US" b="1" dirty="0">
                <a:solidFill>
                  <a:schemeClr val="tx1"/>
                </a:solidFill>
              </a:endParaRPr>
            </a:p>
          </p:txBody>
        </p:sp>
        <p:sp>
          <p:nvSpPr>
            <p:cNvPr id="7" name="ïšlïḑè">
              <a:extLst>
                <a:ext uri="{FF2B5EF4-FFF2-40B4-BE49-F238E27FC236}">
                  <a16:creationId xmlns="" xmlns:a16="http://schemas.microsoft.com/office/drawing/2014/main" id="{EC82BDF4-D196-4EE1-B2B4-3DE7CF54F0FC}"/>
                </a:ext>
              </a:extLst>
            </p:cNvPr>
            <p:cNvSpPr/>
            <p:nvPr/>
          </p:nvSpPr>
          <p:spPr bwMode="auto">
            <a:xfrm>
              <a:off x="6235191" y="1132050"/>
              <a:ext cx="5286886" cy="618802"/>
            </a:xfrm>
            <a:prstGeom prst="rect">
              <a:avLst/>
            </a:prstGeom>
            <a:noFill/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 anchor="ctr"/>
            <a:lstStyle/>
            <a:p>
              <a:pPr algn="ctr"/>
              <a:r>
                <a:rPr lang="en-US" altLang="zh-CN" b="1" dirty="0">
                  <a:solidFill>
                    <a:schemeClr val="tx1"/>
                  </a:solidFill>
                </a:rPr>
                <a:t>Text here</a:t>
              </a:r>
              <a:endParaRPr lang="zh-CN" altLang="en-US" b="1" dirty="0">
                <a:solidFill>
                  <a:schemeClr val="tx1"/>
                </a:solidFill>
              </a:endParaRPr>
            </a:p>
          </p:txBody>
        </p:sp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46B96723-44E3-4E76-AEC8-5E552F14EE2B}"/>
                </a:ext>
              </a:extLst>
            </p:cNvPr>
            <p:cNvCxnSpPr>
              <a:cxnSpLocks/>
              <a:endCxn id="13" idx="0"/>
            </p:cNvCxnSpPr>
            <p:nvPr/>
          </p:nvCxnSpPr>
          <p:spPr>
            <a:xfrm flipH="1">
              <a:off x="6095207" y="1132050"/>
              <a:ext cx="786" cy="441195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ïşḷïḑê">
              <a:extLst>
                <a:ext uri="{FF2B5EF4-FFF2-40B4-BE49-F238E27FC236}">
                  <a16:creationId xmlns="" xmlns:a16="http://schemas.microsoft.com/office/drawing/2014/main" id="{681B7362-F287-483E-AD4C-EBFAA9327426}"/>
                </a:ext>
              </a:extLst>
            </p:cNvPr>
            <p:cNvSpPr/>
            <p:nvPr/>
          </p:nvSpPr>
          <p:spPr bwMode="auto">
            <a:xfrm>
              <a:off x="688311" y="1860150"/>
              <a:ext cx="5407681" cy="36838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228600" indent="-228600" algn="ctr">
                <a:lnSpc>
                  <a:spcPct val="150000"/>
                </a:lnSpc>
                <a:spcAft>
                  <a:spcPts val="800"/>
                </a:spcAft>
                <a:buFont typeface="+mj-lt"/>
                <a:buAutoNum type="arabicPeriod"/>
              </a:pPr>
              <a:r>
                <a:rPr lang="en-US" altLang="zh-CN" sz="1200" dirty="0"/>
                <a:t>Supporting text here.</a:t>
              </a:r>
            </a:p>
            <a:p>
              <a:pPr marL="228600" indent="-228600" algn="ctr">
                <a:lnSpc>
                  <a:spcPct val="150000"/>
                </a:lnSpc>
                <a:spcAft>
                  <a:spcPts val="800"/>
                </a:spcAft>
                <a:buFont typeface="+mj-lt"/>
                <a:buAutoNum type="arabicPeriod"/>
              </a:pPr>
              <a:r>
                <a:rPr lang="en-US" altLang="zh-CN" sz="1200" dirty="0"/>
                <a:t>Supporting text here.</a:t>
              </a:r>
            </a:p>
            <a:p>
              <a:pPr marL="228600" indent="-228600" algn="ctr">
                <a:lnSpc>
                  <a:spcPct val="150000"/>
                </a:lnSpc>
                <a:spcAft>
                  <a:spcPts val="800"/>
                </a:spcAft>
                <a:buFont typeface="+mj-lt"/>
                <a:buAutoNum type="arabicPeriod"/>
              </a:pPr>
              <a:r>
                <a:rPr lang="en-US" altLang="zh-CN" sz="1200" dirty="0"/>
                <a:t>Supporting text here.</a:t>
              </a:r>
            </a:p>
            <a:p>
              <a:pPr marL="228600" indent="-228600" algn="ctr">
                <a:lnSpc>
                  <a:spcPct val="150000"/>
                </a:lnSpc>
                <a:spcAft>
                  <a:spcPts val="800"/>
                </a:spcAft>
                <a:buFont typeface="+mj-lt"/>
                <a:buAutoNum type="arabicPeriod"/>
              </a:pPr>
              <a:r>
                <a:rPr lang="en-US" altLang="zh-CN" sz="1200" dirty="0"/>
                <a:t>Supporting text here.</a:t>
              </a:r>
            </a:p>
            <a:p>
              <a:pPr marL="228600" indent="-228600" algn="ctr">
                <a:lnSpc>
                  <a:spcPct val="150000"/>
                </a:lnSpc>
                <a:spcAft>
                  <a:spcPts val="800"/>
                </a:spcAft>
                <a:buFont typeface="+mj-lt"/>
                <a:buAutoNum type="arabicPeriod"/>
              </a:pPr>
              <a:r>
                <a:rPr lang="en-US" altLang="zh-CN" sz="1200" dirty="0"/>
                <a:t>Supporting text here.</a:t>
              </a:r>
            </a:p>
            <a:p>
              <a:pPr marL="228600" indent="-228600" algn="ctr">
                <a:lnSpc>
                  <a:spcPct val="150000"/>
                </a:lnSpc>
                <a:spcAft>
                  <a:spcPts val="800"/>
                </a:spcAft>
                <a:buFont typeface="+mj-lt"/>
                <a:buAutoNum type="arabicPeriod"/>
              </a:pPr>
              <a:r>
                <a:rPr lang="en-US" altLang="zh-CN" sz="1200" dirty="0"/>
                <a:t>Supporting text here.</a:t>
              </a:r>
            </a:p>
            <a:p>
              <a:pPr marL="228600" indent="-228600" algn="ctr">
                <a:lnSpc>
                  <a:spcPct val="150000"/>
                </a:lnSpc>
                <a:spcAft>
                  <a:spcPts val="800"/>
                </a:spcAft>
                <a:buFont typeface="+mj-lt"/>
                <a:buAutoNum type="arabicPeriod"/>
              </a:pPr>
              <a:r>
                <a:rPr lang="en-US" altLang="zh-CN" sz="1200" dirty="0"/>
                <a:t>Supporting text here.</a:t>
              </a:r>
            </a:p>
            <a:p>
              <a:pPr marL="228600" indent="-228600" algn="ctr">
                <a:lnSpc>
                  <a:spcPct val="150000"/>
                </a:lnSpc>
                <a:spcAft>
                  <a:spcPts val="800"/>
                </a:spcAft>
                <a:buFont typeface="+mj-lt"/>
                <a:buAutoNum type="arabicPeriod"/>
              </a:pPr>
              <a:r>
                <a:rPr lang="en-US" altLang="zh-CN" sz="1200" dirty="0"/>
                <a:t>Supporting text here.</a:t>
              </a:r>
            </a:p>
            <a:p>
              <a:pPr marL="228600" indent="-228600" algn="ctr">
                <a:lnSpc>
                  <a:spcPct val="150000"/>
                </a:lnSpc>
                <a:spcAft>
                  <a:spcPts val="800"/>
                </a:spcAft>
                <a:buFont typeface="+mj-lt"/>
                <a:buAutoNum type="arabicPeriod"/>
              </a:pPr>
              <a:endParaRPr lang="en-US" altLang="zh-CN" sz="1200" dirty="0"/>
            </a:p>
          </p:txBody>
        </p:sp>
        <p:sp>
          <p:nvSpPr>
            <p:cNvPr id="10" name="îśļîdè">
              <a:extLst>
                <a:ext uri="{FF2B5EF4-FFF2-40B4-BE49-F238E27FC236}">
                  <a16:creationId xmlns="" xmlns:a16="http://schemas.microsoft.com/office/drawing/2014/main" id="{50567731-C23B-4058-9CAE-2E3E8D2D5266}"/>
                </a:ext>
              </a:extLst>
            </p:cNvPr>
            <p:cNvSpPr/>
            <p:nvPr/>
          </p:nvSpPr>
          <p:spPr bwMode="auto">
            <a:xfrm>
              <a:off x="6112807" y="1860150"/>
              <a:ext cx="5407681" cy="36838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228600" indent="-228600" algn="ctr">
                <a:lnSpc>
                  <a:spcPct val="150000"/>
                </a:lnSpc>
                <a:spcAft>
                  <a:spcPts val="800"/>
                </a:spcAft>
                <a:buFont typeface="+mj-lt"/>
                <a:buAutoNum type="arabicPeriod"/>
              </a:pPr>
              <a:r>
                <a:rPr lang="en-US" altLang="zh-CN" sz="1200" dirty="0"/>
                <a:t>Supporting text here.</a:t>
              </a:r>
            </a:p>
            <a:p>
              <a:pPr marL="228600" indent="-228600" algn="ctr">
                <a:lnSpc>
                  <a:spcPct val="150000"/>
                </a:lnSpc>
                <a:spcAft>
                  <a:spcPts val="800"/>
                </a:spcAft>
                <a:buFont typeface="+mj-lt"/>
                <a:buAutoNum type="arabicPeriod"/>
              </a:pPr>
              <a:r>
                <a:rPr lang="en-US" altLang="zh-CN" sz="1200" dirty="0"/>
                <a:t>Supporting text here.</a:t>
              </a:r>
            </a:p>
            <a:p>
              <a:pPr marL="228600" indent="-228600" algn="ctr">
                <a:lnSpc>
                  <a:spcPct val="150000"/>
                </a:lnSpc>
                <a:spcAft>
                  <a:spcPts val="800"/>
                </a:spcAft>
                <a:buFont typeface="+mj-lt"/>
                <a:buAutoNum type="arabicPeriod"/>
              </a:pPr>
              <a:r>
                <a:rPr lang="en-US" altLang="zh-CN" sz="1200" dirty="0"/>
                <a:t>Supporting text here.</a:t>
              </a:r>
            </a:p>
            <a:p>
              <a:pPr marL="228600" indent="-228600" algn="ctr">
                <a:lnSpc>
                  <a:spcPct val="150000"/>
                </a:lnSpc>
                <a:spcAft>
                  <a:spcPts val="800"/>
                </a:spcAft>
                <a:buFont typeface="+mj-lt"/>
                <a:buAutoNum type="arabicPeriod"/>
              </a:pPr>
              <a:r>
                <a:rPr lang="en-US" altLang="zh-CN" sz="1200" dirty="0"/>
                <a:t>Supporting text here.</a:t>
              </a:r>
            </a:p>
            <a:p>
              <a:pPr marL="228600" indent="-228600" algn="ctr">
                <a:lnSpc>
                  <a:spcPct val="150000"/>
                </a:lnSpc>
                <a:spcAft>
                  <a:spcPts val="800"/>
                </a:spcAft>
                <a:buFont typeface="+mj-lt"/>
                <a:buAutoNum type="arabicPeriod"/>
              </a:pPr>
              <a:r>
                <a:rPr lang="en-US" altLang="zh-CN" sz="1200" dirty="0"/>
                <a:t>Supporting text here.</a:t>
              </a:r>
            </a:p>
            <a:p>
              <a:pPr marL="228600" indent="-228600" algn="ctr">
                <a:lnSpc>
                  <a:spcPct val="150000"/>
                </a:lnSpc>
                <a:spcAft>
                  <a:spcPts val="800"/>
                </a:spcAft>
                <a:buFont typeface="+mj-lt"/>
                <a:buAutoNum type="arabicPeriod"/>
              </a:pPr>
              <a:r>
                <a:rPr lang="en-US" altLang="zh-CN" sz="1200" dirty="0"/>
                <a:t>Supporting text here.</a:t>
              </a:r>
            </a:p>
            <a:p>
              <a:pPr marL="228600" indent="-228600" algn="ctr">
                <a:lnSpc>
                  <a:spcPct val="150000"/>
                </a:lnSpc>
                <a:spcAft>
                  <a:spcPts val="800"/>
                </a:spcAft>
                <a:buFont typeface="+mj-lt"/>
                <a:buAutoNum type="arabicPeriod"/>
              </a:pPr>
              <a:r>
                <a:rPr lang="en-US" altLang="zh-CN" sz="1200" dirty="0"/>
                <a:t>Supporting text here.</a:t>
              </a:r>
            </a:p>
            <a:p>
              <a:pPr marL="228600" indent="-228600" algn="ctr">
                <a:lnSpc>
                  <a:spcPct val="150000"/>
                </a:lnSpc>
                <a:spcAft>
                  <a:spcPts val="800"/>
                </a:spcAft>
                <a:buFont typeface="+mj-lt"/>
                <a:buAutoNum type="arabicPeriod"/>
              </a:pPr>
              <a:r>
                <a:rPr lang="en-US" altLang="zh-CN" sz="1200" dirty="0"/>
                <a:t>Supporting text here.</a:t>
              </a:r>
            </a:p>
            <a:p>
              <a:pPr marL="228600" indent="-228600" algn="ctr">
                <a:lnSpc>
                  <a:spcPct val="150000"/>
                </a:lnSpc>
                <a:spcAft>
                  <a:spcPts val="800"/>
                </a:spcAft>
                <a:buFont typeface="+mj-lt"/>
                <a:buAutoNum type="arabicPeriod"/>
              </a:pPr>
              <a:endParaRPr lang="en-US" altLang="zh-CN" sz="1200" dirty="0"/>
            </a:p>
          </p:txBody>
        </p:sp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84FF11A3-CCA2-453E-B061-B5082C59A589}"/>
                </a:ext>
              </a:extLst>
            </p:cNvPr>
            <p:cNvCxnSpPr/>
            <p:nvPr/>
          </p:nvCxnSpPr>
          <p:spPr>
            <a:xfrm>
              <a:off x="669925" y="1132050"/>
              <a:ext cx="10850563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3574E639-D1A8-4FFF-9090-4208D40A9965}"/>
                </a:ext>
              </a:extLst>
            </p:cNvPr>
            <p:cNvCxnSpPr/>
            <p:nvPr/>
          </p:nvCxnSpPr>
          <p:spPr>
            <a:xfrm>
              <a:off x="669925" y="1750852"/>
              <a:ext cx="10850563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íś1ïďe">
              <a:extLst>
                <a:ext uri="{FF2B5EF4-FFF2-40B4-BE49-F238E27FC236}">
                  <a16:creationId xmlns="" xmlns:a16="http://schemas.microsoft.com/office/drawing/2014/main" id="{5F60AFFF-6126-481D-ADD0-F4D3F49DE416}"/>
                </a:ext>
              </a:extLst>
            </p:cNvPr>
            <p:cNvSpPr/>
            <p:nvPr/>
          </p:nvSpPr>
          <p:spPr>
            <a:xfrm>
              <a:off x="669925" y="5544000"/>
              <a:ext cx="10850563" cy="599625"/>
            </a:xfrm>
            <a:prstGeom prst="rect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  <a:miter lim="800000"/>
              <a:headEnd/>
              <a:tailEnd/>
            </a:ln>
            <a:extLst/>
          </p:spPr>
          <p:txBody>
            <a:bodyPr wrap="square" lIns="90000" anchor="ctr" anchorCtr="0">
              <a:norm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dirty="0"/>
                <a:t>Supporting text here.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1652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ctrTitle"/>
          </p:nvPr>
        </p:nvSpPr>
        <p:spPr>
          <a:xfrm>
            <a:off x="7410451" y="3016931"/>
            <a:ext cx="3989386" cy="1621509"/>
          </a:xfrm>
        </p:spPr>
        <p:txBody>
          <a:bodyPr/>
          <a:lstStyle/>
          <a:p>
            <a:r>
              <a:rPr lang="en-US" altLang="zh-CN"/>
              <a:t>Thanks.</a:t>
            </a:r>
            <a:br>
              <a:rPr lang="en-US" altLang="zh-CN"/>
            </a:br>
            <a:r>
              <a:rPr lang="en-US" altLang="zh-CN"/>
              <a:t>And Your Slogan Here.</a:t>
            </a:r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8"/>
          </p:nvPr>
        </p:nvSpPr>
        <p:spPr>
          <a:xfrm>
            <a:off x="7410451" y="5323167"/>
            <a:ext cx="3989386" cy="310871"/>
          </a:xfrm>
        </p:spPr>
        <p:txBody>
          <a:bodyPr/>
          <a:lstStyle/>
          <a:p>
            <a:r>
              <a:rPr lang="en-US" altLang="zh-CN"/>
              <a:t>www.islide.cc</a:t>
            </a:r>
            <a:endParaRPr lang="en-US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0"/>
          </p:nvPr>
        </p:nvSpPr>
        <p:spPr>
          <a:xfrm>
            <a:off x="7410452" y="5026896"/>
            <a:ext cx="3989386" cy="296271"/>
          </a:xfrm>
        </p:spPr>
        <p:txBody>
          <a:bodyPr/>
          <a:lstStyle/>
          <a:p>
            <a:r>
              <a:rPr lang="en-US" altLang="zh-CN"/>
              <a:t>Speaker name and title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5904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="" xmlns:a16="http://schemas.microsoft.com/office/drawing/2014/main" id="{58019E78-A12E-4BA3-9E2F-71D2A05D79F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C4B4A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F58EAC10-0104-492E-8E43-178CE94D3EFA}"/>
              </a:ext>
            </a:extLst>
          </p:cNvPr>
          <p:cNvGrpSpPr/>
          <p:nvPr/>
        </p:nvGrpSpPr>
        <p:grpSpPr>
          <a:xfrm>
            <a:off x="5757434" y="4158912"/>
            <a:ext cx="1067686" cy="955554"/>
            <a:chOff x="5465642" y="1881487"/>
            <a:chExt cx="1687482" cy="1510256"/>
          </a:xfrm>
        </p:grpSpPr>
        <p:sp>
          <p:nvSpPr>
            <p:cNvPr id="15" name="矩形 2">
              <a:extLst>
                <a:ext uri="{FF2B5EF4-FFF2-40B4-BE49-F238E27FC236}">
                  <a16:creationId xmlns="" xmlns:a16="http://schemas.microsoft.com/office/drawing/2014/main" id="{A82DF509-02BC-41DD-A9BC-5327653F09FA}"/>
                </a:ext>
              </a:extLst>
            </p:cNvPr>
            <p:cNvSpPr/>
            <p:nvPr/>
          </p:nvSpPr>
          <p:spPr>
            <a:xfrm rot="18000000">
              <a:off x="5971193" y="2209811"/>
              <a:ext cx="1216578" cy="1147285"/>
            </a:xfrm>
            <a:prstGeom prst="rect">
              <a:avLst/>
            </a:prstGeom>
            <a:gradFill>
              <a:gsLst>
                <a:gs pos="23000">
                  <a:srgbClr val="A42E2E"/>
                </a:gs>
                <a:gs pos="100000">
                  <a:srgbClr val="CC4B4A">
                    <a:alpha val="0"/>
                    <a:lumMod val="0"/>
                    <a:lumOff val="100000"/>
                  </a:srgbClr>
                </a:gs>
                <a:gs pos="74000">
                  <a:srgbClr val="CC4B4A">
                    <a:alpha val="0"/>
                  </a:srgbClr>
                </a:gs>
              </a:gsLst>
              <a:lin ang="66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C0C6B732-DA4C-4838-9271-7A4CE0A2E36A}"/>
                </a:ext>
              </a:extLst>
            </p:cNvPr>
            <p:cNvGrpSpPr/>
            <p:nvPr userDrawn="1"/>
          </p:nvGrpSpPr>
          <p:grpSpPr>
            <a:xfrm>
              <a:off x="5465642" y="1881487"/>
              <a:ext cx="1217540" cy="1217544"/>
              <a:chOff x="5465642" y="1894187"/>
              <a:chExt cx="1217540" cy="1217544"/>
            </a:xfrm>
            <a:effectLst/>
          </p:grpSpPr>
          <p:sp>
            <p:nvSpPr>
              <p:cNvPr id="19" name="椭圆 18">
                <a:extLst>
                  <a:ext uri="{FF2B5EF4-FFF2-40B4-BE49-F238E27FC236}">
                    <a16:creationId xmlns="" xmlns:a16="http://schemas.microsoft.com/office/drawing/2014/main" id="{638027B4-30B6-41D9-8DB4-8BA9D4DC2C04}"/>
                  </a:ext>
                </a:extLst>
              </p:cNvPr>
              <p:cNvSpPr/>
              <p:nvPr/>
            </p:nvSpPr>
            <p:spPr>
              <a:xfrm>
                <a:off x="5466012" y="1894559"/>
                <a:ext cx="1216800" cy="1216800"/>
              </a:xfrm>
              <a:prstGeom prst="ellipse">
                <a:avLst/>
              </a:prstGeom>
              <a:solidFill>
                <a:srgbClr val="D74B4B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" name="Freeform 18">
                <a:extLst>
                  <a:ext uri="{FF2B5EF4-FFF2-40B4-BE49-F238E27FC236}">
                    <a16:creationId xmlns="" xmlns:a16="http://schemas.microsoft.com/office/drawing/2014/main" id="{7D12D279-4DF4-4632-AA06-0FE63552B943}"/>
                  </a:ext>
                </a:extLst>
              </p:cNvPr>
              <p:cNvSpPr>
                <a:spLocks noEditPoints="1"/>
              </p:cNvSpPr>
              <p:nvPr userDrawn="1"/>
            </p:nvSpPr>
            <p:spPr bwMode="auto">
              <a:xfrm>
                <a:off x="5465642" y="1894187"/>
                <a:ext cx="1217540" cy="1217544"/>
              </a:xfrm>
              <a:custGeom>
                <a:avLst/>
                <a:gdLst>
                  <a:gd name="T0" fmla="*/ 344 w 687"/>
                  <a:gd name="T1" fmla="*/ 0 h 685"/>
                  <a:gd name="T2" fmla="*/ 344 w 687"/>
                  <a:gd name="T3" fmla="*/ 0 h 685"/>
                  <a:gd name="T4" fmla="*/ 0 w 687"/>
                  <a:gd name="T5" fmla="*/ 344 h 685"/>
                  <a:gd name="T6" fmla="*/ 209 w 687"/>
                  <a:gd name="T7" fmla="*/ 659 h 685"/>
                  <a:gd name="T8" fmla="*/ 210 w 687"/>
                  <a:gd name="T9" fmla="*/ 648 h 685"/>
                  <a:gd name="T10" fmla="*/ 260 w 687"/>
                  <a:gd name="T11" fmla="*/ 402 h 685"/>
                  <a:gd name="T12" fmla="*/ 362 w 687"/>
                  <a:gd name="T13" fmla="*/ 334 h 685"/>
                  <a:gd name="T14" fmla="*/ 430 w 687"/>
                  <a:gd name="T15" fmla="*/ 436 h 685"/>
                  <a:gd name="T16" fmla="*/ 380 w 687"/>
                  <a:gd name="T17" fmla="*/ 682 h 685"/>
                  <a:gd name="T18" fmla="*/ 379 w 687"/>
                  <a:gd name="T19" fmla="*/ 685 h 685"/>
                  <a:gd name="T20" fmla="*/ 687 w 687"/>
                  <a:gd name="T21" fmla="*/ 344 h 685"/>
                  <a:gd name="T22" fmla="*/ 344 w 687"/>
                  <a:gd name="T23" fmla="*/ 0 h 685"/>
                  <a:gd name="T24" fmla="*/ 388 w 687"/>
                  <a:gd name="T25" fmla="*/ 293 h 685"/>
                  <a:gd name="T26" fmla="*/ 299 w 687"/>
                  <a:gd name="T27" fmla="*/ 204 h 685"/>
                  <a:gd name="T28" fmla="*/ 388 w 687"/>
                  <a:gd name="T29" fmla="*/ 115 h 685"/>
                  <a:gd name="T30" fmla="*/ 477 w 687"/>
                  <a:gd name="T31" fmla="*/ 204 h 685"/>
                  <a:gd name="T32" fmla="*/ 388 w 687"/>
                  <a:gd name="T33" fmla="*/ 293 h 6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87" h="685">
                    <a:moveTo>
                      <a:pt x="344" y="0"/>
                    </a:moveTo>
                    <a:cubicBezTo>
                      <a:pt x="344" y="0"/>
                      <a:pt x="344" y="0"/>
                      <a:pt x="344" y="0"/>
                    </a:cubicBezTo>
                    <a:cubicBezTo>
                      <a:pt x="155" y="0"/>
                      <a:pt x="0" y="155"/>
                      <a:pt x="0" y="344"/>
                    </a:cubicBezTo>
                    <a:cubicBezTo>
                      <a:pt x="0" y="485"/>
                      <a:pt x="86" y="607"/>
                      <a:pt x="209" y="659"/>
                    </a:cubicBezTo>
                    <a:cubicBezTo>
                      <a:pt x="209" y="656"/>
                      <a:pt x="209" y="652"/>
                      <a:pt x="210" y="648"/>
                    </a:cubicBezTo>
                    <a:cubicBezTo>
                      <a:pt x="260" y="402"/>
                      <a:pt x="260" y="402"/>
                      <a:pt x="260" y="402"/>
                    </a:cubicBezTo>
                    <a:cubicBezTo>
                      <a:pt x="269" y="355"/>
                      <a:pt x="315" y="325"/>
                      <a:pt x="362" y="334"/>
                    </a:cubicBezTo>
                    <a:cubicBezTo>
                      <a:pt x="409" y="344"/>
                      <a:pt x="439" y="390"/>
                      <a:pt x="430" y="436"/>
                    </a:cubicBezTo>
                    <a:cubicBezTo>
                      <a:pt x="380" y="682"/>
                      <a:pt x="380" y="682"/>
                      <a:pt x="380" y="682"/>
                    </a:cubicBezTo>
                    <a:cubicBezTo>
                      <a:pt x="379" y="684"/>
                      <a:pt x="379" y="684"/>
                      <a:pt x="379" y="685"/>
                    </a:cubicBezTo>
                    <a:cubicBezTo>
                      <a:pt x="551" y="668"/>
                      <a:pt x="687" y="521"/>
                      <a:pt x="687" y="344"/>
                    </a:cubicBezTo>
                    <a:cubicBezTo>
                      <a:pt x="687" y="155"/>
                      <a:pt x="533" y="0"/>
                      <a:pt x="344" y="0"/>
                    </a:cubicBezTo>
                    <a:close/>
                    <a:moveTo>
                      <a:pt x="388" y="293"/>
                    </a:moveTo>
                    <a:cubicBezTo>
                      <a:pt x="339" y="293"/>
                      <a:pt x="299" y="253"/>
                      <a:pt x="299" y="204"/>
                    </a:cubicBezTo>
                    <a:cubicBezTo>
                      <a:pt x="299" y="155"/>
                      <a:pt x="339" y="115"/>
                      <a:pt x="388" y="115"/>
                    </a:cubicBezTo>
                    <a:cubicBezTo>
                      <a:pt x="437" y="115"/>
                      <a:pt x="477" y="155"/>
                      <a:pt x="477" y="204"/>
                    </a:cubicBezTo>
                    <a:cubicBezTo>
                      <a:pt x="477" y="253"/>
                      <a:pt x="437" y="293"/>
                      <a:pt x="388" y="29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  <p:sp>
        <p:nvSpPr>
          <p:cNvPr id="21" name="标题 8">
            <a:extLst>
              <a:ext uri="{FF2B5EF4-FFF2-40B4-BE49-F238E27FC236}">
                <a16:creationId xmlns="" xmlns:a16="http://schemas.microsoft.com/office/drawing/2014/main" id="{733732A8-00EB-4977-8CDD-434D9AE5CC92}"/>
              </a:ext>
            </a:extLst>
          </p:cNvPr>
          <p:cNvSpPr txBox="1">
            <a:spLocks/>
          </p:cNvSpPr>
          <p:nvPr/>
        </p:nvSpPr>
        <p:spPr>
          <a:xfrm>
            <a:off x="3256230" y="2028830"/>
            <a:ext cx="5679540" cy="117810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wrap="none" lIns="91440" tIns="45720" rIns="91440" bIns="45720" rtlCol="0" anchor="ctr">
            <a:noAutofit/>
          </a:bodyPr>
          <a:lstStyle>
            <a:lvl1pPr algn="ctr" defTabSz="914354" rtl="0" eaLnBrk="1" latinLnBrk="0" hangingPunct="1">
              <a:lnSpc>
                <a:spcPct val="120000"/>
              </a:lnSpc>
              <a:spcBef>
                <a:spcPct val="0"/>
              </a:spcBef>
              <a:buNone/>
              <a:defRPr lang="zh-CN" altLang="en-US" sz="2000" b="0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marL="0" marR="0" lvl="0" indent="0" algn="ctr" defTabSz="914354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使用 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iSlide PPT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插件</a:t>
            </a:r>
            <a:b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</a:b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为您节省</a:t>
            </a: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90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的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设计时间</a:t>
            </a:r>
            <a:b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</a:b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iSlide add-in saves you 70% time in making PowerPoint slides.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副标题 9">
            <a:extLst>
              <a:ext uri="{FF2B5EF4-FFF2-40B4-BE49-F238E27FC236}">
                <a16:creationId xmlns="" xmlns:a16="http://schemas.microsoft.com/office/drawing/2014/main" id="{3B488FCE-2B18-46FF-9521-112BCCFC4FDA}"/>
              </a:ext>
            </a:extLst>
          </p:cNvPr>
          <p:cNvSpPr txBox="1">
            <a:spLocks/>
          </p:cNvSpPr>
          <p:nvPr/>
        </p:nvSpPr>
        <p:spPr>
          <a:xfrm>
            <a:off x="2669382" y="5352752"/>
            <a:ext cx="6853237" cy="62894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354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178" indent="0" algn="ctr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54" indent="0" algn="ctr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32" indent="0" algn="ctr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09" indent="0" algn="ctr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86" indent="0" algn="ctr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indent="0" algn="ctr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indent="0" algn="ctr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indent="0" algn="ctr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www.islide.cc</a:t>
            </a:r>
          </a:p>
        </p:txBody>
      </p:sp>
    </p:spTree>
    <p:extLst>
      <p:ext uri="{BB962C8B-B14F-4D97-AF65-F5344CB8AC3E}">
        <p14:creationId xmlns:p14="http://schemas.microsoft.com/office/powerpoint/2010/main" val="3302265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1022809" y="2128458"/>
            <a:ext cx="4460537" cy="691252"/>
            <a:chOff x="1101012" y="2911151"/>
            <a:chExt cx="9573211" cy="1483567"/>
          </a:xfrm>
        </p:grpSpPr>
        <p:sp>
          <p:nvSpPr>
            <p:cNvPr id="2" name="椭圆 1"/>
            <p:cNvSpPr/>
            <p:nvPr/>
          </p:nvSpPr>
          <p:spPr>
            <a:xfrm>
              <a:off x="5551715" y="3069771"/>
              <a:ext cx="643813" cy="64381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7" name="椭圆 6"/>
            <p:cNvSpPr/>
            <p:nvPr/>
          </p:nvSpPr>
          <p:spPr>
            <a:xfrm>
              <a:off x="6447454" y="3069771"/>
              <a:ext cx="643813" cy="643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8" name="椭圆 7"/>
            <p:cNvSpPr/>
            <p:nvPr/>
          </p:nvSpPr>
          <p:spPr>
            <a:xfrm>
              <a:off x="7343193" y="3069771"/>
              <a:ext cx="643813" cy="64381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9" name="椭圆 8"/>
            <p:cNvSpPr/>
            <p:nvPr/>
          </p:nvSpPr>
          <p:spPr>
            <a:xfrm>
              <a:off x="8238932" y="3069771"/>
              <a:ext cx="643813" cy="6438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0" name="椭圆 9"/>
            <p:cNvSpPr/>
            <p:nvPr/>
          </p:nvSpPr>
          <p:spPr>
            <a:xfrm>
              <a:off x="9134671" y="3069771"/>
              <a:ext cx="643813" cy="64381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1" name="椭圆 10"/>
            <p:cNvSpPr/>
            <p:nvPr/>
          </p:nvSpPr>
          <p:spPr>
            <a:xfrm>
              <a:off x="10030410" y="3069771"/>
              <a:ext cx="643813" cy="64381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2" name="椭圆 11"/>
            <p:cNvSpPr/>
            <p:nvPr/>
          </p:nvSpPr>
          <p:spPr>
            <a:xfrm>
              <a:off x="1101012" y="3069771"/>
              <a:ext cx="643813" cy="64381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3" name="椭圆 12"/>
            <p:cNvSpPr/>
            <p:nvPr/>
          </p:nvSpPr>
          <p:spPr>
            <a:xfrm>
              <a:off x="1996751" y="3069771"/>
              <a:ext cx="643813" cy="64381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4" name="椭圆 13"/>
            <p:cNvSpPr/>
            <p:nvPr/>
          </p:nvSpPr>
          <p:spPr>
            <a:xfrm>
              <a:off x="2892490" y="3069771"/>
              <a:ext cx="643813" cy="64381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5" name="椭圆 14"/>
            <p:cNvSpPr/>
            <p:nvPr/>
          </p:nvSpPr>
          <p:spPr>
            <a:xfrm>
              <a:off x="3788229" y="3069771"/>
              <a:ext cx="643813" cy="64381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4982546" y="2911151"/>
              <a:ext cx="0" cy="1483567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/>
          <p:cNvSpPr txBox="1"/>
          <p:nvPr/>
        </p:nvSpPr>
        <p:spPr>
          <a:xfrm>
            <a:off x="669927" y="1512847"/>
            <a:ext cx="58521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/>
              <a:t>主题色彩 </a:t>
            </a:r>
            <a:r>
              <a:rPr lang="en-US" altLang="zh-CN" sz="1200" dirty="0"/>
              <a:t>THEME COLORS</a:t>
            </a:r>
            <a:endParaRPr lang="zh-CN" altLang="en-US" sz="1200" dirty="0"/>
          </a:p>
        </p:txBody>
      </p:sp>
      <p:cxnSp>
        <p:nvCxnSpPr>
          <p:cNvPr id="20" name="直接连接符 19"/>
          <p:cNvCxnSpPr/>
          <p:nvPr/>
        </p:nvCxnSpPr>
        <p:spPr>
          <a:xfrm>
            <a:off x="669926" y="1843079"/>
            <a:ext cx="585217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669927" y="2689502"/>
            <a:ext cx="216144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800"/>
            </a:lvl1pPr>
          </a:lstStyle>
          <a:p>
            <a:r>
              <a:rPr lang="zh-CN" altLang="en-US" dirty="0"/>
              <a:t>文字</a:t>
            </a:r>
            <a:r>
              <a:rPr lang="en-US" altLang="zh-CN" dirty="0"/>
              <a:t>/</a:t>
            </a:r>
            <a:r>
              <a:rPr lang="zh-CN" altLang="en-US" dirty="0"/>
              <a:t>背景 </a:t>
            </a:r>
            <a:r>
              <a:rPr lang="en-US" altLang="zh-CN" dirty="0"/>
              <a:t>Text/Background</a:t>
            </a:r>
            <a:endParaRPr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2841869" y="2689502"/>
            <a:ext cx="287662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" dirty="0"/>
              <a:t>填充色 </a:t>
            </a:r>
            <a:r>
              <a:rPr lang="en-US" altLang="zh-CN" sz="800" dirty="0"/>
              <a:t>Fill Colors</a:t>
            </a:r>
            <a:endParaRPr lang="zh-CN" altLang="en-US" sz="800" dirty="0"/>
          </a:p>
        </p:txBody>
      </p:sp>
      <p:sp>
        <p:nvSpPr>
          <p:cNvPr id="25" name="文本框 24"/>
          <p:cNvSpPr txBox="1"/>
          <p:nvPr/>
        </p:nvSpPr>
        <p:spPr>
          <a:xfrm>
            <a:off x="669927" y="3943131"/>
            <a:ext cx="58521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/>
              <a:t>主题字体 </a:t>
            </a:r>
            <a:r>
              <a:rPr lang="en-US" altLang="zh-CN" sz="1200" dirty="0"/>
              <a:t>THEME FONTS</a:t>
            </a:r>
            <a:endParaRPr lang="zh-CN" altLang="en-US" sz="1200" dirty="0"/>
          </a:p>
        </p:txBody>
      </p:sp>
      <p:cxnSp>
        <p:nvCxnSpPr>
          <p:cNvPr id="26" name="直接连接符 25"/>
          <p:cNvCxnSpPr/>
          <p:nvPr/>
        </p:nvCxnSpPr>
        <p:spPr>
          <a:xfrm>
            <a:off x="669926" y="4273363"/>
            <a:ext cx="585217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26"/>
          <p:cNvSpPr/>
          <p:nvPr/>
        </p:nvSpPr>
        <p:spPr>
          <a:xfrm>
            <a:off x="669928" y="4407101"/>
            <a:ext cx="50485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00" dirty="0">
                <a:solidFill>
                  <a:schemeClr val="tx1"/>
                </a:solidFill>
              </a:rPr>
              <a:t>中文字体：微软雅黑  </a:t>
            </a:r>
            <a:r>
              <a:rPr lang="en-US" altLang="zh-CN" sz="800" dirty="0">
                <a:solidFill>
                  <a:schemeClr val="tx1"/>
                </a:solidFill>
              </a:rPr>
              <a:t>Asian Font: Microsoft </a:t>
            </a:r>
            <a:r>
              <a:rPr lang="en-US" altLang="zh-CN" sz="800" dirty="0" err="1">
                <a:solidFill>
                  <a:schemeClr val="tx1"/>
                </a:solidFill>
              </a:rPr>
              <a:t>Yahei</a:t>
            </a:r>
            <a:endParaRPr lang="en-US" altLang="zh-CN" sz="800" dirty="0">
              <a:solidFill>
                <a:schemeClr val="tx1"/>
              </a:solidFill>
            </a:endParaRPr>
          </a:p>
          <a:p>
            <a:endParaRPr lang="en-US" altLang="zh-CN" sz="800" dirty="0">
              <a:solidFill>
                <a:schemeClr val="tx1"/>
              </a:solidFill>
            </a:endParaRPr>
          </a:p>
          <a:p>
            <a:r>
              <a:rPr lang="zh-CN" altLang="en-US" sz="800" dirty="0">
                <a:solidFill>
                  <a:schemeClr val="tx1"/>
                </a:solidFill>
              </a:rPr>
              <a:t>英文字体：</a:t>
            </a:r>
            <a:r>
              <a:rPr lang="en-US" altLang="zh-CN" sz="800" dirty="0">
                <a:solidFill>
                  <a:schemeClr val="tx1"/>
                </a:solidFill>
              </a:rPr>
              <a:t>Arial  Latin Font: Arial</a:t>
            </a:r>
            <a:endParaRPr lang="zh-CN" altLang="en-US" sz="800" dirty="0">
              <a:solidFill>
                <a:schemeClr val="tx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070727" y="1512847"/>
            <a:ext cx="46155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/>
              <a:t>预设参考线（</a:t>
            </a:r>
            <a:r>
              <a:rPr lang="en-US" altLang="zh-CN" sz="1200" dirty="0"/>
              <a:t>2013</a:t>
            </a:r>
            <a:r>
              <a:rPr lang="zh-CN" altLang="en-US" sz="1200" dirty="0"/>
              <a:t>版本及以上）</a:t>
            </a:r>
            <a:r>
              <a:rPr lang="en-US" altLang="zh-CN" sz="1200" dirty="0"/>
              <a:t> GUIDES (Office 2013 and later)</a:t>
            </a:r>
            <a:endParaRPr lang="zh-CN" altLang="en-US" sz="1200" dirty="0"/>
          </a:p>
        </p:txBody>
      </p:sp>
      <p:cxnSp>
        <p:nvCxnSpPr>
          <p:cNvPr id="33" name="直接连接符 32"/>
          <p:cNvCxnSpPr/>
          <p:nvPr/>
        </p:nvCxnSpPr>
        <p:spPr>
          <a:xfrm>
            <a:off x="7070725" y="1843079"/>
            <a:ext cx="444976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组合 49"/>
          <p:cNvGrpSpPr/>
          <p:nvPr/>
        </p:nvGrpSpPr>
        <p:grpSpPr>
          <a:xfrm>
            <a:off x="6979298" y="2204128"/>
            <a:ext cx="4541191" cy="3084493"/>
            <a:chOff x="6979298" y="2204127"/>
            <a:chExt cx="4541190" cy="3084493"/>
          </a:xfrm>
        </p:grpSpPr>
        <p:sp>
          <p:nvSpPr>
            <p:cNvPr id="35" name="矩形 34"/>
            <p:cNvSpPr/>
            <p:nvPr/>
          </p:nvSpPr>
          <p:spPr>
            <a:xfrm>
              <a:off x="7070725" y="2240059"/>
              <a:ext cx="4449762" cy="250299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cxnSp>
          <p:nvCxnSpPr>
            <p:cNvPr id="37" name="直接连接符 36"/>
            <p:cNvCxnSpPr/>
            <p:nvPr/>
          </p:nvCxnSpPr>
          <p:spPr>
            <a:xfrm>
              <a:off x="7333861" y="2204127"/>
              <a:ext cx="0" cy="2731767"/>
            </a:xfrm>
            <a:prstGeom prst="line">
              <a:avLst/>
            </a:prstGeom>
            <a:ln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11280709" y="2204127"/>
              <a:ext cx="0" cy="2731767"/>
            </a:xfrm>
            <a:prstGeom prst="line">
              <a:avLst/>
            </a:prstGeom>
            <a:ln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6979298" y="2667246"/>
              <a:ext cx="4541190" cy="0"/>
            </a:xfrm>
            <a:prstGeom prst="line">
              <a:avLst/>
            </a:prstGeom>
            <a:ln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6979298" y="2746562"/>
              <a:ext cx="4541190" cy="0"/>
            </a:xfrm>
            <a:prstGeom prst="line">
              <a:avLst/>
            </a:prstGeom>
            <a:ln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6979298" y="4443008"/>
              <a:ext cx="4541190" cy="0"/>
            </a:xfrm>
            <a:prstGeom prst="line">
              <a:avLst/>
            </a:prstGeom>
            <a:ln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6979298" y="4517653"/>
              <a:ext cx="4541190" cy="0"/>
            </a:xfrm>
            <a:prstGeom prst="line">
              <a:avLst/>
            </a:prstGeom>
            <a:ln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7333860" y="2741891"/>
              <a:ext cx="3946848" cy="1701117"/>
            </a:xfrm>
            <a:prstGeom prst="line">
              <a:avLst/>
            </a:prstGeom>
            <a:ln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矩形 46"/>
            <p:cNvSpPr/>
            <p:nvPr/>
          </p:nvSpPr>
          <p:spPr>
            <a:xfrm>
              <a:off x="7070725" y="4822365"/>
              <a:ext cx="4449763" cy="4662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" dirty="0">
                  <a:solidFill>
                    <a:schemeClr val="tx1"/>
                  </a:solidFill>
                </a:rPr>
                <a:t>ALT+F9 </a:t>
              </a:r>
              <a:r>
                <a:rPr lang="zh-CN" altLang="en-US" sz="800" dirty="0">
                  <a:solidFill>
                    <a:schemeClr val="tx1"/>
                  </a:solidFill>
                </a:rPr>
                <a:t>开启和查看本主题预设的参考线</a:t>
              </a:r>
              <a:endParaRPr lang="en-US" altLang="zh-CN" sz="800" dirty="0">
                <a:solidFill>
                  <a:schemeClr val="tx1"/>
                </a:solidFill>
              </a:endParaRPr>
            </a:p>
            <a:p>
              <a:r>
                <a:rPr lang="en-US" altLang="zh-CN" sz="800" dirty="0"/>
                <a:t>Press</a:t>
              </a:r>
              <a:r>
                <a:rPr lang="en-US" altLang="zh-CN" sz="800" dirty="0">
                  <a:solidFill>
                    <a:schemeClr val="tx1"/>
                  </a:solidFill>
                </a:rPr>
                <a:t> Alt + F9 to</a:t>
              </a:r>
              <a:r>
                <a:rPr lang="zh-CN" altLang="en-US" sz="800" dirty="0">
                  <a:solidFill>
                    <a:schemeClr val="tx1"/>
                  </a:solidFill>
                </a:rPr>
                <a:t> </a:t>
              </a:r>
              <a:r>
                <a:rPr lang="en-US" altLang="zh-CN" sz="800" dirty="0"/>
                <a:t>show</a:t>
              </a:r>
              <a:r>
                <a:rPr lang="en-US" altLang="zh-CN" sz="800" dirty="0">
                  <a:solidFill>
                    <a:schemeClr val="tx1"/>
                  </a:solidFill>
                </a:rPr>
                <a:t>/hide guides.</a:t>
              </a:r>
            </a:p>
            <a:p>
              <a:endParaRPr lang="zh-CN" altLang="en-US" sz="800" dirty="0">
                <a:solidFill>
                  <a:schemeClr val="tx1"/>
                </a:solidFill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669927" y="3104921"/>
            <a:ext cx="5852173" cy="276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zh-CN" altLang="en-US" sz="800" dirty="0">
                <a:solidFill>
                  <a:srgbClr val="CC4A4A"/>
                </a:solidFill>
              </a:rPr>
              <a:t>*可以通过</a:t>
            </a:r>
            <a:r>
              <a:rPr lang="en-US" altLang="zh-CN" sz="800" dirty="0">
                <a:solidFill>
                  <a:srgbClr val="CC4A4A"/>
                </a:solidFill>
              </a:rPr>
              <a:t>iSlide 【</a:t>
            </a:r>
            <a:r>
              <a:rPr lang="zh-CN" altLang="en-US" sz="800" dirty="0">
                <a:solidFill>
                  <a:srgbClr val="CC4A4A"/>
                </a:solidFill>
              </a:rPr>
              <a:t>色彩库</a:t>
            </a:r>
            <a:r>
              <a:rPr lang="en-US" altLang="zh-CN" sz="800" dirty="0">
                <a:solidFill>
                  <a:srgbClr val="CC4A4A"/>
                </a:solidFill>
              </a:rPr>
              <a:t>】</a:t>
            </a:r>
            <a:r>
              <a:rPr lang="zh-CN" altLang="en-US" sz="800" dirty="0">
                <a:solidFill>
                  <a:srgbClr val="CC4A4A"/>
                </a:solidFill>
              </a:rPr>
              <a:t>功能，快速应用更多色彩</a:t>
            </a:r>
            <a:endParaRPr lang="en-US" altLang="zh-CN" sz="800" dirty="0">
              <a:solidFill>
                <a:srgbClr val="CC4A4A"/>
              </a:solidFill>
            </a:endParaRPr>
          </a:p>
          <a:p>
            <a:r>
              <a:rPr lang="en-US" altLang="zh-CN" sz="800" dirty="0">
                <a:solidFill>
                  <a:srgbClr val="CC4A4A"/>
                </a:solidFill>
              </a:rPr>
              <a:t>More color schemes are optional in iSlide Color Library. Just click to apply.</a:t>
            </a:r>
            <a:endParaRPr lang="zh-CN" altLang="en-US" sz="800" dirty="0">
              <a:solidFill>
                <a:srgbClr val="CC4A4A"/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69927" y="5304239"/>
            <a:ext cx="5852173" cy="276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zh-CN" altLang="en-US" sz="800" dirty="0">
                <a:solidFill>
                  <a:srgbClr val="CC4A4A"/>
                </a:solidFill>
              </a:rPr>
              <a:t>*可以在</a:t>
            </a:r>
            <a:r>
              <a:rPr lang="en-US" altLang="zh-CN" sz="800" dirty="0">
                <a:solidFill>
                  <a:srgbClr val="CC4A4A"/>
                </a:solidFill>
              </a:rPr>
              <a:t>【</a:t>
            </a:r>
            <a:r>
              <a:rPr lang="zh-CN" altLang="en-US" sz="800" dirty="0">
                <a:solidFill>
                  <a:srgbClr val="CC4A4A"/>
                </a:solidFill>
              </a:rPr>
              <a:t>设计</a:t>
            </a:r>
            <a:r>
              <a:rPr lang="en-US" altLang="zh-CN" sz="800" dirty="0">
                <a:solidFill>
                  <a:srgbClr val="CC4A4A"/>
                </a:solidFill>
              </a:rPr>
              <a:t>】</a:t>
            </a:r>
            <a:r>
              <a:rPr lang="zh-CN" altLang="en-US" sz="800" dirty="0">
                <a:solidFill>
                  <a:srgbClr val="CC4A4A"/>
                </a:solidFill>
              </a:rPr>
              <a:t>菜单</a:t>
            </a:r>
            <a:r>
              <a:rPr lang="en-US" altLang="zh-CN" sz="800" dirty="0">
                <a:solidFill>
                  <a:srgbClr val="CC4A4A"/>
                </a:solidFill>
              </a:rPr>
              <a:t>【</a:t>
            </a:r>
            <a:r>
              <a:rPr lang="zh-CN" altLang="en-US" sz="800" dirty="0">
                <a:solidFill>
                  <a:srgbClr val="CC4A4A"/>
                </a:solidFill>
              </a:rPr>
              <a:t>字体</a:t>
            </a:r>
            <a:r>
              <a:rPr lang="en-US" altLang="zh-CN" sz="800" dirty="0">
                <a:solidFill>
                  <a:srgbClr val="CC4A4A"/>
                </a:solidFill>
              </a:rPr>
              <a:t>】</a:t>
            </a:r>
            <a:r>
              <a:rPr lang="zh-CN" altLang="en-US" sz="800" dirty="0">
                <a:solidFill>
                  <a:srgbClr val="CC4A4A"/>
                </a:solidFill>
              </a:rPr>
              <a:t>中改变，或应用</a:t>
            </a:r>
            <a:r>
              <a:rPr lang="en-US" altLang="zh-CN" sz="800" dirty="0">
                <a:solidFill>
                  <a:srgbClr val="CC4A4A"/>
                </a:solidFill>
              </a:rPr>
              <a:t>iSlide【</a:t>
            </a:r>
            <a:r>
              <a:rPr lang="zh-CN" altLang="en-US" sz="800" dirty="0">
                <a:solidFill>
                  <a:srgbClr val="CC4A4A"/>
                </a:solidFill>
              </a:rPr>
              <a:t>统一字体</a:t>
            </a:r>
            <a:r>
              <a:rPr lang="en-US" altLang="zh-CN" sz="800" dirty="0">
                <a:solidFill>
                  <a:srgbClr val="CC4A4A"/>
                </a:solidFill>
              </a:rPr>
              <a:t>】</a:t>
            </a:r>
            <a:r>
              <a:rPr lang="zh-CN" altLang="en-US" sz="800" dirty="0">
                <a:solidFill>
                  <a:srgbClr val="CC4A4A"/>
                </a:solidFill>
              </a:rPr>
              <a:t>功能改变设置。</a:t>
            </a:r>
            <a:endParaRPr lang="en-US" altLang="zh-CN" sz="800" dirty="0">
              <a:solidFill>
                <a:srgbClr val="CC4A4A"/>
              </a:solidFill>
            </a:endParaRPr>
          </a:p>
          <a:p>
            <a:r>
              <a:rPr lang="en-US" altLang="zh-CN" sz="800" dirty="0">
                <a:solidFill>
                  <a:srgbClr val="CC4A4A"/>
                </a:solidFill>
              </a:rPr>
              <a:t> To change theme fonts, you can click Design &gt; Variants &gt; Fonts, or use “Uniform Fonts” feature of iSlide.</a:t>
            </a:r>
            <a:endParaRPr lang="zh-CN" altLang="en-US" sz="800" dirty="0">
              <a:solidFill>
                <a:srgbClr val="CC4A4A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821214C4-3D8B-473D-9D9C-F2F23FBFB600}"/>
              </a:ext>
            </a:extLst>
          </p:cNvPr>
          <p:cNvSpPr/>
          <p:nvPr/>
        </p:nvSpPr>
        <p:spPr>
          <a:xfrm>
            <a:off x="7070726" y="5304238"/>
            <a:ext cx="4301177" cy="400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zh-CN" altLang="en-US" sz="800" dirty="0">
                <a:solidFill>
                  <a:srgbClr val="CC4A4A"/>
                </a:solidFill>
              </a:rPr>
              <a:t>*可以通过</a:t>
            </a:r>
            <a:r>
              <a:rPr lang="en-US" altLang="zh-CN" sz="800" dirty="0">
                <a:solidFill>
                  <a:srgbClr val="CC4A4A"/>
                </a:solidFill>
              </a:rPr>
              <a:t>iSlide 【</a:t>
            </a:r>
            <a:r>
              <a:rPr lang="zh-CN" altLang="en-US" sz="800" dirty="0">
                <a:solidFill>
                  <a:srgbClr val="CC4A4A"/>
                </a:solidFill>
              </a:rPr>
              <a:t>一键优化</a:t>
            </a:r>
            <a:r>
              <a:rPr lang="en-US" altLang="zh-CN" sz="800" dirty="0">
                <a:solidFill>
                  <a:srgbClr val="CC4A4A"/>
                </a:solidFill>
              </a:rPr>
              <a:t>】</a:t>
            </a:r>
            <a:r>
              <a:rPr lang="zh-CN" altLang="en-US" sz="800" dirty="0">
                <a:solidFill>
                  <a:srgbClr val="CC4A4A"/>
                </a:solidFill>
              </a:rPr>
              <a:t>（智能参考线）功能，应用更多预设参考线。</a:t>
            </a:r>
            <a:endParaRPr lang="en-US" altLang="zh-CN" sz="800" dirty="0">
              <a:solidFill>
                <a:srgbClr val="CC4A4A"/>
              </a:solidFill>
            </a:endParaRPr>
          </a:p>
          <a:p>
            <a:r>
              <a:rPr lang="en-US" altLang="zh-CN" sz="800" dirty="0">
                <a:solidFill>
                  <a:srgbClr val="CC4A4A"/>
                </a:solidFill>
              </a:rPr>
              <a:t> Use iSlide “Uniform Guides” feature to edit and apply more preset guides.</a:t>
            </a:r>
          </a:p>
        </p:txBody>
      </p:sp>
      <p:sp>
        <p:nvSpPr>
          <p:cNvPr id="48" name="标题 1">
            <a:extLst>
              <a:ext uri="{FF2B5EF4-FFF2-40B4-BE49-F238E27FC236}">
                <a16:creationId xmlns="" xmlns:a16="http://schemas.microsoft.com/office/drawing/2014/main" id="{A063C456-63D9-49D6-A680-AB5AA5CB4C15}"/>
              </a:ext>
            </a:extLst>
          </p:cNvPr>
          <p:cNvSpPr txBox="1">
            <a:spLocks/>
          </p:cNvSpPr>
          <p:nvPr/>
        </p:nvSpPr>
        <p:spPr>
          <a:xfrm>
            <a:off x="695323" y="4046"/>
            <a:ext cx="10825164" cy="10133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332"/>
            <a:r>
              <a:rPr lang="zh-CN" altLang="en-US" sz="2800" b="1" dirty="0"/>
              <a:t>主题模板的标准 </a:t>
            </a:r>
            <a:r>
              <a:rPr lang="en-US" altLang="zh-CN" sz="2800" b="1" dirty="0"/>
              <a:t>How to Use This Template</a:t>
            </a:r>
            <a:endParaRPr lang="zh-CN" altLang="en-US" sz="2800" b="1" dirty="0"/>
          </a:p>
        </p:txBody>
      </p:sp>
      <p:sp>
        <p:nvSpPr>
          <p:cNvPr id="51" name="矩形 50">
            <a:extLst>
              <a:ext uri="{FF2B5EF4-FFF2-40B4-BE49-F238E27FC236}">
                <a16:creationId xmlns="" xmlns:a16="http://schemas.microsoft.com/office/drawing/2014/main" id="{DB6B50C1-7119-4649-A59E-12A0D311364C}"/>
              </a:ext>
            </a:extLst>
          </p:cNvPr>
          <p:cNvSpPr/>
          <p:nvPr/>
        </p:nvSpPr>
        <p:spPr>
          <a:xfrm>
            <a:off x="9651125" y="128572"/>
            <a:ext cx="2540875" cy="771556"/>
          </a:xfrm>
          <a:prstGeom prst="rect">
            <a:avLst/>
          </a:prstGeom>
          <a:solidFill>
            <a:schemeClr val="tx1"/>
          </a:solidFill>
          <a:ln w="12700">
            <a:noFill/>
            <a:prstDash val="sysDash"/>
          </a:ln>
        </p:spPr>
        <p:txBody>
          <a:bodyPr wrap="square" lIns="91440" tIns="91440" rIns="91440" bIns="91440" rtlCol="0" anchor="ctr">
            <a:no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b="1" dirty="0">
                <a:solidFill>
                  <a:schemeClr val="bg1"/>
                </a:solidFill>
              </a:rPr>
              <a:t>Note:</a:t>
            </a:r>
          </a:p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</a:rPr>
              <a:t>本页为主题使用说明页，使用时请删除本页内容。</a:t>
            </a:r>
            <a:endParaRPr lang="en-US" altLang="zh-CN" sz="8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</a:rPr>
              <a:t>This is an instruction. Please delete this slide before use the template for presentation.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2030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5" name="组合 344"/>
          <p:cNvGrpSpPr/>
          <p:nvPr/>
        </p:nvGrpSpPr>
        <p:grpSpPr>
          <a:xfrm>
            <a:off x="4493792" y="1784983"/>
            <a:ext cx="6642649" cy="4206632"/>
            <a:chOff x="1223445" y="1639500"/>
            <a:chExt cx="6714551" cy="4252167"/>
          </a:xfrm>
        </p:grpSpPr>
        <p:grpSp>
          <p:nvGrpSpPr>
            <p:cNvPr id="306" name="Group 4"/>
            <p:cNvGrpSpPr>
              <a:grpSpLocks noChangeAspect="1"/>
            </p:cNvGrpSpPr>
            <p:nvPr/>
          </p:nvGrpSpPr>
          <p:grpSpPr bwMode="auto">
            <a:xfrm>
              <a:off x="1223445" y="1639500"/>
              <a:ext cx="6714551" cy="4252167"/>
              <a:chOff x="442" y="1130"/>
              <a:chExt cx="4123" cy="2611"/>
            </a:xfrm>
          </p:grpSpPr>
          <p:sp>
            <p:nvSpPr>
              <p:cNvPr id="308" name="Freeform 5"/>
              <p:cNvSpPr>
                <a:spLocks/>
              </p:cNvSpPr>
              <p:nvPr/>
            </p:nvSpPr>
            <p:spPr bwMode="auto">
              <a:xfrm>
                <a:off x="454" y="1141"/>
                <a:ext cx="4099" cy="2589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9" name="Freeform 6"/>
              <p:cNvSpPr>
                <a:spLocks/>
              </p:cNvSpPr>
              <p:nvPr/>
            </p:nvSpPr>
            <p:spPr bwMode="auto">
              <a:xfrm>
                <a:off x="442" y="1130"/>
                <a:ext cx="4123" cy="2611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rgbClr val="EAECE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0" name="Rectangle 7"/>
              <p:cNvSpPr>
                <a:spLocks noChangeArrowheads="1"/>
              </p:cNvSpPr>
              <p:nvPr/>
            </p:nvSpPr>
            <p:spPr bwMode="auto">
              <a:xfrm>
                <a:off x="585" y="1397"/>
                <a:ext cx="3833" cy="309"/>
              </a:xfrm>
              <a:prstGeom prst="rect">
                <a:avLst/>
              </a:prstGeom>
              <a:solidFill>
                <a:srgbClr val="EDED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1" name="Rectangle 8"/>
              <p:cNvSpPr>
                <a:spLocks noChangeArrowheads="1"/>
              </p:cNvSpPr>
              <p:nvPr/>
            </p:nvSpPr>
            <p:spPr bwMode="auto">
              <a:xfrm>
                <a:off x="585" y="1397"/>
                <a:ext cx="3833" cy="3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2" name="Rectangle 9"/>
              <p:cNvSpPr>
                <a:spLocks noChangeArrowheads="1"/>
              </p:cNvSpPr>
              <p:nvPr/>
            </p:nvSpPr>
            <p:spPr bwMode="auto">
              <a:xfrm>
                <a:off x="585" y="1397"/>
                <a:ext cx="3833" cy="180"/>
              </a:xfrm>
              <a:prstGeom prst="rect">
                <a:avLst/>
              </a:prstGeom>
              <a:solidFill>
                <a:srgbClr val="CC4A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3" name="Rectangle 10"/>
              <p:cNvSpPr>
                <a:spLocks noChangeArrowheads="1"/>
              </p:cNvSpPr>
              <p:nvPr/>
            </p:nvSpPr>
            <p:spPr bwMode="auto">
              <a:xfrm>
                <a:off x="585" y="1397"/>
                <a:ext cx="3833" cy="1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4" name="Rectangle 11"/>
              <p:cNvSpPr>
                <a:spLocks noChangeArrowheads="1"/>
              </p:cNvSpPr>
              <p:nvPr/>
            </p:nvSpPr>
            <p:spPr bwMode="auto">
              <a:xfrm>
                <a:off x="585" y="1907"/>
                <a:ext cx="666" cy="502"/>
              </a:xfrm>
              <a:prstGeom prst="rect">
                <a:avLst/>
              </a:prstGeom>
              <a:solidFill>
                <a:srgbClr val="F4F4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5" name="Rectangle 12"/>
              <p:cNvSpPr>
                <a:spLocks noChangeArrowheads="1"/>
              </p:cNvSpPr>
              <p:nvPr/>
            </p:nvSpPr>
            <p:spPr bwMode="auto">
              <a:xfrm>
                <a:off x="585" y="2512"/>
                <a:ext cx="666" cy="502"/>
              </a:xfrm>
              <a:prstGeom prst="rect">
                <a:avLst/>
              </a:prstGeom>
              <a:solidFill>
                <a:srgbClr val="F4F4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6" name="Rectangle 13"/>
              <p:cNvSpPr>
                <a:spLocks noChangeArrowheads="1"/>
              </p:cNvSpPr>
              <p:nvPr/>
            </p:nvSpPr>
            <p:spPr bwMode="auto">
              <a:xfrm>
                <a:off x="585" y="3116"/>
                <a:ext cx="666" cy="503"/>
              </a:xfrm>
              <a:prstGeom prst="rect">
                <a:avLst/>
              </a:prstGeom>
              <a:solidFill>
                <a:srgbClr val="F4F4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7" name="Oval 14"/>
              <p:cNvSpPr>
                <a:spLocks noChangeArrowheads="1"/>
              </p:cNvSpPr>
              <p:nvPr/>
            </p:nvSpPr>
            <p:spPr bwMode="auto">
              <a:xfrm>
                <a:off x="961" y="1268"/>
                <a:ext cx="62" cy="62"/>
              </a:xfrm>
              <a:prstGeom prst="ellipse">
                <a:avLst/>
              </a:prstGeom>
              <a:solidFill>
                <a:srgbClr val="EDED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8" name="Oval 15"/>
              <p:cNvSpPr>
                <a:spLocks noChangeArrowheads="1"/>
              </p:cNvSpPr>
              <p:nvPr/>
            </p:nvSpPr>
            <p:spPr bwMode="auto">
              <a:xfrm>
                <a:off x="1070" y="1268"/>
                <a:ext cx="63" cy="62"/>
              </a:xfrm>
              <a:prstGeom prst="ellipse">
                <a:avLst/>
              </a:prstGeom>
              <a:solidFill>
                <a:srgbClr val="EDED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9" name="Oval 16"/>
              <p:cNvSpPr>
                <a:spLocks noChangeArrowheads="1"/>
              </p:cNvSpPr>
              <p:nvPr/>
            </p:nvSpPr>
            <p:spPr bwMode="auto">
              <a:xfrm>
                <a:off x="1179" y="1268"/>
                <a:ext cx="63" cy="62"/>
              </a:xfrm>
              <a:prstGeom prst="ellipse">
                <a:avLst/>
              </a:prstGeom>
              <a:solidFill>
                <a:srgbClr val="EDED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0" name="Freeform 17"/>
              <p:cNvSpPr>
                <a:spLocks noEditPoints="1"/>
              </p:cNvSpPr>
              <p:nvPr/>
            </p:nvSpPr>
            <p:spPr bwMode="auto">
              <a:xfrm>
                <a:off x="1428" y="1909"/>
                <a:ext cx="3001" cy="1721"/>
              </a:xfrm>
              <a:custGeom>
                <a:avLst/>
                <a:gdLst>
                  <a:gd name="T0" fmla="*/ 81 w 3119"/>
                  <a:gd name="T1" fmla="*/ 1764 h 1788"/>
                  <a:gd name="T2" fmla="*/ 41 w 3119"/>
                  <a:gd name="T3" fmla="*/ 1747 h 1788"/>
                  <a:gd name="T4" fmla="*/ 24 w 3119"/>
                  <a:gd name="T5" fmla="*/ 1706 h 1788"/>
                  <a:gd name="T6" fmla="*/ 24 w 3119"/>
                  <a:gd name="T7" fmla="*/ 81 h 1788"/>
                  <a:gd name="T8" fmla="*/ 41 w 3119"/>
                  <a:gd name="T9" fmla="*/ 41 h 1788"/>
                  <a:gd name="T10" fmla="*/ 81 w 3119"/>
                  <a:gd name="T11" fmla="*/ 24 h 1788"/>
                  <a:gd name="T12" fmla="*/ 3037 w 3119"/>
                  <a:gd name="T13" fmla="*/ 24 h 1788"/>
                  <a:gd name="T14" fmla="*/ 3078 w 3119"/>
                  <a:gd name="T15" fmla="*/ 41 h 1788"/>
                  <a:gd name="T16" fmla="*/ 3095 w 3119"/>
                  <a:gd name="T17" fmla="*/ 81 h 1788"/>
                  <a:gd name="T18" fmla="*/ 3095 w 3119"/>
                  <a:gd name="T19" fmla="*/ 1706 h 1788"/>
                  <a:gd name="T20" fmla="*/ 3078 w 3119"/>
                  <a:gd name="T21" fmla="*/ 1747 h 1788"/>
                  <a:gd name="T22" fmla="*/ 3037 w 3119"/>
                  <a:gd name="T23" fmla="*/ 1764 h 1788"/>
                  <a:gd name="T24" fmla="*/ 3037 w 3119"/>
                  <a:gd name="T25" fmla="*/ 1764 h 1788"/>
                  <a:gd name="T26" fmla="*/ 81 w 3119"/>
                  <a:gd name="T27" fmla="*/ 1764 h 1788"/>
                  <a:gd name="T28" fmla="*/ 3037 w 3119"/>
                  <a:gd name="T29" fmla="*/ 0 h 1788"/>
                  <a:gd name="T30" fmla="*/ 3037 w 3119"/>
                  <a:gd name="T31" fmla="*/ 0 h 1788"/>
                  <a:gd name="T32" fmla="*/ 81 w 3119"/>
                  <a:gd name="T33" fmla="*/ 0 h 1788"/>
                  <a:gd name="T34" fmla="*/ 24 w 3119"/>
                  <a:gd name="T35" fmla="*/ 24 h 1788"/>
                  <a:gd name="T36" fmla="*/ 0 w 3119"/>
                  <a:gd name="T37" fmla="*/ 81 h 1788"/>
                  <a:gd name="T38" fmla="*/ 0 w 3119"/>
                  <a:gd name="T39" fmla="*/ 1706 h 1788"/>
                  <a:gd name="T40" fmla="*/ 24 w 3119"/>
                  <a:gd name="T41" fmla="*/ 1764 h 1788"/>
                  <a:gd name="T42" fmla="*/ 81 w 3119"/>
                  <a:gd name="T43" fmla="*/ 1788 h 1788"/>
                  <a:gd name="T44" fmla="*/ 81 w 3119"/>
                  <a:gd name="T45" fmla="*/ 1788 h 1788"/>
                  <a:gd name="T46" fmla="*/ 3037 w 3119"/>
                  <a:gd name="T47" fmla="*/ 1788 h 1788"/>
                  <a:gd name="T48" fmla="*/ 3095 w 3119"/>
                  <a:gd name="T49" fmla="*/ 1764 h 1788"/>
                  <a:gd name="T50" fmla="*/ 3119 w 3119"/>
                  <a:gd name="T51" fmla="*/ 1706 h 1788"/>
                  <a:gd name="T52" fmla="*/ 3119 w 3119"/>
                  <a:gd name="T53" fmla="*/ 81 h 1788"/>
                  <a:gd name="T54" fmla="*/ 3095 w 3119"/>
                  <a:gd name="T55" fmla="*/ 24 h 1788"/>
                  <a:gd name="T56" fmla="*/ 3037 w 3119"/>
                  <a:gd name="T57" fmla="*/ 0 h 1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119" h="1788">
                    <a:moveTo>
                      <a:pt x="81" y="1764"/>
                    </a:moveTo>
                    <a:cubicBezTo>
                      <a:pt x="65" y="1764"/>
                      <a:pt x="51" y="1757"/>
                      <a:pt x="41" y="1747"/>
                    </a:cubicBezTo>
                    <a:cubicBezTo>
                      <a:pt x="30" y="1737"/>
                      <a:pt x="24" y="1722"/>
                      <a:pt x="24" y="1706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24" y="66"/>
                      <a:pt x="30" y="51"/>
                      <a:pt x="41" y="41"/>
                    </a:cubicBezTo>
                    <a:cubicBezTo>
                      <a:pt x="51" y="30"/>
                      <a:pt x="65" y="24"/>
                      <a:pt x="81" y="24"/>
                    </a:cubicBezTo>
                    <a:cubicBezTo>
                      <a:pt x="3037" y="24"/>
                      <a:pt x="3037" y="24"/>
                      <a:pt x="3037" y="24"/>
                    </a:cubicBezTo>
                    <a:cubicBezTo>
                      <a:pt x="3053" y="24"/>
                      <a:pt x="3068" y="30"/>
                      <a:pt x="3078" y="41"/>
                    </a:cubicBezTo>
                    <a:cubicBezTo>
                      <a:pt x="3089" y="51"/>
                      <a:pt x="3095" y="66"/>
                      <a:pt x="3095" y="81"/>
                    </a:cubicBezTo>
                    <a:cubicBezTo>
                      <a:pt x="3095" y="1706"/>
                      <a:pt x="3095" y="1706"/>
                      <a:pt x="3095" y="1706"/>
                    </a:cubicBezTo>
                    <a:cubicBezTo>
                      <a:pt x="3095" y="1722"/>
                      <a:pt x="3089" y="1737"/>
                      <a:pt x="3078" y="1747"/>
                    </a:cubicBezTo>
                    <a:cubicBezTo>
                      <a:pt x="3068" y="1757"/>
                      <a:pt x="3053" y="1764"/>
                      <a:pt x="3037" y="1764"/>
                    </a:cubicBezTo>
                    <a:cubicBezTo>
                      <a:pt x="3037" y="1764"/>
                      <a:pt x="3037" y="1764"/>
                      <a:pt x="3037" y="1764"/>
                    </a:cubicBezTo>
                    <a:cubicBezTo>
                      <a:pt x="81" y="1764"/>
                      <a:pt x="81" y="1764"/>
                      <a:pt x="81" y="1764"/>
                    </a:cubicBezTo>
                    <a:moveTo>
                      <a:pt x="3037" y="0"/>
                    </a:moveTo>
                    <a:cubicBezTo>
                      <a:pt x="3037" y="0"/>
                      <a:pt x="3037" y="0"/>
                      <a:pt x="3037" y="0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59" y="0"/>
                      <a:pt x="38" y="9"/>
                      <a:pt x="24" y="24"/>
                    </a:cubicBezTo>
                    <a:cubicBezTo>
                      <a:pt x="9" y="39"/>
                      <a:pt x="0" y="59"/>
                      <a:pt x="0" y="81"/>
                    </a:cubicBezTo>
                    <a:cubicBezTo>
                      <a:pt x="0" y="1706"/>
                      <a:pt x="0" y="1706"/>
                      <a:pt x="0" y="1706"/>
                    </a:cubicBezTo>
                    <a:cubicBezTo>
                      <a:pt x="0" y="1729"/>
                      <a:pt x="9" y="1749"/>
                      <a:pt x="24" y="1764"/>
                    </a:cubicBezTo>
                    <a:cubicBezTo>
                      <a:pt x="38" y="1779"/>
                      <a:pt x="59" y="1788"/>
                      <a:pt x="81" y="1788"/>
                    </a:cubicBezTo>
                    <a:cubicBezTo>
                      <a:pt x="81" y="1788"/>
                      <a:pt x="81" y="1788"/>
                      <a:pt x="81" y="1788"/>
                    </a:cubicBezTo>
                    <a:cubicBezTo>
                      <a:pt x="3037" y="1788"/>
                      <a:pt x="3037" y="1788"/>
                      <a:pt x="3037" y="1788"/>
                    </a:cubicBezTo>
                    <a:cubicBezTo>
                      <a:pt x="3060" y="1788"/>
                      <a:pt x="3080" y="1779"/>
                      <a:pt x="3095" y="1764"/>
                    </a:cubicBezTo>
                    <a:cubicBezTo>
                      <a:pt x="3110" y="1749"/>
                      <a:pt x="3119" y="1729"/>
                      <a:pt x="3119" y="1706"/>
                    </a:cubicBezTo>
                    <a:cubicBezTo>
                      <a:pt x="3119" y="81"/>
                      <a:pt x="3119" y="81"/>
                      <a:pt x="3119" y="81"/>
                    </a:cubicBezTo>
                    <a:cubicBezTo>
                      <a:pt x="3119" y="59"/>
                      <a:pt x="3110" y="39"/>
                      <a:pt x="3095" y="24"/>
                    </a:cubicBezTo>
                    <a:cubicBezTo>
                      <a:pt x="3080" y="9"/>
                      <a:pt x="3060" y="0"/>
                      <a:pt x="3037" y="0"/>
                    </a:cubicBezTo>
                  </a:path>
                </a:pathLst>
              </a:custGeom>
              <a:solidFill>
                <a:srgbClr val="F6F7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1" name="Freeform 18"/>
              <p:cNvSpPr>
                <a:spLocks/>
              </p:cNvSpPr>
              <p:nvPr/>
            </p:nvSpPr>
            <p:spPr bwMode="auto">
              <a:xfrm>
                <a:off x="1423" y="1431"/>
                <a:ext cx="526" cy="163"/>
              </a:xfrm>
              <a:custGeom>
                <a:avLst/>
                <a:gdLst>
                  <a:gd name="T0" fmla="*/ 520 w 547"/>
                  <a:gd name="T1" fmla="*/ 170 h 170"/>
                  <a:gd name="T2" fmla="*/ 27 w 547"/>
                  <a:gd name="T3" fmla="*/ 170 h 170"/>
                  <a:gd name="T4" fmla="*/ 0 w 547"/>
                  <a:gd name="T5" fmla="*/ 143 h 170"/>
                  <a:gd name="T6" fmla="*/ 0 w 547"/>
                  <a:gd name="T7" fmla="*/ 27 h 170"/>
                  <a:gd name="T8" fmla="*/ 27 w 547"/>
                  <a:gd name="T9" fmla="*/ 0 h 170"/>
                  <a:gd name="T10" fmla="*/ 520 w 547"/>
                  <a:gd name="T11" fmla="*/ 0 h 170"/>
                  <a:gd name="T12" fmla="*/ 547 w 547"/>
                  <a:gd name="T13" fmla="*/ 27 h 170"/>
                  <a:gd name="T14" fmla="*/ 547 w 547"/>
                  <a:gd name="T15" fmla="*/ 143 h 170"/>
                  <a:gd name="T16" fmla="*/ 520 w 547"/>
                  <a:gd name="T17" fmla="*/ 17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7" h="170">
                    <a:moveTo>
                      <a:pt x="520" y="170"/>
                    </a:moveTo>
                    <a:cubicBezTo>
                      <a:pt x="27" y="170"/>
                      <a:pt x="27" y="170"/>
                      <a:pt x="27" y="170"/>
                    </a:cubicBezTo>
                    <a:cubicBezTo>
                      <a:pt x="12" y="170"/>
                      <a:pt x="0" y="158"/>
                      <a:pt x="0" y="143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35" y="0"/>
                      <a:pt x="547" y="12"/>
                      <a:pt x="547" y="27"/>
                    </a:cubicBezTo>
                    <a:cubicBezTo>
                      <a:pt x="547" y="143"/>
                      <a:pt x="547" y="143"/>
                      <a:pt x="547" y="143"/>
                    </a:cubicBezTo>
                    <a:cubicBezTo>
                      <a:pt x="547" y="158"/>
                      <a:pt x="535" y="170"/>
                      <a:pt x="520" y="170"/>
                    </a:cubicBezTo>
                    <a:close/>
                  </a:path>
                </a:pathLst>
              </a:custGeom>
              <a:solidFill>
                <a:srgbClr val="EDED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2" name="Rectangle 19"/>
              <p:cNvSpPr>
                <a:spLocks noChangeArrowheads="1"/>
              </p:cNvSpPr>
              <p:nvPr/>
            </p:nvSpPr>
            <p:spPr bwMode="auto">
              <a:xfrm>
                <a:off x="1550" y="1490"/>
                <a:ext cx="254" cy="25"/>
              </a:xfrm>
              <a:prstGeom prst="rect">
                <a:avLst/>
              </a:pr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3" name="Freeform 20"/>
              <p:cNvSpPr>
                <a:spLocks/>
              </p:cNvSpPr>
              <p:nvPr/>
            </p:nvSpPr>
            <p:spPr bwMode="auto">
              <a:xfrm>
                <a:off x="928" y="1474"/>
                <a:ext cx="242" cy="49"/>
              </a:xfrm>
              <a:custGeom>
                <a:avLst/>
                <a:gdLst>
                  <a:gd name="T0" fmla="*/ 227 w 251"/>
                  <a:gd name="T1" fmla="*/ 0 h 51"/>
                  <a:gd name="T2" fmla="*/ 24 w 251"/>
                  <a:gd name="T3" fmla="*/ 0 h 51"/>
                  <a:gd name="T4" fmla="*/ 0 w 251"/>
                  <a:gd name="T5" fmla="*/ 24 h 51"/>
                  <a:gd name="T6" fmla="*/ 0 w 251"/>
                  <a:gd name="T7" fmla="*/ 27 h 51"/>
                  <a:gd name="T8" fmla="*/ 24 w 251"/>
                  <a:gd name="T9" fmla="*/ 51 h 51"/>
                  <a:gd name="T10" fmla="*/ 227 w 251"/>
                  <a:gd name="T11" fmla="*/ 51 h 51"/>
                  <a:gd name="T12" fmla="*/ 251 w 251"/>
                  <a:gd name="T13" fmla="*/ 27 h 51"/>
                  <a:gd name="T14" fmla="*/ 251 w 251"/>
                  <a:gd name="T15" fmla="*/ 24 h 51"/>
                  <a:gd name="T16" fmla="*/ 227 w 251"/>
                  <a:gd name="T17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1" h="51">
                    <a:moveTo>
                      <a:pt x="227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41"/>
                      <a:pt x="11" y="51"/>
                      <a:pt x="24" y="51"/>
                    </a:cubicBezTo>
                    <a:cubicBezTo>
                      <a:pt x="227" y="51"/>
                      <a:pt x="227" y="51"/>
                      <a:pt x="227" y="51"/>
                    </a:cubicBezTo>
                    <a:cubicBezTo>
                      <a:pt x="240" y="51"/>
                      <a:pt x="251" y="41"/>
                      <a:pt x="251" y="27"/>
                    </a:cubicBezTo>
                    <a:cubicBezTo>
                      <a:pt x="251" y="24"/>
                      <a:pt x="251" y="24"/>
                      <a:pt x="251" y="24"/>
                    </a:cubicBezTo>
                    <a:cubicBezTo>
                      <a:pt x="251" y="11"/>
                      <a:pt x="240" y="0"/>
                      <a:pt x="227" y="0"/>
                    </a:cubicBezTo>
                  </a:path>
                </a:pathLst>
              </a:custGeom>
              <a:solidFill>
                <a:srgbClr val="EAECEF">
                  <a:alpha val="66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4" name="Freeform 21"/>
              <p:cNvSpPr>
                <a:spLocks/>
              </p:cNvSpPr>
              <p:nvPr/>
            </p:nvSpPr>
            <p:spPr bwMode="auto">
              <a:xfrm>
                <a:off x="2154" y="1474"/>
                <a:ext cx="241" cy="49"/>
              </a:xfrm>
              <a:custGeom>
                <a:avLst/>
                <a:gdLst>
                  <a:gd name="T0" fmla="*/ 226 w 250"/>
                  <a:gd name="T1" fmla="*/ 0 h 51"/>
                  <a:gd name="T2" fmla="*/ 24 w 250"/>
                  <a:gd name="T3" fmla="*/ 0 h 51"/>
                  <a:gd name="T4" fmla="*/ 0 w 250"/>
                  <a:gd name="T5" fmla="*/ 24 h 51"/>
                  <a:gd name="T6" fmla="*/ 0 w 250"/>
                  <a:gd name="T7" fmla="*/ 27 h 51"/>
                  <a:gd name="T8" fmla="*/ 24 w 250"/>
                  <a:gd name="T9" fmla="*/ 51 h 51"/>
                  <a:gd name="T10" fmla="*/ 226 w 250"/>
                  <a:gd name="T11" fmla="*/ 51 h 51"/>
                  <a:gd name="T12" fmla="*/ 250 w 250"/>
                  <a:gd name="T13" fmla="*/ 27 h 51"/>
                  <a:gd name="T14" fmla="*/ 250 w 250"/>
                  <a:gd name="T15" fmla="*/ 24 h 51"/>
                  <a:gd name="T16" fmla="*/ 226 w 250"/>
                  <a:gd name="T17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0" h="51">
                    <a:moveTo>
                      <a:pt x="226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0" y="0"/>
                      <a:pt x="0" y="11"/>
                      <a:pt x="0" y="24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41"/>
                      <a:pt x="10" y="51"/>
                      <a:pt x="24" y="51"/>
                    </a:cubicBezTo>
                    <a:cubicBezTo>
                      <a:pt x="226" y="51"/>
                      <a:pt x="226" y="51"/>
                      <a:pt x="226" y="51"/>
                    </a:cubicBezTo>
                    <a:cubicBezTo>
                      <a:pt x="239" y="51"/>
                      <a:pt x="250" y="41"/>
                      <a:pt x="250" y="27"/>
                    </a:cubicBezTo>
                    <a:cubicBezTo>
                      <a:pt x="250" y="24"/>
                      <a:pt x="250" y="24"/>
                      <a:pt x="250" y="24"/>
                    </a:cubicBezTo>
                    <a:cubicBezTo>
                      <a:pt x="250" y="11"/>
                      <a:pt x="239" y="0"/>
                      <a:pt x="226" y="0"/>
                    </a:cubicBezTo>
                  </a:path>
                </a:pathLst>
              </a:custGeom>
              <a:solidFill>
                <a:srgbClr val="EAECEF">
                  <a:alpha val="66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5" name="Freeform 22"/>
              <p:cNvSpPr>
                <a:spLocks/>
              </p:cNvSpPr>
              <p:nvPr/>
            </p:nvSpPr>
            <p:spPr bwMode="auto">
              <a:xfrm>
                <a:off x="2612" y="1474"/>
                <a:ext cx="241" cy="49"/>
              </a:xfrm>
              <a:custGeom>
                <a:avLst/>
                <a:gdLst>
                  <a:gd name="T0" fmla="*/ 226 w 250"/>
                  <a:gd name="T1" fmla="*/ 0 h 51"/>
                  <a:gd name="T2" fmla="*/ 24 w 250"/>
                  <a:gd name="T3" fmla="*/ 0 h 51"/>
                  <a:gd name="T4" fmla="*/ 0 w 250"/>
                  <a:gd name="T5" fmla="*/ 24 h 51"/>
                  <a:gd name="T6" fmla="*/ 0 w 250"/>
                  <a:gd name="T7" fmla="*/ 27 h 51"/>
                  <a:gd name="T8" fmla="*/ 24 w 250"/>
                  <a:gd name="T9" fmla="*/ 51 h 51"/>
                  <a:gd name="T10" fmla="*/ 226 w 250"/>
                  <a:gd name="T11" fmla="*/ 51 h 51"/>
                  <a:gd name="T12" fmla="*/ 250 w 250"/>
                  <a:gd name="T13" fmla="*/ 27 h 51"/>
                  <a:gd name="T14" fmla="*/ 250 w 250"/>
                  <a:gd name="T15" fmla="*/ 24 h 51"/>
                  <a:gd name="T16" fmla="*/ 226 w 250"/>
                  <a:gd name="T17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0" h="51">
                    <a:moveTo>
                      <a:pt x="226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41"/>
                      <a:pt x="11" y="51"/>
                      <a:pt x="24" y="51"/>
                    </a:cubicBezTo>
                    <a:cubicBezTo>
                      <a:pt x="226" y="51"/>
                      <a:pt x="226" y="51"/>
                      <a:pt x="226" y="51"/>
                    </a:cubicBezTo>
                    <a:cubicBezTo>
                      <a:pt x="240" y="51"/>
                      <a:pt x="250" y="41"/>
                      <a:pt x="250" y="27"/>
                    </a:cubicBezTo>
                    <a:cubicBezTo>
                      <a:pt x="250" y="24"/>
                      <a:pt x="250" y="24"/>
                      <a:pt x="250" y="24"/>
                    </a:cubicBezTo>
                    <a:cubicBezTo>
                      <a:pt x="250" y="11"/>
                      <a:pt x="240" y="0"/>
                      <a:pt x="226" y="0"/>
                    </a:cubicBezTo>
                  </a:path>
                </a:pathLst>
              </a:custGeom>
              <a:solidFill>
                <a:srgbClr val="EAECEF">
                  <a:alpha val="66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6" name="Freeform 23"/>
              <p:cNvSpPr>
                <a:spLocks/>
              </p:cNvSpPr>
              <p:nvPr/>
            </p:nvSpPr>
            <p:spPr bwMode="auto">
              <a:xfrm>
                <a:off x="3070" y="1474"/>
                <a:ext cx="241" cy="49"/>
              </a:xfrm>
              <a:custGeom>
                <a:avLst/>
                <a:gdLst>
                  <a:gd name="T0" fmla="*/ 227 w 250"/>
                  <a:gd name="T1" fmla="*/ 0 h 51"/>
                  <a:gd name="T2" fmla="*/ 24 w 250"/>
                  <a:gd name="T3" fmla="*/ 0 h 51"/>
                  <a:gd name="T4" fmla="*/ 0 w 250"/>
                  <a:gd name="T5" fmla="*/ 24 h 51"/>
                  <a:gd name="T6" fmla="*/ 0 w 250"/>
                  <a:gd name="T7" fmla="*/ 27 h 51"/>
                  <a:gd name="T8" fmla="*/ 24 w 250"/>
                  <a:gd name="T9" fmla="*/ 51 h 51"/>
                  <a:gd name="T10" fmla="*/ 227 w 250"/>
                  <a:gd name="T11" fmla="*/ 51 h 51"/>
                  <a:gd name="T12" fmla="*/ 250 w 250"/>
                  <a:gd name="T13" fmla="*/ 27 h 51"/>
                  <a:gd name="T14" fmla="*/ 250 w 250"/>
                  <a:gd name="T15" fmla="*/ 24 h 51"/>
                  <a:gd name="T16" fmla="*/ 227 w 250"/>
                  <a:gd name="T17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0" h="51">
                    <a:moveTo>
                      <a:pt x="227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41"/>
                      <a:pt x="11" y="51"/>
                      <a:pt x="24" y="51"/>
                    </a:cubicBezTo>
                    <a:cubicBezTo>
                      <a:pt x="227" y="51"/>
                      <a:pt x="227" y="51"/>
                      <a:pt x="227" y="51"/>
                    </a:cubicBezTo>
                    <a:cubicBezTo>
                      <a:pt x="240" y="51"/>
                      <a:pt x="250" y="41"/>
                      <a:pt x="250" y="27"/>
                    </a:cubicBezTo>
                    <a:cubicBezTo>
                      <a:pt x="250" y="24"/>
                      <a:pt x="250" y="24"/>
                      <a:pt x="250" y="24"/>
                    </a:cubicBezTo>
                    <a:cubicBezTo>
                      <a:pt x="250" y="11"/>
                      <a:pt x="240" y="0"/>
                      <a:pt x="227" y="0"/>
                    </a:cubicBezTo>
                  </a:path>
                </a:pathLst>
              </a:custGeom>
              <a:solidFill>
                <a:srgbClr val="EAECEF">
                  <a:alpha val="66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32" name="组合 331"/>
            <p:cNvGrpSpPr/>
            <p:nvPr/>
          </p:nvGrpSpPr>
          <p:grpSpPr>
            <a:xfrm>
              <a:off x="3151345" y="3390904"/>
              <a:ext cx="3824874" cy="1851656"/>
              <a:chOff x="7824351" y="3116333"/>
              <a:chExt cx="1714503" cy="830006"/>
            </a:xfrm>
          </p:grpSpPr>
          <p:grpSp>
            <p:nvGrpSpPr>
              <p:cNvPr id="333" name="组合 332"/>
              <p:cNvGrpSpPr/>
              <p:nvPr/>
            </p:nvGrpSpPr>
            <p:grpSpPr>
              <a:xfrm>
                <a:off x="7824351" y="3116333"/>
                <a:ext cx="1659023" cy="685771"/>
                <a:chOff x="7824355" y="3116331"/>
                <a:chExt cx="2155352" cy="890932"/>
              </a:xfrm>
            </p:grpSpPr>
            <p:sp>
              <p:nvSpPr>
                <p:cNvPr id="339" name="六边形 338"/>
                <p:cNvSpPr/>
                <p:nvPr/>
              </p:nvSpPr>
              <p:spPr>
                <a:xfrm>
                  <a:off x="7824355" y="3116332"/>
                  <a:ext cx="479977" cy="413773"/>
                </a:xfrm>
                <a:prstGeom prst="hexag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340" name="六边形 339"/>
                <p:cNvSpPr/>
                <p:nvPr/>
              </p:nvSpPr>
              <p:spPr>
                <a:xfrm>
                  <a:off x="8242600" y="3350708"/>
                  <a:ext cx="479977" cy="413773"/>
                </a:xfrm>
                <a:prstGeom prst="hexag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341" name="六边形 340"/>
                <p:cNvSpPr/>
                <p:nvPr/>
              </p:nvSpPr>
              <p:spPr>
                <a:xfrm>
                  <a:off x="8652142" y="3116331"/>
                  <a:ext cx="479977" cy="413773"/>
                </a:xfrm>
                <a:prstGeom prst="hexag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342" name="六边形 341"/>
                <p:cNvSpPr/>
                <p:nvPr/>
              </p:nvSpPr>
              <p:spPr>
                <a:xfrm>
                  <a:off x="7833058" y="3593491"/>
                  <a:ext cx="479976" cy="413772"/>
                </a:xfrm>
                <a:prstGeom prst="hexag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343" name="六边形 342"/>
                <p:cNvSpPr/>
                <p:nvPr/>
              </p:nvSpPr>
              <p:spPr>
                <a:xfrm>
                  <a:off x="9075532" y="3325133"/>
                  <a:ext cx="479977" cy="413773"/>
                </a:xfrm>
                <a:prstGeom prst="hexag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344" name="六边形 343"/>
                <p:cNvSpPr/>
                <p:nvPr/>
              </p:nvSpPr>
              <p:spPr>
                <a:xfrm>
                  <a:off x="9499730" y="3117986"/>
                  <a:ext cx="479977" cy="413773"/>
                </a:xfrm>
                <a:prstGeom prst="hexag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</p:grpSp>
          <p:grpSp>
            <p:nvGrpSpPr>
              <p:cNvPr id="334" name="组合 333"/>
              <p:cNvGrpSpPr/>
              <p:nvPr/>
            </p:nvGrpSpPr>
            <p:grpSpPr>
              <a:xfrm>
                <a:off x="7831052" y="3636868"/>
                <a:ext cx="1707802" cy="309471"/>
                <a:chOff x="4831017" y="3636868"/>
                <a:chExt cx="1208170" cy="309471"/>
              </a:xfrm>
            </p:grpSpPr>
            <p:sp>
              <p:nvSpPr>
                <p:cNvPr id="335" name="圆角矩形 13"/>
                <p:cNvSpPr/>
                <p:nvPr/>
              </p:nvSpPr>
              <p:spPr>
                <a:xfrm flipV="1">
                  <a:off x="5398651" y="3636868"/>
                  <a:ext cx="596523" cy="45719"/>
                </a:xfrm>
                <a:prstGeom prst="roundRect">
                  <a:avLst>
                    <a:gd name="adj" fmla="val 13146"/>
                  </a:avLst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336" name="圆角矩形 13"/>
                <p:cNvSpPr/>
                <p:nvPr/>
              </p:nvSpPr>
              <p:spPr>
                <a:xfrm flipV="1">
                  <a:off x="5398651" y="3718763"/>
                  <a:ext cx="418743" cy="45719"/>
                </a:xfrm>
                <a:prstGeom prst="roundRect">
                  <a:avLst>
                    <a:gd name="adj" fmla="val 13146"/>
                  </a:avLst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337" name="圆角矩形 13"/>
                <p:cNvSpPr/>
                <p:nvPr/>
              </p:nvSpPr>
              <p:spPr>
                <a:xfrm flipV="1">
                  <a:off x="5398651" y="3805806"/>
                  <a:ext cx="502087" cy="45719"/>
                </a:xfrm>
                <a:prstGeom prst="roundRect">
                  <a:avLst>
                    <a:gd name="adj" fmla="val 13146"/>
                  </a:avLst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338" name="圆角矩形 13"/>
                <p:cNvSpPr/>
                <p:nvPr/>
              </p:nvSpPr>
              <p:spPr>
                <a:xfrm flipV="1">
                  <a:off x="4831017" y="3878980"/>
                  <a:ext cx="1208170" cy="67359"/>
                </a:xfrm>
                <a:prstGeom prst="roundRect">
                  <a:avLst>
                    <a:gd name="adj" fmla="val 13146"/>
                  </a:avLst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</p:grpSp>
        </p:grpSp>
      </p:grpSp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95323" y="4046"/>
            <a:ext cx="10825164" cy="1013353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332"/>
            <a:r>
              <a:rPr lang="zh-CN" altLang="en-US" sz="2800" b="1" dirty="0"/>
              <a:t>快速设计页面  </a:t>
            </a:r>
            <a:r>
              <a:rPr lang="en-US" altLang="zh-CN" sz="2800" b="1" dirty="0"/>
              <a:t>Quick Slides Design</a:t>
            </a:r>
            <a:endParaRPr lang="zh-CN" altLang="en-US" sz="2800" b="1" dirty="0"/>
          </a:p>
        </p:txBody>
      </p:sp>
      <p:grpSp>
        <p:nvGrpSpPr>
          <p:cNvPr id="347" name="组合 346"/>
          <p:cNvGrpSpPr/>
          <p:nvPr/>
        </p:nvGrpSpPr>
        <p:grpSpPr>
          <a:xfrm>
            <a:off x="1030616" y="1784762"/>
            <a:ext cx="2700136" cy="4206855"/>
            <a:chOff x="7048982" y="1370076"/>
            <a:chExt cx="3522380" cy="5487924"/>
          </a:xfrm>
        </p:grpSpPr>
        <p:sp>
          <p:nvSpPr>
            <p:cNvPr id="92" name="矩形 91"/>
            <p:cNvSpPr/>
            <p:nvPr/>
          </p:nvSpPr>
          <p:spPr>
            <a:xfrm>
              <a:off x="7048982" y="1370076"/>
              <a:ext cx="3522380" cy="5487924"/>
            </a:xfrm>
            <a:prstGeom prst="rect">
              <a:avLst/>
            </a:prstGeom>
            <a:gradFill>
              <a:gsLst>
                <a:gs pos="69900">
                  <a:srgbClr val="FFFFFF"/>
                </a:gs>
                <a:gs pos="97297">
                  <a:srgbClr val="FFFFFF"/>
                </a:gs>
                <a:gs pos="0">
                  <a:srgbClr val="FFFFFF"/>
                </a:gs>
              </a:gsLst>
              <a:lin ang="5400000" scaled="1"/>
            </a:gradFill>
            <a:ln w="12700" cap="flat" cmpd="sng" algn="ctr">
              <a:solidFill>
                <a:srgbClr val="CE4C4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>
                <a:solidFill>
                  <a:srgbClr val="FFFFFF"/>
                </a:solidFill>
                <a:latin typeface="Arial"/>
                <a:ea typeface="微软雅黑"/>
              </a:endParaRPr>
            </a:p>
          </p:txBody>
        </p:sp>
        <p:sp>
          <p:nvSpPr>
            <p:cNvPr id="93" name="矩形 92"/>
            <p:cNvSpPr/>
            <p:nvPr/>
          </p:nvSpPr>
          <p:spPr>
            <a:xfrm>
              <a:off x="7048982" y="1370076"/>
              <a:ext cx="3522380" cy="264357"/>
            </a:xfrm>
            <a:prstGeom prst="rect">
              <a:avLst/>
            </a:prstGeom>
            <a:solidFill>
              <a:srgbClr val="CE4C4B"/>
            </a:solidFill>
            <a:ln w="12700" cap="flat" cmpd="sng" algn="ctr">
              <a:solidFill>
                <a:srgbClr val="CE4C4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r>
                <a:rPr lang="zh-CN" altLang="en-US" sz="1000" kern="0" dirty="0">
                  <a:solidFill>
                    <a:srgbClr val="FFFFFF"/>
                  </a:solidFill>
                  <a:latin typeface="Arial"/>
                  <a:ea typeface="微软雅黑"/>
                </a:rPr>
                <a:t>图示库 </a:t>
              </a:r>
              <a:r>
                <a:rPr lang="en-US" altLang="zh-CN" sz="1000" kern="0" dirty="0">
                  <a:solidFill>
                    <a:srgbClr val="FFFFFF"/>
                  </a:solidFill>
                  <a:latin typeface="Arial"/>
                  <a:ea typeface="微软雅黑"/>
                </a:rPr>
                <a:t>/ Diagram Library</a:t>
              </a:r>
              <a:endParaRPr lang="zh-CN" altLang="en-US" sz="1000" kern="0" dirty="0">
                <a:solidFill>
                  <a:srgbClr val="FFFFFF"/>
                </a:solidFill>
                <a:latin typeface="Arial"/>
                <a:ea typeface="微软雅黑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7131365" y="1765273"/>
              <a:ext cx="2174184" cy="215385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914377">
                <a:defRPr/>
              </a:pPr>
              <a:endParaRPr lang="zh-CN" altLang="en-US" sz="900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174" name="乘号 173"/>
            <p:cNvSpPr/>
            <p:nvPr/>
          </p:nvSpPr>
          <p:spPr>
            <a:xfrm>
              <a:off x="10349229" y="1412945"/>
              <a:ext cx="178618" cy="178618"/>
            </a:xfrm>
            <a:prstGeom prst="mathMultiply">
              <a:avLst>
                <a:gd name="adj1" fmla="val 13304"/>
              </a:avLst>
            </a:prstGeom>
            <a:solidFill>
              <a:srgbClr val="CE4C4B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zh-CN" altLang="en-US" kern="0">
                <a:solidFill>
                  <a:srgbClr val="FFFFFF"/>
                </a:solidFill>
                <a:latin typeface="Arial"/>
                <a:ea typeface="微软雅黑"/>
              </a:endParaRPr>
            </a:p>
          </p:txBody>
        </p:sp>
        <p:sp>
          <p:nvSpPr>
            <p:cNvPr id="175" name="push-pin-pointing-down_8930"/>
            <p:cNvSpPr>
              <a:spLocks noChangeAspect="1"/>
            </p:cNvSpPr>
            <p:nvPr/>
          </p:nvSpPr>
          <p:spPr bwMode="auto">
            <a:xfrm>
              <a:off x="10083016" y="1432660"/>
              <a:ext cx="138120" cy="137471"/>
            </a:xfrm>
            <a:prstGeom prst="ellipse">
              <a:avLst/>
            </a:prstGeom>
            <a:noFill/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377">
                <a:defRPr/>
              </a:pPr>
              <a:r>
                <a:rPr lang="en-US" altLang="zh-CN" sz="1400" b="1" dirty="0">
                  <a:solidFill>
                    <a:srgbClr val="CE4C4B">
                      <a:lumMod val="20000"/>
                      <a:lumOff val="80000"/>
                    </a:srgbClr>
                  </a:solidFill>
                  <a:latin typeface="Arial"/>
                  <a:ea typeface="微软雅黑"/>
                </a:rPr>
                <a:t>?</a:t>
              </a:r>
              <a:endParaRPr lang="zh-CN" altLang="en-US" sz="1400" b="1" dirty="0">
                <a:solidFill>
                  <a:srgbClr val="CE4C4B">
                    <a:lumMod val="20000"/>
                    <a:lumOff val="80000"/>
                  </a:srgbClr>
                </a:solidFill>
                <a:latin typeface="Arial"/>
                <a:ea typeface="微软雅黑"/>
              </a:endParaRPr>
            </a:p>
          </p:txBody>
        </p:sp>
        <p:cxnSp>
          <p:nvCxnSpPr>
            <p:cNvPr id="176" name="直接连接符 175"/>
            <p:cNvCxnSpPr>
              <a:cxnSpLocks/>
            </p:cNvCxnSpPr>
            <p:nvPr/>
          </p:nvCxnSpPr>
          <p:spPr>
            <a:xfrm>
              <a:off x="10292097" y="1439552"/>
              <a:ext cx="0" cy="130579"/>
            </a:xfrm>
            <a:prstGeom prst="line">
              <a:avLst/>
            </a:prstGeom>
            <a:noFill/>
            <a:ln w="6350" cap="flat" cmpd="sng" algn="ctr">
              <a:solidFill>
                <a:srgbClr val="CE4C4B">
                  <a:lumMod val="60000"/>
                  <a:lumOff val="40000"/>
                </a:srgbClr>
              </a:solidFill>
              <a:prstDash val="solid"/>
              <a:miter lim="800000"/>
            </a:ln>
            <a:effectLst/>
          </p:spPr>
        </p:cxnSp>
        <p:sp>
          <p:nvSpPr>
            <p:cNvPr id="96" name="矩形 95"/>
            <p:cNvSpPr/>
            <p:nvPr/>
          </p:nvSpPr>
          <p:spPr>
            <a:xfrm>
              <a:off x="7129482" y="2063597"/>
              <a:ext cx="978904" cy="215385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900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97" name="矩形 96"/>
            <p:cNvSpPr/>
            <p:nvPr/>
          </p:nvSpPr>
          <p:spPr>
            <a:xfrm>
              <a:off x="9523961" y="1768180"/>
              <a:ext cx="935382" cy="215385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914377">
                <a:defRPr/>
              </a:pPr>
              <a:endParaRPr lang="zh-CN" altLang="en-US" sz="900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微软雅黑"/>
              </a:endParaRPr>
            </a:p>
          </p:txBody>
        </p:sp>
        <p:grpSp>
          <p:nvGrpSpPr>
            <p:cNvPr id="100" name="组合 99"/>
            <p:cNvGrpSpPr/>
            <p:nvPr/>
          </p:nvGrpSpPr>
          <p:grpSpPr>
            <a:xfrm>
              <a:off x="7129482" y="3589063"/>
              <a:ext cx="1624839" cy="1005453"/>
              <a:chOff x="7528661" y="1052292"/>
              <a:chExt cx="2227549" cy="1378411"/>
            </a:xfrm>
          </p:grpSpPr>
          <p:sp>
            <p:nvSpPr>
              <p:cNvPr id="163" name="矩形: 圆角 3"/>
              <p:cNvSpPr/>
              <p:nvPr/>
            </p:nvSpPr>
            <p:spPr>
              <a:xfrm>
                <a:off x="7528661" y="1052292"/>
                <a:ext cx="2227549" cy="1378411"/>
              </a:xfrm>
              <a:prstGeom prst="roundRect">
                <a:avLst>
                  <a:gd name="adj" fmla="val 0"/>
                </a:avLst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defTabSz="914377">
                  <a:defRPr/>
                </a:pPr>
                <a:endParaRPr lang="zh-CN" altLang="en-US" kern="0" dirty="0">
                  <a:solidFill>
                    <a:srgbClr val="44546A">
                      <a:lumMod val="60000"/>
                      <a:lumOff val="40000"/>
                    </a:srgbClr>
                  </a:solidFill>
                </a:endParaRPr>
              </a:p>
            </p:txBody>
          </p:sp>
          <p:cxnSp>
            <p:nvCxnSpPr>
              <p:cNvPr id="164" name="连接符: 肘形 32"/>
              <p:cNvCxnSpPr>
                <a:stCxn id="169" idx="1"/>
                <a:endCxn id="170" idx="0"/>
              </p:cNvCxnSpPr>
              <p:nvPr/>
            </p:nvCxnSpPr>
            <p:spPr>
              <a:xfrm rot="10800000" flipV="1">
                <a:off x="7949108" y="1465564"/>
                <a:ext cx="285975" cy="326552"/>
              </a:xfrm>
              <a:prstGeom prst="bentConnector2">
                <a:avLst/>
              </a:prstGeom>
              <a:solidFill>
                <a:srgbClr val="867D98">
                  <a:lumMod val="20000"/>
                  <a:lumOff val="80000"/>
                </a:srgbClr>
              </a:solidFill>
              <a:ln w="38100" cap="flat" cmpd="sng" algn="ctr">
                <a:solidFill>
                  <a:srgbClr val="867D98">
                    <a:lumMod val="40000"/>
                    <a:lumOff val="60000"/>
                  </a:srgbClr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65" name="连接符: 肘形 34"/>
              <p:cNvCxnSpPr>
                <a:stCxn id="169" idx="3"/>
                <a:endCxn id="173" idx="0"/>
              </p:cNvCxnSpPr>
              <p:nvPr/>
            </p:nvCxnSpPr>
            <p:spPr>
              <a:xfrm>
                <a:off x="9135072" y="1465564"/>
                <a:ext cx="225522" cy="326552"/>
              </a:xfrm>
              <a:prstGeom prst="bentConnector2">
                <a:avLst/>
              </a:prstGeom>
              <a:solidFill>
                <a:srgbClr val="867D98">
                  <a:lumMod val="20000"/>
                  <a:lumOff val="80000"/>
                </a:srgbClr>
              </a:solidFill>
              <a:ln w="38100" cap="flat" cmpd="sng" algn="ctr">
                <a:solidFill>
                  <a:srgbClr val="867D98">
                    <a:lumMod val="40000"/>
                    <a:lumOff val="60000"/>
                  </a:srgbClr>
                </a:solidFill>
                <a:prstDash val="solid"/>
                <a:miter lim="800000"/>
              </a:ln>
              <a:effectLst/>
            </p:spPr>
          </p:cxnSp>
          <p:grpSp>
            <p:nvGrpSpPr>
              <p:cNvPr id="166" name="组合 165"/>
              <p:cNvGrpSpPr/>
              <p:nvPr/>
            </p:nvGrpSpPr>
            <p:grpSpPr>
              <a:xfrm>
                <a:off x="7744084" y="1288932"/>
                <a:ext cx="1821532" cy="913228"/>
                <a:chOff x="7824355" y="1531238"/>
                <a:chExt cx="1714500" cy="859568"/>
              </a:xfrm>
            </p:grpSpPr>
            <p:grpSp>
              <p:nvGrpSpPr>
                <p:cNvPr id="167" name="组合 166"/>
                <p:cNvGrpSpPr/>
                <p:nvPr/>
              </p:nvGrpSpPr>
              <p:grpSpPr>
                <a:xfrm>
                  <a:off x="7824355" y="2004856"/>
                  <a:ext cx="1714500" cy="385950"/>
                  <a:chOff x="7824355" y="1863749"/>
                  <a:chExt cx="1568912" cy="353177"/>
                </a:xfrm>
              </p:grpSpPr>
              <p:sp>
                <p:nvSpPr>
                  <p:cNvPr id="170" name="椭圆 23"/>
                  <p:cNvSpPr/>
                  <p:nvPr/>
                </p:nvSpPr>
                <p:spPr>
                  <a:xfrm>
                    <a:off x="7824355" y="1863749"/>
                    <a:ext cx="353177" cy="353177"/>
                  </a:xfrm>
                  <a:prstGeom prst="roundRect">
                    <a:avLst/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71" name="椭圆 24"/>
                  <p:cNvSpPr/>
                  <p:nvPr/>
                </p:nvSpPr>
                <p:spPr>
                  <a:xfrm>
                    <a:off x="8229600" y="1863749"/>
                    <a:ext cx="353177" cy="353177"/>
                  </a:xfrm>
                  <a:prstGeom prst="roundRect">
                    <a:avLst/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72" name="椭圆 25"/>
                  <p:cNvSpPr/>
                  <p:nvPr/>
                </p:nvSpPr>
                <p:spPr>
                  <a:xfrm>
                    <a:off x="8634845" y="1863749"/>
                    <a:ext cx="353177" cy="353177"/>
                  </a:xfrm>
                  <a:prstGeom prst="roundRect">
                    <a:avLst/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73" name="椭圆 26"/>
                  <p:cNvSpPr/>
                  <p:nvPr/>
                </p:nvSpPr>
                <p:spPr>
                  <a:xfrm>
                    <a:off x="9040090" y="1863749"/>
                    <a:ext cx="353177" cy="353177"/>
                  </a:xfrm>
                  <a:prstGeom prst="roundRect">
                    <a:avLst/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</p:grpSp>
            <p:cxnSp>
              <p:nvCxnSpPr>
                <p:cNvPr id="168" name="连接符: 肘形 36"/>
                <p:cNvCxnSpPr>
                  <a:stCxn id="172" idx="0"/>
                  <a:endCxn id="171" idx="0"/>
                </p:cNvCxnSpPr>
                <p:nvPr/>
              </p:nvCxnSpPr>
              <p:spPr>
                <a:xfrm rot="16200000" flipV="1">
                  <a:off x="8681605" y="1783431"/>
                  <a:ext cx="12700" cy="442850"/>
                </a:xfrm>
                <a:prstGeom prst="bentConnector3">
                  <a:avLst>
                    <a:gd name="adj1" fmla="val 1554551"/>
                  </a:avLst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solidFill>
                    <a:srgbClr val="867D98">
                      <a:lumMod val="40000"/>
                      <a:lumOff val="60000"/>
                    </a:srgbClr>
                  </a:solidFill>
                  <a:prstDash val="solid"/>
                  <a:miter lim="800000"/>
                </a:ln>
                <a:effectLst/>
              </p:spPr>
            </p:cxnSp>
            <p:sp>
              <p:nvSpPr>
                <p:cNvPr id="169" name="圆角矩形 13"/>
                <p:cNvSpPr/>
                <p:nvPr/>
              </p:nvSpPr>
              <p:spPr>
                <a:xfrm flipV="1">
                  <a:off x="8286501" y="1531238"/>
                  <a:ext cx="847108" cy="332509"/>
                </a:xfrm>
                <a:prstGeom prst="roundRect">
                  <a:avLst>
                    <a:gd name="adj" fmla="val 13146"/>
                  </a:avLst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</p:grpSp>
        </p:grpSp>
        <p:grpSp>
          <p:nvGrpSpPr>
            <p:cNvPr id="101" name="组合 100"/>
            <p:cNvGrpSpPr/>
            <p:nvPr/>
          </p:nvGrpSpPr>
          <p:grpSpPr>
            <a:xfrm>
              <a:off x="8813093" y="2497554"/>
              <a:ext cx="1624839" cy="1005453"/>
              <a:chOff x="10080565" y="1070123"/>
              <a:chExt cx="2227549" cy="1378411"/>
            </a:xfrm>
          </p:grpSpPr>
          <p:sp>
            <p:nvSpPr>
              <p:cNvPr id="141" name="矩形: 圆角 214"/>
              <p:cNvSpPr/>
              <p:nvPr/>
            </p:nvSpPr>
            <p:spPr>
              <a:xfrm>
                <a:off x="10080565" y="1070123"/>
                <a:ext cx="2227549" cy="1378411"/>
              </a:xfrm>
              <a:prstGeom prst="roundRect">
                <a:avLst>
                  <a:gd name="adj" fmla="val 0"/>
                </a:avLst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defTabSz="914377">
                  <a:defRPr/>
                </a:pPr>
                <a:endParaRPr lang="zh-CN" altLang="en-US" kern="0" dirty="0">
                  <a:solidFill>
                    <a:srgbClr val="44546A">
                      <a:lumMod val="60000"/>
                      <a:lumOff val="40000"/>
                    </a:srgbClr>
                  </a:solidFill>
                </a:endParaRPr>
              </a:p>
            </p:txBody>
          </p:sp>
          <p:grpSp>
            <p:nvGrpSpPr>
              <p:cNvPr id="142" name="组合 141"/>
              <p:cNvGrpSpPr/>
              <p:nvPr/>
            </p:nvGrpSpPr>
            <p:grpSpPr>
              <a:xfrm>
                <a:off x="10260890" y="1313367"/>
                <a:ext cx="1856770" cy="854413"/>
                <a:chOff x="5398496" y="1554238"/>
                <a:chExt cx="1747668" cy="804209"/>
              </a:xfrm>
              <a:solidFill>
                <a:srgbClr val="867D98">
                  <a:lumMod val="20000"/>
                  <a:lumOff val="80000"/>
                </a:srgbClr>
              </a:solidFill>
            </p:grpSpPr>
            <p:grpSp>
              <p:nvGrpSpPr>
                <p:cNvPr id="143" name="组合 142"/>
                <p:cNvGrpSpPr/>
                <p:nvPr/>
              </p:nvGrpSpPr>
              <p:grpSpPr>
                <a:xfrm>
                  <a:off x="5398652" y="1568615"/>
                  <a:ext cx="893792" cy="789832"/>
                  <a:chOff x="5398652" y="1568615"/>
                  <a:chExt cx="1147620" cy="789832"/>
                </a:xfrm>
                <a:grpFill/>
              </p:grpSpPr>
              <p:sp>
                <p:nvSpPr>
                  <p:cNvPr id="158" name="圆角矩形 13"/>
                  <p:cNvSpPr/>
                  <p:nvPr/>
                </p:nvSpPr>
                <p:spPr>
                  <a:xfrm>
                    <a:off x="5398652" y="2030991"/>
                    <a:ext cx="1146276" cy="327456"/>
                  </a:xfrm>
                  <a:prstGeom prst="roundRect">
                    <a:avLst>
                      <a:gd name="adj" fmla="val 13146"/>
                    </a:avLst>
                  </a:prstGeom>
                  <a:grpFill/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59" name="圆角矩形 13"/>
                  <p:cNvSpPr/>
                  <p:nvPr/>
                </p:nvSpPr>
                <p:spPr>
                  <a:xfrm>
                    <a:off x="5398652" y="1568615"/>
                    <a:ext cx="243612" cy="199047"/>
                  </a:xfrm>
                  <a:prstGeom prst="ellipse">
                    <a:avLst/>
                  </a:prstGeom>
                  <a:grpFill/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60" name="圆角矩形 13"/>
                  <p:cNvSpPr/>
                  <p:nvPr/>
                </p:nvSpPr>
                <p:spPr>
                  <a:xfrm>
                    <a:off x="5699988" y="1568615"/>
                    <a:ext cx="243612" cy="199047"/>
                  </a:xfrm>
                  <a:prstGeom prst="ellipse">
                    <a:avLst/>
                  </a:prstGeom>
                  <a:grpFill/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61" name="圆角矩形 13"/>
                  <p:cNvSpPr/>
                  <p:nvPr/>
                </p:nvSpPr>
                <p:spPr>
                  <a:xfrm>
                    <a:off x="6001324" y="1568615"/>
                    <a:ext cx="243612" cy="199047"/>
                  </a:xfrm>
                  <a:prstGeom prst="ellipse">
                    <a:avLst/>
                  </a:prstGeom>
                  <a:grpFill/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62" name="圆角矩形 13"/>
                  <p:cNvSpPr/>
                  <p:nvPr/>
                </p:nvSpPr>
                <p:spPr>
                  <a:xfrm>
                    <a:off x="6302660" y="1568615"/>
                    <a:ext cx="243612" cy="199047"/>
                  </a:xfrm>
                  <a:prstGeom prst="ellipse">
                    <a:avLst/>
                  </a:prstGeom>
                  <a:grpFill/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</p:grpSp>
            <p:grpSp>
              <p:nvGrpSpPr>
                <p:cNvPr id="144" name="组合 143"/>
                <p:cNvGrpSpPr/>
                <p:nvPr/>
              </p:nvGrpSpPr>
              <p:grpSpPr>
                <a:xfrm>
                  <a:off x="6381318" y="2055683"/>
                  <a:ext cx="764844" cy="302764"/>
                  <a:chOff x="5391220" y="3636866"/>
                  <a:chExt cx="603957" cy="302764"/>
                </a:xfrm>
                <a:grpFill/>
              </p:grpSpPr>
              <p:sp>
                <p:nvSpPr>
                  <p:cNvPr id="154" name="圆角矩形 13"/>
                  <p:cNvSpPr/>
                  <p:nvPr/>
                </p:nvSpPr>
                <p:spPr>
                  <a:xfrm flipV="1">
                    <a:off x="5398651" y="3636866"/>
                    <a:ext cx="385314" cy="45719"/>
                  </a:xfrm>
                  <a:prstGeom prst="roundRect">
                    <a:avLst>
                      <a:gd name="adj" fmla="val 13146"/>
                    </a:avLst>
                  </a:prstGeom>
                  <a:grpFill/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55" name="圆角矩形 13"/>
                  <p:cNvSpPr/>
                  <p:nvPr/>
                </p:nvSpPr>
                <p:spPr>
                  <a:xfrm flipV="1">
                    <a:off x="5398650" y="3718762"/>
                    <a:ext cx="596527" cy="45719"/>
                  </a:xfrm>
                  <a:prstGeom prst="roundRect">
                    <a:avLst>
                      <a:gd name="adj" fmla="val 13146"/>
                    </a:avLst>
                  </a:prstGeom>
                  <a:grpFill/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56" name="圆角矩形 13"/>
                  <p:cNvSpPr/>
                  <p:nvPr/>
                </p:nvSpPr>
                <p:spPr>
                  <a:xfrm flipV="1">
                    <a:off x="5398651" y="3805806"/>
                    <a:ext cx="502087" cy="45719"/>
                  </a:xfrm>
                  <a:prstGeom prst="roundRect">
                    <a:avLst>
                      <a:gd name="adj" fmla="val 13146"/>
                    </a:avLst>
                  </a:prstGeom>
                  <a:grpFill/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57" name="圆角矩形 13"/>
                  <p:cNvSpPr/>
                  <p:nvPr/>
                </p:nvSpPr>
                <p:spPr>
                  <a:xfrm flipV="1">
                    <a:off x="5391220" y="3893911"/>
                    <a:ext cx="396923" cy="45719"/>
                  </a:xfrm>
                  <a:prstGeom prst="roundRect">
                    <a:avLst>
                      <a:gd name="adj" fmla="val 13146"/>
                    </a:avLst>
                  </a:prstGeom>
                  <a:grpFill/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</p:grpSp>
            <p:grpSp>
              <p:nvGrpSpPr>
                <p:cNvPr id="145" name="组合 144"/>
                <p:cNvGrpSpPr/>
                <p:nvPr/>
              </p:nvGrpSpPr>
              <p:grpSpPr>
                <a:xfrm>
                  <a:off x="5398496" y="1554238"/>
                  <a:ext cx="1747668" cy="306061"/>
                  <a:chOff x="4615136" y="3636866"/>
                  <a:chExt cx="1380041" cy="306061"/>
                </a:xfrm>
                <a:grpFill/>
              </p:grpSpPr>
              <p:sp>
                <p:nvSpPr>
                  <p:cNvPr id="146" name="圆角矩形 13"/>
                  <p:cNvSpPr/>
                  <p:nvPr/>
                </p:nvSpPr>
                <p:spPr>
                  <a:xfrm flipV="1">
                    <a:off x="5398651" y="3636866"/>
                    <a:ext cx="385314" cy="45719"/>
                  </a:xfrm>
                  <a:prstGeom prst="roundRect">
                    <a:avLst>
                      <a:gd name="adj" fmla="val 13146"/>
                    </a:avLst>
                  </a:prstGeom>
                  <a:grpFill/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47" name="圆角矩形 13"/>
                  <p:cNvSpPr/>
                  <p:nvPr/>
                </p:nvSpPr>
                <p:spPr>
                  <a:xfrm flipV="1">
                    <a:off x="5398650" y="3718762"/>
                    <a:ext cx="596527" cy="45719"/>
                  </a:xfrm>
                  <a:prstGeom prst="roundRect">
                    <a:avLst>
                      <a:gd name="adj" fmla="val 13146"/>
                    </a:avLst>
                  </a:prstGeom>
                  <a:grpFill/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48" name="圆角矩形 13"/>
                  <p:cNvSpPr/>
                  <p:nvPr/>
                </p:nvSpPr>
                <p:spPr>
                  <a:xfrm flipV="1">
                    <a:off x="5398651" y="3805806"/>
                    <a:ext cx="502087" cy="45719"/>
                  </a:xfrm>
                  <a:prstGeom prst="roundRect">
                    <a:avLst>
                      <a:gd name="adj" fmla="val 13146"/>
                    </a:avLst>
                  </a:prstGeom>
                  <a:grpFill/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49" name="圆角矩形 13"/>
                  <p:cNvSpPr/>
                  <p:nvPr/>
                </p:nvSpPr>
                <p:spPr>
                  <a:xfrm flipV="1">
                    <a:off x="5391220" y="3893911"/>
                    <a:ext cx="396923" cy="45719"/>
                  </a:xfrm>
                  <a:prstGeom prst="roundRect">
                    <a:avLst>
                      <a:gd name="adj" fmla="val 13146"/>
                    </a:avLst>
                  </a:prstGeom>
                  <a:grpFill/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50" name="圆角矩形 13"/>
                  <p:cNvSpPr/>
                  <p:nvPr/>
                </p:nvSpPr>
                <p:spPr>
                  <a:xfrm flipV="1">
                    <a:off x="4615136" y="3900404"/>
                    <a:ext cx="149942" cy="42523"/>
                  </a:xfrm>
                  <a:prstGeom prst="roundRect">
                    <a:avLst/>
                  </a:prstGeom>
                  <a:grpFill/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51" name="圆角矩形 13"/>
                  <p:cNvSpPr/>
                  <p:nvPr/>
                </p:nvSpPr>
                <p:spPr>
                  <a:xfrm flipV="1">
                    <a:off x="4800193" y="3900404"/>
                    <a:ext cx="149942" cy="42523"/>
                  </a:xfrm>
                  <a:prstGeom prst="roundRect">
                    <a:avLst/>
                  </a:prstGeom>
                  <a:grpFill/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52" name="圆角矩形 13"/>
                  <p:cNvSpPr/>
                  <p:nvPr/>
                </p:nvSpPr>
                <p:spPr>
                  <a:xfrm flipV="1">
                    <a:off x="4985250" y="3900404"/>
                    <a:ext cx="149942" cy="42523"/>
                  </a:xfrm>
                  <a:prstGeom prst="roundRect">
                    <a:avLst/>
                  </a:prstGeom>
                  <a:grpFill/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53" name="圆角矩形 13"/>
                  <p:cNvSpPr/>
                  <p:nvPr/>
                </p:nvSpPr>
                <p:spPr>
                  <a:xfrm flipV="1">
                    <a:off x="5170306" y="3900404"/>
                    <a:ext cx="149942" cy="42523"/>
                  </a:xfrm>
                  <a:prstGeom prst="roundRect">
                    <a:avLst/>
                  </a:prstGeom>
                  <a:grpFill/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</p:grpSp>
          </p:grpSp>
        </p:grpSp>
        <p:grpSp>
          <p:nvGrpSpPr>
            <p:cNvPr id="102" name="组合 101"/>
            <p:cNvGrpSpPr/>
            <p:nvPr/>
          </p:nvGrpSpPr>
          <p:grpSpPr>
            <a:xfrm>
              <a:off x="8813093" y="3591398"/>
              <a:ext cx="1624839" cy="1005453"/>
              <a:chOff x="10080565" y="-604150"/>
              <a:chExt cx="2227549" cy="1378411"/>
            </a:xfrm>
          </p:grpSpPr>
          <p:sp>
            <p:nvSpPr>
              <p:cNvPr id="127" name="矩形: 圆角 222"/>
              <p:cNvSpPr/>
              <p:nvPr/>
            </p:nvSpPr>
            <p:spPr>
              <a:xfrm>
                <a:off x="10080565" y="-604150"/>
                <a:ext cx="2227549" cy="1378411"/>
              </a:xfrm>
              <a:prstGeom prst="roundRect">
                <a:avLst>
                  <a:gd name="adj" fmla="val 0"/>
                </a:avLst>
              </a:prstGeom>
              <a:solidFill>
                <a:srgbClr val="FFFFFF"/>
              </a:solidFill>
              <a:ln w="28575" cap="flat" cmpd="sng" algn="ctr">
                <a:solidFill>
                  <a:srgbClr val="CC4A4A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defTabSz="914377">
                  <a:defRPr/>
                </a:pPr>
                <a:endParaRPr lang="zh-CN" altLang="en-US" kern="0" dirty="0">
                  <a:solidFill>
                    <a:srgbClr val="44546A">
                      <a:lumMod val="60000"/>
                      <a:lumOff val="40000"/>
                    </a:srgbClr>
                  </a:solidFill>
                </a:endParaRPr>
              </a:p>
            </p:txBody>
          </p:sp>
          <p:grpSp>
            <p:nvGrpSpPr>
              <p:cNvPr id="128" name="组合 127"/>
              <p:cNvGrpSpPr/>
              <p:nvPr/>
            </p:nvGrpSpPr>
            <p:grpSpPr>
              <a:xfrm>
                <a:off x="10269164" y="-345778"/>
                <a:ext cx="1821535" cy="881821"/>
                <a:chOff x="7824351" y="3116333"/>
                <a:chExt cx="1714503" cy="830006"/>
              </a:xfrm>
            </p:grpSpPr>
            <p:grpSp>
              <p:nvGrpSpPr>
                <p:cNvPr id="129" name="组合 128"/>
                <p:cNvGrpSpPr/>
                <p:nvPr/>
              </p:nvGrpSpPr>
              <p:grpSpPr>
                <a:xfrm>
                  <a:off x="7824351" y="3116333"/>
                  <a:ext cx="1659023" cy="685771"/>
                  <a:chOff x="7824355" y="3116331"/>
                  <a:chExt cx="2155352" cy="890932"/>
                </a:xfrm>
              </p:grpSpPr>
              <p:sp>
                <p:nvSpPr>
                  <p:cNvPr id="135" name="六边形 134"/>
                  <p:cNvSpPr/>
                  <p:nvPr/>
                </p:nvSpPr>
                <p:spPr>
                  <a:xfrm>
                    <a:off x="7824355" y="3116332"/>
                    <a:ext cx="479977" cy="413773"/>
                  </a:xfrm>
                  <a:prstGeom prst="hexagon">
                    <a:avLst/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36" name="六边形 135"/>
                  <p:cNvSpPr/>
                  <p:nvPr/>
                </p:nvSpPr>
                <p:spPr>
                  <a:xfrm>
                    <a:off x="8242600" y="3350708"/>
                    <a:ext cx="479977" cy="413773"/>
                  </a:xfrm>
                  <a:prstGeom prst="hexagon">
                    <a:avLst/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37" name="六边形 136"/>
                  <p:cNvSpPr/>
                  <p:nvPr/>
                </p:nvSpPr>
                <p:spPr>
                  <a:xfrm>
                    <a:off x="8652142" y="3116331"/>
                    <a:ext cx="479977" cy="413773"/>
                  </a:xfrm>
                  <a:prstGeom prst="hexagon">
                    <a:avLst/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38" name="六边形 137"/>
                  <p:cNvSpPr/>
                  <p:nvPr/>
                </p:nvSpPr>
                <p:spPr>
                  <a:xfrm>
                    <a:off x="7833058" y="3593491"/>
                    <a:ext cx="479976" cy="413772"/>
                  </a:xfrm>
                  <a:prstGeom prst="hexagon">
                    <a:avLst/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39" name="六边形 138"/>
                  <p:cNvSpPr/>
                  <p:nvPr/>
                </p:nvSpPr>
                <p:spPr>
                  <a:xfrm>
                    <a:off x="9075532" y="3325133"/>
                    <a:ext cx="479977" cy="413773"/>
                  </a:xfrm>
                  <a:prstGeom prst="hexagon">
                    <a:avLst/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40" name="六边形 139"/>
                  <p:cNvSpPr/>
                  <p:nvPr/>
                </p:nvSpPr>
                <p:spPr>
                  <a:xfrm>
                    <a:off x="9499730" y="3117986"/>
                    <a:ext cx="479977" cy="413773"/>
                  </a:xfrm>
                  <a:prstGeom prst="hexagon">
                    <a:avLst/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</p:grpSp>
            <p:grpSp>
              <p:nvGrpSpPr>
                <p:cNvPr id="130" name="组合 129"/>
                <p:cNvGrpSpPr/>
                <p:nvPr/>
              </p:nvGrpSpPr>
              <p:grpSpPr>
                <a:xfrm>
                  <a:off x="7831052" y="3636868"/>
                  <a:ext cx="1707802" cy="309471"/>
                  <a:chOff x="4831017" y="3636868"/>
                  <a:chExt cx="1208170" cy="309471"/>
                </a:xfrm>
              </p:grpSpPr>
              <p:sp>
                <p:nvSpPr>
                  <p:cNvPr id="131" name="圆角矩形 13"/>
                  <p:cNvSpPr/>
                  <p:nvPr/>
                </p:nvSpPr>
                <p:spPr>
                  <a:xfrm flipV="1">
                    <a:off x="5398651" y="3636868"/>
                    <a:ext cx="596523" cy="45719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32" name="圆角矩形 13"/>
                  <p:cNvSpPr/>
                  <p:nvPr/>
                </p:nvSpPr>
                <p:spPr>
                  <a:xfrm flipV="1">
                    <a:off x="5398651" y="3718763"/>
                    <a:ext cx="418743" cy="45719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33" name="圆角矩形 13"/>
                  <p:cNvSpPr/>
                  <p:nvPr/>
                </p:nvSpPr>
                <p:spPr>
                  <a:xfrm flipV="1">
                    <a:off x="5398651" y="3805806"/>
                    <a:ext cx="502087" cy="45719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34" name="圆角矩形 13"/>
                  <p:cNvSpPr/>
                  <p:nvPr/>
                </p:nvSpPr>
                <p:spPr>
                  <a:xfrm flipV="1">
                    <a:off x="4831017" y="3878980"/>
                    <a:ext cx="1208170" cy="67359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</p:grpSp>
          </p:grpSp>
        </p:grpSp>
        <p:grpSp>
          <p:nvGrpSpPr>
            <p:cNvPr id="103" name="组合 102"/>
            <p:cNvGrpSpPr/>
            <p:nvPr/>
          </p:nvGrpSpPr>
          <p:grpSpPr>
            <a:xfrm>
              <a:off x="7129482" y="2500590"/>
              <a:ext cx="1624839" cy="1005453"/>
              <a:chOff x="7528661" y="-621980"/>
              <a:chExt cx="2227549" cy="1378411"/>
            </a:xfrm>
          </p:grpSpPr>
          <p:sp>
            <p:nvSpPr>
              <p:cNvPr id="104" name="矩形: 圆角 220"/>
              <p:cNvSpPr/>
              <p:nvPr/>
            </p:nvSpPr>
            <p:spPr>
              <a:xfrm>
                <a:off x="7528661" y="-621980"/>
                <a:ext cx="2227549" cy="1378411"/>
              </a:xfrm>
              <a:prstGeom prst="roundRect">
                <a:avLst>
                  <a:gd name="adj" fmla="val 0"/>
                </a:avLst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defTabSz="914377">
                  <a:defRPr/>
                </a:pPr>
                <a:endParaRPr lang="zh-CN" altLang="en-US" kern="0" dirty="0">
                  <a:solidFill>
                    <a:srgbClr val="44546A">
                      <a:lumMod val="60000"/>
                      <a:lumOff val="40000"/>
                    </a:srgbClr>
                  </a:solidFill>
                </a:endParaRPr>
              </a:p>
            </p:txBody>
          </p:sp>
          <p:grpSp>
            <p:nvGrpSpPr>
              <p:cNvPr id="105" name="组合 104"/>
              <p:cNvGrpSpPr/>
              <p:nvPr/>
            </p:nvGrpSpPr>
            <p:grpSpPr>
              <a:xfrm>
                <a:off x="7559212" y="-568070"/>
                <a:ext cx="2165599" cy="1169924"/>
                <a:chOff x="2857500" y="4505325"/>
                <a:chExt cx="2038350" cy="1101180"/>
              </a:xfrm>
            </p:grpSpPr>
            <p:sp>
              <p:nvSpPr>
                <p:cNvPr id="106" name="圆角矩形 13"/>
                <p:cNvSpPr/>
                <p:nvPr/>
              </p:nvSpPr>
              <p:spPr>
                <a:xfrm>
                  <a:off x="2857500" y="4505325"/>
                  <a:ext cx="2038350" cy="683215"/>
                </a:xfrm>
                <a:prstGeom prst="roundRect">
                  <a:avLst>
                    <a:gd name="adj" fmla="val 0"/>
                  </a:avLst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107" name="圆角矩形 13"/>
                <p:cNvSpPr/>
                <p:nvPr/>
              </p:nvSpPr>
              <p:spPr>
                <a:xfrm>
                  <a:off x="3438526" y="4690020"/>
                  <a:ext cx="872738" cy="167730"/>
                </a:xfrm>
                <a:prstGeom prst="roundRect">
                  <a:avLst>
                    <a:gd name="adj" fmla="val 22611"/>
                  </a:avLst>
                </a:prstGeom>
                <a:solidFill>
                  <a:srgbClr val="FFFFFF"/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grpSp>
              <p:nvGrpSpPr>
                <p:cNvPr id="108" name="组合 107"/>
                <p:cNvGrpSpPr/>
                <p:nvPr/>
              </p:nvGrpSpPr>
              <p:grpSpPr>
                <a:xfrm>
                  <a:off x="3222240" y="4899570"/>
                  <a:ext cx="1305310" cy="161380"/>
                  <a:chOff x="3438526" y="4899570"/>
                  <a:chExt cx="872738" cy="161380"/>
                </a:xfrm>
              </p:grpSpPr>
              <p:sp>
                <p:nvSpPr>
                  <p:cNvPr id="125" name="圆角矩形 13"/>
                  <p:cNvSpPr/>
                  <p:nvPr/>
                </p:nvSpPr>
                <p:spPr>
                  <a:xfrm>
                    <a:off x="3438526" y="4899570"/>
                    <a:ext cx="872738" cy="59780"/>
                  </a:xfrm>
                  <a:prstGeom prst="roundRect">
                    <a:avLst>
                      <a:gd name="adj" fmla="val 22611"/>
                    </a:avLst>
                  </a:prstGeom>
                  <a:solidFill>
                    <a:srgbClr val="FFFFFF"/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  <p:sp>
                <p:nvSpPr>
                  <p:cNvPr id="126" name="圆角矩形 13"/>
                  <p:cNvSpPr/>
                  <p:nvPr/>
                </p:nvSpPr>
                <p:spPr>
                  <a:xfrm>
                    <a:off x="3438526" y="5001170"/>
                    <a:ext cx="872738" cy="59780"/>
                  </a:xfrm>
                  <a:prstGeom prst="roundRect">
                    <a:avLst>
                      <a:gd name="adj" fmla="val 22611"/>
                    </a:avLst>
                  </a:prstGeom>
                  <a:solidFill>
                    <a:srgbClr val="FFFFFF"/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</a:endParaRPr>
                  </a:p>
                </p:txBody>
              </p:sp>
            </p:grpSp>
            <p:grpSp>
              <p:nvGrpSpPr>
                <p:cNvPr id="109" name="组合 108"/>
                <p:cNvGrpSpPr/>
                <p:nvPr/>
              </p:nvGrpSpPr>
              <p:grpSpPr>
                <a:xfrm>
                  <a:off x="3076645" y="5303743"/>
                  <a:ext cx="1672005" cy="302762"/>
                  <a:chOff x="3076645" y="5303743"/>
                  <a:chExt cx="1803010" cy="302762"/>
                </a:xfrm>
              </p:grpSpPr>
              <p:grpSp>
                <p:nvGrpSpPr>
                  <p:cNvPr id="110" name="组合 109"/>
                  <p:cNvGrpSpPr/>
                  <p:nvPr/>
                </p:nvGrpSpPr>
                <p:grpSpPr>
                  <a:xfrm>
                    <a:off x="3076645" y="5303743"/>
                    <a:ext cx="488560" cy="302762"/>
                    <a:chOff x="5391220" y="3636868"/>
                    <a:chExt cx="603954" cy="302762"/>
                  </a:xfrm>
                </p:grpSpPr>
                <p:sp>
                  <p:nvSpPr>
                    <p:cNvPr id="121" name="圆角矩形 13"/>
                    <p:cNvSpPr/>
                    <p:nvPr/>
                  </p:nvSpPr>
                  <p:spPr>
                    <a:xfrm flipV="1">
                      <a:off x="5398651" y="3636868"/>
                      <a:ext cx="596523" cy="45719"/>
                    </a:xfrm>
                    <a:prstGeom prst="roundRect">
                      <a:avLst>
                        <a:gd name="adj" fmla="val 13146"/>
                      </a:avLst>
                    </a:prstGeom>
                    <a:solidFill>
                      <a:srgbClr val="867D98">
                        <a:lumMod val="20000"/>
                        <a:lumOff val="80000"/>
                      </a:srgbClr>
                    </a:solidFill>
                    <a:ln w="381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defTabSz="914377">
                        <a:defRPr/>
                      </a:pPr>
                      <a:endParaRPr lang="zh-CN" altLang="en-US" kern="0" dirty="0">
                        <a:solidFill>
                          <a:srgbClr val="44546A">
                            <a:lumMod val="60000"/>
                            <a:lumOff val="40000"/>
                          </a:srgbClr>
                        </a:solidFill>
                      </a:endParaRPr>
                    </a:p>
                  </p:txBody>
                </p:sp>
                <p:sp>
                  <p:nvSpPr>
                    <p:cNvPr id="122" name="圆角矩形 13"/>
                    <p:cNvSpPr/>
                    <p:nvPr/>
                  </p:nvSpPr>
                  <p:spPr>
                    <a:xfrm flipV="1">
                      <a:off x="5398651" y="3718763"/>
                      <a:ext cx="418743" cy="45719"/>
                    </a:xfrm>
                    <a:prstGeom prst="roundRect">
                      <a:avLst>
                        <a:gd name="adj" fmla="val 13146"/>
                      </a:avLst>
                    </a:prstGeom>
                    <a:solidFill>
                      <a:srgbClr val="867D98">
                        <a:lumMod val="20000"/>
                        <a:lumOff val="80000"/>
                      </a:srgbClr>
                    </a:solidFill>
                    <a:ln w="381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defTabSz="914377">
                        <a:defRPr/>
                      </a:pPr>
                      <a:endParaRPr lang="zh-CN" altLang="en-US" kern="0" dirty="0">
                        <a:solidFill>
                          <a:srgbClr val="44546A">
                            <a:lumMod val="60000"/>
                            <a:lumOff val="40000"/>
                          </a:srgbClr>
                        </a:solidFill>
                      </a:endParaRPr>
                    </a:p>
                  </p:txBody>
                </p:sp>
                <p:sp>
                  <p:nvSpPr>
                    <p:cNvPr id="123" name="圆角矩形 13"/>
                    <p:cNvSpPr/>
                    <p:nvPr/>
                  </p:nvSpPr>
                  <p:spPr>
                    <a:xfrm flipV="1">
                      <a:off x="5398651" y="3805806"/>
                      <a:ext cx="502087" cy="45719"/>
                    </a:xfrm>
                    <a:prstGeom prst="roundRect">
                      <a:avLst>
                        <a:gd name="adj" fmla="val 13146"/>
                      </a:avLst>
                    </a:prstGeom>
                    <a:solidFill>
                      <a:srgbClr val="867D98">
                        <a:lumMod val="20000"/>
                        <a:lumOff val="80000"/>
                      </a:srgbClr>
                    </a:solidFill>
                    <a:ln w="381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defTabSz="914377">
                        <a:defRPr/>
                      </a:pPr>
                      <a:endParaRPr lang="zh-CN" altLang="en-US" kern="0" dirty="0">
                        <a:solidFill>
                          <a:srgbClr val="44546A">
                            <a:lumMod val="60000"/>
                            <a:lumOff val="40000"/>
                          </a:srgbClr>
                        </a:solidFill>
                      </a:endParaRPr>
                    </a:p>
                  </p:txBody>
                </p:sp>
                <p:sp>
                  <p:nvSpPr>
                    <p:cNvPr id="124" name="圆角矩形 13"/>
                    <p:cNvSpPr/>
                    <p:nvPr/>
                  </p:nvSpPr>
                  <p:spPr>
                    <a:xfrm flipV="1">
                      <a:off x="5391220" y="3893911"/>
                      <a:ext cx="396923" cy="45719"/>
                    </a:xfrm>
                    <a:prstGeom prst="roundRect">
                      <a:avLst>
                        <a:gd name="adj" fmla="val 13146"/>
                      </a:avLst>
                    </a:prstGeom>
                    <a:solidFill>
                      <a:srgbClr val="867D98">
                        <a:lumMod val="20000"/>
                        <a:lumOff val="80000"/>
                      </a:srgbClr>
                    </a:solidFill>
                    <a:ln w="381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defTabSz="914377">
                        <a:defRPr/>
                      </a:pPr>
                      <a:endParaRPr lang="zh-CN" altLang="en-US" kern="0" dirty="0">
                        <a:solidFill>
                          <a:srgbClr val="44546A">
                            <a:lumMod val="60000"/>
                            <a:lumOff val="40000"/>
                          </a:srgbClr>
                        </a:solidFill>
                      </a:endParaRPr>
                    </a:p>
                  </p:txBody>
                </p:sp>
              </p:grpSp>
              <p:grpSp>
                <p:nvGrpSpPr>
                  <p:cNvPr id="111" name="组合 110"/>
                  <p:cNvGrpSpPr/>
                  <p:nvPr/>
                </p:nvGrpSpPr>
                <p:grpSpPr>
                  <a:xfrm>
                    <a:off x="3733870" y="5303743"/>
                    <a:ext cx="488560" cy="302762"/>
                    <a:chOff x="5391220" y="3636868"/>
                    <a:chExt cx="603954" cy="302762"/>
                  </a:xfrm>
                </p:grpSpPr>
                <p:sp>
                  <p:nvSpPr>
                    <p:cNvPr id="117" name="圆角矩形 13"/>
                    <p:cNvSpPr/>
                    <p:nvPr/>
                  </p:nvSpPr>
                  <p:spPr>
                    <a:xfrm flipV="1">
                      <a:off x="5398651" y="3636868"/>
                      <a:ext cx="596523" cy="45719"/>
                    </a:xfrm>
                    <a:prstGeom prst="roundRect">
                      <a:avLst>
                        <a:gd name="adj" fmla="val 13146"/>
                      </a:avLst>
                    </a:prstGeom>
                    <a:solidFill>
                      <a:srgbClr val="867D98">
                        <a:lumMod val="20000"/>
                        <a:lumOff val="80000"/>
                      </a:srgbClr>
                    </a:solidFill>
                    <a:ln w="381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defTabSz="914377">
                        <a:defRPr/>
                      </a:pPr>
                      <a:endParaRPr lang="zh-CN" altLang="en-US" kern="0" dirty="0">
                        <a:solidFill>
                          <a:srgbClr val="44546A">
                            <a:lumMod val="60000"/>
                            <a:lumOff val="40000"/>
                          </a:srgbClr>
                        </a:solidFill>
                      </a:endParaRPr>
                    </a:p>
                  </p:txBody>
                </p:sp>
                <p:sp>
                  <p:nvSpPr>
                    <p:cNvPr id="118" name="圆角矩形 13"/>
                    <p:cNvSpPr/>
                    <p:nvPr/>
                  </p:nvSpPr>
                  <p:spPr>
                    <a:xfrm flipV="1">
                      <a:off x="5398651" y="3718763"/>
                      <a:ext cx="418743" cy="45719"/>
                    </a:xfrm>
                    <a:prstGeom prst="roundRect">
                      <a:avLst>
                        <a:gd name="adj" fmla="val 13146"/>
                      </a:avLst>
                    </a:prstGeom>
                    <a:solidFill>
                      <a:srgbClr val="867D98">
                        <a:lumMod val="20000"/>
                        <a:lumOff val="80000"/>
                      </a:srgbClr>
                    </a:solidFill>
                    <a:ln w="381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defTabSz="914377">
                        <a:defRPr/>
                      </a:pPr>
                      <a:endParaRPr lang="zh-CN" altLang="en-US" kern="0" dirty="0">
                        <a:solidFill>
                          <a:srgbClr val="44546A">
                            <a:lumMod val="60000"/>
                            <a:lumOff val="40000"/>
                          </a:srgbClr>
                        </a:solidFill>
                      </a:endParaRPr>
                    </a:p>
                  </p:txBody>
                </p:sp>
                <p:sp>
                  <p:nvSpPr>
                    <p:cNvPr id="119" name="圆角矩形 13"/>
                    <p:cNvSpPr/>
                    <p:nvPr/>
                  </p:nvSpPr>
                  <p:spPr>
                    <a:xfrm flipV="1">
                      <a:off x="5398651" y="3805806"/>
                      <a:ext cx="502087" cy="45719"/>
                    </a:xfrm>
                    <a:prstGeom prst="roundRect">
                      <a:avLst>
                        <a:gd name="adj" fmla="val 13146"/>
                      </a:avLst>
                    </a:prstGeom>
                    <a:solidFill>
                      <a:srgbClr val="867D98">
                        <a:lumMod val="20000"/>
                        <a:lumOff val="80000"/>
                      </a:srgbClr>
                    </a:solidFill>
                    <a:ln w="381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defTabSz="914377">
                        <a:defRPr/>
                      </a:pPr>
                      <a:endParaRPr lang="zh-CN" altLang="en-US" kern="0" dirty="0">
                        <a:solidFill>
                          <a:srgbClr val="44546A">
                            <a:lumMod val="60000"/>
                            <a:lumOff val="40000"/>
                          </a:srgbClr>
                        </a:solidFill>
                      </a:endParaRPr>
                    </a:p>
                  </p:txBody>
                </p:sp>
                <p:sp>
                  <p:nvSpPr>
                    <p:cNvPr id="120" name="圆角矩形 13"/>
                    <p:cNvSpPr/>
                    <p:nvPr/>
                  </p:nvSpPr>
                  <p:spPr>
                    <a:xfrm flipV="1">
                      <a:off x="5391220" y="3893911"/>
                      <a:ext cx="396923" cy="45719"/>
                    </a:xfrm>
                    <a:prstGeom prst="roundRect">
                      <a:avLst>
                        <a:gd name="adj" fmla="val 13146"/>
                      </a:avLst>
                    </a:prstGeom>
                    <a:solidFill>
                      <a:srgbClr val="867D98">
                        <a:lumMod val="20000"/>
                        <a:lumOff val="80000"/>
                      </a:srgbClr>
                    </a:solidFill>
                    <a:ln w="381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defTabSz="914377">
                        <a:defRPr/>
                      </a:pPr>
                      <a:endParaRPr lang="zh-CN" altLang="en-US" kern="0" dirty="0">
                        <a:solidFill>
                          <a:srgbClr val="44546A">
                            <a:lumMod val="60000"/>
                            <a:lumOff val="40000"/>
                          </a:srgbClr>
                        </a:solidFill>
                      </a:endParaRPr>
                    </a:p>
                  </p:txBody>
                </p:sp>
              </p:grpSp>
              <p:grpSp>
                <p:nvGrpSpPr>
                  <p:cNvPr id="112" name="组合 111"/>
                  <p:cNvGrpSpPr/>
                  <p:nvPr/>
                </p:nvGrpSpPr>
                <p:grpSpPr>
                  <a:xfrm>
                    <a:off x="4391095" y="5303743"/>
                    <a:ext cx="488560" cy="302762"/>
                    <a:chOff x="5391220" y="3636868"/>
                    <a:chExt cx="603954" cy="302762"/>
                  </a:xfrm>
                </p:grpSpPr>
                <p:sp>
                  <p:nvSpPr>
                    <p:cNvPr id="113" name="圆角矩形 13"/>
                    <p:cNvSpPr/>
                    <p:nvPr/>
                  </p:nvSpPr>
                  <p:spPr>
                    <a:xfrm flipV="1">
                      <a:off x="5398651" y="3636868"/>
                      <a:ext cx="596523" cy="45719"/>
                    </a:xfrm>
                    <a:prstGeom prst="roundRect">
                      <a:avLst>
                        <a:gd name="adj" fmla="val 13146"/>
                      </a:avLst>
                    </a:prstGeom>
                    <a:solidFill>
                      <a:srgbClr val="867D98">
                        <a:lumMod val="20000"/>
                        <a:lumOff val="80000"/>
                      </a:srgbClr>
                    </a:solidFill>
                    <a:ln w="381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defTabSz="914377">
                        <a:defRPr/>
                      </a:pPr>
                      <a:endParaRPr lang="zh-CN" altLang="en-US" kern="0" dirty="0">
                        <a:solidFill>
                          <a:srgbClr val="44546A">
                            <a:lumMod val="60000"/>
                            <a:lumOff val="40000"/>
                          </a:srgbClr>
                        </a:solidFill>
                      </a:endParaRPr>
                    </a:p>
                  </p:txBody>
                </p:sp>
                <p:sp>
                  <p:nvSpPr>
                    <p:cNvPr id="114" name="圆角矩形 13"/>
                    <p:cNvSpPr/>
                    <p:nvPr/>
                  </p:nvSpPr>
                  <p:spPr>
                    <a:xfrm flipV="1">
                      <a:off x="5398651" y="3718763"/>
                      <a:ext cx="418743" cy="45719"/>
                    </a:xfrm>
                    <a:prstGeom prst="roundRect">
                      <a:avLst>
                        <a:gd name="adj" fmla="val 13146"/>
                      </a:avLst>
                    </a:prstGeom>
                    <a:solidFill>
                      <a:srgbClr val="867D98">
                        <a:lumMod val="20000"/>
                        <a:lumOff val="80000"/>
                      </a:srgbClr>
                    </a:solidFill>
                    <a:ln w="381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defTabSz="914377">
                        <a:defRPr/>
                      </a:pPr>
                      <a:endParaRPr lang="zh-CN" altLang="en-US" kern="0" dirty="0">
                        <a:solidFill>
                          <a:srgbClr val="44546A">
                            <a:lumMod val="60000"/>
                            <a:lumOff val="40000"/>
                          </a:srgbClr>
                        </a:solidFill>
                      </a:endParaRPr>
                    </a:p>
                  </p:txBody>
                </p:sp>
                <p:sp>
                  <p:nvSpPr>
                    <p:cNvPr id="115" name="圆角矩形 13"/>
                    <p:cNvSpPr/>
                    <p:nvPr/>
                  </p:nvSpPr>
                  <p:spPr>
                    <a:xfrm flipV="1">
                      <a:off x="5398651" y="3805806"/>
                      <a:ext cx="502087" cy="45719"/>
                    </a:xfrm>
                    <a:prstGeom prst="roundRect">
                      <a:avLst>
                        <a:gd name="adj" fmla="val 13146"/>
                      </a:avLst>
                    </a:prstGeom>
                    <a:solidFill>
                      <a:srgbClr val="867D98">
                        <a:lumMod val="20000"/>
                        <a:lumOff val="80000"/>
                      </a:srgbClr>
                    </a:solidFill>
                    <a:ln w="381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defTabSz="914377">
                        <a:defRPr/>
                      </a:pPr>
                      <a:endParaRPr lang="zh-CN" altLang="en-US" kern="0" dirty="0">
                        <a:solidFill>
                          <a:srgbClr val="44546A">
                            <a:lumMod val="60000"/>
                            <a:lumOff val="40000"/>
                          </a:srgbClr>
                        </a:solidFill>
                      </a:endParaRPr>
                    </a:p>
                  </p:txBody>
                </p:sp>
                <p:sp>
                  <p:nvSpPr>
                    <p:cNvPr id="116" name="圆角矩形 13"/>
                    <p:cNvSpPr/>
                    <p:nvPr/>
                  </p:nvSpPr>
                  <p:spPr>
                    <a:xfrm flipV="1">
                      <a:off x="5391220" y="3893911"/>
                      <a:ext cx="396923" cy="45719"/>
                    </a:xfrm>
                    <a:prstGeom prst="roundRect">
                      <a:avLst>
                        <a:gd name="adj" fmla="val 13146"/>
                      </a:avLst>
                    </a:prstGeom>
                    <a:solidFill>
                      <a:srgbClr val="867D98">
                        <a:lumMod val="20000"/>
                        <a:lumOff val="80000"/>
                      </a:srgbClr>
                    </a:solidFill>
                    <a:ln w="381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defTabSz="914377">
                        <a:defRPr/>
                      </a:pPr>
                      <a:endParaRPr lang="zh-CN" altLang="en-US" kern="0" dirty="0">
                        <a:solidFill>
                          <a:srgbClr val="44546A">
                            <a:lumMod val="60000"/>
                            <a:lumOff val="40000"/>
                          </a:srgbClr>
                        </a:solidFill>
                      </a:endParaRPr>
                    </a:p>
                  </p:txBody>
                </p:sp>
              </p:grpSp>
            </p:grpSp>
          </p:grpSp>
        </p:grpSp>
        <p:grpSp>
          <p:nvGrpSpPr>
            <p:cNvPr id="240" name="组合 239"/>
            <p:cNvGrpSpPr/>
            <p:nvPr/>
          </p:nvGrpSpPr>
          <p:grpSpPr>
            <a:xfrm>
              <a:off x="7132217" y="4676913"/>
              <a:ext cx="1623476" cy="1004546"/>
              <a:chOff x="4981478" y="4416941"/>
              <a:chExt cx="2227549" cy="1378411"/>
            </a:xfrm>
          </p:grpSpPr>
          <p:sp>
            <p:nvSpPr>
              <p:cNvPr id="241" name="矩形: 圆角 8"/>
              <p:cNvSpPr/>
              <p:nvPr/>
            </p:nvSpPr>
            <p:spPr>
              <a:xfrm>
                <a:off x="4981478" y="4416941"/>
                <a:ext cx="2227549" cy="1378411"/>
              </a:xfrm>
              <a:prstGeom prst="roundRect">
                <a:avLst>
                  <a:gd name="adj" fmla="val 0"/>
                </a:avLst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endParaRPr lang="zh-CN" altLang="en-US" kern="0" dirty="0">
                  <a:solidFill>
                    <a:srgbClr val="44546A">
                      <a:lumMod val="60000"/>
                      <a:lumOff val="40000"/>
                    </a:srgbClr>
                  </a:solidFill>
                </a:endParaRPr>
              </a:p>
            </p:txBody>
          </p:sp>
          <p:grpSp>
            <p:nvGrpSpPr>
              <p:cNvPr id="242" name="组合 241"/>
              <p:cNvGrpSpPr/>
              <p:nvPr/>
            </p:nvGrpSpPr>
            <p:grpSpPr>
              <a:xfrm>
                <a:off x="5168481" y="4640406"/>
                <a:ext cx="1856603" cy="905125"/>
                <a:chOff x="5400091" y="4685784"/>
                <a:chExt cx="1747511" cy="851941"/>
              </a:xfrm>
            </p:grpSpPr>
            <p:sp>
              <p:nvSpPr>
                <p:cNvPr id="243" name="圆角矩形 13"/>
                <p:cNvSpPr/>
                <p:nvPr/>
              </p:nvSpPr>
              <p:spPr>
                <a:xfrm>
                  <a:off x="5400091" y="4935166"/>
                  <a:ext cx="542161" cy="353177"/>
                </a:xfrm>
                <a:prstGeom prst="roundRect">
                  <a:avLst>
                    <a:gd name="adj" fmla="val 13146"/>
                  </a:avLst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  <a:latin typeface="Arial"/>
                    <a:ea typeface="微软雅黑"/>
                  </a:endParaRPr>
                </a:p>
              </p:txBody>
            </p:sp>
            <p:sp>
              <p:nvSpPr>
                <p:cNvPr id="244" name="圆角矩形 13"/>
                <p:cNvSpPr/>
                <p:nvPr/>
              </p:nvSpPr>
              <p:spPr>
                <a:xfrm>
                  <a:off x="6002766" y="4935166"/>
                  <a:ext cx="542161" cy="353177"/>
                </a:xfrm>
                <a:prstGeom prst="roundRect">
                  <a:avLst>
                    <a:gd name="adj" fmla="val 13146"/>
                  </a:avLst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  <a:latin typeface="Arial"/>
                    <a:ea typeface="微软雅黑"/>
                  </a:endParaRPr>
                </a:p>
              </p:txBody>
            </p:sp>
            <p:sp>
              <p:nvSpPr>
                <p:cNvPr id="245" name="圆角矩形 13"/>
                <p:cNvSpPr/>
                <p:nvPr/>
              </p:nvSpPr>
              <p:spPr>
                <a:xfrm>
                  <a:off x="6605441" y="4935166"/>
                  <a:ext cx="542161" cy="353177"/>
                </a:xfrm>
                <a:prstGeom prst="roundRect">
                  <a:avLst>
                    <a:gd name="adj" fmla="val 13146"/>
                  </a:avLst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  <a:latin typeface="Arial"/>
                    <a:ea typeface="微软雅黑"/>
                  </a:endParaRPr>
                </a:p>
              </p:txBody>
            </p:sp>
            <p:sp>
              <p:nvSpPr>
                <p:cNvPr id="246" name="圆角矩形 245"/>
                <p:cNvSpPr/>
                <p:nvPr/>
              </p:nvSpPr>
              <p:spPr>
                <a:xfrm>
                  <a:off x="5400091" y="4685784"/>
                  <a:ext cx="1747511" cy="152087"/>
                </a:xfrm>
                <a:prstGeom prst="roundRect">
                  <a:avLst>
                    <a:gd name="adj" fmla="val 13146"/>
                  </a:avLst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  <a:latin typeface="Arial"/>
                    <a:ea typeface="微软雅黑"/>
                  </a:endParaRPr>
                </a:p>
              </p:txBody>
            </p:sp>
            <p:sp>
              <p:nvSpPr>
                <p:cNvPr id="247" name="圆角矩形 13"/>
                <p:cNvSpPr/>
                <p:nvPr/>
              </p:nvSpPr>
              <p:spPr>
                <a:xfrm>
                  <a:off x="5400091" y="5385638"/>
                  <a:ext cx="1747511" cy="152087"/>
                </a:xfrm>
                <a:prstGeom prst="roundRect">
                  <a:avLst>
                    <a:gd name="adj" fmla="val 13146"/>
                  </a:avLst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  <a:latin typeface="Arial"/>
                    <a:ea typeface="微软雅黑"/>
                  </a:endParaRPr>
                </a:p>
              </p:txBody>
            </p:sp>
          </p:grpSp>
        </p:grpSp>
        <p:grpSp>
          <p:nvGrpSpPr>
            <p:cNvPr id="248" name="组合 247"/>
            <p:cNvGrpSpPr/>
            <p:nvPr/>
          </p:nvGrpSpPr>
          <p:grpSpPr>
            <a:xfrm>
              <a:off x="8815062" y="5750806"/>
              <a:ext cx="1623476" cy="1004546"/>
              <a:chOff x="7528661" y="6101571"/>
              <a:chExt cx="2227549" cy="1378411"/>
            </a:xfrm>
          </p:grpSpPr>
          <p:sp>
            <p:nvSpPr>
              <p:cNvPr id="249" name="矩形: 圆角 225"/>
              <p:cNvSpPr/>
              <p:nvPr/>
            </p:nvSpPr>
            <p:spPr>
              <a:xfrm>
                <a:off x="7528661" y="6101571"/>
                <a:ext cx="2227549" cy="1378411"/>
              </a:xfrm>
              <a:prstGeom prst="roundRect">
                <a:avLst>
                  <a:gd name="adj" fmla="val 0"/>
                </a:avLst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endParaRPr lang="zh-CN" altLang="en-US" kern="0" dirty="0">
                  <a:solidFill>
                    <a:srgbClr val="44546A">
                      <a:lumMod val="60000"/>
                      <a:lumOff val="40000"/>
                    </a:srgbClr>
                  </a:solidFill>
                </a:endParaRPr>
              </a:p>
            </p:txBody>
          </p:sp>
          <p:grpSp>
            <p:nvGrpSpPr>
              <p:cNvPr id="250" name="组合 249"/>
              <p:cNvGrpSpPr/>
              <p:nvPr/>
            </p:nvGrpSpPr>
            <p:grpSpPr>
              <a:xfrm>
                <a:off x="7792039" y="6315774"/>
                <a:ext cx="1684789" cy="966521"/>
                <a:chOff x="5447603" y="4660900"/>
                <a:chExt cx="1585793" cy="909730"/>
              </a:xfrm>
            </p:grpSpPr>
            <p:grpSp>
              <p:nvGrpSpPr>
                <p:cNvPr id="251" name="组合 250"/>
                <p:cNvGrpSpPr/>
                <p:nvPr/>
              </p:nvGrpSpPr>
              <p:grpSpPr>
                <a:xfrm>
                  <a:off x="5447603" y="4660900"/>
                  <a:ext cx="1585793" cy="909730"/>
                  <a:chOff x="2974312" y="3143456"/>
                  <a:chExt cx="8280835" cy="5557881"/>
                </a:xfrm>
                <a:solidFill>
                  <a:srgbClr val="FFFFFF"/>
                </a:solidFill>
              </p:grpSpPr>
              <p:sp>
                <p:nvSpPr>
                  <p:cNvPr id="269" name="自由: 形状 487"/>
                  <p:cNvSpPr/>
                  <p:nvPr/>
                </p:nvSpPr>
                <p:spPr>
                  <a:xfrm>
                    <a:off x="7388104" y="6196368"/>
                    <a:ext cx="3867039" cy="2504969"/>
                  </a:xfrm>
                  <a:custGeom>
                    <a:avLst/>
                    <a:gdLst>
                      <a:gd name="connsiteX0" fmla="*/ 0 w 2676821"/>
                      <a:gd name="connsiteY0" fmla="*/ 173397 h 1733973"/>
                      <a:gd name="connsiteX1" fmla="*/ 173397 w 2676821"/>
                      <a:gd name="connsiteY1" fmla="*/ 0 h 1733973"/>
                      <a:gd name="connsiteX2" fmla="*/ 2503424 w 2676821"/>
                      <a:gd name="connsiteY2" fmla="*/ 0 h 1733973"/>
                      <a:gd name="connsiteX3" fmla="*/ 2676821 w 2676821"/>
                      <a:gd name="connsiteY3" fmla="*/ 173397 h 1733973"/>
                      <a:gd name="connsiteX4" fmla="*/ 2676821 w 2676821"/>
                      <a:gd name="connsiteY4" fmla="*/ 1560576 h 1733973"/>
                      <a:gd name="connsiteX5" fmla="*/ 2503424 w 2676821"/>
                      <a:gd name="connsiteY5" fmla="*/ 1733973 h 1733973"/>
                      <a:gd name="connsiteX6" fmla="*/ 173397 w 2676821"/>
                      <a:gd name="connsiteY6" fmla="*/ 1733973 h 1733973"/>
                      <a:gd name="connsiteX7" fmla="*/ 0 w 2676821"/>
                      <a:gd name="connsiteY7" fmla="*/ 1560576 h 1733973"/>
                      <a:gd name="connsiteX8" fmla="*/ 0 w 2676821"/>
                      <a:gd name="connsiteY8" fmla="*/ 173397 h 173397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676821" h="1733973">
                        <a:moveTo>
                          <a:pt x="0" y="173397"/>
                        </a:moveTo>
                        <a:cubicBezTo>
                          <a:pt x="0" y="77632"/>
                          <a:pt x="77632" y="0"/>
                          <a:pt x="173397" y="0"/>
                        </a:cubicBezTo>
                        <a:lnTo>
                          <a:pt x="2503424" y="0"/>
                        </a:lnTo>
                        <a:cubicBezTo>
                          <a:pt x="2599189" y="0"/>
                          <a:pt x="2676821" y="77632"/>
                          <a:pt x="2676821" y="173397"/>
                        </a:cubicBezTo>
                        <a:lnTo>
                          <a:pt x="2676821" y="1560576"/>
                        </a:lnTo>
                        <a:cubicBezTo>
                          <a:pt x="2676821" y="1656341"/>
                          <a:pt x="2599189" y="1733973"/>
                          <a:pt x="2503424" y="1733973"/>
                        </a:cubicBezTo>
                        <a:lnTo>
                          <a:pt x="173397" y="1733973"/>
                        </a:lnTo>
                        <a:cubicBezTo>
                          <a:pt x="77632" y="1733973"/>
                          <a:pt x="0" y="1656341"/>
                          <a:pt x="0" y="1560576"/>
                        </a:cubicBezTo>
                        <a:lnTo>
                          <a:pt x="0" y="173397"/>
                        </a:lnTo>
                        <a:close/>
                      </a:path>
                    </a:pathLst>
                  </a:custGeom>
                  <a:grpFill/>
                  <a:ln w="38100" cap="flat" cmpd="sng" algn="ctr">
                    <a:solidFill>
                      <a:srgbClr val="867D98">
                        <a:lumMod val="20000"/>
                        <a:lumOff val="80000"/>
                      </a:srgbClr>
                    </a:solidFill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lvl="1" defTabSz="914377">
                      <a:defRPr/>
                    </a:pPr>
                    <a:endParaRPr lang="zh-CN" altLang="en-US" kern="0">
                      <a:solidFill>
                        <a:srgbClr val="FFFFFF"/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270" name="自由: 形状 488"/>
                  <p:cNvSpPr/>
                  <p:nvPr/>
                </p:nvSpPr>
                <p:spPr>
                  <a:xfrm>
                    <a:off x="3020657" y="6196368"/>
                    <a:ext cx="3867039" cy="2504969"/>
                  </a:xfrm>
                  <a:custGeom>
                    <a:avLst/>
                    <a:gdLst>
                      <a:gd name="connsiteX0" fmla="*/ 0 w 2676821"/>
                      <a:gd name="connsiteY0" fmla="*/ 173397 h 1733973"/>
                      <a:gd name="connsiteX1" fmla="*/ 173397 w 2676821"/>
                      <a:gd name="connsiteY1" fmla="*/ 0 h 1733973"/>
                      <a:gd name="connsiteX2" fmla="*/ 2503424 w 2676821"/>
                      <a:gd name="connsiteY2" fmla="*/ 0 h 1733973"/>
                      <a:gd name="connsiteX3" fmla="*/ 2676821 w 2676821"/>
                      <a:gd name="connsiteY3" fmla="*/ 173397 h 1733973"/>
                      <a:gd name="connsiteX4" fmla="*/ 2676821 w 2676821"/>
                      <a:gd name="connsiteY4" fmla="*/ 1560576 h 1733973"/>
                      <a:gd name="connsiteX5" fmla="*/ 2503424 w 2676821"/>
                      <a:gd name="connsiteY5" fmla="*/ 1733973 h 1733973"/>
                      <a:gd name="connsiteX6" fmla="*/ 173397 w 2676821"/>
                      <a:gd name="connsiteY6" fmla="*/ 1733973 h 1733973"/>
                      <a:gd name="connsiteX7" fmla="*/ 0 w 2676821"/>
                      <a:gd name="connsiteY7" fmla="*/ 1560576 h 1733973"/>
                      <a:gd name="connsiteX8" fmla="*/ 0 w 2676821"/>
                      <a:gd name="connsiteY8" fmla="*/ 173397 h 173397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676821" h="1733973">
                        <a:moveTo>
                          <a:pt x="0" y="173397"/>
                        </a:moveTo>
                        <a:cubicBezTo>
                          <a:pt x="0" y="77632"/>
                          <a:pt x="77632" y="0"/>
                          <a:pt x="173397" y="0"/>
                        </a:cubicBezTo>
                        <a:lnTo>
                          <a:pt x="2503424" y="0"/>
                        </a:lnTo>
                        <a:cubicBezTo>
                          <a:pt x="2599189" y="0"/>
                          <a:pt x="2676821" y="77632"/>
                          <a:pt x="2676821" y="173397"/>
                        </a:cubicBezTo>
                        <a:lnTo>
                          <a:pt x="2676821" y="1560576"/>
                        </a:lnTo>
                        <a:cubicBezTo>
                          <a:pt x="2676821" y="1656341"/>
                          <a:pt x="2599189" y="1733973"/>
                          <a:pt x="2503424" y="1733973"/>
                        </a:cubicBezTo>
                        <a:lnTo>
                          <a:pt x="173397" y="1733973"/>
                        </a:lnTo>
                        <a:cubicBezTo>
                          <a:pt x="77632" y="1733973"/>
                          <a:pt x="0" y="1656341"/>
                          <a:pt x="0" y="1560576"/>
                        </a:cubicBezTo>
                        <a:lnTo>
                          <a:pt x="0" y="173397"/>
                        </a:lnTo>
                        <a:close/>
                      </a:path>
                    </a:pathLst>
                  </a:custGeom>
                  <a:grpFill/>
                  <a:ln w="38100" cap="flat" cmpd="sng" algn="ctr">
                    <a:solidFill>
                      <a:srgbClr val="867D98">
                        <a:lumMod val="20000"/>
                        <a:lumOff val="80000"/>
                      </a:srgbClr>
                    </a:solidFill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lvl="1" defTabSz="914377">
                      <a:defRPr/>
                    </a:pPr>
                    <a:endParaRPr lang="zh-CN" altLang="en-US" kern="0">
                      <a:solidFill>
                        <a:srgbClr val="FFFFFF"/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271" name="矩形: 圆角 489"/>
                  <p:cNvSpPr/>
                  <p:nvPr/>
                </p:nvSpPr>
                <p:spPr>
                  <a:xfrm>
                    <a:off x="2974312" y="3143456"/>
                    <a:ext cx="8280835" cy="2504969"/>
                  </a:xfrm>
                  <a:prstGeom prst="roundRect">
                    <a:avLst/>
                  </a:prstGeom>
                  <a:grpFill/>
                  <a:ln w="38100" cap="flat" cmpd="sng" algn="ctr">
                    <a:solidFill>
                      <a:srgbClr val="867D98">
                        <a:lumMod val="20000"/>
                        <a:lumOff val="80000"/>
                      </a:srgbClr>
                    </a:solidFill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lvl="1" defTabSz="914377">
                      <a:defRPr/>
                    </a:pPr>
                    <a:endParaRPr lang="zh-CN" altLang="en-US" kern="0">
                      <a:solidFill>
                        <a:srgbClr val="FFFFFF"/>
                      </a:solidFill>
                      <a:latin typeface="Arial"/>
                      <a:ea typeface="微软雅黑"/>
                    </a:endParaRPr>
                  </a:p>
                </p:txBody>
              </p:sp>
            </p:grpSp>
            <p:grpSp>
              <p:nvGrpSpPr>
                <p:cNvPr id="252" name="组合 251"/>
                <p:cNvGrpSpPr/>
                <p:nvPr/>
              </p:nvGrpSpPr>
              <p:grpSpPr>
                <a:xfrm>
                  <a:off x="5873171" y="4752393"/>
                  <a:ext cx="743530" cy="743528"/>
                  <a:chOff x="5785244" y="4664463"/>
                  <a:chExt cx="919391" cy="919388"/>
                </a:xfrm>
              </p:grpSpPr>
              <p:sp>
                <p:nvSpPr>
                  <p:cNvPr id="265" name="自由: 形状 483"/>
                  <p:cNvSpPr/>
                  <p:nvPr/>
                </p:nvSpPr>
                <p:spPr>
                  <a:xfrm>
                    <a:off x="5785245" y="4664463"/>
                    <a:ext cx="449318" cy="449317"/>
                  </a:xfrm>
                  <a:custGeom>
                    <a:avLst/>
                    <a:gdLst>
                      <a:gd name="connsiteX0" fmla="*/ 0 w 2346282"/>
                      <a:gd name="connsiteY0" fmla="*/ 2346282 h 2346282"/>
                      <a:gd name="connsiteX1" fmla="*/ 2346282 w 2346282"/>
                      <a:gd name="connsiteY1" fmla="*/ 0 h 2346282"/>
                      <a:gd name="connsiteX2" fmla="*/ 2346282 w 2346282"/>
                      <a:gd name="connsiteY2" fmla="*/ 2346282 h 2346282"/>
                      <a:gd name="connsiteX3" fmla="*/ 0 w 2346282"/>
                      <a:gd name="connsiteY3" fmla="*/ 2346282 h 23462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346282" h="2346282">
                        <a:moveTo>
                          <a:pt x="0" y="2346282"/>
                        </a:moveTo>
                        <a:cubicBezTo>
                          <a:pt x="0" y="1050466"/>
                          <a:pt x="1050466" y="0"/>
                          <a:pt x="2346282" y="0"/>
                        </a:cubicBezTo>
                        <a:lnTo>
                          <a:pt x="2346282" y="2346282"/>
                        </a:lnTo>
                        <a:lnTo>
                          <a:pt x="0" y="2346282"/>
                        </a:lnTo>
                        <a:close/>
                      </a:path>
                    </a:pathLst>
                  </a:cu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266" name="自由: 形状 484"/>
                  <p:cNvSpPr/>
                  <p:nvPr/>
                </p:nvSpPr>
                <p:spPr>
                  <a:xfrm>
                    <a:off x="6255317" y="4664463"/>
                    <a:ext cx="449318" cy="449317"/>
                  </a:xfrm>
                  <a:custGeom>
                    <a:avLst/>
                    <a:gdLst>
                      <a:gd name="connsiteX0" fmla="*/ 0 w 2346282"/>
                      <a:gd name="connsiteY0" fmla="*/ 2346282 h 2346282"/>
                      <a:gd name="connsiteX1" fmla="*/ 2346282 w 2346282"/>
                      <a:gd name="connsiteY1" fmla="*/ 0 h 2346282"/>
                      <a:gd name="connsiteX2" fmla="*/ 2346282 w 2346282"/>
                      <a:gd name="connsiteY2" fmla="*/ 2346282 h 2346282"/>
                      <a:gd name="connsiteX3" fmla="*/ 0 w 2346282"/>
                      <a:gd name="connsiteY3" fmla="*/ 2346282 h 23462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346282" h="2346282">
                        <a:moveTo>
                          <a:pt x="0" y="0"/>
                        </a:moveTo>
                        <a:cubicBezTo>
                          <a:pt x="1295816" y="0"/>
                          <a:pt x="2346282" y="1050466"/>
                          <a:pt x="2346282" y="2346282"/>
                        </a:cubicBezTo>
                        <a:lnTo>
                          <a:pt x="0" y="234628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267" name="自由: 形状 485"/>
                  <p:cNvSpPr/>
                  <p:nvPr/>
                </p:nvSpPr>
                <p:spPr>
                  <a:xfrm>
                    <a:off x="6255316" y="5134534"/>
                    <a:ext cx="449318" cy="449317"/>
                  </a:xfrm>
                  <a:custGeom>
                    <a:avLst/>
                    <a:gdLst>
                      <a:gd name="connsiteX0" fmla="*/ 0 w 2346282"/>
                      <a:gd name="connsiteY0" fmla="*/ 2346282 h 2346282"/>
                      <a:gd name="connsiteX1" fmla="*/ 2346282 w 2346282"/>
                      <a:gd name="connsiteY1" fmla="*/ 0 h 2346282"/>
                      <a:gd name="connsiteX2" fmla="*/ 2346282 w 2346282"/>
                      <a:gd name="connsiteY2" fmla="*/ 2346282 h 2346282"/>
                      <a:gd name="connsiteX3" fmla="*/ 0 w 2346282"/>
                      <a:gd name="connsiteY3" fmla="*/ 2346282 h 23462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346282" h="2346282">
                        <a:moveTo>
                          <a:pt x="2346282" y="0"/>
                        </a:moveTo>
                        <a:cubicBezTo>
                          <a:pt x="2346282" y="1295816"/>
                          <a:pt x="1295816" y="2346282"/>
                          <a:pt x="0" y="2346282"/>
                        </a:cubicBezTo>
                        <a:lnTo>
                          <a:pt x="0" y="0"/>
                        </a:lnTo>
                        <a:lnTo>
                          <a:pt x="2346282" y="0"/>
                        </a:lnTo>
                        <a:close/>
                      </a:path>
                    </a:pathLst>
                  </a:cu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268" name="自由: 形状 486"/>
                  <p:cNvSpPr/>
                  <p:nvPr/>
                </p:nvSpPr>
                <p:spPr>
                  <a:xfrm>
                    <a:off x="5785244" y="5134534"/>
                    <a:ext cx="449317" cy="449317"/>
                  </a:xfrm>
                  <a:custGeom>
                    <a:avLst/>
                    <a:gdLst>
                      <a:gd name="connsiteX0" fmla="*/ 0 w 2346282"/>
                      <a:gd name="connsiteY0" fmla="*/ 2346282 h 2346282"/>
                      <a:gd name="connsiteX1" fmla="*/ 2346282 w 2346282"/>
                      <a:gd name="connsiteY1" fmla="*/ 0 h 2346282"/>
                      <a:gd name="connsiteX2" fmla="*/ 2346282 w 2346282"/>
                      <a:gd name="connsiteY2" fmla="*/ 2346282 h 2346282"/>
                      <a:gd name="connsiteX3" fmla="*/ 0 w 2346282"/>
                      <a:gd name="connsiteY3" fmla="*/ 2346282 h 23462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346282" h="2346282">
                        <a:moveTo>
                          <a:pt x="2346282" y="2346282"/>
                        </a:moveTo>
                        <a:cubicBezTo>
                          <a:pt x="1050466" y="2346282"/>
                          <a:pt x="0" y="1295816"/>
                          <a:pt x="0" y="0"/>
                        </a:cubicBezTo>
                        <a:lnTo>
                          <a:pt x="2346282" y="0"/>
                        </a:lnTo>
                        <a:lnTo>
                          <a:pt x="2346282" y="2346282"/>
                        </a:lnTo>
                        <a:close/>
                      </a:path>
                    </a:pathLst>
                  </a:cu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</p:grpSp>
            <p:grpSp>
              <p:nvGrpSpPr>
                <p:cNvPr id="253" name="组合 252"/>
                <p:cNvGrpSpPr/>
                <p:nvPr/>
              </p:nvGrpSpPr>
              <p:grpSpPr>
                <a:xfrm>
                  <a:off x="5527790" y="4762606"/>
                  <a:ext cx="424498" cy="700374"/>
                  <a:chOff x="5527790" y="4241842"/>
                  <a:chExt cx="424498" cy="700374"/>
                </a:xfrm>
              </p:grpSpPr>
              <p:sp>
                <p:nvSpPr>
                  <p:cNvPr id="262" name="圆角矩形 13"/>
                  <p:cNvSpPr/>
                  <p:nvPr/>
                </p:nvSpPr>
                <p:spPr>
                  <a:xfrm flipV="1">
                    <a:off x="5527791" y="4735608"/>
                    <a:ext cx="289075" cy="45719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263" name="圆角矩形 13"/>
                  <p:cNvSpPr/>
                  <p:nvPr/>
                </p:nvSpPr>
                <p:spPr>
                  <a:xfrm flipV="1">
                    <a:off x="5527791" y="4815749"/>
                    <a:ext cx="249552" cy="45719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264" name="圆角矩形 13"/>
                  <p:cNvSpPr/>
                  <p:nvPr/>
                </p:nvSpPr>
                <p:spPr>
                  <a:xfrm flipV="1">
                    <a:off x="5527790" y="4896497"/>
                    <a:ext cx="424498" cy="45719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327" name="圆角矩形 13"/>
                  <p:cNvSpPr/>
                  <p:nvPr/>
                </p:nvSpPr>
                <p:spPr>
                  <a:xfrm flipV="1">
                    <a:off x="5527790" y="4241842"/>
                    <a:ext cx="418435" cy="45719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328" name="圆角矩形 13"/>
                  <p:cNvSpPr/>
                  <p:nvPr/>
                </p:nvSpPr>
                <p:spPr>
                  <a:xfrm flipV="1">
                    <a:off x="5527791" y="4321982"/>
                    <a:ext cx="249552" cy="45719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329" name="圆角矩形 13"/>
                  <p:cNvSpPr/>
                  <p:nvPr/>
                </p:nvSpPr>
                <p:spPr>
                  <a:xfrm flipV="1">
                    <a:off x="5527790" y="4402730"/>
                    <a:ext cx="232464" cy="45719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</p:grpSp>
            <p:grpSp>
              <p:nvGrpSpPr>
                <p:cNvPr id="254" name="组合 253"/>
                <p:cNvGrpSpPr/>
                <p:nvPr/>
              </p:nvGrpSpPr>
              <p:grpSpPr>
                <a:xfrm flipH="1">
                  <a:off x="6581925" y="4762606"/>
                  <a:ext cx="364391" cy="206608"/>
                  <a:chOff x="5527790" y="4735609"/>
                  <a:chExt cx="364391" cy="206608"/>
                </a:xfrm>
              </p:grpSpPr>
              <p:sp>
                <p:nvSpPr>
                  <p:cNvPr id="259" name="圆角矩形 13"/>
                  <p:cNvSpPr/>
                  <p:nvPr/>
                </p:nvSpPr>
                <p:spPr>
                  <a:xfrm flipV="1">
                    <a:off x="5527791" y="4735609"/>
                    <a:ext cx="364390" cy="45719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260" name="圆角矩形 13"/>
                  <p:cNvSpPr/>
                  <p:nvPr/>
                </p:nvSpPr>
                <p:spPr>
                  <a:xfrm flipV="1">
                    <a:off x="5527791" y="4815749"/>
                    <a:ext cx="249552" cy="45719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261" name="圆角矩形 13"/>
                  <p:cNvSpPr/>
                  <p:nvPr/>
                </p:nvSpPr>
                <p:spPr>
                  <a:xfrm flipV="1">
                    <a:off x="5527790" y="4896498"/>
                    <a:ext cx="305859" cy="45719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</p:grpSp>
            <p:grpSp>
              <p:nvGrpSpPr>
                <p:cNvPr id="255" name="组合 254"/>
                <p:cNvGrpSpPr/>
                <p:nvPr/>
              </p:nvGrpSpPr>
              <p:grpSpPr>
                <a:xfrm flipH="1">
                  <a:off x="6633484" y="5256372"/>
                  <a:ext cx="312832" cy="206607"/>
                  <a:chOff x="5527790" y="4735608"/>
                  <a:chExt cx="312832" cy="206607"/>
                </a:xfrm>
              </p:grpSpPr>
              <p:sp>
                <p:nvSpPr>
                  <p:cNvPr id="256" name="圆角矩形 13"/>
                  <p:cNvSpPr/>
                  <p:nvPr/>
                </p:nvSpPr>
                <p:spPr>
                  <a:xfrm flipV="1">
                    <a:off x="5527791" y="4735608"/>
                    <a:ext cx="289075" cy="45719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257" name="圆角矩形 13"/>
                  <p:cNvSpPr/>
                  <p:nvPr/>
                </p:nvSpPr>
                <p:spPr>
                  <a:xfrm flipV="1">
                    <a:off x="5527791" y="4815749"/>
                    <a:ext cx="249552" cy="45719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258" name="圆角矩形 13"/>
                  <p:cNvSpPr/>
                  <p:nvPr/>
                </p:nvSpPr>
                <p:spPr>
                  <a:xfrm flipV="1">
                    <a:off x="5527790" y="4896496"/>
                    <a:ext cx="312832" cy="45719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</p:grpSp>
          </p:grpSp>
        </p:grpSp>
        <p:grpSp>
          <p:nvGrpSpPr>
            <p:cNvPr id="272" name="组合 271"/>
            <p:cNvGrpSpPr/>
            <p:nvPr/>
          </p:nvGrpSpPr>
          <p:grpSpPr>
            <a:xfrm>
              <a:off x="8815062" y="4676913"/>
              <a:ext cx="1623476" cy="1004546"/>
              <a:chOff x="10080565" y="4390379"/>
              <a:chExt cx="2227549" cy="1378411"/>
            </a:xfrm>
          </p:grpSpPr>
          <p:sp>
            <p:nvSpPr>
              <p:cNvPr id="273" name="矩形: 圆角 216"/>
              <p:cNvSpPr/>
              <p:nvPr/>
            </p:nvSpPr>
            <p:spPr>
              <a:xfrm>
                <a:off x="10080565" y="4390379"/>
                <a:ext cx="2227549" cy="1378411"/>
              </a:xfrm>
              <a:prstGeom prst="roundRect">
                <a:avLst>
                  <a:gd name="adj" fmla="val 0"/>
                </a:avLst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endParaRPr lang="zh-CN" altLang="en-US" kern="0" dirty="0">
                  <a:solidFill>
                    <a:srgbClr val="44546A">
                      <a:lumMod val="60000"/>
                      <a:lumOff val="40000"/>
                    </a:srgbClr>
                  </a:solidFill>
                </a:endParaRPr>
              </a:p>
            </p:txBody>
          </p:sp>
          <p:grpSp>
            <p:nvGrpSpPr>
              <p:cNvPr id="274" name="组合 273"/>
              <p:cNvGrpSpPr/>
              <p:nvPr/>
            </p:nvGrpSpPr>
            <p:grpSpPr>
              <a:xfrm>
                <a:off x="10288768" y="4640405"/>
                <a:ext cx="1856603" cy="911561"/>
                <a:chOff x="10338974" y="4654911"/>
                <a:chExt cx="1878835" cy="922477"/>
              </a:xfrm>
            </p:grpSpPr>
            <p:grpSp>
              <p:nvGrpSpPr>
                <p:cNvPr id="275" name="组合 274"/>
                <p:cNvGrpSpPr/>
                <p:nvPr/>
              </p:nvGrpSpPr>
              <p:grpSpPr>
                <a:xfrm>
                  <a:off x="10338974" y="4654911"/>
                  <a:ext cx="1878835" cy="922477"/>
                  <a:chOff x="5400091" y="4685784"/>
                  <a:chExt cx="1747511" cy="857999"/>
                </a:xfrm>
              </p:grpSpPr>
              <p:sp>
                <p:nvSpPr>
                  <p:cNvPr id="286" name="圆角矩形 13"/>
                  <p:cNvSpPr/>
                  <p:nvPr/>
                </p:nvSpPr>
                <p:spPr>
                  <a:xfrm>
                    <a:off x="6002766" y="4935166"/>
                    <a:ext cx="542161" cy="353177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287" name="圆角矩形 13"/>
                  <p:cNvSpPr/>
                  <p:nvPr/>
                </p:nvSpPr>
                <p:spPr>
                  <a:xfrm>
                    <a:off x="5400091" y="4685784"/>
                    <a:ext cx="1747511" cy="152087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288" name="圆角矩形 13"/>
                  <p:cNvSpPr/>
                  <p:nvPr/>
                </p:nvSpPr>
                <p:spPr>
                  <a:xfrm>
                    <a:off x="5400091" y="5385638"/>
                    <a:ext cx="1747511" cy="158145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</p:grpSp>
            <p:grpSp>
              <p:nvGrpSpPr>
                <p:cNvPr id="276" name="组合 275"/>
                <p:cNvGrpSpPr/>
                <p:nvPr/>
              </p:nvGrpSpPr>
              <p:grpSpPr>
                <a:xfrm>
                  <a:off x="10350972" y="4962217"/>
                  <a:ext cx="458354" cy="325516"/>
                  <a:chOff x="6364739" y="1979561"/>
                  <a:chExt cx="822321" cy="325516"/>
                </a:xfrm>
              </p:grpSpPr>
              <p:sp>
                <p:nvSpPr>
                  <p:cNvPr id="282" name="圆角矩形 13"/>
                  <p:cNvSpPr/>
                  <p:nvPr/>
                </p:nvSpPr>
                <p:spPr>
                  <a:xfrm flipV="1">
                    <a:off x="6374857" y="1979561"/>
                    <a:ext cx="524626" cy="49155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283" name="圆角矩形 13"/>
                  <p:cNvSpPr/>
                  <p:nvPr/>
                </p:nvSpPr>
                <p:spPr>
                  <a:xfrm flipV="1">
                    <a:off x="6374855" y="2067611"/>
                    <a:ext cx="812205" cy="49155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284" name="圆角矩形 13"/>
                  <p:cNvSpPr/>
                  <p:nvPr/>
                </p:nvSpPr>
                <p:spPr>
                  <a:xfrm flipV="1">
                    <a:off x="6374857" y="2161196"/>
                    <a:ext cx="683619" cy="49155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285" name="圆角矩形 13"/>
                  <p:cNvSpPr/>
                  <p:nvPr/>
                </p:nvSpPr>
                <p:spPr>
                  <a:xfrm flipV="1">
                    <a:off x="6364739" y="2255922"/>
                    <a:ext cx="540433" cy="49155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</p:grpSp>
            <p:grpSp>
              <p:nvGrpSpPr>
                <p:cNvPr id="277" name="组合 276"/>
                <p:cNvGrpSpPr/>
                <p:nvPr/>
              </p:nvGrpSpPr>
              <p:grpSpPr>
                <a:xfrm>
                  <a:off x="11731410" y="4962217"/>
                  <a:ext cx="458354" cy="325516"/>
                  <a:chOff x="6364739" y="1979561"/>
                  <a:chExt cx="822321" cy="325516"/>
                </a:xfrm>
              </p:grpSpPr>
              <p:sp>
                <p:nvSpPr>
                  <p:cNvPr id="278" name="圆角矩形 13"/>
                  <p:cNvSpPr/>
                  <p:nvPr/>
                </p:nvSpPr>
                <p:spPr>
                  <a:xfrm flipV="1">
                    <a:off x="6374857" y="1979561"/>
                    <a:ext cx="524626" cy="49155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279" name="圆角矩形 13"/>
                  <p:cNvSpPr/>
                  <p:nvPr/>
                </p:nvSpPr>
                <p:spPr>
                  <a:xfrm flipV="1">
                    <a:off x="6374855" y="2067611"/>
                    <a:ext cx="812205" cy="49155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280" name="圆角矩形 13"/>
                  <p:cNvSpPr/>
                  <p:nvPr/>
                </p:nvSpPr>
                <p:spPr>
                  <a:xfrm flipV="1">
                    <a:off x="6374857" y="2161196"/>
                    <a:ext cx="683619" cy="49155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281" name="圆角矩形 13"/>
                  <p:cNvSpPr/>
                  <p:nvPr/>
                </p:nvSpPr>
                <p:spPr>
                  <a:xfrm flipV="1">
                    <a:off x="6364739" y="2255922"/>
                    <a:ext cx="540433" cy="49155"/>
                  </a:xfrm>
                  <a:prstGeom prst="roundRect">
                    <a:avLst>
                      <a:gd name="adj" fmla="val 13146"/>
                    </a:avLst>
                  </a:prstGeom>
                  <a:solidFill>
                    <a:srgbClr val="867D98">
                      <a:lumMod val="20000"/>
                      <a:lumOff val="80000"/>
                    </a:srgbClr>
                  </a:solidFill>
                  <a:ln w="381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defTabSz="914377">
                      <a:defRPr/>
                    </a:pPr>
                    <a:endParaRPr lang="zh-CN" altLang="en-US" kern="0" dirty="0">
                      <a:solidFill>
                        <a:srgbClr val="44546A">
                          <a:lumMod val="60000"/>
                          <a:lumOff val="40000"/>
                        </a:srgbClr>
                      </a:solidFill>
                      <a:latin typeface="Arial"/>
                      <a:ea typeface="微软雅黑"/>
                    </a:endParaRPr>
                  </a:p>
                </p:txBody>
              </p:sp>
            </p:grpSp>
          </p:grpSp>
        </p:grpSp>
        <p:grpSp>
          <p:nvGrpSpPr>
            <p:cNvPr id="289" name="组合 288"/>
            <p:cNvGrpSpPr/>
            <p:nvPr/>
          </p:nvGrpSpPr>
          <p:grpSpPr>
            <a:xfrm>
              <a:off x="7135385" y="5750806"/>
              <a:ext cx="1623476" cy="1004546"/>
              <a:chOff x="2434296" y="6101571"/>
              <a:chExt cx="2227549" cy="1378411"/>
            </a:xfrm>
          </p:grpSpPr>
          <p:sp>
            <p:nvSpPr>
              <p:cNvPr id="290" name="矩形: 圆角 223"/>
              <p:cNvSpPr/>
              <p:nvPr/>
            </p:nvSpPr>
            <p:spPr>
              <a:xfrm>
                <a:off x="2434296" y="6101571"/>
                <a:ext cx="2227549" cy="1378411"/>
              </a:xfrm>
              <a:prstGeom prst="roundRect">
                <a:avLst>
                  <a:gd name="adj" fmla="val 0"/>
                </a:avLst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endParaRPr lang="zh-CN" altLang="en-US" kern="0" dirty="0">
                  <a:solidFill>
                    <a:srgbClr val="44546A">
                      <a:lumMod val="60000"/>
                      <a:lumOff val="40000"/>
                    </a:srgbClr>
                  </a:solidFill>
                </a:endParaRPr>
              </a:p>
            </p:txBody>
          </p:sp>
          <p:grpSp>
            <p:nvGrpSpPr>
              <p:cNvPr id="291" name="组合 290"/>
              <p:cNvGrpSpPr/>
              <p:nvPr/>
            </p:nvGrpSpPr>
            <p:grpSpPr>
              <a:xfrm>
                <a:off x="2633146" y="6349643"/>
                <a:ext cx="1831647" cy="972123"/>
                <a:chOff x="2591680" y="6282546"/>
                <a:chExt cx="1853580" cy="983764"/>
              </a:xfrm>
            </p:grpSpPr>
            <p:sp>
              <p:nvSpPr>
                <p:cNvPr id="292" name="矩形: 圆角 37"/>
                <p:cNvSpPr/>
                <p:nvPr/>
              </p:nvSpPr>
              <p:spPr>
                <a:xfrm>
                  <a:off x="2591680" y="6282546"/>
                  <a:ext cx="346887" cy="332861"/>
                </a:xfrm>
                <a:prstGeom prst="roundRect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  <a:latin typeface="Arial"/>
                    <a:ea typeface="微软雅黑"/>
                  </a:endParaRPr>
                </a:p>
              </p:txBody>
            </p:sp>
            <p:sp>
              <p:nvSpPr>
                <p:cNvPr id="293" name="矩形: 圆角 569"/>
                <p:cNvSpPr/>
                <p:nvPr/>
              </p:nvSpPr>
              <p:spPr>
                <a:xfrm>
                  <a:off x="3093911" y="6282546"/>
                  <a:ext cx="346887" cy="332861"/>
                </a:xfrm>
                <a:prstGeom prst="roundRect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  <a:latin typeface="Arial"/>
                    <a:ea typeface="微软雅黑"/>
                  </a:endParaRPr>
                </a:p>
              </p:txBody>
            </p:sp>
            <p:sp>
              <p:nvSpPr>
                <p:cNvPr id="294" name="矩形: 圆角 570"/>
                <p:cNvSpPr/>
                <p:nvPr/>
              </p:nvSpPr>
              <p:spPr>
                <a:xfrm>
                  <a:off x="3596142" y="6282546"/>
                  <a:ext cx="346887" cy="332861"/>
                </a:xfrm>
                <a:prstGeom prst="roundRect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  <a:latin typeface="Arial"/>
                    <a:ea typeface="微软雅黑"/>
                  </a:endParaRPr>
                </a:p>
              </p:txBody>
            </p:sp>
            <p:sp>
              <p:nvSpPr>
                <p:cNvPr id="295" name="矩形: 圆角 571"/>
                <p:cNvSpPr/>
                <p:nvPr/>
              </p:nvSpPr>
              <p:spPr>
                <a:xfrm>
                  <a:off x="4098373" y="6282546"/>
                  <a:ext cx="346887" cy="332861"/>
                </a:xfrm>
                <a:prstGeom prst="roundRect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  <a:latin typeface="Arial"/>
                    <a:ea typeface="微软雅黑"/>
                  </a:endParaRPr>
                </a:p>
              </p:txBody>
            </p:sp>
            <p:sp>
              <p:nvSpPr>
                <p:cNvPr id="296" name="箭头: 燕尾形 38"/>
                <p:cNvSpPr/>
                <p:nvPr/>
              </p:nvSpPr>
              <p:spPr>
                <a:xfrm flipV="1">
                  <a:off x="2969816" y="6409194"/>
                  <a:ext cx="92846" cy="92846"/>
                </a:xfrm>
                <a:prstGeom prst="chevr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  <a:latin typeface="Arial"/>
                    <a:ea typeface="微软雅黑"/>
                  </a:endParaRPr>
                </a:p>
              </p:txBody>
            </p:sp>
            <p:sp>
              <p:nvSpPr>
                <p:cNvPr id="297" name="箭头: 燕尾形 573"/>
                <p:cNvSpPr/>
                <p:nvPr/>
              </p:nvSpPr>
              <p:spPr>
                <a:xfrm flipV="1">
                  <a:off x="3471466" y="6409194"/>
                  <a:ext cx="92846" cy="92846"/>
                </a:xfrm>
                <a:prstGeom prst="chevr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  <a:latin typeface="Arial"/>
                    <a:ea typeface="微软雅黑"/>
                  </a:endParaRPr>
                </a:p>
              </p:txBody>
            </p:sp>
            <p:sp>
              <p:nvSpPr>
                <p:cNvPr id="298" name="箭头: 燕尾形 574"/>
                <p:cNvSpPr/>
                <p:nvPr/>
              </p:nvSpPr>
              <p:spPr>
                <a:xfrm flipV="1">
                  <a:off x="3973116" y="6409194"/>
                  <a:ext cx="92846" cy="92846"/>
                </a:xfrm>
                <a:prstGeom prst="chevr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  <a:latin typeface="Arial"/>
                    <a:ea typeface="微软雅黑"/>
                  </a:endParaRPr>
                </a:p>
              </p:txBody>
            </p:sp>
            <p:sp>
              <p:nvSpPr>
                <p:cNvPr id="299" name="矩形: 圆角 575"/>
                <p:cNvSpPr/>
                <p:nvPr/>
              </p:nvSpPr>
              <p:spPr>
                <a:xfrm>
                  <a:off x="2978150" y="6682597"/>
                  <a:ext cx="1072074" cy="60174"/>
                </a:xfrm>
                <a:prstGeom prst="roundRect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  <a:latin typeface="Arial"/>
                    <a:ea typeface="微软雅黑"/>
                  </a:endParaRPr>
                </a:p>
              </p:txBody>
            </p:sp>
            <p:sp>
              <p:nvSpPr>
                <p:cNvPr id="300" name="矩形: 圆角 576"/>
                <p:cNvSpPr/>
                <p:nvPr/>
              </p:nvSpPr>
              <p:spPr>
                <a:xfrm>
                  <a:off x="2771775" y="6789618"/>
                  <a:ext cx="1484824" cy="55682"/>
                </a:xfrm>
                <a:prstGeom prst="roundRect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  <a:latin typeface="Arial"/>
                    <a:ea typeface="微软雅黑"/>
                  </a:endParaRPr>
                </a:p>
              </p:txBody>
            </p:sp>
            <p:sp>
              <p:nvSpPr>
                <p:cNvPr id="301" name="矩形: 圆角 577"/>
                <p:cNvSpPr/>
                <p:nvPr/>
              </p:nvSpPr>
              <p:spPr>
                <a:xfrm>
                  <a:off x="2771775" y="6900743"/>
                  <a:ext cx="1484824" cy="55682"/>
                </a:xfrm>
                <a:prstGeom prst="roundRect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  <a:latin typeface="Arial"/>
                    <a:ea typeface="微软雅黑"/>
                  </a:endParaRPr>
                </a:p>
              </p:txBody>
            </p:sp>
            <p:sp>
              <p:nvSpPr>
                <p:cNvPr id="302" name="矩形: 圆角 578"/>
                <p:cNvSpPr/>
                <p:nvPr/>
              </p:nvSpPr>
              <p:spPr>
                <a:xfrm>
                  <a:off x="2603972" y="7011867"/>
                  <a:ext cx="1841288" cy="254443"/>
                </a:xfrm>
                <a:prstGeom prst="roundRect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  <a:latin typeface="Arial"/>
                    <a:ea typeface="微软雅黑"/>
                  </a:endParaRPr>
                </a:p>
              </p:txBody>
            </p:sp>
          </p:grpSp>
        </p:grpSp>
        <p:sp>
          <p:nvSpPr>
            <p:cNvPr id="348" name="矩形 347"/>
            <p:cNvSpPr/>
            <p:nvPr/>
          </p:nvSpPr>
          <p:spPr>
            <a:xfrm>
              <a:off x="8326722" y="2063597"/>
              <a:ext cx="978904" cy="215385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900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349" name="矩形 348"/>
            <p:cNvSpPr/>
            <p:nvPr/>
          </p:nvSpPr>
          <p:spPr>
            <a:xfrm>
              <a:off x="9523962" y="2063597"/>
              <a:ext cx="935382" cy="215385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900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微软雅黑"/>
              </a:endParaRPr>
            </a:p>
          </p:txBody>
        </p:sp>
      </p:grpSp>
      <p:sp>
        <p:nvSpPr>
          <p:cNvPr id="351" name="文本框 350"/>
          <p:cNvSpPr txBox="1"/>
          <p:nvPr/>
        </p:nvSpPr>
        <p:spPr>
          <a:xfrm>
            <a:off x="1396157" y="1304732"/>
            <a:ext cx="2528571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000" dirty="0"/>
              <a:t>使用</a:t>
            </a:r>
            <a:r>
              <a:rPr lang="en-US" altLang="zh-CN" sz="1000" dirty="0"/>
              <a:t>iSlide 【</a:t>
            </a:r>
            <a:r>
              <a:rPr lang="zh-CN" altLang="en-US" sz="1000" dirty="0"/>
              <a:t>图示库</a:t>
            </a:r>
            <a:r>
              <a:rPr lang="en-US" altLang="zh-CN" sz="1000" dirty="0"/>
              <a:t>】</a:t>
            </a:r>
            <a:r>
              <a:rPr lang="zh-CN" altLang="en-US" sz="1000" dirty="0"/>
              <a:t>筛选图示</a:t>
            </a:r>
            <a:endParaRPr lang="en-US" altLang="zh-CN" sz="1000" dirty="0"/>
          </a:p>
          <a:p>
            <a:r>
              <a:rPr lang="en-US" altLang="zh-CN" sz="1000" dirty="0"/>
              <a:t>Search diagram in iSlide Diagram Library</a:t>
            </a:r>
            <a:endParaRPr lang="zh-CN" altLang="en-US" sz="1000" dirty="0"/>
          </a:p>
        </p:txBody>
      </p:sp>
      <p:sp>
        <p:nvSpPr>
          <p:cNvPr id="350" name="椭圆 349"/>
          <p:cNvSpPr/>
          <p:nvPr/>
        </p:nvSpPr>
        <p:spPr>
          <a:xfrm>
            <a:off x="1109408" y="1380744"/>
            <a:ext cx="246501" cy="24650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1</a:t>
            </a:r>
            <a:endParaRPr lang="zh-CN" altLang="en-US" sz="1400" dirty="0"/>
          </a:p>
        </p:txBody>
      </p:sp>
      <p:sp>
        <p:nvSpPr>
          <p:cNvPr id="352" name="椭圆 351"/>
          <p:cNvSpPr/>
          <p:nvPr/>
        </p:nvSpPr>
        <p:spPr>
          <a:xfrm>
            <a:off x="4493791" y="1380744"/>
            <a:ext cx="246501" cy="24650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2</a:t>
            </a:r>
            <a:endParaRPr lang="zh-CN" altLang="en-US" sz="1400" dirty="0"/>
          </a:p>
        </p:txBody>
      </p:sp>
      <p:sp>
        <p:nvSpPr>
          <p:cNvPr id="353" name="文本框 352"/>
          <p:cNvSpPr txBox="1"/>
          <p:nvPr/>
        </p:nvSpPr>
        <p:spPr>
          <a:xfrm>
            <a:off x="4780539" y="1304732"/>
            <a:ext cx="63559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000" dirty="0"/>
              <a:t>选择图示插入当前</a:t>
            </a:r>
            <a:r>
              <a:rPr lang="en-US" altLang="zh-CN" sz="1000" dirty="0"/>
              <a:t>PPT</a:t>
            </a:r>
            <a:r>
              <a:rPr lang="zh-CN" altLang="en-US" sz="1000" dirty="0"/>
              <a:t>主题，编辑修改文字，替换图标或填充图片</a:t>
            </a:r>
            <a:endParaRPr lang="en-US" altLang="zh-CN" sz="1000" dirty="0"/>
          </a:p>
          <a:p>
            <a:r>
              <a:rPr lang="en-US" altLang="zh-CN" sz="1000" dirty="0"/>
              <a:t>Click to insert diagram into current slide. You can edit text, replace icons or fill pictures.</a:t>
            </a:r>
            <a:endParaRPr lang="zh-CN" altLang="en-US" sz="1000" dirty="0"/>
          </a:p>
        </p:txBody>
      </p:sp>
      <p:sp>
        <p:nvSpPr>
          <p:cNvPr id="354" name="文本框 353"/>
          <p:cNvSpPr txBox="1"/>
          <p:nvPr/>
        </p:nvSpPr>
        <p:spPr>
          <a:xfrm>
            <a:off x="2616771" y="2415904"/>
            <a:ext cx="10561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900" dirty="0"/>
              <a:t>获取更多帮助</a:t>
            </a:r>
            <a:endParaRPr lang="en-US" altLang="zh-CN" sz="900" dirty="0"/>
          </a:p>
          <a:p>
            <a:pPr algn="ctr"/>
            <a:r>
              <a:rPr lang="en-US" altLang="zh-CN" sz="900" dirty="0"/>
              <a:t>Get help</a:t>
            </a:r>
            <a:endParaRPr lang="zh-CN" altLang="en-US" sz="900" dirty="0"/>
          </a:p>
        </p:txBody>
      </p:sp>
      <p:grpSp>
        <p:nvGrpSpPr>
          <p:cNvPr id="195" name="图形 16">
            <a:extLst>
              <a:ext uri="{FF2B5EF4-FFF2-40B4-BE49-F238E27FC236}">
                <a16:creationId xmlns="" xmlns:a16="http://schemas.microsoft.com/office/drawing/2014/main" id="{B01F4E16-0C10-4EC4-8A41-53B393FD2E7B}"/>
              </a:ext>
            </a:extLst>
          </p:cNvPr>
          <p:cNvGrpSpPr/>
          <p:nvPr/>
        </p:nvGrpSpPr>
        <p:grpSpPr>
          <a:xfrm flipH="1">
            <a:off x="3225513" y="2025825"/>
            <a:ext cx="181555" cy="389705"/>
            <a:chOff x="9957013" y="1703908"/>
            <a:chExt cx="215194" cy="491360"/>
          </a:xfrm>
        </p:grpSpPr>
        <p:sp>
          <p:nvSpPr>
            <p:cNvPr id="196" name="Freeform: Shape 195">
              <a:extLst>
                <a:ext uri="{FF2B5EF4-FFF2-40B4-BE49-F238E27FC236}">
                  <a16:creationId xmlns="" xmlns:a16="http://schemas.microsoft.com/office/drawing/2014/main" id="{5D4E8461-AFC3-4BD3-9434-5D62260C034A}"/>
                </a:ext>
              </a:extLst>
            </p:cNvPr>
            <p:cNvSpPr/>
            <p:nvPr/>
          </p:nvSpPr>
          <p:spPr>
            <a:xfrm>
              <a:off x="9957013" y="1705589"/>
              <a:ext cx="41246" cy="270786"/>
            </a:xfrm>
            <a:custGeom>
              <a:avLst/>
              <a:gdLst/>
              <a:ahLst/>
              <a:cxnLst/>
              <a:rect l="0" t="0" r="0" b="0"/>
              <a:pathLst>
                <a:path w="41245" h="270785">
                  <a:moveTo>
                    <a:pt x="33714" y="829"/>
                  </a:moveTo>
                  <a:cubicBezTo>
                    <a:pt x="11477" y="88342"/>
                    <a:pt x="359" y="178544"/>
                    <a:pt x="0" y="268925"/>
                  </a:cubicBezTo>
                  <a:cubicBezTo>
                    <a:pt x="0" y="271257"/>
                    <a:pt x="8428" y="274126"/>
                    <a:pt x="8428" y="271257"/>
                  </a:cubicBezTo>
                  <a:cubicBezTo>
                    <a:pt x="8608" y="181234"/>
                    <a:pt x="19905" y="91390"/>
                    <a:pt x="41963" y="4237"/>
                  </a:cubicBezTo>
                  <a:cubicBezTo>
                    <a:pt x="42680" y="1547"/>
                    <a:pt x="34252" y="-1502"/>
                    <a:pt x="33714" y="829"/>
                  </a:cubicBezTo>
                  <a:lnTo>
                    <a:pt x="33714" y="829"/>
                  </a:lnTo>
                  <a:close/>
                </a:path>
              </a:pathLst>
            </a:custGeom>
            <a:solidFill>
              <a:schemeClr val="tx1"/>
            </a:solidFill>
            <a:ln w="12700" cap="flat">
              <a:solidFill>
                <a:schemeClr val="tx1"/>
              </a:solidFill>
              <a:prstDash val="solid"/>
              <a:miter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" name="Freeform: Shape 196">
              <a:extLst>
                <a:ext uri="{FF2B5EF4-FFF2-40B4-BE49-F238E27FC236}">
                  <a16:creationId xmlns="" xmlns:a16="http://schemas.microsoft.com/office/drawing/2014/main" id="{62F93730-82B7-4006-9BD8-4D2DCA55CBD7}"/>
                </a:ext>
              </a:extLst>
            </p:cNvPr>
            <p:cNvSpPr/>
            <p:nvPr/>
          </p:nvSpPr>
          <p:spPr>
            <a:xfrm>
              <a:off x="9990868" y="1703841"/>
              <a:ext cx="172155" cy="129116"/>
            </a:xfrm>
            <a:custGeom>
              <a:avLst/>
              <a:gdLst/>
              <a:ahLst/>
              <a:cxnLst/>
              <a:rect l="0" t="0" r="0" b="0"/>
              <a:pathLst>
                <a:path w="172155" h="129116">
                  <a:moveTo>
                    <a:pt x="2011" y="7420"/>
                  </a:moveTo>
                  <a:cubicBezTo>
                    <a:pt x="57065" y="48128"/>
                    <a:pt x="112298" y="88835"/>
                    <a:pt x="167352" y="129543"/>
                  </a:cubicBezTo>
                  <a:cubicBezTo>
                    <a:pt x="171835" y="132950"/>
                    <a:pt x="175780" y="126494"/>
                    <a:pt x="171297" y="123087"/>
                  </a:cubicBezTo>
                  <a:cubicBezTo>
                    <a:pt x="116064" y="82379"/>
                    <a:pt x="61010" y="41672"/>
                    <a:pt x="5956" y="964"/>
                  </a:cubicBezTo>
                  <a:cubicBezTo>
                    <a:pt x="1294" y="-2443"/>
                    <a:pt x="-2472" y="4013"/>
                    <a:pt x="2011" y="7420"/>
                  </a:cubicBezTo>
                  <a:lnTo>
                    <a:pt x="2011" y="7420"/>
                  </a:lnTo>
                  <a:close/>
                </a:path>
              </a:pathLst>
            </a:custGeom>
            <a:solidFill>
              <a:schemeClr val="tx1"/>
            </a:solidFill>
            <a:ln w="12700" cap="flat">
              <a:solidFill>
                <a:schemeClr val="tx1"/>
              </a:solidFill>
              <a:prstDash val="solid"/>
              <a:miter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" name="Freeform: Shape 197">
              <a:extLst>
                <a:ext uri="{FF2B5EF4-FFF2-40B4-BE49-F238E27FC236}">
                  <a16:creationId xmlns="" xmlns:a16="http://schemas.microsoft.com/office/drawing/2014/main" id="{E9BF702A-0680-40BC-BBBC-CE956AA0699E}"/>
                </a:ext>
              </a:extLst>
            </p:cNvPr>
            <p:cNvSpPr/>
            <p:nvPr/>
          </p:nvSpPr>
          <p:spPr>
            <a:xfrm>
              <a:off x="9990365" y="1706888"/>
              <a:ext cx="181122" cy="487773"/>
            </a:xfrm>
            <a:custGeom>
              <a:avLst/>
              <a:gdLst/>
              <a:ahLst/>
              <a:cxnLst/>
              <a:rect l="0" t="0" r="0" b="0"/>
              <a:pathLst>
                <a:path w="181121" h="487773">
                  <a:moveTo>
                    <a:pt x="3" y="965"/>
                  </a:moveTo>
                  <a:cubicBezTo>
                    <a:pt x="5203" y="33782"/>
                    <a:pt x="24391" y="63909"/>
                    <a:pt x="38738" y="93319"/>
                  </a:cubicBezTo>
                  <a:cubicBezTo>
                    <a:pt x="53443" y="123626"/>
                    <a:pt x="67968" y="153932"/>
                    <a:pt x="81597" y="184597"/>
                  </a:cubicBezTo>
                  <a:cubicBezTo>
                    <a:pt x="109214" y="246107"/>
                    <a:pt x="133961" y="309231"/>
                    <a:pt x="151535" y="374327"/>
                  </a:cubicBezTo>
                  <a:cubicBezTo>
                    <a:pt x="161578" y="411268"/>
                    <a:pt x="169109" y="448748"/>
                    <a:pt x="173593" y="486766"/>
                  </a:cubicBezTo>
                  <a:cubicBezTo>
                    <a:pt x="173772" y="488738"/>
                    <a:pt x="182738" y="488200"/>
                    <a:pt x="182559" y="487124"/>
                  </a:cubicBezTo>
                  <a:cubicBezTo>
                    <a:pt x="166240" y="352449"/>
                    <a:pt x="111904" y="226560"/>
                    <a:pt x="53443" y="105513"/>
                  </a:cubicBezTo>
                  <a:cubicBezTo>
                    <a:pt x="45373" y="88656"/>
                    <a:pt x="37124" y="71979"/>
                    <a:pt x="28875" y="55122"/>
                  </a:cubicBezTo>
                  <a:cubicBezTo>
                    <a:pt x="20446" y="37907"/>
                    <a:pt x="12197" y="20512"/>
                    <a:pt x="9148" y="1324"/>
                  </a:cubicBezTo>
                  <a:cubicBezTo>
                    <a:pt x="8610" y="-649"/>
                    <a:pt x="-177" y="-111"/>
                    <a:pt x="3" y="965"/>
                  </a:cubicBezTo>
                  <a:lnTo>
                    <a:pt x="3" y="965"/>
                  </a:lnTo>
                  <a:close/>
                </a:path>
              </a:pathLst>
            </a:custGeom>
            <a:solidFill>
              <a:schemeClr val="tx1"/>
            </a:solidFill>
            <a:ln w="12700" cap="flat">
              <a:solidFill>
                <a:schemeClr val="tx1"/>
              </a:solidFill>
              <a:prstDash val="solid"/>
              <a:miter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3" name="矩形 202">
            <a:extLst>
              <a:ext uri="{FF2B5EF4-FFF2-40B4-BE49-F238E27FC236}">
                <a16:creationId xmlns="" xmlns:a16="http://schemas.microsoft.com/office/drawing/2014/main" id="{7EA07A40-2BD4-499B-BBA8-F8481F201E09}"/>
              </a:ext>
            </a:extLst>
          </p:cNvPr>
          <p:cNvSpPr/>
          <p:nvPr/>
        </p:nvSpPr>
        <p:spPr>
          <a:xfrm>
            <a:off x="9651125" y="128572"/>
            <a:ext cx="2540875" cy="771556"/>
          </a:xfrm>
          <a:prstGeom prst="rect">
            <a:avLst/>
          </a:prstGeom>
          <a:solidFill>
            <a:schemeClr val="tx1"/>
          </a:solidFill>
          <a:ln w="12700">
            <a:noFill/>
            <a:prstDash val="sysDash"/>
          </a:ln>
        </p:spPr>
        <p:txBody>
          <a:bodyPr wrap="square" lIns="91440" tIns="91440" rIns="91440" bIns="91440" rtlCol="0" anchor="ctr">
            <a:no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b="1" dirty="0">
                <a:solidFill>
                  <a:schemeClr val="bg1"/>
                </a:solidFill>
              </a:rPr>
              <a:t>Note:</a:t>
            </a:r>
          </a:p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</a:rPr>
              <a:t>本页为主题使用说明页，使用时请删除本页内容。</a:t>
            </a:r>
            <a:endParaRPr lang="en-US" altLang="zh-CN" sz="8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</a:rPr>
              <a:t>This is an instruction. Please delete this slide before use the template for presentation.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857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组合 200">
            <a:extLst>
              <a:ext uri="{FF2B5EF4-FFF2-40B4-BE49-F238E27FC236}">
                <a16:creationId xmlns="" xmlns:a16="http://schemas.microsoft.com/office/drawing/2014/main" id="{E1F5A541-47DE-434F-9720-FBBED078824D}"/>
              </a:ext>
            </a:extLst>
          </p:cNvPr>
          <p:cNvGrpSpPr/>
          <p:nvPr/>
        </p:nvGrpSpPr>
        <p:grpSpPr>
          <a:xfrm>
            <a:off x="673100" y="2009760"/>
            <a:ext cx="3385944" cy="2144238"/>
            <a:chOff x="1223445" y="1639500"/>
            <a:chExt cx="6714551" cy="4252167"/>
          </a:xfrm>
        </p:grpSpPr>
        <p:grpSp>
          <p:nvGrpSpPr>
            <p:cNvPr id="202" name="Group 4">
              <a:extLst>
                <a:ext uri="{FF2B5EF4-FFF2-40B4-BE49-F238E27FC236}">
                  <a16:creationId xmlns="" xmlns:a16="http://schemas.microsoft.com/office/drawing/2014/main" id="{7BAB53CA-2CE6-4B21-AEC7-0A596E6B54A4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223445" y="1639500"/>
              <a:ext cx="6714551" cy="4252167"/>
              <a:chOff x="442" y="1130"/>
              <a:chExt cx="4123" cy="2611"/>
            </a:xfrm>
          </p:grpSpPr>
          <p:sp>
            <p:nvSpPr>
              <p:cNvPr id="217" name="Freeform 5">
                <a:extLst>
                  <a:ext uri="{FF2B5EF4-FFF2-40B4-BE49-F238E27FC236}">
                    <a16:creationId xmlns="" xmlns:a16="http://schemas.microsoft.com/office/drawing/2014/main" id="{663AB67E-B93F-4A9B-92EE-58D0E2D2BE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" y="1141"/>
                <a:ext cx="4099" cy="2589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18" name="Freeform 6">
                <a:extLst>
                  <a:ext uri="{FF2B5EF4-FFF2-40B4-BE49-F238E27FC236}">
                    <a16:creationId xmlns="" xmlns:a16="http://schemas.microsoft.com/office/drawing/2014/main" id="{C64C7F5E-AB12-44B8-A2CA-2038D58AD4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" y="1130"/>
                <a:ext cx="4123" cy="2611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rgbClr val="EAECE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19" name="Rectangle 7">
                <a:extLst>
                  <a:ext uri="{FF2B5EF4-FFF2-40B4-BE49-F238E27FC236}">
                    <a16:creationId xmlns="" xmlns:a16="http://schemas.microsoft.com/office/drawing/2014/main" id="{220BD6B8-8427-4C26-A2B9-440CE442B1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5" y="1397"/>
                <a:ext cx="3833" cy="309"/>
              </a:xfrm>
              <a:prstGeom prst="rect">
                <a:avLst/>
              </a:prstGeom>
              <a:solidFill>
                <a:srgbClr val="EDED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20" name="Rectangle 8">
                <a:extLst>
                  <a:ext uri="{FF2B5EF4-FFF2-40B4-BE49-F238E27FC236}">
                    <a16:creationId xmlns="" xmlns:a16="http://schemas.microsoft.com/office/drawing/2014/main" id="{8FA2B56D-8274-4816-B514-A733962325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5" y="1397"/>
                <a:ext cx="3833" cy="3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21" name="Rectangle 9">
                <a:extLst>
                  <a:ext uri="{FF2B5EF4-FFF2-40B4-BE49-F238E27FC236}">
                    <a16:creationId xmlns="" xmlns:a16="http://schemas.microsoft.com/office/drawing/2014/main" id="{1487F237-5DF3-4A3C-8B5A-8ABDD7816A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5" y="1397"/>
                <a:ext cx="3833" cy="180"/>
              </a:xfrm>
              <a:prstGeom prst="rect">
                <a:avLst/>
              </a:prstGeom>
              <a:solidFill>
                <a:srgbClr val="CC4A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22" name="Rectangle 10">
                <a:extLst>
                  <a:ext uri="{FF2B5EF4-FFF2-40B4-BE49-F238E27FC236}">
                    <a16:creationId xmlns="" xmlns:a16="http://schemas.microsoft.com/office/drawing/2014/main" id="{2310BB76-95C6-4249-AED3-AE6203897E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5" y="1397"/>
                <a:ext cx="3833" cy="1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23" name="Rectangle 11">
                <a:extLst>
                  <a:ext uri="{FF2B5EF4-FFF2-40B4-BE49-F238E27FC236}">
                    <a16:creationId xmlns="" xmlns:a16="http://schemas.microsoft.com/office/drawing/2014/main" id="{66FF99B7-8257-4C10-BB2B-14C796787D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5" y="1907"/>
                <a:ext cx="666" cy="502"/>
              </a:xfrm>
              <a:prstGeom prst="rect">
                <a:avLst/>
              </a:prstGeom>
              <a:solidFill>
                <a:srgbClr val="F4F4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24" name="Rectangle 12">
                <a:extLst>
                  <a:ext uri="{FF2B5EF4-FFF2-40B4-BE49-F238E27FC236}">
                    <a16:creationId xmlns="" xmlns:a16="http://schemas.microsoft.com/office/drawing/2014/main" id="{FE044FBD-1A1E-43DA-ADDB-A32A1701BD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5" y="2512"/>
                <a:ext cx="666" cy="502"/>
              </a:xfrm>
              <a:prstGeom prst="rect">
                <a:avLst/>
              </a:prstGeom>
              <a:solidFill>
                <a:srgbClr val="F4F4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25" name="Rectangle 13">
                <a:extLst>
                  <a:ext uri="{FF2B5EF4-FFF2-40B4-BE49-F238E27FC236}">
                    <a16:creationId xmlns="" xmlns:a16="http://schemas.microsoft.com/office/drawing/2014/main" id="{59B8E2D7-56D0-4CDC-8012-FBCDEA8BDF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5" y="3116"/>
                <a:ext cx="666" cy="503"/>
              </a:xfrm>
              <a:prstGeom prst="rect">
                <a:avLst/>
              </a:prstGeom>
              <a:solidFill>
                <a:srgbClr val="F4F4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26" name="Oval 14">
                <a:extLst>
                  <a:ext uri="{FF2B5EF4-FFF2-40B4-BE49-F238E27FC236}">
                    <a16:creationId xmlns="" xmlns:a16="http://schemas.microsoft.com/office/drawing/2014/main" id="{194625DD-9908-4950-B5FE-F7742FCDE7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61" y="1268"/>
                <a:ext cx="62" cy="62"/>
              </a:xfrm>
              <a:prstGeom prst="ellipse">
                <a:avLst/>
              </a:prstGeom>
              <a:solidFill>
                <a:srgbClr val="EDED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27" name="Oval 15">
                <a:extLst>
                  <a:ext uri="{FF2B5EF4-FFF2-40B4-BE49-F238E27FC236}">
                    <a16:creationId xmlns="" xmlns:a16="http://schemas.microsoft.com/office/drawing/2014/main" id="{6D5D9AA3-4FFA-4288-9335-5DCA5945E1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70" y="1268"/>
                <a:ext cx="63" cy="62"/>
              </a:xfrm>
              <a:prstGeom prst="ellipse">
                <a:avLst/>
              </a:prstGeom>
              <a:solidFill>
                <a:srgbClr val="EDED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28" name="Oval 16">
                <a:extLst>
                  <a:ext uri="{FF2B5EF4-FFF2-40B4-BE49-F238E27FC236}">
                    <a16:creationId xmlns="" xmlns:a16="http://schemas.microsoft.com/office/drawing/2014/main" id="{E990C791-CEC5-49C1-B87F-9D5BCE7AB1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9" y="1268"/>
                <a:ext cx="63" cy="62"/>
              </a:xfrm>
              <a:prstGeom prst="ellipse">
                <a:avLst/>
              </a:prstGeom>
              <a:solidFill>
                <a:srgbClr val="EDED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29" name="Freeform 17">
                <a:extLst>
                  <a:ext uri="{FF2B5EF4-FFF2-40B4-BE49-F238E27FC236}">
                    <a16:creationId xmlns="" xmlns:a16="http://schemas.microsoft.com/office/drawing/2014/main" id="{6B976D12-057F-4F8B-BE8A-C2BDD8F755D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428" y="1909"/>
                <a:ext cx="3001" cy="1721"/>
              </a:xfrm>
              <a:custGeom>
                <a:avLst/>
                <a:gdLst>
                  <a:gd name="T0" fmla="*/ 81 w 3119"/>
                  <a:gd name="T1" fmla="*/ 1764 h 1788"/>
                  <a:gd name="T2" fmla="*/ 41 w 3119"/>
                  <a:gd name="T3" fmla="*/ 1747 h 1788"/>
                  <a:gd name="T4" fmla="*/ 24 w 3119"/>
                  <a:gd name="T5" fmla="*/ 1706 h 1788"/>
                  <a:gd name="T6" fmla="*/ 24 w 3119"/>
                  <a:gd name="T7" fmla="*/ 81 h 1788"/>
                  <a:gd name="T8" fmla="*/ 41 w 3119"/>
                  <a:gd name="T9" fmla="*/ 41 h 1788"/>
                  <a:gd name="T10" fmla="*/ 81 w 3119"/>
                  <a:gd name="T11" fmla="*/ 24 h 1788"/>
                  <a:gd name="T12" fmla="*/ 3037 w 3119"/>
                  <a:gd name="T13" fmla="*/ 24 h 1788"/>
                  <a:gd name="T14" fmla="*/ 3078 w 3119"/>
                  <a:gd name="T15" fmla="*/ 41 h 1788"/>
                  <a:gd name="T16" fmla="*/ 3095 w 3119"/>
                  <a:gd name="T17" fmla="*/ 81 h 1788"/>
                  <a:gd name="T18" fmla="*/ 3095 w 3119"/>
                  <a:gd name="T19" fmla="*/ 1706 h 1788"/>
                  <a:gd name="T20" fmla="*/ 3078 w 3119"/>
                  <a:gd name="T21" fmla="*/ 1747 h 1788"/>
                  <a:gd name="T22" fmla="*/ 3037 w 3119"/>
                  <a:gd name="T23" fmla="*/ 1764 h 1788"/>
                  <a:gd name="T24" fmla="*/ 3037 w 3119"/>
                  <a:gd name="T25" fmla="*/ 1764 h 1788"/>
                  <a:gd name="T26" fmla="*/ 81 w 3119"/>
                  <a:gd name="T27" fmla="*/ 1764 h 1788"/>
                  <a:gd name="T28" fmla="*/ 3037 w 3119"/>
                  <a:gd name="T29" fmla="*/ 0 h 1788"/>
                  <a:gd name="T30" fmla="*/ 3037 w 3119"/>
                  <a:gd name="T31" fmla="*/ 0 h 1788"/>
                  <a:gd name="T32" fmla="*/ 81 w 3119"/>
                  <a:gd name="T33" fmla="*/ 0 h 1788"/>
                  <a:gd name="T34" fmla="*/ 24 w 3119"/>
                  <a:gd name="T35" fmla="*/ 24 h 1788"/>
                  <a:gd name="T36" fmla="*/ 0 w 3119"/>
                  <a:gd name="T37" fmla="*/ 81 h 1788"/>
                  <a:gd name="T38" fmla="*/ 0 w 3119"/>
                  <a:gd name="T39" fmla="*/ 1706 h 1788"/>
                  <a:gd name="T40" fmla="*/ 24 w 3119"/>
                  <a:gd name="T41" fmla="*/ 1764 h 1788"/>
                  <a:gd name="T42" fmla="*/ 81 w 3119"/>
                  <a:gd name="T43" fmla="*/ 1788 h 1788"/>
                  <a:gd name="T44" fmla="*/ 81 w 3119"/>
                  <a:gd name="T45" fmla="*/ 1788 h 1788"/>
                  <a:gd name="T46" fmla="*/ 3037 w 3119"/>
                  <a:gd name="T47" fmla="*/ 1788 h 1788"/>
                  <a:gd name="T48" fmla="*/ 3095 w 3119"/>
                  <a:gd name="T49" fmla="*/ 1764 h 1788"/>
                  <a:gd name="T50" fmla="*/ 3119 w 3119"/>
                  <a:gd name="T51" fmla="*/ 1706 h 1788"/>
                  <a:gd name="T52" fmla="*/ 3119 w 3119"/>
                  <a:gd name="T53" fmla="*/ 81 h 1788"/>
                  <a:gd name="T54" fmla="*/ 3095 w 3119"/>
                  <a:gd name="T55" fmla="*/ 24 h 1788"/>
                  <a:gd name="T56" fmla="*/ 3037 w 3119"/>
                  <a:gd name="T57" fmla="*/ 0 h 1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119" h="1788">
                    <a:moveTo>
                      <a:pt x="81" y="1764"/>
                    </a:moveTo>
                    <a:cubicBezTo>
                      <a:pt x="65" y="1764"/>
                      <a:pt x="51" y="1757"/>
                      <a:pt x="41" y="1747"/>
                    </a:cubicBezTo>
                    <a:cubicBezTo>
                      <a:pt x="30" y="1737"/>
                      <a:pt x="24" y="1722"/>
                      <a:pt x="24" y="1706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24" y="66"/>
                      <a:pt x="30" y="51"/>
                      <a:pt x="41" y="41"/>
                    </a:cubicBezTo>
                    <a:cubicBezTo>
                      <a:pt x="51" y="30"/>
                      <a:pt x="65" y="24"/>
                      <a:pt x="81" y="24"/>
                    </a:cubicBezTo>
                    <a:cubicBezTo>
                      <a:pt x="3037" y="24"/>
                      <a:pt x="3037" y="24"/>
                      <a:pt x="3037" y="24"/>
                    </a:cubicBezTo>
                    <a:cubicBezTo>
                      <a:pt x="3053" y="24"/>
                      <a:pt x="3068" y="30"/>
                      <a:pt x="3078" y="41"/>
                    </a:cubicBezTo>
                    <a:cubicBezTo>
                      <a:pt x="3089" y="51"/>
                      <a:pt x="3095" y="66"/>
                      <a:pt x="3095" y="81"/>
                    </a:cubicBezTo>
                    <a:cubicBezTo>
                      <a:pt x="3095" y="1706"/>
                      <a:pt x="3095" y="1706"/>
                      <a:pt x="3095" y="1706"/>
                    </a:cubicBezTo>
                    <a:cubicBezTo>
                      <a:pt x="3095" y="1722"/>
                      <a:pt x="3089" y="1737"/>
                      <a:pt x="3078" y="1747"/>
                    </a:cubicBezTo>
                    <a:cubicBezTo>
                      <a:pt x="3068" y="1757"/>
                      <a:pt x="3053" y="1764"/>
                      <a:pt x="3037" y="1764"/>
                    </a:cubicBezTo>
                    <a:cubicBezTo>
                      <a:pt x="3037" y="1764"/>
                      <a:pt x="3037" y="1764"/>
                      <a:pt x="3037" y="1764"/>
                    </a:cubicBezTo>
                    <a:cubicBezTo>
                      <a:pt x="81" y="1764"/>
                      <a:pt x="81" y="1764"/>
                      <a:pt x="81" y="1764"/>
                    </a:cubicBezTo>
                    <a:moveTo>
                      <a:pt x="3037" y="0"/>
                    </a:moveTo>
                    <a:cubicBezTo>
                      <a:pt x="3037" y="0"/>
                      <a:pt x="3037" y="0"/>
                      <a:pt x="3037" y="0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59" y="0"/>
                      <a:pt x="38" y="9"/>
                      <a:pt x="24" y="24"/>
                    </a:cubicBezTo>
                    <a:cubicBezTo>
                      <a:pt x="9" y="39"/>
                      <a:pt x="0" y="59"/>
                      <a:pt x="0" y="81"/>
                    </a:cubicBezTo>
                    <a:cubicBezTo>
                      <a:pt x="0" y="1706"/>
                      <a:pt x="0" y="1706"/>
                      <a:pt x="0" y="1706"/>
                    </a:cubicBezTo>
                    <a:cubicBezTo>
                      <a:pt x="0" y="1729"/>
                      <a:pt x="9" y="1749"/>
                      <a:pt x="24" y="1764"/>
                    </a:cubicBezTo>
                    <a:cubicBezTo>
                      <a:pt x="38" y="1779"/>
                      <a:pt x="59" y="1788"/>
                      <a:pt x="81" y="1788"/>
                    </a:cubicBezTo>
                    <a:cubicBezTo>
                      <a:pt x="81" y="1788"/>
                      <a:pt x="81" y="1788"/>
                      <a:pt x="81" y="1788"/>
                    </a:cubicBezTo>
                    <a:cubicBezTo>
                      <a:pt x="3037" y="1788"/>
                      <a:pt x="3037" y="1788"/>
                      <a:pt x="3037" y="1788"/>
                    </a:cubicBezTo>
                    <a:cubicBezTo>
                      <a:pt x="3060" y="1788"/>
                      <a:pt x="3080" y="1779"/>
                      <a:pt x="3095" y="1764"/>
                    </a:cubicBezTo>
                    <a:cubicBezTo>
                      <a:pt x="3110" y="1749"/>
                      <a:pt x="3119" y="1729"/>
                      <a:pt x="3119" y="1706"/>
                    </a:cubicBezTo>
                    <a:cubicBezTo>
                      <a:pt x="3119" y="81"/>
                      <a:pt x="3119" y="81"/>
                      <a:pt x="3119" y="81"/>
                    </a:cubicBezTo>
                    <a:cubicBezTo>
                      <a:pt x="3119" y="59"/>
                      <a:pt x="3110" y="39"/>
                      <a:pt x="3095" y="24"/>
                    </a:cubicBezTo>
                    <a:cubicBezTo>
                      <a:pt x="3080" y="9"/>
                      <a:pt x="3060" y="0"/>
                      <a:pt x="3037" y="0"/>
                    </a:cubicBezTo>
                  </a:path>
                </a:pathLst>
              </a:custGeom>
              <a:solidFill>
                <a:srgbClr val="F6F7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30" name="Freeform 18">
                <a:extLst>
                  <a:ext uri="{FF2B5EF4-FFF2-40B4-BE49-F238E27FC236}">
                    <a16:creationId xmlns="" xmlns:a16="http://schemas.microsoft.com/office/drawing/2014/main" id="{02B68954-1C30-4237-AFAE-42A4B34396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23" y="1431"/>
                <a:ext cx="526" cy="163"/>
              </a:xfrm>
              <a:custGeom>
                <a:avLst/>
                <a:gdLst>
                  <a:gd name="T0" fmla="*/ 520 w 547"/>
                  <a:gd name="T1" fmla="*/ 170 h 170"/>
                  <a:gd name="T2" fmla="*/ 27 w 547"/>
                  <a:gd name="T3" fmla="*/ 170 h 170"/>
                  <a:gd name="T4" fmla="*/ 0 w 547"/>
                  <a:gd name="T5" fmla="*/ 143 h 170"/>
                  <a:gd name="T6" fmla="*/ 0 w 547"/>
                  <a:gd name="T7" fmla="*/ 27 h 170"/>
                  <a:gd name="T8" fmla="*/ 27 w 547"/>
                  <a:gd name="T9" fmla="*/ 0 h 170"/>
                  <a:gd name="T10" fmla="*/ 520 w 547"/>
                  <a:gd name="T11" fmla="*/ 0 h 170"/>
                  <a:gd name="T12" fmla="*/ 547 w 547"/>
                  <a:gd name="T13" fmla="*/ 27 h 170"/>
                  <a:gd name="T14" fmla="*/ 547 w 547"/>
                  <a:gd name="T15" fmla="*/ 143 h 170"/>
                  <a:gd name="T16" fmla="*/ 520 w 547"/>
                  <a:gd name="T17" fmla="*/ 17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7" h="170">
                    <a:moveTo>
                      <a:pt x="520" y="170"/>
                    </a:moveTo>
                    <a:cubicBezTo>
                      <a:pt x="27" y="170"/>
                      <a:pt x="27" y="170"/>
                      <a:pt x="27" y="170"/>
                    </a:cubicBezTo>
                    <a:cubicBezTo>
                      <a:pt x="12" y="170"/>
                      <a:pt x="0" y="158"/>
                      <a:pt x="0" y="143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35" y="0"/>
                      <a:pt x="547" y="12"/>
                      <a:pt x="547" y="27"/>
                    </a:cubicBezTo>
                    <a:cubicBezTo>
                      <a:pt x="547" y="143"/>
                      <a:pt x="547" y="143"/>
                      <a:pt x="547" y="143"/>
                    </a:cubicBezTo>
                    <a:cubicBezTo>
                      <a:pt x="547" y="158"/>
                      <a:pt x="535" y="170"/>
                      <a:pt x="520" y="170"/>
                    </a:cubicBezTo>
                    <a:close/>
                  </a:path>
                </a:pathLst>
              </a:custGeom>
              <a:solidFill>
                <a:srgbClr val="EDED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31" name="Rectangle 19">
                <a:extLst>
                  <a:ext uri="{FF2B5EF4-FFF2-40B4-BE49-F238E27FC236}">
                    <a16:creationId xmlns="" xmlns:a16="http://schemas.microsoft.com/office/drawing/2014/main" id="{9AEF6CA1-B76C-4E7D-97B1-E64E95E3F7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50" y="1490"/>
                <a:ext cx="254" cy="25"/>
              </a:xfrm>
              <a:prstGeom prst="rect">
                <a:avLst/>
              </a:pr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32" name="Freeform 20">
                <a:extLst>
                  <a:ext uri="{FF2B5EF4-FFF2-40B4-BE49-F238E27FC236}">
                    <a16:creationId xmlns="" xmlns:a16="http://schemas.microsoft.com/office/drawing/2014/main" id="{FEB04C3B-E090-4F8E-9FD8-C09BE82F79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8" y="1474"/>
                <a:ext cx="242" cy="49"/>
              </a:xfrm>
              <a:custGeom>
                <a:avLst/>
                <a:gdLst>
                  <a:gd name="T0" fmla="*/ 227 w 251"/>
                  <a:gd name="T1" fmla="*/ 0 h 51"/>
                  <a:gd name="T2" fmla="*/ 24 w 251"/>
                  <a:gd name="T3" fmla="*/ 0 h 51"/>
                  <a:gd name="T4" fmla="*/ 0 w 251"/>
                  <a:gd name="T5" fmla="*/ 24 h 51"/>
                  <a:gd name="T6" fmla="*/ 0 w 251"/>
                  <a:gd name="T7" fmla="*/ 27 h 51"/>
                  <a:gd name="T8" fmla="*/ 24 w 251"/>
                  <a:gd name="T9" fmla="*/ 51 h 51"/>
                  <a:gd name="T10" fmla="*/ 227 w 251"/>
                  <a:gd name="T11" fmla="*/ 51 h 51"/>
                  <a:gd name="T12" fmla="*/ 251 w 251"/>
                  <a:gd name="T13" fmla="*/ 27 h 51"/>
                  <a:gd name="T14" fmla="*/ 251 w 251"/>
                  <a:gd name="T15" fmla="*/ 24 h 51"/>
                  <a:gd name="T16" fmla="*/ 227 w 251"/>
                  <a:gd name="T17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1" h="51">
                    <a:moveTo>
                      <a:pt x="227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41"/>
                      <a:pt x="11" y="51"/>
                      <a:pt x="24" y="51"/>
                    </a:cubicBezTo>
                    <a:cubicBezTo>
                      <a:pt x="227" y="51"/>
                      <a:pt x="227" y="51"/>
                      <a:pt x="227" y="51"/>
                    </a:cubicBezTo>
                    <a:cubicBezTo>
                      <a:pt x="240" y="51"/>
                      <a:pt x="251" y="41"/>
                      <a:pt x="251" y="27"/>
                    </a:cubicBezTo>
                    <a:cubicBezTo>
                      <a:pt x="251" y="24"/>
                      <a:pt x="251" y="24"/>
                      <a:pt x="251" y="24"/>
                    </a:cubicBezTo>
                    <a:cubicBezTo>
                      <a:pt x="251" y="11"/>
                      <a:pt x="240" y="0"/>
                      <a:pt x="227" y="0"/>
                    </a:cubicBezTo>
                  </a:path>
                </a:pathLst>
              </a:custGeom>
              <a:solidFill>
                <a:srgbClr val="EAECEF">
                  <a:alpha val="66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33" name="Freeform 21">
                <a:extLst>
                  <a:ext uri="{FF2B5EF4-FFF2-40B4-BE49-F238E27FC236}">
                    <a16:creationId xmlns="" xmlns:a16="http://schemas.microsoft.com/office/drawing/2014/main" id="{F7505594-0B5C-4570-B61E-5423971C87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4" y="1474"/>
                <a:ext cx="241" cy="49"/>
              </a:xfrm>
              <a:custGeom>
                <a:avLst/>
                <a:gdLst>
                  <a:gd name="T0" fmla="*/ 226 w 250"/>
                  <a:gd name="T1" fmla="*/ 0 h 51"/>
                  <a:gd name="T2" fmla="*/ 24 w 250"/>
                  <a:gd name="T3" fmla="*/ 0 h 51"/>
                  <a:gd name="T4" fmla="*/ 0 w 250"/>
                  <a:gd name="T5" fmla="*/ 24 h 51"/>
                  <a:gd name="T6" fmla="*/ 0 w 250"/>
                  <a:gd name="T7" fmla="*/ 27 h 51"/>
                  <a:gd name="T8" fmla="*/ 24 w 250"/>
                  <a:gd name="T9" fmla="*/ 51 h 51"/>
                  <a:gd name="T10" fmla="*/ 226 w 250"/>
                  <a:gd name="T11" fmla="*/ 51 h 51"/>
                  <a:gd name="T12" fmla="*/ 250 w 250"/>
                  <a:gd name="T13" fmla="*/ 27 h 51"/>
                  <a:gd name="T14" fmla="*/ 250 w 250"/>
                  <a:gd name="T15" fmla="*/ 24 h 51"/>
                  <a:gd name="T16" fmla="*/ 226 w 250"/>
                  <a:gd name="T17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0" h="51">
                    <a:moveTo>
                      <a:pt x="226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0" y="0"/>
                      <a:pt x="0" y="11"/>
                      <a:pt x="0" y="24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41"/>
                      <a:pt x="10" y="51"/>
                      <a:pt x="24" y="51"/>
                    </a:cubicBezTo>
                    <a:cubicBezTo>
                      <a:pt x="226" y="51"/>
                      <a:pt x="226" y="51"/>
                      <a:pt x="226" y="51"/>
                    </a:cubicBezTo>
                    <a:cubicBezTo>
                      <a:pt x="239" y="51"/>
                      <a:pt x="250" y="41"/>
                      <a:pt x="250" y="27"/>
                    </a:cubicBezTo>
                    <a:cubicBezTo>
                      <a:pt x="250" y="24"/>
                      <a:pt x="250" y="24"/>
                      <a:pt x="250" y="24"/>
                    </a:cubicBezTo>
                    <a:cubicBezTo>
                      <a:pt x="250" y="11"/>
                      <a:pt x="239" y="0"/>
                      <a:pt x="226" y="0"/>
                    </a:cubicBezTo>
                  </a:path>
                </a:pathLst>
              </a:custGeom>
              <a:solidFill>
                <a:srgbClr val="EAECEF">
                  <a:alpha val="66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34" name="Freeform 22">
                <a:extLst>
                  <a:ext uri="{FF2B5EF4-FFF2-40B4-BE49-F238E27FC236}">
                    <a16:creationId xmlns="" xmlns:a16="http://schemas.microsoft.com/office/drawing/2014/main" id="{5DC06A08-16DA-4970-B1B7-EC867C0103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2" y="1474"/>
                <a:ext cx="241" cy="49"/>
              </a:xfrm>
              <a:custGeom>
                <a:avLst/>
                <a:gdLst>
                  <a:gd name="T0" fmla="*/ 226 w 250"/>
                  <a:gd name="T1" fmla="*/ 0 h 51"/>
                  <a:gd name="T2" fmla="*/ 24 w 250"/>
                  <a:gd name="T3" fmla="*/ 0 h 51"/>
                  <a:gd name="T4" fmla="*/ 0 w 250"/>
                  <a:gd name="T5" fmla="*/ 24 h 51"/>
                  <a:gd name="T6" fmla="*/ 0 w 250"/>
                  <a:gd name="T7" fmla="*/ 27 h 51"/>
                  <a:gd name="T8" fmla="*/ 24 w 250"/>
                  <a:gd name="T9" fmla="*/ 51 h 51"/>
                  <a:gd name="T10" fmla="*/ 226 w 250"/>
                  <a:gd name="T11" fmla="*/ 51 h 51"/>
                  <a:gd name="T12" fmla="*/ 250 w 250"/>
                  <a:gd name="T13" fmla="*/ 27 h 51"/>
                  <a:gd name="T14" fmla="*/ 250 w 250"/>
                  <a:gd name="T15" fmla="*/ 24 h 51"/>
                  <a:gd name="T16" fmla="*/ 226 w 250"/>
                  <a:gd name="T17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0" h="51">
                    <a:moveTo>
                      <a:pt x="226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41"/>
                      <a:pt x="11" y="51"/>
                      <a:pt x="24" y="51"/>
                    </a:cubicBezTo>
                    <a:cubicBezTo>
                      <a:pt x="226" y="51"/>
                      <a:pt x="226" y="51"/>
                      <a:pt x="226" y="51"/>
                    </a:cubicBezTo>
                    <a:cubicBezTo>
                      <a:pt x="240" y="51"/>
                      <a:pt x="250" y="41"/>
                      <a:pt x="250" y="27"/>
                    </a:cubicBezTo>
                    <a:cubicBezTo>
                      <a:pt x="250" y="24"/>
                      <a:pt x="250" y="24"/>
                      <a:pt x="250" y="24"/>
                    </a:cubicBezTo>
                    <a:cubicBezTo>
                      <a:pt x="250" y="11"/>
                      <a:pt x="240" y="0"/>
                      <a:pt x="226" y="0"/>
                    </a:cubicBezTo>
                  </a:path>
                </a:pathLst>
              </a:custGeom>
              <a:solidFill>
                <a:srgbClr val="EAECEF">
                  <a:alpha val="66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35" name="Freeform 23">
                <a:extLst>
                  <a:ext uri="{FF2B5EF4-FFF2-40B4-BE49-F238E27FC236}">
                    <a16:creationId xmlns="" xmlns:a16="http://schemas.microsoft.com/office/drawing/2014/main" id="{456779F5-4CE4-414F-B037-BDEA5A3157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0" y="1474"/>
                <a:ext cx="241" cy="49"/>
              </a:xfrm>
              <a:custGeom>
                <a:avLst/>
                <a:gdLst>
                  <a:gd name="T0" fmla="*/ 227 w 250"/>
                  <a:gd name="T1" fmla="*/ 0 h 51"/>
                  <a:gd name="T2" fmla="*/ 24 w 250"/>
                  <a:gd name="T3" fmla="*/ 0 h 51"/>
                  <a:gd name="T4" fmla="*/ 0 w 250"/>
                  <a:gd name="T5" fmla="*/ 24 h 51"/>
                  <a:gd name="T6" fmla="*/ 0 w 250"/>
                  <a:gd name="T7" fmla="*/ 27 h 51"/>
                  <a:gd name="T8" fmla="*/ 24 w 250"/>
                  <a:gd name="T9" fmla="*/ 51 h 51"/>
                  <a:gd name="T10" fmla="*/ 227 w 250"/>
                  <a:gd name="T11" fmla="*/ 51 h 51"/>
                  <a:gd name="T12" fmla="*/ 250 w 250"/>
                  <a:gd name="T13" fmla="*/ 27 h 51"/>
                  <a:gd name="T14" fmla="*/ 250 w 250"/>
                  <a:gd name="T15" fmla="*/ 24 h 51"/>
                  <a:gd name="T16" fmla="*/ 227 w 250"/>
                  <a:gd name="T17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0" h="51">
                    <a:moveTo>
                      <a:pt x="227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41"/>
                      <a:pt x="11" y="51"/>
                      <a:pt x="24" y="51"/>
                    </a:cubicBezTo>
                    <a:cubicBezTo>
                      <a:pt x="227" y="51"/>
                      <a:pt x="227" y="51"/>
                      <a:pt x="227" y="51"/>
                    </a:cubicBezTo>
                    <a:cubicBezTo>
                      <a:pt x="240" y="51"/>
                      <a:pt x="250" y="41"/>
                      <a:pt x="250" y="27"/>
                    </a:cubicBezTo>
                    <a:cubicBezTo>
                      <a:pt x="250" y="24"/>
                      <a:pt x="250" y="24"/>
                      <a:pt x="250" y="24"/>
                    </a:cubicBezTo>
                    <a:cubicBezTo>
                      <a:pt x="250" y="11"/>
                      <a:pt x="240" y="0"/>
                      <a:pt x="227" y="0"/>
                    </a:cubicBezTo>
                  </a:path>
                </a:pathLst>
              </a:custGeom>
              <a:solidFill>
                <a:srgbClr val="EAECEF">
                  <a:alpha val="66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203" name="组合 202">
              <a:extLst>
                <a:ext uri="{FF2B5EF4-FFF2-40B4-BE49-F238E27FC236}">
                  <a16:creationId xmlns="" xmlns:a16="http://schemas.microsoft.com/office/drawing/2014/main" id="{9DBE5668-6AE3-48D2-AED2-9B21279876E7}"/>
                </a:ext>
              </a:extLst>
            </p:cNvPr>
            <p:cNvGrpSpPr/>
            <p:nvPr/>
          </p:nvGrpSpPr>
          <p:grpSpPr>
            <a:xfrm>
              <a:off x="3151349" y="3390910"/>
              <a:ext cx="3824867" cy="1851649"/>
              <a:chOff x="7824354" y="3116336"/>
              <a:chExt cx="1714500" cy="830003"/>
            </a:xfrm>
          </p:grpSpPr>
          <p:grpSp>
            <p:nvGrpSpPr>
              <p:cNvPr id="204" name="组合 203">
                <a:extLst>
                  <a:ext uri="{FF2B5EF4-FFF2-40B4-BE49-F238E27FC236}">
                    <a16:creationId xmlns="" xmlns:a16="http://schemas.microsoft.com/office/drawing/2014/main" id="{EE6AF299-E97B-4D9B-8AA3-24EB64A61A64}"/>
                  </a:ext>
                </a:extLst>
              </p:cNvPr>
              <p:cNvGrpSpPr/>
              <p:nvPr/>
            </p:nvGrpSpPr>
            <p:grpSpPr>
              <a:xfrm>
                <a:off x="7824354" y="3116336"/>
                <a:ext cx="1659024" cy="685772"/>
                <a:chOff x="7824355" y="3116331"/>
                <a:chExt cx="2155352" cy="890932"/>
              </a:xfrm>
            </p:grpSpPr>
            <p:sp>
              <p:nvSpPr>
                <p:cNvPr id="210" name="六边形 209">
                  <a:extLst>
                    <a:ext uri="{FF2B5EF4-FFF2-40B4-BE49-F238E27FC236}">
                      <a16:creationId xmlns="" xmlns:a16="http://schemas.microsoft.com/office/drawing/2014/main" id="{BD3ADDE7-04EB-4AE7-B265-F3DE424BDF4F}"/>
                    </a:ext>
                  </a:extLst>
                </p:cNvPr>
                <p:cNvSpPr/>
                <p:nvPr/>
              </p:nvSpPr>
              <p:spPr>
                <a:xfrm>
                  <a:off x="7824355" y="3116332"/>
                  <a:ext cx="479977" cy="413773"/>
                </a:xfrm>
                <a:prstGeom prst="hexag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211" name="六边形 210">
                  <a:extLst>
                    <a:ext uri="{FF2B5EF4-FFF2-40B4-BE49-F238E27FC236}">
                      <a16:creationId xmlns="" xmlns:a16="http://schemas.microsoft.com/office/drawing/2014/main" id="{7C94E273-3364-4405-A8C0-9500A3D7BAE0}"/>
                    </a:ext>
                  </a:extLst>
                </p:cNvPr>
                <p:cNvSpPr/>
                <p:nvPr/>
              </p:nvSpPr>
              <p:spPr>
                <a:xfrm>
                  <a:off x="8242600" y="3350708"/>
                  <a:ext cx="479977" cy="413773"/>
                </a:xfrm>
                <a:prstGeom prst="hexag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212" name="六边形 211">
                  <a:extLst>
                    <a:ext uri="{FF2B5EF4-FFF2-40B4-BE49-F238E27FC236}">
                      <a16:creationId xmlns="" xmlns:a16="http://schemas.microsoft.com/office/drawing/2014/main" id="{186D64A5-5915-4337-9343-435F6E0A6A8A}"/>
                    </a:ext>
                  </a:extLst>
                </p:cNvPr>
                <p:cNvSpPr/>
                <p:nvPr/>
              </p:nvSpPr>
              <p:spPr>
                <a:xfrm>
                  <a:off x="8652142" y="3116331"/>
                  <a:ext cx="479977" cy="413773"/>
                </a:xfrm>
                <a:prstGeom prst="hexag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213" name="六边形 212">
                  <a:extLst>
                    <a:ext uri="{FF2B5EF4-FFF2-40B4-BE49-F238E27FC236}">
                      <a16:creationId xmlns="" xmlns:a16="http://schemas.microsoft.com/office/drawing/2014/main" id="{16B7288D-9323-4058-AD0A-7296AE202A01}"/>
                    </a:ext>
                  </a:extLst>
                </p:cNvPr>
                <p:cNvSpPr/>
                <p:nvPr/>
              </p:nvSpPr>
              <p:spPr>
                <a:xfrm>
                  <a:off x="7833058" y="3593491"/>
                  <a:ext cx="479976" cy="413772"/>
                </a:xfrm>
                <a:prstGeom prst="hexag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214" name="六边形 213">
                  <a:extLst>
                    <a:ext uri="{FF2B5EF4-FFF2-40B4-BE49-F238E27FC236}">
                      <a16:creationId xmlns="" xmlns:a16="http://schemas.microsoft.com/office/drawing/2014/main" id="{7FFCCED3-B58C-41DC-B187-27E363A1B60E}"/>
                    </a:ext>
                  </a:extLst>
                </p:cNvPr>
                <p:cNvSpPr/>
                <p:nvPr/>
              </p:nvSpPr>
              <p:spPr>
                <a:xfrm>
                  <a:off x="9075532" y="3325133"/>
                  <a:ext cx="479977" cy="413773"/>
                </a:xfrm>
                <a:prstGeom prst="hexag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215" name="六边形 214">
                  <a:extLst>
                    <a:ext uri="{FF2B5EF4-FFF2-40B4-BE49-F238E27FC236}">
                      <a16:creationId xmlns="" xmlns:a16="http://schemas.microsoft.com/office/drawing/2014/main" id="{61961471-FB63-4087-9BE9-41BD3901A408}"/>
                    </a:ext>
                  </a:extLst>
                </p:cNvPr>
                <p:cNvSpPr/>
                <p:nvPr/>
              </p:nvSpPr>
              <p:spPr>
                <a:xfrm>
                  <a:off x="9499730" y="3117986"/>
                  <a:ext cx="479977" cy="413773"/>
                </a:xfrm>
                <a:prstGeom prst="hexag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216" name="矩形 198">
                  <a:extLst>
                    <a:ext uri="{FF2B5EF4-FFF2-40B4-BE49-F238E27FC236}">
                      <a16:creationId xmlns="" xmlns:a16="http://schemas.microsoft.com/office/drawing/2014/main" id="{CA1104D7-39B2-4E59-8C50-1454B56CD925}"/>
                    </a:ext>
                  </a:extLst>
                </p:cNvPr>
                <p:cNvSpPr/>
                <p:nvPr/>
              </p:nvSpPr>
              <p:spPr>
                <a:xfrm>
                  <a:off x="8754925" y="3193543"/>
                  <a:ext cx="266628" cy="256774"/>
                </a:xfrm>
                <a:custGeom>
                  <a:avLst/>
                  <a:gdLst>
                    <a:gd name="connsiteX0" fmla="*/ 216243 w 609050"/>
                    <a:gd name="connsiteY0" fmla="*/ 412730 h 586540"/>
                    <a:gd name="connsiteX1" fmla="*/ 216243 w 609050"/>
                    <a:gd name="connsiteY1" fmla="*/ 456594 h 586540"/>
                    <a:gd name="connsiteX2" fmla="*/ 293953 w 609050"/>
                    <a:gd name="connsiteY2" fmla="*/ 456594 h 586540"/>
                    <a:gd name="connsiteX3" fmla="*/ 293953 w 609050"/>
                    <a:gd name="connsiteY3" fmla="*/ 412730 h 586540"/>
                    <a:gd name="connsiteX4" fmla="*/ 69884 w 609050"/>
                    <a:gd name="connsiteY4" fmla="*/ 412730 h 586540"/>
                    <a:gd name="connsiteX5" fmla="*/ 69884 w 609050"/>
                    <a:gd name="connsiteY5" fmla="*/ 456594 h 586540"/>
                    <a:gd name="connsiteX6" fmla="*/ 147595 w 609050"/>
                    <a:gd name="connsiteY6" fmla="*/ 456594 h 586540"/>
                    <a:gd name="connsiteX7" fmla="*/ 147595 w 609050"/>
                    <a:gd name="connsiteY7" fmla="*/ 412730 h 586540"/>
                    <a:gd name="connsiteX8" fmla="*/ 460769 w 609050"/>
                    <a:gd name="connsiteY8" fmla="*/ 376268 h 586540"/>
                    <a:gd name="connsiteX9" fmla="*/ 460769 w 609050"/>
                    <a:gd name="connsiteY9" fmla="*/ 414786 h 586540"/>
                    <a:gd name="connsiteX10" fmla="*/ 555916 w 609050"/>
                    <a:gd name="connsiteY10" fmla="*/ 414786 h 586540"/>
                    <a:gd name="connsiteX11" fmla="*/ 555916 w 609050"/>
                    <a:gd name="connsiteY11" fmla="*/ 376268 h 586540"/>
                    <a:gd name="connsiteX12" fmla="*/ 216243 w 609050"/>
                    <a:gd name="connsiteY12" fmla="*/ 339670 h 586540"/>
                    <a:gd name="connsiteX13" fmla="*/ 216243 w 609050"/>
                    <a:gd name="connsiteY13" fmla="*/ 383533 h 586540"/>
                    <a:gd name="connsiteX14" fmla="*/ 293953 w 609050"/>
                    <a:gd name="connsiteY14" fmla="*/ 383533 h 586540"/>
                    <a:gd name="connsiteX15" fmla="*/ 293953 w 609050"/>
                    <a:gd name="connsiteY15" fmla="*/ 339670 h 586540"/>
                    <a:gd name="connsiteX16" fmla="*/ 69884 w 609050"/>
                    <a:gd name="connsiteY16" fmla="*/ 339670 h 586540"/>
                    <a:gd name="connsiteX17" fmla="*/ 69884 w 609050"/>
                    <a:gd name="connsiteY17" fmla="*/ 383533 h 586540"/>
                    <a:gd name="connsiteX18" fmla="*/ 147595 w 609050"/>
                    <a:gd name="connsiteY18" fmla="*/ 383533 h 586540"/>
                    <a:gd name="connsiteX19" fmla="*/ 147595 w 609050"/>
                    <a:gd name="connsiteY19" fmla="*/ 339670 h 586540"/>
                    <a:gd name="connsiteX20" fmla="*/ 460769 w 609050"/>
                    <a:gd name="connsiteY20" fmla="*/ 303071 h 586540"/>
                    <a:gd name="connsiteX21" fmla="*/ 460769 w 609050"/>
                    <a:gd name="connsiteY21" fmla="*/ 341726 h 586540"/>
                    <a:gd name="connsiteX22" fmla="*/ 555916 w 609050"/>
                    <a:gd name="connsiteY22" fmla="*/ 341726 h 586540"/>
                    <a:gd name="connsiteX23" fmla="*/ 555916 w 609050"/>
                    <a:gd name="connsiteY23" fmla="*/ 303071 h 586540"/>
                    <a:gd name="connsiteX24" fmla="*/ 216243 w 609050"/>
                    <a:gd name="connsiteY24" fmla="*/ 266609 h 586540"/>
                    <a:gd name="connsiteX25" fmla="*/ 216243 w 609050"/>
                    <a:gd name="connsiteY25" fmla="*/ 310473 h 586540"/>
                    <a:gd name="connsiteX26" fmla="*/ 293953 w 609050"/>
                    <a:gd name="connsiteY26" fmla="*/ 310473 h 586540"/>
                    <a:gd name="connsiteX27" fmla="*/ 293953 w 609050"/>
                    <a:gd name="connsiteY27" fmla="*/ 266609 h 586540"/>
                    <a:gd name="connsiteX28" fmla="*/ 69884 w 609050"/>
                    <a:gd name="connsiteY28" fmla="*/ 266609 h 586540"/>
                    <a:gd name="connsiteX29" fmla="*/ 69884 w 609050"/>
                    <a:gd name="connsiteY29" fmla="*/ 310473 h 586540"/>
                    <a:gd name="connsiteX30" fmla="*/ 147595 w 609050"/>
                    <a:gd name="connsiteY30" fmla="*/ 310473 h 586540"/>
                    <a:gd name="connsiteX31" fmla="*/ 147595 w 609050"/>
                    <a:gd name="connsiteY31" fmla="*/ 266609 h 586540"/>
                    <a:gd name="connsiteX32" fmla="*/ 460769 w 609050"/>
                    <a:gd name="connsiteY32" fmla="*/ 230010 h 586540"/>
                    <a:gd name="connsiteX33" fmla="*/ 460769 w 609050"/>
                    <a:gd name="connsiteY33" fmla="*/ 268528 h 586540"/>
                    <a:gd name="connsiteX34" fmla="*/ 555916 w 609050"/>
                    <a:gd name="connsiteY34" fmla="*/ 268528 h 586540"/>
                    <a:gd name="connsiteX35" fmla="*/ 555916 w 609050"/>
                    <a:gd name="connsiteY35" fmla="*/ 230010 h 586540"/>
                    <a:gd name="connsiteX36" fmla="*/ 216243 w 609050"/>
                    <a:gd name="connsiteY36" fmla="*/ 193549 h 586540"/>
                    <a:gd name="connsiteX37" fmla="*/ 216243 w 609050"/>
                    <a:gd name="connsiteY37" fmla="*/ 237412 h 586540"/>
                    <a:gd name="connsiteX38" fmla="*/ 293953 w 609050"/>
                    <a:gd name="connsiteY38" fmla="*/ 237412 h 586540"/>
                    <a:gd name="connsiteX39" fmla="*/ 293953 w 609050"/>
                    <a:gd name="connsiteY39" fmla="*/ 193549 h 586540"/>
                    <a:gd name="connsiteX40" fmla="*/ 69884 w 609050"/>
                    <a:gd name="connsiteY40" fmla="*/ 193549 h 586540"/>
                    <a:gd name="connsiteX41" fmla="*/ 69884 w 609050"/>
                    <a:gd name="connsiteY41" fmla="*/ 237412 h 586540"/>
                    <a:gd name="connsiteX42" fmla="*/ 147595 w 609050"/>
                    <a:gd name="connsiteY42" fmla="*/ 237412 h 586540"/>
                    <a:gd name="connsiteX43" fmla="*/ 147595 w 609050"/>
                    <a:gd name="connsiteY43" fmla="*/ 193549 h 586540"/>
                    <a:gd name="connsiteX44" fmla="*/ 460769 w 609050"/>
                    <a:gd name="connsiteY44" fmla="*/ 156950 h 586540"/>
                    <a:gd name="connsiteX45" fmla="*/ 460769 w 609050"/>
                    <a:gd name="connsiteY45" fmla="*/ 195468 h 586540"/>
                    <a:gd name="connsiteX46" fmla="*/ 555916 w 609050"/>
                    <a:gd name="connsiteY46" fmla="*/ 195468 h 586540"/>
                    <a:gd name="connsiteX47" fmla="*/ 555916 w 609050"/>
                    <a:gd name="connsiteY47" fmla="*/ 156950 h 586540"/>
                    <a:gd name="connsiteX48" fmla="*/ 192926 w 609050"/>
                    <a:gd name="connsiteY48" fmla="*/ 96251 h 586540"/>
                    <a:gd name="connsiteX49" fmla="*/ 361366 w 609050"/>
                    <a:gd name="connsiteY49" fmla="*/ 96251 h 586540"/>
                    <a:gd name="connsiteX50" fmla="*/ 361366 w 609050"/>
                    <a:gd name="connsiteY50" fmla="*/ 114880 h 586540"/>
                    <a:gd name="connsiteX51" fmla="*/ 192926 w 609050"/>
                    <a:gd name="connsiteY51" fmla="*/ 114880 h 586540"/>
                    <a:gd name="connsiteX52" fmla="*/ 192926 w 609050"/>
                    <a:gd name="connsiteY52" fmla="*/ 49819 h 586540"/>
                    <a:gd name="connsiteX53" fmla="*/ 361366 w 609050"/>
                    <a:gd name="connsiteY53" fmla="*/ 49819 h 586540"/>
                    <a:gd name="connsiteX54" fmla="*/ 361366 w 609050"/>
                    <a:gd name="connsiteY54" fmla="*/ 68307 h 586540"/>
                    <a:gd name="connsiteX55" fmla="*/ 192926 w 609050"/>
                    <a:gd name="connsiteY55" fmla="*/ 68307 h 586540"/>
                    <a:gd name="connsiteX56" fmla="*/ 166130 w 609050"/>
                    <a:gd name="connsiteY56" fmla="*/ 25222 h 586540"/>
                    <a:gd name="connsiteX57" fmla="*/ 166130 w 609050"/>
                    <a:gd name="connsiteY57" fmla="*/ 155716 h 586540"/>
                    <a:gd name="connsiteX58" fmla="*/ 338987 w 609050"/>
                    <a:gd name="connsiteY58" fmla="*/ 155716 h 586540"/>
                    <a:gd name="connsiteX59" fmla="*/ 338987 w 609050"/>
                    <a:gd name="connsiteY59" fmla="*/ 341040 h 586540"/>
                    <a:gd name="connsiteX60" fmla="*/ 338987 w 609050"/>
                    <a:gd name="connsiteY60" fmla="*/ 531710 h 586540"/>
                    <a:gd name="connsiteX61" fmla="*/ 366721 w 609050"/>
                    <a:gd name="connsiteY61" fmla="*/ 531710 h 586540"/>
                    <a:gd name="connsiteX62" fmla="*/ 366721 w 609050"/>
                    <a:gd name="connsiteY62" fmla="*/ 341040 h 586540"/>
                    <a:gd name="connsiteX63" fmla="*/ 366721 w 609050"/>
                    <a:gd name="connsiteY63" fmla="*/ 155305 h 586540"/>
                    <a:gd name="connsiteX64" fmla="*/ 388002 w 609050"/>
                    <a:gd name="connsiteY64" fmla="*/ 143517 h 586540"/>
                    <a:gd name="connsiteX65" fmla="*/ 388002 w 609050"/>
                    <a:gd name="connsiteY65" fmla="*/ 25222 h 586540"/>
                    <a:gd name="connsiteX66" fmla="*/ 140867 w 609050"/>
                    <a:gd name="connsiteY66" fmla="*/ 0 h 586540"/>
                    <a:gd name="connsiteX67" fmla="*/ 413402 w 609050"/>
                    <a:gd name="connsiteY67" fmla="*/ 0 h 586540"/>
                    <a:gd name="connsiteX68" fmla="*/ 413402 w 609050"/>
                    <a:gd name="connsiteY68" fmla="*/ 129398 h 586540"/>
                    <a:gd name="connsiteX69" fmla="*/ 432486 w 609050"/>
                    <a:gd name="connsiteY69" fmla="*/ 118843 h 586540"/>
                    <a:gd name="connsiteX70" fmla="*/ 584199 w 609050"/>
                    <a:gd name="connsiteY70" fmla="*/ 118843 h 586540"/>
                    <a:gd name="connsiteX71" fmla="*/ 584199 w 609050"/>
                    <a:gd name="connsiteY71" fmla="*/ 531710 h 586540"/>
                    <a:gd name="connsiteX72" fmla="*/ 609050 w 609050"/>
                    <a:gd name="connsiteY72" fmla="*/ 531710 h 586540"/>
                    <a:gd name="connsiteX73" fmla="*/ 609050 w 609050"/>
                    <a:gd name="connsiteY73" fmla="*/ 586540 h 586540"/>
                    <a:gd name="connsiteX74" fmla="*/ 0 w 609050"/>
                    <a:gd name="connsiteY74" fmla="*/ 586540 h 586540"/>
                    <a:gd name="connsiteX75" fmla="*/ 0 w 609050"/>
                    <a:gd name="connsiteY75" fmla="*/ 531710 h 586540"/>
                    <a:gd name="connsiteX76" fmla="*/ 24851 w 609050"/>
                    <a:gd name="connsiteY76" fmla="*/ 531710 h 586540"/>
                    <a:gd name="connsiteX77" fmla="*/ 24851 w 609050"/>
                    <a:gd name="connsiteY77" fmla="*/ 155716 h 586540"/>
                    <a:gd name="connsiteX78" fmla="*/ 140867 w 609050"/>
                    <a:gd name="connsiteY78" fmla="*/ 155716 h 5865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</a:cxnLst>
                  <a:rect l="l" t="t" r="r" b="b"/>
                  <a:pathLst>
                    <a:path w="609050" h="586540">
                      <a:moveTo>
                        <a:pt x="216243" y="412730"/>
                      </a:moveTo>
                      <a:lnTo>
                        <a:pt x="216243" y="456594"/>
                      </a:lnTo>
                      <a:lnTo>
                        <a:pt x="293953" y="456594"/>
                      </a:lnTo>
                      <a:lnTo>
                        <a:pt x="293953" y="412730"/>
                      </a:lnTo>
                      <a:close/>
                      <a:moveTo>
                        <a:pt x="69884" y="412730"/>
                      </a:moveTo>
                      <a:lnTo>
                        <a:pt x="69884" y="456594"/>
                      </a:lnTo>
                      <a:lnTo>
                        <a:pt x="147595" y="456594"/>
                      </a:lnTo>
                      <a:lnTo>
                        <a:pt x="147595" y="412730"/>
                      </a:lnTo>
                      <a:close/>
                      <a:moveTo>
                        <a:pt x="460769" y="376268"/>
                      </a:moveTo>
                      <a:lnTo>
                        <a:pt x="460769" y="414786"/>
                      </a:lnTo>
                      <a:lnTo>
                        <a:pt x="555916" y="414786"/>
                      </a:lnTo>
                      <a:lnTo>
                        <a:pt x="555916" y="376268"/>
                      </a:lnTo>
                      <a:close/>
                      <a:moveTo>
                        <a:pt x="216243" y="339670"/>
                      </a:moveTo>
                      <a:lnTo>
                        <a:pt x="216243" y="383533"/>
                      </a:lnTo>
                      <a:lnTo>
                        <a:pt x="293953" y="383533"/>
                      </a:lnTo>
                      <a:lnTo>
                        <a:pt x="293953" y="339670"/>
                      </a:lnTo>
                      <a:close/>
                      <a:moveTo>
                        <a:pt x="69884" y="339670"/>
                      </a:moveTo>
                      <a:lnTo>
                        <a:pt x="69884" y="383533"/>
                      </a:lnTo>
                      <a:lnTo>
                        <a:pt x="147595" y="383533"/>
                      </a:lnTo>
                      <a:lnTo>
                        <a:pt x="147595" y="339670"/>
                      </a:lnTo>
                      <a:close/>
                      <a:moveTo>
                        <a:pt x="460769" y="303071"/>
                      </a:moveTo>
                      <a:lnTo>
                        <a:pt x="460769" y="341726"/>
                      </a:lnTo>
                      <a:lnTo>
                        <a:pt x="555916" y="341726"/>
                      </a:lnTo>
                      <a:lnTo>
                        <a:pt x="555916" y="303071"/>
                      </a:lnTo>
                      <a:close/>
                      <a:moveTo>
                        <a:pt x="216243" y="266609"/>
                      </a:moveTo>
                      <a:lnTo>
                        <a:pt x="216243" y="310473"/>
                      </a:lnTo>
                      <a:lnTo>
                        <a:pt x="293953" y="310473"/>
                      </a:lnTo>
                      <a:lnTo>
                        <a:pt x="293953" y="266609"/>
                      </a:lnTo>
                      <a:close/>
                      <a:moveTo>
                        <a:pt x="69884" y="266609"/>
                      </a:moveTo>
                      <a:lnTo>
                        <a:pt x="69884" y="310473"/>
                      </a:lnTo>
                      <a:lnTo>
                        <a:pt x="147595" y="310473"/>
                      </a:lnTo>
                      <a:lnTo>
                        <a:pt x="147595" y="266609"/>
                      </a:lnTo>
                      <a:close/>
                      <a:moveTo>
                        <a:pt x="460769" y="230010"/>
                      </a:moveTo>
                      <a:lnTo>
                        <a:pt x="460769" y="268528"/>
                      </a:lnTo>
                      <a:lnTo>
                        <a:pt x="555916" y="268528"/>
                      </a:lnTo>
                      <a:lnTo>
                        <a:pt x="555916" y="230010"/>
                      </a:lnTo>
                      <a:close/>
                      <a:moveTo>
                        <a:pt x="216243" y="193549"/>
                      </a:moveTo>
                      <a:lnTo>
                        <a:pt x="216243" y="237412"/>
                      </a:lnTo>
                      <a:lnTo>
                        <a:pt x="293953" y="237412"/>
                      </a:lnTo>
                      <a:lnTo>
                        <a:pt x="293953" y="193549"/>
                      </a:lnTo>
                      <a:close/>
                      <a:moveTo>
                        <a:pt x="69884" y="193549"/>
                      </a:moveTo>
                      <a:lnTo>
                        <a:pt x="69884" y="237412"/>
                      </a:lnTo>
                      <a:lnTo>
                        <a:pt x="147595" y="237412"/>
                      </a:lnTo>
                      <a:lnTo>
                        <a:pt x="147595" y="193549"/>
                      </a:lnTo>
                      <a:close/>
                      <a:moveTo>
                        <a:pt x="460769" y="156950"/>
                      </a:moveTo>
                      <a:lnTo>
                        <a:pt x="460769" y="195468"/>
                      </a:lnTo>
                      <a:lnTo>
                        <a:pt x="555916" y="195468"/>
                      </a:lnTo>
                      <a:lnTo>
                        <a:pt x="555916" y="156950"/>
                      </a:lnTo>
                      <a:close/>
                      <a:moveTo>
                        <a:pt x="192926" y="96251"/>
                      </a:moveTo>
                      <a:lnTo>
                        <a:pt x="361366" y="96251"/>
                      </a:lnTo>
                      <a:lnTo>
                        <a:pt x="361366" y="114880"/>
                      </a:lnTo>
                      <a:lnTo>
                        <a:pt x="192926" y="114880"/>
                      </a:lnTo>
                      <a:close/>
                      <a:moveTo>
                        <a:pt x="192926" y="49819"/>
                      </a:moveTo>
                      <a:lnTo>
                        <a:pt x="361366" y="49819"/>
                      </a:lnTo>
                      <a:lnTo>
                        <a:pt x="361366" y="68307"/>
                      </a:lnTo>
                      <a:lnTo>
                        <a:pt x="192926" y="68307"/>
                      </a:lnTo>
                      <a:close/>
                      <a:moveTo>
                        <a:pt x="166130" y="25222"/>
                      </a:moveTo>
                      <a:lnTo>
                        <a:pt x="166130" y="155716"/>
                      </a:lnTo>
                      <a:lnTo>
                        <a:pt x="338987" y="155716"/>
                      </a:lnTo>
                      <a:lnTo>
                        <a:pt x="338987" y="341040"/>
                      </a:lnTo>
                      <a:lnTo>
                        <a:pt x="338987" y="531710"/>
                      </a:lnTo>
                      <a:lnTo>
                        <a:pt x="366721" y="531710"/>
                      </a:lnTo>
                      <a:lnTo>
                        <a:pt x="366721" y="341040"/>
                      </a:lnTo>
                      <a:lnTo>
                        <a:pt x="366721" y="155305"/>
                      </a:lnTo>
                      <a:lnTo>
                        <a:pt x="388002" y="143517"/>
                      </a:lnTo>
                      <a:lnTo>
                        <a:pt x="388002" y="25222"/>
                      </a:lnTo>
                      <a:close/>
                      <a:moveTo>
                        <a:pt x="140867" y="0"/>
                      </a:moveTo>
                      <a:lnTo>
                        <a:pt x="413402" y="0"/>
                      </a:lnTo>
                      <a:lnTo>
                        <a:pt x="413402" y="129398"/>
                      </a:lnTo>
                      <a:lnTo>
                        <a:pt x="432486" y="118843"/>
                      </a:lnTo>
                      <a:lnTo>
                        <a:pt x="584199" y="118843"/>
                      </a:lnTo>
                      <a:lnTo>
                        <a:pt x="584199" y="531710"/>
                      </a:lnTo>
                      <a:lnTo>
                        <a:pt x="609050" y="531710"/>
                      </a:lnTo>
                      <a:lnTo>
                        <a:pt x="609050" y="586540"/>
                      </a:lnTo>
                      <a:lnTo>
                        <a:pt x="0" y="586540"/>
                      </a:lnTo>
                      <a:lnTo>
                        <a:pt x="0" y="531710"/>
                      </a:lnTo>
                      <a:lnTo>
                        <a:pt x="24851" y="531710"/>
                      </a:lnTo>
                      <a:lnTo>
                        <a:pt x="24851" y="155716"/>
                      </a:lnTo>
                      <a:lnTo>
                        <a:pt x="140867" y="15571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</p:grpSp>
          <p:grpSp>
            <p:nvGrpSpPr>
              <p:cNvPr id="205" name="组合 204">
                <a:extLst>
                  <a:ext uri="{FF2B5EF4-FFF2-40B4-BE49-F238E27FC236}">
                    <a16:creationId xmlns="" xmlns:a16="http://schemas.microsoft.com/office/drawing/2014/main" id="{51A2959E-C47A-4FC6-A56F-F41D34B2FC43}"/>
                  </a:ext>
                </a:extLst>
              </p:cNvPr>
              <p:cNvGrpSpPr/>
              <p:nvPr/>
            </p:nvGrpSpPr>
            <p:grpSpPr>
              <a:xfrm>
                <a:off x="7831052" y="3636868"/>
                <a:ext cx="1707802" cy="309471"/>
                <a:chOff x="4831017" y="3636868"/>
                <a:chExt cx="1208170" cy="309471"/>
              </a:xfrm>
            </p:grpSpPr>
            <p:sp>
              <p:nvSpPr>
                <p:cNvPr id="206" name="圆角矩形 13">
                  <a:extLst>
                    <a:ext uri="{FF2B5EF4-FFF2-40B4-BE49-F238E27FC236}">
                      <a16:creationId xmlns="" xmlns:a16="http://schemas.microsoft.com/office/drawing/2014/main" id="{191DDBA0-1A44-4DBE-991C-AEB3A57E7658}"/>
                    </a:ext>
                  </a:extLst>
                </p:cNvPr>
                <p:cNvSpPr/>
                <p:nvPr/>
              </p:nvSpPr>
              <p:spPr>
                <a:xfrm flipV="1">
                  <a:off x="5398651" y="3636868"/>
                  <a:ext cx="596523" cy="45719"/>
                </a:xfrm>
                <a:prstGeom prst="roundRect">
                  <a:avLst>
                    <a:gd name="adj" fmla="val 13146"/>
                  </a:avLst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207" name="圆角矩形 13">
                  <a:extLst>
                    <a:ext uri="{FF2B5EF4-FFF2-40B4-BE49-F238E27FC236}">
                      <a16:creationId xmlns="" xmlns:a16="http://schemas.microsoft.com/office/drawing/2014/main" id="{EE3CBC0E-1160-4F37-93AD-C2418A86C7D6}"/>
                    </a:ext>
                  </a:extLst>
                </p:cNvPr>
                <p:cNvSpPr/>
                <p:nvPr/>
              </p:nvSpPr>
              <p:spPr>
                <a:xfrm flipV="1">
                  <a:off x="5398651" y="3718763"/>
                  <a:ext cx="418743" cy="45719"/>
                </a:xfrm>
                <a:prstGeom prst="roundRect">
                  <a:avLst>
                    <a:gd name="adj" fmla="val 13146"/>
                  </a:avLst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208" name="圆角矩形 13">
                  <a:extLst>
                    <a:ext uri="{FF2B5EF4-FFF2-40B4-BE49-F238E27FC236}">
                      <a16:creationId xmlns="" xmlns:a16="http://schemas.microsoft.com/office/drawing/2014/main" id="{70B5D0D9-5626-4F34-B165-2E2AC9134EBE}"/>
                    </a:ext>
                  </a:extLst>
                </p:cNvPr>
                <p:cNvSpPr/>
                <p:nvPr/>
              </p:nvSpPr>
              <p:spPr>
                <a:xfrm flipV="1">
                  <a:off x="5398651" y="3805806"/>
                  <a:ext cx="502087" cy="45719"/>
                </a:xfrm>
                <a:prstGeom prst="roundRect">
                  <a:avLst>
                    <a:gd name="adj" fmla="val 13146"/>
                  </a:avLst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209" name="圆角矩形 13">
                  <a:extLst>
                    <a:ext uri="{FF2B5EF4-FFF2-40B4-BE49-F238E27FC236}">
                      <a16:creationId xmlns="" xmlns:a16="http://schemas.microsoft.com/office/drawing/2014/main" id="{E4A7D5CE-0799-42EA-9107-18FF34C4B4A7}"/>
                    </a:ext>
                  </a:extLst>
                </p:cNvPr>
                <p:cNvSpPr/>
                <p:nvPr/>
              </p:nvSpPr>
              <p:spPr>
                <a:xfrm flipV="1">
                  <a:off x="4831017" y="3878980"/>
                  <a:ext cx="1208170" cy="67359"/>
                </a:xfrm>
                <a:prstGeom prst="roundRect">
                  <a:avLst>
                    <a:gd name="adj" fmla="val 13146"/>
                  </a:avLst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</p:grpSp>
        </p:grpSp>
      </p:grpSp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95323" y="4046"/>
            <a:ext cx="10825164" cy="1013353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332"/>
            <a:r>
              <a:rPr lang="zh-CN" altLang="en-US" sz="2800" b="1" dirty="0"/>
              <a:t>更改页面中的图标  </a:t>
            </a:r>
            <a:r>
              <a:rPr lang="en-US" altLang="zh-CN" sz="2800" b="1" dirty="0"/>
              <a:t>Replace Icons</a:t>
            </a:r>
            <a:endParaRPr lang="zh-CN" altLang="en-US" sz="2800" b="1" dirty="0"/>
          </a:p>
        </p:txBody>
      </p:sp>
      <p:sp>
        <p:nvSpPr>
          <p:cNvPr id="351" name="文本框 350"/>
          <p:cNvSpPr txBox="1"/>
          <p:nvPr/>
        </p:nvSpPr>
        <p:spPr>
          <a:xfrm>
            <a:off x="959849" y="4744806"/>
            <a:ext cx="308934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000" dirty="0"/>
              <a:t>选中图示中的图标</a:t>
            </a:r>
            <a:endParaRPr lang="en-US" altLang="zh-CN" sz="1000" dirty="0"/>
          </a:p>
          <a:p>
            <a:r>
              <a:rPr lang="en-US" altLang="zh-CN" sz="1000" dirty="0"/>
              <a:t>Select the icon need to be changed in the diagram</a:t>
            </a:r>
            <a:endParaRPr lang="zh-CN" altLang="en-US" sz="1000" dirty="0"/>
          </a:p>
        </p:txBody>
      </p:sp>
      <p:sp>
        <p:nvSpPr>
          <p:cNvPr id="350" name="椭圆 349"/>
          <p:cNvSpPr/>
          <p:nvPr/>
        </p:nvSpPr>
        <p:spPr>
          <a:xfrm>
            <a:off x="673100" y="4820817"/>
            <a:ext cx="246501" cy="24650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1</a:t>
            </a:r>
            <a:endParaRPr lang="zh-CN" altLang="en-US" sz="1400" dirty="0"/>
          </a:p>
        </p:txBody>
      </p:sp>
      <p:sp>
        <p:nvSpPr>
          <p:cNvPr id="530" name="矩形 529">
            <a:extLst>
              <a:ext uri="{FF2B5EF4-FFF2-40B4-BE49-F238E27FC236}">
                <a16:creationId xmlns="" xmlns:a16="http://schemas.microsoft.com/office/drawing/2014/main" id="{D544CC29-B618-4FEC-9019-507758A2C346}"/>
              </a:ext>
            </a:extLst>
          </p:cNvPr>
          <p:cNvSpPr/>
          <p:nvPr/>
        </p:nvSpPr>
        <p:spPr>
          <a:xfrm>
            <a:off x="4745932" y="2018794"/>
            <a:ext cx="2700136" cy="2783090"/>
          </a:xfrm>
          <a:prstGeom prst="rect">
            <a:avLst/>
          </a:prstGeom>
          <a:solidFill>
            <a:schemeClr val="bg1"/>
          </a:solidFill>
          <a:ln w="12700" cap="flat" cmpd="sng" algn="ctr">
            <a:gradFill flip="none" rotWithShape="1">
              <a:gsLst>
                <a:gs pos="0">
                  <a:schemeClr val="accent1">
                    <a:lumMod val="0"/>
                    <a:lumOff val="100000"/>
                    <a:alpha val="0"/>
                  </a:schemeClr>
                </a:gs>
                <a:gs pos="51000">
                  <a:srgbClr val="CC4B4A"/>
                </a:gs>
              </a:gsLst>
              <a:lin ang="16200000" scaled="1"/>
              <a:tileRect/>
            </a:gra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7">
              <a:defRPr/>
            </a:pPr>
            <a:endParaRPr lang="zh-CN" altLang="en-US" kern="0">
              <a:solidFill>
                <a:srgbClr val="FFFFFF"/>
              </a:solidFill>
              <a:latin typeface="Arial"/>
              <a:ea typeface="微软雅黑"/>
            </a:endParaRPr>
          </a:p>
        </p:txBody>
      </p:sp>
      <p:sp>
        <p:nvSpPr>
          <p:cNvPr id="531" name="矩形 530">
            <a:extLst>
              <a:ext uri="{FF2B5EF4-FFF2-40B4-BE49-F238E27FC236}">
                <a16:creationId xmlns="" xmlns:a16="http://schemas.microsoft.com/office/drawing/2014/main" id="{6981A32D-467A-4673-AE41-0197613DA6E5}"/>
              </a:ext>
            </a:extLst>
          </p:cNvPr>
          <p:cNvSpPr/>
          <p:nvPr/>
        </p:nvSpPr>
        <p:spPr>
          <a:xfrm>
            <a:off x="4745932" y="2018794"/>
            <a:ext cx="2700136" cy="202647"/>
          </a:xfrm>
          <a:prstGeom prst="rect">
            <a:avLst/>
          </a:prstGeom>
          <a:solidFill>
            <a:srgbClr val="CE4C4B"/>
          </a:solidFill>
          <a:ln w="12700" cap="flat" cmpd="sng" algn="ctr">
            <a:solidFill>
              <a:srgbClr val="CE4C4B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7">
              <a:defRPr/>
            </a:pPr>
            <a:r>
              <a:rPr lang="zh-CN" altLang="en-US" sz="1000" kern="0" dirty="0">
                <a:solidFill>
                  <a:srgbClr val="FFFFFF"/>
                </a:solidFill>
                <a:latin typeface="Arial"/>
                <a:ea typeface="微软雅黑"/>
              </a:rPr>
              <a:t>图标库 </a:t>
            </a:r>
            <a:r>
              <a:rPr lang="en-US" altLang="zh-CN" sz="1000" kern="0" dirty="0">
                <a:solidFill>
                  <a:srgbClr val="FFFFFF"/>
                </a:solidFill>
                <a:latin typeface="Arial"/>
                <a:ea typeface="微软雅黑"/>
              </a:rPr>
              <a:t>/ Icon Library</a:t>
            </a:r>
            <a:endParaRPr lang="zh-CN" altLang="en-US" sz="1000" kern="0" dirty="0">
              <a:solidFill>
                <a:srgbClr val="FFFFFF"/>
              </a:solidFill>
              <a:latin typeface="Arial"/>
              <a:ea typeface="微软雅黑"/>
            </a:endParaRPr>
          </a:p>
        </p:txBody>
      </p:sp>
      <p:sp>
        <p:nvSpPr>
          <p:cNvPr id="533" name="乘号 532">
            <a:extLst>
              <a:ext uri="{FF2B5EF4-FFF2-40B4-BE49-F238E27FC236}">
                <a16:creationId xmlns="" xmlns:a16="http://schemas.microsoft.com/office/drawing/2014/main" id="{2DAEDA58-EF2A-40FF-A29F-F6B53347C5CF}"/>
              </a:ext>
            </a:extLst>
          </p:cNvPr>
          <p:cNvSpPr/>
          <p:nvPr/>
        </p:nvSpPr>
        <p:spPr>
          <a:xfrm>
            <a:off x="7275789" y="2051656"/>
            <a:ext cx="136922" cy="136922"/>
          </a:xfrm>
          <a:prstGeom prst="mathMultiply">
            <a:avLst>
              <a:gd name="adj1" fmla="val 13304"/>
            </a:avLst>
          </a:prstGeom>
          <a:solidFill>
            <a:srgbClr val="CE4C4B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377">
              <a:defRPr/>
            </a:pPr>
            <a:endParaRPr lang="zh-CN" altLang="en-US" kern="0">
              <a:solidFill>
                <a:srgbClr val="FFFFFF"/>
              </a:solidFill>
              <a:latin typeface="Arial"/>
              <a:ea typeface="微软雅黑"/>
            </a:endParaRPr>
          </a:p>
        </p:txBody>
      </p:sp>
      <p:sp>
        <p:nvSpPr>
          <p:cNvPr id="534" name="push-pin-pointing-down_8930">
            <a:extLst>
              <a:ext uri="{FF2B5EF4-FFF2-40B4-BE49-F238E27FC236}">
                <a16:creationId xmlns="" xmlns:a16="http://schemas.microsoft.com/office/drawing/2014/main" id="{613F05E8-ABBF-4CDF-9AF2-BC93E58A0FF2}"/>
              </a:ext>
            </a:extLst>
          </p:cNvPr>
          <p:cNvSpPr>
            <a:spLocks noChangeAspect="1"/>
          </p:cNvSpPr>
          <p:nvPr/>
        </p:nvSpPr>
        <p:spPr bwMode="auto">
          <a:xfrm>
            <a:off x="7071719" y="2066769"/>
            <a:ext cx="105878" cy="105381"/>
          </a:xfrm>
          <a:prstGeom prst="ellipse">
            <a:avLst/>
          </a:prstGeom>
          <a:noFill/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377">
              <a:defRPr/>
            </a:pPr>
            <a:r>
              <a:rPr lang="en-US" altLang="zh-CN" sz="1400" b="1" dirty="0">
                <a:solidFill>
                  <a:srgbClr val="CE4C4B">
                    <a:lumMod val="20000"/>
                    <a:lumOff val="80000"/>
                  </a:srgbClr>
                </a:solidFill>
                <a:latin typeface="Arial"/>
                <a:ea typeface="微软雅黑"/>
              </a:rPr>
              <a:t>?</a:t>
            </a:r>
            <a:endParaRPr lang="zh-CN" altLang="en-US" sz="1400" b="1" dirty="0">
              <a:solidFill>
                <a:srgbClr val="CE4C4B">
                  <a:lumMod val="20000"/>
                  <a:lumOff val="80000"/>
                </a:srgbClr>
              </a:solidFill>
              <a:latin typeface="Arial"/>
              <a:ea typeface="微软雅黑"/>
            </a:endParaRPr>
          </a:p>
        </p:txBody>
      </p:sp>
      <p:cxnSp>
        <p:nvCxnSpPr>
          <p:cNvPr id="535" name="直接连接符 534">
            <a:extLst>
              <a:ext uri="{FF2B5EF4-FFF2-40B4-BE49-F238E27FC236}">
                <a16:creationId xmlns="" xmlns:a16="http://schemas.microsoft.com/office/drawing/2014/main" id="{B965E895-3A05-439E-920E-0D00464467EB}"/>
              </a:ext>
            </a:extLst>
          </p:cNvPr>
          <p:cNvCxnSpPr>
            <a:cxnSpLocks/>
          </p:cNvCxnSpPr>
          <p:nvPr/>
        </p:nvCxnSpPr>
        <p:spPr>
          <a:xfrm>
            <a:off x="7231993" y="2072052"/>
            <a:ext cx="0" cy="100097"/>
          </a:xfrm>
          <a:prstGeom prst="line">
            <a:avLst/>
          </a:prstGeom>
          <a:noFill/>
          <a:ln w="6350" cap="flat" cmpd="sng" algn="ctr">
            <a:solidFill>
              <a:srgbClr val="CE4C4B">
                <a:lumMod val="60000"/>
                <a:lumOff val="40000"/>
              </a:srgbClr>
            </a:solidFill>
            <a:prstDash val="solid"/>
            <a:miter lim="800000"/>
          </a:ln>
          <a:effectLst/>
        </p:spPr>
      </p:cxn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7FA11131-463E-4EC4-AA61-B2B73FCF6051}"/>
              </a:ext>
            </a:extLst>
          </p:cNvPr>
          <p:cNvGrpSpPr/>
          <p:nvPr/>
        </p:nvGrpSpPr>
        <p:grpSpPr>
          <a:xfrm>
            <a:off x="4845591" y="2864630"/>
            <a:ext cx="2514620" cy="1607638"/>
            <a:chOff x="4807641" y="2840368"/>
            <a:chExt cx="2552569" cy="1631899"/>
          </a:xfrm>
        </p:grpSpPr>
        <p:sp>
          <p:nvSpPr>
            <p:cNvPr id="540" name="矩形: 圆角 539">
              <a:extLst>
                <a:ext uri="{FF2B5EF4-FFF2-40B4-BE49-F238E27FC236}">
                  <a16:creationId xmlns="" xmlns:a16="http://schemas.microsoft.com/office/drawing/2014/main" id="{631B67DF-72DF-4477-8E07-5EA7D4B3E597}"/>
                </a:ext>
              </a:extLst>
            </p:cNvPr>
            <p:cNvSpPr/>
            <p:nvPr/>
          </p:nvSpPr>
          <p:spPr>
            <a:xfrm>
              <a:off x="5692212" y="3270624"/>
              <a:ext cx="341131" cy="341131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28575" cap="flat" cmpd="sng" algn="ctr">
              <a:solidFill>
                <a:srgbClr val="CC4A4A"/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377"/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</a:endParaRPr>
            </a:p>
          </p:txBody>
        </p:sp>
        <p:grpSp>
          <p:nvGrpSpPr>
            <p:cNvPr id="541" name="组合 540">
              <a:extLst>
                <a:ext uri="{FF2B5EF4-FFF2-40B4-BE49-F238E27FC236}">
                  <a16:creationId xmlns="" xmlns:a16="http://schemas.microsoft.com/office/drawing/2014/main" id="{A9EEA562-FB59-459B-B2DF-EFD205959221}"/>
                </a:ext>
              </a:extLst>
            </p:cNvPr>
            <p:cNvGrpSpPr/>
            <p:nvPr/>
          </p:nvGrpSpPr>
          <p:grpSpPr>
            <a:xfrm>
              <a:off x="4807641" y="2840368"/>
              <a:ext cx="2552569" cy="1631899"/>
              <a:chOff x="4756589" y="3339876"/>
              <a:chExt cx="2552569" cy="1631899"/>
            </a:xfrm>
            <a:gradFill>
              <a:gsLst>
                <a:gs pos="0">
                  <a:schemeClr val="accent1">
                    <a:lumMod val="0"/>
                    <a:lumOff val="100000"/>
                    <a:alpha val="0"/>
                  </a:schemeClr>
                </a:gs>
                <a:gs pos="57000">
                  <a:schemeClr val="bg1">
                    <a:lumMod val="85000"/>
                  </a:schemeClr>
                </a:gs>
              </a:gsLst>
              <a:lin ang="16200000" scaled="1"/>
            </a:gradFill>
          </p:grpSpPr>
          <p:grpSp>
            <p:nvGrpSpPr>
              <p:cNvPr id="543" name="组合 542">
                <a:extLst>
                  <a:ext uri="{FF2B5EF4-FFF2-40B4-BE49-F238E27FC236}">
                    <a16:creationId xmlns="" xmlns:a16="http://schemas.microsoft.com/office/drawing/2014/main" id="{1BE68FA3-7EA6-48F0-81F2-AC528F54A95A}"/>
                  </a:ext>
                </a:extLst>
              </p:cNvPr>
              <p:cNvGrpSpPr/>
              <p:nvPr/>
            </p:nvGrpSpPr>
            <p:grpSpPr>
              <a:xfrm>
                <a:off x="4756597" y="3339876"/>
                <a:ext cx="2552561" cy="341131"/>
                <a:chOff x="5320062" y="2696210"/>
                <a:chExt cx="2424375" cy="324000"/>
              </a:xfrm>
              <a:grpFill/>
            </p:grpSpPr>
            <p:sp>
              <p:nvSpPr>
                <p:cNvPr id="563" name="矩形: 圆角 562">
                  <a:extLst>
                    <a:ext uri="{FF2B5EF4-FFF2-40B4-BE49-F238E27FC236}">
                      <a16:creationId xmlns="" xmlns:a16="http://schemas.microsoft.com/office/drawing/2014/main" id="{C984C854-65D6-4519-B390-F3D04F0D8F06}"/>
                    </a:ext>
                  </a:extLst>
                </p:cNvPr>
                <p:cNvSpPr/>
                <p:nvPr/>
              </p:nvSpPr>
              <p:spPr>
                <a:xfrm>
                  <a:off x="5320062" y="2696210"/>
                  <a:ext cx="324000" cy="324000"/>
                </a:xfrm>
                <a:prstGeom prst="roundRect">
                  <a:avLst>
                    <a:gd name="adj" fmla="val 0"/>
                  </a:avLst>
                </a:prstGeom>
                <a:grpFill/>
                <a:ln w="31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/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64" name="矩形: 圆角 563">
                  <a:extLst>
                    <a:ext uri="{FF2B5EF4-FFF2-40B4-BE49-F238E27FC236}">
                      <a16:creationId xmlns="" xmlns:a16="http://schemas.microsoft.com/office/drawing/2014/main" id="{E40F278A-0D51-46FA-A43F-25A34C6B98F6}"/>
                    </a:ext>
                  </a:extLst>
                </p:cNvPr>
                <p:cNvSpPr/>
                <p:nvPr/>
              </p:nvSpPr>
              <p:spPr>
                <a:xfrm>
                  <a:off x="5740137" y="2696210"/>
                  <a:ext cx="324000" cy="324000"/>
                </a:xfrm>
                <a:prstGeom prst="roundRect">
                  <a:avLst>
                    <a:gd name="adj" fmla="val 0"/>
                  </a:avLst>
                </a:prstGeom>
                <a:grpFill/>
                <a:ln w="31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/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65" name="矩形: 圆角 564">
                  <a:extLst>
                    <a:ext uri="{FF2B5EF4-FFF2-40B4-BE49-F238E27FC236}">
                      <a16:creationId xmlns="" xmlns:a16="http://schemas.microsoft.com/office/drawing/2014/main" id="{50312EA2-AC7B-4788-AC6C-0F4062AF6C60}"/>
                    </a:ext>
                  </a:extLst>
                </p:cNvPr>
                <p:cNvSpPr/>
                <p:nvPr/>
              </p:nvSpPr>
              <p:spPr>
                <a:xfrm>
                  <a:off x="6160212" y="2696210"/>
                  <a:ext cx="324000" cy="324000"/>
                </a:xfrm>
                <a:prstGeom prst="roundRect">
                  <a:avLst>
                    <a:gd name="adj" fmla="val 0"/>
                  </a:avLst>
                </a:prstGeom>
                <a:grpFill/>
                <a:ln w="31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/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66" name="矩形: 圆角 565">
                  <a:extLst>
                    <a:ext uri="{FF2B5EF4-FFF2-40B4-BE49-F238E27FC236}">
                      <a16:creationId xmlns="" xmlns:a16="http://schemas.microsoft.com/office/drawing/2014/main" id="{1D873D88-DD5E-4E44-965B-E1C335376241}"/>
                    </a:ext>
                  </a:extLst>
                </p:cNvPr>
                <p:cNvSpPr/>
                <p:nvPr/>
              </p:nvSpPr>
              <p:spPr>
                <a:xfrm>
                  <a:off x="6580287" y="2696210"/>
                  <a:ext cx="324000" cy="324000"/>
                </a:xfrm>
                <a:prstGeom prst="roundRect">
                  <a:avLst>
                    <a:gd name="adj" fmla="val 0"/>
                  </a:avLst>
                </a:prstGeom>
                <a:grpFill/>
                <a:ln w="31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/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67" name="矩形: 圆角 566">
                  <a:extLst>
                    <a:ext uri="{FF2B5EF4-FFF2-40B4-BE49-F238E27FC236}">
                      <a16:creationId xmlns="" xmlns:a16="http://schemas.microsoft.com/office/drawing/2014/main" id="{EC5A80BD-3B06-414B-8121-AD1661EA57F1}"/>
                    </a:ext>
                  </a:extLst>
                </p:cNvPr>
                <p:cNvSpPr/>
                <p:nvPr/>
              </p:nvSpPr>
              <p:spPr>
                <a:xfrm>
                  <a:off x="7000362" y="2696210"/>
                  <a:ext cx="324000" cy="324000"/>
                </a:xfrm>
                <a:prstGeom prst="roundRect">
                  <a:avLst>
                    <a:gd name="adj" fmla="val 0"/>
                  </a:avLst>
                </a:prstGeom>
                <a:grpFill/>
                <a:ln w="31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/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68" name="矩形: 圆角 567">
                  <a:extLst>
                    <a:ext uri="{FF2B5EF4-FFF2-40B4-BE49-F238E27FC236}">
                      <a16:creationId xmlns="" xmlns:a16="http://schemas.microsoft.com/office/drawing/2014/main" id="{C5E48AD5-F6A8-43C2-AF18-544DB3C44017}"/>
                    </a:ext>
                  </a:extLst>
                </p:cNvPr>
                <p:cNvSpPr/>
                <p:nvPr/>
              </p:nvSpPr>
              <p:spPr>
                <a:xfrm>
                  <a:off x="7420437" y="2696210"/>
                  <a:ext cx="324000" cy="324000"/>
                </a:xfrm>
                <a:prstGeom prst="roundRect">
                  <a:avLst>
                    <a:gd name="adj" fmla="val 0"/>
                  </a:avLst>
                </a:prstGeom>
                <a:grpFill/>
                <a:ln w="31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/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</p:grpSp>
          <p:sp>
            <p:nvSpPr>
              <p:cNvPr id="544" name="矩形: 圆角 543">
                <a:extLst>
                  <a:ext uri="{FF2B5EF4-FFF2-40B4-BE49-F238E27FC236}">
                    <a16:creationId xmlns="" xmlns:a16="http://schemas.microsoft.com/office/drawing/2014/main" id="{4AA08BEE-8B48-43B6-BF85-54082D2AB0D9}"/>
                  </a:ext>
                </a:extLst>
              </p:cNvPr>
              <p:cNvSpPr/>
              <p:nvPr/>
            </p:nvSpPr>
            <p:spPr>
              <a:xfrm>
                <a:off x="4756589" y="3770132"/>
                <a:ext cx="341131" cy="341131"/>
              </a:xfrm>
              <a:prstGeom prst="roundRect">
                <a:avLst>
                  <a:gd name="adj" fmla="val 0"/>
                </a:avLst>
              </a:prstGeom>
              <a:grpFill/>
              <a:ln w="317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377"/>
                <a:endParaRPr lang="zh-CN" altLang="en-US" kern="0" dirty="0">
                  <a:solidFill>
                    <a:srgbClr val="44546A">
                      <a:lumMod val="60000"/>
                      <a:lumOff val="40000"/>
                    </a:srgbClr>
                  </a:solidFill>
                </a:endParaRPr>
              </a:p>
            </p:txBody>
          </p:sp>
          <p:sp>
            <p:nvSpPr>
              <p:cNvPr id="545" name="矩形: 圆角 544">
                <a:extLst>
                  <a:ext uri="{FF2B5EF4-FFF2-40B4-BE49-F238E27FC236}">
                    <a16:creationId xmlns="" xmlns:a16="http://schemas.microsoft.com/office/drawing/2014/main" id="{CEABC96B-35B1-4686-A234-576293E20115}"/>
                  </a:ext>
                </a:extLst>
              </p:cNvPr>
              <p:cNvSpPr/>
              <p:nvPr/>
            </p:nvSpPr>
            <p:spPr>
              <a:xfrm>
                <a:off x="5198874" y="3770132"/>
                <a:ext cx="341131" cy="341131"/>
              </a:xfrm>
              <a:prstGeom prst="roundRect">
                <a:avLst>
                  <a:gd name="adj" fmla="val 0"/>
                </a:avLst>
              </a:prstGeom>
              <a:grpFill/>
              <a:ln w="317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377"/>
                <a:endParaRPr lang="zh-CN" altLang="en-US" kern="0" dirty="0">
                  <a:solidFill>
                    <a:srgbClr val="44546A">
                      <a:lumMod val="60000"/>
                      <a:lumOff val="40000"/>
                    </a:srgbClr>
                  </a:solidFill>
                </a:endParaRPr>
              </a:p>
            </p:txBody>
          </p:sp>
          <p:sp>
            <p:nvSpPr>
              <p:cNvPr id="546" name="矩形: 圆角 545">
                <a:extLst>
                  <a:ext uri="{FF2B5EF4-FFF2-40B4-BE49-F238E27FC236}">
                    <a16:creationId xmlns="" xmlns:a16="http://schemas.microsoft.com/office/drawing/2014/main" id="{947F9D85-AE90-4F51-AA6B-BA29CAB1363B}"/>
                  </a:ext>
                </a:extLst>
              </p:cNvPr>
              <p:cNvSpPr/>
              <p:nvPr/>
            </p:nvSpPr>
            <p:spPr>
              <a:xfrm>
                <a:off x="6083445" y="3770132"/>
                <a:ext cx="341131" cy="341131"/>
              </a:xfrm>
              <a:prstGeom prst="roundRect">
                <a:avLst>
                  <a:gd name="adj" fmla="val 0"/>
                </a:avLst>
              </a:prstGeom>
              <a:grpFill/>
              <a:ln w="317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377"/>
                <a:endParaRPr lang="zh-CN" altLang="en-US" kern="0" dirty="0">
                  <a:solidFill>
                    <a:srgbClr val="44546A">
                      <a:lumMod val="60000"/>
                      <a:lumOff val="40000"/>
                    </a:srgbClr>
                  </a:solidFill>
                </a:endParaRPr>
              </a:p>
            </p:txBody>
          </p:sp>
          <p:sp>
            <p:nvSpPr>
              <p:cNvPr id="547" name="矩形: 圆角 546">
                <a:extLst>
                  <a:ext uri="{FF2B5EF4-FFF2-40B4-BE49-F238E27FC236}">
                    <a16:creationId xmlns="" xmlns:a16="http://schemas.microsoft.com/office/drawing/2014/main" id="{C29F77DE-FAB9-49E5-9180-FF7805F53258}"/>
                  </a:ext>
                </a:extLst>
              </p:cNvPr>
              <p:cNvSpPr/>
              <p:nvPr/>
            </p:nvSpPr>
            <p:spPr>
              <a:xfrm>
                <a:off x="6525730" y="3770132"/>
                <a:ext cx="341131" cy="341131"/>
              </a:xfrm>
              <a:prstGeom prst="roundRect">
                <a:avLst>
                  <a:gd name="adj" fmla="val 0"/>
                </a:avLst>
              </a:prstGeom>
              <a:grpFill/>
              <a:ln w="317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377"/>
                <a:endParaRPr lang="zh-CN" altLang="en-US" kern="0" dirty="0">
                  <a:solidFill>
                    <a:srgbClr val="44546A">
                      <a:lumMod val="60000"/>
                      <a:lumOff val="40000"/>
                    </a:srgbClr>
                  </a:solidFill>
                </a:endParaRPr>
              </a:p>
            </p:txBody>
          </p:sp>
          <p:sp>
            <p:nvSpPr>
              <p:cNvPr id="548" name="矩形: 圆角 547">
                <a:extLst>
                  <a:ext uri="{FF2B5EF4-FFF2-40B4-BE49-F238E27FC236}">
                    <a16:creationId xmlns="" xmlns:a16="http://schemas.microsoft.com/office/drawing/2014/main" id="{3C8EB9A4-5D18-4500-BFD1-8382D5FBF61D}"/>
                  </a:ext>
                </a:extLst>
              </p:cNvPr>
              <p:cNvSpPr/>
              <p:nvPr/>
            </p:nvSpPr>
            <p:spPr>
              <a:xfrm>
                <a:off x="6968015" y="3770132"/>
                <a:ext cx="341131" cy="341131"/>
              </a:xfrm>
              <a:prstGeom prst="roundRect">
                <a:avLst>
                  <a:gd name="adj" fmla="val 0"/>
                </a:avLst>
              </a:prstGeom>
              <a:grpFill/>
              <a:ln w="317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377"/>
                <a:endParaRPr lang="zh-CN" altLang="en-US" kern="0" dirty="0">
                  <a:solidFill>
                    <a:srgbClr val="44546A">
                      <a:lumMod val="60000"/>
                      <a:lumOff val="40000"/>
                    </a:srgbClr>
                  </a:solidFill>
                </a:endParaRPr>
              </a:p>
            </p:txBody>
          </p:sp>
          <p:grpSp>
            <p:nvGrpSpPr>
              <p:cNvPr id="549" name="组合 548">
                <a:extLst>
                  <a:ext uri="{FF2B5EF4-FFF2-40B4-BE49-F238E27FC236}">
                    <a16:creationId xmlns="" xmlns:a16="http://schemas.microsoft.com/office/drawing/2014/main" id="{77C58978-8311-422E-8A39-FBD2C6466F2B}"/>
                  </a:ext>
                </a:extLst>
              </p:cNvPr>
              <p:cNvGrpSpPr/>
              <p:nvPr/>
            </p:nvGrpSpPr>
            <p:grpSpPr>
              <a:xfrm>
                <a:off x="4756597" y="4200388"/>
                <a:ext cx="2552561" cy="341131"/>
                <a:chOff x="5320062" y="2696210"/>
                <a:chExt cx="2424375" cy="324000"/>
              </a:xfrm>
              <a:grpFill/>
            </p:grpSpPr>
            <p:sp>
              <p:nvSpPr>
                <p:cNvPr id="557" name="矩形: 圆角 556">
                  <a:extLst>
                    <a:ext uri="{FF2B5EF4-FFF2-40B4-BE49-F238E27FC236}">
                      <a16:creationId xmlns="" xmlns:a16="http://schemas.microsoft.com/office/drawing/2014/main" id="{83EA3B9D-D39D-498B-A6D7-3293422F45F0}"/>
                    </a:ext>
                  </a:extLst>
                </p:cNvPr>
                <p:cNvSpPr/>
                <p:nvPr/>
              </p:nvSpPr>
              <p:spPr>
                <a:xfrm>
                  <a:off x="5320062" y="2696210"/>
                  <a:ext cx="324000" cy="324000"/>
                </a:xfrm>
                <a:prstGeom prst="roundRect">
                  <a:avLst>
                    <a:gd name="adj" fmla="val 0"/>
                  </a:avLst>
                </a:prstGeom>
                <a:grpFill/>
                <a:ln w="31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/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58" name="矩形: 圆角 557">
                  <a:extLst>
                    <a:ext uri="{FF2B5EF4-FFF2-40B4-BE49-F238E27FC236}">
                      <a16:creationId xmlns="" xmlns:a16="http://schemas.microsoft.com/office/drawing/2014/main" id="{CC29DE8D-EB02-48E7-A69D-CBFF7F34DDA6}"/>
                    </a:ext>
                  </a:extLst>
                </p:cNvPr>
                <p:cNvSpPr/>
                <p:nvPr/>
              </p:nvSpPr>
              <p:spPr>
                <a:xfrm>
                  <a:off x="5740137" y="2696210"/>
                  <a:ext cx="324000" cy="324000"/>
                </a:xfrm>
                <a:prstGeom prst="roundRect">
                  <a:avLst>
                    <a:gd name="adj" fmla="val 0"/>
                  </a:avLst>
                </a:prstGeom>
                <a:grpFill/>
                <a:ln w="31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/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59" name="矩形: 圆角 558">
                  <a:extLst>
                    <a:ext uri="{FF2B5EF4-FFF2-40B4-BE49-F238E27FC236}">
                      <a16:creationId xmlns="" xmlns:a16="http://schemas.microsoft.com/office/drawing/2014/main" id="{EC65A771-569B-4B8E-AFAF-E0C0BFE69E6F}"/>
                    </a:ext>
                  </a:extLst>
                </p:cNvPr>
                <p:cNvSpPr/>
                <p:nvPr/>
              </p:nvSpPr>
              <p:spPr>
                <a:xfrm>
                  <a:off x="6160212" y="2696210"/>
                  <a:ext cx="324000" cy="324000"/>
                </a:xfrm>
                <a:prstGeom prst="roundRect">
                  <a:avLst>
                    <a:gd name="adj" fmla="val 0"/>
                  </a:avLst>
                </a:prstGeom>
                <a:grpFill/>
                <a:ln w="31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/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60" name="矩形: 圆角 559">
                  <a:extLst>
                    <a:ext uri="{FF2B5EF4-FFF2-40B4-BE49-F238E27FC236}">
                      <a16:creationId xmlns="" xmlns:a16="http://schemas.microsoft.com/office/drawing/2014/main" id="{FDC5EBC2-DB98-43CA-B95F-C4A406E081E1}"/>
                    </a:ext>
                  </a:extLst>
                </p:cNvPr>
                <p:cNvSpPr/>
                <p:nvPr/>
              </p:nvSpPr>
              <p:spPr>
                <a:xfrm>
                  <a:off x="6580287" y="2696210"/>
                  <a:ext cx="324000" cy="324000"/>
                </a:xfrm>
                <a:prstGeom prst="roundRect">
                  <a:avLst>
                    <a:gd name="adj" fmla="val 0"/>
                  </a:avLst>
                </a:prstGeom>
                <a:grpFill/>
                <a:ln w="31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/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61" name="矩形: 圆角 560">
                  <a:extLst>
                    <a:ext uri="{FF2B5EF4-FFF2-40B4-BE49-F238E27FC236}">
                      <a16:creationId xmlns="" xmlns:a16="http://schemas.microsoft.com/office/drawing/2014/main" id="{CC6E7D00-B546-423B-8450-AD59E08E3B70}"/>
                    </a:ext>
                  </a:extLst>
                </p:cNvPr>
                <p:cNvSpPr/>
                <p:nvPr/>
              </p:nvSpPr>
              <p:spPr>
                <a:xfrm>
                  <a:off x="7000362" y="2696210"/>
                  <a:ext cx="324000" cy="324000"/>
                </a:xfrm>
                <a:prstGeom prst="roundRect">
                  <a:avLst>
                    <a:gd name="adj" fmla="val 0"/>
                  </a:avLst>
                </a:prstGeom>
                <a:grpFill/>
                <a:ln w="31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/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62" name="矩形: 圆角 561">
                  <a:extLst>
                    <a:ext uri="{FF2B5EF4-FFF2-40B4-BE49-F238E27FC236}">
                      <a16:creationId xmlns="" xmlns:a16="http://schemas.microsoft.com/office/drawing/2014/main" id="{E054B39E-5B9D-40F9-8647-CDE11FB0A341}"/>
                    </a:ext>
                  </a:extLst>
                </p:cNvPr>
                <p:cNvSpPr/>
                <p:nvPr/>
              </p:nvSpPr>
              <p:spPr>
                <a:xfrm>
                  <a:off x="7420437" y="2696210"/>
                  <a:ext cx="324000" cy="324000"/>
                </a:xfrm>
                <a:prstGeom prst="roundRect">
                  <a:avLst>
                    <a:gd name="adj" fmla="val 0"/>
                  </a:avLst>
                </a:prstGeom>
                <a:grpFill/>
                <a:ln w="31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/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</p:grpSp>
          <p:grpSp>
            <p:nvGrpSpPr>
              <p:cNvPr id="550" name="组合 549">
                <a:extLst>
                  <a:ext uri="{FF2B5EF4-FFF2-40B4-BE49-F238E27FC236}">
                    <a16:creationId xmlns="" xmlns:a16="http://schemas.microsoft.com/office/drawing/2014/main" id="{FDBF7950-E4A8-4130-93E7-4534418E96FA}"/>
                  </a:ext>
                </a:extLst>
              </p:cNvPr>
              <p:cNvGrpSpPr/>
              <p:nvPr/>
            </p:nvGrpSpPr>
            <p:grpSpPr>
              <a:xfrm>
                <a:off x="4756597" y="4630644"/>
                <a:ext cx="2552561" cy="341131"/>
                <a:chOff x="5320062" y="2696210"/>
                <a:chExt cx="2424375" cy="324000"/>
              </a:xfrm>
              <a:grpFill/>
            </p:grpSpPr>
            <p:sp>
              <p:nvSpPr>
                <p:cNvPr id="551" name="矩形: 圆角 550">
                  <a:extLst>
                    <a:ext uri="{FF2B5EF4-FFF2-40B4-BE49-F238E27FC236}">
                      <a16:creationId xmlns="" xmlns:a16="http://schemas.microsoft.com/office/drawing/2014/main" id="{BF992E95-15E0-44CF-B3E4-1225382320C2}"/>
                    </a:ext>
                  </a:extLst>
                </p:cNvPr>
                <p:cNvSpPr/>
                <p:nvPr/>
              </p:nvSpPr>
              <p:spPr>
                <a:xfrm>
                  <a:off x="5320062" y="2696210"/>
                  <a:ext cx="324000" cy="324000"/>
                </a:xfrm>
                <a:prstGeom prst="roundRect">
                  <a:avLst>
                    <a:gd name="adj" fmla="val 0"/>
                  </a:avLst>
                </a:prstGeom>
                <a:grpFill/>
                <a:ln w="31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/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52" name="矩形: 圆角 551">
                  <a:extLst>
                    <a:ext uri="{FF2B5EF4-FFF2-40B4-BE49-F238E27FC236}">
                      <a16:creationId xmlns="" xmlns:a16="http://schemas.microsoft.com/office/drawing/2014/main" id="{D1B6AF55-6389-4AA3-B95A-89277A6DD083}"/>
                    </a:ext>
                  </a:extLst>
                </p:cNvPr>
                <p:cNvSpPr/>
                <p:nvPr/>
              </p:nvSpPr>
              <p:spPr>
                <a:xfrm>
                  <a:off x="5740137" y="2696210"/>
                  <a:ext cx="324000" cy="324000"/>
                </a:xfrm>
                <a:prstGeom prst="roundRect">
                  <a:avLst>
                    <a:gd name="adj" fmla="val 0"/>
                  </a:avLst>
                </a:prstGeom>
                <a:grpFill/>
                <a:ln w="31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/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53" name="矩形: 圆角 552">
                  <a:extLst>
                    <a:ext uri="{FF2B5EF4-FFF2-40B4-BE49-F238E27FC236}">
                      <a16:creationId xmlns="" xmlns:a16="http://schemas.microsoft.com/office/drawing/2014/main" id="{7D128BFC-954A-47F1-8C9F-33C79D8A342A}"/>
                    </a:ext>
                  </a:extLst>
                </p:cNvPr>
                <p:cNvSpPr/>
                <p:nvPr/>
              </p:nvSpPr>
              <p:spPr>
                <a:xfrm>
                  <a:off x="6160212" y="2696210"/>
                  <a:ext cx="324000" cy="324000"/>
                </a:xfrm>
                <a:prstGeom prst="roundRect">
                  <a:avLst>
                    <a:gd name="adj" fmla="val 0"/>
                  </a:avLst>
                </a:prstGeom>
                <a:grpFill/>
                <a:ln w="31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/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54" name="矩形: 圆角 553">
                  <a:extLst>
                    <a:ext uri="{FF2B5EF4-FFF2-40B4-BE49-F238E27FC236}">
                      <a16:creationId xmlns="" xmlns:a16="http://schemas.microsoft.com/office/drawing/2014/main" id="{25E180C2-4171-4DF0-94B7-E6E7F117F8A9}"/>
                    </a:ext>
                  </a:extLst>
                </p:cNvPr>
                <p:cNvSpPr/>
                <p:nvPr/>
              </p:nvSpPr>
              <p:spPr>
                <a:xfrm>
                  <a:off x="6580287" y="2696210"/>
                  <a:ext cx="324000" cy="324000"/>
                </a:xfrm>
                <a:prstGeom prst="roundRect">
                  <a:avLst>
                    <a:gd name="adj" fmla="val 0"/>
                  </a:avLst>
                </a:prstGeom>
                <a:grpFill/>
                <a:ln w="31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/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55" name="矩形: 圆角 554">
                  <a:extLst>
                    <a:ext uri="{FF2B5EF4-FFF2-40B4-BE49-F238E27FC236}">
                      <a16:creationId xmlns="" xmlns:a16="http://schemas.microsoft.com/office/drawing/2014/main" id="{FBB01AEF-AAFE-4FC8-93D3-8014FCF3CB27}"/>
                    </a:ext>
                  </a:extLst>
                </p:cNvPr>
                <p:cNvSpPr/>
                <p:nvPr/>
              </p:nvSpPr>
              <p:spPr>
                <a:xfrm>
                  <a:off x="7000362" y="2696210"/>
                  <a:ext cx="324000" cy="324000"/>
                </a:xfrm>
                <a:prstGeom prst="roundRect">
                  <a:avLst>
                    <a:gd name="adj" fmla="val 0"/>
                  </a:avLst>
                </a:prstGeom>
                <a:grpFill/>
                <a:ln w="31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/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56" name="矩形: 圆角 555">
                  <a:extLst>
                    <a:ext uri="{FF2B5EF4-FFF2-40B4-BE49-F238E27FC236}">
                      <a16:creationId xmlns="" xmlns:a16="http://schemas.microsoft.com/office/drawing/2014/main" id="{67C7BB7D-A95B-441D-85E7-DB9C0413611B}"/>
                    </a:ext>
                  </a:extLst>
                </p:cNvPr>
                <p:cNvSpPr/>
                <p:nvPr/>
              </p:nvSpPr>
              <p:spPr>
                <a:xfrm>
                  <a:off x="7420437" y="2696210"/>
                  <a:ext cx="324000" cy="324000"/>
                </a:xfrm>
                <a:prstGeom prst="roundRect">
                  <a:avLst>
                    <a:gd name="adj" fmla="val 0"/>
                  </a:avLst>
                </a:prstGeom>
                <a:grpFill/>
                <a:ln w="31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/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</p:grpSp>
        </p:grpSp>
        <p:sp>
          <p:nvSpPr>
            <p:cNvPr id="542" name="矩形 198">
              <a:extLst>
                <a:ext uri="{FF2B5EF4-FFF2-40B4-BE49-F238E27FC236}">
                  <a16:creationId xmlns="" xmlns:a16="http://schemas.microsoft.com/office/drawing/2014/main" id="{27E4792B-2059-4E01-B8AA-87C1130D8B06}"/>
                </a:ext>
              </a:extLst>
            </p:cNvPr>
            <p:cNvSpPr/>
            <p:nvPr/>
          </p:nvSpPr>
          <p:spPr>
            <a:xfrm>
              <a:off x="5747389" y="3324223"/>
              <a:ext cx="230775" cy="251880"/>
            </a:xfrm>
            <a:custGeom>
              <a:avLst/>
              <a:gdLst>
                <a:gd name="connsiteX0" fmla="*/ 243589 w 557114"/>
                <a:gd name="connsiteY0" fmla="*/ 355438 h 608062"/>
                <a:gd name="connsiteX1" fmla="*/ 277656 w 557114"/>
                <a:gd name="connsiteY1" fmla="*/ 355438 h 608062"/>
                <a:gd name="connsiteX2" fmla="*/ 277940 w 557114"/>
                <a:gd name="connsiteY2" fmla="*/ 355438 h 608062"/>
                <a:gd name="connsiteX3" fmla="*/ 278604 w 557114"/>
                <a:gd name="connsiteY3" fmla="*/ 355438 h 608062"/>
                <a:gd name="connsiteX4" fmla="*/ 279174 w 557114"/>
                <a:gd name="connsiteY4" fmla="*/ 355438 h 608062"/>
                <a:gd name="connsiteX5" fmla="*/ 279458 w 557114"/>
                <a:gd name="connsiteY5" fmla="*/ 355438 h 608062"/>
                <a:gd name="connsiteX6" fmla="*/ 279553 w 557114"/>
                <a:gd name="connsiteY6" fmla="*/ 355438 h 608062"/>
                <a:gd name="connsiteX7" fmla="*/ 313620 w 557114"/>
                <a:gd name="connsiteY7" fmla="*/ 355438 h 608062"/>
                <a:gd name="connsiteX8" fmla="*/ 324438 w 557114"/>
                <a:gd name="connsiteY8" fmla="*/ 375432 h 608062"/>
                <a:gd name="connsiteX9" fmla="*/ 298152 w 557114"/>
                <a:gd name="connsiteY9" fmla="*/ 430202 h 608062"/>
                <a:gd name="connsiteX10" fmla="*/ 301948 w 557114"/>
                <a:gd name="connsiteY10" fmla="*/ 510272 h 608062"/>
                <a:gd name="connsiteX11" fmla="*/ 356891 w 557114"/>
                <a:gd name="connsiteY11" fmla="*/ 389172 h 608062"/>
                <a:gd name="connsiteX12" fmla="*/ 356986 w 557114"/>
                <a:gd name="connsiteY12" fmla="*/ 389172 h 608062"/>
                <a:gd name="connsiteX13" fmla="*/ 376628 w 557114"/>
                <a:gd name="connsiteY13" fmla="*/ 375337 h 608062"/>
                <a:gd name="connsiteX14" fmla="*/ 383556 w 557114"/>
                <a:gd name="connsiteY14" fmla="*/ 376474 h 608062"/>
                <a:gd name="connsiteX15" fmla="*/ 383745 w 557114"/>
                <a:gd name="connsiteY15" fmla="*/ 376569 h 608062"/>
                <a:gd name="connsiteX16" fmla="*/ 518588 w 557114"/>
                <a:gd name="connsiteY16" fmla="*/ 438920 h 608062"/>
                <a:gd name="connsiteX17" fmla="*/ 557114 w 557114"/>
                <a:gd name="connsiteY17" fmla="*/ 482224 h 608062"/>
                <a:gd name="connsiteX18" fmla="*/ 557114 w 557114"/>
                <a:gd name="connsiteY18" fmla="*/ 608062 h 608062"/>
                <a:gd name="connsiteX19" fmla="*/ 279743 w 557114"/>
                <a:gd name="connsiteY19" fmla="*/ 608062 h 608062"/>
                <a:gd name="connsiteX20" fmla="*/ 279458 w 557114"/>
                <a:gd name="connsiteY20" fmla="*/ 608062 h 608062"/>
                <a:gd name="connsiteX21" fmla="*/ 279364 w 557114"/>
                <a:gd name="connsiteY21" fmla="*/ 608062 h 608062"/>
                <a:gd name="connsiteX22" fmla="*/ 279174 w 557114"/>
                <a:gd name="connsiteY22" fmla="*/ 608062 h 608062"/>
                <a:gd name="connsiteX23" fmla="*/ 278984 w 557114"/>
                <a:gd name="connsiteY23" fmla="*/ 608062 h 608062"/>
                <a:gd name="connsiteX24" fmla="*/ 278604 w 557114"/>
                <a:gd name="connsiteY24" fmla="*/ 608062 h 608062"/>
                <a:gd name="connsiteX25" fmla="*/ 278130 w 557114"/>
                <a:gd name="connsiteY25" fmla="*/ 608062 h 608062"/>
                <a:gd name="connsiteX26" fmla="*/ 277940 w 557114"/>
                <a:gd name="connsiteY26" fmla="*/ 608062 h 608062"/>
                <a:gd name="connsiteX27" fmla="*/ 277845 w 557114"/>
                <a:gd name="connsiteY27" fmla="*/ 608062 h 608062"/>
                <a:gd name="connsiteX28" fmla="*/ 277750 w 557114"/>
                <a:gd name="connsiteY28" fmla="*/ 608062 h 608062"/>
                <a:gd name="connsiteX29" fmla="*/ 277656 w 557114"/>
                <a:gd name="connsiteY29" fmla="*/ 608062 h 608062"/>
                <a:gd name="connsiteX30" fmla="*/ 277371 w 557114"/>
                <a:gd name="connsiteY30" fmla="*/ 608062 h 608062"/>
                <a:gd name="connsiteX31" fmla="*/ 0 w 557114"/>
                <a:gd name="connsiteY31" fmla="*/ 608062 h 608062"/>
                <a:gd name="connsiteX32" fmla="*/ 0 w 557114"/>
                <a:gd name="connsiteY32" fmla="*/ 482224 h 608062"/>
                <a:gd name="connsiteX33" fmla="*/ 38621 w 557114"/>
                <a:gd name="connsiteY33" fmla="*/ 438920 h 608062"/>
                <a:gd name="connsiteX34" fmla="*/ 173464 w 557114"/>
                <a:gd name="connsiteY34" fmla="*/ 376569 h 608062"/>
                <a:gd name="connsiteX35" fmla="*/ 173558 w 557114"/>
                <a:gd name="connsiteY35" fmla="*/ 376474 h 608062"/>
                <a:gd name="connsiteX36" fmla="*/ 180486 w 557114"/>
                <a:gd name="connsiteY36" fmla="*/ 375337 h 608062"/>
                <a:gd name="connsiteX37" fmla="*/ 200223 w 557114"/>
                <a:gd name="connsiteY37" fmla="*/ 389172 h 608062"/>
                <a:gd name="connsiteX38" fmla="*/ 255166 w 557114"/>
                <a:gd name="connsiteY38" fmla="*/ 510272 h 608062"/>
                <a:gd name="connsiteX39" fmla="*/ 258962 w 557114"/>
                <a:gd name="connsiteY39" fmla="*/ 430202 h 608062"/>
                <a:gd name="connsiteX40" fmla="*/ 232676 w 557114"/>
                <a:gd name="connsiteY40" fmla="*/ 375432 h 608062"/>
                <a:gd name="connsiteX41" fmla="*/ 243589 w 557114"/>
                <a:gd name="connsiteY41" fmla="*/ 355438 h 608062"/>
                <a:gd name="connsiteX42" fmla="*/ 276250 w 557114"/>
                <a:gd name="connsiteY42" fmla="*/ 0 h 608062"/>
                <a:gd name="connsiteX43" fmla="*/ 277674 w 557114"/>
                <a:gd name="connsiteY43" fmla="*/ 0 h 608062"/>
                <a:gd name="connsiteX44" fmla="*/ 277863 w 557114"/>
                <a:gd name="connsiteY44" fmla="*/ 0 h 608062"/>
                <a:gd name="connsiteX45" fmla="*/ 277958 w 557114"/>
                <a:gd name="connsiteY45" fmla="*/ 0 h 608062"/>
                <a:gd name="connsiteX46" fmla="*/ 279382 w 557114"/>
                <a:gd name="connsiteY46" fmla="*/ 0 h 608062"/>
                <a:gd name="connsiteX47" fmla="*/ 402570 w 557114"/>
                <a:gd name="connsiteY47" fmla="*/ 104895 h 608062"/>
                <a:gd name="connsiteX48" fmla="*/ 394693 w 557114"/>
                <a:gd name="connsiteY48" fmla="*/ 159001 h 608062"/>
                <a:gd name="connsiteX49" fmla="*/ 405892 w 557114"/>
                <a:gd name="connsiteY49" fmla="*/ 184774 h 608062"/>
                <a:gd name="connsiteX50" fmla="*/ 377040 w 557114"/>
                <a:gd name="connsiteY50" fmla="*/ 236890 h 608062"/>
                <a:gd name="connsiteX51" fmla="*/ 315731 w 557114"/>
                <a:gd name="connsiteY51" fmla="*/ 311274 h 608062"/>
                <a:gd name="connsiteX52" fmla="*/ 277958 w 557114"/>
                <a:gd name="connsiteY52" fmla="*/ 319707 h 608062"/>
                <a:gd name="connsiteX53" fmla="*/ 277958 w 557114"/>
                <a:gd name="connsiteY53" fmla="*/ 319802 h 608062"/>
                <a:gd name="connsiteX54" fmla="*/ 277863 w 557114"/>
                <a:gd name="connsiteY54" fmla="*/ 319802 h 608062"/>
                <a:gd name="connsiteX55" fmla="*/ 277674 w 557114"/>
                <a:gd name="connsiteY55" fmla="*/ 319802 h 608062"/>
                <a:gd name="connsiteX56" fmla="*/ 277674 w 557114"/>
                <a:gd name="connsiteY56" fmla="*/ 319707 h 608062"/>
                <a:gd name="connsiteX57" fmla="*/ 239901 w 557114"/>
                <a:gd name="connsiteY57" fmla="*/ 311274 h 608062"/>
                <a:gd name="connsiteX58" fmla="*/ 178592 w 557114"/>
                <a:gd name="connsiteY58" fmla="*/ 236890 h 608062"/>
                <a:gd name="connsiteX59" fmla="*/ 149740 w 557114"/>
                <a:gd name="connsiteY59" fmla="*/ 184774 h 608062"/>
                <a:gd name="connsiteX60" fmla="*/ 161034 w 557114"/>
                <a:gd name="connsiteY60" fmla="*/ 159001 h 608062"/>
                <a:gd name="connsiteX61" fmla="*/ 153062 w 557114"/>
                <a:gd name="connsiteY61" fmla="*/ 104895 h 608062"/>
                <a:gd name="connsiteX62" fmla="*/ 276250 w 557114"/>
                <a:gd name="connsiteY62" fmla="*/ 0 h 608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557114" h="608062">
                  <a:moveTo>
                    <a:pt x="243589" y="355438"/>
                  </a:moveTo>
                  <a:lnTo>
                    <a:pt x="277656" y="355438"/>
                  </a:lnTo>
                  <a:lnTo>
                    <a:pt x="277940" y="355438"/>
                  </a:lnTo>
                  <a:lnTo>
                    <a:pt x="278604" y="355438"/>
                  </a:lnTo>
                  <a:lnTo>
                    <a:pt x="279174" y="355438"/>
                  </a:lnTo>
                  <a:lnTo>
                    <a:pt x="279458" y="355438"/>
                  </a:lnTo>
                  <a:lnTo>
                    <a:pt x="279553" y="355438"/>
                  </a:lnTo>
                  <a:lnTo>
                    <a:pt x="313620" y="355438"/>
                  </a:lnTo>
                  <a:cubicBezTo>
                    <a:pt x="325007" y="355438"/>
                    <a:pt x="330511" y="364630"/>
                    <a:pt x="324438" y="375432"/>
                  </a:cubicBezTo>
                  <a:cubicBezTo>
                    <a:pt x="321781" y="379980"/>
                    <a:pt x="298152" y="430202"/>
                    <a:pt x="298152" y="430202"/>
                  </a:cubicBezTo>
                  <a:lnTo>
                    <a:pt x="301948" y="510272"/>
                  </a:lnTo>
                  <a:cubicBezTo>
                    <a:pt x="317700" y="481655"/>
                    <a:pt x="343131" y="422432"/>
                    <a:pt x="356891" y="389172"/>
                  </a:cubicBezTo>
                  <a:cubicBezTo>
                    <a:pt x="356891" y="389172"/>
                    <a:pt x="356891" y="389172"/>
                    <a:pt x="356986" y="389172"/>
                  </a:cubicBezTo>
                  <a:cubicBezTo>
                    <a:pt x="359832" y="381117"/>
                    <a:pt x="367519" y="375337"/>
                    <a:pt x="376628" y="375337"/>
                  </a:cubicBezTo>
                  <a:cubicBezTo>
                    <a:pt x="379096" y="375337"/>
                    <a:pt x="381373" y="375716"/>
                    <a:pt x="383556" y="376474"/>
                  </a:cubicBezTo>
                  <a:cubicBezTo>
                    <a:pt x="383650" y="376474"/>
                    <a:pt x="383650" y="376474"/>
                    <a:pt x="383745" y="376569"/>
                  </a:cubicBezTo>
                  <a:cubicBezTo>
                    <a:pt x="387446" y="377706"/>
                    <a:pt x="464973" y="411724"/>
                    <a:pt x="518588" y="438920"/>
                  </a:cubicBezTo>
                  <a:cubicBezTo>
                    <a:pt x="542595" y="451049"/>
                    <a:pt x="557114" y="466305"/>
                    <a:pt x="557114" y="482224"/>
                  </a:cubicBezTo>
                  <a:lnTo>
                    <a:pt x="557114" y="608062"/>
                  </a:lnTo>
                  <a:lnTo>
                    <a:pt x="279743" y="608062"/>
                  </a:lnTo>
                  <a:lnTo>
                    <a:pt x="279458" y="608062"/>
                  </a:lnTo>
                  <a:lnTo>
                    <a:pt x="279364" y="608062"/>
                  </a:lnTo>
                  <a:lnTo>
                    <a:pt x="279174" y="608062"/>
                  </a:lnTo>
                  <a:lnTo>
                    <a:pt x="278984" y="608062"/>
                  </a:lnTo>
                  <a:lnTo>
                    <a:pt x="278604" y="608062"/>
                  </a:lnTo>
                  <a:lnTo>
                    <a:pt x="278130" y="608062"/>
                  </a:lnTo>
                  <a:lnTo>
                    <a:pt x="277940" y="608062"/>
                  </a:lnTo>
                  <a:lnTo>
                    <a:pt x="277845" y="608062"/>
                  </a:lnTo>
                  <a:lnTo>
                    <a:pt x="277750" y="608062"/>
                  </a:lnTo>
                  <a:lnTo>
                    <a:pt x="277656" y="608062"/>
                  </a:lnTo>
                  <a:lnTo>
                    <a:pt x="277371" y="608062"/>
                  </a:lnTo>
                  <a:lnTo>
                    <a:pt x="0" y="608062"/>
                  </a:lnTo>
                  <a:lnTo>
                    <a:pt x="0" y="482224"/>
                  </a:lnTo>
                  <a:cubicBezTo>
                    <a:pt x="0" y="466305"/>
                    <a:pt x="14519" y="451049"/>
                    <a:pt x="38621" y="438920"/>
                  </a:cubicBezTo>
                  <a:cubicBezTo>
                    <a:pt x="92141" y="411724"/>
                    <a:pt x="169668" y="377706"/>
                    <a:pt x="173464" y="376569"/>
                  </a:cubicBezTo>
                  <a:cubicBezTo>
                    <a:pt x="173464" y="376474"/>
                    <a:pt x="173464" y="376474"/>
                    <a:pt x="173558" y="376474"/>
                  </a:cubicBezTo>
                  <a:cubicBezTo>
                    <a:pt x="175741" y="375716"/>
                    <a:pt x="178018" y="375337"/>
                    <a:pt x="180486" y="375337"/>
                  </a:cubicBezTo>
                  <a:cubicBezTo>
                    <a:pt x="189595" y="375337"/>
                    <a:pt x="197282" y="381117"/>
                    <a:pt x="200223" y="389172"/>
                  </a:cubicBezTo>
                  <a:cubicBezTo>
                    <a:pt x="214078" y="422432"/>
                    <a:pt x="239414" y="481655"/>
                    <a:pt x="255166" y="510272"/>
                  </a:cubicBezTo>
                  <a:lnTo>
                    <a:pt x="258962" y="430202"/>
                  </a:lnTo>
                  <a:cubicBezTo>
                    <a:pt x="258962" y="430202"/>
                    <a:pt x="235333" y="379980"/>
                    <a:pt x="232676" y="375432"/>
                  </a:cubicBezTo>
                  <a:cubicBezTo>
                    <a:pt x="226603" y="364630"/>
                    <a:pt x="232107" y="355438"/>
                    <a:pt x="243589" y="355438"/>
                  </a:cubicBezTo>
                  <a:close/>
                  <a:moveTo>
                    <a:pt x="276250" y="0"/>
                  </a:moveTo>
                  <a:cubicBezTo>
                    <a:pt x="276725" y="0"/>
                    <a:pt x="277199" y="0"/>
                    <a:pt x="277674" y="0"/>
                  </a:cubicBezTo>
                  <a:cubicBezTo>
                    <a:pt x="277769" y="0"/>
                    <a:pt x="277769" y="0"/>
                    <a:pt x="277863" y="0"/>
                  </a:cubicBezTo>
                  <a:cubicBezTo>
                    <a:pt x="277863" y="0"/>
                    <a:pt x="277863" y="0"/>
                    <a:pt x="277958" y="0"/>
                  </a:cubicBezTo>
                  <a:cubicBezTo>
                    <a:pt x="278433" y="0"/>
                    <a:pt x="278907" y="0"/>
                    <a:pt x="279382" y="0"/>
                  </a:cubicBezTo>
                  <a:cubicBezTo>
                    <a:pt x="385487" y="0"/>
                    <a:pt x="405417" y="75615"/>
                    <a:pt x="402570" y="104895"/>
                  </a:cubicBezTo>
                  <a:cubicBezTo>
                    <a:pt x="400387" y="128395"/>
                    <a:pt x="394693" y="159001"/>
                    <a:pt x="394693" y="159001"/>
                  </a:cubicBezTo>
                  <a:cubicBezTo>
                    <a:pt x="394693" y="159001"/>
                    <a:pt x="405892" y="164118"/>
                    <a:pt x="405892" y="184774"/>
                  </a:cubicBezTo>
                  <a:cubicBezTo>
                    <a:pt x="402001" y="236511"/>
                    <a:pt x="381311" y="214149"/>
                    <a:pt x="377040" y="236890"/>
                  </a:cubicBezTo>
                  <a:cubicBezTo>
                    <a:pt x="370017" y="274603"/>
                    <a:pt x="336610" y="301893"/>
                    <a:pt x="315731" y="311274"/>
                  </a:cubicBezTo>
                  <a:cubicBezTo>
                    <a:pt x="303583" y="316770"/>
                    <a:pt x="291055" y="319518"/>
                    <a:pt x="277958" y="319707"/>
                  </a:cubicBezTo>
                  <a:lnTo>
                    <a:pt x="277958" y="319802"/>
                  </a:lnTo>
                  <a:cubicBezTo>
                    <a:pt x="277863" y="319802"/>
                    <a:pt x="277863" y="319802"/>
                    <a:pt x="277863" y="319802"/>
                  </a:cubicBezTo>
                  <a:cubicBezTo>
                    <a:pt x="277769" y="319802"/>
                    <a:pt x="277769" y="319802"/>
                    <a:pt x="277674" y="319802"/>
                  </a:cubicBezTo>
                  <a:lnTo>
                    <a:pt x="277674" y="319707"/>
                  </a:lnTo>
                  <a:cubicBezTo>
                    <a:pt x="264577" y="319518"/>
                    <a:pt x="252049" y="316770"/>
                    <a:pt x="239901" y="311274"/>
                  </a:cubicBezTo>
                  <a:cubicBezTo>
                    <a:pt x="219022" y="301893"/>
                    <a:pt x="185615" y="274603"/>
                    <a:pt x="178592" y="236890"/>
                  </a:cubicBezTo>
                  <a:cubicBezTo>
                    <a:pt x="174321" y="214149"/>
                    <a:pt x="153631" y="236511"/>
                    <a:pt x="149740" y="184774"/>
                  </a:cubicBezTo>
                  <a:cubicBezTo>
                    <a:pt x="149740" y="164118"/>
                    <a:pt x="161034" y="159001"/>
                    <a:pt x="161034" y="159001"/>
                  </a:cubicBezTo>
                  <a:cubicBezTo>
                    <a:pt x="161034" y="159001"/>
                    <a:pt x="155245" y="128395"/>
                    <a:pt x="153062" y="104895"/>
                  </a:cubicBezTo>
                  <a:cubicBezTo>
                    <a:pt x="150215" y="75615"/>
                    <a:pt x="170145" y="0"/>
                    <a:pt x="276250" y="0"/>
                  </a:cubicBezTo>
                  <a:close/>
                </a:path>
              </a:pathLst>
            </a:custGeom>
            <a:solidFill>
              <a:srgbClr val="000000"/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</a:endParaRPr>
            </a:p>
          </p:txBody>
        </p:sp>
      </p:grpSp>
      <p:grpSp>
        <p:nvGrpSpPr>
          <p:cNvPr id="569" name="组合 568">
            <a:extLst>
              <a:ext uri="{FF2B5EF4-FFF2-40B4-BE49-F238E27FC236}">
                <a16:creationId xmlns="" xmlns:a16="http://schemas.microsoft.com/office/drawing/2014/main" id="{8F944836-D768-4ED0-AA8A-F716E4A6474E}"/>
              </a:ext>
            </a:extLst>
          </p:cNvPr>
          <p:cNvGrpSpPr/>
          <p:nvPr/>
        </p:nvGrpSpPr>
        <p:grpSpPr>
          <a:xfrm>
            <a:off x="8132956" y="2009760"/>
            <a:ext cx="3385944" cy="2144238"/>
            <a:chOff x="1223445" y="1639500"/>
            <a:chExt cx="6714551" cy="4252167"/>
          </a:xfrm>
        </p:grpSpPr>
        <p:grpSp>
          <p:nvGrpSpPr>
            <p:cNvPr id="570" name="Group 4">
              <a:extLst>
                <a:ext uri="{FF2B5EF4-FFF2-40B4-BE49-F238E27FC236}">
                  <a16:creationId xmlns="" xmlns:a16="http://schemas.microsoft.com/office/drawing/2014/main" id="{50CE8C8A-EC9F-41F6-B30C-802CF1FAB228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223445" y="1639500"/>
              <a:ext cx="6714551" cy="4252167"/>
              <a:chOff x="442" y="1130"/>
              <a:chExt cx="4123" cy="2611"/>
            </a:xfrm>
          </p:grpSpPr>
          <p:sp>
            <p:nvSpPr>
              <p:cNvPr id="585" name="Freeform 5">
                <a:extLst>
                  <a:ext uri="{FF2B5EF4-FFF2-40B4-BE49-F238E27FC236}">
                    <a16:creationId xmlns="" xmlns:a16="http://schemas.microsoft.com/office/drawing/2014/main" id="{B4596DAB-EC56-4536-979B-A7A11D952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" y="1141"/>
                <a:ext cx="4099" cy="2589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86" name="Freeform 6">
                <a:extLst>
                  <a:ext uri="{FF2B5EF4-FFF2-40B4-BE49-F238E27FC236}">
                    <a16:creationId xmlns="" xmlns:a16="http://schemas.microsoft.com/office/drawing/2014/main" id="{EDDF644E-A9C6-4574-9DA9-436F8B91D6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" y="1130"/>
                <a:ext cx="4123" cy="2611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rgbClr val="EAECE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87" name="Rectangle 7">
                <a:extLst>
                  <a:ext uri="{FF2B5EF4-FFF2-40B4-BE49-F238E27FC236}">
                    <a16:creationId xmlns="" xmlns:a16="http://schemas.microsoft.com/office/drawing/2014/main" id="{BED25DE6-8870-459B-969A-4E5CAF69E0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5" y="1397"/>
                <a:ext cx="3833" cy="309"/>
              </a:xfrm>
              <a:prstGeom prst="rect">
                <a:avLst/>
              </a:prstGeom>
              <a:solidFill>
                <a:srgbClr val="EDED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88" name="Rectangle 8">
                <a:extLst>
                  <a:ext uri="{FF2B5EF4-FFF2-40B4-BE49-F238E27FC236}">
                    <a16:creationId xmlns="" xmlns:a16="http://schemas.microsoft.com/office/drawing/2014/main" id="{33E99F86-1DF0-4949-B1D7-ECCB185522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5" y="1397"/>
                <a:ext cx="3833" cy="3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89" name="Rectangle 9">
                <a:extLst>
                  <a:ext uri="{FF2B5EF4-FFF2-40B4-BE49-F238E27FC236}">
                    <a16:creationId xmlns="" xmlns:a16="http://schemas.microsoft.com/office/drawing/2014/main" id="{B50FA1B1-0DC5-46F6-AABD-5F2E5CA832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5" y="1397"/>
                <a:ext cx="3833" cy="180"/>
              </a:xfrm>
              <a:prstGeom prst="rect">
                <a:avLst/>
              </a:prstGeom>
              <a:solidFill>
                <a:srgbClr val="CC4A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90" name="Rectangle 10">
                <a:extLst>
                  <a:ext uri="{FF2B5EF4-FFF2-40B4-BE49-F238E27FC236}">
                    <a16:creationId xmlns="" xmlns:a16="http://schemas.microsoft.com/office/drawing/2014/main" id="{D5E96031-B15B-465C-BC63-AD36D48FAA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5" y="1397"/>
                <a:ext cx="3833" cy="1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91" name="Rectangle 11">
                <a:extLst>
                  <a:ext uri="{FF2B5EF4-FFF2-40B4-BE49-F238E27FC236}">
                    <a16:creationId xmlns="" xmlns:a16="http://schemas.microsoft.com/office/drawing/2014/main" id="{C2A0B42C-5EC2-4DA7-A920-29DF1BA4E7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5" y="1907"/>
                <a:ext cx="666" cy="502"/>
              </a:xfrm>
              <a:prstGeom prst="rect">
                <a:avLst/>
              </a:prstGeom>
              <a:solidFill>
                <a:srgbClr val="F4F4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92" name="Rectangle 12">
                <a:extLst>
                  <a:ext uri="{FF2B5EF4-FFF2-40B4-BE49-F238E27FC236}">
                    <a16:creationId xmlns="" xmlns:a16="http://schemas.microsoft.com/office/drawing/2014/main" id="{DF679C4D-EB47-4AA3-BAC4-2E653D42B7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5" y="2512"/>
                <a:ext cx="666" cy="502"/>
              </a:xfrm>
              <a:prstGeom prst="rect">
                <a:avLst/>
              </a:prstGeom>
              <a:solidFill>
                <a:srgbClr val="F4F4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93" name="Rectangle 13">
                <a:extLst>
                  <a:ext uri="{FF2B5EF4-FFF2-40B4-BE49-F238E27FC236}">
                    <a16:creationId xmlns="" xmlns:a16="http://schemas.microsoft.com/office/drawing/2014/main" id="{6B4275B3-CF9C-4847-947E-6776BC2C7B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5" y="3116"/>
                <a:ext cx="666" cy="503"/>
              </a:xfrm>
              <a:prstGeom prst="rect">
                <a:avLst/>
              </a:prstGeom>
              <a:solidFill>
                <a:srgbClr val="F4F4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94" name="Oval 14">
                <a:extLst>
                  <a:ext uri="{FF2B5EF4-FFF2-40B4-BE49-F238E27FC236}">
                    <a16:creationId xmlns="" xmlns:a16="http://schemas.microsoft.com/office/drawing/2014/main" id="{47C12A7A-2A3A-4361-836D-1E71DC7080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61" y="1268"/>
                <a:ext cx="62" cy="62"/>
              </a:xfrm>
              <a:prstGeom prst="ellipse">
                <a:avLst/>
              </a:prstGeom>
              <a:solidFill>
                <a:srgbClr val="EDED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95" name="Oval 15">
                <a:extLst>
                  <a:ext uri="{FF2B5EF4-FFF2-40B4-BE49-F238E27FC236}">
                    <a16:creationId xmlns="" xmlns:a16="http://schemas.microsoft.com/office/drawing/2014/main" id="{5EFED599-5FF1-4CFD-BD7D-BFDAD03329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70" y="1268"/>
                <a:ext cx="63" cy="62"/>
              </a:xfrm>
              <a:prstGeom prst="ellipse">
                <a:avLst/>
              </a:prstGeom>
              <a:solidFill>
                <a:srgbClr val="EDED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96" name="Oval 16">
                <a:extLst>
                  <a:ext uri="{FF2B5EF4-FFF2-40B4-BE49-F238E27FC236}">
                    <a16:creationId xmlns="" xmlns:a16="http://schemas.microsoft.com/office/drawing/2014/main" id="{A36CF736-DD11-4F05-B438-338F914219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9" y="1268"/>
                <a:ext cx="63" cy="62"/>
              </a:xfrm>
              <a:prstGeom prst="ellipse">
                <a:avLst/>
              </a:prstGeom>
              <a:solidFill>
                <a:srgbClr val="EDED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97" name="Freeform 17">
                <a:extLst>
                  <a:ext uri="{FF2B5EF4-FFF2-40B4-BE49-F238E27FC236}">
                    <a16:creationId xmlns="" xmlns:a16="http://schemas.microsoft.com/office/drawing/2014/main" id="{8E7945E6-1CED-40DD-8296-D47EE2687A2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428" y="1909"/>
                <a:ext cx="3001" cy="1721"/>
              </a:xfrm>
              <a:custGeom>
                <a:avLst/>
                <a:gdLst>
                  <a:gd name="T0" fmla="*/ 81 w 3119"/>
                  <a:gd name="T1" fmla="*/ 1764 h 1788"/>
                  <a:gd name="T2" fmla="*/ 41 w 3119"/>
                  <a:gd name="T3" fmla="*/ 1747 h 1788"/>
                  <a:gd name="T4" fmla="*/ 24 w 3119"/>
                  <a:gd name="T5" fmla="*/ 1706 h 1788"/>
                  <a:gd name="T6" fmla="*/ 24 w 3119"/>
                  <a:gd name="T7" fmla="*/ 81 h 1788"/>
                  <a:gd name="T8" fmla="*/ 41 w 3119"/>
                  <a:gd name="T9" fmla="*/ 41 h 1788"/>
                  <a:gd name="T10" fmla="*/ 81 w 3119"/>
                  <a:gd name="T11" fmla="*/ 24 h 1788"/>
                  <a:gd name="T12" fmla="*/ 3037 w 3119"/>
                  <a:gd name="T13" fmla="*/ 24 h 1788"/>
                  <a:gd name="T14" fmla="*/ 3078 w 3119"/>
                  <a:gd name="T15" fmla="*/ 41 h 1788"/>
                  <a:gd name="T16" fmla="*/ 3095 w 3119"/>
                  <a:gd name="T17" fmla="*/ 81 h 1788"/>
                  <a:gd name="T18" fmla="*/ 3095 w 3119"/>
                  <a:gd name="T19" fmla="*/ 1706 h 1788"/>
                  <a:gd name="T20" fmla="*/ 3078 w 3119"/>
                  <a:gd name="T21" fmla="*/ 1747 h 1788"/>
                  <a:gd name="T22" fmla="*/ 3037 w 3119"/>
                  <a:gd name="T23" fmla="*/ 1764 h 1788"/>
                  <a:gd name="T24" fmla="*/ 3037 w 3119"/>
                  <a:gd name="T25" fmla="*/ 1764 h 1788"/>
                  <a:gd name="T26" fmla="*/ 81 w 3119"/>
                  <a:gd name="T27" fmla="*/ 1764 h 1788"/>
                  <a:gd name="T28" fmla="*/ 3037 w 3119"/>
                  <a:gd name="T29" fmla="*/ 0 h 1788"/>
                  <a:gd name="T30" fmla="*/ 3037 w 3119"/>
                  <a:gd name="T31" fmla="*/ 0 h 1788"/>
                  <a:gd name="T32" fmla="*/ 81 w 3119"/>
                  <a:gd name="T33" fmla="*/ 0 h 1788"/>
                  <a:gd name="T34" fmla="*/ 24 w 3119"/>
                  <a:gd name="T35" fmla="*/ 24 h 1788"/>
                  <a:gd name="T36" fmla="*/ 0 w 3119"/>
                  <a:gd name="T37" fmla="*/ 81 h 1788"/>
                  <a:gd name="T38" fmla="*/ 0 w 3119"/>
                  <a:gd name="T39" fmla="*/ 1706 h 1788"/>
                  <a:gd name="T40" fmla="*/ 24 w 3119"/>
                  <a:gd name="T41" fmla="*/ 1764 h 1788"/>
                  <a:gd name="T42" fmla="*/ 81 w 3119"/>
                  <a:gd name="T43" fmla="*/ 1788 h 1788"/>
                  <a:gd name="T44" fmla="*/ 81 w 3119"/>
                  <a:gd name="T45" fmla="*/ 1788 h 1788"/>
                  <a:gd name="T46" fmla="*/ 3037 w 3119"/>
                  <a:gd name="T47" fmla="*/ 1788 h 1788"/>
                  <a:gd name="T48" fmla="*/ 3095 w 3119"/>
                  <a:gd name="T49" fmla="*/ 1764 h 1788"/>
                  <a:gd name="T50" fmla="*/ 3119 w 3119"/>
                  <a:gd name="T51" fmla="*/ 1706 h 1788"/>
                  <a:gd name="T52" fmla="*/ 3119 w 3119"/>
                  <a:gd name="T53" fmla="*/ 81 h 1788"/>
                  <a:gd name="T54" fmla="*/ 3095 w 3119"/>
                  <a:gd name="T55" fmla="*/ 24 h 1788"/>
                  <a:gd name="T56" fmla="*/ 3037 w 3119"/>
                  <a:gd name="T57" fmla="*/ 0 h 1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119" h="1788">
                    <a:moveTo>
                      <a:pt x="81" y="1764"/>
                    </a:moveTo>
                    <a:cubicBezTo>
                      <a:pt x="65" y="1764"/>
                      <a:pt x="51" y="1757"/>
                      <a:pt x="41" y="1747"/>
                    </a:cubicBezTo>
                    <a:cubicBezTo>
                      <a:pt x="30" y="1737"/>
                      <a:pt x="24" y="1722"/>
                      <a:pt x="24" y="1706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24" y="66"/>
                      <a:pt x="30" y="51"/>
                      <a:pt x="41" y="41"/>
                    </a:cubicBezTo>
                    <a:cubicBezTo>
                      <a:pt x="51" y="30"/>
                      <a:pt x="65" y="24"/>
                      <a:pt x="81" y="24"/>
                    </a:cubicBezTo>
                    <a:cubicBezTo>
                      <a:pt x="3037" y="24"/>
                      <a:pt x="3037" y="24"/>
                      <a:pt x="3037" y="24"/>
                    </a:cubicBezTo>
                    <a:cubicBezTo>
                      <a:pt x="3053" y="24"/>
                      <a:pt x="3068" y="30"/>
                      <a:pt x="3078" y="41"/>
                    </a:cubicBezTo>
                    <a:cubicBezTo>
                      <a:pt x="3089" y="51"/>
                      <a:pt x="3095" y="66"/>
                      <a:pt x="3095" y="81"/>
                    </a:cubicBezTo>
                    <a:cubicBezTo>
                      <a:pt x="3095" y="1706"/>
                      <a:pt x="3095" y="1706"/>
                      <a:pt x="3095" y="1706"/>
                    </a:cubicBezTo>
                    <a:cubicBezTo>
                      <a:pt x="3095" y="1722"/>
                      <a:pt x="3089" y="1737"/>
                      <a:pt x="3078" y="1747"/>
                    </a:cubicBezTo>
                    <a:cubicBezTo>
                      <a:pt x="3068" y="1757"/>
                      <a:pt x="3053" y="1764"/>
                      <a:pt x="3037" y="1764"/>
                    </a:cubicBezTo>
                    <a:cubicBezTo>
                      <a:pt x="3037" y="1764"/>
                      <a:pt x="3037" y="1764"/>
                      <a:pt x="3037" y="1764"/>
                    </a:cubicBezTo>
                    <a:cubicBezTo>
                      <a:pt x="81" y="1764"/>
                      <a:pt x="81" y="1764"/>
                      <a:pt x="81" y="1764"/>
                    </a:cubicBezTo>
                    <a:moveTo>
                      <a:pt x="3037" y="0"/>
                    </a:moveTo>
                    <a:cubicBezTo>
                      <a:pt x="3037" y="0"/>
                      <a:pt x="3037" y="0"/>
                      <a:pt x="3037" y="0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59" y="0"/>
                      <a:pt x="38" y="9"/>
                      <a:pt x="24" y="24"/>
                    </a:cubicBezTo>
                    <a:cubicBezTo>
                      <a:pt x="9" y="39"/>
                      <a:pt x="0" y="59"/>
                      <a:pt x="0" y="81"/>
                    </a:cubicBezTo>
                    <a:cubicBezTo>
                      <a:pt x="0" y="1706"/>
                      <a:pt x="0" y="1706"/>
                      <a:pt x="0" y="1706"/>
                    </a:cubicBezTo>
                    <a:cubicBezTo>
                      <a:pt x="0" y="1729"/>
                      <a:pt x="9" y="1749"/>
                      <a:pt x="24" y="1764"/>
                    </a:cubicBezTo>
                    <a:cubicBezTo>
                      <a:pt x="38" y="1779"/>
                      <a:pt x="59" y="1788"/>
                      <a:pt x="81" y="1788"/>
                    </a:cubicBezTo>
                    <a:cubicBezTo>
                      <a:pt x="81" y="1788"/>
                      <a:pt x="81" y="1788"/>
                      <a:pt x="81" y="1788"/>
                    </a:cubicBezTo>
                    <a:cubicBezTo>
                      <a:pt x="3037" y="1788"/>
                      <a:pt x="3037" y="1788"/>
                      <a:pt x="3037" y="1788"/>
                    </a:cubicBezTo>
                    <a:cubicBezTo>
                      <a:pt x="3060" y="1788"/>
                      <a:pt x="3080" y="1779"/>
                      <a:pt x="3095" y="1764"/>
                    </a:cubicBezTo>
                    <a:cubicBezTo>
                      <a:pt x="3110" y="1749"/>
                      <a:pt x="3119" y="1729"/>
                      <a:pt x="3119" y="1706"/>
                    </a:cubicBezTo>
                    <a:cubicBezTo>
                      <a:pt x="3119" y="81"/>
                      <a:pt x="3119" y="81"/>
                      <a:pt x="3119" y="81"/>
                    </a:cubicBezTo>
                    <a:cubicBezTo>
                      <a:pt x="3119" y="59"/>
                      <a:pt x="3110" y="39"/>
                      <a:pt x="3095" y="24"/>
                    </a:cubicBezTo>
                    <a:cubicBezTo>
                      <a:pt x="3080" y="9"/>
                      <a:pt x="3060" y="0"/>
                      <a:pt x="3037" y="0"/>
                    </a:cubicBezTo>
                  </a:path>
                </a:pathLst>
              </a:custGeom>
              <a:solidFill>
                <a:srgbClr val="F6F7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98" name="Freeform 18">
                <a:extLst>
                  <a:ext uri="{FF2B5EF4-FFF2-40B4-BE49-F238E27FC236}">
                    <a16:creationId xmlns="" xmlns:a16="http://schemas.microsoft.com/office/drawing/2014/main" id="{3160544B-ACA1-439F-B5ED-73D07542FF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23" y="1431"/>
                <a:ext cx="526" cy="163"/>
              </a:xfrm>
              <a:custGeom>
                <a:avLst/>
                <a:gdLst>
                  <a:gd name="T0" fmla="*/ 520 w 547"/>
                  <a:gd name="T1" fmla="*/ 170 h 170"/>
                  <a:gd name="T2" fmla="*/ 27 w 547"/>
                  <a:gd name="T3" fmla="*/ 170 h 170"/>
                  <a:gd name="T4" fmla="*/ 0 w 547"/>
                  <a:gd name="T5" fmla="*/ 143 h 170"/>
                  <a:gd name="T6" fmla="*/ 0 w 547"/>
                  <a:gd name="T7" fmla="*/ 27 h 170"/>
                  <a:gd name="T8" fmla="*/ 27 w 547"/>
                  <a:gd name="T9" fmla="*/ 0 h 170"/>
                  <a:gd name="T10" fmla="*/ 520 w 547"/>
                  <a:gd name="T11" fmla="*/ 0 h 170"/>
                  <a:gd name="T12" fmla="*/ 547 w 547"/>
                  <a:gd name="T13" fmla="*/ 27 h 170"/>
                  <a:gd name="T14" fmla="*/ 547 w 547"/>
                  <a:gd name="T15" fmla="*/ 143 h 170"/>
                  <a:gd name="T16" fmla="*/ 520 w 547"/>
                  <a:gd name="T17" fmla="*/ 17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7" h="170">
                    <a:moveTo>
                      <a:pt x="520" y="170"/>
                    </a:moveTo>
                    <a:cubicBezTo>
                      <a:pt x="27" y="170"/>
                      <a:pt x="27" y="170"/>
                      <a:pt x="27" y="170"/>
                    </a:cubicBezTo>
                    <a:cubicBezTo>
                      <a:pt x="12" y="170"/>
                      <a:pt x="0" y="158"/>
                      <a:pt x="0" y="143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35" y="0"/>
                      <a:pt x="547" y="12"/>
                      <a:pt x="547" y="27"/>
                    </a:cubicBezTo>
                    <a:cubicBezTo>
                      <a:pt x="547" y="143"/>
                      <a:pt x="547" y="143"/>
                      <a:pt x="547" y="143"/>
                    </a:cubicBezTo>
                    <a:cubicBezTo>
                      <a:pt x="547" y="158"/>
                      <a:pt x="535" y="170"/>
                      <a:pt x="520" y="170"/>
                    </a:cubicBezTo>
                    <a:close/>
                  </a:path>
                </a:pathLst>
              </a:custGeom>
              <a:solidFill>
                <a:srgbClr val="EDED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99" name="Rectangle 19">
                <a:extLst>
                  <a:ext uri="{FF2B5EF4-FFF2-40B4-BE49-F238E27FC236}">
                    <a16:creationId xmlns="" xmlns:a16="http://schemas.microsoft.com/office/drawing/2014/main" id="{106CB808-4E4B-4B78-BBF1-5A2DEF569E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50" y="1490"/>
                <a:ext cx="254" cy="25"/>
              </a:xfrm>
              <a:prstGeom prst="rect">
                <a:avLst/>
              </a:pr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600" name="Freeform 20">
                <a:extLst>
                  <a:ext uri="{FF2B5EF4-FFF2-40B4-BE49-F238E27FC236}">
                    <a16:creationId xmlns="" xmlns:a16="http://schemas.microsoft.com/office/drawing/2014/main" id="{EDB51B77-C292-4B41-9031-229A1D46EE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8" y="1474"/>
                <a:ext cx="242" cy="49"/>
              </a:xfrm>
              <a:custGeom>
                <a:avLst/>
                <a:gdLst>
                  <a:gd name="T0" fmla="*/ 227 w 251"/>
                  <a:gd name="T1" fmla="*/ 0 h 51"/>
                  <a:gd name="T2" fmla="*/ 24 w 251"/>
                  <a:gd name="T3" fmla="*/ 0 h 51"/>
                  <a:gd name="T4" fmla="*/ 0 w 251"/>
                  <a:gd name="T5" fmla="*/ 24 h 51"/>
                  <a:gd name="T6" fmla="*/ 0 w 251"/>
                  <a:gd name="T7" fmla="*/ 27 h 51"/>
                  <a:gd name="T8" fmla="*/ 24 w 251"/>
                  <a:gd name="T9" fmla="*/ 51 h 51"/>
                  <a:gd name="T10" fmla="*/ 227 w 251"/>
                  <a:gd name="T11" fmla="*/ 51 h 51"/>
                  <a:gd name="T12" fmla="*/ 251 w 251"/>
                  <a:gd name="T13" fmla="*/ 27 h 51"/>
                  <a:gd name="T14" fmla="*/ 251 w 251"/>
                  <a:gd name="T15" fmla="*/ 24 h 51"/>
                  <a:gd name="T16" fmla="*/ 227 w 251"/>
                  <a:gd name="T17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1" h="51">
                    <a:moveTo>
                      <a:pt x="227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41"/>
                      <a:pt x="11" y="51"/>
                      <a:pt x="24" y="51"/>
                    </a:cubicBezTo>
                    <a:cubicBezTo>
                      <a:pt x="227" y="51"/>
                      <a:pt x="227" y="51"/>
                      <a:pt x="227" y="51"/>
                    </a:cubicBezTo>
                    <a:cubicBezTo>
                      <a:pt x="240" y="51"/>
                      <a:pt x="251" y="41"/>
                      <a:pt x="251" y="27"/>
                    </a:cubicBezTo>
                    <a:cubicBezTo>
                      <a:pt x="251" y="24"/>
                      <a:pt x="251" y="24"/>
                      <a:pt x="251" y="24"/>
                    </a:cubicBezTo>
                    <a:cubicBezTo>
                      <a:pt x="251" y="11"/>
                      <a:pt x="240" y="0"/>
                      <a:pt x="227" y="0"/>
                    </a:cubicBezTo>
                  </a:path>
                </a:pathLst>
              </a:custGeom>
              <a:solidFill>
                <a:srgbClr val="EAECEF">
                  <a:alpha val="66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601" name="Freeform 21">
                <a:extLst>
                  <a:ext uri="{FF2B5EF4-FFF2-40B4-BE49-F238E27FC236}">
                    <a16:creationId xmlns="" xmlns:a16="http://schemas.microsoft.com/office/drawing/2014/main" id="{4F16D132-ACE7-42AA-BBC8-A2836A0429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4" y="1474"/>
                <a:ext cx="241" cy="49"/>
              </a:xfrm>
              <a:custGeom>
                <a:avLst/>
                <a:gdLst>
                  <a:gd name="T0" fmla="*/ 226 w 250"/>
                  <a:gd name="T1" fmla="*/ 0 h 51"/>
                  <a:gd name="T2" fmla="*/ 24 w 250"/>
                  <a:gd name="T3" fmla="*/ 0 h 51"/>
                  <a:gd name="T4" fmla="*/ 0 w 250"/>
                  <a:gd name="T5" fmla="*/ 24 h 51"/>
                  <a:gd name="T6" fmla="*/ 0 w 250"/>
                  <a:gd name="T7" fmla="*/ 27 h 51"/>
                  <a:gd name="T8" fmla="*/ 24 w 250"/>
                  <a:gd name="T9" fmla="*/ 51 h 51"/>
                  <a:gd name="T10" fmla="*/ 226 w 250"/>
                  <a:gd name="T11" fmla="*/ 51 h 51"/>
                  <a:gd name="T12" fmla="*/ 250 w 250"/>
                  <a:gd name="T13" fmla="*/ 27 h 51"/>
                  <a:gd name="T14" fmla="*/ 250 w 250"/>
                  <a:gd name="T15" fmla="*/ 24 h 51"/>
                  <a:gd name="T16" fmla="*/ 226 w 250"/>
                  <a:gd name="T17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0" h="51">
                    <a:moveTo>
                      <a:pt x="226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0" y="0"/>
                      <a:pt x="0" y="11"/>
                      <a:pt x="0" y="24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41"/>
                      <a:pt x="10" y="51"/>
                      <a:pt x="24" y="51"/>
                    </a:cubicBezTo>
                    <a:cubicBezTo>
                      <a:pt x="226" y="51"/>
                      <a:pt x="226" y="51"/>
                      <a:pt x="226" y="51"/>
                    </a:cubicBezTo>
                    <a:cubicBezTo>
                      <a:pt x="239" y="51"/>
                      <a:pt x="250" y="41"/>
                      <a:pt x="250" y="27"/>
                    </a:cubicBezTo>
                    <a:cubicBezTo>
                      <a:pt x="250" y="24"/>
                      <a:pt x="250" y="24"/>
                      <a:pt x="250" y="24"/>
                    </a:cubicBezTo>
                    <a:cubicBezTo>
                      <a:pt x="250" y="11"/>
                      <a:pt x="239" y="0"/>
                      <a:pt x="226" y="0"/>
                    </a:cubicBezTo>
                  </a:path>
                </a:pathLst>
              </a:custGeom>
              <a:solidFill>
                <a:srgbClr val="EAECEF">
                  <a:alpha val="66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602" name="Freeform 22">
                <a:extLst>
                  <a:ext uri="{FF2B5EF4-FFF2-40B4-BE49-F238E27FC236}">
                    <a16:creationId xmlns="" xmlns:a16="http://schemas.microsoft.com/office/drawing/2014/main" id="{8C70D664-3A2C-4726-B905-9F70F69AA6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2" y="1474"/>
                <a:ext cx="241" cy="49"/>
              </a:xfrm>
              <a:custGeom>
                <a:avLst/>
                <a:gdLst>
                  <a:gd name="T0" fmla="*/ 226 w 250"/>
                  <a:gd name="T1" fmla="*/ 0 h 51"/>
                  <a:gd name="T2" fmla="*/ 24 w 250"/>
                  <a:gd name="T3" fmla="*/ 0 h 51"/>
                  <a:gd name="T4" fmla="*/ 0 w 250"/>
                  <a:gd name="T5" fmla="*/ 24 h 51"/>
                  <a:gd name="T6" fmla="*/ 0 w 250"/>
                  <a:gd name="T7" fmla="*/ 27 h 51"/>
                  <a:gd name="T8" fmla="*/ 24 w 250"/>
                  <a:gd name="T9" fmla="*/ 51 h 51"/>
                  <a:gd name="T10" fmla="*/ 226 w 250"/>
                  <a:gd name="T11" fmla="*/ 51 h 51"/>
                  <a:gd name="T12" fmla="*/ 250 w 250"/>
                  <a:gd name="T13" fmla="*/ 27 h 51"/>
                  <a:gd name="T14" fmla="*/ 250 w 250"/>
                  <a:gd name="T15" fmla="*/ 24 h 51"/>
                  <a:gd name="T16" fmla="*/ 226 w 250"/>
                  <a:gd name="T17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0" h="51">
                    <a:moveTo>
                      <a:pt x="226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41"/>
                      <a:pt x="11" y="51"/>
                      <a:pt x="24" y="51"/>
                    </a:cubicBezTo>
                    <a:cubicBezTo>
                      <a:pt x="226" y="51"/>
                      <a:pt x="226" y="51"/>
                      <a:pt x="226" y="51"/>
                    </a:cubicBezTo>
                    <a:cubicBezTo>
                      <a:pt x="240" y="51"/>
                      <a:pt x="250" y="41"/>
                      <a:pt x="250" y="27"/>
                    </a:cubicBezTo>
                    <a:cubicBezTo>
                      <a:pt x="250" y="24"/>
                      <a:pt x="250" y="24"/>
                      <a:pt x="250" y="24"/>
                    </a:cubicBezTo>
                    <a:cubicBezTo>
                      <a:pt x="250" y="11"/>
                      <a:pt x="240" y="0"/>
                      <a:pt x="226" y="0"/>
                    </a:cubicBezTo>
                  </a:path>
                </a:pathLst>
              </a:custGeom>
              <a:solidFill>
                <a:srgbClr val="EAECEF">
                  <a:alpha val="66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603" name="Freeform 23">
                <a:extLst>
                  <a:ext uri="{FF2B5EF4-FFF2-40B4-BE49-F238E27FC236}">
                    <a16:creationId xmlns="" xmlns:a16="http://schemas.microsoft.com/office/drawing/2014/main" id="{037412D7-FE0C-40D5-ABEB-5D8C5E38A6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0" y="1474"/>
                <a:ext cx="241" cy="49"/>
              </a:xfrm>
              <a:custGeom>
                <a:avLst/>
                <a:gdLst>
                  <a:gd name="T0" fmla="*/ 227 w 250"/>
                  <a:gd name="T1" fmla="*/ 0 h 51"/>
                  <a:gd name="T2" fmla="*/ 24 w 250"/>
                  <a:gd name="T3" fmla="*/ 0 h 51"/>
                  <a:gd name="T4" fmla="*/ 0 w 250"/>
                  <a:gd name="T5" fmla="*/ 24 h 51"/>
                  <a:gd name="T6" fmla="*/ 0 w 250"/>
                  <a:gd name="T7" fmla="*/ 27 h 51"/>
                  <a:gd name="T8" fmla="*/ 24 w 250"/>
                  <a:gd name="T9" fmla="*/ 51 h 51"/>
                  <a:gd name="T10" fmla="*/ 227 w 250"/>
                  <a:gd name="T11" fmla="*/ 51 h 51"/>
                  <a:gd name="T12" fmla="*/ 250 w 250"/>
                  <a:gd name="T13" fmla="*/ 27 h 51"/>
                  <a:gd name="T14" fmla="*/ 250 w 250"/>
                  <a:gd name="T15" fmla="*/ 24 h 51"/>
                  <a:gd name="T16" fmla="*/ 227 w 250"/>
                  <a:gd name="T17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0" h="51">
                    <a:moveTo>
                      <a:pt x="227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41"/>
                      <a:pt x="11" y="51"/>
                      <a:pt x="24" y="51"/>
                    </a:cubicBezTo>
                    <a:cubicBezTo>
                      <a:pt x="227" y="51"/>
                      <a:pt x="227" y="51"/>
                      <a:pt x="227" y="51"/>
                    </a:cubicBezTo>
                    <a:cubicBezTo>
                      <a:pt x="240" y="51"/>
                      <a:pt x="250" y="41"/>
                      <a:pt x="250" y="27"/>
                    </a:cubicBezTo>
                    <a:cubicBezTo>
                      <a:pt x="250" y="24"/>
                      <a:pt x="250" y="24"/>
                      <a:pt x="250" y="24"/>
                    </a:cubicBezTo>
                    <a:cubicBezTo>
                      <a:pt x="250" y="11"/>
                      <a:pt x="240" y="0"/>
                      <a:pt x="227" y="0"/>
                    </a:cubicBezTo>
                  </a:path>
                </a:pathLst>
              </a:custGeom>
              <a:solidFill>
                <a:srgbClr val="EAECEF">
                  <a:alpha val="66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571" name="组合 570">
              <a:extLst>
                <a:ext uri="{FF2B5EF4-FFF2-40B4-BE49-F238E27FC236}">
                  <a16:creationId xmlns="" xmlns:a16="http://schemas.microsoft.com/office/drawing/2014/main" id="{32C0EA2B-E935-4E60-844F-250376718CD2}"/>
                </a:ext>
              </a:extLst>
            </p:cNvPr>
            <p:cNvGrpSpPr/>
            <p:nvPr/>
          </p:nvGrpSpPr>
          <p:grpSpPr>
            <a:xfrm>
              <a:off x="3151349" y="3390912"/>
              <a:ext cx="3824867" cy="1851649"/>
              <a:chOff x="7824354" y="3116336"/>
              <a:chExt cx="1714500" cy="830003"/>
            </a:xfrm>
          </p:grpSpPr>
          <p:grpSp>
            <p:nvGrpSpPr>
              <p:cNvPr id="572" name="组合 571">
                <a:extLst>
                  <a:ext uri="{FF2B5EF4-FFF2-40B4-BE49-F238E27FC236}">
                    <a16:creationId xmlns="" xmlns:a16="http://schemas.microsoft.com/office/drawing/2014/main" id="{15B71FBD-81C7-48F4-ACDD-BB9A22F499DB}"/>
                  </a:ext>
                </a:extLst>
              </p:cNvPr>
              <p:cNvGrpSpPr/>
              <p:nvPr/>
            </p:nvGrpSpPr>
            <p:grpSpPr>
              <a:xfrm>
                <a:off x="7824354" y="3116336"/>
                <a:ext cx="1659024" cy="685772"/>
                <a:chOff x="7824355" y="3116331"/>
                <a:chExt cx="2155352" cy="890932"/>
              </a:xfrm>
            </p:grpSpPr>
            <p:sp>
              <p:nvSpPr>
                <p:cNvPr id="578" name="六边形 577">
                  <a:extLst>
                    <a:ext uri="{FF2B5EF4-FFF2-40B4-BE49-F238E27FC236}">
                      <a16:creationId xmlns="" xmlns:a16="http://schemas.microsoft.com/office/drawing/2014/main" id="{45705068-15B7-4F2D-9A53-9B2F98DB1452}"/>
                    </a:ext>
                  </a:extLst>
                </p:cNvPr>
                <p:cNvSpPr/>
                <p:nvPr/>
              </p:nvSpPr>
              <p:spPr>
                <a:xfrm>
                  <a:off x="7824355" y="3116332"/>
                  <a:ext cx="479977" cy="413773"/>
                </a:xfrm>
                <a:prstGeom prst="hexag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79" name="六边形 578">
                  <a:extLst>
                    <a:ext uri="{FF2B5EF4-FFF2-40B4-BE49-F238E27FC236}">
                      <a16:creationId xmlns="" xmlns:a16="http://schemas.microsoft.com/office/drawing/2014/main" id="{D625931C-EE95-45F3-8D58-2ABBAA3E9589}"/>
                    </a:ext>
                  </a:extLst>
                </p:cNvPr>
                <p:cNvSpPr/>
                <p:nvPr/>
              </p:nvSpPr>
              <p:spPr>
                <a:xfrm>
                  <a:off x="8242600" y="3350708"/>
                  <a:ext cx="479977" cy="413773"/>
                </a:xfrm>
                <a:prstGeom prst="hexag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80" name="六边形 579">
                  <a:extLst>
                    <a:ext uri="{FF2B5EF4-FFF2-40B4-BE49-F238E27FC236}">
                      <a16:creationId xmlns="" xmlns:a16="http://schemas.microsoft.com/office/drawing/2014/main" id="{7E8322E2-0B64-43EB-A24A-DB2A1C25D5D0}"/>
                    </a:ext>
                  </a:extLst>
                </p:cNvPr>
                <p:cNvSpPr/>
                <p:nvPr/>
              </p:nvSpPr>
              <p:spPr>
                <a:xfrm>
                  <a:off x="8652142" y="3116331"/>
                  <a:ext cx="479977" cy="413773"/>
                </a:xfrm>
                <a:prstGeom prst="hexag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81" name="六边形 580">
                  <a:extLst>
                    <a:ext uri="{FF2B5EF4-FFF2-40B4-BE49-F238E27FC236}">
                      <a16:creationId xmlns="" xmlns:a16="http://schemas.microsoft.com/office/drawing/2014/main" id="{96EB29EC-A372-43A0-AA19-907E25B230FF}"/>
                    </a:ext>
                  </a:extLst>
                </p:cNvPr>
                <p:cNvSpPr/>
                <p:nvPr/>
              </p:nvSpPr>
              <p:spPr>
                <a:xfrm>
                  <a:off x="7833058" y="3593491"/>
                  <a:ext cx="479976" cy="413772"/>
                </a:xfrm>
                <a:prstGeom prst="hexag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82" name="六边形 581">
                  <a:extLst>
                    <a:ext uri="{FF2B5EF4-FFF2-40B4-BE49-F238E27FC236}">
                      <a16:creationId xmlns="" xmlns:a16="http://schemas.microsoft.com/office/drawing/2014/main" id="{20C1BB69-308B-4A58-8872-6B6FEAC3BEB1}"/>
                    </a:ext>
                  </a:extLst>
                </p:cNvPr>
                <p:cNvSpPr/>
                <p:nvPr/>
              </p:nvSpPr>
              <p:spPr>
                <a:xfrm>
                  <a:off x="9075532" y="3325133"/>
                  <a:ext cx="479977" cy="413773"/>
                </a:xfrm>
                <a:prstGeom prst="hexag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83" name="六边形 582">
                  <a:extLst>
                    <a:ext uri="{FF2B5EF4-FFF2-40B4-BE49-F238E27FC236}">
                      <a16:creationId xmlns="" xmlns:a16="http://schemas.microsoft.com/office/drawing/2014/main" id="{4F596E90-F582-4D64-B556-B77E9C52A080}"/>
                    </a:ext>
                  </a:extLst>
                </p:cNvPr>
                <p:cNvSpPr/>
                <p:nvPr/>
              </p:nvSpPr>
              <p:spPr>
                <a:xfrm>
                  <a:off x="9499730" y="3117986"/>
                  <a:ext cx="479977" cy="413773"/>
                </a:xfrm>
                <a:prstGeom prst="hexagon">
                  <a:avLst/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84" name="矩形 198">
                  <a:extLst>
                    <a:ext uri="{FF2B5EF4-FFF2-40B4-BE49-F238E27FC236}">
                      <a16:creationId xmlns="" xmlns:a16="http://schemas.microsoft.com/office/drawing/2014/main" id="{0A5A30BC-8085-4A2F-96EC-058A4C88D129}"/>
                    </a:ext>
                  </a:extLst>
                </p:cNvPr>
                <p:cNvSpPr/>
                <p:nvPr/>
              </p:nvSpPr>
              <p:spPr>
                <a:xfrm>
                  <a:off x="8766095" y="3188615"/>
                  <a:ext cx="244287" cy="266628"/>
                </a:xfrm>
                <a:custGeom>
                  <a:avLst/>
                  <a:gdLst>
                    <a:gd name="connsiteX0" fmla="*/ 243589 w 557114"/>
                    <a:gd name="connsiteY0" fmla="*/ 355438 h 608062"/>
                    <a:gd name="connsiteX1" fmla="*/ 277656 w 557114"/>
                    <a:gd name="connsiteY1" fmla="*/ 355438 h 608062"/>
                    <a:gd name="connsiteX2" fmla="*/ 277940 w 557114"/>
                    <a:gd name="connsiteY2" fmla="*/ 355438 h 608062"/>
                    <a:gd name="connsiteX3" fmla="*/ 278604 w 557114"/>
                    <a:gd name="connsiteY3" fmla="*/ 355438 h 608062"/>
                    <a:gd name="connsiteX4" fmla="*/ 279174 w 557114"/>
                    <a:gd name="connsiteY4" fmla="*/ 355438 h 608062"/>
                    <a:gd name="connsiteX5" fmla="*/ 279458 w 557114"/>
                    <a:gd name="connsiteY5" fmla="*/ 355438 h 608062"/>
                    <a:gd name="connsiteX6" fmla="*/ 279553 w 557114"/>
                    <a:gd name="connsiteY6" fmla="*/ 355438 h 608062"/>
                    <a:gd name="connsiteX7" fmla="*/ 313620 w 557114"/>
                    <a:gd name="connsiteY7" fmla="*/ 355438 h 608062"/>
                    <a:gd name="connsiteX8" fmla="*/ 324438 w 557114"/>
                    <a:gd name="connsiteY8" fmla="*/ 375432 h 608062"/>
                    <a:gd name="connsiteX9" fmla="*/ 298152 w 557114"/>
                    <a:gd name="connsiteY9" fmla="*/ 430202 h 608062"/>
                    <a:gd name="connsiteX10" fmla="*/ 301948 w 557114"/>
                    <a:gd name="connsiteY10" fmla="*/ 510272 h 608062"/>
                    <a:gd name="connsiteX11" fmla="*/ 356891 w 557114"/>
                    <a:gd name="connsiteY11" fmla="*/ 389172 h 608062"/>
                    <a:gd name="connsiteX12" fmla="*/ 356986 w 557114"/>
                    <a:gd name="connsiteY12" fmla="*/ 389172 h 608062"/>
                    <a:gd name="connsiteX13" fmla="*/ 376628 w 557114"/>
                    <a:gd name="connsiteY13" fmla="*/ 375337 h 608062"/>
                    <a:gd name="connsiteX14" fmla="*/ 383556 w 557114"/>
                    <a:gd name="connsiteY14" fmla="*/ 376474 h 608062"/>
                    <a:gd name="connsiteX15" fmla="*/ 383745 w 557114"/>
                    <a:gd name="connsiteY15" fmla="*/ 376569 h 608062"/>
                    <a:gd name="connsiteX16" fmla="*/ 518588 w 557114"/>
                    <a:gd name="connsiteY16" fmla="*/ 438920 h 608062"/>
                    <a:gd name="connsiteX17" fmla="*/ 557114 w 557114"/>
                    <a:gd name="connsiteY17" fmla="*/ 482224 h 608062"/>
                    <a:gd name="connsiteX18" fmla="*/ 557114 w 557114"/>
                    <a:gd name="connsiteY18" fmla="*/ 608062 h 608062"/>
                    <a:gd name="connsiteX19" fmla="*/ 279743 w 557114"/>
                    <a:gd name="connsiteY19" fmla="*/ 608062 h 608062"/>
                    <a:gd name="connsiteX20" fmla="*/ 279458 w 557114"/>
                    <a:gd name="connsiteY20" fmla="*/ 608062 h 608062"/>
                    <a:gd name="connsiteX21" fmla="*/ 279364 w 557114"/>
                    <a:gd name="connsiteY21" fmla="*/ 608062 h 608062"/>
                    <a:gd name="connsiteX22" fmla="*/ 279174 w 557114"/>
                    <a:gd name="connsiteY22" fmla="*/ 608062 h 608062"/>
                    <a:gd name="connsiteX23" fmla="*/ 278984 w 557114"/>
                    <a:gd name="connsiteY23" fmla="*/ 608062 h 608062"/>
                    <a:gd name="connsiteX24" fmla="*/ 278604 w 557114"/>
                    <a:gd name="connsiteY24" fmla="*/ 608062 h 608062"/>
                    <a:gd name="connsiteX25" fmla="*/ 278130 w 557114"/>
                    <a:gd name="connsiteY25" fmla="*/ 608062 h 608062"/>
                    <a:gd name="connsiteX26" fmla="*/ 277940 w 557114"/>
                    <a:gd name="connsiteY26" fmla="*/ 608062 h 608062"/>
                    <a:gd name="connsiteX27" fmla="*/ 277845 w 557114"/>
                    <a:gd name="connsiteY27" fmla="*/ 608062 h 608062"/>
                    <a:gd name="connsiteX28" fmla="*/ 277750 w 557114"/>
                    <a:gd name="connsiteY28" fmla="*/ 608062 h 608062"/>
                    <a:gd name="connsiteX29" fmla="*/ 277656 w 557114"/>
                    <a:gd name="connsiteY29" fmla="*/ 608062 h 608062"/>
                    <a:gd name="connsiteX30" fmla="*/ 277371 w 557114"/>
                    <a:gd name="connsiteY30" fmla="*/ 608062 h 608062"/>
                    <a:gd name="connsiteX31" fmla="*/ 0 w 557114"/>
                    <a:gd name="connsiteY31" fmla="*/ 608062 h 608062"/>
                    <a:gd name="connsiteX32" fmla="*/ 0 w 557114"/>
                    <a:gd name="connsiteY32" fmla="*/ 482224 h 608062"/>
                    <a:gd name="connsiteX33" fmla="*/ 38621 w 557114"/>
                    <a:gd name="connsiteY33" fmla="*/ 438920 h 608062"/>
                    <a:gd name="connsiteX34" fmla="*/ 173464 w 557114"/>
                    <a:gd name="connsiteY34" fmla="*/ 376569 h 608062"/>
                    <a:gd name="connsiteX35" fmla="*/ 173558 w 557114"/>
                    <a:gd name="connsiteY35" fmla="*/ 376474 h 608062"/>
                    <a:gd name="connsiteX36" fmla="*/ 180486 w 557114"/>
                    <a:gd name="connsiteY36" fmla="*/ 375337 h 608062"/>
                    <a:gd name="connsiteX37" fmla="*/ 200223 w 557114"/>
                    <a:gd name="connsiteY37" fmla="*/ 389172 h 608062"/>
                    <a:gd name="connsiteX38" fmla="*/ 255166 w 557114"/>
                    <a:gd name="connsiteY38" fmla="*/ 510272 h 608062"/>
                    <a:gd name="connsiteX39" fmla="*/ 258962 w 557114"/>
                    <a:gd name="connsiteY39" fmla="*/ 430202 h 608062"/>
                    <a:gd name="connsiteX40" fmla="*/ 232676 w 557114"/>
                    <a:gd name="connsiteY40" fmla="*/ 375432 h 608062"/>
                    <a:gd name="connsiteX41" fmla="*/ 243589 w 557114"/>
                    <a:gd name="connsiteY41" fmla="*/ 355438 h 608062"/>
                    <a:gd name="connsiteX42" fmla="*/ 276250 w 557114"/>
                    <a:gd name="connsiteY42" fmla="*/ 0 h 608062"/>
                    <a:gd name="connsiteX43" fmla="*/ 277674 w 557114"/>
                    <a:gd name="connsiteY43" fmla="*/ 0 h 608062"/>
                    <a:gd name="connsiteX44" fmla="*/ 277863 w 557114"/>
                    <a:gd name="connsiteY44" fmla="*/ 0 h 608062"/>
                    <a:gd name="connsiteX45" fmla="*/ 277958 w 557114"/>
                    <a:gd name="connsiteY45" fmla="*/ 0 h 608062"/>
                    <a:gd name="connsiteX46" fmla="*/ 279382 w 557114"/>
                    <a:gd name="connsiteY46" fmla="*/ 0 h 608062"/>
                    <a:gd name="connsiteX47" fmla="*/ 402570 w 557114"/>
                    <a:gd name="connsiteY47" fmla="*/ 104895 h 608062"/>
                    <a:gd name="connsiteX48" fmla="*/ 394693 w 557114"/>
                    <a:gd name="connsiteY48" fmla="*/ 159001 h 608062"/>
                    <a:gd name="connsiteX49" fmla="*/ 405892 w 557114"/>
                    <a:gd name="connsiteY49" fmla="*/ 184774 h 608062"/>
                    <a:gd name="connsiteX50" fmla="*/ 377040 w 557114"/>
                    <a:gd name="connsiteY50" fmla="*/ 236890 h 608062"/>
                    <a:gd name="connsiteX51" fmla="*/ 315731 w 557114"/>
                    <a:gd name="connsiteY51" fmla="*/ 311274 h 608062"/>
                    <a:gd name="connsiteX52" fmla="*/ 277958 w 557114"/>
                    <a:gd name="connsiteY52" fmla="*/ 319707 h 608062"/>
                    <a:gd name="connsiteX53" fmla="*/ 277958 w 557114"/>
                    <a:gd name="connsiteY53" fmla="*/ 319802 h 608062"/>
                    <a:gd name="connsiteX54" fmla="*/ 277863 w 557114"/>
                    <a:gd name="connsiteY54" fmla="*/ 319802 h 608062"/>
                    <a:gd name="connsiteX55" fmla="*/ 277674 w 557114"/>
                    <a:gd name="connsiteY55" fmla="*/ 319802 h 608062"/>
                    <a:gd name="connsiteX56" fmla="*/ 277674 w 557114"/>
                    <a:gd name="connsiteY56" fmla="*/ 319707 h 608062"/>
                    <a:gd name="connsiteX57" fmla="*/ 239901 w 557114"/>
                    <a:gd name="connsiteY57" fmla="*/ 311274 h 608062"/>
                    <a:gd name="connsiteX58" fmla="*/ 178592 w 557114"/>
                    <a:gd name="connsiteY58" fmla="*/ 236890 h 608062"/>
                    <a:gd name="connsiteX59" fmla="*/ 149740 w 557114"/>
                    <a:gd name="connsiteY59" fmla="*/ 184774 h 608062"/>
                    <a:gd name="connsiteX60" fmla="*/ 161034 w 557114"/>
                    <a:gd name="connsiteY60" fmla="*/ 159001 h 608062"/>
                    <a:gd name="connsiteX61" fmla="*/ 153062 w 557114"/>
                    <a:gd name="connsiteY61" fmla="*/ 104895 h 608062"/>
                    <a:gd name="connsiteX62" fmla="*/ 276250 w 557114"/>
                    <a:gd name="connsiteY62" fmla="*/ 0 h 6080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</a:cxnLst>
                  <a:rect l="l" t="t" r="r" b="b"/>
                  <a:pathLst>
                    <a:path w="557114" h="608062">
                      <a:moveTo>
                        <a:pt x="243589" y="355438"/>
                      </a:moveTo>
                      <a:lnTo>
                        <a:pt x="277656" y="355438"/>
                      </a:lnTo>
                      <a:lnTo>
                        <a:pt x="277940" y="355438"/>
                      </a:lnTo>
                      <a:lnTo>
                        <a:pt x="278604" y="355438"/>
                      </a:lnTo>
                      <a:lnTo>
                        <a:pt x="279174" y="355438"/>
                      </a:lnTo>
                      <a:lnTo>
                        <a:pt x="279458" y="355438"/>
                      </a:lnTo>
                      <a:lnTo>
                        <a:pt x="279553" y="355438"/>
                      </a:lnTo>
                      <a:lnTo>
                        <a:pt x="313620" y="355438"/>
                      </a:lnTo>
                      <a:cubicBezTo>
                        <a:pt x="325007" y="355438"/>
                        <a:pt x="330511" y="364630"/>
                        <a:pt x="324438" y="375432"/>
                      </a:cubicBezTo>
                      <a:cubicBezTo>
                        <a:pt x="321781" y="379980"/>
                        <a:pt x="298152" y="430202"/>
                        <a:pt x="298152" y="430202"/>
                      </a:cubicBezTo>
                      <a:lnTo>
                        <a:pt x="301948" y="510272"/>
                      </a:lnTo>
                      <a:cubicBezTo>
                        <a:pt x="317700" y="481655"/>
                        <a:pt x="343131" y="422432"/>
                        <a:pt x="356891" y="389172"/>
                      </a:cubicBezTo>
                      <a:cubicBezTo>
                        <a:pt x="356891" y="389172"/>
                        <a:pt x="356891" y="389172"/>
                        <a:pt x="356986" y="389172"/>
                      </a:cubicBezTo>
                      <a:cubicBezTo>
                        <a:pt x="359832" y="381117"/>
                        <a:pt x="367519" y="375337"/>
                        <a:pt x="376628" y="375337"/>
                      </a:cubicBezTo>
                      <a:cubicBezTo>
                        <a:pt x="379096" y="375337"/>
                        <a:pt x="381373" y="375716"/>
                        <a:pt x="383556" y="376474"/>
                      </a:cubicBezTo>
                      <a:cubicBezTo>
                        <a:pt x="383650" y="376474"/>
                        <a:pt x="383650" y="376474"/>
                        <a:pt x="383745" y="376569"/>
                      </a:cubicBezTo>
                      <a:cubicBezTo>
                        <a:pt x="387446" y="377706"/>
                        <a:pt x="464973" y="411724"/>
                        <a:pt x="518588" y="438920"/>
                      </a:cubicBezTo>
                      <a:cubicBezTo>
                        <a:pt x="542595" y="451049"/>
                        <a:pt x="557114" y="466305"/>
                        <a:pt x="557114" y="482224"/>
                      </a:cubicBezTo>
                      <a:lnTo>
                        <a:pt x="557114" y="608062"/>
                      </a:lnTo>
                      <a:lnTo>
                        <a:pt x="279743" y="608062"/>
                      </a:lnTo>
                      <a:lnTo>
                        <a:pt x="279458" y="608062"/>
                      </a:lnTo>
                      <a:lnTo>
                        <a:pt x="279364" y="608062"/>
                      </a:lnTo>
                      <a:lnTo>
                        <a:pt x="279174" y="608062"/>
                      </a:lnTo>
                      <a:lnTo>
                        <a:pt x="278984" y="608062"/>
                      </a:lnTo>
                      <a:lnTo>
                        <a:pt x="278604" y="608062"/>
                      </a:lnTo>
                      <a:lnTo>
                        <a:pt x="278130" y="608062"/>
                      </a:lnTo>
                      <a:lnTo>
                        <a:pt x="277940" y="608062"/>
                      </a:lnTo>
                      <a:lnTo>
                        <a:pt x="277845" y="608062"/>
                      </a:lnTo>
                      <a:lnTo>
                        <a:pt x="277750" y="608062"/>
                      </a:lnTo>
                      <a:lnTo>
                        <a:pt x="277656" y="608062"/>
                      </a:lnTo>
                      <a:lnTo>
                        <a:pt x="277371" y="608062"/>
                      </a:lnTo>
                      <a:lnTo>
                        <a:pt x="0" y="608062"/>
                      </a:lnTo>
                      <a:lnTo>
                        <a:pt x="0" y="482224"/>
                      </a:lnTo>
                      <a:cubicBezTo>
                        <a:pt x="0" y="466305"/>
                        <a:pt x="14519" y="451049"/>
                        <a:pt x="38621" y="438920"/>
                      </a:cubicBezTo>
                      <a:cubicBezTo>
                        <a:pt x="92141" y="411724"/>
                        <a:pt x="169668" y="377706"/>
                        <a:pt x="173464" y="376569"/>
                      </a:cubicBezTo>
                      <a:cubicBezTo>
                        <a:pt x="173464" y="376474"/>
                        <a:pt x="173464" y="376474"/>
                        <a:pt x="173558" y="376474"/>
                      </a:cubicBezTo>
                      <a:cubicBezTo>
                        <a:pt x="175741" y="375716"/>
                        <a:pt x="178018" y="375337"/>
                        <a:pt x="180486" y="375337"/>
                      </a:cubicBezTo>
                      <a:cubicBezTo>
                        <a:pt x="189595" y="375337"/>
                        <a:pt x="197282" y="381117"/>
                        <a:pt x="200223" y="389172"/>
                      </a:cubicBezTo>
                      <a:cubicBezTo>
                        <a:pt x="214078" y="422432"/>
                        <a:pt x="239414" y="481655"/>
                        <a:pt x="255166" y="510272"/>
                      </a:cubicBezTo>
                      <a:lnTo>
                        <a:pt x="258962" y="430202"/>
                      </a:lnTo>
                      <a:cubicBezTo>
                        <a:pt x="258962" y="430202"/>
                        <a:pt x="235333" y="379980"/>
                        <a:pt x="232676" y="375432"/>
                      </a:cubicBezTo>
                      <a:cubicBezTo>
                        <a:pt x="226603" y="364630"/>
                        <a:pt x="232107" y="355438"/>
                        <a:pt x="243589" y="355438"/>
                      </a:cubicBezTo>
                      <a:close/>
                      <a:moveTo>
                        <a:pt x="276250" y="0"/>
                      </a:moveTo>
                      <a:cubicBezTo>
                        <a:pt x="276725" y="0"/>
                        <a:pt x="277199" y="0"/>
                        <a:pt x="277674" y="0"/>
                      </a:cubicBezTo>
                      <a:cubicBezTo>
                        <a:pt x="277769" y="0"/>
                        <a:pt x="277769" y="0"/>
                        <a:pt x="277863" y="0"/>
                      </a:cubicBezTo>
                      <a:cubicBezTo>
                        <a:pt x="277863" y="0"/>
                        <a:pt x="277863" y="0"/>
                        <a:pt x="277958" y="0"/>
                      </a:cubicBezTo>
                      <a:cubicBezTo>
                        <a:pt x="278433" y="0"/>
                        <a:pt x="278907" y="0"/>
                        <a:pt x="279382" y="0"/>
                      </a:cubicBezTo>
                      <a:cubicBezTo>
                        <a:pt x="385487" y="0"/>
                        <a:pt x="405417" y="75615"/>
                        <a:pt x="402570" y="104895"/>
                      </a:cubicBezTo>
                      <a:cubicBezTo>
                        <a:pt x="400387" y="128395"/>
                        <a:pt x="394693" y="159001"/>
                        <a:pt x="394693" y="159001"/>
                      </a:cubicBezTo>
                      <a:cubicBezTo>
                        <a:pt x="394693" y="159001"/>
                        <a:pt x="405892" y="164118"/>
                        <a:pt x="405892" y="184774"/>
                      </a:cubicBezTo>
                      <a:cubicBezTo>
                        <a:pt x="402001" y="236511"/>
                        <a:pt x="381311" y="214149"/>
                        <a:pt x="377040" y="236890"/>
                      </a:cubicBezTo>
                      <a:cubicBezTo>
                        <a:pt x="370017" y="274603"/>
                        <a:pt x="336610" y="301893"/>
                        <a:pt x="315731" y="311274"/>
                      </a:cubicBezTo>
                      <a:cubicBezTo>
                        <a:pt x="303583" y="316770"/>
                        <a:pt x="291055" y="319518"/>
                        <a:pt x="277958" y="319707"/>
                      </a:cubicBezTo>
                      <a:lnTo>
                        <a:pt x="277958" y="319802"/>
                      </a:lnTo>
                      <a:cubicBezTo>
                        <a:pt x="277863" y="319802"/>
                        <a:pt x="277863" y="319802"/>
                        <a:pt x="277863" y="319802"/>
                      </a:cubicBezTo>
                      <a:cubicBezTo>
                        <a:pt x="277769" y="319802"/>
                        <a:pt x="277769" y="319802"/>
                        <a:pt x="277674" y="319802"/>
                      </a:cubicBezTo>
                      <a:lnTo>
                        <a:pt x="277674" y="319707"/>
                      </a:lnTo>
                      <a:cubicBezTo>
                        <a:pt x="264577" y="319518"/>
                        <a:pt x="252049" y="316770"/>
                        <a:pt x="239901" y="311274"/>
                      </a:cubicBezTo>
                      <a:cubicBezTo>
                        <a:pt x="219022" y="301893"/>
                        <a:pt x="185615" y="274603"/>
                        <a:pt x="178592" y="236890"/>
                      </a:cubicBezTo>
                      <a:cubicBezTo>
                        <a:pt x="174321" y="214149"/>
                        <a:pt x="153631" y="236511"/>
                        <a:pt x="149740" y="184774"/>
                      </a:cubicBezTo>
                      <a:cubicBezTo>
                        <a:pt x="149740" y="164118"/>
                        <a:pt x="161034" y="159001"/>
                        <a:pt x="161034" y="159001"/>
                      </a:cubicBezTo>
                      <a:cubicBezTo>
                        <a:pt x="161034" y="159001"/>
                        <a:pt x="155245" y="128395"/>
                        <a:pt x="153062" y="104895"/>
                      </a:cubicBezTo>
                      <a:cubicBezTo>
                        <a:pt x="150215" y="75615"/>
                        <a:pt x="170145" y="0"/>
                        <a:pt x="276250" y="0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</p:grpSp>
          <p:grpSp>
            <p:nvGrpSpPr>
              <p:cNvPr id="573" name="组合 572">
                <a:extLst>
                  <a:ext uri="{FF2B5EF4-FFF2-40B4-BE49-F238E27FC236}">
                    <a16:creationId xmlns="" xmlns:a16="http://schemas.microsoft.com/office/drawing/2014/main" id="{649D452A-4E94-48B1-A629-1F9DD853B86D}"/>
                  </a:ext>
                </a:extLst>
              </p:cNvPr>
              <p:cNvGrpSpPr/>
              <p:nvPr/>
            </p:nvGrpSpPr>
            <p:grpSpPr>
              <a:xfrm>
                <a:off x="7831052" y="3636868"/>
                <a:ext cx="1707802" cy="309471"/>
                <a:chOff x="4831017" y="3636868"/>
                <a:chExt cx="1208170" cy="309471"/>
              </a:xfrm>
            </p:grpSpPr>
            <p:sp>
              <p:nvSpPr>
                <p:cNvPr id="574" name="圆角矩形 13">
                  <a:extLst>
                    <a:ext uri="{FF2B5EF4-FFF2-40B4-BE49-F238E27FC236}">
                      <a16:creationId xmlns="" xmlns:a16="http://schemas.microsoft.com/office/drawing/2014/main" id="{6780001D-6431-4C2E-9B2C-3FB9B3C7FE78}"/>
                    </a:ext>
                  </a:extLst>
                </p:cNvPr>
                <p:cNvSpPr/>
                <p:nvPr/>
              </p:nvSpPr>
              <p:spPr>
                <a:xfrm flipV="1">
                  <a:off x="5398651" y="3636868"/>
                  <a:ext cx="596523" cy="45719"/>
                </a:xfrm>
                <a:prstGeom prst="roundRect">
                  <a:avLst>
                    <a:gd name="adj" fmla="val 13146"/>
                  </a:avLst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75" name="圆角矩形 13">
                  <a:extLst>
                    <a:ext uri="{FF2B5EF4-FFF2-40B4-BE49-F238E27FC236}">
                      <a16:creationId xmlns="" xmlns:a16="http://schemas.microsoft.com/office/drawing/2014/main" id="{B81884B4-8E0D-414F-97F0-1F907ACA7BEF}"/>
                    </a:ext>
                  </a:extLst>
                </p:cNvPr>
                <p:cNvSpPr/>
                <p:nvPr/>
              </p:nvSpPr>
              <p:spPr>
                <a:xfrm flipV="1">
                  <a:off x="5398651" y="3718763"/>
                  <a:ext cx="418743" cy="45719"/>
                </a:xfrm>
                <a:prstGeom prst="roundRect">
                  <a:avLst>
                    <a:gd name="adj" fmla="val 13146"/>
                  </a:avLst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76" name="圆角矩形 13">
                  <a:extLst>
                    <a:ext uri="{FF2B5EF4-FFF2-40B4-BE49-F238E27FC236}">
                      <a16:creationId xmlns="" xmlns:a16="http://schemas.microsoft.com/office/drawing/2014/main" id="{9BE01B0D-452C-44BC-A780-5E20B995EF22}"/>
                    </a:ext>
                  </a:extLst>
                </p:cNvPr>
                <p:cNvSpPr/>
                <p:nvPr/>
              </p:nvSpPr>
              <p:spPr>
                <a:xfrm flipV="1">
                  <a:off x="5398651" y="3805806"/>
                  <a:ext cx="502087" cy="45719"/>
                </a:xfrm>
                <a:prstGeom prst="roundRect">
                  <a:avLst>
                    <a:gd name="adj" fmla="val 13146"/>
                  </a:avLst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  <p:sp>
              <p:nvSpPr>
                <p:cNvPr id="577" name="圆角矩形 13">
                  <a:extLst>
                    <a:ext uri="{FF2B5EF4-FFF2-40B4-BE49-F238E27FC236}">
                      <a16:creationId xmlns="" xmlns:a16="http://schemas.microsoft.com/office/drawing/2014/main" id="{464AE177-ED07-42A6-8240-F6ABF1E9B627}"/>
                    </a:ext>
                  </a:extLst>
                </p:cNvPr>
                <p:cNvSpPr/>
                <p:nvPr/>
              </p:nvSpPr>
              <p:spPr>
                <a:xfrm flipV="1">
                  <a:off x="4831017" y="3878980"/>
                  <a:ext cx="1208170" cy="67359"/>
                </a:xfrm>
                <a:prstGeom prst="roundRect">
                  <a:avLst>
                    <a:gd name="adj" fmla="val 13146"/>
                  </a:avLst>
                </a:prstGeom>
                <a:solidFill>
                  <a:srgbClr val="867D98">
                    <a:lumMod val="20000"/>
                    <a:lumOff val="80000"/>
                  </a:srgbClr>
                </a:solidFill>
                <a:ln w="381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377">
                    <a:defRPr/>
                  </a:pPr>
                  <a:endParaRPr lang="zh-CN" altLang="en-US" kern="0" dirty="0">
                    <a:solidFill>
                      <a:srgbClr val="44546A">
                        <a:lumMod val="60000"/>
                        <a:lumOff val="40000"/>
                      </a:srgbClr>
                    </a:solidFill>
                  </a:endParaRPr>
                </a:p>
              </p:txBody>
            </p:sp>
          </p:grpSp>
        </p:grp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6FA0FD1C-0A3B-41B2-8BD0-567EE9D840AC}"/>
              </a:ext>
            </a:extLst>
          </p:cNvPr>
          <p:cNvGrpSpPr/>
          <p:nvPr/>
        </p:nvGrpSpPr>
        <p:grpSpPr>
          <a:xfrm>
            <a:off x="2373354" y="2871146"/>
            <a:ext cx="380194" cy="380158"/>
            <a:chOff x="4979129" y="5045363"/>
            <a:chExt cx="209362" cy="209343"/>
          </a:xfrm>
        </p:grpSpPr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BF91A39-460A-467B-895E-3BE4B2FEE191}"/>
                </a:ext>
              </a:extLst>
            </p:cNvPr>
            <p:cNvSpPr/>
            <p:nvPr/>
          </p:nvSpPr>
          <p:spPr>
            <a:xfrm>
              <a:off x="5001989" y="5068223"/>
              <a:ext cx="164175" cy="164176"/>
            </a:xfrm>
            <a:prstGeom prst="rect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227A2234-9F27-472B-986C-B60F12A58C59}"/>
                </a:ext>
              </a:extLst>
            </p:cNvPr>
            <p:cNvSpPr/>
            <p:nvPr/>
          </p:nvSpPr>
          <p:spPr>
            <a:xfrm flipH="1">
              <a:off x="4979129" y="5045363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4" name="椭圆 603">
              <a:extLst>
                <a:ext uri="{FF2B5EF4-FFF2-40B4-BE49-F238E27FC236}">
                  <a16:creationId xmlns="" xmlns:a16="http://schemas.microsoft.com/office/drawing/2014/main" id="{43C5F93F-48D0-4552-885C-FB28B752209F}"/>
                </a:ext>
              </a:extLst>
            </p:cNvPr>
            <p:cNvSpPr/>
            <p:nvPr/>
          </p:nvSpPr>
          <p:spPr>
            <a:xfrm flipH="1">
              <a:off x="5060950" y="5045363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5" name="椭圆 604">
              <a:extLst>
                <a:ext uri="{FF2B5EF4-FFF2-40B4-BE49-F238E27FC236}">
                  <a16:creationId xmlns="" xmlns:a16="http://schemas.microsoft.com/office/drawing/2014/main" id="{3B76688A-0EF6-4A6B-9D2B-107FB5B5469D}"/>
                </a:ext>
              </a:extLst>
            </p:cNvPr>
            <p:cNvSpPr/>
            <p:nvPr/>
          </p:nvSpPr>
          <p:spPr>
            <a:xfrm flipH="1">
              <a:off x="5142771" y="5045363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7" name="椭圆 606">
              <a:extLst>
                <a:ext uri="{FF2B5EF4-FFF2-40B4-BE49-F238E27FC236}">
                  <a16:creationId xmlns="" xmlns:a16="http://schemas.microsoft.com/office/drawing/2014/main" id="{7F2546E1-D9F2-4894-AF24-7C02DE7D34DD}"/>
                </a:ext>
              </a:extLst>
            </p:cNvPr>
            <p:cNvSpPr/>
            <p:nvPr/>
          </p:nvSpPr>
          <p:spPr>
            <a:xfrm flipH="1">
              <a:off x="4979129" y="5208986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8" name="椭圆 607">
              <a:extLst>
                <a:ext uri="{FF2B5EF4-FFF2-40B4-BE49-F238E27FC236}">
                  <a16:creationId xmlns="" xmlns:a16="http://schemas.microsoft.com/office/drawing/2014/main" id="{C829A8E7-A024-4A56-A524-82980AB4353F}"/>
                </a:ext>
              </a:extLst>
            </p:cNvPr>
            <p:cNvSpPr/>
            <p:nvPr/>
          </p:nvSpPr>
          <p:spPr>
            <a:xfrm flipH="1">
              <a:off x="5060950" y="5208986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9" name="椭圆 608">
              <a:extLst>
                <a:ext uri="{FF2B5EF4-FFF2-40B4-BE49-F238E27FC236}">
                  <a16:creationId xmlns="" xmlns:a16="http://schemas.microsoft.com/office/drawing/2014/main" id="{CEC1F2C5-6024-4E97-88B6-E76FF6AF6BCB}"/>
                </a:ext>
              </a:extLst>
            </p:cNvPr>
            <p:cNvSpPr/>
            <p:nvPr/>
          </p:nvSpPr>
          <p:spPr>
            <a:xfrm flipH="1">
              <a:off x="5142771" y="5208986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0" name="椭圆 609">
              <a:extLst>
                <a:ext uri="{FF2B5EF4-FFF2-40B4-BE49-F238E27FC236}">
                  <a16:creationId xmlns="" xmlns:a16="http://schemas.microsoft.com/office/drawing/2014/main" id="{49B5EAD6-7741-442A-8156-EDCA36C85559}"/>
                </a:ext>
              </a:extLst>
            </p:cNvPr>
            <p:cNvSpPr/>
            <p:nvPr/>
          </p:nvSpPr>
          <p:spPr>
            <a:xfrm flipH="1">
              <a:off x="4979129" y="5123645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1" name="椭圆 610">
              <a:extLst>
                <a:ext uri="{FF2B5EF4-FFF2-40B4-BE49-F238E27FC236}">
                  <a16:creationId xmlns="" xmlns:a16="http://schemas.microsoft.com/office/drawing/2014/main" id="{5A05864F-87FC-40CD-8CA5-B8C5FB49A917}"/>
                </a:ext>
              </a:extLst>
            </p:cNvPr>
            <p:cNvSpPr/>
            <p:nvPr/>
          </p:nvSpPr>
          <p:spPr>
            <a:xfrm flipH="1">
              <a:off x="5142771" y="5123645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箭头: 右 16">
            <a:extLst>
              <a:ext uri="{FF2B5EF4-FFF2-40B4-BE49-F238E27FC236}">
                <a16:creationId xmlns="" xmlns:a16="http://schemas.microsoft.com/office/drawing/2014/main" id="{C18997BC-8A46-4480-BDE2-8A42CE9D6E96}"/>
              </a:ext>
            </a:extLst>
          </p:cNvPr>
          <p:cNvSpPr/>
          <p:nvPr/>
        </p:nvSpPr>
        <p:spPr>
          <a:xfrm>
            <a:off x="4337497" y="3210631"/>
            <a:ext cx="145928" cy="155342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2" name="箭头: 右 611">
            <a:extLst>
              <a:ext uri="{FF2B5EF4-FFF2-40B4-BE49-F238E27FC236}">
                <a16:creationId xmlns="" xmlns:a16="http://schemas.microsoft.com/office/drawing/2014/main" id="{80BFC189-8365-4FF6-91BD-F51DDDDCF48C}"/>
              </a:ext>
            </a:extLst>
          </p:cNvPr>
          <p:cNvSpPr/>
          <p:nvPr/>
        </p:nvSpPr>
        <p:spPr>
          <a:xfrm>
            <a:off x="7704524" y="3210631"/>
            <a:ext cx="145928" cy="155342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3" name="文本框 612">
            <a:extLst>
              <a:ext uri="{FF2B5EF4-FFF2-40B4-BE49-F238E27FC236}">
                <a16:creationId xmlns="" xmlns:a16="http://schemas.microsoft.com/office/drawing/2014/main" id="{8AD2200D-CA44-4767-84EF-C1856654B4FA}"/>
              </a:ext>
            </a:extLst>
          </p:cNvPr>
          <p:cNvSpPr txBox="1"/>
          <p:nvPr/>
        </p:nvSpPr>
        <p:spPr>
          <a:xfrm>
            <a:off x="5032681" y="4667862"/>
            <a:ext cx="2413387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000" dirty="0"/>
              <a:t>点击</a:t>
            </a:r>
            <a:r>
              <a:rPr lang="en-US" altLang="zh-CN" sz="1000" dirty="0"/>
              <a:t>iSlide【</a:t>
            </a:r>
            <a:r>
              <a:rPr lang="zh-CN" altLang="en-US" sz="1000" dirty="0"/>
              <a:t>图标库</a:t>
            </a:r>
            <a:r>
              <a:rPr lang="en-US" altLang="zh-CN" sz="1000" dirty="0"/>
              <a:t>】</a:t>
            </a:r>
            <a:r>
              <a:rPr lang="zh-CN" altLang="en-US" sz="1000" dirty="0"/>
              <a:t>中的图标替换</a:t>
            </a:r>
            <a:endParaRPr lang="en-US" altLang="zh-CN" sz="1000" dirty="0"/>
          </a:p>
          <a:p>
            <a:r>
              <a:rPr lang="en-US" altLang="zh-CN" sz="1000" dirty="0"/>
              <a:t>Click the target icon in iSlide “Icon Library” to replace it.</a:t>
            </a:r>
            <a:endParaRPr lang="zh-CN" altLang="en-US" sz="1000" dirty="0"/>
          </a:p>
        </p:txBody>
      </p:sp>
      <p:sp>
        <p:nvSpPr>
          <p:cNvPr id="614" name="椭圆 613">
            <a:extLst>
              <a:ext uri="{FF2B5EF4-FFF2-40B4-BE49-F238E27FC236}">
                <a16:creationId xmlns="" xmlns:a16="http://schemas.microsoft.com/office/drawing/2014/main" id="{0EF98DBB-FD28-4F75-8C30-91D37F4F411F}"/>
              </a:ext>
            </a:extLst>
          </p:cNvPr>
          <p:cNvSpPr/>
          <p:nvPr/>
        </p:nvSpPr>
        <p:spPr>
          <a:xfrm>
            <a:off x="4745932" y="4820817"/>
            <a:ext cx="246501" cy="24650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2</a:t>
            </a:r>
            <a:endParaRPr lang="zh-CN" altLang="en-US" sz="1400" dirty="0"/>
          </a:p>
        </p:txBody>
      </p:sp>
      <p:sp>
        <p:nvSpPr>
          <p:cNvPr id="615" name="文本框 614">
            <a:extLst>
              <a:ext uri="{FF2B5EF4-FFF2-40B4-BE49-F238E27FC236}">
                <a16:creationId xmlns="" xmlns:a16="http://schemas.microsoft.com/office/drawing/2014/main" id="{EEB175D3-D48A-4111-896F-C8DF596AF06D}"/>
              </a:ext>
            </a:extLst>
          </p:cNvPr>
          <p:cNvSpPr txBox="1"/>
          <p:nvPr/>
        </p:nvSpPr>
        <p:spPr>
          <a:xfrm>
            <a:off x="8429560" y="4744806"/>
            <a:ext cx="308934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000" dirty="0"/>
              <a:t>替换成功</a:t>
            </a:r>
            <a:endParaRPr lang="en-US" altLang="zh-CN" sz="1000" dirty="0"/>
          </a:p>
          <a:p>
            <a:r>
              <a:rPr lang="en-US" altLang="zh-CN" sz="1000" dirty="0"/>
              <a:t>Done</a:t>
            </a:r>
          </a:p>
        </p:txBody>
      </p:sp>
      <p:sp>
        <p:nvSpPr>
          <p:cNvPr id="616" name="椭圆 615">
            <a:extLst>
              <a:ext uri="{FF2B5EF4-FFF2-40B4-BE49-F238E27FC236}">
                <a16:creationId xmlns="" xmlns:a16="http://schemas.microsoft.com/office/drawing/2014/main" id="{B2712F4C-9095-4058-8D4F-160AE7823303}"/>
              </a:ext>
            </a:extLst>
          </p:cNvPr>
          <p:cNvSpPr/>
          <p:nvPr/>
        </p:nvSpPr>
        <p:spPr>
          <a:xfrm>
            <a:off x="8142811" y="4820817"/>
            <a:ext cx="246501" cy="24650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3</a:t>
            </a:r>
            <a:endParaRPr lang="zh-CN" altLang="en-US" sz="1400" dirty="0"/>
          </a:p>
        </p:txBody>
      </p:sp>
      <p:sp>
        <p:nvSpPr>
          <p:cNvPr id="618" name="矩形 617">
            <a:extLst>
              <a:ext uri="{FF2B5EF4-FFF2-40B4-BE49-F238E27FC236}">
                <a16:creationId xmlns="" xmlns:a16="http://schemas.microsoft.com/office/drawing/2014/main" id="{4D01F01E-C352-49D4-BCC6-FBC90ECFD7D4}"/>
              </a:ext>
            </a:extLst>
          </p:cNvPr>
          <p:cNvSpPr/>
          <p:nvPr/>
        </p:nvSpPr>
        <p:spPr>
          <a:xfrm>
            <a:off x="9651125" y="128572"/>
            <a:ext cx="2540875" cy="771556"/>
          </a:xfrm>
          <a:prstGeom prst="rect">
            <a:avLst/>
          </a:prstGeom>
          <a:solidFill>
            <a:schemeClr val="tx1"/>
          </a:solidFill>
          <a:ln w="12700">
            <a:noFill/>
            <a:prstDash val="sysDash"/>
          </a:ln>
        </p:spPr>
        <p:txBody>
          <a:bodyPr wrap="square" lIns="91440" tIns="91440" rIns="91440" bIns="91440" rtlCol="0" anchor="ctr">
            <a:no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b="1" dirty="0">
                <a:solidFill>
                  <a:schemeClr val="bg1"/>
                </a:solidFill>
              </a:rPr>
              <a:t>Note:</a:t>
            </a:r>
          </a:p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</a:rPr>
              <a:t>本页为主题使用说明页，使用时请删除本页内容。</a:t>
            </a:r>
            <a:endParaRPr lang="en-US" altLang="zh-CN" sz="8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</a:rPr>
              <a:t>This is an instruction. Please delete this slide before use the template for presentation.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grpSp>
        <p:nvGrpSpPr>
          <p:cNvPr id="619" name="组合 618">
            <a:extLst>
              <a:ext uri="{FF2B5EF4-FFF2-40B4-BE49-F238E27FC236}">
                <a16:creationId xmlns="" xmlns:a16="http://schemas.microsoft.com/office/drawing/2014/main" id="{90DB983C-4F86-4676-B2C2-10649C11F628}"/>
              </a:ext>
            </a:extLst>
          </p:cNvPr>
          <p:cNvGrpSpPr/>
          <p:nvPr/>
        </p:nvGrpSpPr>
        <p:grpSpPr>
          <a:xfrm>
            <a:off x="4838699" y="2321739"/>
            <a:ext cx="2521499" cy="393791"/>
            <a:chOff x="4807641" y="2321739"/>
            <a:chExt cx="2552558" cy="393791"/>
          </a:xfrm>
        </p:grpSpPr>
        <p:sp>
          <p:nvSpPr>
            <p:cNvPr id="620" name="矩形 619">
              <a:extLst>
                <a:ext uri="{FF2B5EF4-FFF2-40B4-BE49-F238E27FC236}">
                  <a16:creationId xmlns="" xmlns:a16="http://schemas.microsoft.com/office/drawing/2014/main" id="{ADA48A54-EA9C-439F-B377-6257AF619BA5}"/>
                </a:ext>
              </a:extLst>
            </p:cNvPr>
            <p:cNvSpPr/>
            <p:nvPr/>
          </p:nvSpPr>
          <p:spPr>
            <a:xfrm>
              <a:off x="4809084" y="2321739"/>
              <a:ext cx="1666655" cy="165107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377">
                <a:defRPr/>
              </a:pPr>
              <a:endParaRPr lang="zh-CN" altLang="en-US" sz="900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621" name="矩形 620">
              <a:extLst>
                <a:ext uri="{FF2B5EF4-FFF2-40B4-BE49-F238E27FC236}">
                  <a16:creationId xmlns="" xmlns:a16="http://schemas.microsoft.com/office/drawing/2014/main" id="{49F09561-484E-43EA-9F8B-7A8B6E2E87B1}"/>
                </a:ext>
              </a:extLst>
            </p:cNvPr>
            <p:cNvSpPr/>
            <p:nvPr/>
          </p:nvSpPr>
          <p:spPr>
            <a:xfrm>
              <a:off x="4807641" y="2550423"/>
              <a:ext cx="750394" cy="165107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900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622" name="矩形 621">
              <a:extLst>
                <a:ext uri="{FF2B5EF4-FFF2-40B4-BE49-F238E27FC236}">
                  <a16:creationId xmlns="" xmlns:a16="http://schemas.microsoft.com/office/drawing/2014/main" id="{6D8A46BB-FA8A-46B8-AD01-FA9B85501F3E}"/>
                </a:ext>
              </a:extLst>
            </p:cNvPr>
            <p:cNvSpPr/>
            <p:nvPr/>
          </p:nvSpPr>
          <p:spPr>
            <a:xfrm>
              <a:off x="6643166" y="2323967"/>
              <a:ext cx="717032" cy="165107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377">
                <a:defRPr/>
              </a:pPr>
              <a:endParaRPr lang="zh-CN" altLang="en-US" sz="900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623" name="矩形 622">
              <a:extLst>
                <a:ext uri="{FF2B5EF4-FFF2-40B4-BE49-F238E27FC236}">
                  <a16:creationId xmlns="" xmlns:a16="http://schemas.microsoft.com/office/drawing/2014/main" id="{A3C4E4BF-B370-4619-B624-1A71E0831E9C}"/>
                </a:ext>
              </a:extLst>
            </p:cNvPr>
            <p:cNvSpPr/>
            <p:nvPr/>
          </p:nvSpPr>
          <p:spPr>
            <a:xfrm>
              <a:off x="5725404" y="2550423"/>
              <a:ext cx="750394" cy="165107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900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624" name="矩形 623">
              <a:extLst>
                <a:ext uri="{FF2B5EF4-FFF2-40B4-BE49-F238E27FC236}">
                  <a16:creationId xmlns="" xmlns:a16="http://schemas.microsoft.com/office/drawing/2014/main" id="{FAB3FECF-1FE5-4D97-BB54-79C9EC430CB4}"/>
                </a:ext>
              </a:extLst>
            </p:cNvPr>
            <p:cNvSpPr/>
            <p:nvPr/>
          </p:nvSpPr>
          <p:spPr>
            <a:xfrm>
              <a:off x="6643167" y="2550423"/>
              <a:ext cx="717032" cy="165107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900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微软雅黑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539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95323" y="4046"/>
            <a:ext cx="10825164" cy="1013353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332"/>
            <a:r>
              <a:rPr lang="zh-CN" altLang="en-US" sz="2800" b="1" dirty="0"/>
              <a:t>填充图示中的图片  </a:t>
            </a:r>
            <a:r>
              <a:rPr lang="en-US" altLang="zh-CN" sz="2800" b="1" dirty="0"/>
              <a:t>Picture Fill</a:t>
            </a:r>
            <a:endParaRPr lang="zh-CN" altLang="en-US" sz="2800" b="1" dirty="0"/>
          </a:p>
        </p:txBody>
      </p:sp>
      <p:sp>
        <p:nvSpPr>
          <p:cNvPr id="351" name="文本框 350"/>
          <p:cNvSpPr txBox="1"/>
          <p:nvPr/>
        </p:nvSpPr>
        <p:spPr>
          <a:xfrm>
            <a:off x="959849" y="4744806"/>
            <a:ext cx="308934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000" dirty="0"/>
              <a:t>选中图示中的占位形状</a:t>
            </a:r>
            <a:endParaRPr lang="en-US" altLang="zh-CN" sz="1000" dirty="0"/>
          </a:p>
          <a:p>
            <a:r>
              <a:rPr lang="en-US" altLang="zh-CN" sz="1000" dirty="0"/>
              <a:t>Select the shape that</a:t>
            </a:r>
            <a:r>
              <a:rPr lang="zh-CN" altLang="en-US" sz="1000" dirty="0"/>
              <a:t> </a:t>
            </a:r>
            <a:r>
              <a:rPr lang="en-US" altLang="zh-CN" sz="1000" dirty="0"/>
              <a:t>need</a:t>
            </a:r>
            <a:r>
              <a:rPr lang="zh-CN" altLang="en-US" sz="1000" dirty="0"/>
              <a:t> </a:t>
            </a:r>
            <a:r>
              <a:rPr lang="en-US" altLang="zh-CN" sz="1000" dirty="0"/>
              <a:t>to</a:t>
            </a:r>
            <a:r>
              <a:rPr lang="zh-CN" altLang="en-US" sz="1000" dirty="0"/>
              <a:t> </a:t>
            </a:r>
            <a:r>
              <a:rPr lang="en-US" altLang="zh-CN" sz="1000" dirty="0"/>
              <a:t>be</a:t>
            </a:r>
            <a:r>
              <a:rPr lang="zh-CN" altLang="en-US" sz="1000" dirty="0"/>
              <a:t> </a:t>
            </a:r>
            <a:r>
              <a:rPr lang="en-US" altLang="zh-CN" sz="1000" dirty="0"/>
              <a:t>filled</a:t>
            </a:r>
            <a:r>
              <a:rPr lang="zh-CN" altLang="en-US" sz="1000" dirty="0"/>
              <a:t> </a:t>
            </a:r>
            <a:r>
              <a:rPr lang="en-US" altLang="zh-CN" sz="1000" dirty="0"/>
              <a:t>with</a:t>
            </a:r>
            <a:r>
              <a:rPr lang="zh-CN" altLang="en-US" sz="1000" dirty="0"/>
              <a:t> </a:t>
            </a:r>
            <a:r>
              <a:rPr lang="en-US" altLang="zh-CN" sz="1000" dirty="0"/>
              <a:t>picture</a:t>
            </a:r>
            <a:endParaRPr lang="zh-CN" altLang="en-US" sz="1000" dirty="0"/>
          </a:p>
        </p:txBody>
      </p:sp>
      <p:sp>
        <p:nvSpPr>
          <p:cNvPr id="350" name="椭圆 349"/>
          <p:cNvSpPr/>
          <p:nvPr/>
        </p:nvSpPr>
        <p:spPr>
          <a:xfrm>
            <a:off x="673100" y="4820817"/>
            <a:ext cx="246501" cy="24650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1</a:t>
            </a:r>
            <a:endParaRPr lang="zh-CN" altLang="en-US" sz="1400" dirty="0"/>
          </a:p>
        </p:txBody>
      </p:sp>
      <p:sp>
        <p:nvSpPr>
          <p:cNvPr id="530" name="矩形 529">
            <a:extLst>
              <a:ext uri="{FF2B5EF4-FFF2-40B4-BE49-F238E27FC236}">
                <a16:creationId xmlns="" xmlns:a16="http://schemas.microsoft.com/office/drawing/2014/main" id="{D544CC29-B618-4FEC-9019-507758A2C346}"/>
              </a:ext>
            </a:extLst>
          </p:cNvPr>
          <p:cNvSpPr/>
          <p:nvPr/>
        </p:nvSpPr>
        <p:spPr>
          <a:xfrm>
            <a:off x="4745932" y="2018794"/>
            <a:ext cx="2700136" cy="2783090"/>
          </a:xfrm>
          <a:prstGeom prst="rect">
            <a:avLst/>
          </a:prstGeom>
          <a:solidFill>
            <a:schemeClr val="bg1"/>
          </a:solidFill>
          <a:ln w="12700" cap="flat" cmpd="sng" algn="ctr">
            <a:gradFill flip="none" rotWithShape="1">
              <a:gsLst>
                <a:gs pos="0">
                  <a:schemeClr val="accent1">
                    <a:lumMod val="0"/>
                    <a:lumOff val="100000"/>
                    <a:alpha val="0"/>
                  </a:schemeClr>
                </a:gs>
                <a:gs pos="51000">
                  <a:srgbClr val="CC4B4A"/>
                </a:gs>
              </a:gsLst>
              <a:lin ang="16200000" scaled="1"/>
              <a:tileRect/>
            </a:gra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7">
              <a:defRPr/>
            </a:pPr>
            <a:endParaRPr lang="zh-CN" altLang="en-US" kern="0">
              <a:solidFill>
                <a:srgbClr val="FFFFFF"/>
              </a:solidFill>
              <a:latin typeface="Arial"/>
              <a:ea typeface="微软雅黑"/>
            </a:endParaRPr>
          </a:p>
        </p:txBody>
      </p:sp>
      <p:sp>
        <p:nvSpPr>
          <p:cNvPr id="531" name="矩形 530">
            <a:extLst>
              <a:ext uri="{FF2B5EF4-FFF2-40B4-BE49-F238E27FC236}">
                <a16:creationId xmlns="" xmlns:a16="http://schemas.microsoft.com/office/drawing/2014/main" id="{6981A32D-467A-4673-AE41-0197613DA6E5}"/>
              </a:ext>
            </a:extLst>
          </p:cNvPr>
          <p:cNvSpPr/>
          <p:nvPr/>
        </p:nvSpPr>
        <p:spPr>
          <a:xfrm>
            <a:off x="4745932" y="2018794"/>
            <a:ext cx="2700136" cy="202647"/>
          </a:xfrm>
          <a:prstGeom prst="rect">
            <a:avLst/>
          </a:prstGeom>
          <a:solidFill>
            <a:srgbClr val="CE4C4B"/>
          </a:solidFill>
          <a:ln w="12700" cap="flat" cmpd="sng" algn="ctr">
            <a:solidFill>
              <a:srgbClr val="CE4C4B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7">
              <a:defRPr/>
            </a:pPr>
            <a:r>
              <a:rPr lang="zh-CN" altLang="en-US" sz="1000" kern="0" dirty="0">
                <a:solidFill>
                  <a:srgbClr val="FFFFFF"/>
                </a:solidFill>
                <a:latin typeface="Arial"/>
                <a:ea typeface="微软雅黑"/>
              </a:rPr>
              <a:t>图片库 </a:t>
            </a:r>
            <a:r>
              <a:rPr lang="en-US" altLang="zh-CN" sz="1000" kern="0" dirty="0">
                <a:solidFill>
                  <a:srgbClr val="FFFFFF"/>
                </a:solidFill>
                <a:latin typeface="Arial"/>
                <a:ea typeface="微软雅黑"/>
              </a:rPr>
              <a:t>/ Picture Library</a:t>
            </a:r>
            <a:endParaRPr lang="zh-CN" altLang="en-US" sz="1000" kern="0" dirty="0">
              <a:solidFill>
                <a:srgbClr val="FFFFFF"/>
              </a:solidFill>
              <a:latin typeface="Arial"/>
              <a:ea typeface="微软雅黑"/>
            </a:endParaRPr>
          </a:p>
        </p:txBody>
      </p:sp>
      <p:sp>
        <p:nvSpPr>
          <p:cNvPr id="533" name="乘号 532">
            <a:extLst>
              <a:ext uri="{FF2B5EF4-FFF2-40B4-BE49-F238E27FC236}">
                <a16:creationId xmlns="" xmlns:a16="http://schemas.microsoft.com/office/drawing/2014/main" id="{2DAEDA58-EF2A-40FF-A29F-F6B53347C5CF}"/>
              </a:ext>
            </a:extLst>
          </p:cNvPr>
          <p:cNvSpPr/>
          <p:nvPr/>
        </p:nvSpPr>
        <p:spPr>
          <a:xfrm>
            <a:off x="7275789" y="2051656"/>
            <a:ext cx="136922" cy="136922"/>
          </a:xfrm>
          <a:prstGeom prst="mathMultiply">
            <a:avLst>
              <a:gd name="adj1" fmla="val 13304"/>
            </a:avLst>
          </a:prstGeom>
          <a:solidFill>
            <a:srgbClr val="CE4C4B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377">
              <a:defRPr/>
            </a:pPr>
            <a:endParaRPr lang="zh-CN" altLang="en-US" kern="0">
              <a:solidFill>
                <a:srgbClr val="FFFFFF"/>
              </a:solidFill>
              <a:latin typeface="Arial"/>
              <a:ea typeface="微软雅黑"/>
            </a:endParaRPr>
          </a:p>
        </p:txBody>
      </p:sp>
      <p:sp>
        <p:nvSpPr>
          <p:cNvPr id="534" name="push-pin-pointing-down_8930">
            <a:extLst>
              <a:ext uri="{FF2B5EF4-FFF2-40B4-BE49-F238E27FC236}">
                <a16:creationId xmlns="" xmlns:a16="http://schemas.microsoft.com/office/drawing/2014/main" id="{613F05E8-ABBF-4CDF-9AF2-BC93E58A0FF2}"/>
              </a:ext>
            </a:extLst>
          </p:cNvPr>
          <p:cNvSpPr>
            <a:spLocks noChangeAspect="1"/>
          </p:cNvSpPr>
          <p:nvPr/>
        </p:nvSpPr>
        <p:spPr bwMode="auto">
          <a:xfrm>
            <a:off x="7071719" y="2066769"/>
            <a:ext cx="105878" cy="105381"/>
          </a:xfrm>
          <a:prstGeom prst="ellipse">
            <a:avLst/>
          </a:prstGeom>
          <a:noFill/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377">
              <a:defRPr/>
            </a:pPr>
            <a:r>
              <a:rPr lang="en-US" altLang="zh-CN" sz="1400" b="1" dirty="0">
                <a:solidFill>
                  <a:srgbClr val="CE4C4B">
                    <a:lumMod val="20000"/>
                    <a:lumOff val="80000"/>
                  </a:srgbClr>
                </a:solidFill>
                <a:latin typeface="Arial"/>
                <a:ea typeface="微软雅黑"/>
              </a:rPr>
              <a:t>?</a:t>
            </a:r>
            <a:endParaRPr lang="zh-CN" altLang="en-US" sz="1400" b="1" dirty="0">
              <a:solidFill>
                <a:srgbClr val="CE4C4B">
                  <a:lumMod val="20000"/>
                  <a:lumOff val="80000"/>
                </a:srgbClr>
              </a:solidFill>
              <a:latin typeface="Arial"/>
              <a:ea typeface="微软雅黑"/>
            </a:endParaRPr>
          </a:p>
        </p:txBody>
      </p:sp>
      <p:cxnSp>
        <p:nvCxnSpPr>
          <p:cNvPr id="535" name="直接连接符 534">
            <a:extLst>
              <a:ext uri="{FF2B5EF4-FFF2-40B4-BE49-F238E27FC236}">
                <a16:creationId xmlns="" xmlns:a16="http://schemas.microsoft.com/office/drawing/2014/main" id="{B965E895-3A05-439E-920E-0D00464467EB}"/>
              </a:ext>
            </a:extLst>
          </p:cNvPr>
          <p:cNvCxnSpPr>
            <a:cxnSpLocks/>
          </p:cNvCxnSpPr>
          <p:nvPr/>
        </p:nvCxnSpPr>
        <p:spPr>
          <a:xfrm>
            <a:off x="7231993" y="2072052"/>
            <a:ext cx="0" cy="100097"/>
          </a:xfrm>
          <a:prstGeom prst="line">
            <a:avLst/>
          </a:prstGeom>
          <a:noFill/>
          <a:ln w="6350" cap="flat" cmpd="sng" algn="ctr">
            <a:solidFill>
              <a:srgbClr val="CE4C4B">
                <a:lumMod val="60000"/>
                <a:lumOff val="40000"/>
              </a:srgbClr>
            </a:solidFill>
            <a:prstDash val="solid"/>
            <a:miter lim="800000"/>
          </a:ln>
          <a:effectLst/>
        </p:spPr>
      </p:cxn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F11E68A0-3699-439D-A2B5-0F56A0C033AF}"/>
              </a:ext>
            </a:extLst>
          </p:cNvPr>
          <p:cNvGrpSpPr/>
          <p:nvPr/>
        </p:nvGrpSpPr>
        <p:grpSpPr>
          <a:xfrm>
            <a:off x="4838699" y="2321739"/>
            <a:ext cx="2521499" cy="393791"/>
            <a:chOff x="4807641" y="2321739"/>
            <a:chExt cx="2552558" cy="393791"/>
          </a:xfrm>
        </p:grpSpPr>
        <p:sp>
          <p:nvSpPr>
            <p:cNvPr id="532" name="矩形 531">
              <a:extLst>
                <a:ext uri="{FF2B5EF4-FFF2-40B4-BE49-F238E27FC236}">
                  <a16:creationId xmlns="" xmlns:a16="http://schemas.microsoft.com/office/drawing/2014/main" id="{B3571D0C-C65B-468E-B369-37EBD78D7853}"/>
                </a:ext>
              </a:extLst>
            </p:cNvPr>
            <p:cNvSpPr/>
            <p:nvPr/>
          </p:nvSpPr>
          <p:spPr>
            <a:xfrm>
              <a:off x="4809084" y="2321739"/>
              <a:ext cx="1666655" cy="165107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377">
                <a:defRPr/>
              </a:pPr>
              <a:endParaRPr lang="zh-CN" altLang="en-US" sz="900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536" name="矩形 535">
              <a:extLst>
                <a:ext uri="{FF2B5EF4-FFF2-40B4-BE49-F238E27FC236}">
                  <a16:creationId xmlns="" xmlns:a16="http://schemas.microsoft.com/office/drawing/2014/main" id="{34C6448E-F878-4415-95EB-A4E7C002AA70}"/>
                </a:ext>
              </a:extLst>
            </p:cNvPr>
            <p:cNvSpPr/>
            <p:nvPr/>
          </p:nvSpPr>
          <p:spPr>
            <a:xfrm>
              <a:off x="4807641" y="2550423"/>
              <a:ext cx="750394" cy="165107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900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537" name="矩形 536">
              <a:extLst>
                <a:ext uri="{FF2B5EF4-FFF2-40B4-BE49-F238E27FC236}">
                  <a16:creationId xmlns="" xmlns:a16="http://schemas.microsoft.com/office/drawing/2014/main" id="{954E08D0-3B42-4331-8B25-B5CD95D0EF30}"/>
                </a:ext>
              </a:extLst>
            </p:cNvPr>
            <p:cNvSpPr/>
            <p:nvPr/>
          </p:nvSpPr>
          <p:spPr>
            <a:xfrm>
              <a:off x="6643166" y="2323967"/>
              <a:ext cx="717032" cy="165107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377">
                <a:defRPr/>
              </a:pPr>
              <a:endParaRPr lang="zh-CN" altLang="en-US" sz="900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538" name="矩形 537">
              <a:extLst>
                <a:ext uri="{FF2B5EF4-FFF2-40B4-BE49-F238E27FC236}">
                  <a16:creationId xmlns="" xmlns:a16="http://schemas.microsoft.com/office/drawing/2014/main" id="{0AB04C5E-5920-4F66-B57B-BDF87B47DF29}"/>
                </a:ext>
              </a:extLst>
            </p:cNvPr>
            <p:cNvSpPr/>
            <p:nvPr/>
          </p:nvSpPr>
          <p:spPr>
            <a:xfrm>
              <a:off x="5725404" y="2550423"/>
              <a:ext cx="750394" cy="165107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900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539" name="矩形 538">
              <a:extLst>
                <a:ext uri="{FF2B5EF4-FFF2-40B4-BE49-F238E27FC236}">
                  <a16:creationId xmlns="" xmlns:a16="http://schemas.microsoft.com/office/drawing/2014/main" id="{C20F0B39-78DD-4F4D-98AE-AF0E2488ED5C}"/>
                </a:ext>
              </a:extLst>
            </p:cNvPr>
            <p:cNvSpPr/>
            <p:nvPr/>
          </p:nvSpPr>
          <p:spPr>
            <a:xfrm>
              <a:off x="6643167" y="2550423"/>
              <a:ext cx="717032" cy="165107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900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微软雅黑"/>
              </a:endParaRPr>
            </a:p>
          </p:txBody>
        </p:sp>
      </p:grpSp>
      <p:sp>
        <p:nvSpPr>
          <p:cNvPr id="17" name="箭头: 右 16">
            <a:extLst>
              <a:ext uri="{FF2B5EF4-FFF2-40B4-BE49-F238E27FC236}">
                <a16:creationId xmlns="" xmlns:a16="http://schemas.microsoft.com/office/drawing/2014/main" id="{C18997BC-8A46-4480-BDE2-8A42CE9D6E96}"/>
              </a:ext>
            </a:extLst>
          </p:cNvPr>
          <p:cNvSpPr/>
          <p:nvPr/>
        </p:nvSpPr>
        <p:spPr>
          <a:xfrm>
            <a:off x="4337497" y="3210631"/>
            <a:ext cx="145928" cy="155342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2" name="箭头: 右 611">
            <a:extLst>
              <a:ext uri="{FF2B5EF4-FFF2-40B4-BE49-F238E27FC236}">
                <a16:creationId xmlns="" xmlns:a16="http://schemas.microsoft.com/office/drawing/2014/main" id="{80BFC189-8365-4FF6-91BD-F51DDDDCF48C}"/>
              </a:ext>
            </a:extLst>
          </p:cNvPr>
          <p:cNvSpPr/>
          <p:nvPr/>
        </p:nvSpPr>
        <p:spPr>
          <a:xfrm>
            <a:off x="7704524" y="3210631"/>
            <a:ext cx="145928" cy="155342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3" name="文本框 612">
            <a:extLst>
              <a:ext uri="{FF2B5EF4-FFF2-40B4-BE49-F238E27FC236}">
                <a16:creationId xmlns="" xmlns:a16="http://schemas.microsoft.com/office/drawing/2014/main" id="{8AD2200D-CA44-4767-84EF-C1856654B4FA}"/>
              </a:ext>
            </a:extLst>
          </p:cNvPr>
          <p:cNvSpPr txBox="1"/>
          <p:nvPr/>
        </p:nvSpPr>
        <p:spPr>
          <a:xfrm>
            <a:off x="5032681" y="4667862"/>
            <a:ext cx="2413387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000" dirty="0"/>
              <a:t>点击</a:t>
            </a:r>
            <a:r>
              <a:rPr lang="en-US" altLang="zh-CN" sz="1000" dirty="0"/>
              <a:t>iSlide 【</a:t>
            </a:r>
            <a:r>
              <a:rPr lang="zh-CN" altLang="en-US" sz="1000" dirty="0"/>
              <a:t>图片库</a:t>
            </a:r>
            <a:r>
              <a:rPr lang="en-US" altLang="zh-CN" sz="1000" dirty="0"/>
              <a:t>】</a:t>
            </a:r>
            <a:r>
              <a:rPr lang="zh-CN" altLang="en-US" sz="1000" dirty="0"/>
              <a:t>中的图片替换</a:t>
            </a:r>
            <a:endParaRPr lang="en-US" altLang="zh-CN" sz="1000" dirty="0"/>
          </a:p>
          <a:p>
            <a:r>
              <a:rPr lang="en-US" altLang="zh-CN" sz="1000" dirty="0"/>
              <a:t>Click the target picture in iSlide “Picture Library” to insert it into the shape.</a:t>
            </a:r>
            <a:endParaRPr lang="zh-CN" altLang="en-US" sz="1000" dirty="0"/>
          </a:p>
        </p:txBody>
      </p:sp>
      <p:sp>
        <p:nvSpPr>
          <p:cNvPr id="614" name="椭圆 613">
            <a:extLst>
              <a:ext uri="{FF2B5EF4-FFF2-40B4-BE49-F238E27FC236}">
                <a16:creationId xmlns="" xmlns:a16="http://schemas.microsoft.com/office/drawing/2014/main" id="{0EF98DBB-FD28-4F75-8C30-91D37F4F411F}"/>
              </a:ext>
            </a:extLst>
          </p:cNvPr>
          <p:cNvSpPr/>
          <p:nvPr/>
        </p:nvSpPr>
        <p:spPr>
          <a:xfrm>
            <a:off x="4745932" y="4820817"/>
            <a:ext cx="246501" cy="24650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2</a:t>
            </a:r>
            <a:endParaRPr lang="zh-CN" altLang="en-US" sz="1400" dirty="0"/>
          </a:p>
        </p:txBody>
      </p:sp>
      <p:sp>
        <p:nvSpPr>
          <p:cNvPr id="615" name="文本框 614">
            <a:extLst>
              <a:ext uri="{FF2B5EF4-FFF2-40B4-BE49-F238E27FC236}">
                <a16:creationId xmlns="" xmlns:a16="http://schemas.microsoft.com/office/drawing/2014/main" id="{EEB175D3-D48A-4111-896F-C8DF596AF06D}"/>
              </a:ext>
            </a:extLst>
          </p:cNvPr>
          <p:cNvSpPr txBox="1"/>
          <p:nvPr/>
        </p:nvSpPr>
        <p:spPr>
          <a:xfrm>
            <a:off x="8429560" y="4667862"/>
            <a:ext cx="3089340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000" dirty="0"/>
              <a:t>自动填充，图片保持比例不变</a:t>
            </a:r>
            <a:endParaRPr lang="en-US" altLang="zh-CN" sz="1000" dirty="0"/>
          </a:p>
          <a:p>
            <a:r>
              <a:rPr lang="en-US" altLang="zh-CN" sz="1000" dirty="0"/>
              <a:t>The picture will be filled in the shape automatically while keeping height-to-width ratio the same.</a:t>
            </a:r>
            <a:endParaRPr lang="zh-CN" altLang="en-US" sz="1000" dirty="0"/>
          </a:p>
        </p:txBody>
      </p:sp>
      <p:sp>
        <p:nvSpPr>
          <p:cNvPr id="616" name="椭圆 615">
            <a:extLst>
              <a:ext uri="{FF2B5EF4-FFF2-40B4-BE49-F238E27FC236}">
                <a16:creationId xmlns="" xmlns:a16="http://schemas.microsoft.com/office/drawing/2014/main" id="{B2712F4C-9095-4058-8D4F-160AE7823303}"/>
              </a:ext>
            </a:extLst>
          </p:cNvPr>
          <p:cNvSpPr/>
          <p:nvPr/>
        </p:nvSpPr>
        <p:spPr>
          <a:xfrm>
            <a:off x="8142811" y="4820817"/>
            <a:ext cx="246501" cy="24650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3</a:t>
            </a:r>
            <a:endParaRPr lang="zh-CN" altLang="en-US" sz="1400" dirty="0"/>
          </a:p>
        </p:txBody>
      </p:sp>
      <p:sp>
        <p:nvSpPr>
          <p:cNvPr id="618" name="矩形 617">
            <a:extLst>
              <a:ext uri="{FF2B5EF4-FFF2-40B4-BE49-F238E27FC236}">
                <a16:creationId xmlns="" xmlns:a16="http://schemas.microsoft.com/office/drawing/2014/main" id="{4D01F01E-C352-49D4-BCC6-FBC90ECFD7D4}"/>
              </a:ext>
            </a:extLst>
          </p:cNvPr>
          <p:cNvSpPr/>
          <p:nvPr/>
        </p:nvSpPr>
        <p:spPr>
          <a:xfrm>
            <a:off x="9651125" y="128572"/>
            <a:ext cx="2540875" cy="771556"/>
          </a:xfrm>
          <a:prstGeom prst="rect">
            <a:avLst/>
          </a:prstGeom>
          <a:solidFill>
            <a:schemeClr val="tx1"/>
          </a:solidFill>
          <a:ln w="12700">
            <a:noFill/>
            <a:prstDash val="sysDash"/>
          </a:ln>
        </p:spPr>
        <p:txBody>
          <a:bodyPr wrap="square" lIns="91440" tIns="91440" rIns="91440" bIns="91440" rtlCol="0" anchor="ctr">
            <a:no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b="1" dirty="0">
                <a:solidFill>
                  <a:schemeClr val="bg1"/>
                </a:solidFill>
              </a:rPr>
              <a:t>Note:</a:t>
            </a:r>
          </a:p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</a:rPr>
              <a:t>本页为主题使用说明页，使用时请删除本页内容。</a:t>
            </a:r>
            <a:endParaRPr lang="en-US" altLang="zh-CN" sz="8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</a:rPr>
              <a:t>This is an instruction. Please delete this slide before use the template for presentation.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grpSp>
        <p:nvGrpSpPr>
          <p:cNvPr id="202" name="Group 4">
            <a:extLst>
              <a:ext uri="{FF2B5EF4-FFF2-40B4-BE49-F238E27FC236}">
                <a16:creationId xmlns="" xmlns:a16="http://schemas.microsoft.com/office/drawing/2014/main" id="{7BAB53CA-2CE6-4B21-AEC7-0A596E6B54A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73100" y="2009760"/>
            <a:ext cx="3385944" cy="2144238"/>
            <a:chOff x="442" y="1130"/>
            <a:chExt cx="4123" cy="2611"/>
          </a:xfrm>
        </p:grpSpPr>
        <p:sp>
          <p:nvSpPr>
            <p:cNvPr id="217" name="Freeform 5">
              <a:extLst>
                <a:ext uri="{FF2B5EF4-FFF2-40B4-BE49-F238E27FC236}">
                  <a16:creationId xmlns="" xmlns:a16="http://schemas.microsoft.com/office/drawing/2014/main" id="{663AB67E-B93F-4A9B-92EE-58D0E2D2BE3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" y="1141"/>
              <a:ext cx="4099" cy="258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18" name="Freeform 6">
              <a:extLst>
                <a:ext uri="{FF2B5EF4-FFF2-40B4-BE49-F238E27FC236}">
                  <a16:creationId xmlns="" xmlns:a16="http://schemas.microsoft.com/office/drawing/2014/main" id="{C64C7F5E-AB12-44B8-A2CA-2038D58AD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" y="1130"/>
              <a:ext cx="4123" cy="261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EAECE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19" name="Rectangle 7">
              <a:extLst>
                <a:ext uri="{FF2B5EF4-FFF2-40B4-BE49-F238E27FC236}">
                  <a16:creationId xmlns="" xmlns:a16="http://schemas.microsoft.com/office/drawing/2014/main" id="{220BD6B8-8427-4C26-A2B9-440CE442B1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397"/>
              <a:ext cx="3833" cy="309"/>
            </a:xfrm>
            <a:prstGeom prst="rect">
              <a:avLst/>
            </a:prstGeom>
            <a:solidFill>
              <a:srgbClr val="ED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0" name="Rectangle 8">
              <a:extLst>
                <a:ext uri="{FF2B5EF4-FFF2-40B4-BE49-F238E27FC236}">
                  <a16:creationId xmlns="" xmlns:a16="http://schemas.microsoft.com/office/drawing/2014/main" id="{8FA2B56D-8274-4816-B514-A733962325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397"/>
              <a:ext cx="3833" cy="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1" name="Rectangle 9">
              <a:extLst>
                <a:ext uri="{FF2B5EF4-FFF2-40B4-BE49-F238E27FC236}">
                  <a16:creationId xmlns="" xmlns:a16="http://schemas.microsoft.com/office/drawing/2014/main" id="{1487F237-5DF3-4A3C-8B5A-8ABDD7816A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397"/>
              <a:ext cx="3833" cy="180"/>
            </a:xfrm>
            <a:prstGeom prst="rect">
              <a:avLst/>
            </a:prstGeom>
            <a:solidFill>
              <a:srgbClr val="CC4A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2" name="Rectangle 10">
              <a:extLst>
                <a:ext uri="{FF2B5EF4-FFF2-40B4-BE49-F238E27FC236}">
                  <a16:creationId xmlns="" xmlns:a16="http://schemas.microsoft.com/office/drawing/2014/main" id="{2310BB76-95C6-4249-AED3-AE6203897E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397"/>
              <a:ext cx="3833" cy="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3" name="Rectangle 11">
              <a:extLst>
                <a:ext uri="{FF2B5EF4-FFF2-40B4-BE49-F238E27FC236}">
                  <a16:creationId xmlns="" xmlns:a16="http://schemas.microsoft.com/office/drawing/2014/main" id="{66FF99B7-8257-4C10-BB2B-14C796787D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907"/>
              <a:ext cx="666" cy="502"/>
            </a:xfrm>
            <a:prstGeom prst="rect">
              <a:avLst/>
            </a:prstGeom>
            <a:solidFill>
              <a:srgbClr val="F4F4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4" name="Rectangle 12">
              <a:extLst>
                <a:ext uri="{FF2B5EF4-FFF2-40B4-BE49-F238E27FC236}">
                  <a16:creationId xmlns="" xmlns:a16="http://schemas.microsoft.com/office/drawing/2014/main" id="{FE044FBD-1A1E-43DA-ADDB-A32A1701BD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2512"/>
              <a:ext cx="666" cy="502"/>
            </a:xfrm>
            <a:prstGeom prst="rect">
              <a:avLst/>
            </a:prstGeom>
            <a:solidFill>
              <a:srgbClr val="F4F4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5" name="Rectangle 13">
              <a:extLst>
                <a:ext uri="{FF2B5EF4-FFF2-40B4-BE49-F238E27FC236}">
                  <a16:creationId xmlns="" xmlns:a16="http://schemas.microsoft.com/office/drawing/2014/main" id="{59B8E2D7-56D0-4CDC-8012-FBCDEA8BDF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116"/>
              <a:ext cx="666" cy="503"/>
            </a:xfrm>
            <a:prstGeom prst="rect">
              <a:avLst/>
            </a:prstGeom>
            <a:solidFill>
              <a:srgbClr val="F4F4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6" name="Oval 14">
              <a:extLst>
                <a:ext uri="{FF2B5EF4-FFF2-40B4-BE49-F238E27FC236}">
                  <a16:creationId xmlns="" xmlns:a16="http://schemas.microsoft.com/office/drawing/2014/main" id="{194625DD-9908-4950-B5FE-F7742FCDE7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1" y="1268"/>
              <a:ext cx="62" cy="62"/>
            </a:xfrm>
            <a:prstGeom prst="ellipse">
              <a:avLst/>
            </a:prstGeom>
            <a:solidFill>
              <a:srgbClr val="ED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7" name="Oval 15">
              <a:extLst>
                <a:ext uri="{FF2B5EF4-FFF2-40B4-BE49-F238E27FC236}">
                  <a16:creationId xmlns="" xmlns:a16="http://schemas.microsoft.com/office/drawing/2014/main" id="{6D5D9AA3-4FFA-4288-9335-5DCA5945E1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0" y="1268"/>
              <a:ext cx="63" cy="62"/>
            </a:xfrm>
            <a:prstGeom prst="ellipse">
              <a:avLst/>
            </a:prstGeom>
            <a:solidFill>
              <a:srgbClr val="ED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8" name="Oval 16">
              <a:extLst>
                <a:ext uri="{FF2B5EF4-FFF2-40B4-BE49-F238E27FC236}">
                  <a16:creationId xmlns="" xmlns:a16="http://schemas.microsoft.com/office/drawing/2014/main" id="{E990C791-CEC5-49C1-B87F-9D5BCE7AB1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" y="1268"/>
              <a:ext cx="63" cy="62"/>
            </a:xfrm>
            <a:prstGeom prst="ellipse">
              <a:avLst/>
            </a:prstGeom>
            <a:solidFill>
              <a:srgbClr val="ED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9" name="Freeform 17">
              <a:extLst>
                <a:ext uri="{FF2B5EF4-FFF2-40B4-BE49-F238E27FC236}">
                  <a16:creationId xmlns="" xmlns:a16="http://schemas.microsoft.com/office/drawing/2014/main" id="{6B976D12-057F-4F8B-BE8A-C2BDD8F755D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28" y="1909"/>
              <a:ext cx="3001" cy="1721"/>
            </a:xfrm>
            <a:custGeom>
              <a:avLst/>
              <a:gdLst>
                <a:gd name="T0" fmla="*/ 81 w 3119"/>
                <a:gd name="T1" fmla="*/ 1764 h 1788"/>
                <a:gd name="T2" fmla="*/ 41 w 3119"/>
                <a:gd name="T3" fmla="*/ 1747 h 1788"/>
                <a:gd name="T4" fmla="*/ 24 w 3119"/>
                <a:gd name="T5" fmla="*/ 1706 h 1788"/>
                <a:gd name="T6" fmla="*/ 24 w 3119"/>
                <a:gd name="T7" fmla="*/ 81 h 1788"/>
                <a:gd name="T8" fmla="*/ 41 w 3119"/>
                <a:gd name="T9" fmla="*/ 41 h 1788"/>
                <a:gd name="T10" fmla="*/ 81 w 3119"/>
                <a:gd name="T11" fmla="*/ 24 h 1788"/>
                <a:gd name="T12" fmla="*/ 3037 w 3119"/>
                <a:gd name="T13" fmla="*/ 24 h 1788"/>
                <a:gd name="T14" fmla="*/ 3078 w 3119"/>
                <a:gd name="T15" fmla="*/ 41 h 1788"/>
                <a:gd name="T16" fmla="*/ 3095 w 3119"/>
                <a:gd name="T17" fmla="*/ 81 h 1788"/>
                <a:gd name="T18" fmla="*/ 3095 w 3119"/>
                <a:gd name="T19" fmla="*/ 1706 h 1788"/>
                <a:gd name="T20" fmla="*/ 3078 w 3119"/>
                <a:gd name="T21" fmla="*/ 1747 h 1788"/>
                <a:gd name="T22" fmla="*/ 3037 w 3119"/>
                <a:gd name="T23" fmla="*/ 1764 h 1788"/>
                <a:gd name="T24" fmla="*/ 3037 w 3119"/>
                <a:gd name="T25" fmla="*/ 1764 h 1788"/>
                <a:gd name="T26" fmla="*/ 81 w 3119"/>
                <a:gd name="T27" fmla="*/ 1764 h 1788"/>
                <a:gd name="T28" fmla="*/ 3037 w 3119"/>
                <a:gd name="T29" fmla="*/ 0 h 1788"/>
                <a:gd name="T30" fmla="*/ 3037 w 3119"/>
                <a:gd name="T31" fmla="*/ 0 h 1788"/>
                <a:gd name="T32" fmla="*/ 81 w 3119"/>
                <a:gd name="T33" fmla="*/ 0 h 1788"/>
                <a:gd name="T34" fmla="*/ 24 w 3119"/>
                <a:gd name="T35" fmla="*/ 24 h 1788"/>
                <a:gd name="T36" fmla="*/ 0 w 3119"/>
                <a:gd name="T37" fmla="*/ 81 h 1788"/>
                <a:gd name="T38" fmla="*/ 0 w 3119"/>
                <a:gd name="T39" fmla="*/ 1706 h 1788"/>
                <a:gd name="T40" fmla="*/ 24 w 3119"/>
                <a:gd name="T41" fmla="*/ 1764 h 1788"/>
                <a:gd name="T42" fmla="*/ 81 w 3119"/>
                <a:gd name="T43" fmla="*/ 1788 h 1788"/>
                <a:gd name="T44" fmla="*/ 81 w 3119"/>
                <a:gd name="T45" fmla="*/ 1788 h 1788"/>
                <a:gd name="T46" fmla="*/ 3037 w 3119"/>
                <a:gd name="T47" fmla="*/ 1788 h 1788"/>
                <a:gd name="T48" fmla="*/ 3095 w 3119"/>
                <a:gd name="T49" fmla="*/ 1764 h 1788"/>
                <a:gd name="T50" fmla="*/ 3119 w 3119"/>
                <a:gd name="T51" fmla="*/ 1706 h 1788"/>
                <a:gd name="T52" fmla="*/ 3119 w 3119"/>
                <a:gd name="T53" fmla="*/ 81 h 1788"/>
                <a:gd name="T54" fmla="*/ 3095 w 3119"/>
                <a:gd name="T55" fmla="*/ 24 h 1788"/>
                <a:gd name="T56" fmla="*/ 3037 w 3119"/>
                <a:gd name="T57" fmla="*/ 0 h 1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119" h="1788">
                  <a:moveTo>
                    <a:pt x="81" y="1764"/>
                  </a:moveTo>
                  <a:cubicBezTo>
                    <a:pt x="65" y="1764"/>
                    <a:pt x="51" y="1757"/>
                    <a:pt x="41" y="1747"/>
                  </a:cubicBezTo>
                  <a:cubicBezTo>
                    <a:pt x="30" y="1737"/>
                    <a:pt x="24" y="1722"/>
                    <a:pt x="24" y="1706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4" y="66"/>
                    <a:pt x="30" y="51"/>
                    <a:pt x="41" y="41"/>
                  </a:cubicBezTo>
                  <a:cubicBezTo>
                    <a:pt x="51" y="30"/>
                    <a:pt x="65" y="24"/>
                    <a:pt x="81" y="24"/>
                  </a:cubicBezTo>
                  <a:cubicBezTo>
                    <a:pt x="3037" y="24"/>
                    <a:pt x="3037" y="24"/>
                    <a:pt x="3037" y="24"/>
                  </a:cubicBezTo>
                  <a:cubicBezTo>
                    <a:pt x="3053" y="24"/>
                    <a:pt x="3068" y="30"/>
                    <a:pt x="3078" y="41"/>
                  </a:cubicBezTo>
                  <a:cubicBezTo>
                    <a:pt x="3089" y="51"/>
                    <a:pt x="3095" y="66"/>
                    <a:pt x="3095" y="81"/>
                  </a:cubicBezTo>
                  <a:cubicBezTo>
                    <a:pt x="3095" y="1706"/>
                    <a:pt x="3095" y="1706"/>
                    <a:pt x="3095" y="1706"/>
                  </a:cubicBezTo>
                  <a:cubicBezTo>
                    <a:pt x="3095" y="1722"/>
                    <a:pt x="3089" y="1737"/>
                    <a:pt x="3078" y="1747"/>
                  </a:cubicBezTo>
                  <a:cubicBezTo>
                    <a:pt x="3068" y="1757"/>
                    <a:pt x="3053" y="1764"/>
                    <a:pt x="3037" y="1764"/>
                  </a:cubicBezTo>
                  <a:cubicBezTo>
                    <a:pt x="3037" y="1764"/>
                    <a:pt x="3037" y="1764"/>
                    <a:pt x="3037" y="1764"/>
                  </a:cubicBezTo>
                  <a:cubicBezTo>
                    <a:pt x="81" y="1764"/>
                    <a:pt x="81" y="1764"/>
                    <a:pt x="81" y="1764"/>
                  </a:cubicBezTo>
                  <a:moveTo>
                    <a:pt x="3037" y="0"/>
                  </a:moveTo>
                  <a:cubicBezTo>
                    <a:pt x="3037" y="0"/>
                    <a:pt x="3037" y="0"/>
                    <a:pt x="3037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59" y="0"/>
                    <a:pt x="38" y="9"/>
                    <a:pt x="24" y="24"/>
                  </a:cubicBezTo>
                  <a:cubicBezTo>
                    <a:pt x="9" y="39"/>
                    <a:pt x="0" y="59"/>
                    <a:pt x="0" y="81"/>
                  </a:cubicBezTo>
                  <a:cubicBezTo>
                    <a:pt x="0" y="1706"/>
                    <a:pt x="0" y="1706"/>
                    <a:pt x="0" y="1706"/>
                  </a:cubicBezTo>
                  <a:cubicBezTo>
                    <a:pt x="0" y="1729"/>
                    <a:pt x="9" y="1749"/>
                    <a:pt x="24" y="1764"/>
                  </a:cubicBezTo>
                  <a:cubicBezTo>
                    <a:pt x="38" y="1779"/>
                    <a:pt x="59" y="1788"/>
                    <a:pt x="81" y="1788"/>
                  </a:cubicBezTo>
                  <a:cubicBezTo>
                    <a:pt x="81" y="1788"/>
                    <a:pt x="81" y="1788"/>
                    <a:pt x="81" y="1788"/>
                  </a:cubicBezTo>
                  <a:cubicBezTo>
                    <a:pt x="3037" y="1788"/>
                    <a:pt x="3037" y="1788"/>
                    <a:pt x="3037" y="1788"/>
                  </a:cubicBezTo>
                  <a:cubicBezTo>
                    <a:pt x="3060" y="1788"/>
                    <a:pt x="3080" y="1779"/>
                    <a:pt x="3095" y="1764"/>
                  </a:cubicBezTo>
                  <a:cubicBezTo>
                    <a:pt x="3110" y="1749"/>
                    <a:pt x="3119" y="1729"/>
                    <a:pt x="3119" y="1706"/>
                  </a:cubicBezTo>
                  <a:cubicBezTo>
                    <a:pt x="3119" y="81"/>
                    <a:pt x="3119" y="81"/>
                    <a:pt x="3119" y="81"/>
                  </a:cubicBezTo>
                  <a:cubicBezTo>
                    <a:pt x="3119" y="59"/>
                    <a:pt x="3110" y="39"/>
                    <a:pt x="3095" y="24"/>
                  </a:cubicBezTo>
                  <a:cubicBezTo>
                    <a:pt x="3080" y="9"/>
                    <a:pt x="3060" y="0"/>
                    <a:pt x="3037" y="0"/>
                  </a:cubicBezTo>
                </a:path>
              </a:pathLst>
            </a:custGeom>
            <a:solidFill>
              <a:srgbClr val="F6F7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0" name="Freeform 18">
              <a:extLst>
                <a:ext uri="{FF2B5EF4-FFF2-40B4-BE49-F238E27FC236}">
                  <a16:creationId xmlns="" xmlns:a16="http://schemas.microsoft.com/office/drawing/2014/main" id="{02B68954-1C30-4237-AFAE-42A4B34396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3" y="1431"/>
              <a:ext cx="526" cy="163"/>
            </a:xfrm>
            <a:custGeom>
              <a:avLst/>
              <a:gdLst>
                <a:gd name="T0" fmla="*/ 520 w 547"/>
                <a:gd name="T1" fmla="*/ 170 h 170"/>
                <a:gd name="T2" fmla="*/ 27 w 547"/>
                <a:gd name="T3" fmla="*/ 170 h 170"/>
                <a:gd name="T4" fmla="*/ 0 w 547"/>
                <a:gd name="T5" fmla="*/ 143 h 170"/>
                <a:gd name="T6" fmla="*/ 0 w 547"/>
                <a:gd name="T7" fmla="*/ 27 h 170"/>
                <a:gd name="T8" fmla="*/ 27 w 547"/>
                <a:gd name="T9" fmla="*/ 0 h 170"/>
                <a:gd name="T10" fmla="*/ 520 w 547"/>
                <a:gd name="T11" fmla="*/ 0 h 170"/>
                <a:gd name="T12" fmla="*/ 547 w 547"/>
                <a:gd name="T13" fmla="*/ 27 h 170"/>
                <a:gd name="T14" fmla="*/ 547 w 547"/>
                <a:gd name="T15" fmla="*/ 143 h 170"/>
                <a:gd name="T16" fmla="*/ 520 w 547"/>
                <a:gd name="T17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7" h="170">
                  <a:moveTo>
                    <a:pt x="520" y="170"/>
                  </a:moveTo>
                  <a:cubicBezTo>
                    <a:pt x="27" y="170"/>
                    <a:pt x="27" y="170"/>
                    <a:pt x="27" y="170"/>
                  </a:cubicBezTo>
                  <a:cubicBezTo>
                    <a:pt x="12" y="170"/>
                    <a:pt x="0" y="158"/>
                    <a:pt x="0" y="14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520" y="0"/>
                    <a:pt x="520" y="0"/>
                    <a:pt x="520" y="0"/>
                  </a:cubicBezTo>
                  <a:cubicBezTo>
                    <a:pt x="535" y="0"/>
                    <a:pt x="547" y="12"/>
                    <a:pt x="547" y="27"/>
                  </a:cubicBezTo>
                  <a:cubicBezTo>
                    <a:pt x="547" y="143"/>
                    <a:pt x="547" y="143"/>
                    <a:pt x="547" y="143"/>
                  </a:cubicBezTo>
                  <a:cubicBezTo>
                    <a:pt x="547" y="158"/>
                    <a:pt x="535" y="170"/>
                    <a:pt x="520" y="170"/>
                  </a:cubicBezTo>
                  <a:close/>
                </a:path>
              </a:pathLst>
            </a:custGeom>
            <a:solidFill>
              <a:srgbClr val="ED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1" name="Rectangle 19">
              <a:extLst>
                <a:ext uri="{FF2B5EF4-FFF2-40B4-BE49-F238E27FC236}">
                  <a16:creationId xmlns="" xmlns:a16="http://schemas.microsoft.com/office/drawing/2014/main" id="{9AEF6CA1-B76C-4E7D-97B1-E64E95E3F7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50" y="1490"/>
              <a:ext cx="254" cy="25"/>
            </a:xfrm>
            <a:prstGeom prst="rect">
              <a:avLst/>
            </a:prstGeom>
            <a:solidFill>
              <a:srgbClr val="C4C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2" name="Freeform 20">
              <a:extLst>
                <a:ext uri="{FF2B5EF4-FFF2-40B4-BE49-F238E27FC236}">
                  <a16:creationId xmlns="" xmlns:a16="http://schemas.microsoft.com/office/drawing/2014/main" id="{FEB04C3B-E090-4F8E-9FD8-C09BE82F796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" y="1474"/>
              <a:ext cx="242" cy="49"/>
            </a:xfrm>
            <a:custGeom>
              <a:avLst/>
              <a:gdLst>
                <a:gd name="T0" fmla="*/ 227 w 251"/>
                <a:gd name="T1" fmla="*/ 0 h 51"/>
                <a:gd name="T2" fmla="*/ 24 w 251"/>
                <a:gd name="T3" fmla="*/ 0 h 51"/>
                <a:gd name="T4" fmla="*/ 0 w 251"/>
                <a:gd name="T5" fmla="*/ 24 h 51"/>
                <a:gd name="T6" fmla="*/ 0 w 251"/>
                <a:gd name="T7" fmla="*/ 27 h 51"/>
                <a:gd name="T8" fmla="*/ 24 w 251"/>
                <a:gd name="T9" fmla="*/ 51 h 51"/>
                <a:gd name="T10" fmla="*/ 227 w 251"/>
                <a:gd name="T11" fmla="*/ 51 h 51"/>
                <a:gd name="T12" fmla="*/ 251 w 251"/>
                <a:gd name="T13" fmla="*/ 27 h 51"/>
                <a:gd name="T14" fmla="*/ 251 w 251"/>
                <a:gd name="T15" fmla="*/ 24 h 51"/>
                <a:gd name="T16" fmla="*/ 227 w 251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1" h="51">
                  <a:moveTo>
                    <a:pt x="227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41"/>
                    <a:pt x="11" y="51"/>
                    <a:pt x="24" y="51"/>
                  </a:cubicBezTo>
                  <a:cubicBezTo>
                    <a:pt x="227" y="51"/>
                    <a:pt x="227" y="51"/>
                    <a:pt x="227" y="51"/>
                  </a:cubicBezTo>
                  <a:cubicBezTo>
                    <a:pt x="240" y="51"/>
                    <a:pt x="251" y="41"/>
                    <a:pt x="251" y="27"/>
                  </a:cubicBezTo>
                  <a:cubicBezTo>
                    <a:pt x="251" y="24"/>
                    <a:pt x="251" y="24"/>
                    <a:pt x="251" y="24"/>
                  </a:cubicBezTo>
                  <a:cubicBezTo>
                    <a:pt x="251" y="11"/>
                    <a:pt x="240" y="0"/>
                    <a:pt x="227" y="0"/>
                  </a:cubicBezTo>
                </a:path>
              </a:pathLst>
            </a:custGeom>
            <a:solidFill>
              <a:srgbClr val="EAECEF">
                <a:alpha val="6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3" name="Freeform 21">
              <a:extLst>
                <a:ext uri="{FF2B5EF4-FFF2-40B4-BE49-F238E27FC236}">
                  <a16:creationId xmlns="" xmlns:a16="http://schemas.microsoft.com/office/drawing/2014/main" id="{F7505594-0B5C-4570-B61E-5423971C8739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4" y="1474"/>
              <a:ext cx="241" cy="49"/>
            </a:xfrm>
            <a:custGeom>
              <a:avLst/>
              <a:gdLst>
                <a:gd name="T0" fmla="*/ 226 w 250"/>
                <a:gd name="T1" fmla="*/ 0 h 51"/>
                <a:gd name="T2" fmla="*/ 24 w 250"/>
                <a:gd name="T3" fmla="*/ 0 h 51"/>
                <a:gd name="T4" fmla="*/ 0 w 250"/>
                <a:gd name="T5" fmla="*/ 24 h 51"/>
                <a:gd name="T6" fmla="*/ 0 w 250"/>
                <a:gd name="T7" fmla="*/ 27 h 51"/>
                <a:gd name="T8" fmla="*/ 24 w 250"/>
                <a:gd name="T9" fmla="*/ 51 h 51"/>
                <a:gd name="T10" fmla="*/ 226 w 250"/>
                <a:gd name="T11" fmla="*/ 51 h 51"/>
                <a:gd name="T12" fmla="*/ 250 w 250"/>
                <a:gd name="T13" fmla="*/ 27 h 51"/>
                <a:gd name="T14" fmla="*/ 250 w 250"/>
                <a:gd name="T15" fmla="*/ 24 h 51"/>
                <a:gd name="T16" fmla="*/ 226 w 250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0" h="51">
                  <a:moveTo>
                    <a:pt x="226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0" y="0"/>
                    <a:pt x="0" y="11"/>
                    <a:pt x="0" y="2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41"/>
                    <a:pt x="10" y="51"/>
                    <a:pt x="24" y="51"/>
                  </a:cubicBezTo>
                  <a:cubicBezTo>
                    <a:pt x="226" y="51"/>
                    <a:pt x="226" y="51"/>
                    <a:pt x="226" y="51"/>
                  </a:cubicBezTo>
                  <a:cubicBezTo>
                    <a:pt x="239" y="51"/>
                    <a:pt x="250" y="41"/>
                    <a:pt x="250" y="27"/>
                  </a:cubicBezTo>
                  <a:cubicBezTo>
                    <a:pt x="250" y="24"/>
                    <a:pt x="250" y="24"/>
                    <a:pt x="250" y="24"/>
                  </a:cubicBezTo>
                  <a:cubicBezTo>
                    <a:pt x="250" y="11"/>
                    <a:pt x="239" y="0"/>
                    <a:pt x="226" y="0"/>
                  </a:cubicBezTo>
                </a:path>
              </a:pathLst>
            </a:custGeom>
            <a:solidFill>
              <a:srgbClr val="EAECEF">
                <a:alpha val="6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4" name="Freeform 22">
              <a:extLst>
                <a:ext uri="{FF2B5EF4-FFF2-40B4-BE49-F238E27FC236}">
                  <a16:creationId xmlns="" xmlns:a16="http://schemas.microsoft.com/office/drawing/2014/main" id="{5DC06A08-16DA-4970-B1B7-EC867C010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2" y="1474"/>
              <a:ext cx="241" cy="49"/>
            </a:xfrm>
            <a:custGeom>
              <a:avLst/>
              <a:gdLst>
                <a:gd name="T0" fmla="*/ 226 w 250"/>
                <a:gd name="T1" fmla="*/ 0 h 51"/>
                <a:gd name="T2" fmla="*/ 24 w 250"/>
                <a:gd name="T3" fmla="*/ 0 h 51"/>
                <a:gd name="T4" fmla="*/ 0 w 250"/>
                <a:gd name="T5" fmla="*/ 24 h 51"/>
                <a:gd name="T6" fmla="*/ 0 w 250"/>
                <a:gd name="T7" fmla="*/ 27 h 51"/>
                <a:gd name="T8" fmla="*/ 24 w 250"/>
                <a:gd name="T9" fmla="*/ 51 h 51"/>
                <a:gd name="T10" fmla="*/ 226 w 250"/>
                <a:gd name="T11" fmla="*/ 51 h 51"/>
                <a:gd name="T12" fmla="*/ 250 w 250"/>
                <a:gd name="T13" fmla="*/ 27 h 51"/>
                <a:gd name="T14" fmla="*/ 250 w 250"/>
                <a:gd name="T15" fmla="*/ 24 h 51"/>
                <a:gd name="T16" fmla="*/ 226 w 250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0" h="51">
                  <a:moveTo>
                    <a:pt x="226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41"/>
                    <a:pt x="11" y="51"/>
                    <a:pt x="24" y="51"/>
                  </a:cubicBezTo>
                  <a:cubicBezTo>
                    <a:pt x="226" y="51"/>
                    <a:pt x="226" y="51"/>
                    <a:pt x="226" y="51"/>
                  </a:cubicBezTo>
                  <a:cubicBezTo>
                    <a:pt x="240" y="51"/>
                    <a:pt x="250" y="41"/>
                    <a:pt x="250" y="27"/>
                  </a:cubicBezTo>
                  <a:cubicBezTo>
                    <a:pt x="250" y="24"/>
                    <a:pt x="250" y="24"/>
                    <a:pt x="250" y="24"/>
                  </a:cubicBezTo>
                  <a:cubicBezTo>
                    <a:pt x="250" y="11"/>
                    <a:pt x="240" y="0"/>
                    <a:pt x="226" y="0"/>
                  </a:cubicBezTo>
                </a:path>
              </a:pathLst>
            </a:custGeom>
            <a:solidFill>
              <a:srgbClr val="EAECEF">
                <a:alpha val="6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5" name="Freeform 23">
              <a:extLst>
                <a:ext uri="{FF2B5EF4-FFF2-40B4-BE49-F238E27FC236}">
                  <a16:creationId xmlns="" xmlns:a16="http://schemas.microsoft.com/office/drawing/2014/main" id="{456779F5-4CE4-414F-B037-BDEA5A31579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0" y="1474"/>
              <a:ext cx="241" cy="49"/>
            </a:xfrm>
            <a:custGeom>
              <a:avLst/>
              <a:gdLst>
                <a:gd name="T0" fmla="*/ 227 w 250"/>
                <a:gd name="T1" fmla="*/ 0 h 51"/>
                <a:gd name="T2" fmla="*/ 24 w 250"/>
                <a:gd name="T3" fmla="*/ 0 h 51"/>
                <a:gd name="T4" fmla="*/ 0 w 250"/>
                <a:gd name="T5" fmla="*/ 24 h 51"/>
                <a:gd name="T6" fmla="*/ 0 w 250"/>
                <a:gd name="T7" fmla="*/ 27 h 51"/>
                <a:gd name="T8" fmla="*/ 24 w 250"/>
                <a:gd name="T9" fmla="*/ 51 h 51"/>
                <a:gd name="T10" fmla="*/ 227 w 250"/>
                <a:gd name="T11" fmla="*/ 51 h 51"/>
                <a:gd name="T12" fmla="*/ 250 w 250"/>
                <a:gd name="T13" fmla="*/ 27 h 51"/>
                <a:gd name="T14" fmla="*/ 250 w 250"/>
                <a:gd name="T15" fmla="*/ 24 h 51"/>
                <a:gd name="T16" fmla="*/ 227 w 250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0" h="51">
                  <a:moveTo>
                    <a:pt x="227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41"/>
                    <a:pt x="11" y="51"/>
                    <a:pt x="24" y="51"/>
                  </a:cubicBezTo>
                  <a:cubicBezTo>
                    <a:pt x="227" y="51"/>
                    <a:pt x="227" y="51"/>
                    <a:pt x="227" y="51"/>
                  </a:cubicBezTo>
                  <a:cubicBezTo>
                    <a:pt x="240" y="51"/>
                    <a:pt x="250" y="41"/>
                    <a:pt x="250" y="27"/>
                  </a:cubicBezTo>
                  <a:cubicBezTo>
                    <a:pt x="250" y="24"/>
                    <a:pt x="250" y="24"/>
                    <a:pt x="250" y="24"/>
                  </a:cubicBezTo>
                  <a:cubicBezTo>
                    <a:pt x="250" y="11"/>
                    <a:pt x="240" y="0"/>
                    <a:pt x="227" y="0"/>
                  </a:cubicBezTo>
                </a:path>
              </a:pathLst>
            </a:custGeom>
            <a:solidFill>
              <a:srgbClr val="EAECEF">
                <a:alpha val="6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144" name="组合 143">
            <a:extLst>
              <a:ext uri="{FF2B5EF4-FFF2-40B4-BE49-F238E27FC236}">
                <a16:creationId xmlns="" xmlns:a16="http://schemas.microsoft.com/office/drawing/2014/main" id="{223F8D8A-0968-4229-B2FE-9B61900506EF}"/>
              </a:ext>
            </a:extLst>
          </p:cNvPr>
          <p:cNvGrpSpPr/>
          <p:nvPr/>
        </p:nvGrpSpPr>
        <p:grpSpPr>
          <a:xfrm>
            <a:off x="1657082" y="2901309"/>
            <a:ext cx="1925728" cy="945441"/>
            <a:chOff x="2500753" y="4459347"/>
            <a:chExt cx="1037259" cy="509245"/>
          </a:xfrm>
        </p:grpSpPr>
        <p:sp>
          <p:nvSpPr>
            <p:cNvPr id="145" name="圆角矩形 13">
              <a:extLst>
                <a:ext uri="{FF2B5EF4-FFF2-40B4-BE49-F238E27FC236}">
                  <a16:creationId xmlns="" xmlns:a16="http://schemas.microsoft.com/office/drawing/2014/main" id="{849436BE-537E-4068-A524-D88A61BAF430}"/>
                </a:ext>
              </a:extLst>
            </p:cNvPr>
            <p:cNvSpPr/>
            <p:nvPr/>
          </p:nvSpPr>
          <p:spPr>
            <a:xfrm>
              <a:off x="2858479" y="4607362"/>
              <a:ext cx="321807" cy="209620"/>
            </a:xfrm>
            <a:prstGeom prst="roundRect">
              <a:avLst>
                <a:gd name="adj" fmla="val 13146"/>
              </a:avLst>
            </a:prstGeom>
            <a:pattFill prst="pct5">
              <a:fgClr>
                <a:srgbClr val="E4E6EA"/>
              </a:fgClr>
              <a:bgClr>
                <a:srgbClr val="ADB5BF"/>
              </a:bgClr>
            </a:patt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 lnSpcReduction="10000"/>
            </a:bodyPr>
            <a:lstStyle/>
            <a:p>
              <a:pPr algn="ctr" defTabSz="913765"/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146" name="圆角矩形 13">
              <a:extLst>
                <a:ext uri="{FF2B5EF4-FFF2-40B4-BE49-F238E27FC236}">
                  <a16:creationId xmlns="" xmlns:a16="http://schemas.microsoft.com/office/drawing/2014/main" id="{81513953-70B2-48A8-A3EE-F35E79F3EA1A}"/>
                </a:ext>
              </a:extLst>
            </p:cNvPr>
            <p:cNvSpPr/>
            <p:nvPr/>
          </p:nvSpPr>
          <p:spPr>
            <a:xfrm>
              <a:off x="2500753" y="4459347"/>
              <a:ext cx="1037259" cy="90268"/>
            </a:xfrm>
            <a:prstGeom prst="roundRect">
              <a:avLst>
                <a:gd name="adj" fmla="val 13146"/>
              </a:avLst>
            </a:prstGeom>
            <a:solidFill>
              <a:srgbClr val="867D98">
                <a:lumMod val="20000"/>
                <a:lumOff val="80000"/>
              </a:srgbClr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147" name="圆角矩形 13">
              <a:extLst>
                <a:ext uri="{FF2B5EF4-FFF2-40B4-BE49-F238E27FC236}">
                  <a16:creationId xmlns="" xmlns:a16="http://schemas.microsoft.com/office/drawing/2014/main" id="{B2F0769A-074B-4509-8A83-A3B68F1DDF8C}"/>
                </a:ext>
              </a:extLst>
            </p:cNvPr>
            <p:cNvSpPr/>
            <p:nvPr/>
          </p:nvSpPr>
          <p:spPr>
            <a:xfrm>
              <a:off x="2500753" y="4874729"/>
              <a:ext cx="1037259" cy="93863"/>
            </a:xfrm>
            <a:prstGeom prst="roundRect">
              <a:avLst>
                <a:gd name="adj" fmla="val 13146"/>
              </a:avLst>
            </a:prstGeom>
            <a:solidFill>
              <a:srgbClr val="867D98">
                <a:lumMod val="20000"/>
                <a:lumOff val="80000"/>
              </a:srgbClr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148" name="圆角矩形 13">
              <a:extLst>
                <a:ext uri="{FF2B5EF4-FFF2-40B4-BE49-F238E27FC236}">
                  <a16:creationId xmlns="" xmlns:a16="http://schemas.microsoft.com/office/drawing/2014/main" id="{39E0EA4B-DC96-437B-B781-3E87770D033B}"/>
                </a:ext>
              </a:extLst>
            </p:cNvPr>
            <p:cNvSpPr/>
            <p:nvPr/>
          </p:nvSpPr>
          <p:spPr>
            <a:xfrm flipV="1">
              <a:off x="2510491" y="4628992"/>
              <a:ext cx="161439" cy="27136"/>
            </a:xfrm>
            <a:prstGeom prst="roundRect">
              <a:avLst>
                <a:gd name="adj" fmla="val 13146"/>
              </a:avLst>
            </a:prstGeom>
            <a:solidFill>
              <a:srgbClr val="867D98">
                <a:lumMod val="20000"/>
                <a:lumOff val="80000"/>
              </a:srgbClr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149" name="圆角矩形 13">
              <a:extLst>
                <a:ext uri="{FF2B5EF4-FFF2-40B4-BE49-F238E27FC236}">
                  <a16:creationId xmlns="" xmlns:a16="http://schemas.microsoft.com/office/drawing/2014/main" id="{B1EC389E-AF74-4DD3-B73A-D61B60C4A20A}"/>
                </a:ext>
              </a:extLst>
            </p:cNvPr>
            <p:cNvSpPr/>
            <p:nvPr/>
          </p:nvSpPr>
          <p:spPr>
            <a:xfrm flipV="1">
              <a:off x="2510490" y="4677599"/>
              <a:ext cx="249933" cy="27136"/>
            </a:xfrm>
            <a:prstGeom prst="roundRect">
              <a:avLst>
                <a:gd name="adj" fmla="val 13146"/>
              </a:avLst>
            </a:prstGeom>
            <a:solidFill>
              <a:srgbClr val="867D98">
                <a:lumMod val="20000"/>
                <a:lumOff val="80000"/>
              </a:srgbClr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150" name="圆角矩形 13">
              <a:extLst>
                <a:ext uri="{FF2B5EF4-FFF2-40B4-BE49-F238E27FC236}">
                  <a16:creationId xmlns="" xmlns:a16="http://schemas.microsoft.com/office/drawing/2014/main" id="{E27FE8F4-4B6A-43B0-951C-14B0F45CEACE}"/>
                </a:ext>
              </a:extLst>
            </p:cNvPr>
            <p:cNvSpPr/>
            <p:nvPr/>
          </p:nvSpPr>
          <p:spPr>
            <a:xfrm flipV="1">
              <a:off x="2510491" y="4729262"/>
              <a:ext cx="210364" cy="27136"/>
            </a:xfrm>
            <a:prstGeom prst="roundRect">
              <a:avLst>
                <a:gd name="adj" fmla="val 13146"/>
              </a:avLst>
            </a:prstGeom>
            <a:solidFill>
              <a:srgbClr val="867D98">
                <a:lumMod val="20000"/>
                <a:lumOff val="80000"/>
              </a:srgbClr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151" name="圆角矩形 13">
              <a:extLst>
                <a:ext uri="{FF2B5EF4-FFF2-40B4-BE49-F238E27FC236}">
                  <a16:creationId xmlns="" xmlns:a16="http://schemas.microsoft.com/office/drawing/2014/main" id="{4122DC90-CE9D-4F97-9410-2720031E9F0B}"/>
                </a:ext>
              </a:extLst>
            </p:cNvPr>
            <p:cNvSpPr/>
            <p:nvPr/>
          </p:nvSpPr>
          <p:spPr>
            <a:xfrm flipV="1">
              <a:off x="2507377" y="4781554"/>
              <a:ext cx="166303" cy="27136"/>
            </a:xfrm>
            <a:prstGeom prst="roundRect">
              <a:avLst>
                <a:gd name="adj" fmla="val 13146"/>
              </a:avLst>
            </a:prstGeom>
            <a:solidFill>
              <a:srgbClr val="867D98">
                <a:lumMod val="20000"/>
                <a:lumOff val="80000"/>
              </a:srgbClr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152" name="圆角矩形 13">
              <a:extLst>
                <a:ext uri="{FF2B5EF4-FFF2-40B4-BE49-F238E27FC236}">
                  <a16:creationId xmlns="" xmlns:a16="http://schemas.microsoft.com/office/drawing/2014/main" id="{4E83F853-49C9-4D20-BAC9-54711F2DDCB7}"/>
                </a:ext>
              </a:extLst>
            </p:cNvPr>
            <p:cNvSpPr/>
            <p:nvPr/>
          </p:nvSpPr>
          <p:spPr>
            <a:xfrm flipV="1">
              <a:off x="3272597" y="4628992"/>
              <a:ext cx="161439" cy="27136"/>
            </a:xfrm>
            <a:prstGeom prst="roundRect">
              <a:avLst>
                <a:gd name="adj" fmla="val 13146"/>
              </a:avLst>
            </a:prstGeom>
            <a:solidFill>
              <a:srgbClr val="867D98">
                <a:lumMod val="20000"/>
                <a:lumOff val="80000"/>
              </a:srgbClr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153" name="圆角矩形 13">
              <a:extLst>
                <a:ext uri="{FF2B5EF4-FFF2-40B4-BE49-F238E27FC236}">
                  <a16:creationId xmlns="" xmlns:a16="http://schemas.microsoft.com/office/drawing/2014/main" id="{B213D3D0-2CB6-4F44-ADA8-79C62AD27DA5}"/>
                </a:ext>
              </a:extLst>
            </p:cNvPr>
            <p:cNvSpPr/>
            <p:nvPr/>
          </p:nvSpPr>
          <p:spPr>
            <a:xfrm flipV="1">
              <a:off x="3272596" y="4677599"/>
              <a:ext cx="249933" cy="27136"/>
            </a:xfrm>
            <a:prstGeom prst="roundRect">
              <a:avLst>
                <a:gd name="adj" fmla="val 13146"/>
              </a:avLst>
            </a:prstGeom>
            <a:solidFill>
              <a:srgbClr val="867D98">
                <a:lumMod val="20000"/>
                <a:lumOff val="80000"/>
              </a:srgbClr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154" name="圆角矩形 13">
              <a:extLst>
                <a:ext uri="{FF2B5EF4-FFF2-40B4-BE49-F238E27FC236}">
                  <a16:creationId xmlns="" xmlns:a16="http://schemas.microsoft.com/office/drawing/2014/main" id="{3388A7F4-9A03-458D-B81F-D0A66AD00DEC}"/>
                </a:ext>
              </a:extLst>
            </p:cNvPr>
            <p:cNvSpPr/>
            <p:nvPr/>
          </p:nvSpPr>
          <p:spPr>
            <a:xfrm flipV="1">
              <a:off x="3272597" y="4729262"/>
              <a:ext cx="210364" cy="27136"/>
            </a:xfrm>
            <a:prstGeom prst="roundRect">
              <a:avLst>
                <a:gd name="adj" fmla="val 13146"/>
              </a:avLst>
            </a:prstGeom>
            <a:solidFill>
              <a:srgbClr val="867D98">
                <a:lumMod val="20000"/>
                <a:lumOff val="80000"/>
              </a:srgbClr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155" name="圆角矩形 13">
              <a:extLst>
                <a:ext uri="{FF2B5EF4-FFF2-40B4-BE49-F238E27FC236}">
                  <a16:creationId xmlns="" xmlns:a16="http://schemas.microsoft.com/office/drawing/2014/main" id="{B9675173-E392-4F0C-8ECB-FCB0F920DFCD}"/>
                </a:ext>
              </a:extLst>
            </p:cNvPr>
            <p:cNvSpPr/>
            <p:nvPr/>
          </p:nvSpPr>
          <p:spPr>
            <a:xfrm flipV="1">
              <a:off x="3269483" y="4781554"/>
              <a:ext cx="166303" cy="27136"/>
            </a:xfrm>
            <a:prstGeom prst="roundRect">
              <a:avLst>
                <a:gd name="adj" fmla="val 13146"/>
              </a:avLst>
            </a:prstGeom>
            <a:solidFill>
              <a:srgbClr val="867D98">
                <a:lumMod val="20000"/>
                <a:lumOff val="80000"/>
              </a:srgbClr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  <a:latin typeface="Arial"/>
                <a:ea typeface="微软雅黑"/>
              </a:endParaRPr>
            </a:p>
          </p:txBody>
        </p:sp>
      </p:grpSp>
      <p:grpSp>
        <p:nvGrpSpPr>
          <p:cNvPr id="156" name="组合 155">
            <a:extLst>
              <a:ext uri="{FF2B5EF4-FFF2-40B4-BE49-F238E27FC236}">
                <a16:creationId xmlns="" xmlns:a16="http://schemas.microsoft.com/office/drawing/2014/main" id="{57F58FAB-4EC3-4D03-BB1E-26F48BCF25B1}"/>
              </a:ext>
            </a:extLst>
          </p:cNvPr>
          <p:cNvGrpSpPr/>
          <p:nvPr/>
        </p:nvGrpSpPr>
        <p:grpSpPr>
          <a:xfrm>
            <a:off x="2274141" y="3128866"/>
            <a:ext cx="688712" cy="469610"/>
            <a:chOff x="4979129" y="5045363"/>
            <a:chExt cx="379254" cy="258602"/>
          </a:xfrm>
        </p:grpSpPr>
        <p:sp>
          <p:nvSpPr>
            <p:cNvPr id="157" name="矩形 156">
              <a:extLst>
                <a:ext uri="{FF2B5EF4-FFF2-40B4-BE49-F238E27FC236}">
                  <a16:creationId xmlns="" xmlns:a16="http://schemas.microsoft.com/office/drawing/2014/main" id="{4E5B590F-4B27-4288-870D-AFD66FEEB46A}"/>
                </a:ext>
              </a:extLst>
            </p:cNvPr>
            <p:cNvSpPr/>
            <p:nvPr/>
          </p:nvSpPr>
          <p:spPr>
            <a:xfrm>
              <a:off x="5001992" y="5068224"/>
              <a:ext cx="332066" cy="217458"/>
            </a:xfrm>
            <a:prstGeom prst="rect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8" name="椭圆 157">
              <a:extLst>
                <a:ext uri="{FF2B5EF4-FFF2-40B4-BE49-F238E27FC236}">
                  <a16:creationId xmlns="" xmlns:a16="http://schemas.microsoft.com/office/drawing/2014/main" id="{73A248AC-0B9D-4A03-905A-776C394C05DC}"/>
                </a:ext>
              </a:extLst>
            </p:cNvPr>
            <p:cNvSpPr/>
            <p:nvPr/>
          </p:nvSpPr>
          <p:spPr>
            <a:xfrm flipH="1">
              <a:off x="4979129" y="5045363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9" name="椭圆 158">
              <a:extLst>
                <a:ext uri="{FF2B5EF4-FFF2-40B4-BE49-F238E27FC236}">
                  <a16:creationId xmlns="" xmlns:a16="http://schemas.microsoft.com/office/drawing/2014/main" id="{0F68D553-A7A0-42DD-9240-4ABD3A1FE07E}"/>
                </a:ext>
              </a:extLst>
            </p:cNvPr>
            <p:cNvSpPr/>
            <p:nvPr/>
          </p:nvSpPr>
          <p:spPr>
            <a:xfrm flipH="1">
              <a:off x="5145895" y="5045363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0" name="椭圆 159">
              <a:extLst>
                <a:ext uri="{FF2B5EF4-FFF2-40B4-BE49-F238E27FC236}">
                  <a16:creationId xmlns="" xmlns:a16="http://schemas.microsoft.com/office/drawing/2014/main" id="{814098C8-F8F6-4EAA-8A17-3B73CA6F0561}"/>
                </a:ext>
              </a:extLst>
            </p:cNvPr>
            <p:cNvSpPr/>
            <p:nvPr/>
          </p:nvSpPr>
          <p:spPr>
            <a:xfrm flipH="1">
              <a:off x="5312661" y="5045363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椭圆 160">
              <a:extLst>
                <a:ext uri="{FF2B5EF4-FFF2-40B4-BE49-F238E27FC236}">
                  <a16:creationId xmlns="" xmlns:a16="http://schemas.microsoft.com/office/drawing/2014/main" id="{3F63D9D2-FE32-49EA-8C27-D6E705B09FBA}"/>
                </a:ext>
              </a:extLst>
            </p:cNvPr>
            <p:cNvSpPr/>
            <p:nvPr/>
          </p:nvSpPr>
          <p:spPr>
            <a:xfrm flipH="1">
              <a:off x="4979129" y="5258244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2" name="椭圆 161">
              <a:extLst>
                <a:ext uri="{FF2B5EF4-FFF2-40B4-BE49-F238E27FC236}">
                  <a16:creationId xmlns="" xmlns:a16="http://schemas.microsoft.com/office/drawing/2014/main" id="{8B8140ED-A386-46BD-A31F-471F6B5921C9}"/>
                </a:ext>
              </a:extLst>
            </p:cNvPr>
            <p:cNvSpPr/>
            <p:nvPr/>
          </p:nvSpPr>
          <p:spPr>
            <a:xfrm flipH="1">
              <a:off x="5145896" y="5258244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3" name="椭圆 162">
              <a:extLst>
                <a:ext uri="{FF2B5EF4-FFF2-40B4-BE49-F238E27FC236}">
                  <a16:creationId xmlns="" xmlns:a16="http://schemas.microsoft.com/office/drawing/2014/main" id="{9650B780-9006-46AA-9E15-C82EB5841BB8}"/>
                </a:ext>
              </a:extLst>
            </p:cNvPr>
            <p:cNvSpPr/>
            <p:nvPr/>
          </p:nvSpPr>
          <p:spPr>
            <a:xfrm flipH="1">
              <a:off x="5312663" y="5258245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4" name="椭圆 163">
              <a:extLst>
                <a:ext uri="{FF2B5EF4-FFF2-40B4-BE49-F238E27FC236}">
                  <a16:creationId xmlns="" xmlns:a16="http://schemas.microsoft.com/office/drawing/2014/main" id="{5B99B48D-E574-4C4D-9014-1F26F5FFE484}"/>
                </a:ext>
              </a:extLst>
            </p:cNvPr>
            <p:cNvSpPr/>
            <p:nvPr/>
          </p:nvSpPr>
          <p:spPr>
            <a:xfrm flipH="1">
              <a:off x="4979129" y="5155670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5" name="椭圆 164">
              <a:extLst>
                <a:ext uri="{FF2B5EF4-FFF2-40B4-BE49-F238E27FC236}">
                  <a16:creationId xmlns="" xmlns:a16="http://schemas.microsoft.com/office/drawing/2014/main" id="{99C2F54E-D148-4571-BB0D-95399358500D}"/>
                </a:ext>
              </a:extLst>
            </p:cNvPr>
            <p:cNvSpPr/>
            <p:nvPr/>
          </p:nvSpPr>
          <p:spPr>
            <a:xfrm flipH="1">
              <a:off x="5310430" y="5155670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71" name="组合 170">
            <a:extLst>
              <a:ext uri="{FF2B5EF4-FFF2-40B4-BE49-F238E27FC236}">
                <a16:creationId xmlns="" xmlns:a16="http://schemas.microsoft.com/office/drawing/2014/main" id="{BAD2A8F7-3EBB-47F2-8B71-06B632BC8A12}"/>
              </a:ext>
            </a:extLst>
          </p:cNvPr>
          <p:cNvGrpSpPr/>
          <p:nvPr/>
        </p:nvGrpSpPr>
        <p:grpSpPr>
          <a:xfrm>
            <a:off x="4838054" y="2829288"/>
            <a:ext cx="2514806" cy="1641495"/>
            <a:chOff x="4809084" y="2830013"/>
            <a:chExt cx="2536144" cy="1641495"/>
          </a:xfrm>
          <a:gradFill>
            <a:gsLst>
              <a:gs pos="0">
                <a:schemeClr val="accent1">
                  <a:lumMod val="0"/>
                  <a:lumOff val="100000"/>
                  <a:alpha val="0"/>
                </a:schemeClr>
              </a:gs>
              <a:gs pos="57000">
                <a:schemeClr val="bg1">
                  <a:lumMod val="85000"/>
                </a:schemeClr>
              </a:gs>
            </a:gsLst>
            <a:lin ang="16200000" scaled="1"/>
          </a:gradFill>
        </p:grpSpPr>
        <p:sp>
          <p:nvSpPr>
            <p:cNvPr id="172" name="矩形: 圆角 214">
              <a:extLst>
                <a:ext uri="{FF2B5EF4-FFF2-40B4-BE49-F238E27FC236}">
                  <a16:creationId xmlns="" xmlns:a16="http://schemas.microsoft.com/office/drawing/2014/main" id="{7C14E4EA-C569-4C80-9A98-14145BA8DE1E}"/>
                </a:ext>
              </a:extLst>
            </p:cNvPr>
            <p:cNvSpPr/>
            <p:nvPr/>
          </p:nvSpPr>
          <p:spPr>
            <a:xfrm>
              <a:off x="6099682" y="2830013"/>
              <a:ext cx="1245546" cy="769187"/>
            </a:xfrm>
            <a:prstGeom prst="roundRect">
              <a:avLst>
                <a:gd name="adj" fmla="val 0"/>
              </a:avLst>
            </a:prstGeom>
            <a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175">
              <a:noFill/>
              <a:prstDash val="solid"/>
              <a:miter lim="800000"/>
              <a:headEnd/>
              <a:tailEnd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</a:endParaRPr>
            </a:p>
          </p:txBody>
        </p:sp>
        <p:sp>
          <p:nvSpPr>
            <p:cNvPr id="173" name="矩形: 圆角 220">
              <a:extLst>
                <a:ext uri="{FF2B5EF4-FFF2-40B4-BE49-F238E27FC236}">
                  <a16:creationId xmlns="" xmlns:a16="http://schemas.microsoft.com/office/drawing/2014/main" id="{DA8C2CCC-4E6B-48A2-B973-98D9D84F3256}"/>
                </a:ext>
              </a:extLst>
            </p:cNvPr>
            <p:cNvSpPr/>
            <p:nvPr/>
          </p:nvSpPr>
          <p:spPr>
            <a:xfrm>
              <a:off x="4809084" y="2832340"/>
              <a:ext cx="1245546" cy="770746"/>
            </a:xfrm>
            <a:prstGeom prst="roundRect">
              <a:avLst>
                <a:gd name="adj" fmla="val 0"/>
              </a:avLst>
            </a:prstGeom>
            <a:grpFill/>
            <a:ln w="3175">
              <a:noFill/>
              <a:prstDash val="solid"/>
              <a:miter lim="800000"/>
              <a:headEnd/>
              <a:tailEnd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</a:endParaRPr>
            </a:p>
          </p:txBody>
        </p:sp>
        <p:sp>
          <p:nvSpPr>
            <p:cNvPr id="174" name="矩形: 圆角 214">
              <a:extLst>
                <a:ext uri="{FF2B5EF4-FFF2-40B4-BE49-F238E27FC236}">
                  <a16:creationId xmlns="" xmlns:a16="http://schemas.microsoft.com/office/drawing/2014/main" id="{334ED5A5-423C-4986-A5FB-D430CE3EBA00}"/>
                </a:ext>
              </a:extLst>
            </p:cNvPr>
            <p:cNvSpPr/>
            <p:nvPr/>
          </p:nvSpPr>
          <p:spPr>
            <a:xfrm>
              <a:off x="6099682" y="3698435"/>
              <a:ext cx="1245546" cy="769187"/>
            </a:xfrm>
            <a:prstGeom prst="roundRect">
              <a:avLst>
                <a:gd name="adj" fmla="val 0"/>
              </a:avLst>
            </a:prstGeom>
            <a:grpFill/>
            <a:ln w="3175">
              <a:noFill/>
              <a:prstDash val="solid"/>
              <a:miter lim="800000"/>
              <a:headEnd/>
              <a:tailEnd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</a:endParaRPr>
            </a:p>
          </p:txBody>
        </p:sp>
        <p:sp>
          <p:nvSpPr>
            <p:cNvPr id="175" name="矩形: 圆角 220">
              <a:extLst>
                <a:ext uri="{FF2B5EF4-FFF2-40B4-BE49-F238E27FC236}">
                  <a16:creationId xmlns="" xmlns:a16="http://schemas.microsoft.com/office/drawing/2014/main" id="{1FBDB71B-CEF6-4BF0-B060-3BDF0766C9EA}"/>
                </a:ext>
              </a:extLst>
            </p:cNvPr>
            <p:cNvSpPr/>
            <p:nvPr/>
          </p:nvSpPr>
          <p:spPr>
            <a:xfrm>
              <a:off x="4809084" y="3700762"/>
              <a:ext cx="1245546" cy="770746"/>
            </a:xfrm>
            <a:prstGeom prst="roundRect">
              <a:avLst>
                <a:gd name="adj" fmla="val 0"/>
              </a:avLst>
            </a:prstGeom>
            <a:grpFill/>
            <a:ln w="3175">
              <a:noFill/>
              <a:prstDash val="solid"/>
              <a:miter lim="800000"/>
              <a:headEnd/>
              <a:tailEnd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</a:endParaRPr>
            </a:p>
          </p:txBody>
        </p:sp>
      </p:grpSp>
      <p:grpSp>
        <p:nvGrpSpPr>
          <p:cNvPr id="257" name="Group 4">
            <a:extLst>
              <a:ext uri="{FF2B5EF4-FFF2-40B4-BE49-F238E27FC236}">
                <a16:creationId xmlns="" xmlns:a16="http://schemas.microsoft.com/office/drawing/2014/main" id="{5D99EDE5-5665-4402-BBED-F200EB0B0415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32956" y="2009760"/>
            <a:ext cx="3385944" cy="2144238"/>
            <a:chOff x="442" y="1130"/>
            <a:chExt cx="4123" cy="2611"/>
          </a:xfrm>
        </p:grpSpPr>
        <p:sp>
          <p:nvSpPr>
            <p:cNvPr id="280" name="Freeform 5">
              <a:extLst>
                <a:ext uri="{FF2B5EF4-FFF2-40B4-BE49-F238E27FC236}">
                  <a16:creationId xmlns="" xmlns:a16="http://schemas.microsoft.com/office/drawing/2014/main" id="{6F073218-B0F8-45B9-B973-291A141307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" y="1141"/>
              <a:ext cx="4099" cy="258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1" name="Freeform 6">
              <a:extLst>
                <a:ext uri="{FF2B5EF4-FFF2-40B4-BE49-F238E27FC236}">
                  <a16:creationId xmlns="" xmlns:a16="http://schemas.microsoft.com/office/drawing/2014/main" id="{D17E6052-019D-42A8-A670-0A44243055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" y="1130"/>
              <a:ext cx="4123" cy="261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EAECE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2" name="Rectangle 7">
              <a:extLst>
                <a:ext uri="{FF2B5EF4-FFF2-40B4-BE49-F238E27FC236}">
                  <a16:creationId xmlns="" xmlns:a16="http://schemas.microsoft.com/office/drawing/2014/main" id="{C23CBD80-5DED-4D66-92C3-0AE094F8A0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397"/>
              <a:ext cx="3833" cy="309"/>
            </a:xfrm>
            <a:prstGeom prst="rect">
              <a:avLst/>
            </a:prstGeom>
            <a:solidFill>
              <a:srgbClr val="ED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3" name="Rectangle 8">
              <a:extLst>
                <a:ext uri="{FF2B5EF4-FFF2-40B4-BE49-F238E27FC236}">
                  <a16:creationId xmlns="" xmlns:a16="http://schemas.microsoft.com/office/drawing/2014/main" id="{75708DB0-A6E5-4916-84A4-9D09F62507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397"/>
              <a:ext cx="3833" cy="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4" name="Rectangle 9">
              <a:extLst>
                <a:ext uri="{FF2B5EF4-FFF2-40B4-BE49-F238E27FC236}">
                  <a16:creationId xmlns="" xmlns:a16="http://schemas.microsoft.com/office/drawing/2014/main" id="{959B0638-E82F-461D-B9E0-EE580A7C6F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397"/>
              <a:ext cx="3833" cy="180"/>
            </a:xfrm>
            <a:prstGeom prst="rect">
              <a:avLst/>
            </a:prstGeom>
            <a:solidFill>
              <a:srgbClr val="CC4A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5" name="Rectangle 10">
              <a:extLst>
                <a:ext uri="{FF2B5EF4-FFF2-40B4-BE49-F238E27FC236}">
                  <a16:creationId xmlns="" xmlns:a16="http://schemas.microsoft.com/office/drawing/2014/main" id="{84928E87-6D83-4B26-8582-A3F8CD551F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397"/>
              <a:ext cx="3833" cy="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6" name="Rectangle 11">
              <a:extLst>
                <a:ext uri="{FF2B5EF4-FFF2-40B4-BE49-F238E27FC236}">
                  <a16:creationId xmlns="" xmlns:a16="http://schemas.microsoft.com/office/drawing/2014/main" id="{C2FB9B08-124C-49C0-BD2C-65B1B92211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907"/>
              <a:ext cx="666" cy="502"/>
            </a:xfrm>
            <a:prstGeom prst="rect">
              <a:avLst/>
            </a:prstGeom>
            <a:solidFill>
              <a:srgbClr val="F4F4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7" name="Rectangle 12">
              <a:extLst>
                <a:ext uri="{FF2B5EF4-FFF2-40B4-BE49-F238E27FC236}">
                  <a16:creationId xmlns="" xmlns:a16="http://schemas.microsoft.com/office/drawing/2014/main" id="{05886495-E147-46C3-9263-810A692B89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2512"/>
              <a:ext cx="666" cy="502"/>
            </a:xfrm>
            <a:prstGeom prst="rect">
              <a:avLst/>
            </a:prstGeom>
            <a:solidFill>
              <a:srgbClr val="F4F4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8" name="Rectangle 13">
              <a:extLst>
                <a:ext uri="{FF2B5EF4-FFF2-40B4-BE49-F238E27FC236}">
                  <a16:creationId xmlns="" xmlns:a16="http://schemas.microsoft.com/office/drawing/2014/main" id="{5BD3562E-BE44-4331-BA0B-2BD97D94A9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116"/>
              <a:ext cx="666" cy="503"/>
            </a:xfrm>
            <a:prstGeom prst="rect">
              <a:avLst/>
            </a:prstGeom>
            <a:solidFill>
              <a:srgbClr val="F4F4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9" name="Oval 14">
              <a:extLst>
                <a:ext uri="{FF2B5EF4-FFF2-40B4-BE49-F238E27FC236}">
                  <a16:creationId xmlns="" xmlns:a16="http://schemas.microsoft.com/office/drawing/2014/main" id="{9228A63F-DD82-4252-8206-9F1487F09F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1" y="1268"/>
              <a:ext cx="62" cy="62"/>
            </a:xfrm>
            <a:prstGeom prst="ellipse">
              <a:avLst/>
            </a:prstGeom>
            <a:solidFill>
              <a:srgbClr val="ED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0" name="Oval 15">
              <a:extLst>
                <a:ext uri="{FF2B5EF4-FFF2-40B4-BE49-F238E27FC236}">
                  <a16:creationId xmlns="" xmlns:a16="http://schemas.microsoft.com/office/drawing/2014/main" id="{B0888EF7-9A67-407F-8019-55106DDE5C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0" y="1268"/>
              <a:ext cx="63" cy="62"/>
            </a:xfrm>
            <a:prstGeom prst="ellipse">
              <a:avLst/>
            </a:prstGeom>
            <a:solidFill>
              <a:srgbClr val="ED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1" name="Oval 16">
              <a:extLst>
                <a:ext uri="{FF2B5EF4-FFF2-40B4-BE49-F238E27FC236}">
                  <a16:creationId xmlns="" xmlns:a16="http://schemas.microsoft.com/office/drawing/2014/main" id="{54F1C281-1007-4485-95A3-9EBD0832C5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" y="1268"/>
              <a:ext cx="63" cy="62"/>
            </a:xfrm>
            <a:prstGeom prst="ellipse">
              <a:avLst/>
            </a:prstGeom>
            <a:solidFill>
              <a:srgbClr val="ED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2" name="Freeform 17">
              <a:extLst>
                <a:ext uri="{FF2B5EF4-FFF2-40B4-BE49-F238E27FC236}">
                  <a16:creationId xmlns="" xmlns:a16="http://schemas.microsoft.com/office/drawing/2014/main" id="{F49FB17B-C2BA-4E54-8940-6C96D778CDF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28" y="1909"/>
              <a:ext cx="3001" cy="1721"/>
            </a:xfrm>
            <a:custGeom>
              <a:avLst/>
              <a:gdLst>
                <a:gd name="T0" fmla="*/ 81 w 3119"/>
                <a:gd name="T1" fmla="*/ 1764 h 1788"/>
                <a:gd name="T2" fmla="*/ 41 w 3119"/>
                <a:gd name="T3" fmla="*/ 1747 h 1788"/>
                <a:gd name="T4" fmla="*/ 24 w 3119"/>
                <a:gd name="T5" fmla="*/ 1706 h 1788"/>
                <a:gd name="T6" fmla="*/ 24 w 3119"/>
                <a:gd name="T7" fmla="*/ 81 h 1788"/>
                <a:gd name="T8" fmla="*/ 41 w 3119"/>
                <a:gd name="T9" fmla="*/ 41 h 1788"/>
                <a:gd name="T10" fmla="*/ 81 w 3119"/>
                <a:gd name="T11" fmla="*/ 24 h 1788"/>
                <a:gd name="T12" fmla="*/ 3037 w 3119"/>
                <a:gd name="T13" fmla="*/ 24 h 1788"/>
                <a:gd name="T14" fmla="*/ 3078 w 3119"/>
                <a:gd name="T15" fmla="*/ 41 h 1788"/>
                <a:gd name="T16" fmla="*/ 3095 w 3119"/>
                <a:gd name="T17" fmla="*/ 81 h 1788"/>
                <a:gd name="T18" fmla="*/ 3095 w 3119"/>
                <a:gd name="T19" fmla="*/ 1706 h 1788"/>
                <a:gd name="T20" fmla="*/ 3078 w 3119"/>
                <a:gd name="T21" fmla="*/ 1747 h 1788"/>
                <a:gd name="T22" fmla="*/ 3037 w 3119"/>
                <a:gd name="T23" fmla="*/ 1764 h 1788"/>
                <a:gd name="T24" fmla="*/ 3037 w 3119"/>
                <a:gd name="T25" fmla="*/ 1764 h 1788"/>
                <a:gd name="T26" fmla="*/ 81 w 3119"/>
                <a:gd name="T27" fmla="*/ 1764 h 1788"/>
                <a:gd name="T28" fmla="*/ 3037 w 3119"/>
                <a:gd name="T29" fmla="*/ 0 h 1788"/>
                <a:gd name="T30" fmla="*/ 3037 w 3119"/>
                <a:gd name="T31" fmla="*/ 0 h 1788"/>
                <a:gd name="T32" fmla="*/ 81 w 3119"/>
                <a:gd name="T33" fmla="*/ 0 h 1788"/>
                <a:gd name="T34" fmla="*/ 24 w 3119"/>
                <a:gd name="T35" fmla="*/ 24 h 1788"/>
                <a:gd name="T36" fmla="*/ 0 w 3119"/>
                <a:gd name="T37" fmla="*/ 81 h 1788"/>
                <a:gd name="T38" fmla="*/ 0 w 3119"/>
                <a:gd name="T39" fmla="*/ 1706 h 1788"/>
                <a:gd name="T40" fmla="*/ 24 w 3119"/>
                <a:gd name="T41" fmla="*/ 1764 h 1788"/>
                <a:gd name="T42" fmla="*/ 81 w 3119"/>
                <a:gd name="T43" fmla="*/ 1788 h 1788"/>
                <a:gd name="T44" fmla="*/ 81 w 3119"/>
                <a:gd name="T45" fmla="*/ 1788 h 1788"/>
                <a:gd name="T46" fmla="*/ 3037 w 3119"/>
                <a:gd name="T47" fmla="*/ 1788 h 1788"/>
                <a:gd name="T48" fmla="*/ 3095 w 3119"/>
                <a:gd name="T49" fmla="*/ 1764 h 1788"/>
                <a:gd name="T50" fmla="*/ 3119 w 3119"/>
                <a:gd name="T51" fmla="*/ 1706 h 1788"/>
                <a:gd name="T52" fmla="*/ 3119 w 3119"/>
                <a:gd name="T53" fmla="*/ 81 h 1788"/>
                <a:gd name="T54" fmla="*/ 3095 w 3119"/>
                <a:gd name="T55" fmla="*/ 24 h 1788"/>
                <a:gd name="T56" fmla="*/ 3037 w 3119"/>
                <a:gd name="T57" fmla="*/ 0 h 1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119" h="1788">
                  <a:moveTo>
                    <a:pt x="81" y="1764"/>
                  </a:moveTo>
                  <a:cubicBezTo>
                    <a:pt x="65" y="1764"/>
                    <a:pt x="51" y="1757"/>
                    <a:pt x="41" y="1747"/>
                  </a:cubicBezTo>
                  <a:cubicBezTo>
                    <a:pt x="30" y="1737"/>
                    <a:pt x="24" y="1722"/>
                    <a:pt x="24" y="1706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4" y="66"/>
                    <a:pt x="30" y="51"/>
                    <a:pt x="41" y="41"/>
                  </a:cubicBezTo>
                  <a:cubicBezTo>
                    <a:pt x="51" y="30"/>
                    <a:pt x="65" y="24"/>
                    <a:pt x="81" y="24"/>
                  </a:cubicBezTo>
                  <a:cubicBezTo>
                    <a:pt x="3037" y="24"/>
                    <a:pt x="3037" y="24"/>
                    <a:pt x="3037" y="24"/>
                  </a:cubicBezTo>
                  <a:cubicBezTo>
                    <a:pt x="3053" y="24"/>
                    <a:pt x="3068" y="30"/>
                    <a:pt x="3078" y="41"/>
                  </a:cubicBezTo>
                  <a:cubicBezTo>
                    <a:pt x="3089" y="51"/>
                    <a:pt x="3095" y="66"/>
                    <a:pt x="3095" y="81"/>
                  </a:cubicBezTo>
                  <a:cubicBezTo>
                    <a:pt x="3095" y="1706"/>
                    <a:pt x="3095" y="1706"/>
                    <a:pt x="3095" y="1706"/>
                  </a:cubicBezTo>
                  <a:cubicBezTo>
                    <a:pt x="3095" y="1722"/>
                    <a:pt x="3089" y="1737"/>
                    <a:pt x="3078" y="1747"/>
                  </a:cubicBezTo>
                  <a:cubicBezTo>
                    <a:pt x="3068" y="1757"/>
                    <a:pt x="3053" y="1764"/>
                    <a:pt x="3037" y="1764"/>
                  </a:cubicBezTo>
                  <a:cubicBezTo>
                    <a:pt x="3037" y="1764"/>
                    <a:pt x="3037" y="1764"/>
                    <a:pt x="3037" y="1764"/>
                  </a:cubicBezTo>
                  <a:cubicBezTo>
                    <a:pt x="81" y="1764"/>
                    <a:pt x="81" y="1764"/>
                    <a:pt x="81" y="1764"/>
                  </a:cubicBezTo>
                  <a:moveTo>
                    <a:pt x="3037" y="0"/>
                  </a:moveTo>
                  <a:cubicBezTo>
                    <a:pt x="3037" y="0"/>
                    <a:pt x="3037" y="0"/>
                    <a:pt x="3037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59" y="0"/>
                    <a:pt x="38" y="9"/>
                    <a:pt x="24" y="24"/>
                  </a:cubicBezTo>
                  <a:cubicBezTo>
                    <a:pt x="9" y="39"/>
                    <a:pt x="0" y="59"/>
                    <a:pt x="0" y="81"/>
                  </a:cubicBezTo>
                  <a:cubicBezTo>
                    <a:pt x="0" y="1706"/>
                    <a:pt x="0" y="1706"/>
                    <a:pt x="0" y="1706"/>
                  </a:cubicBezTo>
                  <a:cubicBezTo>
                    <a:pt x="0" y="1729"/>
                    <a:pt x="9" y="1749"/>
                    <a:pt x="24" y="1764"/>
                  </a:cubicBezTo>
                  <a:cubicBezTo>
                    <a:pt x="38" y="1779"/>
                    <a:pt x="59" y="1788"/>
                    <a:pt x="81" y="1788"/>
                  </a:cubicBezTo>
                  <a:cubicBezTo>
                    <a:pt x="81" y="1788"/>
                    <a:pt x="81" y="1788"/>
                    <a:pt x="81" y="1788"/>
                  </a:cubicBezTo>
                  <a:cubicBezTo>
                    <a:pt x="3037" y="1788"/>
                    <a:pt x="3037" y="1788"/>
                    <a:pt x="3037" y="1788"/>
                  </a:cubicBezTo>
                  <a:cubicBezTo>
                    <a:pt x="3060" y="1788"/>
                    <a:pt x="3080" y="1779"/>
                    <a:pt x="3095" y="1764"/>
                  </a:cubicBezTo>
                  <a:cubicBezTo>
                    <a:pt x="3110" y="1749"/>
                    <a:pt x="3119" y="1729"/>
                    <a:pt x="3119" y="1706"/>
                  </a:cubicBezTo>
                  <a:cubicBezTo>
                    <a:pt x="3119" y="81"/>
                    <a:pt x="3119" y="81"/>
                    <a:pt x="3119" y="81"/>
                  </a:cubicBezTo>
                  <a:cubicBezTo>
                    <a:pt x="3119" y="59"/>
                    <a:pt x="3110" y="39"/>
                    <a:pt x="3095" y="24"/>
                  </a:cubicBezTo>
                  <a:cubicBezTo>
                    <a:pt x="3080" y="9"/>
                    <a:pt x="3060" y="0"/>
                    <a:pt x="3037" y="0"/>
                  </a:cubicBezTo>
                </a:path>
              </a:pathLst>
            </a:custGeom>
            <a:solidFill>
              <a:srgbClr val="F6F7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3" name="Freeform 18">
              <a:extLst>
                <a:ext uri="{FF2B5EF4-FFF2-40B4-BE49-F238E27FC236}">
                  <a16:creationId xmlns="" xmlns:a16="http://schemas.microsoft.com/office/drawing/2014/main" id="{5869D22B-EAFC-4262-BDC0-F899AC99B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3" y="1431"/>
              <a:ext cx="526" cy="163"/>
            </a:xfrm>
            <a:custGeom>
              <a:avLst/>
              <a:gdLst>
                <a:gd name="T0" fmla="*/ 520 w 547"/>
                <a:gd name="T1" fmla="*/ 170 h 170"/>
                <a:gd name="T2" fmla="*/ 27 w 547"/>
                <a:gd name="T3" fmla="*/ 170 h 170"/>
                <a:gd name="T4" fmla="*/ 0 w 547"/>
                <a:gd name="T5" fmla="*/ 143 h 170"/>
                <a:gd name="T6" fmla="*/ 0 w 547"/>
                <a:gd name="T7" fmla="*/ 27 h 170"/>
                <a:gd name="T8" fmla="*/ 27 w 547"/>
                <a:gd name="T9" fmla="*/ 0 h 170"/>
                <a:gd name="T10" fmla="*/ 520 w 547"/>
                <a:gd name="T11" fmla="*/ 0 h 170"/>
                <a:gd name="T12" fmla="*/ 547 w 547"/>
                <a:gd name="T13" fmla="*/ 27 h 170"/>
                <a:gd name="T14" fmla="*/ 547 w 547"/>
                <a:gd name="T15" fmla="*/ 143 h 170"/>
                <a:gd name="T16" fmla="*/ 520 w 547"/>
                <a:gd name="T17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7" h="170">
                  <a:moveTo>
                    <a:pt x="520" y="170"/>
                  </a:moveTo>
                  <a:cubicBezTo>
                    <a:pt x="27" y="170"/>
                    <a:pt x="27" y="170"/>
                    <a:pt x="27" y="170"/>
                  </a:cubicBezTo>
                  <a:cubicBezTo>
                    <a:pt x="12" y="170"/>
                    <a:pt x="0" y="158"/>
                    <a:pt x="0" y="14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520" y="0"/>
                    <a:pt x="520" y="0"/>
                    <a:pt x="520" y="0"/>
                  </a:cubicBezTo>
                  <a:cubicBezTo>
                    <a:pt x="535" y="0"/>
                    <a:pt x="547" y="12"/>
                    <a:pt x="547" y="27"/>
                  </a:cubicBezTo>
                  <a:cubicBezTo>
                    <a:pt x="547" y="143"/>
                    <a:pt x="547" y="143"/>
                    <a:pt x="547" y="143"/>
                  </a:cubicBezTo>
                  <a:cubicBezTo>
                    <a:pt x="547" y="158"/>
                    <a:pt x="535" y="170"/>
                    <a:pt x="520" y="170"/>
                  </a:cubicBezTo>
                  <a:close/>
                </a:path>
              </a:pathLst>
            </a:custGeom>
            <a:solidFill>
              <a:srgbClr val="ED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4" name="Rectangle 19">
              <a:extLst>
                <a:ext uri="{FF2B5EF4-FFF2-40B4-BE49-F238E27FC236}">
                  <a16:creationId xmlns="" xmlns:a16="http://schemas.microsoft.com/office/drawing/2014/main" id="{284CDF8C-AD81-436A-A41D-6F1B40607E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50" y="1490"/>
              <a:ext cx="254" cy="25"/>
            </a:xfrm>
            <a:prstGeom prst="rect">
              <a:avLst/>
            </a:prstGeom>
            <a:solidFill>
              <a:srgbClr val="C4C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5" name="Freeform 20">
              <a:extLst>
                <a:ext uri="{FF2B5EF4-FFF2-40B4-BE49-F238E27FC236}">
                  <a16:creationId xmlns="" xmlns:a16="http://schemas.microsoft.com/office/drawing/2014/main" id="{3AA9633E-7139-4C56-8A41-3EF65253ACE2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" y="1474"/>
              <a:ext cx="242" cy="49"/>
            </a:xfrm>
            <a:custGeom>
              <a:avLst/>
              <a:gdLst>
                <a:gd name="T0" fmla="*/ 227 w 251"/>
                <a:gd name="T1" fmla="*/ 0 h 51"/>
                <a:gd name="T2" fmla="*/ 24 w 251"/>
                <a:gd name="T3" fmla="*/ 0 h 51"/>
                <a:gd name="T4" fmla="*/ 0 w 251"/>
                <a:gd name="T5" fmla="*/ 24 h 51"/>
                <a:gd name="T6" fmla="*/ 0 w 251"/>
                <a:gd name="T7" fmla="*/ 27 h 51"/>
                <a:gd name="T8" fmla="*/ 24 w 251"/>
                <a:gd name="T9" fmla="*/ 51 h 51"/>
                <a:gd name="T10" fmla="*/ 227 w 251"/>
                <a:gd name="T11" fmla="*/ 51 h 51"/>
                <a:gd name="T12" fmla="*/ 251 w 251"/>
                <a:gd name="T13" fmla="*/ 27 h 51"/>
                <a:gd name="T14" fmla="*/ 251 w 251"/>
                <a:gd name="T15" fmla="*/ 24 h 51"/>
                <a:gd name="T16" fmla="*/ 227 w 251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1" h="51">
                  <a:moveTo>
                    <a:pt x="227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41"/>
                    <a:pt x="11" y="51"/>
                    <a:pt x="24" y="51"/>
                  </a:cubicBezTo>
                  <a:cubicBezTo>
                    <a:pt x="227" y="51"/>
                    <a:pt x="227" y="51"/>
                    <a:pt x="227" y="51"/>
                  </a:cubicBezTo>
                  <a:cubicBezTo>
                    <a:pt x="240" y="51"/>
                    <a:pt x="251" y="41"/>
                    <a:pt x="251" y="27"/>
                  </a:cubicBezTo>
                  <a:cubicBezTo>
                    <a:pt x="251" y="24"/>
                    <a:pt x="251" y="24"/>
                    <a:pt x="251" y="24"/>
                  </a:cubicBezTo>
                  <a:cubicBezTo>
                    <a:pt x="251" y="11"/>
                    <a:pt x="240" y="0"/>
                    <a:pt x="227" y="0"/>
                  </a:cubicBezTo>
                </a:path>
              </a:pathLst>
            </a:custGeom>
            <a:solidFill>
              <a:srgbClr val="EAECEF">
                <a:alpha val="6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6" name="Freeform 21">
              <a:extLst>
                <a:ext uri="{FF2B5EF4-FFF2-40B4-BE49-F238E27FC236}">
                  <a16:creationId xmlns="" xmlns:a16="http://schemas.microsoft.com/office/drawing/2014/main" id="{4F02D331-FEEB-42DE-8D84-CF4DD863C92D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4" y="1474"/>
              <a:ext cx="241" cy="49"/>
            </a:xfrm>
            <a:custGeom>
              <a:avLst/>
              <a:gdLst>
                <a:gd name="T0" fmla="*/ 226 w 250"/>
                <a:gd name="T1" fmla="*/ 0 h 51"/>
                <a:gd name="T2" fmla="*/ 24 w 250"/>
                <a:gd name="T3" fmla="*/ 0 h 51"/>
                <a:gd name="T4" fmla="*/ 0 w 250"/>
                <a:gd name="T5" fmla="*/ 24 h 51"/>
                <a:gd name="T6" fmla="*/ 0 w 250"/>
                <a:gd name="T7" fmla="*/ 27 h 51"/>
                <a:gd name="T8" fmla="*/ 24 w 250"/>
                <a:gd name="T9" fmla="*/ 51 h 51"/>
                <a:gd name="T10" fmla="*/ 226 w 250"/>
                <a:gd name="T11" fmla="*/ 51 h 51"/>
                <a:gd name="T12" fmla="*/ 250 w 250"/>
                <a:gd name="T13" fmla="*/ 27 h 51"/>
                <a:gd name="T14" fmla="*/ 250 w 250"/>
                <a:gd name="T15" fmla="*/ 24 h 51"/>
                <a:gd name="T16" fmla="*/ 226 w 250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0" h="51">
                  <a:moveTo>
                    <a:pt x="226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0" y="0"/>
                    <a:pt x="0" y="11"/>
                    <a:pt x="0" y="2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41"/>
                    <a:pt x="10" y="51"/>
                    <a:pt x="24" y="51"/>
                  </a:cubicBezTo>
                  <a:cubicBezTo>
                    <a:pt x="226" y="51"/>
                    <a:pt x="226" y="51"/>
                    <a:pt x="226" y="51"/>
                  </a:cubicBezTo>
                  <a:cubicBezTo>
                    <a:pt x="239" y="51"/>
                    <a:pt x="250" y="41"/>
                    <a:pt x="250" y="27"/>
                  </a:cubicBezTo>
                  <a:cubicBezTo>
                    <a:pt x="250" y="24"/>
                    <a:pt x="250" y="24"/>
                    <a:pt x="250" y="24"/>
                  </a:cubicBezTo>
                  <a:cubicBezTo>
                    <a:pt x="250" y="11"/>
                    <a:pt x="239" y="0"/>
                    <a:pt x="226" y="0"/>
                  </a:cubicBezTo>
                </a:path>
              </a:pathLst>
            </a:custGeom>
            <a:solidFill>
              <a:srgbClr val="EAECEF">
                <a:alpha val="6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7" name="Freeform 22">
              <a:extLst>
                <a:ext uri="{FF2B5EF4-FFF2-40B4-BE49-F238E27FC236}">
                  <a16:creationId xmlns="" xmlns:a16="http://schemas.microsoft.com/office/drawing/2014/main" id="{20BB9D68-E92F-4F7B-9BE5-D372EEE33BD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2" y="1474"/>
              <a:ext cx="241" cy="49"/>
            </a:xfrm>
            <a:custGeom>
              <a:avLst/>
              <a:gdLst>
                <a:gd name="T0" fmla="*/ 226 w 250"/>
                <a:gd name="T1" fmla="*/ 0 h 51"/>
                <a:gd name="T2" fmla="*/ 24 w 250"/>
                <a:gd name="T3" fmla="*/ 0 h 51"/>
                <a:gd name="T4" fmla="*/ 0 w 250"/>
                <a:gd name="T5" fmla="*/ 24 h 51"/>
                <a:gd name="T6" fmla="*/ 0 w 250"/>
                <a:gd name="T7" fmla="*/ 27 h 51"/>
                <a:gd name="T8" fmla="*/ 24 w 250"/>
                <a:gd name="T9" fmla="*/ 51 h 51"/>
                <a:gd name="T10" fmla="*/ 226 w 250"/>
                <a:gd name="T11" fmla="*/ 51 h 51"/>
                <a:gd name="T12" fmla="*/ 250 w 250"/>
                <a:gd name="T13" fmla="*/ 27 h 51"/>
                <a:gd name="T14" fmla="*/ 250 w 250"/>
                <a:gd name="T15" fmla="*/ 24 h 51"/>
                <a:gd name="T16" fmla="*/ 226 w 250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0" h="51">
                  <a:moveTo>
                    <a:pt x="226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41"/>
                    <a:pt x="11" y="51"/>
                    <a:pt x="24" y="51"/>
                  </a:cubicBezTo>
                  <a:cubicBezTo>
                    <a:pt x="226" y="51"/>
                    <a:pt x="226" y="51"/>
                    <a:pt x="226" y="51"/>
                  </a:cubicBezTo>
                  <a:cubicBezTo>
                    <a:pt x="240" y="51"/>
                    <a:pt x="250" y="41"/>
                    <a:pt x="250" y="27"/>
                  </a:cubicBezTo>
                  <a:cubicBezTo>
                    <a:pt x="250" y="24"/>
                    <a:pt x="250" y="24"/>
                    <a:pt x="250" y="24"/>
                  </a:cubicBezTo>
                  <a:cubicBezTo>
                    <a:pt x="250" y="11"/>
                    <a:pt x="240" y="0"/>
                    <a:pt x="226" y="0"/>
                  </a:cubicBezTo>
                </a:path>
              </a:pathLst>
            </a:custGeom>
            <a:solidFill>
              <a:srgbClr val="EAECEF">
                <a:alpha val="6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8" name="Freeform 23">
              <a:extLst>
                <a:ext uri="{FF2B5EF4-FFF2-40B4-BE49-F238E27FC236}">
                  <a16:creationId xmlns="" xmlns:a16="http://schemas.microsoft.com/office/drawing/2014/main" id="{9442FBA8-0559-474B-813E-FFE85177BC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0" y="1474"/>
              <a:ext cx="241" cy="49"/>
            </a:xfrm>
            <a:custGeom>
              <a:avLst/>
              <a:gdLst>
                <a:gd name="T0" fmla="*/ 227 w 250"/>
                <a:gd name="T1" fmla="*/ 0 h 51"/>
                <a:gd name="T2" fmla="*/ 24 w 250"/>
                <a:gd name="T3" fmla="*/ 0 h 51"/>
                <a:gd name="T4" fmla="*/ 0 w 250"/>
                <a:gd name="T5" fmla="*/ 24 h 51"/>
                <a:gd name="T6" fmla="*/ 0 w 250"/>
                <a:gd name="T7" fmla="*/ 27 h 51"/>
                <a:gd name="T8" fmla="*/ 24 w 250"/>
                <a:gd name="T9" fmla="*/ 51 h 51"/>
                <a:gd name="T10" fmla="*/ 227 w 250"/>
                <a:gd name="T11" fmla="*/ 51 h 51"/>
                <a:gd name="T12" fmla="*/ 250 w 250"/>
                <a:gd name="T13" fmla="*/ 27 h 51"/>
                <a:gd name="T14" fmla="*/ 250 w 250"/>
                <a:gd name="T15" fmla="*/ 24 h 51"/>
                <a:gd name="T16" fmla="*/ 227 w 250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0" h="51">
                  <a:moveTo>
                    <a:pt x="227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41"/>
                    <a:pt x="11" y="51"/>
                    <a:pt x="24" y="51"/>
                  </a:cubicBezTo>
                  <a:cubicBezTo>
                    <a:pt x="227" y="51"/>
                    <a:pt x="227" y="51"/>
                    <a:pt x="227" y="51"/>
                  </a:cubicBezTo>
                  <a:cubicBezTo>
                    <a:pt x="240" y="51"/>
                    <a:pt x="250" y="41"/>
                    <a:pt x="250" y="27"/>
                  </a:cubicBezTo>
                  <a:cubicBezTo>
                    <a:pt x="250" y="24"/>
                    <a:pt x="250" y="24"/>
                    <a:pt x="250" y="24"/>
                  </a:cubicBezTo>
                  <a:cubicBezTo>
                    <a:pt x="250" y="11"/>
                    <a:pt x="240" y="0"/>
                    <a:pt x="227" y="0"/>
                  </a:cubicBezTo>
                </a:path>
              </a:pathLst>
            </a:custGeom>
            <a:solidFill>
              <a:srgbClr val="EAECEF">
                <a:alpha val="6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258" name="组合 257">
            <a:extLst>
              <a:ext uri="{FF2B5EF4-FFF2-40B4-BE49-F238E27FC236}">
                <a16:creationId xmlns="" xmlns:a16="http://schemas.microsoft.com/office/drawing/2014/main" id="{12F3709B-7144-4A35-8495-F9DC9A56CCA9}"/>
              </a:ext>
            </a:extLst>
          </p:cNvPr>
          <p:cNvGrpSpPr/>
          <p:nvPr/>
        </p:nvGrpSpPr>
        <p:grpSpPr>
          <a:xfrm>
            <a:off x="9116938" y="2901309"/>
            <a:ext cx="1925728" cy="945441"/>
            <a:chOff x="2500753" y="4459347"/>
            <a:chExt cx="1037259" cy="509245"/>
          </a:xfrm>
        </p:grpSpPr>
        <p:sp>
          <p:nvSpPr>
            <p:cNvPr id="269" name="圆角矩形 13">
              <a:extLst>
                <a:ext uri="{FF2B5EF4-FFF2-40B4-BE49-F238E27FC236}">
                  <a16:creationId xmlns="" xmlns:a16="http://schemas.microsoft.com/office/drawing/2014/main" id="{DFC50B86-7A86-40E2-89B7-607E5C30BCE1}"/>
                </a:ext>
              </a:extLst>
            </p:cNvPr>
            <p:cNvSpPr/>
            <p:nvPr/>
          </p:nvSpPr>
          <p:spPr>
            <a:xfrm>
              <a:off x="2858479" y="4607362"/>
              <a:ext cx="321807" cy="209620"/>
            </a:xfrm>
            <a:prstGeom prst="roundRect">
              <a:avLst>
                <a:gd name="adj" fmla="val 13146"/>
              </a:avLst>
            </a:prstGeom>
            <a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175">
              <a:noFill/>
              <a:prstDash val="solid"/>
              <a:miter lim="800000"/>
              <a:headEnd/>
              <a:tailEnd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rtlCol="0" anchor="ctr"/>
            <a:lstStyle/>
            <a:p>
              <a:pPr defTabSz="914377"/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</a:endParaRPr>
            </a:p>
          </p:txBody>
        </p:sp>
        <p:sp>
          <p:nvSpPr>
            <p:cNvPr id="270" name="圆角矩形 13">
              <a:extLst>
                <a:ext uri="{FF2B5EF4-FFF2-40B4-BE49-F238E27FC236}">
                  <a16:creationId xmlns="" xmlns:a16="http://schemas.microsoft.com/office/drawing/2014/main" id="{EFE5C7B6-B4C5-40D3-AF95-621D61C9E20C}"/>
                </a:ext>
              </a:extLst>
            </p:cNvPr>
            <p:cNvSpPr/>
            <p:nvPr/>
          </p:nvSpPr>
          <p:spPr>
            <a:xfrm>
              <a:off x="2500753" y="4459347"/>
              <a:ext cx="1037259" cy="90268"/>
            </a:xfrm>
            <a:prstGeom prst="roundRect">
              <a:avLst>
                <a:gd name="adj" fmla="val 13146"/>
              </a:avLst>
            </a:prstGeom>
            <a:solidFill>
              <a:srgbClr val="867D98">
                <a:lumMod val="20000"/>
                <a:lumOff val="80000"/>
              </a:srgbClr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271" name="圆角矩形 13">
              <a:extLst>
                <a:ext uri="{FF2B5EF4-FFF2-40B4-BE49-F238E27FC236}">
                  <a16:creationId xmlns="" xmlns:a16="http://schemas.microsoft.com/office/drawing/2014/main" id="{9BED3B69-FFEE-4099-AD37-7E491CABCF9A}"/>
                </a:ext>
              </a:extLst>
            </p:cNvPr>
            <p:cNvSpPr/>
            <p:nvPr/>
          </p:nvSpPr>
          <p:spPr>
            <a:xfrm>
              <a:off x="2500753" y="4874729"/>
              <a:ext cx="1037259" cy="93863"/>
            </a:xfrm>
            <a:prstGeom prst="roundRect">
              <a:avLst>
                <a:gd name="adj" fmla="val 13146"/>
              </a:avLst>
            </a:prstGeom>
            <a:solidFill>
              <a:srgbClr val="867D98">
                <a:lumMod val="20000"/>
                <a:lumOff val="80000"/>
              </a:srgbClr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272" name="圆角矩形 13">
              <a:extLst>
                <a:ext uri="{FF2B5EF4-FFF2-40B4-BE49-F238E27FC236}">
                  <a16:creationId xmlns="" xmlns:a16="http://schemas.microsoft.com/office/drawing/2014/main" id="{20628E42-2348-4C5A-8F7F-2916329DD59D}"/>
                </a:ext>
              </a:extLst>
            </p:cNvPr>
            <p:cNvSpPr/>
            <p:nvPr/>
          </p:nvSpPr>
          <p:spPr>
            <a:xfrm flipV="1">
              <a:off x="2510491" y="4628992"/>
              <a:ext cx="161439" cy="27136"/>
            </a:xfrm>
            <a:prstGeom prst="roundRect">
              <a:avLst>
                <a:gd name="adj" fmla="val 13146"/>
              </a:avLst>
            </a:prstGeom>
            <a:solidFill>
              <a:srgbClr val="867D98">
                <a:lumMod val="20000"/>
                <a:lumOff val="80000"/>
              </a:srgbClr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273" name="圆角矩形 13">
              <a:extLst>
                <a:ext uri="{FF2B5EF4-FFF2-40B4-BE49-F238E27FC236}">
                  <a16:creationId xmlns="" xmlns:a16="http://schemas.microsoft.com/office/drawing/2014/main" id="{AB519081-8A1A-46F4-AC11-1210196C787F}"/>
                </a:ext>
              </a:extLst>
            </p:cNvPr>
            <p:cNvSpPr/>
            <p:nvPr/>
          </p:nvSpPr>
          <p:spPr>
            <a:xfrm flipV="1">
              <a:off x="2510490" y="4677599"/>
              <a:ext cx="249933" cy="27136"/>
            </a:xfrm>
            <a:prstGeom prst="roundRect">
              <a:avLst>
                <a:gd name="adj" fmla="val 13146"/>
              </a:avLst>
            </a:prstGeom>
            <a:solidFill>
              <a:srgbClr val="867D98">
                <a:lumMod val="20000"/>
                <a:lumOff val="80000"/>
              </a:srgbClr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274" name="圆角矩形 13">
              <a:extLst>
                <a:ext uri="{FF2B5EF4-FFF2-40B4-BE49-F238E27FC236}">
                  <a16:creationId xmlns="" xmlns:a16="http://schemas.microsoft.com/office/drawing/2014/main" id="{DF1F84DA-2293-4CD3-872B-5672F6A8B96E}"/>
                </a:ext>
              </a:extLst>
            </p:cNvPr>
            <p:cNvSpPr/>
            <p:nvPr/>
          </p:nvSpPr>
          <p:spPr>
            <a:xfrm flipV="1">
              <a:off x="2510491" y="4729262"/>
              <a:ext cx="210364" cy="27136"/>
            </a:xfrm>
            <a:prstGeom prst="roundRect">
              <a:avLst>
                <a:gd name="adj" fmla="val 13146"/>
              </a:avLst>
            </a:prstGeom>
            <a:solidFill>
              <a:srgbClr val="867D98">
                <a:lumMod val="20000"/>
                <a:lumOff val="80000"/>
              </a:srgbClr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275" name="圆角矩形 13">
              <a:extLst>
                <a:ext uri="{FF2B5EF4-FFF2-40B4-BE49-F238E27FC236}">
                  <a16:creationId xmlns="" xmlns:a16="http://schemas.microsoft.com/office/drawing/2014/main" id="{653894EC-0520-4549-928F-FCB3D7C85927}"/>
                </a:ext>
              </a:extLst>
            </p:cNvPr>
            <p:cNvSpPr/>
            <p:nvPr/>
          </p:nvSpPr>
          <p:spPr>
            <a:xfrm flipV="1">
              <a:off x="2507377" y="4781554"/>
              <a:ext cx="166303" cy="27136"/>
            </a:xfrm>
            <a:prstGeom prst="roundRect">
              <a:avLst>
                <a:gd name="adj" fmla="val 13146"/>
              </a:avLst>
            </a:prstGeom>
            <a:solidFill>
              <a:srgbClr val="867D98">
                <a:lumMod val="20000"/>
                <a:lumOff val="80000"/>
              </a:srgbClr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276" name="圆角矩形 13">
              <a:extLst>
                <a:ext uri="{FF2B5EF4-FFF2-40B4-BE49-F238E27FC236}">
                  <a16:creationId xmlns="" xmlns:a16="http://schemas.microsoft.com/office/drawing/2014/main" id="{9272F1A9-D4FD-4426-AD24-92E4FAF0AFC5}"/>
                </a:ext>
              </a:extLst>
            </p:cNvPr>
            <p:cNvSpPr/>
            <p:nvPr/>
          </p:nvSpPr>
          <p:spPr>
            <a:xfrm flipV="1">
              <a:off x="3272597" y="4628992"/>
              <a:ext cx="161439" cy="27136"/>
            </a:xfrm>
            <a:prstGeom prst="roundRect">
              <a:avLst>
                <a:gd name="adj" fmla="val 13146"/>
              </a:avLst>
            </a:prstGeom>
            <a:solidFill>
              <a:srgbClr val="867D98">
                <a:lumMod val="20000"/>
                <a:lumOff val="80000"/>
              </a:srgbClr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277" name="圆角矩形 13">
              <a:extLst>
                <a:ext uri="{FF2B5EF4-FFF2-40B4-BE49-F238E27FC236}">
                  <a16:creationId xmlns="" xmlns:a16="http://schemas.microsoft.com/office/drawing/2014/main" id="{1FAEA06F-DE0C-4186-974C-3C476B64E534}"/>
                </a:ext>
              </a:extLst>
            </p:cNvPr>
            <p:cNvSpPr/>
            <p:nvPr/>
          </p:nvSpPr>
          <p:spPr>
            <a:xfrm flipV="1">
              <a:off x="3272596" y="4677599"/>
              <a:ext cx="249933" cy="27136"/>
            </a:xfrm>
            <a:prstGeom prst="roundRect">
              <a:avLst>
                <a:gd name="adj" fmla="val 13146"/>
              </a:avLst>
            </a:prstGeom>
            <a:solidFill>
              <a:srgbClr val="867D98">
                <a:lumMod val="20000"/>
                <a:lumOff val="80000"/>
              </a:srgbClr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278" name="圆角矩形 13">
              <a:extLst>
                <a:ext uri="{FF2B5EF4-FFF2-40B4-BE49-F238E27FC236}">
                  <a16:creationId xmlns="" xmlns:a16="http://schemas.microsoft.com/office/drawing/2014/main" id="{3616EAA9-E3A1-4402-9609-0D6DB16CD471}"/>
                </a:ext>
              </a:extLst>
            </p:cNvPr>
            <p:cNvSpPr/>
            <p:nvPr/>
          </p:nvSpPr>
          <p:spPr>
            <a:xfrm flipV="1">
              <a:off x="3272597" y="4729262"/>
              <a:ext cx="210364" cy="27136"/>
            </a:xfrm>
            <a:prstGeom prst="roundRect">
              <a:avLst>
                <a:gd name="adj" fmla="val 13146"/>
              </a:avLst>
            </a:prstGeom>
            <a:solidFill>
              <a:srgbClr val="867D98">
                <a:lumMod val="20000"/>
                <a:lumOff val="80000"/>
              </a:srgbClr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279" name="圆角矩形 13">
              <a:extLst>
                <a:ext uri="{FF2B5EF4-FFF2-40B4-BE49-F238E27FC236}">
                  <a16:creationId xmlns="" xmlns:a16="http://schemas.microsoft.com/office/drawing/2014/main" id="{52CDB398-4ACB-42F4-962C-1AA5DD4A91A7}"/>
                </a:ext>
              </a:extLst>
            </p:cNvPr>
            <p:cNvSpPr/>
            <p:nvPr/>
          </p:nvSpPr>
          <p:spPr>
            <a:xfrm flipV="1">
              <a:off x="3269483" y="4781554"/>
              <a:ext cx="166303" cy="27136"/>
            </a:xfrm>
            <a:prstGeom prst="roundRect">
              <a:avLst>
                <a:gd name="adj" fmla="val 13146"/>
              </a:avLst>
            </a:prstGeom>
            <a:solidFill>
              <a:srgbClr val="867D98">
                <a:lumMod val="20000"/>
                <a:lumOff val="80000"/>
              </a:srgbClr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914377">
                <a:defRPr/>
              </a:pPr>
              <a:endParaRPr lang="zh-CN" altLang="en-US" kern="0" dirty="0">
                <a:solidFill>
                  <a:srgbClr val="44546A">
                    <a:lumMod val="60000"/>
                    <a:lumOff val="40000"/>
                  </a:srgbClr>
                </a:solidFill>
                <a:latin typeface="Arial"/>
                <a:ea typeface="微软雅黑"/>
              </a:endParaRPr>
            </a:p>
          </p:txBody>
        </p:sp>
      </p:grpSp>
      <p:sp>
        <p:nvSpPr>
          <p:cNvPr id="299" name="矩形: 圆角 222">
            <a:extLst>
              <a:ext uri="{FF2B5EF4-FFF2-40B4-BE49-F238E27FC236}">
                <a16:creationId xmlns="" xmlns:a16="http://schemas.microsoft.com/office/drawing/2014/main" id="{0A12A380-0BE1-43C8-A4C8-77A088F1AFCB}"/>
              </a:ext>
            </a:extLst>
          </p:cNvPr>
          <p:cNvSpPr/>
          <p:nvPr/>
        </p:nvSpPr>
        <p:spPr>
          <a:xfrm>
            <a:off x="6107764" y="2831615"/>
            <a:ext cx="1245546" cy="770746"/>
          </a:xfrm>
          <a:prstGeom prst="roundRect">
            <a:avLst>
              <a:gd name="adj" fmla="val 0"/>
            </a:avLst>
          </a:prstGeom>
          <a:noFill/>
          <a:ln w="28575" cap="flat" cmpd="sng" algn="ctr">
            <a:solidFill>
              <a:srgbClr val="CC4A4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67050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95323" y="4046"/>
            <a:ext cx="10825164" cy="1013353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332"/>
            <a:r>
              <a:rPr lang="zh-CN" altLang="en-US" sz="2800" b="1" dirty="0"/>
              <a:t>更改图示中的插图  </a:t>
            </a:r>
            <a:r>
              <a:rPr lang="en-US" altLang="zh-CN" sz="2800" b="1" dirty="0"/>
              <a:t>Replace Vectors</a:t>
            </a:r>
            <a:endParaRPr lang="zh-CN" altLang="en-US" sz="2800" b="1" dirty="0"/>
          </a:p>
        </p:txBody>
      </p:sp>
      <p:sp>
        <p:nvSpPr>
          <p:cNvPr id="351" name="文本框 350"/>
          <p:cNvSpPr txBox="1"/>
          <p:nvPr/>
        </p:nvSpPr>
        <p:spPr>
          <a:xfrm>
            <a:off x="959849" y="4667862"/>
            <a:ext cx="3089340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000" dirty="0"/>
              <a:t>解除组合，选中图示中的插图</a:t>
            </a:r>
            <a:endParaRPr lang="en-US" altLang="zh-CN" sz="1000" dirty="0"/>
          </a:p>
          <a:p>
            <a:r>
              <a:rPr lang="en-US" altLang="zh-CN" sz="1000" dirty="0"/>
              <a:t>Ungroup the elements in the diagram and select the vector that need to be replaced</a:t>
            </a:r>
            <a:endParaRPr lang="zh-CN" altLang="en-US" sz="1000" dirty="0"/>
          </a:p>
        </p:txBody>
      </p:sp>
      <p:sp>
        <p:nvSpPr>
          <p:cNvPr id="350" name="椭圆 349"/>
          <p:cNvSpPr/>
          <p:nvPr/>
        </p:nvSpPr>
        <p:spPr>
          <a:xfrm>
            <a:off x="673100" y="4820817"/>
            <a:ext cx="246501" cy="24650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1</a:t>
            </a:r>
            <a:endParaRPr lang="zh-CN" altLang="en-US" sz="1400" dirty="0"/>
          </a:p>
        </p:txBody>
      </p:sp>
      <p:sp>
        <p:nvSpPr>
          <p:cNvPr id="530" name="矩形 529">
            <a:extLst>
              <a:ext uri="{FF2B5EF4-FFF2-40B4-BE49-F238E27FC236}">
                <a16:creationId xmlns="" xmlns:a16="http://schemas.microsoft.com/office/drawing/2014/main" id="{D544CC29-B618-4FEC-9019-507758A2C346}"/>
              </a:ext>
            </a:extLst>
          </p:cNvPr>
          <p:cNvSpPr/>
          <p:nvPr/>
        </p:nvSpPr>
        <p:spPr>
          <a:xfrm>
            <a:off x="4745932" y="2018794"/>
            <a:ext cx="2700136" cy="2783090"/>
          </a:xfrm>
          <a:prstGeom prst="rect">
            <a:avLst/>
          </a:prstGeom>
          <a:solidFill>
            <a:schemeClr val="bg1"/>
          </a:solidFill>
          <a:ln w="12700" cap="flat" cmpd="sng" algn="ctr">
            <a:gradFill flip="none" rotWithShape="1">
              <a:gsLst>
                <a:gs pos="0">
                  <a:schemeClr val="accent1">
                    <a:lumMod val="0"/>
                    <a:lumOff val="100000"/>
                    <a:alpha val="0"/>
                  </a:schemeClr>
                </a:gs>
                <a:gs pos="51000">
                  <a:srgbClr val="CC4B4A"/>
                </a:gs>
              </a:gsLst>
              <a:lin ang="16200000" scaled="1"/>
              <a:tileRect/>
            </a:gra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7">
              <a:defRPr/>
            </a:pPr>
            <a:endParaRPr lang="zh-CN" altLang="en-US" kern="0">
              <a:solidFill>
                <a:srgbClr val="FFFFFF"/>
              </a:solidFill>
              <a:latin typeface="Arial"/>
              <a:ea typeface="微软雅黑"/>
            </a:endParaRPr>
          </a:p>
        </p:txBody>
      </p:sp>
      <p:sp>
        <p:nvSpPr>
          <p:cNvPr id="531" name="矩形 530">
            <a:extLst>
              <a:ext uri="{FF2B5EF4-FFF2-40B4-BE49-F238E27FC236}">
                <a16:creationId xmlns="" xmlns:a16="http://schemas.microsoft.com/office/drawing/2014/main" id="{6981A32D-467A-4673-AE41-0197613DA6E5}"/>
              </a:ext>
            </a:extLst>
          </p:cNvPr>
          <p:cNvSpPr/>
          <p:nvPr/>
        </p:nvSpPr>
        <p:spPr>
          <a:xfrm>
            <a:off x="4745932" y="2018794"/>
            <a:ext cx="2700136" cy="202647"/>
          </a:xfrm>
          <a:prstGeom prst="rect">
            <a:avLst/>
          </a:prstGeom>
          <a:solidFill>
            <a:srgbClr val="CE4C4B"/>
          </a:solidFill>
          <a:ln w="12700" cap="flat" cmpd="sng" algn="ctr">
            <a:solidFill>
              <a:srgbClr val="CE4C4B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7">
              <a:defRPr/>
            </a:pPr>
            <a:r>
              <a:rPr lang="zh-CN" altLang="en-US" sz="1000" kern="0" dirty="0">
                <a:solidFill>
                  <a:srgbClr val="FFFFFF"/>
                </a:solidFill>
                <a:latin typeface="Arial"/>
                <a:ea typeface="微软雅黑"/>
              </a:rPr>
              <a:t>插图库 </a:t>
            </a:r>
            <a:r>
              <a:rPr lang="en-US" altLang="zh-CN" sz="1000" kern="0" dirty="0">
                <a:solidFill>
                  <a:srgbClr val="FFFFFF"/>
                </a:solidFill>
                <a:latin typeface="Arial"/>
                <a:ea typeface="微软雅黑"/>
              </a:rPr>
              <a:t>/ Vector Library</a:t>
            </a:r>
            <a:endParaRPr lang="zh-CN" altLang="en-US" sz="1000" kern="0" dirty="0">
              <a:solidFill>
                <a:srgbClr val="FFFFFF"/>
              </a:solidFill>
              <a:latin typeface="Arial"/>
              <a:ea typeface="微软雅黑"/>
            </a:endParaRPr>
          </a:p>
        </p:txBody>
      </p:sp>
      <p:sp>
        <p:nvSpPr>
          <p:cNvPr id="533" name="乘号 532">
            <a:extLst>
              <a:ext uri="{FF2B5EF4-FFF2-40B4-BE49-F238E27FC236}">
                <a16:creationId xmlns="" xmlns:a16="http://schemas.microsoft.com/office/drawing/2014/main" id="{2DAEDA58-EF2A-40FF-A29F-F6B53347C5CF}"/>
              </a:ext>
            </a:extLst>
          </p:cNvPr>
          <p:cNvSpPr/>
          <p:nvPr/>
        </p:nvSpPr>
        <p:spPr>
          <a:xfrm>
            <a:off x="7275789" y="2051656"/>
            <a:ext cx="136922" cy="136922"/>
          </a:xfrm>
          <a:prstGeom prst="mathMultiply">
            <a:avLst>
              <a:gd name="adj1" fmla="val 13304"/>
            </a:avLst>
          </a:prstGeom>
          <a:solidFill>
            <a:srgbClr val="CE4C4B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377">
              <a:defRPr/>
            </a:pPr>
            <a:endParaRPr lang="zh-CN" altLang="en-US" kern="0">
              <a:solidFill>
                <a:srgbClr val="FFFFFF"/>
              </a:solidFill>
              <a:latin typeface="Arial"/>
              <a:ea typeface="微软雅黑"/>
            </a:endParaRPr>
          </a:p>
        </p:txBody>
      </p:sp>
      <p:sp>
        <p:nvSpPr>
          <p:cNvPr id="534" name="push-pin-pointing-down_8930">
            <a:extLst>
              <a:ext uri="{FF2B5EF4-FFF2-40B4-BE49-F238E27FC236}">
                <a16:creationId xmlns="" xmlns:a16="http://schemas.microsoft.com/office/drawing/2014/main" id="{613F05E8-ABBF-4CDF-9AF2-BC93E58A0FF2}"/>
              </a:ext>
            </a:extLst>
          </p:cNvPr>
          <p:cNvSpPr>
            <a:spLocks noChangeAspect="1"/>
          </p:cNvSpPr>
          <p:nvPr/>
        </p:nvSpPr>
        <p:spPr bwMode="auto">
          <a:xfrm>
            <a:off x="7071719" y="2066769"/>
            <a:ext cx="105878" cy="105381"/>
          </a:xfrm>
          <a:prstGeom prst="ellipse">
            <a:avLst/>
          </a:prstGeom>
          <a:noFill/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377">
              <a:defRPr/>
            </a:pPr>
            <a:r>
              <a:rPr lang="en-US" altLang="zh-CN" sz="1400" b="1" dirty="0">
                <a:solidFill>
                  <a:srgbClr val="CE4C4B">
                    <a:lumMod val="20000"/>
                    <a:lumOff val="80000"/>
                  </a:srgbClr>
                </a:solidFill>
                <a:latin typeface="Arial"/>
                <a:ea typeface="微软雅黑"/>
              </a:rPr>
              <a:t>?</a:t>
            </a:r>
            <a:endParaRPr lang="zh-CN" altLang="en-US" sz="1400" b="1" dirty="0">
              <a:solidFill>
                <a:srgbClr val="CE4C4B">
                  <a:lumMod val="20000"/>
                  <a:lumOff val="80000"/>
                </a:srgbClr>
              </a:solidFill>
              <a:latin typeface="Arial"/>
              <a:ea typeface="微软雅黑"/>
            </a:endParaRPr>
          </a:p>
        </p:txBody>
      </p:sp>
      <p:cxnSp>
        <p:nvCxnSpPr>
          <p:cNvPr id="535" name="直接连接符 534">
            <a:extLst>
              <a:ext uri="{FF2B5EF4-FFF2-40B4-BE49-F238E27FC236}">
                <a16:creationId xmlns="" xmlns:a16="http://schemas.microsoft.com/office/drawing/2014/main" id="{B965E895-3A05-439E-920E-0D00464467EB}"/>
              </a:ext>
            </a:extLst>
          </p:cNvPr>
          <p:cNvCxnSpPr>
            <a:cxnSpLocks/>
          </p:cNvCxnSpPr>
          <p:nvPr/>
        </p:nvCxnSpPr>
        <p:spPr>
          <a:xfrm>
            <a:off x="7231993" y="2072052"/>
            <a:ext cx="0" cy="100097"/>
          </a:xfrm>
          <a:prstGeom prst="line">
            <a:avLst/>
          </a:prstGeom>
          <a:noFill/>
          <a:ln w="6350" cap="flat" cmpd="sng" algn="ctr">
            <a:solidFill>
              <a:srgbClr val="CE4C4B">
                <a:lumMod val="60000"/>
                <a:lumOff val="40000"/>
              </a:srgbClr>
            </a:solidFill>
            <a:prstDash val="solid"/>
            <a:miter lim="800000"/>
          </a:ln>
          <a:effectLst/>
        </p:spPr>
      </p:cxn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F11E68A0-3699-439D-A2B5-0F56A0C033AF}"/>
              </a:ext>
            </a:extLst>
          </p:cNvPr>
          <p:cNvGrpSpPr/>
          <p:nvPr/>
        </p:nvGrpSpPr>
        <p:grpSpPr>
          <a:xfrm>
            <a:off x="4838699" y="2321739"/>
            <a:ext cx="2521499" cy="393791"/>
            <a:chOff x="4807641" y="2321739"/>
            <a:chExt cx="2552558" cy="393791"/>
          </a:xfrm>
        </p:grpSpPr>
        <p:sp>
          <p:nvSpPr>
            <p:cNvPr id="532" name="矩形 531">
              <a:extLst>
                <a:ext uri="{FF2B5EF4-FFF2-40B4-BE49-F238E27FC236}">
                  <a16:creationId xmlns="" xmlns:a16="http://schemas.microsoft.com/office/drawing/2014/main" id="{B3571D0C-C65B-468E-B369-37EBD78D7853}"/>
                </a:ext>
              </a:extLst>
            </p:cNvPr>
            <p:cNvSpPr/>
            <p:nvPr/>
          </p:nvSpPr>
          <p:spPr>
            <a:xfrm>
              <a:off x="4809084" y="2321739"/>
              <a:ext cx="1666655" cy="165107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377">
                <a:defRPr/>
              </a:pPr>
              <a:endParaRPr lang="zh-CN" altLang="en-US" sz="900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536" name="矩形 535">
              <a:extLst>
                <a:ext uri="{FF2B5EF4-FFF2-40B4-BE49-F238E27FC236}">
                  <a16:creationId xmlns="" xmlns:a16="http://schemas.microsoft.com/office/drawing/2014/main" id="{34C6448E-F878-4415-95EB-A4E7C002AA70}"/>
                </a:ext>
              </a:extLst>
            </p:cNvPr>
            <p:cNvSpPr/>
            <p:nvPr/>
          </p:nvSpPr>
          <p:spPr>
            <a:xfrm>
              <a:off x="4807641" y="2550423"/>
              <a:ext cx="750394" cy="165107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900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537" name="矩形 536">
              <a:extLst>
                <a:ext uri="{FF2B5EF4-FFF2-40B4-BE49-F238E27FC236}">
                  <a16:creationId xmlns="" xmlns:a16="http://schemas.microsoft.com/office/drawing/2014/main" id="{954E08D0-3B42-4331-8B25-B5CD95D0EF30}"/>
                </a:ext>
              </a:extLst>
            </p:cNvPr>
            <p:cNvSpPr/>
            <p:nvPr/>
          </p:nvSpPr>
          <p:spPr>
            <a:xfrm>
              <a:off x="6643166" y="2323967"/>
              <a:ext cx="717032" cy="165107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377">
                <a:defRPr/>
              </a:pPr>
              <a:endParaRPr lang="zh-CN" altLang="en-US" sz="900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538" name="矩形 537">
              <a:extLst>
                <a:ext uri="{FF2B5EF4-FFF2-40B4-BE49-F238E27FC236}">
                  <a16:creationId xmlns="" xmlns:a16="http://schemas.microsoft.com/office/drawing/2014/main" id="{0AB04C5E-5920-4F66-B57B-BDF87B47DF29}"/>
                </a:ext>
              </a:extLst>
            </p:cNvPr>
            <p:cNvSpPr/>
            <p:nvPr/>
          </p:nvSpPr>
          <p:spPr>
            <a:xfrm>
              <a:off x="5725404" y="2550423"/>
              <a:ext cx="750394" cy="165107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900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微软雅黑"/>
              </a:endParaRPr>
            </a:p>
          </p:txBody>
        </p:sp>
        <p:sp>
          <p:nvSpPr>
            <p:cNvPr id="539" name="矩形 538">
              <a:extLst>
                <a:ext uri="{FF2B5EF4-FFF2-40B4-BE49-F238E27FC236}">
                  <a16:creationId xmlns="" xmlns:a16="http://schemas.microsoft.com/office/drawing/2014/main" id="{C20F0B39-78DD-4F4D-98AE-AF0E2488ED5C}"/>
                </a:ext>
              </a:extLst>
            </p:cNvPr>
            <p:cNvSpPr/>
            <p:nvPr/>
          </p:nvSpPr>
          <p:spPr>
            <a:xfrm>
              <a:off x="6643167" y="2550423"/>
              <a:ext cx="717032" cy="165107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900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微软雅黑"/>
              </a:endParaRPr>
            </a:p>
          </p:txBody>
        </p:sp>
      </p:grpSp>
      <p:sp>
        <p:nvSpPr>
          <p:cNvPr id="17" name="箭头: 右 16">
            <a:extLst>
              <a:ext uri="{FF2B5EF4-FFF2-40B4-BE49-F238E27FC236}">
                <a16:creationId xmlns="" xmlns:a16="http://schemas.microsoft.com/office/drawing/2014/main" id="{C18997BC-8A46-4480-BDE2-8A42CE9D6E96}"/>
              </a:ext>
            </a:extLst>
          </p:cNvPr>
          <p:cNvSpPr/>
          <p:nvPr/>
        </p:nvSpPr>
        <p:spPr>
          <a:xfrm>
            <a:off x="4337497" y="3210631"/>
            <a:ext cx="145928" cy="155342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2" name="箭头: 右 611">
            <a:extLst>
              <a:ext uri="{FF2B5EF4-FFF2-40B4-BE49-F238E27FC236}">
                <a16:creationId xmlns="" xmlns:a16="http://schemas.microsoft.com/office/drawing/2014/main" id="{80BFC189-8365-4FF6-91BD-F51DDDDCF48C}"/>
              </a:ext>
            </a:extLst>
          </p:cNvPr>
          <p:cNvSpPr/>
          <p:nvPr/>
        </p:nvSpPr>
        <p:spPr>
          <a:xfrm>
            <a:off x="7704524" y="3210631"/>
            <a:ext cx="145928" cy="155342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3" name="文本框 612">
            <a:extLst>
              <a:ext uri="{FF2B5EF4-FFF2-40B4-BE49-F238E27FC236}">
                <a16:creationId xmlns="" xmlns:a16="http://schemas.microsoft.com/office/drawing/2014/main" id="{8AD2200D-CA44-4767-84EF-C1856654B4FA}"/>
              </a:ext>
            </a:extLst>
          </p:cNvPr>
          <p:cNvSpPr txBox="1"/>
          <p:nvPr/>
        </p:nvSpPr>
        <p:spPr>
          <a:xfrm>
            <a:off x="5032681" y="4667862"/>
            <a:ext cx="2413387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000" dirty="0"/>
              <a:t>点击</a:t>
            </a:r>
            <a:r>
              <a:rPr lang="en-US" altLang="zh-CN" sz="1000" dirty="0"/>
              <a:t>iSlide 【</a:t>
            </a:r>
            <a:r>
              <a:rPr lang="zh-CN" altLang="en-US" sz="1000" dirty="0"/>
              <a:t>插图库</a:t>
            </a:r>
            <a:r>
              <a:rPr lang="en-US" altLang="zh-CN" sz="1000" dirty="0"/>
              <a:t>】</a:t>
            </a:r>
            <a:r>
              <a:rPr lang="zh-CN" altLang="en-US" sz="1000" dirty="0"/>
              <a:t>中的插图替换</a:t>
            </a:r>
            <a:endParaRPr lang="en-US" altLang="zh-CN" sz="1000" dirty="0"/>
          </a:p>
          <a:p>
            <a:r>
              <a:rPr lang="en-US" altLang="zh-CN" sz="1000" dirty="0"/>
              <a:t>Click the target vector in iSlide “Vector Library” to insert it into the diagram</a:t>
            </a:r>
            <a:endParaRPr lang="zh-CN" altLang="en-US" sz="1000" dirty="0"/>
          </a:p>
        </p:txBody>
      </p:sp>
      <p:sp>
        <p:nvSpPr>
          <p:cNvPr id="614" name="椭圆 613">
            <a:extLst>
              <a:ext uri="{FF2B5EF4-FFF2-40B4-BE49-F238E27FC236}">
                <a16:creationId xmlns="" xmlns:a16="http://schemas.microsoft.com/office/drawing/2014/main" id="{0EF98DBB-FD28-4F75-8C30-91D37F4F411F}"/>
              </a:ext>
            </a:extLst>
          </p:cNvPr>
          <p:cNvSpPr/>
          <p:nvPr/>
        </p:nvSpPr>
        <p:spPr>
          <a:xfrm>
            <a:off x="4745932" y="4820817"/>
            <a:ext cx="246501" cy="24650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2</a:t>
            </a:r>
            <a:endParaRPr lang="zh-CN" altLang="en-US" sz="1400" dirty="0"/>
          </a:p>
        </p:txBody>
      </p:sp>
      <p:sp>
        <p:nvSpPr>
          <p:cNvPr id="615" name="文本框 614">
            <a:extLst>
              <a:ext uri="{FF2B5EF4-FFF2-40B4-BE49-F238E27FC236}">
                <a16:creationId xmlns="" xmlns:a16="http://schemas.microsoft.com/office/drawing/2014/main" id="{EEB175D3-D48A-4111-896F-C8DF596AF06D}"/>
              </a:ext>
            </a:extLst>
          </p:cNvPr>
          <p:cNvSpPr txBox="1"/>
          <p:nvPr/>
        </p:nvSpPr>
        <p:spPr>
          <a:xfrm>
            <a:off x="8429560" y="4744806"/>
            <a:ext cx="308934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000" dirty="0"/>
              <a:t>替换成功</a:t>
            </a:r>
            <a:endParaRPr lang="en-US" altLang="zh-CN" sz="1000" dirty="0"/>
          </a:p>
          <a:p>
            <a:r>
              <a:rPr lang="en-US" altLang="zh-CN" sz="1000" dirty="0"/>
              <a:t>Done</a:t>
            </a:r>
            <a:endParaRPr lang="zh-CN" altLang="en-US" sz="1000" dirty="0"/>
          </a:p>
        </p:txBody>
      </p:sp>
      <p:sp>
        <p:nvSpPr>
          <p:cNvPr id="616" name="椭圆 615">
            <a:extLst>
              <a:ext uri="{FF2B5EF4-FFF2-40B4-BE49-F238E27FC236}">
                <a16:creationId xmlns="" xmlns:a16="http://schemas.microsoft.com/office/drawing/2014/main" id="{B2712F4C-9095-4058-8D4F-160AE7823303}"/>
              </a:ext>
            </a:extLst>
          </p:cNvPr>
          <p:cNvSpPr/>
          <p:nvPr/>
        </p:nvSpPr>
        <p:spPr>
          <a:xfrm>
            <a:off x="8142811" y="4820817"/>
            <a:ext cx="246501" cy="24650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3</a:t>
            </a:r>
            <a:endParaRPr lang="zh-CN" altLang="en-US" sz="1400" dirty="0"/>
          </a:p>
        </p:txBody>
      </p:sp>
      <p:sp>
        <p:nvSpPr>
          <p:cNvPr id="618" name="矩形 617">
            <a:extLst>
              <a:ext uri="{FF2B5EF4-FFF2-40B4-BE49-F238E27FC236}">
                <a16:creationId xmlns="" xmlns:a16="http://schemas.microsoft.com/office/drawing/2014/main" id="{4D01F01E-C352-49D4-BCC6-FBC90ECFD7D4}"/>
              </a:ext>
            </a:extLst>
          </p:cNvPr>
          <p:cNvSpPr/>
          <p:nvPr/>
        </p:nvSpPr>
        <p:spPr>
          <a:xfrm>
            <a:off x="9651125" y="128572"/>
            <a:ext cx="2540875" cy="771556"/>
          </a:xfrm>
          <a:prstGeom prst="rect">
            <a:avLst/>
          </a:prstGeom>
          <a:solidFill>
            <a:schemeClr val="tx1"/>
          </a:solidFill>
          <a:ln w="12700">
            <a:noFill/>
            <a:prstDash val="sysDash"/>
          </a:ln>
        </p:spPr>
        <p:txBody>
          <a:bodyPr wrap="square" lIns="91440" tIns="91440" rIns="91440" bIns="91440" rtlCol="0" anchor="ctr">
            <a:no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b="1" dirty="0">
                <a:solidFill>
                  <a:schemeClr val="bg1"/>
                </a:solidFill>
              </a:rPr>
              <a:t>Note:</a:t>
            </a:r>
          </a:p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</a:rPr>
              <a:t>本页为主题使用说明页，使用时请删除本页内容。</a:t>
            </a:r>
            <a:endParaRPr lang="en-US" altLang="zh-CN" sz="8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</a:rPr>
              <a:t>This is an instruction. Please delete this slide before use the template for presentation.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grpSp>
        <p:nvGrpSpPr>
          <p:cNvPr id="202" name="Group 4">
            <a:extLst>
              <a:ext uri="{FF2B5EF4-FFF2-40B4-BE49-F238E27FC236}">
                <a16:creationId xmlns="" xmlns:a16="http://schemas.microsoft.com/office/drawing/2014/main" id="{7BAB53CA-2CE6-4B21-AEC7-0A596E6B54A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73099" y="2009754"/>
            <a:ext cx="3385938" cy="2144224"/>
            <a:chOff x="442" y="1130"/>
            <a:chExt cx="4123" cy="2611"/>
          </a:xfrm>
        </p:grpSpPr>
        <p:sp>
          <p:nvSpPr>
            <p:cNvPr id="217" name="Freeform 5">
              <a:extLst>
                <a:ext uri="{FF2B5EF4-FFF2-40B4-BE49-F238E27FC236}">
                  <a16:creationId xmlns="" xmlns:a16="http://schemas.microsoft.com/office/drawing/2014/main" id="{663AB67E-B93F-4A9B-92EE-58D0E2D2BE3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" y="1141"/>
              <a:ext cx="4099" cy="258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18" name="Freeform 6">
              <a:extLst>
                <a:ext uri="{FF2B5EF4-FFF2-40B4-BE49-F238E27FC236}">
                  <a16:creationId xmlns="" xmlns:a16="http://schemas.microsoft.com/office/drawing/2014/main" id="{C64C7F5E-AB12-44B8-A2CA-2038D58AD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" y="1130"/>
              <a:ext cx="4123" cy="261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EAECE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19" name="Rectangle 7">
              <a:extLst>
                <a:ext uri="{FF2B5EF4-FFF2-40B4-BE49-F238E27FC236}">
                  <a16:creationId xmlns="" xmlns:a16="http://schemas.microsoft.com/office/drawing/2014/main" id="{220BD6B8-8427-4C26-A2B9-440CE442B1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397"/>
              <a:ext cx="3833" cy="309"/>
            </a:xfrm>
            <a:prstGeom prst="rect">
              <a:avLst/>
            </a:prstGeom>
            <a:solidFill>
              <a:srgbClr val="ED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0" name="Rectangle 8">
              <a:extLst>
                <a:ext uri="{FF2B5EF4-FFF2-40B4-BE49-F238E27FC236}">
                  <a16:creationId xmlns="" xmlns:a16="http://schemas.microsoft.com/office/drawing/2014/main" id="{8FA2B56D-8274-4816-B514-A733962325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397"/>
              <a:ext cx="3833" cy="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1" name="Rectangle 9">
              <a:extLst>
                <a:ext uri="{FF2B5EF4-FFF2-40B4-BE49-F238E27FC236}">
                  <a16:creationId xmlns="" xmlns:a16="http://schemas.microsoft.com/office/drawing/2014/main" id="{1487F237-5DF3-4A3C-8B5A-8ABDD7816A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397"/>
              <a:ext cx="3833" cy="180"/>
            </a:xfrm>
            <a:prstGeom prst="rect">
              <a:avLst/>
            </a:prstGeom>
            <a:solidFill>
              <a:srgbClr val="CC4A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2" name="Rectangle 10">
              <a:extLst>
                <a:ext uri="{FF2B5EF4-FFF2-40B4-BE49-F238E27FC236}">
                  <a16:creationId xmlns="" xmlns:a16="http://schemas.microsoft.com/office/drawing/2014/main" id="{2310BB76-95C6-4249-AED3-AE6203897E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397"/>
              <a:ext cx="3833" cy="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3" name="Rectangle 11">
              <a:extLst>
                <a:ext uri="{FF2B5EF4-FFF2-40B4-BE49-F238E27FC236}">
                  <a16:creationId xmlns="" xmlns:a16="http://schemas.microsoft.com/office/drawing/2014/main" id="{66FF99B7-8257-4C10-BB2B-14C796787D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907"/>
              <a:ext cx="666" cy="502"/>
            </a:xfrm>
            <a:prstGeom prst="rect">
              <a:avLst/>
            </a:prstGeom>
            <a:solidFill>
              <a:srgbClr val="F4F4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4" name="Rectangle 12">
              <a:extLst>
                <a:ext uri="{FF2B5EF4-FFF2-40B4-BE49-F238E27FC236}">
                  <a16:creationId xmlns="" xmlns:a16="http://schemas.microsoft.com/office/drawing/2014/main" id="{FE044FBD-1A1E-43DA-ADDB-A32A1701BD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2512"/>
              <a:ext cx="666" cy="502"/>
            </a:xfrm>
            <a:prstGeom prst="rect">
              <a:avLst/>
            </a:prstGeom>
            <a:solidFill>
              <a:srgbClr val="F4F4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5" name="Rectangle 13">
              <a:extLst>
                <a:ext uri="{FF2B5EF4-FFF2-40B4-BE49-F238E27FC236}">
                  <a16:creationId xmlns="" xmlns:a16="http://schemas.microsoft.com/office/drawing/2014/main" id="{59B8E2D7-56D0-4CDC-8012-FBCDEA8BDF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116"/>
              <a:ext cx="666" cy="503"/>
            </a:xfrm>
            <a:prstGeom prst="rect">
              <a:avLst/>
            </a:prstGeom>
            <a:solidFill>
              <a:srgbClr val="F4F4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6" name="Oval 14">
              <a:extLst>
                <a:ext uri="{FF2B5EF4-FFF2-40B4-BE49-F238E27FC236}">
                  <a16:creationId xmlns="" xmlns:a16="http://schemas.microsoft.com/office/drawing/2014/main" id="{194625DD-9908-4950-B5FE-F7742FCDE7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1" y="1268"/>
              <a:ext cx="62" cy="62"/>
            </a:xfrm>
            <a:prstGeom prst="ellipse">
              <a:avLst/>
            </a:prstGeom>
            <a:solidFill>
              <a:srgbClr val="ED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7" name="Oval 15">
              <a:extLst>
                <a:ext uri="{FF2B5EF4-FFF2-40B4-BE49-F238E27FC236}">
                  <a16:creationId xmlns="" xmlns:a16="http://schemas.microsoft.com/office/drawing/2014/main" id="{6D5D9AA3-4FFA-4288-9335-5DCA5945E1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0" y="1268"/>
              <a:ext cx="63" cy="62"/>
            </a:xfrm>
            <a:prstGeom prst="ellipse">
              <a:avLst/>
            </a:prstGeom>
            <a:solidFill>
              <a:srgbClr val="ED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8" name="Oval 16">
              <a:extLst>
                <a:ext uri="{FF2B5EF4-FFF2-40B4-BE49-F238E27FC236}">
                  <a16:creationId xmlns="" xmlns:a16="http://schemas.microsoft.com/office/drawing/2014/main" id="{E990C791-CEC5-49C1-B87F-9D5BCE7AB1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" y="1268"/>
              <a:ext cx="63" cy="62"/>
            </a:xfrm>
            <a:prstGeom prst="ellipse">
              <a:avLst/>
            </a:prstGeom>
            <a:solidFill>
              <a:srgbClr val="ED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9" name="Freeform 17">
              <a:extLst>
                <a:ext uri="{FF2B5EF4-FFF2-40B4-BE49-F238E27FC236}">
                  <a16:creationId xmlns="" xmlns:a16="http://schemas.microsoft.com/office/drawing/2014/main" id="{6B976D12-057F-4F8B-BE8A-C2BDD8F755D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28" y="1909"/>
              <a:ext cx="3001" cy="1721"/>
            </a:xfrm>
            <a:custGeom>
              <a:avLst/>
              <a:gdLst>
                <a:gd name="T0" fmla="*/ 81 w 3119"/>
                <a:gd name="T1" fmla="*/ 1764 h 1788"/>
                <a:gd name="T2" fmla="*/ 41 w 3119"/>
                <a:gd name="T3" fmla="*/ 1747 h 1788"/>
                <a:gd name="T4" fmla="*/ 24 w 3119"/>
                <a:gd name="T5" fmla="*/ 1706 h 1788"/>
                <a:gd name="T6" fmla="*/ 24 w 3119"/>
                <a:gd name="T7" fmla="*/ 81 h 1788"/>
                <a:gd name="T8" fmla="*/ 41 w 3119"/>
                <a:gd name="T9" fmla="*/ 41 h 1788"/>
                <a:gd name="T10" fmla="*/ 81 w 3119"/>
                <a:gd name="T11" fmla="*/ 24 h 1788"/>
                <a:gd name="T12" fmla="*/ 3037 w 3119"/>
                <a:gd name="T13" fmla="*/ 24 h 1788"/>
                <a:gd name="T14" fmla="*/ 3078 w 3119"/>
                <a:gd name="T15" fmla="*/ 41 h 1788"/>
                <a:gd name="T16" fmla="*/ 3095 w 3119"/>
                <a:gd name="T17" fmla="*/ 81 h 1788"/>
                <a:gd name="T18" fmla="*/ 3095 w 3119"/>
                <a:gd name="T19" fmla="*/ 1706 h 1788"/>
                <a:gd name="T20" fmla="*/ 3078 w 3119"/>
                <a:gd name="T21" fmla="*/ 1747 h 1788"/>
                <a:gd name="T22" fmla="*/ 3037 w 3119"/>
                <a:gd name="T23" fmla="*/ 1764 h 1788"/>
                <a:gd name="T24" fmla="*/ 3037 w 3119"/>
                <a:gd name="T25" fmla="*/ 1764 h 1788"/>
                <a:gd name="T26" fmla="*/ 81 w 3119"/>
                <a:gd name="T27" fmla="*/ 1764 h 1788"/>
                <a:gd name="T28" fmla="*/ 3037 w 3119"/>
                <a:gd name="T29" fmla="*/ 0 h 1788"/>
                <a:gd name="T30" fmla="*/ 3037 w 3119"/>
                <a:gd name="T31" fmla="*/ 0 h 1788"/>
                <a:gd name="T32" fmla="*/ 81 w 3119"/>
                <a:gd name="T33" fmla="*/ 0 h 1788"/>
                <a:gd name="T34" fmla="*/ 24 w 3119"/>
                <a:gd name="T35" fmla="*/ 24 h 1788"/>
                <a:gd name="T36" fmla="*/ 0 w 3119"/>
                <a:gd name="T37" fmla="*/ 81 h 1788"/>
                <a:gd name="T38" fmla="*/ 0 w 3119"/>
                <a:gd name="T39" fmla="*/ 1706 h 1788"/>
                <a:gd name="T40" fmla="*/ 24 w 3119"/>
                <a:gd name="T41" fmla="*/ 1764 h 1788"/>
                <a:gd name="T42" fmla="*/ 81 w 3119"/>
                <a:gd name="T43" fmla="*/ 1788 h 1788"/>
                <a:gd name="T44" fmla="*/ 81 w 3119"/>
                <a:gd name="T45" fmla="*/ 1788 h 1788"/>
                <a:gd name="T46" fmla="*/ 3037 w 3119"/>
                <a:gd name="T47" fmla="*/ 1788 h 1788"/>
                <a:gd name="T48" fmla="*/ 3095 w 3119"/>
                <a:gd name="T49" fmla="*/ 1764 h 1788"/>
                <a:gd name="T50" fmla="*/ 3119 w 3119"/>
                <a:gd name="T51" fmla="*/ 1706 h 1788"/>
                <a:gd name="T52" fmla="*/ 3119 w 3119"/>
                <a:gd name="T53" fmla="*/ 81 h 1788"/>
                <a:gd name="T54" fmla="*/ 3095 w 3119"/>
                <a:gd name="T55" fmla="*/ 24 h 1788"/>
                <a:gd name="T56" fmla="*/ 3037 w 3119"/>
                <a:gd name="T57" fmla="*/ 0 h 1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119" h="1788">
                  <a:moveTo>
                    <a:pt x="81" y="1764"/>
                  </a:moveTo>
                  <a:cubicBezTo>
                    <a:pt x="65" y="1764"/>
                    <a:pt x="51" y="1757"/>
                    <a:pt x="41" y="1747"/>
                  </a:cubicBezTo>
                  <a:cubicBezTo>
                    <a:pt x="30" y="1737"/>
                    <a:pt x="24" y="1722"/>
                    <a:pt x="24" y="1706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4" y="66"/>
                    <a:pt x="30" y="51"/>
                    <a:pt x="41" y="41"/>
                  </a:cubicBezTo>
                  <a:cubicBezTo>
                    <a:pt x="51" y="30"/>
                    <a:pt x="65" y="24"/>
                    <a:pt x="81" y="24"/>
                  </a:cubicBezTo>
                  <a:cubicBezTo>
                    <a:pt x="3037" y="24"/>
                    <a:pt x="3037" y="24"/>
                    <a:pt x="3037" y="24"/>
                  </a:cubicBezTo>
                  <a:cubicBezTo>
                    <a:pt x="3053" y="24"/>
                    <a:pt x="3068" y="30"/>
                    <a:pt x="3078" y="41"/>
                  </a:cubicBezTo>
                  <a:cubicBezTo>
                    <a:pt x="3089" y="51"/>
                    <a:pt x="3095" y="66"/>
                    <a:pt x="3095" y="81"/>
                  </a:cubicBezTo>
                  <a:cubicBezTo>
                    <a:pt x="3095" y="1706"/>
                    <a:pt x="3095" y="1706"/>
                    <a:pt x="3095" y="1706"/>
                  </a:cubicBezTo>
                  <a:cubicBezTo>
                    <a:pt x="3095" y="1722"/>
                    <a:pt x="3089" y="1737"/>
                    <a:pt x="3078" y="1747"/>
                  </a:cubicBezTo>
                  <a:cubicBezTo>
                    <a:pt x="3068" y="1757"/>
                    <a:pt x="3053" y="1764"/>
                    <a:pt x="3037" y="1764"/>
                  </a:cubicBezTo>
                  <a:cubicBezTo>
                    <a:pt x="3037" y="1764"/>
                    <a:pt x="3037" y="1764"/>
                    <a:pt x="3037" y="1764"/>
                  </a:cubicBezTo>
                  <a:cubicBezTo>
                    <a:pt x="81" y="1764"/>
                    <a:pt x="81" y="1764"/>
                    <a:pt x="81" y="1764"/>
                  </a:cubicBezTo>
                  <a:moveTo>
                    <a:pt x="3037" y="0"/>
                  </a:moveTo>
                  <a:cubicBezTo>
                    <a:pt x="3037" y="0"/>
                    <a:pt x="3037" y="0"/>
                    <a:pt x="3037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59" y="0"/>
                    <a:pt x="38" y="9"/>
                    <a:pt x="24" y="24"/>
                  </a:cubicBezTo>
                  <a:cubicBezTo>
                    <a:pt x="9" y="39"/>
                    <a:pt x="0" y="59"/>
                    <a:pt x="0" y="81"/>
                  </a:cubicBezTo>
                  <a:cubicBezTo>
                    <a:pt x="0" y="1706"/>
                    <a:pt x="0" y="1706"/>
                    <a:pt x="0" y="1706"/>
                  </a:cubicBezTo>
                  <a:cubicBezTo>
                    <a:pt x="0" y="1729"/>
                    <a:pt x="9" y="1749"/>
                    <a:pt x="24" y="1764"/>
                  </a:cubicBezTo>
                  <a:cubicBezTo>
                    <a:pt x="38" y="1779"/>
                    <a:pt x="59" y="1788"/>
                    <a:pt x="81" y="1788"/>
                  </a:cubicBezTo>
                  <a:cubicBezTo>
                    <a:pt x="81" y="1788"/>
                    <a:pt x="81" y="1788"/>
                    <a:pt x="81" y="1788"/>
                  </a:cubicBezTo>
                  <a:cubicBezTo>
                    <a:pt x="3037" y="1788"/>
                    <a:pt x="3037" y="1788"/>
                    <a:pt x="3037" y="1788"/>
                  </a:cubicBezTo>
                  <a:cubicBezTo>
                    <a:pt x="3060" y="1788"/>
                    <a:pt x="3080" y="1779"/>
                    <a:pt x="3095" y="1764"/>
                  </a:cubicBezTo>
                  <a:cubicBezTo>
                    <a:pt x="3110" y="1749"/>
                    <a:pt x="3119" y="1729"/>
                    <a:pt x="3119" y="1706"/>
                  </a:cubicBezTo>
                  <a:cubicBezTo>
                    <a:pt x="3119" y="81"/>
                    <a:pt x="3119" y="81"/>
                    <a:pt x="3119" y="81"/>
                  </a:cubicBezTo>
                  <a:cubicBezTo>
                    <a:pt x="3119" y="59"/>
                    <a:pt x="3110" y="39"/>
                    <a:pt x="3095" y="24"/>
                  </a:cubicBezTo>
                  <a:cubicBezTo>
                    <a:pt x="3080" y="9"/>
                    <a:pt x="3060" y="0"/>
                    <a:pt x="3037" y="0"/>
                  </a:cubicBezTo>
                </a:path>
              </a:pathLst>
            </a:custGeom>
            <a:solidFill>
              <a:srgbClr val="F6F7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0" name="Freeform 18">
              <a:extLst>
                <a:ext uri="{FF2B5EF4-FFF2-40B4-BE49-F238E27FC236}">
                  <a16:creationId xmlns="" xmlns:a16="http://schemas.microsoft.com/office/drawing/2014/main" id="{02B68954-1C30-4237-AFAE-42A4B34396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3" y="1431"/>
              <a:ext cx="526" cy="163"/>
            </a:xfrm>
            <a:custGeom>
              <a:avLst/>
              <a:gdLst>
                <a:gd name="T0" fmla="*/ 520 w 547"/>
                <a:gd name="T1" fmla="*/ 170 h 170"/>
                <a:gd name="T2" fmla="*/ 27 w 547"/>
                <a:gd name="T3" fmla="*/ 170 h 170"/>
                <a:gd name="T4" fmla="*/ 0 w 547"/>
                <a:gd name="T5" fmla="*/ 143 h 170"/>
                <a:gd name="T6" fmla="*/ 0 w 547"/>
                <a:gd name="T7" fmla="*/ 27 h 170"/>
                <a:gd name="T8" fmla="*/ 27 w 547"/>
                <a:gd name="T9" fmla="*/ 0 h 170"/>
                <a:gd name="T10" fmla="*/ 520 w 547"/>
                <a:gd name="T11" fmla="*/ 0 h 170"/>
                <a:gd name="T12" fmla="*/ 547 w 547"/>
                <a:gd name="T13" fmla="*/ 27 h 170"/>
                <a:gd name="T14" fmla="*/ 547 w 547"/>
                <a:gd name="T15" fmla="*/ 143 h 170"/>
                <a:gd name="T16" fmla="*/ 520 w 547"/>
                <a:gd name="T17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7" h="170">
                  <a:moveTo>
                    <a:pt x="520" y="170"/>
                  </a:moveTo>
                  <a:cubicBezTo>
                    <a:pt x="27" y="170"/>
                    <a:pt x="27" y="170"/>
                    <a:pt x="27" y="170"/>
                  </a:cubicBezTo>
                  <a:cubicBezTo>
                    <a:pt x="12" y="170"/>
                    <a:pt x="0" y="158"/>
                    <a:pt x="0" y="14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520" y="0"/>
                    <a:pt x="520" y="0"/>
                    <a:pt x="520" y="0"/>
                  </a:cubicBezTo>
                  <a:cubicBezTo>
                    <a:pt x="535" y="0"/>
                    <a:pt x="547" y="12"/>
                    <a:pt x="547" y="27"/>
                  </a:cubicBezTo>
                  <a:cubicBezTo>
                    <a:pt x="547" y="143"/>
                    <a:pt x="547" y="143"/>
                    <a:pt x="547" y="143"/>
                  </a:cubicBezTo>
                  <a:cubicBezTo>
                    <a:pt x="547" y="158"/>
                    <a:pt x="535" y="170"/>
                    <a:pt x="520" y="170"/>
                  </a:cubicBezTo>
                  <a:close/>
                </a:path>
              </a:pathLst>
            </a:custGeom>
            <a:solidFill>
              <a:srgbClr val="ED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1" name="Rectangle 19">
              <a:extLst>
                <a:ext uri="{FF2B5EF4-FFF2-40B4-BE49-F238E27FC236}">
                  <a16:creationId xmlns="" xmlns:a16="http://schemas.microsoft.com/office/drawing/2014/main" id="{9AEF6CA1-B76C-4E7D-97B1-E64E95E3F7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50" y="1490"/>
              <a:ext cx="254" cy="25"/>
            </a:xfrm>
            <a:prstGeom prst="rect">
              <a:avLst/>
            </a:prstGeom>
            <a:solidFill>
              <a:srgbClr val="C4C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2" name="Freeform 20">
              <a:extLst>
                <a:ext uri="{FF2B5EF4-FFF2-40B4-BE49-F238E27FC236}">
                  <a16:creationId xmlns="" xmlns:a16="http://schemas.microsoft.com/office/drawing/2014/main" id="{FEB04C3B-E090-4F8E-9FD8-C09BE82F796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" y="1474"/>
              <a:ext cx="242" cy="49"/>
            </a:xfrm>
            <a:custGeom>
              <a:avLst/>
              <a:gdLst>
                <a:gd name="T0" fmla="*/ 227 w 251"/>
                <a:gd name="T1" fmla="*/ 0 h 51"/>
                <a:gd name="T2" fmla="*/ 24 w 251"/>
                <a:gd name="T3" fmla="*/ 0 h 51"/>
                <a:gd name="T4" fmla="*/ 0 w 251"/>
                <a:gd name="T5" fmla="*/ 24 h 51"/>
                <a:gd name="T6" fmla="*/ 0 w 251"/>
                <a:gd name="T7" fmla="*/ 27 h 51"/>
                <a:gd name="T8" fmla="*/ 24 w 251"/>
                <a:gd name="T9" fmla="*/ 51 h 51"/>
                <a:gd name="T10" fmla="*/ 227 w 251"/>
                <a:gd name="T11" fmla="*/ 51 h 51"/>
                <a:gd name="T12" fmla="*/ 251 w 251"/>
                <a:gd name="T13" fmla="*/ 27 h 51"/>
                <a:gd name="T14" fmla="*/ 251 w 251"/>
                <a:gd name="T15" fmla="*/ 24 h 51"/>
                <a:gd name="T16" fmla="*/ 227 w 251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1" h="51">
                  <a:moveTo>
                    <a:pt x="227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41"/>
                    <a:pt x="11" y="51"/>
                    <a:pt x="24" y="51"/>
                  </a:cubicBezTo>
                  <a:cubicBezTo>
                    <a:pt x="227" y="51"/>
                    <a:pt x="227" y="51"/>
                    <a:pt x="227" y="51"/>
                  </a:cubicBezTo>
                  <a:cubicBezTo>
                    <a:pt x="240" y="51"/>
                    <a:pt x="251" y="41"/>
                    <a:pt x="251" y="27"/>
                  </a:cubicBezTo>
                  <a:cubicBezTo>
                    <a:pt x="251" y="24"/>
                    <a:pt x="251" y="24"/>
                    <a:pt x="251" y="24"/>
                  </a:cubicBezTo>
                  <a:cubicBezTo>
                    <a:pt x="251" y="11"/>
                    <a:pt x="240" y="0"/>
                    <a:pt x="227" y="0"/>
                  </a:cubicBezTo>
                </a:path>
              </a:pathLst>
            </a:custGeom>
            <a:solidFill>
              <a:srgbClr val="EAECEF">
                <a:alpha val="6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3" name="Freeform 21">
              <a:extLst>
                <a:ext uri="{FF2B5EF4-FFF2-40B4-BE49-F238E27FC236}">
                  <a16:creationId xmlns="" xmlns:a16="http://schemas.microsoft.com/office/drawing/2014/main" id="{F7505594-0B5C-4570-B61E-5423971C8739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4" y="1474"/>
              <a:ext cx="241" cy="49"/>
            </a:xfrm>
            <a:custGeom>
              <a:avLst/>
              <a:gdLst>
                <a:gd name="T0" fmla="*/ 226 w 250"/>
                <a:gd name="T1" fmla="*/ 0 h 51"/>
                <a:gd name="T2" fmla="*/ 24 w 250"/>
                <a:gd name="T3" fmla="*/ 0 h 51"/>
                <a:gd name="T4" fmla="*/ 0 w 250"/>
                <a:gd name="T5" fmla="*/ 24 h 51"/>
                <a:gd name="T6" fmla="*/ 0 w 250"/>
                <a:gd name="T7" fmla="*/ 27 h 51"/>
                <a:gd name="T8" fmla="*/ 24 w 250"/>
                <a:gd name="T9" fmla="*/ 51 h 51"/>
                <a:gd name="T10" fmla="*/ 226 w 250"/>
                <a:gd name="T11" fmla="*/ 51 h 51"/>
                <a:gd name="T12" fmla="*/ 250 w 250"/>
                <a:gd name="T13" fmla="*/ 27 h 51"/>
                <a:gd name="T14" fmla="*/ 250 w 250"/>
                <a:gd name="T15" fmla="*/ 24 h 51"/>
                <a:gd name="T16" fmla="*/ 226 w 250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0" h="51">
                  <a:moveTo>
                    <a:pt x="226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0" y="0"/>
                    <a:pt x="0" y="11"/>
                    <a:pt x="0" y="2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41"/>
                    <a:pt x="10" y="51"/>
                    <a:pt x="24" y="51"/>
                  </a:cubicBezTo>
                  <a:cubicBezTo>
                    <a:pt x="226" y="51"/>
                    <a:pt x="226" y="51"/>
                    <a:pt x="226" y="51"/>
                  </a:cubicBezTo>
                  <a:cubicBezTo>
                    <a:pt x="239" y="51"/>
                    <a:pt x="250" y="41"/>
                    <a:pt x="250" y="27"/>
                  </a:cubicBezTo>
                  <a:cubicBezTo>
                    <a:pt x="250" y="24"/>
                    <a:pt x="250" y="24"/>
                    <a:pt x="250" y="24"/>
                  </a:cubicBezTo>
                  <a:cubicBezTo>
                    <a:pt x="250" y="11"/>
                    <a:pt x="239" y="0"/>
                    <a:pt x="226" y="0"/>
                  </a:cubicBezTo>
                </a:path>
              </a:pathLst>
            </a:custGeom>
            <a:solidFill>
              <a:srgbClr val="EAECEF">
                <a:alpha val="6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4" name="Freeform 22">
              <a:extLst>
                <a:ext uri="{FF2B5EF4-FFF2-40B4-BE49-F238E27FC236}">
                  <a16:creationId xmlns="" xmlns:a16="http://schemas.microsoft.com/office/drawing/2014/main" id="{5DC06A08-16DA-4970-B1B7-EC867C010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2" y="1474"/>
              <a:ext cx="241" cy="49"/>
            </a:xfrm>
            <a:custGeom>
              <a:avLst/>
              <a:gdLst>
                <a:gd name="T0" fmla="*/ 226 w 250"/>
                <a:gd name="T1" fmla="*/ 0 h 51"/>
                <a:gd name="T2" fmla="*/ 24 w 250"/>
                <a:gd name="T3" fmla="*/ 0 h 51"/>
                <a:gd name="T4" fmla="*/ 0 w 250"/>
                <a:gd name="T5" fmla="*/ 24 h 51"/>
                <a:gd name="T6" fmla="*/ 0 w 250"/>
                <a:gd name="T7" fmla="*/ 27 h 51"/>
                <a:gd name="T8" fmla="*/ 24 w 250"/>
                <a:gd name="T9" fmla="*/ 51 h 51"/>
                <a:gd name="T10" fmla="*/ 226 w 250"/>
                <a:gd name="T11" fmla="*/ 51 h 51"/>
                <a:gd name="T12" fmla="*/ 250 w 250"/>
                <a:gd name="T13" fmla="*/ 27 h 51"/>
                <a:gd name="T14" fmla="*/ 250 w 250"/>
                <a:gd name="T15" fmla="*/ 24 h 51"/>
                <a:gd name="T16" fmla="*/ 226 w 250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0" h="51">
                  <a:moveTo>
                    <a:pt x="226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41"/>
                    <a:pt x="11" y="51"/>
                    <a:pt x="24" y="51"/>
                  </a:cubicBezTo>
                  <a:cubicBezTo>
                    <a:pt x="226" y="51"/>
                    <a:pt x="226" y="51"/>
                    <a:pt x="226" y="51"/>
                  </a:cubicBezTo>
                  <a:cubicBezTo>
                    <a:pt x="240" y="51"/>
                    <a:pt x="250" y="41"/>
                    <a:pt x="250" y="27"/>
                  </a:cubicBezTo>
                  <a:cubicBezTo>
                    <a:pt x="250" y="24"/>
                    <a:pt x="250" y="24"/>
                    <a:pt x="250" y="24"/>
                  </a:cubicBezTo>
                  <a:cubicBezTo>
                    <a:pt x="250" y="11"/>
                    <a:pt x="240" y="0"/>
                    <a:pt x="226" y="0"/>
                  </a:cubicBezTo>
                </a:path>
              </a:pathLst>
            </a:custGeom>
            <a:solidFill>
              <a:srgbClr val="EAECEF">
                <a:alpha val="6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5" name="Freeform 23">
              <a:extLst>
                <a:ext uri="{FF2B5EF4-FFF2-40B4-BE49-F238E27FC236}">
                  <a16:creationId xmlns="" xmlns:a16="http://schemas.microsoft.com/office/drawing/2014/main" id="{456779F5-4CE4-414F-B037-BDEA5A31579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0" y="1474"/>
              <a:ext cx="241" cy="49"/>
            </a:xfrm>
            <a:custGeom>
              <a:avLst/>
              <a:gdLst>
                <a:gd name="T0" fmla="*/ 227 w 250"/>
                <a:gd name="T1" fmla="*/ 0 h 51"/>
                <a:gd name="T2" fmla="*/ 24 w 250"/>
                <a:gd name="T3" fmla="*/ 0 h 51"/>
                <a:gd name="T4" fmla="*/ 0 w 250"/>
                <a:gd name="T5" fmla="*/ 24 h 51"/>
                <a:gd name="T6" fmla="*/ 0 w 250"/>
                <a:gd name="T7" fmla="*/ 27 h 51"/>
                <a:gd name="T8" fmla="*/ 24 w 250"/>
                <a:gd name="T9" fmla="*/ 51 h 51"/>
                <a:gd name="T10" fmla="*/ 227 w 250"/>
                <a:gd name="T11" fmla="*/ 51 h 51"/>
                <a:gd name="T12" fmla="*/ 250 w 250"/>
                <a:gd name="T13" fmla="*/ 27 h 51"/>
                <a:gd name="T14" fmla="*/ 250 w 250"/>
                <a:gd name="T15" fmla="*/ 24 h 51"/>
                <a:gd name="T16" fmla="*/ 227 w 250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0" h="51">
                  <a:moveTo>
                    <a:pt x="227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41"/>
                    <a:pt x="11" y="51"/>
                    <a:pt x="24" y="51"/>
                  </a:cubicBezTo>
                  <a:cubicBezTo>
                    <a:pt x="227" y="51"/>
                    <a:pt x="227" y="51"/>
                    <a:pt x="227" y="51"/>
                  </a:cubicBezTo>
                  <a:cubicBezTo>
                    <a:pt x="240" y="51"/>
                    <a:pt x="250" y="41"/>
                    <a:pt x="250" y="27"/>
                  </a:cubicBezTo>
                  <a:cubicBezTo>
                    <a:pt x="250" y="24"/>
                    <a:pt x="250" y="24"/>
                    <a:pt x="250" y="24"/>
                  </a:cubicBezTo>
                  <a:cubicBezTo>
                    <a:pt x="250" y="11"/>
                    <a:pt x="240" y="0"/>
                    <a:pt x="227" y="0"/>
                  </a:cubicBezTo>
                </a:path>
              </a:pathLst>
            </a:custGeom>
            <a:solidFill>
              <a:srgbClr val="EAECEF">
                <a:alpha val="6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119" name="组合 11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E5AC498F-B9CE-4D82-9841-93E965A1D51D}"/>
              </a:ext>
            </a:extLst>
          </p:cNvPr>
          <p:cNvGrpSpPr/>
          <p:nvPr/>
        </p:nvGrpSpPr>
        <p:grpSpPr>
          <a:xfrm>
            <a:off x="2390718" y="3167761"/>
            <a:ext cx="439014" cy="405868"/>
            <a:chOff x="3614738" y="1136650"/>
            <a:chExt cx="4983163" cy="4606926"/>
          </a:xfrm>
        </p:grpSpPr>
        <p:sp>
          <p:nvSpPr>
            <p:cNvPr id="120" name="is1íḍe">
              <a:extLst>
                <a:ext uri="{FF2B5EF4-FFF2-40B4-BE49-F238E27FC236}">
                  <a16:creationId xmlns="" xmlns:a16="http://schemas.microsoft.com/office/drawing/2014/main" id="{E746F0D0-FA5D-408B-8511-0E42D1A5B609}"/>
                </a:ext>
              </a:extLst>
            </p:cNvPr>
            <p:cNvSpPr/>
            <p:nvPr/>
          </p:nvSpPr>
          <p:spPr bwMode="auto">
            <a:xfrm>
              <a:off x="3614738" y="2106613"/>
              <a:ext cx="749300" cy="3636963"/>
            </a:xfrm>
            <a:prstGeom prst="rect">
              <a:avLst/>
            </a:prstGeom>
            <a:solidFill>
              <a:srgbClr val="8FD5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1" name="í$1idè">
              <a:extLst>
                <a:ext uri="{FF2B5EF4-FFF2-40B4-BE49-F238E27FC236}">
                  <a16:creationId xmlns="" xmlns:a16="http://schemas.microsoft.com/office/drawing/2014/main" id="{F00AB4E4-BA3E-4CDD-9ACA-12BA5E61DCE3}"/>
                </a:ext>
              </a:extLst>
            </p:cNvPr>
            <p:cNvSpPr/>
            <p:nvPr/>
          </p:nvSpPr>
          <p:spPr bwMode="auto">
            <a:xfrm>
              <a:off x="3614738" y="2106613"/>
              <a:ext cx="749300" cy="1123950"/>
            </a:xfrm>
            <a:prstGeom prst="rect">
              <a:avLst/>
            </a:prstGeom>
            <a:solidFill>
              <a:srgbClr val="378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2" name="ïšļíḋe">
              <a:extLst>
                <a:ext uri="{FF2B5EF4-FFF2-40B4-BE49-F238E27FC236}">
                  <a16:creationId xmlns="" xmlns:a16="http://schemas.microsoft.com/office/drawing/2014/main" id="{8708DA73-E4AC-4DD9-B843-CDB0DFA39650}"/>
                </a:ext>
              </a:extLst>
            </p:cNvPr>
            <p:cNvSpPr/>
            <p:nvPr/>
          </p:nvSpPr>
          <p:spPr bwMode="auto">
            <a:xfrm>
              <a:off x="4651376" y="2459038"/>
              <a:ext cx="771525" cy="3284538"/>
            </a:xfrm>
            <a:prstGeom prst="rect">
              <a:avLst/>
            </a:prstGeom>
            <a:solidFill>
              <a:srgbClr val="8FD5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3" name="îŝ1iḑé">
              <a:extLst>
                <a:ext uri="{FF2B5EF4-FFF2-40B4-BE49-F238E27FC236}">
                  <a16:creationId xmlns="" xmlns:a16="http://schemas.microsoft.com/office/drawing/2014/main" id="{1802FD17-16BD-4864-A285-38C9A90334C6}"/>
                </a:ext>
              </a:extLst>
            </p:cNvPr>
            <p:cNvSpPr/>
            <p:nvPr/>
          </p:nvSpPr>
          <p:spPr bwMode="auto">
            <a:xfrm>
              <a:off x="4651376" y="2459038"/>
              <a:ext cx="771525" cy="573088"/>
            </a:xfrm>
            <a:prstGeom prst="rect">
              <a:avLst/>
            </a:prstGeom>
            <a:solidFill>
              <a:srgbClr val="378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4" name="iṥľiďè">
              <a:extLst>
                <a:ext uri="{FF2B5EF4-FFF2-40B4-BE49-F238E27FC236}">
                  <a16:creationId xmlns="" xmlns:a16="http://schemas.microsoft.com/office/drawing/2014/main" id="{A949737D-C8B3-48DA-AA04-DB7F6311C1C8}"/>
                </a:ext>
              </a:extLst>
            </p:cNvPr>
            <p:cNvSpPr/>
            <p:nvPr/>
          </p:nvSpPr>
          <p:spPr bwMode="auto">
            <a:xfrm>
              <a:off x="5708651" y="2833688"/>
              <a:ext cx="750888" cy="2909888"/>
            </a:xfrm>
            <a:prstGeom prst="rect">
              <a:avLst/>
            </a:prstGeom>
            <a:solidFill>
              <a:srgbClr val="8FD5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5" name="ïšļiḓè">
              <a:extLst>
                <a:ext uri="{FF2B5EF4-FFF2-40B4-BE49-F238E27FC236}">
                  <a16:creationId xmlns="" xmlns:a16="http://schemas.microsoft.com/office/drawing/2014/main" id="{92024690-AFB4-4847-9F3E-A0401F3EDBD4}"/>
                </a:ext>
              </a:extLst>
            </p:cNvPr>
            <p:cNvSpPr/>
            <p:nvPr/>
          </p:nvSpPr>
          <p:spPr bwMode="auto">
            <a:xfrm>
              <a:off x="5708651" y="2833688"/>
              <a:ext cx="750888" cy="661988"/>
            </a:xfrm>
            <a:prstGeom prst="rect">
              <a:avLst/>
            </a:prstGeom>
            <a:solidFill>
              <a:srgbClr val="378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6" name="î$ḷîdê">
              <a:extLst>
                <a:ext uri="{FF2B5EF4-FFF2-40B4-BE49-F238E27FC236}">
                  <a16:creationId xmlns="" xmlns:a16="http://schemas.microsoft.com/office/drawing/2014/main" id="{15BF9794-1FDA-4552-A8FB-CFB42FBA178A}"/>
                </a:ext>
              </a:extLst>
            </p:cNvPr>
            <p:cNvSpPr/>
            <p:nvPr/>
          </p:nvSpPr>
          <p:spPr bwMode="auto">
            <a:xfrm>
              <a:off x="6745288" y="3605213"/>
              <a:ext cx="750888" cy="2138363"/>
            </a:xfrm>
            <a:prstGeom prst="rect">
              <a:avLst/>
            </a:prstGeom>
            <a:solidFill>
              <a:srgbClr val="8FD5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7" name="ïṡḻïdê">
              <a:extLst>
                <a:ext uri="{FF2B5EF4-FFF2-40B4-BE49-F238E27FC236}">
                  <a16:creationId xmlns="" xmlns:a16="http://schemas.microsoft.com/office/drawing/2014/main" id="{83DCA01B-9CCC-4D73-9860-EC8FAA2519FF}"/>
                </a:ext>
              </a:extLst>
            </p:cNvPr>
            <p:cNvSpPr/>
            <p:nvPr/>
          </p:nvSpPr>
          <p:spPr bwMode="auto">
            <a:xfrm>
              <a:off x="6745288" y="3605213"/>
              <a:ext cx="750888" cy="396875"/>
            </a:xfrm>
            <a:prstGeom prst="rect">
              <a:avLst/>
            </a:prstGeom>
            <a:solidFill>
              <a:srgbClr val="378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8" name="ïšľïḑè">
              <a:extLst>
                <a:ext uri="{FF2B5EF4-FFF2-40B4-BE49-F238E27FC236}">
                  <a16:creationId xmlns="" xmlns:a16="http://schemas.microsoft.com/office/drawing/2014/main" id="{442C0180-70FE-4AB6-9CEA-E20EB97855AE}"/>
                </a:ext>
              </a:extLst>
            </p:cNvPr>
            <p:cNvSpPr/>
            <p:nvPr/>
          </p:nvSpPr>
          <p:spPr bwMode="auto">
            <a:xfrm>
              <a:off x="7781926" y="4464050"/>
              <a:ext cx="771525" cy="1279525"/>
            </a:xfrm>
            <a:prstGeom prst="rect">
              <a:avLst/>
            </a:prstGeom>
            <a:solidFill>
              <a:srgbClr val="8FD5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9" name="ïSľíḍê">
              <a:extLst>
                <a:ext uri="{FF2B5EF4-FFF2-40B4-BE49-F238E27FC236}">
                  <a16:creationId xmlns="" xmlns:a16="http://schemas.microsoft.com/office/drawing/2014/main" id="{CB3C8AE9-9B38-4A66-9FCC-E6259D9343E8}"/>
                </a:ext>
              </a:extLst>
            </p:cNvPr>
            <p:cNvSpPr/>
            <p:nvPr/>
          </p:nvSpPr>
          <p:spPr bwMode="auto">
            <a:xfrm>
              <a:off x="7781926" y="4464050"/>
              <a:ext cx="771525" cy="331788"/>
            </a:xfrm>
            <a:prstGeom prst="rect">
              <a:avLst/>
            </a:prstGeom>
            <a:solidFill>
              <a:srgbClr val="378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0" name="îṡlïḋe">
              <a:extLst>
                <a:ext uri="{FF2B5EF4-FFF2-40B4-BE49-F238E27FC236}">
                  <a16:creationId xmlns="" xmlns:a16="http://schemas.microsoft.com/office/drawing/2014/main" id="{8E2D6C5E-7508-4A46-A221-5DEB09E1A43D}"/>
                </a:ext>
              </a:extLst>
            </p:cNvPr>
            <p:cNvSpPr/>
            <p:nvPr/>
          </p:nvSpPr>
          <p:spPr bwMode="auto">
            <a:xfrm>
              <a:off x="3657601" y="1136650"/>
              <a:ext cx="4940300" cy="2865438"/>
            </a:xfrm>
            <a:custGeom>
              <a:avLst/>
              <a:gdLst>
                <a:gd name="T0" fmla="*/ 3112 w 3112"/>
                <a:gd name="T1" fmla="*/ 1305 h 1805"/>
                <a:gd name="T2" fmla="*/ 3112 w 3112"/>
                <a:gd name="T3" fmla="*/ 1805 h 1805"/>
                <a:gd name="T4" fmla="*/ 2612 w 3112"/>
                <a:gd name="T5" fmla="*/ 1624 h 1805"/>
                <a:gd name="T6" fmla="*/ 2765 w 3112"/>
                <a:gd name="T7" fmla="*/ 1527 h 1805"/>
                <a:gd name="T8" fmla="*/ 2515 w 3112"/>
                <a:gd name="T9" fmla="*/ 1166 h 1805"/>
                <a:gd name="T10" fmla="*/ 2195 w 3112"/>
                <a:gd name="T11" fmla="*/ 1222 h 1805"/>
                <a:gd name="T12" fmla="*/ 1890 w 3112"/>
                <a:gd name="T13" fmla="*/ 764 h 1805"/>
                <a:gd name="T14" fmla="*/ 1570 w 3112"/>
                <a:gd name="T15" fmla="*/ 875 h 1805"/>
                <a:gd name="T16" fmla="*/ 1084 w 3112"/>
                <a:gd name="T17" fmla="*/ 417 h 1805"/>
                <a:gd name="T18" fmla="*/ 848 w 3112"/>
                <a:gd name="T19" fmla="*/ 556 h 1805"/>
                <a:gd name="T20" fmla="*/ 0 w 3112"/>
                <a:gd name="T21" fmla="*/ 236 h 1805"/>
                <a:gd name="T22" fmla="*/ 84 w 3112"/>
                <a:gd name="T23" fmla="*/ 0 h 1805"/>
                <a:gd name="T24" fmla="*/ 820 w 3112"/>
                <a:gd name="T25" fmla="*/ 278 h 1805"/>
                <a:gd name="T26" fmla="*/ 1112 w 3112"/>
                <a:gd name="T27" fmla="*/ 111 h 1805"/>
                <a:gd name="T28" fmla="*/ 1626 w 3112"/>
                <a:gd name="T29" fmla="*/ 583 h 1805"/>
                <a:gd name="T30" fmla="*/ 1987 w 3112"/>
                <a:gd name="T31" fmla="*/ 458 h 1805"/>
                <a:gd name="T32" fmla="*/ 2320 w 3112"/>
                <a:gd name="T33" fmla="*/ 944 h 1805"/>
                <a:gd name="T34" fmla="*/ 2626 w 3112"/>
                <a:gd name="T35" fmla="*/ 875 h 1805"/>
                <a:gd name="T36" fmla="*/ 2973 w 3112"/>
                <a:gd name="T37" fmla="*/ 1388 h 1805"/>
                <a:gd name="T38" fmla="*/ 3112 w 3112"/>
                <a:gd name="T39" fmla="*/ 1305 h 18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12" h="1805">
                  <a:moveTo>
                    <a:pt x="3112" y="1305"/>
                  </a:moveTo>
                  <a:lnTo>
                    <a:pt x="3112" y="1805"/>
                  </a:lnTo>
                  <a:lnTo>
                    <a:pt x="2612" y="1624"/>
                  </a:lnTo>
                  <a:lnTo>
                    <a:pt x="2765" y="1527"/>
                  </a:lnTo>
                  <a:lnTo>
                    <a:pt x="2515" y="1166"/>
                  </a:lnTo>
                  <a:lnTo>
                    <a:pt x="2195" y="1222"/>
                  </a:lnTo>
                  <a:lnTo>
                    <a:pt x="1890" y="764"/>
                  </a:lnTo>
                  <a:lnTo>
                    <a:pt x="1570" y="875"/>
                  </a:lnTo>
                  <a:lnTo>
                    <a:pt x="1084" y="417"/>
                  </a:lnTo>
                  <a:lnTo>
                    <a:pt x="848" y="556"/>
                  </a:lnTo>
                  <a:lnTo>
                    <a:pt x="0" y="236"/>
                  </a:lnTo>
                  <a:lnTo>
                    <a:pt x="84" y="0"/>
                  </a:lnTo>
                  <a:lnTo>
                    <a:pt x="820" y="278"/>
                  </a:lnTo>
                  <a:lnTo>
                    <a:pt x="1112" y="111"/>
                  </a:lnTo>
                  <a:lnTo>
                    <a:pt x="1626" y="583"/>
                  </a:lnTo>
                  <a:lnTo>
                    <a:pt x="1987" y="458"/>
                  </a:lnTo>
                  <a:lnTo>
                    <a:pt x="2320" y="944"/>
                  </a:lnTo>
                  <a:lnTo>
                    <a:pt x="2626" y="875"/>
                  </a:lnTo>
                  <a:lnTo>
                    <a:pt x="2973" y="1388"/>
                  </a:lnTo>
                  <a:lnTo>
                    <a:pt x="3112" y="1305"/>
                  </a:lnTo>
                  <a:close/>
                </a:path>
              </a:pathLst>
            </a:custGeom>
            <a:solidFill>
              <a:srgbClr val="FD5A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146" name="圆角矩形 13">
            <a:extLst>
              <a:ext uri="{FF2B5EF4-FFF2-40B4-BE49-F238E27FC236}">
                <a16:creationId xmlns="" xmlns:a16="http://schemas.microsoft.com/office/drawing/2014/main" id="{81513953-70B2-48A8-A3EE-F35E79F3EA1A}"/>
              </a:ext>
            </a:extLst>
          </p:cNvPr>
          <p:cNvSpPr/>
          <p:nvPr/>
        </p:nvSpPr>
        <p:spPr>
          <a:xfrm>
            <a:off x="1657082" y="2901312"/>
            <a:ext cx="1925727" cy="167586"/>
          </a:xfrm>
          <a:prstGeom prst="roundRect">
            <a:avLst>
              <a:gd name="adj" fmla="val 13146"/>
            </a:avLst>
          </a:prstGeom>
          <a:solidFill>
            <a:srgbClr val="867D98">
              <a:lumMod val="20000"/>
              <a:lumOff val="8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147" name="圆角矩形 13">
            <a:extLst>
              <a:ext uri="{FF2B5EF4-FFF2-40B4-BE49-F238E27FC236}">
                <a16:creationId xmlns="" xmlns:a16="http://schemas.microsoft.com/office/drawing/2014/main" id="{B2F0769A-074B-4509-8A83-A3B68F1DDF8C}"/>
              </a:ext>
            </a:extLst>
          </p:cNvPr>
          <p:cNvSpPr/>
          <p:nvPr/>
        </p:nvSpPr>
        <p:spPr>
          <a:xfrm>
            <a:off x="1657082" y="3672495"/>
            <a:ext cx="1925729" cy="174262"/>
          </a:xfrm>
          <a:prstGeom prst="roundRect">
            <a:avLst>
              <a:gd name="adj" fmla="val 13146"/>
            </a:avLst>
          </a:prstGeom>
          <a:solidFill>
            <a:srgbClr val="867D98">
              <a:lumMod val="20000"/>
              <a:lumOff val="8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148" name="圆角矩形 13">
            <a:extLst>
              <a:ext uri="{FF2B5EF4-FFF2-40B4-BE49-F238E27FC236}">
                <a16:creationId xmlns="" xmlns:a16="http://schemas.microsoft.com/office/drawing/2014/main" id="{39E0EA4B-DC96-437B-B781-3E87770D033B}"/>
              </a:ext>
            </a:extLst>
          </p:cNvPr>
          <p:cNvSpPr/>
          <p:nvPr/>
        </p:nvSpPr>
        <p:spPr>
          <a:xfrm flipV="1">
            <a:off x="1675161" y="3216278"/>
            <a:ext cx="299719" cy="50379"/>
          </a:xfrm>
          <a:prstGeom prst="roundRect">
            <a:avLst>
              <a:gd name="adj" fmla="val 13146"/>
            </a:avLst>
          </a:prstGeom>
          <a:solidFill>
            <a:srgbClr val="867D98">
              <a:lumMod val="20000"/>
              <a:lumOff val="8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149" name="圆角矩形 13">
            <a:extLst>
              <a:ext uri="{FF2B5EF4-FFF2-40B4-BE49-F238E27FC236}">
                <a16:creationId xmlns="" xmlns:a16="http://schemas.microsoft.com/office/drawing/2014/main" id="{B1EC389E-AF74-4DD3-B73A-D61B60C4A20A}"/>
              </a:ext>
            </a:extLst>
          </p:cNvPr>
          <p:cNvSpPr/>
          <p:nvPr/>
        </p:nvSpPr>
        <p:spPr>
          <a:xfrm flipV="1">
            <a:off x="1675159" y="3306520"/>
            <a:ext cx="464014" cy="50379"/>
          </a:xfrm>
          <a:prstGeom prst="roundRect">
            <a:avLst>
              <a:gd name="adj" fmla="val 13146"/>
            </a:avLst>
          </a:prstGeom>
          <a:solidFill>
            <a:srgbClr val="867D98">
              <a:lumMod val="20000"/>
              <a:lumOff val="8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150" name="圆角矩形 13">
            <a:extLst>
              <a:ext uri="{FF2B5EF4-FFF2-40B4-BE49-F238E27FC236}">
                <a16:creationId xmlns="" xmlns:a16="http://schemas.microsoft.com/office/drawing/2014/main" id="{E27FE8F4-4B6A-43B0-951C-14B0F45CEACE}"/>
              </a:ext>
            </a:extLst>
          </p:cNvPr>
          <p:cNvSpPr/>
          <p:nvPr/>
        </p:nvSpPr>
        <p:spPr>
          <a:xfrm flipV="1">
            <a:off x="1675161" y="3402435"/>
            <a:ext cx="390551" cy="50379"/>
          </a:xfrm>
          <a:prstGeom prst="roundRect">
            <a:avLst>
              <a:gd name="adj" fmla="val 13146"/>
            </a:avLst>
          </a:prstGeom>
          <a:solidFill>
            <a:srgbClr val="867D98">
              <a:lumMod val="20000"/>
              <a:lumOff val="8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151" name="圆角矩形 13">
            <a:extLst>
              <a:ext uri="{FF2B5EF4-FFF2-40B4-BE49-F238E27FC236}">
                <a16:creationId xmlns="" xmlns:a16="http://schemas.microsoft.com/office/drawing/2014/main" id="{4122DC90-CE9D-4F97-9410-2720031E9F0B}"/>
              </a:ext>
            </a:extLst>
          </p:cNvPr>
          <p:cNvSpPr/>
          <p:nvPr/>
        </p:nvSpPr>
        <p:spPr>
          <a:xfrm flipV="1">
            <a:off x="1669382" y="3499532"/>
            <a:ext cx="308751" cy="50379"/>
          </a:xfrm>
          <a:prstGeom prst="roundRect">
            <a:avLst>
              <a:gd name="adj" fmla="val 13146"/>
            </a:avLst>
          </a:prstGeom>
          <a:solidFill>
            <a:srgbClr val="867D98">
              <a:lumMod val="20000"/>
              <a:lumOff val="8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152" name="圆角矩形 13">
            <a:extLst>
              <a:ext uri="{FF2B5EF4-FFF2-40B4-BE49-F238E27FC236}">
                <a16:creationId xmlns="" xmlns:a16="http://schemas.microsoft.com/office/drawing/2014/main" id="{4E83F853-49C9-4D20-BAC9-54711F2DDCB7}"/>
              </a:ext>
            </a:extLst>
          </p:cNvPr>
          <p:cNvSpPr/>
          <p:nvPr/>
        </p:nvSpPr>
        <p:spPr>
          <a:xfrm flipV="1">
            <a:off x="3090054" y="3216294"/>
            <a:ext cx="299719" cy="50379"/>
          </a:xfrm>
          <a:prstGeom prst="roundRect">
            <a:avLst>
              <a:gd name="adj" fmla="val 13146"/>
            </a:avLst>
          </a:prstGeom>
          <a:solidFill>
            <a:srgbClr val="867D98">
              <a:lumMod val="20000"/>
              <a:lumOff val="8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153" name="圆角矩形 13">
            <a:extLst>
              <a:ext uri="{FF2B5EF4-FFF2-40B4-BE49-F238E27FC236}">
                <a16:creationId xmlns="" xmlns:a16="http://schemas.microsoft.com/office/drawing/2014/main" id="{B213D3D0-2CB6-4F44-ADA8-79C62AD27DA5}"/>
              </a:ext>
            </a:extLst>
          </p:cNvPr>
          <p:cNvSpPr/>
          <p:nvPr/>
        </p:nvSpPr>
        <p:spPr>
          <a:xfrm flipV="1">
            <a:off x="3090052" y="3306532"/>
            <a:ext cx="464014" cy="50379"/>
          </a:xfrm>
          <a:prstGeom prst="roundRect">
            <a:avLst>
              <a:gd name="adj" fmla="val 13146"/>
            </a:avLst>
          </a:prstGeom>
          <a:solidFill>
            <a:srgbClr val="867D98">
              <a:lumMod val="20000"/>
              <a:lumOff val="8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154" name="圆角矩形 13">
            <a:extLst>
              <a:ext uri="{FF2B5EF4-FFF2-40B4-BE49-F238E27FC236}">
                <a16:creationId xmlns="" xmlns:a16="http://schemas.microsoft.com/office/drawing/2014/main" id="{3388A7F4-9A03-458D-B81F-D0A66AD00DEC}"/>
              </a:ext>
            </a:extLst>
          </p:cNvPr>
          <p:cNvSpPr/>
          <p:nvPr/>
        </p:nvSpPr>
        <p:spPr>
          <a:xfrm flipV="1">
            <a:off x="3090060" y="3402433"/>
            <a:ext cx="390553" cy="50379"/>
          </a:xfrm>
          <a:prstGeom prst="roundRect">
            <a:avLst>
              <a:gd name="adj" fmla="val 13146"/>
            </a:avLst>
          </a:prstGeom>
          <a:solidFill>
            <a:srgbClr val="867D98">
              <a:lumMod val="20000"/>
              <a:lumOff val="8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155" name="圆角矩形 13">
            <a:extLst>
              <a:ext uri="{FF2B5EF4-FFF2-40B4-BE49-F238E27FC236}">
                <a16:creationId xmlns="" xmlns:a16="http://schemas.microsoft.com/office/drawing/2014/main" id="{B9675173-E392-4F0C-8ECB-FCB0F920DFCD}"/>
              </a:ext>
            </a:extLst>
          </p:cNvPr>
          <p:cNvSpPr/>
          <p:nvPr/>
        </p:nvSpPr>
        <p:spPr>
          <a:xfrm flipV="1">
            <a:off x="3084286" y="3499435"/>
            <a:ext cx="308751" cy="50379"/>
          </a:xfrm>
          <a:prstGeom prst="roundRect">
            <a:avLst>
              <a:gd name="adj" fmla="val 13146"/>
            </a:avLst>
          </a:prstGeom>
          <a:solidFill>
            <a:srgbClr val="867D98">
              <a:lumMod val="20000"/>
              <a:lumOff val="8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173" name="矩形: 圆角 220">
            <a:extLst>
              <a:ext uri="{FF2B5EF4-FFF2-40B4-BE49-F238E27FC236}">
                <a16:creationId xmlns="" xmlns:a16="http://schemas.microsoft.com/office/drawing/2014/main" id="{DA8C2CCC-4E6B-48A2-B973-98D9D84F3256}"/>
              </a:ext>
            </a:extLst>
          </p:cNvPr>
          <p:cNvSpPr/>
          <p:nvPr/>
        </p:nvSpPr>
        <p:spPr>
          <a:xfrm>
            <a:off x="4838054" y="2831615"/>
            <a:ext cx="1235067" cy="770746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1">
                  <a:lumMod val="0"/>
                  <a:lumOff val="100000"/>
                  <a:alpha val="0"/>
                </a:schemeClr>
              </a:gs>
              <a:gs pos="57000">
                <a:schemeClr val="bg1">
                  <a:lumMod val="85000"/>
                </a:schemeClr>
              </a:gs>
            </a:gsLst>
            <a:lin ang="16200000" scaled="1"/>
          </a:gradFill>
          <a:ln w="3175">
            <a:noFill/>
            <a:prstDash val="solid"/>
            <a:miter lim="800000"/>
            <a:headEnd/>
            <a:tailEnd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74" name="矩形: 圆角 214">
            <a:extLst>
              <a:ext uri="{FF2B5EF4-FFF2-40B4-BE49-F238E27FC236}">
                <a16:creationId xmlns="" xmlns:a16="http://schemas.microsoft.com/office/drawing/2014/main" id="{334ED5A5-423C-4986-A5FB-D430CE3EBA00}"/>
              </a:ext>
            </a:extLst>
          </p:cNvPr>
          <p:cNvSpPr/>
          <p:nvPr/>
        </p:nvSpPr>
        <p:spPr>
          <a:xfrm>
            <a:off x="6117793" y="3697710"/>
            <a:ext cx="1235067" cy="769187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1">
                  <a:lumMod val="0"/>
                  <a:lumOff val="100000"/>
                  <a:alpha val="0"/>
                </a:schemeClr>
              </a:gs>
              <a:gs pos="57000">
                <a:schemeClr val="bg1">
                  <a:lumMod val="85000"/>
                </a:schemeClr>
              </a:gs>
            </a:gsLst>
            <a:lin ang="16200000" scaled="1"/>
          </a:gradFill>
          <a:ln w="3175">
            <a:noFill/>
            <a:prstDash val="solid"/>
            <a:miter lim="800000"/>
            <a:headEnd/>
            <a:tailEnd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75" name="矩形: 圆角 220">
            <a:extLst>
              <a:ext uri="{FF2B5EF4-FFF2-40B4-BE49-F238E27FC236}">
                <a16:creationId xmlns="" xmlns:a16="http://schemas.microsoft.com/office/drawing/2014/main" id="{1FBDB71B-CEF6-4BF0-B060-3BDF0766C9EA}"/>
              </a:ext>
            </a:extLst>
          </p:cNvPr>
          <p:cNvSpPr/>
          <p:nvPr/>
        </p:nvSpPr>
        <p:spPr>
          <a:xfrm>
            <a:off x="4838054" y="3700037"/>
            <a:ext cx="1235067" cy="770746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1">
                  <a:lumMod val="0"/>
                  <a:lumOff val="100000"/>
                  <a:alpha val="0"/>
                </a:schemeClr>
              </a:gs>
              <a:gs pos="57000">
                <a:schemeClr val="bg1">
                  <a:lumMod val="85000"/>
                </a:schemeClr>
              </a:gs>
            </a:gsLst>
            <a:lin ang="16200000" scaled="1"/>
          </a:gradFill>
          <a:ln w="3175">
            <a:noFill/>
            <a:prstDash val="solid"/>
            <a:miter lim="800000"/>
            <a:headEnd/>
            <a:tailEnd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257" name="Group 4">
            <a:extLst>
              <a:ext uri="{FF2B5EF4-FFF2-40B4-BE49-F238E27FC236}">
                <a16:creationId xmlns="" xmlns:a16="http://schemas.microsoft.com/office/drawing/2014/main" id="{5D99EDE5-5665-4402-BBED-F200EB0B0415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32956" y="2009760"/>
            <a:ext cx="3385944" cy="2144238"/>
            <a:chOff x="442" y="1130"/>
            <a:chExt cx="4123" cy="2611"/>
          </a:xfrm>
        </p:grpSpPr>
        <p:sp>
          <p:nvSpPr>
            <p:cNvPr id="280" name="Freeform 5">
              <a:extLst>
                <a:ext uri="{FF2B5EF4-FFF2-40B4-BE49-F238E27FC236}">
                  <a16:creationId xmlns="" xmlns:a16="http://schemas.microsoft.com/office/drawing/2014/main" id="{6F073218-B0F8-45B9-B973-291A141307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" y="1141"/>
              <a:ext cx="4099" cy="258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1" name="Freeform 6">
              <a:extLst>
                <a:ext uri="{FF2B5EF4-FFF2-40B4-BE49-F238E27FC236}">
                  <a16:creationId xmlns="" xmlns:a16="http://schemas.microsoft.com/office/drawing/2014/main" id="{D17E6052-019D-42A8-A670-0A44243055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" y="1130"/>
              <a:ext cx="4123" cy="261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EAECE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2" name="Rectangle 7">
              <a:extLst>
                <a:ext uri="{FF2B5EF4-FFF2-40B4-BE49-F238E27FC236}">
                  <a16:creationId xmlns="" xmlns:a16="http://schemas.microsoft.com/office/drawing/2014/main" id="{C23CBD80-5DED-4D66-92C3-0AE094F8A0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397"/>
              <a:ext cx="3833" cy="309"/>
            </a:xfrm>
            <a:prstGeom prst="rect">
              <a:avLst/>
            </a:prstGeom>
            <a:solidFill>
              <a:srgbClr val="ED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3" name="Rectangle 8">
              <a:extLst>
                <a:ext uri="{FF2B5EF4-FFF2-40B4-BE49-F238E27FC236}">
                  <a16:creationId xmlns="" xmlns:a16="http://schemas.microsoft.com/office/drawing/2014/main" id="{75708DB0-A6E5-4916-84A4-9D09F62507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397"/>
              <a:ext cx="3833" cy="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4" name="Rectangle 9">
              <a:extLst>
                <a:ext uri="{FF2B5EF4-FFF2-40B4-BE49-F238E27FC236}">
                  <a16:creationId xmlns="" xmlns:a16="http://schemas.microsoft.com/office/drawing/2014/main" id="{959B0638-E82F-461D-B9E0-EE580A7C6F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397"/>
              <a:ext cx="3833" cy="180"/>
            </a:xfrm>
            <a:prstGeom prst="rect">
              <a:avLst/>
            </a:prstGeom>
            <a:solidFill>
              <a:srgbClr val="CC4A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5" name="Rectangle 10">
              <a:extLst>
                <a:ext uri="{FF2B5EF4-FFF2-40B4-BE49-F238E27FC236}">
                  <a16:creationId xmlns="" xmlns:a16="http://schemas.microsoft.com/office/drawing/2014/main" id="{84928E87-6D83-4B26-8582-A3F8CD551F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397"/>
              <a:ext cx="3833" cy="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6" name="Rectangle 11">
              <a:extLst>
                <a:ext uri="{FF2B5EF4-FFF2-40B4-BE49-F238E27FC236}">
                  <a16:creationId xmlns="" xmlns:a16="http://schemas.microsoft.com/office/drawing/2014/main" id="{C2FB9B08-124C-49C0-BD2C-65B1B92211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907"/>
              <a:ext cx="666" cy="502"/>
            </a:xfrm>
            <a:prstGeom prst="rect">
              <a:avLst/>
            </a:prstGeom>
            <a:solidFill>
              <a:srgbClr val="F4F4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7" name="Rectangle 12">
              <a:extLst>
                <a:ext uri="{FF2B5EF4-FFF2-40B4-BE49-F238E27FC236}">
                  <a16:creationId xmlns="" xmlns:a16="http://schemas.microsoft.com/office/drawing/2014/main" id="{05886495-E147-46C3-9263-810A692B89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2512"/>
              <a:ext cx="666" cy="502"/>
            </a:xfrm>
            <a:prstGeom prst="rect">
              <a:avLst/>
            </a:prstGeom>
            <a:solidFill>
              <a:srgbClr val="F4F4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8" name="Rectangle 13">
              <a:extLst>
                <a:ext uri="{FF2B5EF4-FFF2-40B4-BE49-F238E27FC236}">
                  <a16:creationId xmlns="" xmlns:a16="http://schemas.microsoft.com/office/drawing/2014/main" id="{5BD3562E-BE44-4331-BA0B-2BD97D94A9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116"/>
              <a:ext cx="666" cy="503"/>
            </a:xfrm>
            <a:prstGeom prst="rect">
              <a:avLst/>
            </a:prstGeom>
            <a:solidFill>
              <a:srgbClr val="F4F4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9" name="Oval 14">
              <a:extLst>
                <a:ext uri="{FF2B5EF4-FFF2-40B4-BE49-F238E27FC236}">
                  <a16:creationId xmlns="" xmlns:a16="http://schemas.microsoft.com/office/drawing/2014/main" id="{9228A63F-DD82-4252-8206-9F1487F09F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1" y="1268"/>
              <a:ext cx="62" cy="62"/>
            </a:xfrm>
            <a:prstGeom prst="ellipse">
              <a:avLst/>
            </a:prstGeom>
            <a:solidFill>
              <a:srgbClr val="ED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0" name="Oval 15">
              <a:extLst>
                <a:ext uri="{FF2B5EF4-FFF2-40B4-BE49-F238E27FC236}">
                  <a16:creationId xmlns="" xmlns:a16="http://schemas.microsoft.com/office/drawing/2014/main" id="{B0888EF7-9A67-407F-8019-55106DDE5C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0" y="1268"/>
              <a:ext cx="63" cy="62"/>
            </a:xfrm>
            <a:prstGeom prst="ellipse">
              <a:avLst/>
            </a:prstGeom>
            <a:solidFill>
              <a:srgbClr val="ED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1" name="Oval 16">
              <a:extLst>
                <a:ext uri="{FF2B5EF4-FFF2-40B4-BE49-F238E27FC236}">
                  <a16:creationId xmlns="" xmlns:a16="http://schemas.microsoft.com/office/drawing/2014/main" id="{54F1C281-1007-4485-95A3-9EBD0832C5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" y="1268"/>
              <a:ext cx="63" cy="62"/>
            </a:xfrm>
            <a:prstGeom prst="ellipse">
              <a:avLst/>
            </a:prstGeom>
            <a:solidFill>
              <a:srgbClr val="ED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2" name="Freeform 17">
              <a:extLst>
                <a:ext uri="{FF2B5EF4-FFF2-40B4-BE49-F238E27FC236}">
                  <a16:creationId xmlns="" xmlns:a16="http://schemas.microsoft.com/office/drawing/2014/main" id="{F49FB17B-C2BA-4E54-8940-6C96D778CDF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28" y="1909"/>
              <a:ext cx="3001" cy="1721"/>
            </a:xfrm>
            <a:custGeom>
              <a:avLst/>
              <a:gdLst>
                <a:gd name="T0" fmla="*/ 81 w 3119"/>
                <a:gd name="T1" fmla="*/ 1764 h 1788"/>
                <a:gd name="T2" fmla="*/ 41 w 3119"/>
                <a:gd name="T3" fmla="*/ 1747 h 1788"/>
                <a:gd name="T4" fmla="*/ 24 w 3119"/>
                <a:gd name="T5" fmla="*/ 1706 h 1788"/>
                <a:gd name="T6" fmla="*/ 24 w 3119"/>
                <a:gd name="T7" fmla="*/ 81 h 1788"/>
                <a:gd name="T8" fmla="*/ 41 w 3119"/>
                <a:gd name="T9" fmla="*/ 41 h 1788"/>
                <a:gd name="T10" fmla="*/ 81 w 3119"/>
                <a:gd name="T11" fmla="*/ 24 h 1788"/>
                <a:gd name="T12" fmla="*/ 3037 w 3119"/>
                <a:gd name="T13" fmla="*/ 24 h 1788"/>
                <a:gd name="T14" fmla="*/ 3078 w 3119"/>
                <a:gd name="T15" fmla="*/ 41 h 1788"/>
                <a:gd name="T16" fmla="*/ 3095 w 3119"/>
                <a:gd name="T17" fmla="*/ 81 h 1788"/>
                <a:gd name="T18" fmla="*/ 3095 w 3119"/>
                <a:gd name="T19" fmla="*/ 1706 h 1788"/>
                <a:gd name="T20" fmla="*/ 3078 w 3119"/>
                <a:gd name="T21" fmla="*/ 1747 h 1788"/>
                <a:gd name="T22" fmla="*/ 3037 w 3119"/>
                <a:gd name="T23" fmla="*/ 1764 h 1788"/>
                <a:gd name="T24" fmla="*/ 3037 w 3119"/>
                <a:gd name="T25" fmla="*/ 1764 h 1788"/>
                <a:gd name="T26" fmla="*/ 81 w 3119"/>
                <a:gd name="T27" fmla="*/ 1764 h 1788"/>
                <a:gd name="T28" fmla="*/ 3037 w 3119"/>
                <a:gd name="T29" fmla="*/ 0 h 1788"/>
                <a:gd name="T30" fmla="*/ 3037 w 3119"/>
                <a:gd name="T31" fmla="*/ 0 h 1788"/>
                <a:gd name="T32" fmla="*/ 81 w 3119"/>
                <a:gd name="T33" fmla="*/ 0 h 1788"/>
                <a:gd name="T34" fmla="*/ 24 w 3119"/>
                <a:gd name="T35" fmla="*/ 24 h 1788"/>
                <a:gd name="T36" fmla="*/ 0 w 3119"/>
                <a:gd name="T37" fmla="*/ 81 h 1788"/>
                <a:gd name="T38" fmla="*/ 0 w 3119"/>
                <a:gd name="T39" fmla="*/ 1706 h 1788"/>
                <a:gd name="T40" fmla="*/ 24 w 3119"/>
                <a:gd name="T41" fmla="*/ 1764 h 1788"/>
                <a:gd name="T42" fmla="*/ 81 w 3119"/>
                <a:gd name="T43" fmla="*/ 1788 h 1788"/>
                <a:gd name="T44" fmla="*/ 81 w 3119"/>
                <a:gd name="T45" fmla="*/ 1788 h 1788"/>
                <a:gd name="T46" fmla="*/ 3037 w 3119"/>
                <a:gd name="T47" fmla="*/ 1788 h 1788"/>
                <a:gd name="T48" fmla="*/ 3095 w 3119"/>
                <a:gd name="T49" fmla="*/ 1764 h 1788"/>
                <a:gd name="T50" fmla="*/ 3119 w 3119"/>
                <a:gd name="T51" fmla="*/ 1706 h 1788"/>
                <a:gd name="T52" fmla="*/ 3119 w 3119"/>
                <a:gd name="T53" fmla="*/ 81 h 1788"/>
                <a:gd name="T54" fmla="*/ 3095 w 3119"/>
                <a:gd name="T55" fmla="*/ 24 h 1788"/>
                <a:gd name="T56" fmla="*/ 3037 w 3119"/>
                <a:gd name="T57" fmla="*/ 0 h 1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119" h="1788">
                  <a:moveTo>
                    <a:pt x="81" y="1764"/>
                  </a:moveTo>
                  <a:cubicBezTo>
                    <a:pt x="65" y="1764"/>
                    <a:pt x="51" y="1757"/>
                    <a:pt x="41" y="1747"/>
                  </a:cubicBezTo>
                  <a:cubicBezTo>
                    <a:pt x="30" y="1737"/>
                    <a:pt x="24" y="1722"/>
                    <a:pt x="24" y="1706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4" y="66"/>
                    <a:pt x="30" y="51"/>
                    <a:pt x="41" y="41"/>
                  </a:cubicBezTo>
                  <a:cubicBezTo>
                    <a:pt x="51" y="30"/>
                    <a:pt x="65" y="24"/>
                    <a:pt x="81" y="24"/>
                  </a:cubicBezTo>
                  <a:cubicBezTo>
                    <a:pt x="3037" y="24"/>
                    <a:pt x="3037" y="24"/>
                    <a:pt x="3037" y="24"/>
                  </a:cubicBezTo>
                  <a:cubicBezTo>
                    <a:pt x="3053" y="24"/>
                    <a:pt x="3068" y="30"/>
                    <a:pt x="3078" y="41"/>
                  </a:cubicBezTo>
                  <a:cubicBezTo>
                    <a:pt x="3089" y="51"/>
                    <a:pt x="3095" y="66"/>
                    <a:pt x="3095" y="81"/>
                  </a:cubicBezTo>
                  <a:cubicBezTo>
                    <a:pt x="3095" y="1706"/>
                    <a:pt x="3095" y="1706"/>
                    <a:pt x="3095" y="1706"/>
                  </a:cubicBezTo>
                  <a:cubicBezTo>
                    <a:pt x="3095" y="1722"/>
                    <a:pt x="3089" y="1737"/>
                    <a:pt x="3078" y="1747"/>
                  </a:cubicBezTo>
                  <a:cubicBezTo>
                    <a:pt x="3068" y="1757"/>
                    <a:pt x="3053" y="1764"/>
                    <a:pt x="3037" y="1764"/>
                  </a:cubicBezTo>
                  <a:cubicBezTo>
                    <a:pt x="3037" y="1764"/>
                    <a:pt x="3037" y="1764"/>
                    <a:pt x="3037" y="1764"/>
                  </a:cubicBezTo>
                  <a:cubicBezTo>
                    <a:pt x="81" y="1764"/>
                    <a:pt x="81" y="1764"/>
                    <a:pt x="81" y="1764"/>
                  </a:cubicBezTo>
                  <a:moveTo>
                    <a:pt x="3037" y="0"/>
                  </a:moveTo>
                  <a:cubicBezTo>
                    <a:pt x="3037" y="0"/>
                    <a:pt x="3037" y="0"/>
                    <a:pt x="3037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59" y="0"/>
                    <a:pt x="38" y="9"/>
                    <a:pt x="24" y="24"/>
                  </a:cubicBezTo>
                  <a:cubicBezTo>
                    <a:pt x="9" y="39"/>
                    <a:pt x="0" y="59"/>
                    <a:pt x="0" y="81"/>
                  </a:cubicBezTo>
                  <a:cubicBezTo>
                    <a:pt x="0" y="1706"/>
                    <a:pt x="0" y="1706"/>
                    <a:pt x="0" y="1706"/>
                  </a:cubicBezTo>
                  <a:cubicBezTo>
                    <a:pt x="0" y="1729"/>
                    <a:pt x="9" y="1749"/>
                    <a:pt x="24" y="1764"/>
                  </a:cubicBezTo>
                  <a:cubicBezTo>
                    <a:pt x="38" y="1779"/>
                    <a:pt x="59" y="1788"/>
                    <a:pt x="81" y="1788"/>
                  </a:cubicBezTo>
                  <a:cubicBezTo>
                    <a:pt x="81" y="1788"/>
                    <a:pt x="81" y="1788"/>
                    <a:pt x="81" y="1788"/>
                  </a:cubicBezTo>
                  <a:cubicBezTo>
                    <a:pt x="3037" y="1788"/>
                    <a:pt x="3037" y="1788"/>
                    <a:pt x="3037" y="1788"/>
                  </a:cubicBezTo>
                  <a:cubicBezTo>
                    <a:pt x="3060" y="1788"/>
                    <a:pt x="3080" y="1779"/>
                    <a:pt x="3095" y="1764"/>
                  </a:cubicBezTo>
                  <a:cubicBezTo>
                    <a:pt x="3110" y="1749"/>
                    <a:pt x="3119" y="1729"/>
                    <a:pt x="3119" y="1706"/>
                  </a:cubicBezTo>
                  <a:cubicBezTo>
                    <a:pt x="3119" y="81"/>
                    <a:pt x="3119" y="81"/>
                    <a:pt x="3119" y="81"/>
                  </a:cubicBezTo>
                  <a:cubicBezTo>
                    <a:pt x="3119" y="59"/>
                    <a:pt x="3110" y="39"/>
                    <a:pt x="3095" y="24"/>
                  </a:cubicBezTo>
                  <a:cubicBezTo>
                    <a:pt x="3080" y="9"/>
                    <a:pt x="3060" y="0"/>
                    <a:pt x="3037" y="0"/>
                  </a:cubicBezTo>
                </a:path>
              </a:pathLst>
            </a:custGeom>
            <a:solidFill>
              <a:srgbClr val="F6F7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3" name="Freeform 18">
              <a:extLst>
                <a:ext uri="{FF2B5EF4-FFF2-40B4-BE49-F238E27FC236}">
                  <a16:creationId xmlns="" xmlns:a16="http://schemas.microsoft.com/office/drawing/2014/main" id="{5869D22B-EAFC-4262-BDC0-F899AC99B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3" y="1431"/>
              <a:ext cx="526" cy="163"/>
            </a:xfrm>
            <a:custGeom>
              <a:avLst/>
              <a:gdLst>
                <a:gd name="T0" fmla="*/ 520 w 547"/>
                <a:gd name="T1" fmla="*/ 170 h 170"/>
                <a:gd name="T2" fmla="*/ 27 w 547"/>
                <a:gd name="T3" fmla="*/ 170 h 170"/>
                <a:gd name="T4" fmla="*/ 0 w 547"/>
                <a:gd name="T5" fmla="*/ 143 h 170"/>
                <a:gd name="T6" fmla="*/ 0 w 547"/>
                <a:gd name="T7" fmla="*/ 27 h 170"/>
                <a:gd name="T8" fmla="*/ 27 w 547"/>
                <a:gd name="T9" fmla="*/ 0 h 170"/>
                <a:gd name="T10" fmla="*/ 520 w 547"/>
                <a:gd name="T11" fmla="*/ 0 h 170"/>
                <a:gd name="T12" fmla="*/ 547 w 547"/>
                <a:gd name="T13" fmla="*/ 27 h 170"/>
                <a:gd name="T14" fmla="*/ 547 w 547"/>
                <a:gd name="T15" fmla="*/ 143 h 170"/>
                <a:gd name="T16" fmla="*/ 520 w 547"/>
                <a:gd name="T17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7" h="170">
                  <a:moveTo>
                    <a:pt x="520" y="170"/>
                  </a:moveTo>
                  <a:cubicBezTo>
                    <a:pt x="27" y="170"/>
                    <a:pt x="27" y="170"/>
                    <a:pt x="27" y="170"/>
                  </a:cubicBezTo>
                  <a:cubicBezTo>
                    <a:pt x="12" y="170"/>
                    <a:pt x="0" y="158"/>
                    <a:pt x="0" y="14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520" y="0"/>
                    <a:pt x="520" y="0"/>
                    <a:pt x="520" y="0"/>
                  </a:cubicBezTo>
                  <a:cubicBezTo>
                    <a:pt x="535" y="0"/>
                    <a:pt x="547" y="12"/>
                    <a:pt x="547" y="27"/>
                  </a:cubicBezTo>
                  <a:cubicBezTo>
                    <a:pt x="547" y="143"/>
                    <a:pt x="547" y="143"/>
                    <a:pt x="547" y="143"/>
                  </a:cubicBezTo>
                  <a:cubicBezTo>
                    <a:pt x="547" y="158"/>
                    <a:pt x="535" y="170"/>
                    <a:pt x="520" y="170"/>
                  </a:cubicBezTo>
                  <a:close/>
                </a:path>
              </a:pathLst>
            </a:custGeom>
            <a:solidFill>
              <a:srgbClr val="ED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4" name="Rectangle 19">
              <a:extLst>
                <a:ext uri="{FF2B5EF4-FFF2-40B4-BE49-F238E27FC236}">
                  <a16:creationId xmlns="" xmlns:a16="http://schemas.microsoft.com/office/drawing/2014/main" id="{284CDF8C-AD81-436A-A41D-6F1B40607E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50" y="1490"/>
              <a:ext cx="254" cy="25"/>
            </a:xfrm>
            <a:prstGeom prst="rect">
              <a:avLst/>
            </a:prstGeom>
            <a:solidFill>
              <a:srgbClr val="C4C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5" name="Freeform 20">
              <a:extLst>
                <a:ext uri="{FF2B5EF4-FFF2-40B4-BE49-F238E27FC236}">
                  <a16:creationId xmlns="" xmlns:a16="http://schemas.microsoft.com/office/drawing/2014/main" id="{3AA9633E-7139-4C56-8A41-3EF65253ACE2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" y="1474"/>
              <a:ext cx="242" cy="49"/>
            </a:xfrm>
            <a:custGeom>
              <a:avLst/>
              <a:gdLst>
                <a:gd name="T0" fmla="*/ 227 w 251"/>
                <a:gd name="T1" fmla="*/ 0 h 51"/>
                <a:gd name="T2" fmla="*/ 24 w 251"/>
                <a:gd name="T3" fmla="*/ 0 h 51"/>
                <a:gd name="T4" fmla="*/ 0 w 251"/>
                <a:gd name="T5" fmla="*/ 24 h 51"/>
                <a:gd name="T6" fmla="*/ 0 w 251"/>
                <a:gd name="T7" fmla="*/ 27 h 51"/>
                <a:gd name="T8" fmla="*/ 24 w 251"/>
                <a:gd name="T9" fmla="*/ 51 h 51"/>
                <a:gd name="T10" fmla="*/ 227 w 251"/>
                <a:gd name="T11" fmla="*/ 51 h 51"/>
                <a:gd name="T12" fmla="*/ 251 w 251"/>
                <a:gd name="T13" fmla="*/ 27 h 51"/>
                <a:gd name="T14" fmla="*/ 251 w 251"/>
                <a:gd name="T15" fmla="*/ 24 h 51"/>
                <a:gd name="T16" fmla="*/ 227 w 251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1" h="51">
                  <a:moveTo>
                    <a:pt x="227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41"/>
                    <a:pt x="11" y="51"/>
                    <a:pt x="24" y="51"/>
                  </a:cubicBezTo>
                  <a:cubicBezTo>
                    <a:pt x="227" y="51"/>
                    <a:pt x="227" y="51"/>
                    <a:pt x="227" y="51"/>
                  </a:cubicBezTo>
                  <a:cubicBezTo>
                    <a:pt x="240" y="51"/>
                    <a:pt x="251" y="41"/>
                    <a:pt x="251" y="27"/>
                  </a:cubicBezTo>
                  <a:cubicBezTo>
                    <a:pt x="251" y="24"/>
                    <a:pt x="251" y="24"/>
                    <a:pt x="251" y="24"/>
                  </a:cubicBezTo>
                  <a:cubicBezTo>
                    <a:pt x="251" y="11"/>
                    <a:pt x="240" y="0"/>
                    <a:pt x="227" y="0"/>
                  </a:cubicBezTo>
                </a:path>
              </a:pathLst>
            </a:custGeom>
            <a:solidFill>
              <a:srgbClr val="EAECEF">
                <a:alpha val="6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6" name="Freeform 21">
              <a:extLst>
                <a:ext uri="{FF2B5EF4-FFF2-40B4-BE49-F238E27FC236}">
                  <a16:creationId xmlns="" xmlns:a16="http://schemas.microsoft.com/office/drawing/2014/main" id="{4F02D331-FEEB-42DE-8D84-CF4DD863C92D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4" y="1474"/>
              <a:ext cx="241" cy="49"/>
            </a:xfrm>
            <a:custGeom>
              <a:avLst/>
              <a:gdLst>
                <a:gd name="T0" fmla="*/ 226 w 250"/>
                <a:gd name="T1" fmla="*/ 0 h 51"/>
                <a:gd name="T2" fmla="*/ 24 w 250"/>
                <a:gd name="T3" fmla="*/ 0 h 51"/>
                <a:gd name="T4" fmla="*/ 0 w 250"/>
                <a:gd name="T5" fmla="*/ 24 h 51"/>
                <a:gd name="T6" fmla="*/ 0 w 250"/>
                <a:gd name="T7" fmla="*/ 27 h 51"/>
                <a:gd name="T8" fmla="*/ 24 w 250"/>
                <a:gd name="T9" fmla="*/ 51 h 51"/>
                <a:gd name="T10" fmla="*/ 226 w 250"/>
                <a:gd name="T11" fmla="*/ 51 h 51"/>
                <a:gd name="T12" fmla="*/ 250 w 250"/>
                <a:gd name="T13" fmla="*/ 27 h 51"/>
                <a:gd name="T14" fmla="*/ 250 w 250"/>
                <a:gd name="T15" fmla="*/ 24 h 51"/>
                <a:gd name="T16" fmla="*/ 226 w 250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0" h="51">
                  <a:moveTo>
                    <a:pt x="226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0" y="0"/>
                    <a:pt x="0" y="11"/>
                    <a:pt x="0" y="2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41"/>
                    <a:pt x="10" y="51"/>
                    <a:pt x="24" y="51"/>
                  </a:cubicBezTo>
                  <a:cubicBezTo>
                    <a:pt x="226" y="51"/>
                    <a:pt x="226" y="51"/>
                    <a:pt x="226" y="51"/>
                  </a:cubicBezTo>
                  <a:cubicBezTo>
                    <a:pt x="239" y="51"/>
                    <a:pt x="250" y="41"/>
                    <a:pt x="250" y="27"/>
                  </a:cubicBezTo>
                  <a:cubicBezTo>
                    <a:pt x="250" y="24"/>
                    <a:pt x="250" y="24"/>
                    <a:pt x="250" y="24"/>
                  </a:cubicBezTo>
                  <a:cubicBezTo>
                    <a:pt x="250" y="11"/>
                    <a:pt x="239" y="0"/>
                    <a:pt x="226" y="0"/>
                  </a:cubicBezTo>
                </a:path>
              </a:pathLst>
            </a:custGeom>
            <a:solidFill>
              <a:srgbClr val="EAECEF">
                <a:alpha val="6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7" name="Freeform 22">
              <a:extLst>
                <a:ext uri="{FF2B5EF4-FFF2-40B4-BE49-F238E27FC236}">
                  <a16:creationId xmlns="" xmlns:a16="http://schemas.microsoft.com/office/drawing/2014/main" id="{20BB9D68-E92F-4F7B-9BE5-D372EEE33BD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2" y="1474"/>
              <a:ext cx="241" cy="49"/>
            </a:xfrm>
            <a:custGeom>
              <a:avLst/>
              <a:gdLst>
                <a:gd name="T0" fmla="*/ 226 w 250"/>
                <a:gd name="T1" fmla="*/ 0 h 51"/>
                <a:gd name="T2" fmla="*/ 24 w 250"/>
                <a:gd name="T3" fmla="*/ 0 h 51"/>
                <a:gd name="T4" fmla="*/ 0 w 250"/>
                <a:gd name="T5" fmla="*/ 24 h 51"/>
                <a:gd name="T6" fmla="*/ 0 w 250"/>
                <a:gd name="T7" fmla="*/ 27 h 51"/>
                <a:gd name="T8" fmla="*/ 24 w 250"/>
                <a:gd name="T9" fmla="*/ 51 h 51"/>
                <a:gd name="T10" fmla="*/ 226 w 250"/>
                <a:gd name="T11" fmla="*/ 51 h 51"/>
                <a:gd name="T12" fmla="*/ 250 w 250"/>
                <a:gd name="T13" fmla="*/ 27 h 51"/>
                <a:gd name="T14" fmla="*/ 250 w 250"/>
                <a:gd name="T15" fmla="*/ 24 h 51"/>
                <a:gd name="T16" fmla="*/ 226 w 250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0" h="51">
                  <a:moveTo>
                    <a:pt x="226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41"/>
                    <a:pt x="11" y="51"/>
                    <a:pt x="24" y="51"/>
                  </a:cubicBezTo>
                  <a:cubicBezTo>
                    <a:pt x="226" y="51"/>
                    <a:pt x="226" y="51"/>
                    <a:pt x="226" y="51"/>
                  </a:cubicBezTo>
                  <a:cubicBezTo>
                    <a:pt x="240" y="51"/>
                    <a:pt x="250" y="41"/>
                    <a:pt x="250" y="27"/>
                  </a:cubicBezTo>
                  <a:cubicBezTo>
                    <a:pt x="250" y="24"/>
                    <a:pt x="250" y="24"/>
                    <a:pt x="250" y="24"/>
                  </a:cubicBezTo>
                  <a:cubicBezTo>
                    <a:pt x="250" y="11"/>
                    <a:pt x="240" y="0"/>
                    <a:pt x="226" y="0"/>
                  </a:cubicBezTo>
                </a:path>
              </a:pathLst>
            </a:custGeom>
            <a:solidFill>
              <a:srgbClr val="EAECEF">
                <a:alpha val="6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8" name="Freeform 23">
              <a:extLst>
                <a:ext uri="{FF2B5EF4-FFF2-40B4-BE49-F238E27FC236}">
                  <a16:creationId xmlns="" xmlns:a16="http://schemas.microsoft.com/office/drawing/2014/main" id="{9442FBA8-0559-474B-813E-FFE85177BC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0" y="1474"/>
              <a:ext cx="241" cy="49"/>
            </a:xfrm>
            <a:custGeom>
              <a:avLst/>
              <a:gdLst>
                <a:gd name="T0" fmla="*/ 227 w 250"/>
                <a:gd name="T1" fmla="*/ 0 h 51"/>
                <a:gd name="T2" fmla="*/ 24 w 250"/>
                <a:gd name="T3" fmla="*/ 0 h 51"/>
                <a:gd name="T4" fmla="*/ 0 w 250"/>
                <a:gd name="T5" fmla="*/ 24 h 51"/>
                <a:gd name="T6" fmla="*/ 0 w 250"/>
                <a:gd name="T7" fmla="*/ 27 h 51"/>
                <a:gd name="T8" fmla="*/ 24 w 250"/>
                <a:gd name="T9" fmla="*/ 51 h 51"/>
                <a:gd name="T10" fmla="*/ 227 w 250"/>
                <a:gd name="T11" fmla="*/ 51 h 51"/>
                <a:gd name="T12" fmla="*/ 250 w 250"/>
                <a:gd name="T13" fmla="*/ 27 h 51"/>
                <a:gd name="T14" fmla="*/ 250 w 250"/>
                <a:gd name="T15" fmla="*/ 24 h 51"/>
                <a:gd name="T16" fmla="*/ 227 w 250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0" h="51">
                  <a:moveTo>
                    <a:pt x="227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41"/>
                    <a:pt x="11" y="51"/>
                    <a:pt x="24" y="51"/>
                  </a:cubicBezTo>
                  <a:cubicBezTo>
                    <a:pt x="227" y="51"/>
                    <a:pt x="227" y="51"/>
                    <a:pt x="227" y="51"/>
                  </a:cubicBezTo>
                  <a:cubicBezTo>
                    <a:pt x="240" y="51"/>
                    <a:pt x="250" y="41"/>
                    <a:pt x="250" y="27"/>
                  </a:cubicBezTo>
                  <a:cubicBezTo>
                    <a:pt x="250" y="24"/>
                    <a:pt x="250" y="24"/>
                    <a:pt x="250" y="24"/>
                  </a:cubicBezTo>
                  <a:cubicBezTo>
                    <a:pt x="250" y="11"/>
                    <a:pt x="240" y="0"/>
                    <a:pt x="227" y="0"/>
                  </a:cubicBezTo>
                </a:path>
              </a:pathLst>
            </a:custGeom>
            <a:solidFill>
              <a:srgbClr val="EAECEF">
                <a:alpha val="6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270" name="圆角矩形 13">
            <a:extLst>
              <a:ext uri="{FF2B5EF4-FFF2-40B4-BE49-F238E27FC236}">
                <a16:creationId xmlns="" xmlns:a16="http://schemas.microsoft.com/office/drawing/2014/main" id="{EFE5C7B6-B4C5-40D3-AF95-621D61C9E20C}"/>
              </a:ext>
            </a:extLst>
          </p:cNvPr>
          <p:cNvSpPr/>
          <p:nvPr/>
        </p:nvSpPr>
        <p:spPr>
          <a:xfrm>
            <a:off x="9116938" y="2901309"/>
            <a:ext cx="1925728" cy="167587"/>
          </a:xfrm>
          <a:prstGeom prst="roundRect">
            <a:avLst>
              <a:gd name="adj" fmla="val 13146"/>
            </a:avLst>
          </a:prstGeom>
          <a:solidFill>
            <a:srgbClr val="867D98">
              <a:lumMod val="20000"/>
              <a:lumOff val="8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271" name="圆角矩形 13">
            <a:extLst>
              <a:ext uri="{FF2B5EF4-FFF2-40B4-BE49-F238E27FC236}">
                <a16:creationId xmlns="" xmlns:a16="http://schemas.microsoft.com/office/drawing/2014/main" id="{9BED3B69-FFEE-4099-AD37-7E491CABCF9A}"/>
              </a:ext>
            </a:extLst>
          </p:cNvPr>
          <p:cNvSpPr/>
          <p:nvPr/>
        </p:nvSpPr>
        <p:spPr>
          <a:xfrm>
            <a:off x="9116938" y="3672488"/>
            <a:ext cx="1925728" cy="174262"/>
          </a:xfrm>
          <a:prstGeom prst="roundRect">
            <a:avLst>
              <a:gd name="adj" fmla="val 13146"/>
            </a:avLst>
          </a:prstGeom>
          <a:solidFill>
            <a:srgbClr val="867D98">
              <a:lumMod val="20000"/>
              <a:lumOff val="8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272" name="圆角矩形 13">
            <a:extLst>
              <a:ext uri="{FF2B5EF4-FFF2-40B4-BE49-F238E27FC236}">
                <a16:creationId xmlns="" xmlns:a16="http://schemas.microsoft.com/office/drawing/2014/main" id="{20628E42-2348-4C5A-8F7F-2916329DD59D}"/>
              </a:ext>
            </a:extLst>
          </p:cNvPr>
          <p:cNvSpPr/>
          <p:nvPr/>
        </p:nvSpPr>
        <p:spPr>
          <a:xfrm flipV="1">
            <a:off x="9135017" y="3216264"/>
            <a:ext cx="299720" cy="50379"/>
          </a:xfrm>
          <a:prstGeom prst="roundRect">
            <a:avLst>
              <a:gd name="adj" fmla="val 13146"/>
            </a:avLst>
          </a:prstGeom>
          <a:solidFill>
            <a:srgbClr val="867D98">
              <a:lumMod val="20000"/>
              <a:lumOff val="8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273" name="圆角矩形 13">
            <a:extLst>
              <a:ext uri="{FF2B5EF4-FFF2-40B4-BE49-F238E27FC236}">
                <a16:creationId xmlns="" xmlns:a16="http://schemas.microsoft.com/office/drawing/2014/main" id="{AB519081-8A1A-46F4-AC11-1210196C787F}"/>
              </a:ext>
            </a:extLst>
          </p:cNvPr>
          <p:cNvSpPr/>
          <p:nvPr/>
        </p:nvSpPr>
        <p:spPr>
          <a:xfrm flipV="1">
            <a:off x="9135015" y="3306506"/>
            <a:ext cx="464014" cy="50379"/>
          </a:xfrm>
          <a:prstGeom prst="roundRect">
            <a:avLst>
              <a:gd name="adj" fmla="val 13146"/>
            </a:avLst>
          </a:prstGeom>
          <a:solidFill>
            <a:srgbClr val="867D98">
              <a:lumMod val="20000"/>
              <a:lumOff val="8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274" name="圆角矩形 13">
            <a:extLst>
              <a:ext uri="{FF2B5EF4-FFF2-40B4-BE49-F238E27FC236}">
                <a16:creationId xmlns="" xmlns:a16="http://schemas.microsoft.com/office/drawing/2014/main" id="{DF1F84DA-2293-4CD3-872B-5672F6A8B96E}"/>
              </a:ext>
            </a:extLst>
          </p:cNvPr>
          <p:cNvSpPr/>
          <p:nvPr/>
        </p:nvSpPr>
        <p:spPr>
          <a:xfrm flipV="1">
            <a:off x="9135017" y="3402421"/>
            <a:ext cx="390552" cy="50379"/>
          </a:xfrm>
          <a:prstGeom prst="roundRect">
            <a:avLst>
              <a:gd name="adj" fmla="val 13146"/>
            </a:avLst>
          </a:prstGeom>
          <a:solidFill>
            <a:srgbClr val="867D98">
              <a:lumMod val="20000"/>
              <a:lumOff val="8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275" name="圆角矩形 13">
            <a:extLst>
              <a:ext uri="{FF2B5EF4-FFF2-40B4-BE49-F238E27FC236}">
                <a16:creationId xmlns="" xmlns:a16="http://schemas.microsoft.com/office/drawing/2014/main" id="{653894EC-0520-4549-928F-FCB3D7C85927}"/>
              </a:ext>
            </a:extLst>
          </p:cNvPr>
          <p:cNvSpPr/>
          <p:nvPr/>
        </p:nvSpPr>
        <p:spPr>
          <a:xfrm flipV="1">
            <a:off x="9129236" y="3499504"/>
            <a:ext cx="308751" cy="50379"/>
          </a:xfrm>
          <a:prstGeom prst="roundRect">
            <a:avLst>
              <a:gd name="adj" fmla="val 13146"/>
            </a:avLst>
          </a:prstGeom>
          <a:solidFill>
            <a:srgbClr val="867D98">
              <a:lumMod val="20000"/>
              <a:lumOff val="8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276" name="圆角矩形 13">
            <a:extLst>
              <a:ext uri="{FF2B5EF4-FFF2-40B4-BE49-F238E27FC236}">
                <a16:creationId xmlns="" xmlns:a16="http://schemas.microsoft.com/office/drawing/2014/main" id="{9272F1A9-D4FD-4426-AD24-92E4FAF0AFC5}"/>
              </a:ext>
            </a:extLst>
          </p:cNvPr>
          <p:cNvSpPr/>
          <p:nvPr/>
        </p:nvSpPr>
        <p:spPr>
          <a:xfrm flipV="1">
            <a:off x="10549909" y="3216264"/>
            <a:ext cx="299720" cy="50379"/>
          </a:xfrm>
          <a:prstGeom prst="roundRect">
            <a:avLst>
              <a:gd name="adj" fmla="val 13146"/>
            </a:avLst>
          </a:prstGeom>
          <a:solidFill>
            <a:srgbClr val="867D98">
              <a:lumMod val="20000"/>
              <a:lumOff val="8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277" name="圆角矩形 13">
            <a:extLst>
              <a:ext uri="{FF2B5EF4-FFF2-40B4-BE49-F238E27FC236}">
                <a16:creationId xmlns="" xmlns:a16="http://schemas.microsoft.com/office/drawing/2014/main" id="{1FAEA06F-DE0C-4186-974C-3C476B64E534}"/>
              </a:ext>
            </a:extLst>
          </p:cNvPr>
          <p:cNvSpPr/>
          <p:nvPr/>
        </p:nvSpPr>
        <p:spPr>
          <a:xfrm flipV="1">
            <a:off x="10549907" y="3306506"/>
            <a:ext cx="464014" cy="50379"/>
          </a:xfrm>
          <a:prstGeom prst="roundRect">
            <a:avLst>
              <a:gd name="adj" fmla="val 13146"/>
            </a:avLst>
          </a:prstGeom>
          <a:solidFill>
            <a:srgbClr val="867D98">
              <a:lumMod val="20000"/>
              <a:lumOff val="8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278" name="圆角矩形 13">
            <a:extLst>
              <a:ext uri="{FF2B5EF4-FFF2-40B4-BE49-F238E27FC236}">
                <a16:creationId xmlns="" xmlns:a16="http://schemas.microsoft.com/office/drawing/2014/main" id="{3616EAA9-E3A1-4402-9609-0D6DB16CD471}"/>
              </a:ext>
            </a:extLst>
          </p:cNvPr>
          <p:cNvSpPr/>
          <p:nvPr/>
        </p:nvSpPr>
        <p:spPr>
          <a:xfrm flipV="1">
            <a:off x="10549909" y="3402421"/>
            <a:ext cx="390552" cy="50379"/>
          </a:xfrm>
          <a:prstGeom prst="roundRect">
            <a:avLst>
              <a:gd name="adj" fmla="val 13146"/>
            </a:avLst>
          </a:prstGeom>
          <a:solidFill>
            <a:srgbClr val="867D98">
              <a:lumMod val="20000"/>
              <a:lumOff val="8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279" name="圆角矩形 13">
            <a:extLst>
              <a:ext uri="{FF2B5EF4-FFF2-40B4-BE49-F238E27FC236}">
                <a16:creationId xmlns="" xmlns:a16="http://schemas.microsoft.com/office/drawing/2014/main" id="{52CDB398-4ACB-42F4-962C-1AA5DD4A91A7}"/>
              </a:ext>
            </a:extLst>
          </p:cNvPr>
          <p:cNvSpPr/>
          <p:nvPr/>
        </p:nvSpPr>
        <p:spPr>
          <a:xfrm flipV="1">
            <a:off x="10544127" y="3499504"/>
            <a:ext cx="308751" cy="50379"/>
          </a:xfrm>
          <a:prstGeom prst="roundRect">
            <a:avLst>
              <a:gd name="adj" fmla="val 13146"/>
            </a:avLst>
          </a:prstGeom>
          <a:solidFill>
            <a:srgbClr val="867D98">
              <a:lumMod val="20000"/>
              <a:lumOff val="8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  <a:latin typeface="Arial"/>
              <a:ea typeface="微软雅黑"/>
            </a:endParaRPr>
          </a:p>
        </p:txBody>
      </p:sp>
      <p:grpSp>
        <p:nvGrpSpPr>
          <p:cNvPr id="131" name="组合 130">
            <a:extLst>
              <a:ext uri="{FF2B5EF4-FFF2-40B4-BE49-F238E27FC236}">
                <a16:creationId xmlns="" xmlns:a16="http://schemas.microsoft.com/office/drawing/2014/main" id="{25379345-913D-466D-82C5-CA951F781224}"/>
              </a:ext>
            </a:extLst>
          </p:cNvPr>
          <p:cNvGrpSpPr/>
          <p:nvPr/>
        </p:nvGrpSpPr>
        <p:grpSpPr>
          <a:xfrm>
            <a:off x="2313599" y="3091768"/>
            <a:ext cx="551992" cy="551940"/>
            <a:chOff x="4979129" y="5045363"/>
            <a:chExt cx="209362" cy="209343"/>
          </a:xfrm>
        </p:grpSpPr>
        <p:sp>
          <p:nvSpPr>
            <p:cNvPr id="132" name="矩形 131">
              <a:extLst>
                <a:ext uri="{FF2B5EF4-FFF2-40B4-BE49-F238E27FC236}">
                  <a16:creationId xmlns="" xmlns:a16="http://schemas.microsoft.com/office/drawing/2014/main" id="{C047AC8F-2B14-4112-8666-7E8202E8D8AE}"/>
                </a:ext>
              </a:extLst>
            </p:cNvPr>
            <p:cNvSpPr/>
            <p:nvPr/>
          </p:nvSpPr>
          <p:spPr>
            <a:xfrm>
              <a:off x="5001989" y="5068223"/>
              <a:ext cx="164175" cy="164176"/>
            </a:xfrm>
            <a:prstGeom prst="rect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3" name="椭圆 132">
              <a:extLst>
                <a:ext uri="{FF2B5EF4-FFF2-40B4-BE49-F238E27FC236}">
                  <a16:creationId xmlns="" xmlns:a16="http://schemas.microsoft.com/office/drawing/2014/main" id="{00A6EB33-9B4F-4C99-927E-0FBD0C41D2CE}"/>
                </a:ext>
              </a:extLst>
            </p:cNvPr>
            <p:cNvSpPr/>
            <p:nvPr/>
          </p:nvSpPr>
          <p:spPr>
            <a:xfrm flipH="1">
              <a:off x="4979129" y="5045363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4" name="椭圆 133">
              <a:extLst>
                <a:ext uri="{FF2B5EF4-FFF2-40B4-BE49-F238E27FC236}">
                  <a16:creationId xmlns="" xmlns:a16="http://schemas.microsoft.com/office/drawing/2014/main" id="{23DCFEA5-4ACF-412F-977A-B26480A3F685}"/>
                </a:ext>
              </a:extLst>
            </p:cNvPr>
            <p:cNvSpPr/>
            <p:nvPr/>
          </p:nvSpPr>
          <p:spPr>
            <a:xfrm flipH="1">
              <a:off x="5060950" y="5045363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5" name="椭圆 134">
              <a:extLst>
                <a:ext uri="{FF2B5EF4-FFF2-40B4-BE49-F238E27FC236}">
                  <a16:creationId xmlns="" xmlns:a16="http://schemas.microsoft.com/office/drawing/2014/main" id="{1F796639-EB6D-4861-A7B7-304B1D12EB80}"/>
                </a:ext>
              </a:extLst>
            </p:cNvPr>
            <p:cNvSpPr/>
            <p:nvPr/>
          </p:nvSpPr>
          <p:spPr>
            <a:xfrm flipH="1">
              <a:off x="5142771" y="5045363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6" name="椭圆 135">
              <a:extLst>
                <a:ext uri="{FF2B5EF4-FFF2-40B4-BE49-F238E27FC236}">
                  <a16:creationId xmlns="" xmlns:a16="http://schemas.microsoft.com/office/drawing/2014/main" id="{773D1385-F0E0-43B6-8601-495C042222B8}"/>
                </a:ext>
              </a:extLst>
            </p:cNvPr>
            <p:cNvSpPr/>
            <p:nvPr/>
          </p:nvSpPr>
          <p:spPr>
            <a:xfrm flipH="1">
              <a:off x="4979129" y="5208986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" name="椭圆 136">
              <a:extLst>
                <a:ext uri="{FF2B5EF4-FFF2-40B4-BE49-F238E27FC236}">
                  <a16:creationId xmlns="" xmlns:a16="http://schemas.microsoft.com/office/drawing/2014/main" id="{86E3186A-5165-45B6-A06B-B96339B5EB30}"/>
                </a:ext>
              </a:extLst>
            </p:cNvPr>
            <p:cNvSpPr/>
            <p:nvPr/>
          </p:nvSpPr>
          <p:spPr>
            <a:xfrm flipH="1">
              <a:off x="5060950" y="5208986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8" name="椭圆 137">
              <a:extLst>
                <a:ext uri="{FF2B5EF4-FFF2-40B4-BE49-F238E27FC236}">
                  <a16:creationId xmlns="" xmlns:a16="http://schemas.microsoft.com/office/drawing/2014/main" id="{EFE51572-3A6F-485D-B283-0C3278860EC6}"/>
                </a:ext>
              </a:extLst>
            </p:cNvPr>
            <p:cNvSpPr/>
            <p:nvPr/>
          </p:nvSpPr>
          <p:spPr>
            <a:xfrm flipH="1">
              <a:off x="5142771" y="5208986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9" name="椭圆 138">
              <a:extLst>
                <a:ext uri="{FF2B5EF4-FFF2-40B4-BE49-F238E27FC236}">
                  <a16:creationId xmlns="" xmlns:a16="http://schemas.microsoft.com/office/drawing/2014/main" id="{39513497-104D-4483-9ABD-E5C9F61DCA74}"/>
                </a:ext>
              </a:extLst>
            </p:cNvPr>
            <p:cNvSpPr/>
            <p:nvPr/>
          </p:nvSpPr>
          <p:spPr>
            <a:xfrm flipH="1">
              <a:off x="4979129" y="5123645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0" name="椭圆 139">
              <a:extLst>
                <a:ext uri="{FF2B5EF4-FFF2-40B4-BE49-F238E27FC236}">
                  <a16:creationId xmlns="" xmlns:a16="http://schemas.microsoft.com/office/drawing/2014/main" id="{060A4325-84EB-41DB-8DFF-CFA581DDFD27}"/>
                </a:ext>
              </a:extLst>
            </p:cNvPr>
            <p:cNvSpPr/>
            <p:nvPr/>
          </p:nvSpPr>
          <p:spPr>
            <a:xfrm flipH="1">
              <a:off x="5142771" y="5123645"/>
              <a:ext cx="45720" cy="4572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88" name="矩形: 圆角 222">
            <a:extLst>
              <a:ext uri="{FF2B5EF4-FFF2-40B4-BE49-F238E27FC236}">
                <a16:creationId xmlns="" xmlns:a16="http://schemas.microsoft.com/office/drawing/2014/main" id="{8038B63F-B795-4CE5-9A90-CFC3DCA9C0A7}"/>
              </a:ext>
            </a:extLst>
          </p:cNvPr>
          <p:cNvSpPr/>
          <p:nvPr/>
        </p:nvSpPr>
        <p:spPr>
          <a:xfrm>
            <a:off x="6107764" y="2831615"/>
            <a:ext cx="1245546" cy="770746"/>
          </a:xfrm>
          <a:prstGeom prst="roundRect">
            <a:avLst>
              <a:gd name="adj" fmla="val 0"/>
            </a:avLst>
          </a:prstGeom>
          <a:noFill/>
          <a:ln w="28575" cap="flat" cmpd="sng" algn="ctr">
            <a:solidFill>
              <a:srgbClr val="CC4A4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defTabSz="914377">
              <a:defRPr/>
            </a:pPr>
            <a:endParaRPr lang="zh-CN" altLang="en-US" kern="0" dirty="0">
              <a:solidFill>
                <a:srgbClr val="44546A">
                  <a:lumMod val="60000"/>
                  <a:lumOff val="40000"/>
                </a:srgbClr>
              </a:solidFill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359C16FC-7786-4655-90AD-CC6D98EF9F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5318" y="2902713"/>
            <a:ext cx="816935" cy="585267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5DCB6568-CE07-4D73-ACF6-91C4A57491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09823" y="3134391"/>
            <a:ext cx="597460" cy="4328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3739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95323" y="4046"/>
            <a:ext cx="10825164" cy="1013353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332"/>
            <a:r>
              <a:rPr lang="zh-CN" altLang="en-US" sz="2800" b="1" dirty="0"/>
              <a:t>编辑智能图表 </a:t>
            </a:r>
            <a:r>
              <a:rPr lang="en-US" altLang="zh-CN" sz="2800" b="1" dirty="0"/>
              <a:t>Edit Smart Diagram</a:t>
            </a:r>
            <a:endParaRPr lang="zh-CN" altLang="en-US" sz="2800" b="1" dirty="0"/>
          </a:p>
        </p:txBody>
      </p:sp>
      <p:sp>
        <p:nvSpPr>
          <p:cNvPr id="351" name="文本框 350"/>
          <p:cNvSpPr txBox="1"/>
          <p:nvPr/>
        </p:nvSpPr>
        <p:spPr>
          <a:xfrm>
            <a:off x="959849" y="4667862"/>
            <a:ext cx="3089340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000" dirty="0"/>
              <a:t>右键单击智能图表组合，选择编辑智能图表</a:t>
            </a:r>
            <a:endParaRPr lang="en-US" altLang="zh-CN" sz="1000" dirty="0"/>
          </a:p>
          <a:p>
            <a:r>
              <a:rPr lang="en-US" altLang="zh-CN" sz="1000" dirty="0"/>
              <a:t>Right click the smart diagram and choose “Edit Smart Diagram”</a:t>
            </a:r>
            <a:endParaRPr lang="zh-CN" altLang="en-US" sz="1000" dirty="0"/>
          </a:p>
        </p:txBody>
      </p:sp>
      <p:sp>
        <p:nvSpPr>
          <p:cNvPr id="350" name="椭圆 349"/>
          <p:cNvSpPr/>
          <p:nvPr/>
        </p:nvSpPr>
        <p:spPr>
          <a:xfrm>
            <a:off x="673100" y="4820817"/>
            <a:ext cx="246501" cy="24650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1</a:t>
            </a:r>
            <a:endParaRPr lang="zh-CN" altLang="en-US" sz="1400" dirty="0"/>
          </a:p>
        </p:txBody>
      </p:sp>
      <p:sp>
        <p:nvSpPr>
          <p:cNvPr id="17" name="箭头: 右 16">
            <a:extLst>
              <a:ext uri="{FF2B5EF4-FFF2-40B4-BE49-F238E27FC236}">
                <a16:creationId xmlns="" xmlns:a16="http://schemas.microsoft.com/office/drawing/2014/main" id="{C18997BC-8A46-4480-BDE2-8A42CE9D6E96}"/>
              </a:ext>
            </a:extLst>
          </p:cNvPr>
          <p:cNvSpPr/>
          <p:nvPr/>
        </p:nvSpPr>
        <p:spPr>
          <a:xfrm>
            <a:off x="4706994" y="3210631"/>
            <a:ext cx="145928" cy="155342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3" name="文本框 612">
            <a:extLst>
              <a:ext uri="{FF2B5EF4-FFF2-40B4-BE49-F238E27FC236}">
                <a16:creationId xmlns="" xmlns:a16="http://schemas.microsoft.com/office/drawing/2014/main" id="{8AD2200D-CA44-4767-84EF-C1856654B4FA}"/>
              </a:ext>
            </a:extLst>
          </p:cNvPr>
          <p:cNvSpPr txBox="1"/>
          <p:nvPr/>
        </p:nvSpPr>
        <p:spPr>
          <a:xfrm>
            <a:off x="5935328" y="4737112"/>
            <a:ext cx="2413387" cy="4154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000" dirty="0"/>
              <a:t>在打开的编辑器中编辑智能图表</a:t>
            </a:r>
            <a:endParaRPr lang="en-US" altLang="zh-CN" sz="1000" dirty="0"/>
          </a:p>
          <a:p>
            <a:r>
              <a:rPr lang="en-US" altLang="zh-CN" sz="1000" dirty="0"/>
              <a:t>Edit the smart diagram in the “Editor”</a:t>
            </a:r>
            <a:endParaRPr lang="zh-CN" altLang="en-US" sz="1000" dirty="0"/>
          </a:p>
        </p:txBody>
      </p:sp>
      <p:sp>
        <p:nvSpPr>
          <p:cNvPr id="614" name="椭圆 613">
            <a:extLst>
              <a:ext uri="{FF2B5EF4-FFF2-40B4-BE49-F238E27FC236}">
                <a16:creationId xmlns="" xmlns:a16="http://schemas.microsoft.com/office/drawing/2014/main" id="{0EF98DBB-FD28-4F75-8C30-91D37F4F411F}"/>
              </a:ext>
            </a:extLst>
          </p:cNvPr>
          <p:cNvSpPr/>
          <p:nvPr/>
        </p:nvSpPr>
        <p:spPr>
          <a:xfrm>
            <a:off x="5648579" y="4820817"/>
            <a:ext cx="246501" cy="24650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2</a:t>
            </a:r>
            <a:endParaRPr lang="zh-CN" altLang="en-US" sz="1400" dirty="0"/>
          </a:p>
        </p:txBody>
      </p:sp>
      <p:sp>
        <p:nvSpPr>
          <p:cNvPr id="618" name="矩形 617">
            <a:extLst>
              <a:ext uri="{FF2B5EF4-FFF2-40B4-BE49-F238E27FC236}">
                <a16:creationId xmlns="" xmlns:a16="http://schemas.microsoft.com/office/drawing/2014/main" id="{4D01F01E-C352-49D4-BCC6-FBC90ECFD7D4}"/>
              </a:ext>
            </a:extLst>
          </p:cNvPr>
          <p:cNvSpPr/>
          <p:nvPr/>
        </p:nvSpPr>
        <p:spPr>
          <a:xfrm>
            <a:off x="9651125" y="128572"/>
            <a:ext cx="2540875" cy="771556"/>
          </a:xfrm>
          <a:prstGeom prst="rect">
            <a:avLst/>
          </a:prstGeom>
          <a:solidFill>
            <a:schemeClr val="tx1"/>
          </a:solidFill>
          <a:ln w="12700">
            <a:noFill/>
            <a:prstDash val="sysDash"/>
          </a:ln>
        </p:spPr>
        <p:txBody>
          <a:bodyPr wrap="square" lIns="91440" tIns="91440" rIns="91440" bIns="91440" rtlCol="0" anchor="ctr">
            <a:no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b="1" dirty="0">
                <a:solidFill>
                  <a:schemeClr val="bg1"/>
                </a:solidFill>
              </a:rPr>
              <a:t>Note:</a:t>
            </a:r>
          </a:p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</a:rPr>
              <a:t>本页为主题使用说明页，使用时请删除本页内容。</a:t>
            </a:r>
            <a:endParaRPr lang="en-US" altLang="zh-CN" sz="8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</a:rPr>
              <a:t>This is an instruction. Please delete this slide before use the template for presentation.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217" name="Freeform 5">
            <a:extLst>
              <a:ext uri="{FF2B5EF4-FFF2-40B4-BE49-F238E27FC236}">
                <a16:creationId xmlns="" xmlns:a16="http://schemas.microsoft.com/office/drawing/2014/main" id="{663AB67E-B93F-4A9B-92EE-58D0E2D2BE37}"/>
              </a:ext>
            </a:extLst>
          </p:cNvPr>
          <p:cNvSpPr>
            <a:spLocks/>
          </p:cNvSpPr>
          <p:nvPr/>
        </p:nvSpPr>
        <p:spPr bwMode="auto">
          <a:xfrm>
            <a:off x="682954" y="2018787"/>
            <a:ext cx="3366228" cy="212615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18" name="Freeform 6">
            <a:extLst>
              <a:ext uri="{FF2B5EF4-FFF2-40B4-BE49-F238E27FC236}">
                <a16:creationId xmlns="" xmlns:a16="http://schemas.microsoft.com/office/drawing/2014/main" id="{C64C7F5E-AB12-44B8-A2CA-2038D58AD4B3}"/>
              </a:ext>
            </a:extLst>
          </p:cNvPr>
          <p:cNvSpPr>
            <a:spLocks/>
          </p:cNvSpPr>
          <p:nvPr/>
        </p:nvSpPr>
        <p:spPr bwMode="auto">
          <a:xfrm>
            <a:off x="673099" y="2009754"/>
            <a:ext cx="3385938" cy="2144224"/>
          </a:xfrm>
          <a:prstGeom prst="rect">
            <a:avLst/>
          </a:prstGeom>
          <a:solidFill>
            <a:schemeClr val="bg1"/>
          </a:solidFill>
          <a:ln w="9525">
            <a:solidFill>
              <a:srgbClr val="EAECEF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19" name="Rectangle 7">
            <a:extLst>
              <a:ext uri="{FF2B5EF4-FFF2-40B4-BE49-F238E27FC236}">
                <a16:creationId xmlns="" xmlns:a16="http://schemas.microsoft.com/office/drawing/2014/main" id="{220BD6B8-8427-4C26-A2B9-440CE442B1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0535" y="2229022"/>
            <a:ext cx="3147781" cy="253759"/>
          </a:xfrm>
          <a:prstGeom prst="rect">
            <a:avLst/>
          </a:prstGeom>
          <a:solidFill>
            <a:srgbClr val="EDEDE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20" name="Rectangle 8">
            <a:extLst>
              <a:ext uri="{FF2B5EF4-FFF2-40B4-BE49-F238E27FC236}">
                <a16:creationId xmlns="" xmlns:a16="http://schemas.microsoft.com/office/drawing/2014/main" id="{8FA2B56D-8274-4816-B514-A733962325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0535" y="2229022"/>
            <a:ext cx="3147781" cy="253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21" name="Rectangle 9">
            <a:extLst>
              <a:ext uri="{FF2B5EF4-FFF2-40B4-BE49-F238E27FC236}">
                <a16:creationId xmlns="" xmlns:a16="http://schemas.microsoft.com/office/drawing/2014/main" id="{1487F237-5DF3-4A3C-8B5A-8ABDD7816A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0535" y="2229022"/>
            <a:ext cx="3147781" cy="147821"/>
          </a:xfrm>
          <a:prstGeom prst="rect">
            <a:avLst/>
          </a:prstGeom>
          <a:solidFill>
            <a:srgbClr val="CC4A4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22" name="Rectangle 10">
            <a:extLst>
              <a:ext uri="{FF2B5EF4-FFF2-40B4-BE49-F238E27FC236}">
                <a16:creationId xmlns="" xmlns:a16="http://schemas.microsoft.com/office/drawing/2014/main" id="{2310BB76-95C6-4249-AED3-AE6203897E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0535" y="2229022"/>
            <a:ext cx="3147781" cy="14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23" name="Rectangle 11">
            <a:extLst>
              <a:ext uri="{FF2B5EF4-FFF2-40B4-BE49-F238E27FC236}">
                <a16:creationId xmlns="" xmlns:a16="http://schemas.microsoft.com/office/drawing/2014/main" id="{66FF99B7-8257-4C10-BB2B-14C796787D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0535" y="2647847"/>
            <a:ext cx="546940" cy="412256"/>
          </a:xfrm>
          <a:prstGeom prst="rect">
            <a:avLst/>
          </a:prstGeom>
          <a:solidFill>
            <a:srgbClr val="F4F4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24" name="Rectangle 12">
            <a:extLst>
              <a:ext uri="{FF2B5EF4-FFF2-40B4-BE49-F238E27FC236}">
                <a16:creationId xmlns="" xmlns:a16="http://schemas.microsoft.com/office/drawing/2014/main" id="{FE044FBD-1A1E-43DA-ADDB-A32A1701BD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0535" y="3144690"/>
            <a:ext cx="546940" cy="412256"/>
          </a:xfrm>
          <a:prstGeom prst="rect">
            <a:avLst/>
          </a:prstGeom>
          <a:solidFill>
            <a:srgbClr val="F4F4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25" name="Rectangle 13">
            <a:extLst>
              <a:ext uri="{FF2B5EF4-FFF2-40B4-BE49-F238E27FC236}">
                <a16:creationId xmlns="" xmlns:a16="http://schemas.microsoft.com/office/drawing/2014/main" id="{59B8E2D7-56D0-4CDC-8012-FBCDEA8BDF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0535" y="3640711"/>
            <a:ext cx="546940" cy="413077"/>
          </a:xfrm>
          <a:prstGeom prst="rect">
            <a:avLst/>
          </a:prstGeom>
          <a:solidFill>
            <a:srgbClr val="F4F4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26" name="Oval 14">
            <a:extLst>
              <a:ext uri="{FF2B5EF4-FFF2-40B4-BE49-F238E27FC236}">
                <a16:creationId xmlns="" xmlns:a16="http://schemas.microsoft.com/office/drawing/2014/main" id="{194625DD-9908-4950-B5FE-F7742FCDE7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9318" y="2123083"/>
            <a:ext cx="50916" cy="50916"/>
          </a:xfrm>
          <a:prstGeom prst="ellipse">
            <a:avLst/>
          </a:prstGeom>
          <a:solidFill>
            <a:srgbClr val="EDEDE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27" name="Oval 15">
            <a:extLst>
              <a:ext uri="{FF2B5EF4-FFF2-40B4-BE49-F238E27FC236}">
                <a16:creationId xmlns="" xmlns:a16="http://schemas.microsoft.com/office/drawing/2014/main" id="{6D5D9AA3-4FFA-4288-9335-5DCA5945E1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8832" y="2123083"/>
            <a:ext cx="51738" cy="50916"/>
          </a:xfrm>
          <a:prstGeom prst="ellipse">
            <a:avLst/>
          </a:prstGeom>
          <a:solidFill>
            <a:srgbClr val="EDEDE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28" name="Oval 16">
            <a:extLst>
              <a:ext uri="{FF2B5EF4-FFF2-40B4-BE49-F238E27FC236}">
                <a16:creationId xmlns="" xmlns:a16="http://schemas.microsoft.com/office/drawing/2014/main" id="{E990C791-CEC5-49C1-B87F-9D5BCE7AB1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8347" y="2123083"/>
            <a:ext cx="51738" cy="50916"/>
          </a:xfrm>
          <a:prstGeom prst="ellipse">
            <a:avLst/>
          </a:prstGeom>
          <a:solidFill>
            <a:srgbClr val="EDEDE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29" name="Freeform 17">
            <a:extLst>
              <a:ext uri="{FF2B5EF4-FFF2-40B4-BE49-F238E27FC236}">
                <a16:creationId xmlns="" xmlns:a16="http://schemas.microsoft.com/office/drawing/2014/main" id="{6B976D12-057F-4F8B-BE8A-C2BDD8F755D4}"/>
              </a:ext>
            </a:extLst>
          </p:cNvPr>
          <p:cNvSpPr>
            <a:spLocks noEditPoints="1"/>
          </p:cNvSpPr>
          <p:nvPr/>
        </p:nvSpPr>
        <p:spPr bwMode="auto">
          <a:xfrm>
            <a:off x="1482833" y="2649490"/>
            <a:ext cx="2464516" cy="1413332"/>
          </a:xfrm>
          <a:custGeom>
            <a:avLst/>
            <a:gdLst>
              <a:gd name="T0" fmla="*/ 81 w 3119"/>
              <a:gd name="T1" fmla="*/ 1764 h 1788"/>
              <a:gd name="T2" fmla="*/ 41 w 3119"/>
              <a:gd name="T3" fmla="*/ 1747 h 1788"/>
              <a:gd name="T4" fmla="*/ 24 w 3119"/>
              <a:gd name="T5" fmla="*/ 1706 h 1788"/>
              <a:gd name="T6" fmla="*/ 24 w 3119"/>
              <a:gd name="T7" fmla="*/ 81 h 1788"/>
              <a:gd name="T8" fmla="*/ 41 w 3119"/>
              <a:gd name="T9" fmla="*/ 41 h 1788"/>
              <a:gd name="T10" fmla="*/ 81 w 3119"/>
              <a:gd name="T11" fmla="*/ 24 h 1788"/>
              <a:gd name="T12" fmla="*/ 3037 w 3119"/>
              <a:gd name="T13" fmla="*/ 24 h 1788"/>
              <a:gd name="T14" fmla="*/ 3078 w 3119"/>
              <a:gd name="T15" fmla="*/ 41 h 1788"/>
              <a:gd name="T16" fmla="*/ 3095 w 3119"/>
              <a:gd name="T17" fmla="*/ 81 h 1788"/>
              <a:gd name="T18" fmla="*/ 3095 w 3119"/>
              <a:gd name="T19" fmla="*/ 1706 h 1788"/>
              <a:gd name="T20" fmla="*/ 3078 w 3119"/>
              <a:gd name="T21" fmla="*/ 1747 h 1788"/>
              <a:gd name="T22" fmla="*/ 3037 w 3119"/>
              <a:gd name="T23" fmla="*/ 1764 h 1788"/>
              <a:gd name="T24" fmla="*/ 3037 w 3119"/>
              <a:gd name="T25" fmla="*/ 1764 h 1788"/>
              <a:gd name="T26" fmla="*/ 81 w 3119"/>
              <a:gd name="T27" fmla="*/ 1764 h 1788"/>
              <a:gd name="T28" fmla="*/ 3037 w 3119"/>
              <a:gd name="T29" fmla="*/ 0 h 1788"/>
              <a:gd name="T30" fmla="*/ 3037 w 3119"/>
              <a:gd name="T31" fmla="*/ 0 h 1788"/>
              <a:gd name="T32" fmla="*/ 81 w 3119"/>
              <a:gd name="T33" fmla="*/ 0 h 1788"/>
              <a:gd name="T34" fmla="*/ 24 w 3119"/>
              <a:gd name="T35" fmla="*/ 24 h 1788"/>
              <a:gd name="T36" fmla="*/ 0 w 3119"/>
              <a:gd name="T37" fmla="*/ 81 h 1788"/>
              <a:gd name="T38" fmla="*/ 0 w 3119"/>
              <a:gd name="T39" fmla="*/ 1706 h 1788"/>
              <a:gd name="T40" fmla="*/ 24 w 3119"/>
              <a:gd name="T41" fmla="*/ 1764 h 1788"/>
              <a:gd name="T42" fmla="*/ 81 w 3119"/>
              <a:gd name="T43" fmla="*/ 1788 h 1788"/>
              <a:gd name="T44" fmla="*/ 81 w 3119"/>
              <a:gd name="T45" fmla="*/ 1788 h 1788"/>
              <a:gd name="T46" fmla="*/ 3037 w 3119"/>
              <a:gd name="T47" fmla="*/ 1788 h 1788"/>
              <a:gd name="T48" fmla="*/ 3095 w 3119"/>
              <a:gd name="T49" fmla="*/ 1764 h 1788"/>
              <a:gd name="T50" fmla="*/ 3119 w 3119"/>
              <a:gd name="T51" fmla="*/ 1706 h 1788"/>
              <a:gd name="T52" fmla="*/ 3119 w 3119"/>
              <a:gd name="T53" fmla="*/ 81 h 1788"/>
              <a:gd name="T54" fmla="*/ 3095 w 3119"/>
              <a:gd name="T55" fmla="*/ 24 h 1788"/>
              <a:gd name="T56" fmla="*/ 3037 w 3119"/>
              <a:gd name="T57" fmla="*/ 0 h 17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3119" h="1788">
                <a:moveTo>
                  <a:pt x="81" y="1764"/>
                </a:moveTo>
                <a:cubicBezTo>
                  <a:pt x="65" y="1764"/>
                  <a:pt x="51" y="1757"/>
                  <a:pt x="41" y="1747"/>
                </a:cubicBezTo>
                <a:cubicBezTo>
                  <a:pt x="30" y="1737"/>
                  <a:pt x="24" y="1722"/>
                  <a:pt x="24" y="1706"/>
                </a:cubicBezTo>
                <a:cubicBezTo>
                  <a:pt x="24" y="81"/>
                  <a:pt x="24" y="81"/>
                  <a:pt x="24" y="81"/>
                </a:cubicBezTo>
                <a:cubicBezTo>
                  <a:pt x="24" y="66"/>
                  <a:pt x="30" y="51"/>
                  <a:pt x="41" y="41"/>
                </a:cubicBezTo>
                <a:cubicBezTo>
                  <a:pt x="51" y="30"/>
                  <a:pt x="65" y="24"/>
                  <a:pt x="81" y="24"/>
                </a:cubicBezTo>
                <a:cubicBezTo>
                  <a:pt x="3037" y="24"/>
                  <a:pt x="3037" y="24"/>
                  <a:pt x="3037" y="24"/>
                </a:cubicBezTo>
                <a:cubicBezTo>
                  <a:pt x="3053" y="24"/>
                  <a:pt x="3068" y="30"/>
                  <a:pt x="3078" y="41"/>
                </a:cubicBezTo>
                <a:cubicBezTo>
                  <a:pt x="3089" y="51"/>
                  <a:pt x="3095" y="66"/>
                  <a:pt x="3095" y="81"/>
                </a:cubicBezTo>
                <a:cubicBezTo>
                  <a:pt x="3095" y="1706"/>
                  <a:pt x="3095" y="1706"/>
                  <a:pt x="3095" y="1706"/>
                </a:cubicBezTo>
                <a:cubicBezTo>
                  <a:pt x="3095" y="1722"/>
                  <a:pt x="3089" y="1737"/>
                  <a:pt x="3078" y="1747"/>
                </a:cubicBezTo>
                <a:cubicBezTo>
                  <a:pt x="3068" y="1757"/>
                  <a:pt x="3053" y="1764"/>
                  <a:pt x="3037" y="1764"/>
                </a:cubicBezTo>
                <a:cubicBezTo>
                  <a:pt x="3037" y="1764"/>
                  <a:pt x="3037" y="1764"/>
                  <a:pt x="3037" y="1764"/>
                </a:cubicBezTo>
                <a:cubicBezTo>
                  <a:pt x="81" y="1764"/>
                  <a:pt x="81" y="1764"/>
                  <a:pt x="81" y="1764"/>
                </a:cubicBezTo>
                <a:moveTo>
                  <a:pt x="3037" y="0"/>
                </a:moveTo>
                <a:cubicBezTo>
                  <a:pt x="3037" y="0"/>
                  <a:pt x="3037" y="0"/>
                  <a:pt x="3037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59" y="0"/>
                  <a:pt x="38" y="9"/>
                  <a:pt x="24" y="24"/>
                </a:cubicBezTo>
                <a:cubicBezTo>
                  <a:pt x="9" y="39"/>
                  <a:pt x="0" y="59"/>
                  <a:pt x="0" y="81"/>
                </a:cubicBezTo>
                <a:cubicBezTo>
                  <a:pt x="0" y="1706"/>
                  <a:pt x="0" y="1706"/>
                  <a:pt x="0" y="1706"/>
                </a:cubicBezTo>
                <a:cubicBezTo>
                  <a:pt x="0" y="1729"/>
                  <a:pt x="9" y="1749"/>
                  <a:pt x="24" y="1764"/>
                </a:cubicBezTo>
                <a:cubicBezTo>
                  <a:pt x="38" y="1779"/>
                  <a:pt x="59" y="1788"/>
                  <a:pt x="81" y="1788"/>
                </a:cubicBezTo>
                <a:cubicBezTo>
                  <a:pt x="81" y="1788"/>
                  <a:pt x="81" y="1788"/>
                  <a:pt x="81" y="1788"/>
                </a:cubicBezTo>
                <a:cubicBezTo>
                  <a:pt x="3037" y="1788"/>
                  <a:pt x="3037" y="1788"/>
                  <a:pt x="3037" y="1788"/>
                </a:cubicBezTo>
                <a:cubicBezTo>
                  <a:pt x="3060" y="1788"/>
                  <a:pt x="3080" y="1779"/>
                  <a:pt x="3095" y="1764"/>
                </a:cubicBezTo>
                <a:cubicBezTo>
                  <a:pt x="3110" y="1749"/>
                  <a:pt x="3119" y="1729"/>
                  <a:pt x="3119" y="1706"/>
                </a:cubicBezTo>
                <a:cubicBezTo>
                  <a:pt x="3119" y="81"/>
                  <a:pt x="3119" y="81"/>
                  <a:pt x="3119" y="81"/>
                </a:cubicBezTo>
                <a:cubicBezTo>
                  <a:pt x="3119" y="59"/>
                  <a:pt x="3110" y="39"/>
                  <a:pt x="3095" y="24"/>
                </a:cubicBezTo>
                <a:cubicBezTo>
                  <a:pt x="3080" y="9"/>
                  <a:pt x="3060" y="0"/>
                  <a:pt x="3037" y="0"/>
                </a:cubicBezTo>
              </a:path>
            </a:pathLst>
          </a:custGeom>
          <a:solidFill>
            <a:srgbClr val="F6F7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30" name="Freeform 18">
            <a:extLst>
              <a:ext uri="{FF2B5EF4-FFF2-40B4-BE49-F238E27FC236}">
                <a16:creationId xmlns="" xmlns:a16="http://schemas.microsoft.com/office/drawing/2014/main" id="{02B68954-1C30-4237-AFAE-42A4B34396B7}"/>
              </a:ext>
            </a:extLst>
          </p:cNvPr>
          <p:cNvSpPr>
            <a:spLocks/>
          </p:cNvSpPr>
          <p:nvPr/>
        </p:nvSpPr>
        <p:spPr bwMode="auto">
          <a:xfrm>
            <a:off x="1478727" y="2256943"/>
            <a:ext cx="431968" cy="133860"/>
          </a:xfrm>
          <a:custGeom>
            <a:avLst/>
            <a:gdLst>
              <a:gd name="T0" fmla="*/ 520 w 547"/>
              <a:gd name="T1" fmla="*/ 170 h 170"/>
              <a:gd name="T2" fmla="*/ 27 w 547"/>
              <a:gd name="T3" fmla="*/ 170 h 170"/>
              <a:gd name="T4" fmla="*/ 0 w 547"/>
              <a:gd name="T5" fmla="*/ 143 h 170"/>
              <a:gd name="T6" fmla="*/ 0 w 547"/>
              <a:gd name="T7" fmla="*/ 27 h 170"/>
              <a:gd name="T8" fmla="*/ 27 w 547"/>
              <a:gd name="T9" fmla="*/ 0 h 170"/>
              <a:gd name="T10" fmla="*/ 520 w 547"/>
              <a:gd name="T11" fmla="*/ 0 h 170"/>
              <a:gd name="T12" fmla="*/ 547 w 547"/>
              <a:gd name="T13" fmla="*/ 27 h 170"/>
              <a:gd name="T14" fmla="*/ 547 w 547"/>
              <a:gd name="T15" fmla="*/ 143 h 170"/>
              <a:gd name="T16" fmla="*/ 520 w 547"/>
              <a:gd name="T17" fmla="*/ 170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47" h="170">
                <a:moveTo>
                  <a:pt x="520" y="170"/>
                </a:moveTo>
                <a:cubicBezTo>
                  <a:pt x="27" y="170"/>
                  <a:pt x="27" y="170"/>
                  <a:pt x="27" y="170"/>
                </a:cubicBezTo>
                <a:cubicBezTo>
                  <a:pt x="12" y="170"/>
                  <a:pt x="0" y="158"/>
                  <a:pt x="0" y="143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520" y="0"/>
                  <a:pt x="520" y="0"/>
                  <a:pt x="520" y="0"/>
                </a:cubicBezTo>
                <a:cubicBezTo>
                  <a:pt x="535" y="0"/>
                  <a:pt x="547" y="12"/>
                  <a:pt x="547" y="27"/>
                </a:cubicBezTo>
                <a:cubicBezTo>
                  <a:pt x="547" y="143"/>
                  <a:pt x="547" y="143"/>
                  <a:pt x="547" y="143"/>
                </a:cubicBezTo>
                <a:cubicBezTo>
                  <a:pt x="547" y="158"/>
                  <a:pt x="535" y="170"/>
                  <a:pt x="520" y="170"/>
                </a:cubicBezTo>
                <a:close/>
              </a:path>
            </a:pathLst>
          </a:custGeom>
          <a:solidFill>
            <a:srgbClr val="EDEDE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31" name="Rectangle 19">
            <a:extLst>
              <a:ext uri="{FF2B5EF4-FFF2-40B4-BE49-F238E27FC236}">
                <a16:creationId xmlns="" xmlns:a16="http://schemas.microsoft.com/office/drawing/2014/main" id="{9AEF6CA1-B76C-4E7D-97B1-E64E95E3F7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3024" y="2305396"/>
            <a:ext cx="208593" cy="20531"/>
          </a:xfrm>
          <a:prstGeom prst="rect">
            <a:avLst/>
          </a:prstGeom>
          <a:solidFill>
            <a:srgbClr val="C4C4C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32" name="Freeform 20">
            <a:extLst>
              <a:ext uri="{FF2B5EF4-FFF2-40B4-BE49-F238E27FC236}">
                <a16:creationId xmlns="" xmlns:a16="http://schemas.microsoft.com/office/drawing/2014/main" id="{FEB04C3B-E090-4F8E-9FD8-C09BE82F796D}"/>
              </a:ext>
            </a:extLst>
          </p:cNvPr>
          <p:cNvSpPr>
            <a:spLocks/>
          </p:cNvSpPr>
          <p:nvPr/>
        </p:nvSpPr>
        <p:spPr bwMode="auto">
          <a:xfrm>
            <a:off x="1072218" y="2292256"/>
            <a:ext cx="198738" cy="40240"/>
          </a:xfrm>
          <a:custGeom>
            <a:avLst/>
            <a:gdLst>
              <a:gd name="T0" fmla="*/ 227 w 251"/>
              <a:gd name="T1" fmla="*/ 0 h 51"/>
              <a:gd name="T2" fmla="*/ 24 w 251"/>
              <a:gd name="T3" fmla="*/ 0 h 51"/>
              <a:gd name="T4" fmla="*/ 0 w 251"/>
              <a:gd name="T5" fmla="*/ 24 h 51"/>
              <a:gd name="T6" fmla="*/ 0 w 251"/>
              <a:gd name="T7" fmla="*/ 27 h 51"/>
              <a:gd name="T8" fmla="*/ 24 w 251"/>
              <a:gd name="T9" fmla="*/ 51 h 51"/>
              <a:gd name="T10" fmla="*/ 227 w 251"/>
              <a:gd name="T11" fmla="*/ 51 h 51"/>
              <a:gd name="T12" fmla="*/ 251 w 251"/>
              <a:gd name="T13" fmla="*/ 27 h 51"/>
              <a:gd name="T14" fmla="*/ 251 w 251"/>
              <a:gd name="T15" fmla="*/ 24 h 51"/>
              <a:gd name="T16" fmla="*/ 227 w 251"/>
              <a:gd name="T17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1" h="51">
                <a:moveTo>
                  <a:pt x="227" y="0"/>
                </a:moveTo>
                <a:cubicBezTo>
                  <a:pt x="24" y="0"/>
                  <a:pt x="24" y="0"/>
                  <a:pt x="24" y="0"/>
                </a:cubicBezTo>
                <a:cubicBezTo>
                  <a:pt x="11" y="0"/>
                  <a:pt x="0" y="11"/>
                  <a:pt x="0" y="24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41"/>
                  <a:pt x="11" y="51"/>
                  <a:pt x="24" y="51"/>
                </a:cubicBezTo>
                <a:cubicBezTo>
                  <a:pt x="227" y="51"/>
                  <a:pt x="227" y="51"/>
                  <a:pt x="227" y="51"/>
                </a:cubicBezTo>
                <a:cubicBezTo>
                  <a:pt x="240" y="51"/>
                  <a:pt x="251" y="41"/>
                  <a:pt x="251" y="27"/>
                </a:cubicBezTo>
                <a:cubicBezTo>
                  <a:pt x="251" y="24"/>
                  <a:pt x="251" y="24"/>
                  <a:pt x="251" y="24"/>
                </a:cubicBezTo>
                <a:cubicBezTo>
                  <a:pt x="251" y="11"/>
                  <a:pt x="240" y="0"/>
                  <a:pt x="227" y="0"/>
                </a:cubicBezTo>
              </a:path>
            </a:pathLst>
          </a:custGeom>
          <a:solidFill>
            <a:srgbClr val="EAECEF">
              <a:alpha val="66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33" name="Freeform 21">
            <a:extLst>
              <a:ext uri="{FF2B5EF4-FFF2-40B4-BE49-F238E27FC236}">
                <a16:creationId xmlns="" xmlns:a16="http://schemas.microsoft.com/office/drawing/2014/main" id="{F7505594-0B5C-4570-B61E-5423971C8739}"/>
              </a:ext>
            </a:extLst>
          </p:cNvPr>
          <p:cNvSpPr>
            <a:spLocks/>
          </p:cNvSpPr>
          <p:nvPr/>
        </p:nvSpPr>
        <p:spPr bwMode="auto">
          <a:xfrm>
            <a:off x="2079048" y="2292256"/>
            <a:ext cx="197917" cy="40240"/>
          </a:xfrm>
          <a:custGeom>
            <a:avLst/>
            <a:gdLst>
              <a:gd name="T0" fmla="*/ 226 w 250"/>
              <a:gd name="T1" fmla="*/ 0 h 51"/>
              <a:gd name="T2" fmla="*/ 24 w 250"/>
              <a:gd name="T3" fmla="*/ 0 h 51"/>
              <a:gd name="T4" fmla="*/ 0 w 250"/>
              <a:gd name="T5" fmla="*/ 24 h 51"/>
              <a:gd name="T6" fmla="*/ 0 w 250"/>
              <a:gd name="T7" fmla="*/ 27 h 51"/>
              <a:gd name="T8" fmla="*/ 24 w 250"/>
              <a:gd name="T9" fmla="*/ 51 h 51"/>
              <a:gd name="T10" fmla="*/ 226 w 250"/>
              <a:gd name="T11" fmla="*/ 51 h 51"/>
              <a:gd name="T12" fmla="*/ 250 w 250"/>
              <a:gd name="T13" fmla="*/ 27 h 51"/>
              <a:gd name="T14" fmla="*/ 250 w 250"/>
              <a:gd name="T15" fmla="*/ 24 h 51"/>
              <a:gd name="T16" fmla="*/ 226 w 250"/>
              <a:gd name="T17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0" h="51">
                <a:moveTo>
                  <a:pt x="226" y="0"/>
                </a:moveTo>
                <a:cubicBezTo>
                  <a:pt x="24" y="0"/>
                  <a:pt x="24" y="0"/>
                  <a:pt x="24" y="0"/>
                </a:cubicBezTo>
                <a:cubicBezTo>
                  <a:pt x="10" y="0"/>
                  <a:pt x="0" y="11"/>
                  <a:pt x="0" y="24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41"/>
                  <a:pt x="10" y="51"/>
                  <a:pt x="24" y="51"/>
                </a:cubicBezTo>
                <a:cubicBezTo>
                  <a:pt x="226" y="51"/>
                  <a:pt x="226" y="51"/>
                  <a:pt x="226" y="51"/>
                </a:cubicBezTo>
                <a:cubicBezTo>
                  <a:pt x="239" y="51"/>
                  <a:pt x="250" y="41"/>
                  <a:pt x="250" y="27"/>
                </a:cubicBezTo>
                <a:cubicBezTo>
                  <a:pt x="250" y="24"/>
                  <a:pt x="250" y="24"/>
                  <a:pt x="250" y="24"/>
                </a:cubicBezTo>
                <a:cubicBezTo>
                  <a:pt x="250" y="11"/>
                  <a:pt x="239" y="0"/>
                  <a:pt x="226" y="0"/>
                </a:cubicBezTo>
              </a:path>
            </a:pathLst>
          </a:custGeom>
          <a:solidFill>
            <a:srgbClr val="EAECEF">
              <a:alpha val="66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34" name="Freeform 22">
            <a:extLst>
              <a:ext uri="{FF2B5EF4-FFF2-40B4-BE49-F238E27FC236}">
                <a16:creationId xmlns="" xmlns:a16="http://schemas.microsoft.com/office/drawing/2014/main" id="{5DC06A08-16DA-4970-B1B7-EC867C0103FC}"/>
              </a:ext>
            </a:extLst>
          </p:cNvPr>
          <p:cNvSpPr>
            <a:spLocks/>
          </p:cNvSpPr>
          <p:nvPr/>
        </p:nvSpPr>
        <p:spPr bwMode="auto">
          <a:xfrm>
            <a:off x="2455172" y="2292256"/>
            <a:ext cx="197917" cy="40240"/>
          </a:xfrm>
          <a:custGeom>
            <a:avLst/>
            <a:gdLst>
              <a:gd name="T0" fmla="*/ 226 w 250"/>
              <a:gd name="T1" fmla="*/ 0 h 51"/>
              <a:gd name="T2" fmla="*/ 24 w 250"/>
              <a:gd name="T3" fmla="*/ 0 h 51"/>
              <a:gd name="T4" fmla="*/ 0 w 250"/>
              <a:gd name="T5" fmla="*/ 24 h 51"/>
              <a:gd name="T6" fmla="*/ 0 w 250"/>
              <a:gd name="T7" fmla="*/ 27 h 51"/>
              <a:gd name="T8" fmla="*/ 24 w 250"/>
              <a:gd name="T9" fmla="*/ 51 h 51"/>
              <a:gd name="T10" fmla="*/ 226 w 250"/>
              <a:gd name="T11" fmla="*/ 51 h 51"/>
              <a:gd name="T12" fmla="*/ 250 w 250"/>
              <a:gd name="T13" fmla="*/ 27 h 51"/>
              <a:gd name="T14" fmla="*/ 250 w 250"/>
              <a:gd name="T15" fmla="*/ 24 h 51"/>
              <a:gd name="T16" fmla="*/ 226 w 250"/>
              <a:gd name="T17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0" h="51">
                <a:moveTo>
                  <a:pt x="226" y="0"/>
                </a:moveTo>
                <a:cubicBezTo>
                  <a:pt x="24" y="0"/>
                  <a:pt x="24" y="0"/>
                  <a:pt x="24" y="0"/>
                </a:cubicBezTo>
                <a:cubicBezTo>
                  <a:pt x="11" y="0"/>
                  <a:pt x="0" y="11"/>
                  <a:pt x="0" y="24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41"/>
                  <a:pt x="11" y="51"/>
                  <a:pt x="24" y="51"/>
                </a:cubicBezTo>
                <a:cubicBezTo>
                  <a:pt x="226" y="51"/>
                  <a:pt x="226" y="51"/>
                  <a:pt x="226" y="51"/>
                </a:cubicBezTo>
                <a:cubicBezTo>
                  <a:pt x="240" y="51"/>
                  <a:pt x="250" y="41"/>
                  <a:pt x="250" y="27"/>
                </a:cubicBezTo>
                <a:cubicBezTo>
                  <a:pt x="250" y="24"/>
                  <a:pt x="250" y="24"/>
                  <a:pt x="250" y="24"/>
                </a:cubicBezTo>
                <a:cubicBezTo>
                  <a:pt x="250" y="11"/>
                  <a:pt x="240" y="0"/>
                  <a:pt x="226" y="0"/>
                </a:cubicBezTo>
              </a:path>
            </a:pathLst>
          </a:custGeom>
          <a:solidFill>
            <a:srgbClr val="EAECEF">
              <a:alpha val="66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35" name="Freeform 23">
            <a:extLst>
              <a:ext uri="{FF2B5EF4-FFF2-40B4-BE49-F238E27FC236}">
                <a16:creationId xmlns="" xmlns:a16="http://schemas.microsoft.com/office/drawing/2014/main" id="{456779F5-4CE4-414F-B037-BDEA5A31579A}"/>
              </a:ext>
            </a:extLst>
          </p:cNvPr>
          <p:cNvSpPr>
            <a:spLocks/>
          </p:cNvSpPr>
          <p:nvPr/>
        </p:nvSpPr>
        <p:spPr bwMode="auto">
          <a:xfrm>
            <a:off x="2831296" y="2292256"/>
            <a:ext cx="197917" cy="40240"/>
          </a:xfrm>
          <a:custGeom>
            <a:avLst/>
            <a:gdLst>
              <a:gd name="T0" fmla="*/ 227 w 250"/>
              <a:gd name="T1" fmla="*/ 0 h 51"/>
              <a:gd name="T2" fmla="*/ 24 w 250"/>
              <a:gd name="T3" fmla="*/ 0 h 51"/>
              <a:gd name="T4" fmla="*/ 0 w 250"/>
              <a:gd name="T5" fmla="*/ 24 h 51"/>
              <a:gd name="T6" fmla="*/ 0 w 250"/>
              <a:gd name="T7" fmla="*/ 27 h 51"/>
              <a:gd name="T8" fmla="*/ 24 w 250"/>
              <a:gd name="T9" fmla="*/ 51 h 51"/>
              <a:gd name="T10" fmla="*/ 227 w 250"/>
              <a:gd name="T11" fmla="*/ 51 h 51"/>
              <a:gd name="T12" fmla="*/ 250 w 250"/>
              <a:gd name="T13" fmla="*/ 27 h 51"/>
              <a:gd name="T14" fmla="*/ 250 w 250"/>
              <a:gd name="T15" fmla="*/ 24 h 51"/>
              <a:gd name="T16" fmla="*/ 227 w 250"/>
              <a:gd name="T17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0" h="51">
                <a:moveTo>
                  <a:pt x="227" y="0"/>
                </a:moveTo>
                <a:cubicBezTo>
                  <a:pt x="24" y="0"/>
                  <a:pt x="24" y="0"/>
                  <a:pt x="24" y="0"/>
                </a:cubicBezTo>
                <a:cubicBezTo>
                  <a:pt x="11" y="0"/>
                  <a:pt x="0" y="11"/>
                  <a:pt x="0" y="24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41"/>
                  <a:pt x="11" y="51"/>
                  <a:pt x="24" y="51"/>
                </a:cubicBezTo>
                <a:cubicBezTo>
                  <a:pt x="227" y="51"/>
                  <a:pt x="227" y="51"/>
                  <a:pt x="227" y="51"/>
                </a:cubicBezTo>
                <a:cubicBezTo>
                  <a:pt x="240" y="51"/>
                  <a:pt x="250" y="41"/>
                  <a:pt x="250" y="27"/>
                </a:cubicBezTo>
                <a:cubicBezTo>
                  <a:pt x="250" y="24"/>
                  <a:pt x="250" y="24"/>
                  <a:pt x="250" y="24"/>
                </a:cubicBezTo>
                <a:cubicBezTo>
                  <a:pt x="250" y="11"/>
                  <a:pt x="240" y="0"/>
                  <a:pt x="227" y="0"/>
                </a:cubicBezTo>
              </a:path>
            </a:pathLst>
          </a:custGeom>
          <a:solidFill>
            <a:srgbClr val="EAECEF">
              <a:alpha val="66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482" name="4ce2bbc8-f473-4d45-83c3-5134e7b75b8b" descr="+gYAAB+LCAAAAAAABAC9VEtvozAQ/i/e7o1WBKVNl1u2XSoOfUiJuodVDi6eBldgImOqVBH/vWPHvArZhEvFBYZvZr5vXjtypj42QHyySKlUt5yuJU1DBSlxSMiIL4okcchvLhgX6zuZFZuc+P92tVv7z1+u4pssyeQzTQrQAQRXnCb7T7/n1ME+SY4MPoztEBZhvViPr688gmUMKVSYJRdqLtgipgwR7oWLAiRfx0pAnlvD48sbRKrl5l9qVJHHGPNHEEynM+9mqoOZNG5ZOmQBUSbYd5G8Pk7yNvgzCy67JA8Vu6rzPRc8LVILM3nv6bZlmrh7I2csgTYsFArke93OibaZ94WSmCDIZEoVJty55c+mCNOrC8MrFAy2GKkiSzrdtyT14A3Ol/5Rj5cZtsbpieLIAnIbUN33a9AOmYt1UqmrSliHxc5s4AGxmpAVqk0TsupqqOhgZBCqr650DtKas7ciVym6jZPT+LXl2BJ7X5t8/mugzd4MjcfVei21HbYdtUeFLmE7UqL2aIsbGrL/0jcpG/KWwTja1bKOnbQ2cdz9HNQ8ijCv3eL9BTL23mE6eQ69r3M4OIKkXA3oq891iBft+KE2qKEdtu6nbm8Xfko1tUeDG7ecNlunJnslK3w+AXmNuwj6BgAA">
            <a:extLst>
              <a:ext uri="{FF2B5EF4-FFF2-40B4-BE49-F238E27FC236}">
                <a16:creationId xmlns="" xmlns:a16="http://schemas.microsoft.com/office/drawing/2014/main" id="{983DC5FE-7EFC-4C18-8C8C-5C2580422A25}"/>
              </a:ext>
            </a:extLst>
          </p:cNvPr>
          <p:cNvGrpSpPr>
            <a:grpSpLocks noChangeAspect="1"/>
          </p:cNvGrpSpPr>
          <p:nvPr/>
        </p:nvGrpSpPr>
        <p:grpSpPr>
          <a:xfrm>
            <a:off x="1803159" y="2926718"/>
            <a:ext cx="1706126" cy="846640"/>
            <a:chOff x="-5339368" y="-309856"/>
            <a:chExt cx="7633777" cy="3788147"/>
          </a:xfrm>
        </p:grpSpPr>
        <p:sp>
          <p:nvSpPr>
            <p:cNvPr id="483" name="CustomText1">
              <a:extLst>
                <a:ext uri="{FF2B5EF4-FFF2-40B4-BE49-F238E27FC236}">
                  <a16:creationId xmlns="" xmlns:a16="http://schemas.microsoft.com/office/drawing/2014/main" id="{B1393D9A-2327-4B16-9B2E-24082CBC6B7E}"/>
                </a:ext>
              </a:extLst>
            </p:cNvPr>
            <p:cNvSpPr/>
            <p:nvPr/>
          </p:nvSpPr>
          <p:spPr>
            <a:xfrm>
              <a:off x="-5339368" y="2461819"/>
              <a:ext cx="4019614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normAutofit fontScale="25000" lnSpcReduction="20000"/>
            </a:bodyPr>
            <a:lstStyle/>
            <a:p>
              <a:r>
                <a:rPr lang="en-US" altLang="zh-CN" dirty="0"/>
                <a:t>Supporting text here</a:t>
              </a:r>
            </a:p>
          </p:txBody>
        </p:sp>
        <p:sp>
          <p:nvSpPr>
            <p:cNvPr id="484" name="BackShape">
              <a:extLst>
                <a:ext uri="{FF2B5EF4-FFF2-40B4-BE49-F238E27FC236}">
                  <a16:creationId xmlns="" xmlns:a16="http://schemas.microsoft.com/office/drawing/2014/main" id="{13567628-D649-4EAA-89BF-9EF57D6E4274}"/>
                </a:ext>
              </a:extLst>
            </p:cNvPr>
            <p:cNvSpPr/>
            <p:nvPr/>
          </p:nvSpPr>
          <p:spPr>
            <a:xfrm>
              <a:off x="-430364" y="619557"/>
              <a:ext cx="2214064" cy="2214067"/>
            </a:xfrm>
            <a:prstGeom prst="ellipse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/>
              </a:bgClr>
            </a:patt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5" name="ValueShape2">
              <a:extLst>
                <a:ext uri="{FF2B5EF4-FFF2-40B4-BE49-F238E27FC236}">
                  <a16:creationId xmlns="" xmlns:a16="http://schemas.microsoft.com/office/drawing/2014/main" id="{BCD07642-08B7-4AEA-9292-BAF97DA12517}"/>
                </a:ext>
              </a:extLst>
            </p:cNvPr>
            <p:cNvSpPr/>
            <p:nvPr/>
          </p:nvSpPr>
          <p:spPr>
            <a:xfrm>
              <a:off x="-657480" y="392440"/>
              <a:ext cx="2668300" cy="2668302"/>
            </a:xfrm>
            <a:prstGeom prst="pie">
              <a:avLst>
                <a:gd name="adj1" fmla="val 16200000"/>
                <a:gd name="adj2" fmla="val 4536000"/>
              </a:avLst>
            </a:prstGeom>
            <a:solidFill>
              <a:schemeClr val="accent1">
                <a:lumMod val="100000"/>
              </a:schemeClr>
            </a:solidFill>
            <a:ln w="222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6" name="ValueText">
              <a:extLst>
                <a:ext uri="{FF2B5EF4-FFF2-40B4-BE49-F238E27FC236}">
                  <a16:creationId xmlns="" xmlns:a16="http://schemas.microsoft.com/office/drawing/2014/main" id="{99B4787C-9D38-4F51-A680-28AA3A7A54C6}"/>
                </a:ext>
              </a:extLst>
            </p:cNvPr>
            <p:cNvSpPr txBox="1"/>
            <p:nvPr/>
          </p:nvSpPr>
          <p:spPr>
            <a:xfrm>
              <a:off x="1532559" y="-309856"/>
              <a:ext cx="704951" cy="528713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>
              <a:prstTxWarp prst="textPlain">
                <a:avLst/>
              </a:prstTxWarp>
              <a:normAutofit fontScale="47500" lnSpcReduction="20000"/>
            </a:bodyPr>
            <a:lstStyle/>
            <a:p>
              <a:r>
                <a:rPr lang="en-US">
                  <a:solidFill>
                    <a:schemeClr val="accent1">
                      <a:lumMod val="100000"/>
                    </a:schemeClr>
                  </a:solidFill>
                  <a:latin typeface="Impact" panose="020B0806030902050204" pitchFamily="34" charset="0"/>
                </a:rPr>
                <a:t>46%</a:t>
              </a:r>
            </a:p>
          </p:txBody>
        </p:sp>
        <p:sp>
          <p:nvSpPr>
            <p:cNvPr id="487" name="CustomText2">
              <a:extLst>
                <a:ext uri="{FF2B5EF4-FFF2-40B4-BE49-F238E27FC236}">
                  <a16:creationId xmlns="" xmlns:a16="http://schemas.microsoft.com/office/drawing/2014/main" id="{FFCD4060-DE48-4443-8373-F52A5E94BBA4}"/>
                </a:ext>
              </a:extLst>
            </p:cNvPr>
            <p:cNvSpPr/>
            <p:nvPr/>
          </p:nvSpPr>
          <p:spPr>
            <a:xfrm>
              <a:off x="-549529" y="3136659"/>
              <a:ext cx="2452394" cy="341632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en-US" altLang="zh-CN" sz="400" dirty="0"/>
                <a:t>Supporting text here</a:t>
              </a:r>
            </a:p>
          </p:txBody>
        </p:sp>
        <p:cxnSp>
          <p:nvCxnSpPr>
            <p:cNvPr id="488" name="ExtraShape">
              <a:extLst>
                <a:ext uri="{FF2B5EF4-FFF2-40B4-BE49-F238E27FC236}">
                  <a16:creationId xmlns="" xmlns:a16="http://schemas.microsoft.com/office/drawing/2014/main" id="{EBB53FF8-AD56-41FB-9087-EFBF6CEE8F06}"/>
                </a:ext>
              </a:extLst>
            </p:cNvPr>
            <p:cNvCxnSpPr/>
            <p:nvPr/>
          </p:nvCxnSpPr>
          <p:spPr>
            <a:xfrm>
              <a:off x="-5195781" y="2456107"/>
              <a:ext cx="4510046" cy="0"/>
            </a:xfrm>
            <a:prstGeom prst="lin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489" name="CustomText3">
              <a:extLst>
                <a:ext uri="{FF2B5EF4-FFF2-40B4-BE49-F238E27FC236}">
                  <a16:creationId xmlns="" xmlns:a16="http://schemas.microsoft.com/office/drawing/2014/main" id="{93F4ED90-80F3-46CA-9824-0C342BB2EE04}"/>
                </a:ext>
              </a:extLst>
            </p:cNvPr>
            <p:cNvSpPr txBox="1"/>
            <p:nvPr/>
          </p:nvSpPr>
          <p:spPr>
            <a:xfrm flipH="1">
              <a:off x="1475658" y="241240"/>
              <a:ext cx="818751" cy="302400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 fontScale="25000" lnSpcReduction="20000"/>
            </a:bodyPr>
            <a:lstStyle/>
            <a:p>
              <a:pPr algn="r"/>
              <a:r>
                <a:rPr lang="en-US" altLang="zh-CN" dirty="0">
                  <a:solidFill>
                    <a:schemeClr val="accent1">
                      <a:lumMod val="100000"/>
                    </a:schemeClr>
                  </a:solidFill>
                </a:rPr>
                <a:t>Text here</a:t>
              </a:r>
            </a:p>
          </p:txBody>
        </p:sp>
        <p:sp>
          <p:nvSpPr>
            <p:cNvPr id="490" name="ValueShape1">
              <a:extLst>
                <a:ext uri="{FF2B5EF4-FFF2-40B4-BE49-F238E27FC236}">
                  <a16:creationId xmlns="" xmlns:a16="http://schemas.microsoft.com/office/drawing/2014/main" id="{4D3ACBE6-BE43-454D-81B0-7AE4BA09E5E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-5195781" y="908449"/>
              <a:ext cx="697510" cy="1443027"/>
            </a:xfrm>
            <a:custGeom>
              <a:avLst/>
              <a:gdLst>
                <a:gd name="connsiteX0" fmla="*/ 82742 w 294085"/>
                <a:gd name="connsiteY0" fmla="*/ 160192 h 608410"/>
                <a:gd name="connsiteX1" fmla="*/ 91183 w 294085"/>
                <a:gd name="connsiteY1" fmla="*/ 160192 h 608410"/>
                <a:gd name="connsiteX2" fmla="*/ 97638 w 294085"/>
                <a:gd name="connsiteY2" fmla="*/ 160192 h 608410"/>
                <a:gd name="connsiteX3" fmla="*/ 196448 w 294085"/>
                <a:gd name="connsiteY3" fmla="*/ 160192 h 608410"/>
                <a:gd name="connsiteX4" fmla="*/ 202903 w 294085"/>
                <a:gd name="connsiteY4" fmla="*/ 160192 h 608410"/>
                <a:gd name="connsiteX5" fmla="*/ 211344 w 294085"/>
                <a:gd name="connsiteY5" fmla="*/ 160192 h 608410"/>
                <a:gd name="connsiteX6" fmla="*/ 235178 w 294085"/>
                <a:gd name="connsiteY6" fmla="*/ 177050 h 608410"/>
                <a:gd name="connsiteX7" fmla="*/ 293272 w 294085"/>
                <a:gd name="connsiteY7" fmla="*/ 357031 h 608410"/>
                <a:gd name="connsiteX8" fmla="*/ 291286 w 294085"/>
                <a:gd name="connsiteY8" fmla="*/ 371906 h 608410"/>
                <a:gd name="connsiteX9" fmla="*/ 277383 w 294085"/>
                <a:gd name="connsiteY9" fmla="*/ 378351 h 608410"/>
                <a:gd name="connsiteX10" fmla="*/ 262487 w 294085"/>
                <a:gd name="connsiteY10" fmla="*/ 378351 h 608410"/>
                <a:gd name="connsiteX11" fmla="*/ 239150 w 294085"/>
                <a:gd name="connsiteY11" fmla="*/ 360998 h 608410"/>
                <a:gd name="connsiteX12" fmla="*/ 222765 w 294085"/>
                <a:gd name="connsiteY12" fmla="*/ 309929 h 608410"/>
                <a:gd name="connsiteX13" fmla="*/ 222765 w 294085"/>
                <a:gd name="connsiteY13" fmla="*/ 379343 h 608410"/>
                <a:gd name="connsiteX14" fmla="*/ 222765 w 294085"/>
                <a:gd name="connsiteY14" fmla="*/ 382318 h 608410"/>
                <a:gd name="connsiteX15" fmla="*/ 222765 w 294085"/>
                <a:gd name="connsiteY15" fmla="*/ 575190 h 608410"/>
                <a:gd name="connsiteX16" fmla="*/ 189497 w 294085"/>
                <a:gd name="connsiteY16" fmla="*/ 608410 h 608410"/>
                <a:gd name="connsiteX17" fmla="*/ 187014 w 294085"/>
                <a:gd name="connsiteY17" fmla="*/ 608410 h 608410"/>
                <a:gd name="connsiteX18" fmla="*/ 154243 w 294085"/>
                <a:gd name="connsiteY18" fmla="*/ 575190 h 608410"/>
                <a:gd name="connsiteX19" fmla="*/ 154243 w 294085"/>
                <a:gd name="connsiteY19" fmla="*/ 402150 h 608410"/>
                <a:gd name="connsiteX20" fmla="*/ 139843 w 294085"/>
                <a:gd name="connsiteY20" fmla="*/ 402150 h 608410"/>
                <a:gd name="connsiteX21" fmla="*/ 139843 w 294085"/>
                <a:gd name="connsiteY21" fmla="*/ 575190 h 608410"/>
                <a:gd name="connsiteX22" fmla="*/ 107072 w 294085"/>
                <a:gd name="connsiteY22" fmla="*/ 608410 h 608410"/>
                <a:gd name="connsiteX23" fmla="*/ 104589 w 294085"/>
                <a:gd name="connsiteY23" fmla="*/ 608410 h 608410"/>
                <a:gd name="connsiteX24" fmla="*/ 71322 w 294085"/>
                <a:gd name="connsiteY24" fmla="*/ 575190 h 608410"/>
                <a:gd name="connsiteX25" fmla="*/ 71322 w 294085"/>
                <a:gd name="connsiteY25" fmla="*/ 382318 h 608410"/>
                <a:gd name="connsiteX26" fmla="*/ 71322 w 294085"/>
                <a:gd name="connsiteY26" fmla="*/ 379343 h 608410"/>
                <a:gd name="connsiteX27" fmla="*/ 71322 w 294085"/>
                <a:gd name="connsiteY27" fmla="*/ 309929 h 608410"/>
                <a:gd name="connsiteX28" fmla="*/ 54936 w 294085"/>
                <a:gd name="connsiteY28" fmla="*/ 360998 h 608410"/>
                <a:gd name="connsiteX29" fmla="*/ 31102 w 294085"/>
                <a:gd name="connsiteY29" fmla="*/ 378351 h 608410"/>
                <a:gd name="connsiteX30" fmla="*/ 16206 w 294085"/>
                <a:gd name="connsiteY30" fmla="*/ 378351 h 608410"/>
                <a:gd name="connsiteX31" fmla="*/ 2800 w 294085"/>
                <a:gd name="connsiteY31" fmla="*/ 371906 h 608410"/>
                <a:gd name="connsiteX32" fmla="*/ 814 w 294085"/>
                <a:gd name="connsiteY32" fmla="*/ 357031 h 608410"/>
                <a:gd name="connsiteX33" fmla="*/ 58908 w 294085"/>
                <a:gd name="connsiteY33" fmla="*/ 177050 h 608410"/>
                <a:gd name="connsiteX34" fmla="*/ 82742 w 294085"/>
                <a:gd name="connsiteY34" fmla="*/ 160192 h 608410"/>
                <a:gd name="connsiteX35" fmla="*/ 147004 w 294085"/>
                <a:gd name="connsiteY35" fmla="*/ 0 h 608410"/>
                <a:gd name="connsiteX36" fmla="*/ 218732 w 294085"/>
                <a:gd name="connsiteY36" fmla="*/ 71648 h 608410"/>
                <a:gd name="connsiteX37" fmla="*/ 147004 w 294085"/>
                <a:gd name="connsiteY37" fmla="*/ 143296 h 608410"/>
                <a:gd name="connsiteX38" fmla="*/ 75276 w 294085"/>
                <a:gd name="connsiteY38" fmla="*/ 71648 h 608410"/>
                <a:gd name="connsiteX39" fmla="*/ 147004 w 294085"/>
                <a:gd name="connsiteY39" fmla="*/ 0 h 608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294085" h="608410">
                  <a:moveTo>
                    <a:pt x="82742" y="160192"/>
                  </a:moveTo>
                  <a:lnTo>
                    <a:pt x="91183" y="160192"/>
                  </a:lnTo>
                  <a:lnTo>
                    <a:pt x="97638" y="160192"/>
                  </a:lnTo>
                  <a:lnTo>
                    <a:pt x="196448" y="160192"/>
                  </a:lnTo>
                  <a:lnTo>
                    <a:pt x="202903" y="160192"/>
                  </a:lnTo>
                  <a:lnTo>
                    <a:pt x="211344" y="160192"/>
                  </a:lnTo>
                  <a:cubicBezTo>
                    <a:pt x="221275" y="160192"/>
                    <a:pt x="231702" y="167629"/>
                    <a:pt x="235178" y="177050"/>
                  </a:cubicBezTo>
                  <a:lnTo>
                    <a:pt x="293272" y="357031"/>
                  </a:lnTo>
                  <a:cubicBezTo>
                    <a:pt x="294762" y="362485"/>
                    <a:pt x="294265" y="367939"/>
                    <a:pt x="291286" y="371906"/>
                  </a:cubicBezTo>
                  <a:cubicBezTo>
                    <a:pt x="288307" y="375872"/>
                    <a:pt x="283342" y="378351"/>
                    <a:pt x="277383" y="378351"/>
                  </a:cubicBezTo>
                  <a:lnTo>
                    <a:pt x="262487" y="378351"/>
                  </a:lnTo>
                  <a:cubicBezTo>
                    <a:pt x="252557" y="378351"/>
                    <a:pt x="242129" y="370914"/>
                    <a:pt x="239150" y="360998"/>
                  </a:cubicBezTo>
                  <a:lnTo>
                    <a:pt x="222765" y="309929"/>
                  </a:lnTo>
                  <a:lnTo>
                    <a:pt x="222765" y="379343"/>
                  </a:lnTo>
                  <a:lnTo>
                    <a:pt x="222765" y="382318"/>
                  </a:lnTo>
                  <a:lnTo>
                    <a:pt x="222765" y="575190"/>
                  </a:lnTo>
                  <a:cubicBezTo>
                    <a:pt x="222765" y="593536"/>
                    <a:pt x="207868" y="608410"/>
                    <a:pt x="189497" y="608410"/>
                  </a:cubicBezTo>
                  <a:lnTo>
                    <a:pt x="187014" y="608410"/>
                  </a:lnTo>
                  <a:cubicBezTo>
                    <a:pt x="168642" y="608410"/>
                    <a:pt x="154243" y="593536"/>
                    <a:pt x="154243" y="575190"/>
                  </a:cubicBezTo>
                  <a:lnTo>
                    <a:pt x="154243" y="402150"/>
                  </a:lnTo>
                  <a:lnTo>
                    <a:pt x="139843" y="402150"/>
                  </a:lnTo>
                  <a:lnTo>
                    <a:pt x="139843" y="575190"/>
                  </a:lnTo>
                  <a:cubicBezTo>
                    <a:pt x="139843" y="593536"/>
                    <a:pt x="124947" y="608410"/>
                    <a:pt x="107072" y="608410"/>
                  </a:cubicBezTo>
                  <a:lnTo>
                    <a:pt x="104589" y="608410"/>
                  </a:lnTo>
                  <a:cubicBezTo>
                    <a:pt x="86218" y="608410"/>
                    <a:pt x="71322" y="593536"/>
                    <a:pt x="71322" y="575190"/>
                  </a:cubicBezTo>
                  <a:lnTo>
                    <a:pt x="71322" y="382318"/>
                  </a:lnTo>
                  <a:lnTo>
                    <a:pt x="71322" y="379343"/>
                  </a:lnTo>
                  <a:lnTo>
                    <a:pt x="71322" y="309929"/>
                  </a:lnTo>
                  <a:lnTo>
                    <a:pt x="54936" y="360998"/>
                  </a:lnTo>
                  <a:cubicBezTo>
                    <a:pt x="51957" y="370914"/>
                    <a:pt x="41529" y="378351"/>
                    <a:pt x="31102" y="378351"/>
                  </a:cubicBezTo>
                  <a:lnTo>
                    <a:pt x="16206" y="378351"/>
                  </a:lnTo>
                  <a:cubicBezTo>
                    <a:pt x="10744" y="378351"/>
                    <a:pt x="5779" y="375872"/>
                    <a:pt x="2800" y="371906"/>
                  </a:cubicBezTo>
                  <a:cubicBezTo>
                    <a:pt x="-179" y="367939"/>
                    <a:pt x="-676" y="362485"/>
                    <a:pt x="814" y="357031"/>
                  </a:cubicBezTo>
                  <a:lnTo>
                    <a:pt x="58908" y="177050"/>
                  </a:lnTo>
                  <a:cubicBezTo>
                    <a:pt x="61887" y="167629"/>
                    <a:pt x="72315" y="160192"/>
                    <a:pt x="82742" y="160192"/>
                  </a:cubicBezTo>
                  <a:close/>
                  <a:moveTo>
                    <a:pt x="147004" y="0"/>
                  </a:moveTo>
                  <a:cubicBezTo>
                    <a:pt x="186618" y="0"/>
                    <a:pt x="218732" y="32078"/>
                    <a:pt x="218732" y="71648"/>
                  </a:cubicBezTo>
                  <a:cubicBezTo>
                    <a:pt x="218732" y="111218"/>
                    <a:pt x="186618" y="143296"/>
                    <a:pt x="147004" y="143296"/>
                  </a:cubicBezTo>
                  <a:cubicBezTo>
                    <a:pt x="107390" y="143296"/>
                    <a:pt x="75276" y="111218"/>
                    <a:pt x="75276" y="71648"/>
                  </a:cubicBezTo>
                  <a:cubicBezTo>
                    <a:pt x="75276" y="32078"/>
                    <a:pt x="107390" y="0"/>
                    <a:pt x="147004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</p:sp>
        <p:sp>
          <p:nvSpPr>
            <p:cNvPr id="491" name="ValueShape1">
              <a:extLst>
                <a:ext uri="{FF2B5EF4-FFF2-40B4-BE49-F238E27FC236}">
                  <a16:creationId xmlns="" xmlns:a16="http://schemas.microsoft.com/office/drawing/2014/main" id="{2C1CCD9F-0EFF-435F-A528-362948310C5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-4433274" y="908449"/>
              <a:ext cx="697510" cy="1443027"/>
            </a:xfrm>
            <a:custGeom>
              <a:avLst/>
              <a:gdLst>
                <a:gd name="connsiteX0" fmla="*/ 82742 w 294085"/>
                <a:gd name="connsiteY0" fmla="*/ 160192 h 608410"/>
                <a:gd name="connsiteX1" fmla="*/ 91183 w 294085"/>
                <a:gd name="connsiteY1" fmla="*/ 160192 h 608410"/>
                <a:gd name="connsiteX2" fmla="*/ 97638 w 294085"/>
                <a:gd name="connsiteY2" fmla="*/ 160192 h 608410"/>
                <a:gd name="connsiteX3" fmla="*/ 196448 w 294085"/>
                <a:gd name="connsiteY3" fmla="*/ 160192 h 608410"/>
                <a:gd name="connsiteX4" fmla="*/ 202903 w 294085"/>
                <a:gd name="connsiteY4" fmla="*/ 160192 h 608410"/>
                <a:gd name="connsiteX5" fmla="*/ 211344 w 294085"/>
                <a:gd name="connsiteY5" fmla="*/ 160192 h 608410"/>
                <a:gd name="connsiteX6" fmla="*/ 235178 w 294085"/>
                <a:gd name="connsiteY6" fmla="*/ 177050 h 608410"/>
                <a:gd name="connsiteX7" fmla="*/ 293272 w 294085"/>
                <a:gd name="connsiteY7" fmla="*/ 357031 h 608410"/>
                <a:gd name="connsiteX8" fmla="*/ 291286 w 294085"/>
                <a:gd name="connsiteY8" fmla="*/ 371906 h 608410"/>
                <a:gd name="connsiteX9" fmla="*/ 277383 w 294085"/>
                <a:gd name="connsiteY9" fmla="*/ 378351 h 608410"/>
                <a:gd name="connsiteX10" fmla="*/ 262487 w 294085"/>
                <a:gd name="connsiteY10" fmla="*/ 378351 h 608410"/>
                <a:gd name="connsiteX11" fmla="*/ 239150 w 294085"/>
                <a:gd name="connsiteY11" fmla="*/ 360998 h 608410"/>
                <a:gd name="connsiteX12" fmla="*/ 222765 w 294085"/>
                <a:gd name="connsiteY12" fmla="*/ 309929 h 608410"/>
                <a:gd name="connsiteX13" fmla="*/ 222765 w 294085"/>
                <a:gd name="connsiteY13" fmla="*/ 379343 h 608410"/>
                <a:gd name="connsiteX14" fmla="*/ 222765 w 294085"/>
                <a:gd name="connsiteY14" fmla="*/ 382318 h 608410"/>
                <a:gd name="connsiteX15" fmla="*/ 222765 w 294085"/>
                <a:gd name="connsiteY15" fmla="*/ 575190 h 608410"/>
                <a:gd name="connsiteX16" fmla="*/ 189497 w 294085"/>
                <a:gd name="connsiteY16" fmla="*/ 608410 h 608410"/>
                <a:gd name="connsiteX17" fmla="*/ 187014 w 294085"/>
                <a:gd name="connsiteY17" fmla="*/ 608410 h 608410"/>
                <a:gd name="connsiteX18" fmla="*/ 154243 w 294085"/>
                <a:gd name="connsiteY18" fmla="*/ 575190 h 608410"/>
                <a:gd name="connsiteX19" fmla="*/ 154243 w 294085"/>
                <a:gd name="connsiteY19" fmla="*/ 402150 h 608410"/>
                <a:gd name="connsiteX20" fmla="*/ 139843 w 294085"/>
                <a:gd name="connsiteY20" fmla="*/ 402150 h 608410"/>
                <a:gd name="connsiteX21" fmla="*/ 139843 w 294085"/>
                <a:gd name="connsiteY21" fmla="*/ 575190 h 608410"/>
                <a:gd name="connsiteX22" fmla="*/ 107072 w 294085"/>
                <a:gd name="connsiteY22" fmla="*/ 608410 h 608410"/>
                <a:gd name="connsiteX23" fmla="*/ 104589 w 294085"/>
                <a:gd name="connsiteY23" fmla="*/ 608410 h 608410"/>
                <a:gd name="connsiteX24" fmla="*/ 71322 w 294085"/>
                <a:gd name="connsiteY24" fmla="*/ 575190 h 608410"/>
                <a:gd name="connsiteX25" fmla="*/ 71322 w 294085"/>
                <a:gd name="connsiteY25" fmla="*/ 382318 h 608410"/>
                <a:gd name="connsiteX26" fmla="*/ 71322 w 294085"/>
                <a:gd name="connsiteY26" fmla="*/ 379343 h 608410"/>
                <a:gd name="connsiteX27" fmla="*/ 71322 w 294085"/>
                <a:gd name="connsiteY27" fmla="*/ 309929 h 608410"/>
                <a:gd name="connsiteX28" fmla="*/ 54936 w 294085"/>
                <a:gd name="connsiteY28" fmla="*/ 360998 h 608410"/>
                <a:gd name="connsiteX29" fmla="*/ 31102 w 294085"/>
                <a:gd name="connsiteY29" fmla="*/ 378351 h 608410"/>
                <a:gd name="connsiteX30" fmla="*/ 16206 w 294085"/>
                <a:gd name="connsiteY30" fmla="*/ 378351 h 608410"/>
                <a:gd name="connsiteX31" fmla="*/ 2800 w 294085"/>
                <a:gd name="connsiteY31" fmla="*/ 371906 h 608410"/>
                <a:gd name="connsiteX32" fmla="*/ 814 w 294085"/>
                <a:gd name="connsiteY32" fmla="*/ 357031 h 608410"/>
                <a:gd name="connsiteX33" fmla="*/ 58908 w 294085"/>
                <a:gd name="connsiteY33" fmla="*/ 177050 h 608410"/>
                <a:gd name="connsiteX34" fmla="*/ 82742 w 294085"/>
                <a:gd name="connsiteY34" fmla="*/ 160192 h 608410"/>
                <a:gd name="connsiteX35" fmla="*/ 147004 w 294085"/>
                <a:gd name="connsiteY35" fmla="*/ 0 h 608410"/>
                <a:gd name="connsiteX36" fmla="*/ 218732 w 294085"/>
                <a:gd name="connsiteY36" fmla="*/ 71648 h 608410"/>
                <a:gd name="connsiteX37" fmla="*/ 147004 w 294085"/>
                <a:gd name="connsiteY37" fmla="*/ 143296 h 608410"/>
                <a:gd name="connsiteX38" fmla="*/ 75276 w 294085"/>
                <a:gd name="connsiteY38" fmla="*/ 71648 h 608410"/>
                <a:gd name="connsiteX39" fmla="*/ 147004 w 294085"/>
                <a:gd name="connsiteY39" fmla="*/ 0 h 608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294085" h="608410">
                  <a:moveTo>
                    <a:pt x="82742" y="160192"/>
                  </a:moveTo>
                  <a:lnTo>
                    <a:pt x="91183" y="160192"/>
                  </a:lnTo>
                  <a:lnTo>
                    <a:pt x="97638" y="160192"/>
                  </a:lnTo>
                  <a:lnTo>
                    <a:pt x="196448" y="160192"/>
                  </a:lnTo>
                  <a:lnTo>
                    <a:pt x="202903" y="160192"/>
                  </a:lnTo>
                  <a:lnTo>
                    <a:pt x="211344" y="160192"/>
                  </a:lnTo>
                  <a:cubicBezTo>
                    <a:pt x="221275" y="160192"/>
                    <a:pt x="231702" y="167629"/>
                    <a:pt x="235178" y="177050"/>
                  </a:cubicBezTo>
                  <a:lnTo>
                    <a:pt x="293272" y="357031"/>
                  </a:lnTo>
                  <a:cubicBezTo>
                    <a:pt x="294762" y="362485"/>
                    <a:pt x="294265" y="367939"/>
                    <a:pt x="291286" y="371906"/>
                  </a:cubicBezTo>
                  <a:cubicBezTo>
                    <a:pt x="288307" y="375872"/>
                    <a:pt x="283342" y="378351"/>
                    <a:pt x="277383" y="378351"/>
                  </a:cubicBezTo>
                  <a:lnTo>
                    <a:pt x="262487" y="378351"/>
                  </a:lnTo>
                  <a:cubicBezTo>
                    <a:pt x="252557" y="378351"/>
                    <a:pt x="242129" y="370914"/>
                    <a:pt x="239150" y="360998"/>
                  </a:cubicBezTo>
                  <a:lnTo>
                    <a:pt x="222765" y="309929"/>
                  </a:lnTo>
                  <a:lnTo>
                    <a:pt x="222765" y="379343"/>
                  </a:lnTo>
                  <a:lnTo>
                    <a:pt x="222765" y="382318"/>
                  </a:lnTo>
                  <a:lnTo>
                    <a:pt x="222765" y="575190"/>
                  </a:lnTo>
                  <a:cubicBezTo>
                    <a:pt x="222765" y="593536"/>
                    <a:pt x="207868" y="608410"/>
                    <a:pt x="189497" y="608410"/>
                  </a:cubicBezTo>
                  <a:lnTo>
                    <a:pt x="187014" y="608410"/>
                  </a:lnTo>
                  <a:cubicBezTo>
                    <a:pt x="168642" y="608410"/>
                    <a:pt x="154243" y="593536"/>
                    <a:pt x="154243" y="575190"/>
                  </a:cubicBezTo>
                  <a:lnTo>
                    <a:pt x="154243" y="402150"/>
                  </a:lnTo>
                  <a:lnTo>
                    <a:pt x="139843" y="402150"/>
                  </a:lnTo>
                  <a:lnTo>
                    <a:pt x="139843" y="575190"/>
                  </a:lnTo>
                  <a:cubicBezTo>
                    <a:pt x="139843" y="593536"/>
                    <a:pt x="124947" y="608410"/>
                    <a:pt x="107072" y="608410"/>
                  </a:cubicBezTo>
                  <a:lnTo>
                    <a:pt x="104589" y="608410"/>
                  </a:lnTo>
                  <a:cubicBezTo>
                    <a:pt x="86218" y="608410"/>
                    <a:pt x="71322" y="593536"/>
                    <a:pt x="71322" y="575190"/>
                  </a:cubicBezTo>
                  <a:lnTo>
                    <a:pt x="71322" y="382318"/>
                  </a:lnTo>
                  <a:lnTo>
                    <a:pt x="71322" y="379343"/>
                  </a:lnTo>
                  <a:lnTo>
                    <a:pt x="71322" y="309929"/>
                  </a:lnTo>
                  <a:lnTo>
                    <a:pt x="54936" y="360998"/>
                  </a:lnTo>
                  <a:cubicBezTo>
                    <a:pt x="51957" y="370914"/>
                    <a:pt x="41529" y="378351"/>
                    <a:pt x="31102" y="378351"/>
                  </a:cubicBezTo>
                  <a:lnTo>
                    <a:pt x="16206" y="378351"/>
                  </a:lnTo>
                  <a:cubicBezTo>
                    <a:pt x="10744" y="378351"/>
                    <a:pt x="5779" y="375872"/>
                    <a:pt x="2800" y="371906"/>
                  </a:cubicBezTo>
                  <a:cubicBezTo>
                    <a:pt x="-179" y="367939"/>
                    <a:pt x="-676" y="362485"/>
                    <a:pt x="814" y="357031"/>
                  </a:cubicBezTo>
                  <a:lnTo>
                    <a:pt x="58908" y="177050"/>
                  </a:lnTo>
                  <a:cubicBezTo>
                    <a:pt x="61887" y="167629"/>
                    <a:pt x="72315" y="160192"/>
                    <a:pt x="82742" y="160192"/>
                  </a:cubicBezTo>
                  <a:close/>
                  <a:moveTo>
                    <a:pt x="147004" y="0"/>
                  </a:moveTo>
                  <a:cubicBezTo>
                    <a:pt x="186618" y="0"/>
                    <a:pt x="218732" y="32078"/>
                    <a:pt x="218732" y="71648"/>
                  </a:cubicBezTo>
                  <a:cubicBezTo>
                    <a:pt x="218732" y="111218"/>
                    <a:pt x="186618" y="143296"/>
                    <a:pt x="147004" y="143296"/>
                  </a:cubicBezTo>
                  <a:cubicBezTo>
                    <a:pt x="107390" y="143296"/>
                    <a:pt x="75276" y="111218"/>
                    <a:pt x="75276" y="71648"/>
                  </a:cubicBezTo>
                  <a:cubicBezTo>
                    <a:pt x="75276" y="32078"/>
                    <a:pt x="107390" y="0"/>
                    <a:pt x="147004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</p:sp>
        <p:sp>
          <p:nvSpPr>
            <p:cNvPr id="492" name="ValueShape1">
              <a:extLst>
                <a:ext uri="{FF2B5EF4-FFF2-40B4-BE49-F238E27FC236}">
                  <a16:creationId xmlns="" xmlns:a16="http://schemas.microsoft.com/office/drawing/2014/main" id="{B998D676-A34D-4D58-90D5-AE4CD331EDC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-3670767" y="908449"/>
              <a:ext cx="697510" cy="1443027"/>
            </a:xfrm>
            <a:custGeom>
              <a:avLst/>
              <a:gdLst>
                <a:gd name="connsiteX0" fmla="*/ 82742 w 294085"/>
                <a:gd name="connsiteY0" fmla="*/ 160192 h 608410"/>
                <a:gd name="connsiteX1" fmla="*/ 91183 w 294085"/>
                <a:gd name="connsiteY1" fmla="*/ 160192 h 608410"/>
                <a:gd name="connsiteX2" fmla="*/ 97638 w 294085"/>
                <a:gd name="connsiteY2" fmla="*/ 160192 h 608410"/>
                <a:gd name="connsiteX3" fmla="*/ 196448 w 294085"/>
                <a:gd name="connsiteY3" fmla="*/ 160192 h 608410"/>
                <a:gd name="connsiteX4" fmla="*/ 202903 w 294085"/>
                <a:gd name="connsiteY4" fmla="*/ 160192 h 608410"/>
                <a:gd name="connsiteX5" fmla="*/ 211344 w 294085"/>
                <a:gd name="connsiteY5" fmla="*/ 160192 h 608410"/>
                <a:gd name="connsiteX6" fmla="*/ 235178 w 294085"/>
                <a:gd name="connsiteY6" fmla="*/ 177050 h 608410"/>
                <a:gd name="connsiteX7" fmla="*/ 293272 w 294085"/>
                <a:gd name="connsiteY7" fmla="*/ 357031 h 608410"/>
                <a:gd name="connsiteX8" fmla="*/ 291286 w 294085"/>
                <a:gd name="connsiteY8" fmla="*/ 371906 h 608410"/>
                <a:gd name="connsiteX9" fmla="*/ 277383 w 294085"/>
                <a:gd name="connsiteY9" fmla="*/ 378351 h 608410"/>
                <a:gd name="connsiteX10" fmla="*/ 262487 w 294085"/>
                <a:gd name="connsiteY10" fmla="*/ 378351 h 608410"/>
                <a:gd name="connsiteX11" fmla="*/ 239150 w 294085"/>
                <a:gd name="connsiteY11" fmla="*/ 360998 h 608410"/>
                <a:gd name="connsiteX12" fmla="*/ 222765 w 294085"/>
                <a:gd name="connsiteY12" fmla="*/ 309929 h 608410"/>
                <a:gd name="connsiteX13" fmla="*/ 222765 w 294085"/>
                <a:gd name="connsiteY13" fmla="*/ 379343 h 608410"/>
                <a:gd name="connsiteX14" fmla="*/ 222765 w 294085"/>
                <a:gd name="connsiteY14" fmla="*/ 382318 h 608410"/>
                <a:gd name="connsiteX15" fmla="*/ 222765 w 294085"/>
                <a:gd name="connsiteY15" fmla="*/ 575190 h 608410"/>
                <a:gd name="connsiteX16" fmla="*/ 189497 w 294085"/>
                <a:gd name="connsiteY16" fmla="*/ 608410 h 608410"/>
                <a:gd name="connsiteX17" fmla="*/ 187014 w 294085"/>
                <a:gd name="connsiteY17" fmla="*/ 608410 h 608410"/>
                <a:gd name="connsiteX18" fmla="*/ 154243 w 294085"/>
                <a:gd name="connsiteY18" fmla="*/ 575190 h 608410"/>
                <a:gd name="connsiteX19" fmla="*/ 154243 w 294085"/>
                <a:gd name="connsiteY19" fmla="*/ 402150 h 608410"/>
                <a:gd name="connsiteX20" fmla="*/ 139843 w 294085"/>
                <a:gd name="connsiteY20" fmla="*/ 402150 h 608410"/>
                <a:gd name="connsiteX21" fmla="*/ 139843 w 294085"/>
                <a:gd name="connsiteY21" fmla="*/ 575190 h 608410"/>
                <a:gd name="connsiteX22" fmla="*/ 107072 w 294085"/>
                <a:gd name="connsiteY22" fmla="*/ 608410 h 608410"/>
                <a:gd name="connsiteX23" fmla="*/ 104589 w 294085"/>
                <a:gd name="connsiteY23" fmla="*/ 608410 h 608410"/>
                <a:gd name="connsiteX24" fmla="*/ 71322 w 294085"/>
                <a:gd name="connsiteY24" fmla="*/ 575190 h 608410"/>
                <a:gd name="connsiteX25" fmla="*/ 71322 w 294085"/>
                <a:gd name="connsiteY25" fmla="*/ 382318 h 608410"/>
                <a:gd name="connsiteX26" fmla="*/ 71322 w 294085"/>
                <a:gd name="connsiteY26" fmla="*/ 379343 h 608410"/>
                <a:gd name="connsiteX27" fmla="*/ 71322 w 294085"/>
                <a:gd name="connsiteY27" fmla="*/ 309929 h 608410"/>
                <a:gd name="connsiteX28" fmla="*/ 54936 w 294085"/>
                <a:gd name="connsiteY28" fmla="*/ 360998 h 608410"/>
                <a:gd name="connsiteX29" fmla="*/ 31102 w 294085"/>
                <a:gd name="connsiteY29" fmla="*/ 378351 h 608410"/>
                <a:gd name="connsiteX30" fmla="*/ 16206 w 294085"/>
                <a:gd name="connsiteY30" fmla="*/ 378351 h 608410"/>
                <a:gd name="connsiteX31" fmla="*/ 2800 w 294085"/>
                <a:gd name="connsiteY31" fmla="*/ 371906 h 608410"/>
                <a:gd name="connsiteX32" fmla="*/ 814 w 294085"/>
                <a:gd name="connsiteY32" fmla="*/ 357031 h 608410"/>
                <a:gd name="connsiteX33" fmla="*/ 58908 w 294085"/>
                <a:gd name="connsiteY33" fmla="*/ 177050 h 608410"/>
                <a:gd name="connsiteX34" fmla="*/ 82742 w 294085"/>
                <a:gd name="connsiteY34" fmla="*/ 160192 h 608410"/>
                <a:gd name="connsiteX35" fmla="*/ 147004 w 294085"/>
                <a:gd name="connsiteY35" fmla="*/ 0 h 608410"/>
                <a:gd name="connsiteX36" fmla="*/ 218732 w 294085"/>
                <a:gd name="connsiteY36" fmla="*/ 71648 h 608410"/>
                <a:gd name="connsiteX37" fmla="*/ 147004 w 294085"/>
                <a:gd name="connsiteY37" fmla="*/ 143296 h 608410"/>
                <a:gd name="connsiteX38" fmla="*/ 75276 w 294085"/>
                <a:gd name="connsiteY38" fmla="*/ 71648 h 608410"/>
                <a:gd name="connsiteX39" fmla="*/ 147004 w 294085"/>
                <a:gd name="connsiteY39" fmla="*/ 0 h 608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294085" h="608410">
                  <a:moveTo>
                    <a:pt x="82742" y="160192"/>
                  </a:moveTo>
                  <a:lnTo>
                    <a:pt x="91183" y="160192"/>
                  </a:lnTo>
                  <a:lnTo>
                    <a:pt x="97638" y="160192"/>
                  </a:lnTo>
                  <a:lnTo>
                    <a:pt x="196448" y="160192"/>
                  </a:lnTo>
                  <a:lnTo>
                    <a:pt x="202903" y="160192"/>
                  </a:lnTo>
                  <a:lnTo>
                    <a:pt x="211344" y="160192"/>
                  </a:lnTo>
                  <a:cubicBezTo>
                    <a:pt x="221275" y="160192"/>
                    <a:pt x="231702" y="167629"/>
                    <a:pt x="235178" y="177050"/>
                  </a:cubicBezTo>
                  <a:lnTo>
                    <a:pt x="293272" y="357031"/>
                  </a:lnTo>
                  <a:cubicBezTo>
                    <a:pt x="294762" y="362485"/>
                    <a:pt x="294265" y="367939"/>
                    <a:pt x="291286" y="371906"/>
                  </a:cubicBezTo>
                  <a:cubicBezTo>
                    <a:pt x="288307" y="375872"/>
                    <a:pt x="283342" y="378351"/>
                    <a:pt x="277383" y="378351"/>
                  </a:cubicBezTo>
                  <a:lnTo>
                    <a:pt x="262487" y="378351"/>
                  </a:lnTo>
                  <a:cubicBezTo>
                    <a:pt x="252557" y="378351"/>
                    <a:pt x="242129" y="370914"/>
                    <a:pt x="239150" y="360998"/>
                  </a:cubicBezTo>
                  <a:lnTo>
                    <a:pt x="222765" y="309929"/>
                  </a:lnTo>
                  <a:lnTo>
                    <a:pt x="222765" y="379343"/>
                  </a:lnTo>
                  <a:lnTo>
                    <a:pt x="222765" y="382318"/>
                  </a:lnTo>
                  <a:lnTo>
                    <a:pt x="222765" y="575190"/>
                  </a:lnTo>
                  <a:cubicBezTo>
                    <a:pt x="222765" y="593536"/>
                    <a:pt x="207868" y="608410"/>
                    <a:pt x="189497" y="608410"/>
                  </a:cubicBezTo>
                  <a:lnTo>
                    <a:pt x="187014" y="608410"/>
                  </a:lnTo>
                  <a:cubicBezTo>
                    <a:pt x="168642" y="608410"/>
                    <a:pt x="154243" y="593536"/>
                    <a:pt x="154243" y="575190"/>
                  </a:cubicBezTo>
                  <a:lnTo>
                    <a:pt x="154243" y="402150"/>
                  </a:lnTo>
                  <a:lnTo>
                    <a:pt x="139843" y="402150"/>
                  </a:lnTo>
                  <a:lnTo>
                    <a:pt x="139843" y="575190"/>
                  </a:lnTo>
                  <a:cubicBezTo>
                    <a:pt x="139843" y="593536"/>
                    <a:pt x="124947" y="608410"/>
                    <a:pt x="107072" y="608410"/>
                  </a:cubicBezTo>
                  <a:lnTo>
                    <a:pt x="104589" y="608410"/>
                  </a:lnTo>
                  <a:cubicBezTo>
                    <a:pt x="86218" y="608410"/>
                    <a:pt x="71322" y="593536"/>
                    <a:pt x="71322" y="575190"/>
                  </a:cubicBezTo>
                  <a:lnTo>
                    <a:pt x="71322" y="382318"/>
                  </a:lnTo>
                  <a:lnTo>
                    <a:pt x="71322" y="379343"/>
                  </a:lnTo>
                  <a:lnTo>
                    <a:pt x="71322" y="309929"/>
                  </a:lnTo>
                  <a:lnTo>
                    <a:pt x="54936" y="360998"/>
                  </a:lnTo>
                  <a:cubicBezTo>
                    <a:pt x="51957" y="370914"/>
                    <a:pt x="41529" y="378351"/>
                    <a:pt x="31102" y="378351"/>
                  </a:cubicBezTo>
                  <a:lnTo>
                    <a:pt x="16206" y="378351"/>
                  </a:lnTo>
                  <a:cubicBezTo>
                    <a:pt x="10744" y="378351"/>
                    <a:pt x="5779" y="375872"/>
                    <a:pt x="2800" y="371906"/>
                  </a:cubicBezTo>
                  <a:cubicBezTo>
                    <a:pt x="-179" y="367939"/>
                    <a:pt x="-676" y="362485"/>
                    <a:pt x="814" y="357031"/>
                  </a:cubicBezTo>
                  <a:lnTo>
                    <a:pt x="58908" y="177050"/>
                  </a:lnTo>
                  <a:cubicBezTo>
                    <a:pt x="61887" y="167629"/>
                    <a:pt x="72315" y="160192"/>
                    <a:pt x="82742" y="160192"/>
                  </a:cubicBezTo>
                  <a:close/>
                  <a:moveTo>
                    <a:pt x="147004" y="0"/>
                  </a:moveTo>
                  <a:cubicBezTo>
                    <a:pt x="186618" y="0"/>
                    <a:pt x="218732" y="32078"/>
                    <a:pt x="218732" y="71648"/>
                  </a:cubicBezTo>
                  <a:cubicBezTo>
                    <a:pt x="218732" y="111218"/>
                    <a:pt x="186618" y="143296"/>
                    <a:pt x="147004" y="143296"/>
                  </a:cubicBezTo>
                  <a:cubicBezTo>
                    <a:pt x="107390" y="143296"/>
                    <a:pt x="75276" y="111218"/>
                    <a:pt x="75276" y="71648"/>
                  </a:cubicBezTo>
                  <a:cubicBezTo>
                    <a:pt x="75276" y="32078"/>
                    <a:pt x="107390" y="0"/>
                    <a:pt x="14700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100000"/>
                  </a:schemeClr>
                </a:gs>
                <a:gs pos="100000">
                  <a:schemeClr val="accent1">
                    <a:lumMod val="20000"/>
                    <a:lumOff val="80000"/>
                  </a:schemeClr>
                </a:gs>
                <a:gs pos="76000">
                  <a:schemeClr val="accent1">
                    <a:lumMod val="100000"/>
                  </a:schemeClr>
                </a:gs>
                <a:gs pos="76100">
                  <a:schemeClr val="accent1">
                    <a:lumMod val="20000"/>
                    <a:lumOff val="80000"/>
                  </a:schemeClr>
                </a:gs>
              </a:gsLst>
              <a:lin ang="0" scaled="1"/>
              <a:tileRect/>
            </a:gradFill>
            <a:ln>
              <a:noFill/>
            </a:ln>
          </p:spPr>
        </p:sp>
        <p:sp>
          <p:nvSpPr>
            <p:cNvPr id="493" name="ValueShape1">
              <a:extLst>
                <a:ext uri="{FF2B5EF4-FFF2-40B4-BE49-F238E27FC236}">
                  <a16:creationId xmlns="" xmlns:a16="http://schemas.microsoft.com/office/drawing/2014/main" id="{1A3AA9AE-2DE5-4983-A830-8113360858A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-2908260" y="908449"/>
              <a:ext cx="697510" cy="1443027"/>
            </a:xfrm>
            <a:custGeom>
              <a:avLst/>
              <a:gdLst>
                <a:gd name="connsiteX0" fmla="*/ 82742 w 294085"/>
                <a:gd name="connsiteY0" fmla="*/ 160192 h 608410"/>
                <a:gd name="connsiteX1" fmla="*/ 91183 w 294085"/>
                <a:gd name="connsiteY1" fmla="*/ 160192 h 608410"/>
                <a:gd name="connsiteX2" fmla="*/ 97638 w 294085"/>
                <a:gd name="connsiteY2" fmla="*/ 160192 h 608410"/>
                <a:gd name="connsiteX3" fmla="*/ 196448 w 294085"/>
                <a:gd name="connsiteY3" fmla="*/ 160192 h 608410"/>
                <a:gd name="connsiteX4" fmla="*/ 202903 w 294085"/>
                <a:gd name="connsiteY4" fmla="*/ 160192 h 608410"/>
                <a:gd name="connsiteX5" fmla="*/ 211344 w 294085"/>
                <a:gd name="connsiteY5" fmla="*/ 160192 h 608410"/>
                <a:gd name="connsiteX6" fmla="*/ 235178 w 294085"/>
                <a:gd name="connsiteY6" fmla="*/ 177050 h 608410"/>
                <a:gd name="connsiteX7" fmla="*/ 293272 w 294085"/>
                <a:gd name="connsiteY7" fmla="*/ 357031 h 608410"/>
                <a:gd name="connsiteX8" fmla="*/ 291286 w 294085"/>
                <a:gd name="connsiteY8" fmla="*/ 371906 h 608410"/>
                <a:gd name="connsiteX9" fmla="*/ 277383 w 294085"/>
                <a:gd name="connsiteY9" fmla="*/ 378351 h 608410"/>
                <a:gd name="connsiteX10" fmla="*/ 262487 w 294085"/>
                <a:gd name="connsiteY10" fmla="*/ 378351 h 608410"/>
                <a:gd name="connsiteX11" fmla="*/ 239150 w 294085"/>
                <a:gd name="connsiteY11" fmla="*/ 360998 h 608410"/>
                <a:gd name="connsiteX12" fmla="*/ 222765 w 294085"/>
                <a:gd name="connsiteY12" fmla="*/ 309929 h 608410"/>
                <a:gd name="connsiteX13" fmla="*/ 222765 w 294085"/>
                <a:gd name="connsiteY13" fmla="*/ 379343 h 608410"/>
                <a:gd name="connsiteX14" fmla="*/ 222765 w 294085"/>
                <a:gd name="connsiteY14" fmla="*/ 382318 h 608410"/>
                <a:gd name="connsiteX15" fmla="*/ 222765 w 294085"/>
                <a:gd name="connsiteY15" fmla="*/ 575190 h 608410"/>
                <a:gd name="connsiteX16" fmla="*/ 189497 w 294085"/>
                <a:gd name="connsiteY16" fmla="*/ 608410 h 608410"/>
                <a:gd name="connsiteX17" fmla="*/ 187014 w 294085"/>
                <a:gd name="connsiteY17" fmla="*/ 608410 h 608410"/>
                <a:gd name="connsiteX18" fmla="*/ 154243 w 294085"/>
                <a:gd name="connsiteY18" fmla="*/ 575190 h 608410"/>
                <a:gd name="connsiteX19" fmla="*/ 154243 w 294085"/>
                <a:gd name="connsiteY19" fmla="*/ 402150 h 608410"/>
                <a:gd name="connsiteX20" fmla="*/ 139843 w 294085"/>
                <a:gd name="connsiteY20" fmla="*/ 402150 h 608410"/>
                <a:gd name="connsiteX21" fmla="*/ 139843 w 294085"/>
                <a:gd name="connsiteY21" fmla="*/ 575190 h 608410"/>
                <a:gd name="connsiteX22" fmla="*/ 107072 w 294085"/>
                <a:gd name="connsiteY22" fmla="*/ 608410 h 608410"/>
                <a:gd name="connsiteX23" fmla="*/ 104589 w 294085"/>
                <a:gd name="connsiteY23" fmla="*/ 608410 h 608410"/>
                <a:gd name="connsiteX24" fmla="*/ 71322 w 294085"/>
                <a:gd name="connsiteY24" fmla="*/ 575190 h 608410"/>
                <a:gd name="connsiteX25" fmla="*/ 71322 w 294085"/>
                <a:gd name="connsiteY25" fmla="*/ 382318 h 608410"/>
                <a:gd name="connsiteX26" fmla="*/ 71322 w 294085"/>
                <a:gd name="connsiteY26" fmla="*/ 379343 h 608410"/>
                <a:gd name="connsiteX27" fmla="*/ 71322 w 294085"/>
                <a:gd name="connsiteY27" fmla="*/ 309929 h 608410"/>
                <a:gd name="connsiteX28" fmla="*/ 54936 w 294085"/>
                <a:gd name="connsiteY28" fmla="*/ 360998 h 608410"/>
                <a:gd name="connsiteX29" fmla="*/ 31102 w 294085"/>
                <a:gd name="connsiteY29" fmla="*/ 378351 h 608410"/>
                <a:gd name="connsiteX30" fmla="*/ 16206 w 294085"/>
                <a:gd name="connsiteY30" fmla="*/ 378351 h 608410"/>
                <a:gd name="connsiteX31" fmla="*/ 2800 w 294085"/>
                <a:gd name="connsiteY31" fmla="*/ 371906 h 608410"/>
                <a:gd name="connsiteX32" fmla="*/ 814 w 294085"/>
                <a:gd name="connsiteY32" fmla="*/ 357031 h 608410"/>
                <a:gd name="connsiteX33" fmla="*/ 58908 w 294085"/>
                <a:gd name="connsiteY33" fmla="*/ 177050 h 608410"/>
                <a:gd name="connsiteX34" fmla="*/ 82742 w 294085"/>
                <a:gd name="connsiteY34" fmla="*/ 160192 h 608410"/>
                <a:gd name="connsiteX35" fmla="*/ 147004 w 294085"/>
                <a:gd name="connsiteY35" fmla="*/ 0 h 608410"/>
                <a:gd name="connsiteX36" fmla="*/ 218732 w 294085"/>
                <a:gd name="connsiteY36" fmla="*/ 71648 h 608410"/>
                <a:gd name="connsiteX37" fmla="*/ 147004 w 294085"/>
                <a:gd name="connsiteY37" fmla="*/ 143296 h 608410"/>
                <a:gd name="connsiteX38" fmla="*/ 75276 w 294085"/>
                <a:gd name="connsiteY38" fmla="*/ 71648 h 608410"/>
                <a:gd name="connsiteX39" fmla="*/ 147004 w 294085"/>
                <a:gd name="connsiteY39" fmla="*/ 0 h 608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294085" h="608410">
                  <a:moveTo>
                    <a:pt x="82742" y="160192"/>
                  </a:moveTo>
                  <a:lnTo>
                    <a:pt x="91183" y="160192"/>
                  </a:lnTo>
                  <a:lnTo>
                    <a:pt x="97638" y="160192"/>
                  </a:lnTo>
                  <a:lnTo>
                    <a:pt x="196448" y="160192"/>
                  </a:lnTo>
                  <a:lnTo>
                    <a:pt x="202903" y="160192"/>
                  </a:lnTo>
                  <a:lnTo>
                    <a:pt x="211344" y="160192"/>
                  </a:lnTo>
                  <a:cubicBezTo>
                    <a:pt x="221275" y="160192"/>
                    <a:pt x="231702" y="167629"/>
                    <a:pt x="235178" y="177050"/>
                  </a:cubicBezTo>
                  <a:lnTo>
                    <a:pt x="293272" y="357031"/>
                  </a:lnTo>
                  <a:cubicBezTo>
                    <a:pt x="294762" y="362485"/>
                    <a:pt x="294265" y="367939"/>
                    <a:pt x="291286" y="371906"/>
                  </a:cubicBezTo>
                  <a:cubicBezTo>
                    <a:pt x="288307" y="375872"/>
                    <a:pt x="283342" y="378351"/>
                    <a:pt x="277383" y="378351"/>
                  </a:cubicBezTo>
                  <a:lnTo>
                    <a:pt x="262487" y="378351"/>
                  </a:lnTo>
                  <a:cubicBezTo>
                    <a:pt x="252557" y="378351"/>
                    <a:pt x="242129" y="370914"/>
                    <a:pt x="239150" y="360998"/>
                  </a:cubicBezTo>
                  <a:lnTo>
                    <a:pt x="222765" y="309929"/>
                  </a:lnTo>
                  <a:lnTo>
                    <a:pt x="222765" y="379343"/>
                  </a:lnTo>
                  <a:lnTo>
                    <a:pt x="222765" y="382318"/>
                  </a:lnTo>
                  <a:lnTo>
                    <a:pt x="222765" y="575190"/>
                  </a:lnTo>
                  <a:cubicBezTo>
                    <a:pt x="222765" y="593536"/>
                    <a:pt x="207868" y="608410"/>
                    <a:pt x="189497" y="608410"/>
                  </a:cubicBezTo>
                  <a:lnTo>
                    <a:pt x="187014" y="608410"/>
                  </a:lnTo>
                  <a:cubicBezTo>
                    <a:pt x="168642" y="608410"/>
                    <a:pt x="154243" y="593536"/>
                    <a:pt x="154243" y="575190"/>
                  </a:cubicBezTo>
                  <a:lnTo>
                    <a:pt x="154243" y="402150"/>
                  </a:lnTo>
                  <a:lnTo>
                    <a:pt x="139843" y="402150"/>
                  </a:lnTo>
                  <a:lnTo>
                    <a:pt x="139843" y="575190"/>
                  </a:lnTo>
                  <a:cubicBezTo>
                    <a:pt x="139843" y="593536"/>
                    <a:pt x="124947" y="608410"/>
                    <a:pt x="107072" y="608410"/>
                  </a:cubicBezTo>
                  <a:lnTo>
                    <a:pt x="104589" y="608410"/>
                  </a:lnTo>
                  <a:cubicBezTo>
                    <a:pt x="86218" y="608410"/>
                    <a:pt x="71322" y="593536"/>
                    <a:pt x="71322" y="575190"/>
                  </a:cubicBezTo>
                  <a:lnTo>
                    <a:pt x="71322" y="382318"/>
                  </a:lnTo>
                  <a:lnTo>
                    <a:pt x="71322" y="379343"/>
                  </a:lnTo>
                  <a:lnTo>
                    <a:pt x="71322" y="309929"/>
                  </a:lnTo>
                  <a:lnTo>
                    <a:pt x="54936" y="360998"/>
                  </a:lnTo>
                  <a:cubicBezTo>
                    <a:pt x="51957" y="370914"/>
                    <a:pt x="41529" y="378351"/>
                    <a:pt x="31102" y="378351"/>
                  </a:cubicBezTo>
                  <a:lnTo>
                    <a:pt x="16206" y="378351"/>
                  </a:lnTo>
                  <a:cubicBezTo>
                    <a:pt x="10744" y="378351"/>
                    <a:pt x="5779" y="375872"/>
                    <a:pt x="2800" y="371906"/>
                  </a:cubicBezTo>
                  <a:cubicBezTo>
                    <a:pt x="-179" y="367939"/>
                    <a:pt x="-676" y="362485"/>
                    <a:pt x="814" y="357031"/>
                  </a:cubicBezTo>
                  <a:lnTo>
                    <a:pt x="58908" y="177050"/>
                  </a:lnTo>
                  <a:cubicBezTo>
                    <a:pt x="61887" y="167629"/>
                    <a:pt x="72315" y="160192"/>
                    <a:pt x="82742" y="160192"/>
                  </a:cubicBezTo>
                  <a:close/>
                  <a:moveTo>
                    <a:pt x="147004" y="0"/>
                  </a:moveTo>
                  <a:cubicBezTo>
                    <a:pt x="186618" y="0"/>
                    <a:pt x="218732" y="32078"/>
                    <a:pt x="218732" y="71648"/>
                  </a:cubicBezTo>
                  <a:cubicBezTo>
                    <a:pt x="218732" y="111218"/>
                    <a:pt x="186618" y="143296"/>
                    <a:pt x="147004" y="143296"/>
                  </a:cubicBezTo>
                  <a:cubicBezTo>
                    <a:pt x="107390" y="143296"/>
                    <a:pt x="75276" y="111218"/>
                    <a:pt x="75276" y="71648"/>
                  </a:cubicBezTo>
                  <a:cubicBezTo>
                    <a:pt x="75276" y="32078"/>
                    <a:pt x="107390" y="0"/>
                    <a:pt x="147004" y="0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</p:sp>
        <p:sp>
          <p:nvSpPr>
            <p:cNvPr id="494" name="ValueShape1">
              <a:extLst>
                <a:ext uri="{FF2B5EF4-FFF2-40B4-BE49-F238E27FC236}">
                  <a16:creationId xmlns="" xmlns:a16="http://schemas.microsoft.com/office/drawing/2014/main" id="{7082410B-24A5-4993-937F-24320F8F59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-2145752" y="908449"/>
              <a:ext cx="697510" cy="1443027"/>
            </a:xfrm>
            <a:custGeom>
              <a:avLst/>
              <a:gdLst>
                <a:gd name="connsiteX0" fmla="*/ 82742 w 294085"/>
                <a:gd name="connsiteY0" fmla="*/ 160192 h 608410"/>
                <a:gd name="connsiteX1" fmla="*/ 91183 w 294085"/>
                <a:gd name="connsiteY1" fmla="*/ 160192 h 608410"/>
                <a:gd name="connsiteX2" fmla="*/ 97638 w 294085"/>
                <a:gd name="connsiteY2" fmla="*/ 160192 h 608410"/>
                <a:gd name="connsiteX3" fmla="*/ 196448 w 294085"/>
                <a:gd name="connsiteY3" fmla="*/ 160192 h 608410"/>
                <a:gd name="connsiteX4" fmla="*/ 202903 w 294085"/>
                <a:gd name="connsiteY4" fmla="*/ 160192 h 608410"/>
                <a:gd name="connsiteX5" fmla="*/ 211344 w 294085"/>
                <a:gd name="connsiteY5" fmla="*/ 160192 h 608410"/>
                <a:gd name="connsiteX6" fmla="*/ 235178 w 294085"/>
                <a:gd name="connsiteY6" fmla="*/ 177050 h 608410"/>
                <a:gd name="connsiteX7" fmla="*/ 293272 w 294085"/>
                <a:gd name="connsiteY7" fmla="*/ 357031 h 608410"/>
                <a:gd name="connsiteX8" fmla="*/ 291286 w 294085"/>
                <a:gd name="connsiteY8" fmla="*/ 371906 h 608410"/>
                <a:gd name="connsiteX9" fmla="*/ 277383 w 294085"/>
                <a:gd name="connsiteY9" fmla="*/ 378351 h 608410"/>
                <a:gd name="connsiteX10" fmla="*/ 262487 w 294085"/>
                <a:gd name="connsiteY10" fmla="*/ 378351 h 608410"/>
                <a:gd name="connsiteX11" fmla="*/ 239150 w 294085"/>
                <a:gd name="connsiteY11" fmla="*/ 360998 h 608410"/>
                <a:gd name="connsiteX12" fmla="*/ 222765 w 294085"/>
                <a:gd name="connsiteY12" fmla="*/ 309929 h 608410"/>
                <a:gd name="connsiteX13" fmla="*/ 222765 w 294085"/>
                <a:gd name="connsiteY13" fmla="*/ 379343 h 608410"/>
                <a:gd name="connsiteX14" fmla="*/ 222765 w 294085"/>
                <a:gd name="connsiteY14" fmla="*/ 382318 h 608410"/>
                <a:gd name="connsiteX15" fmla="*/ 222765 w 294085"/>
                <a:gd name="connsiteY15" fmla="*/ 575190 h 608410"/>
                <a:gd name="connsiteX16" fmla="*/ 189497 w 294085"/>
                <a:gd name="connsiteY16" fmla="*/ 608410 h 608410"/>
                <a:gd name="connsiteX17" fmla="*/ 187014 w 294085"/>
                <a:gd name="connsiteY17" fmla="*/ 608410 h 608410"/>
                <a:gd name="connsiteX18" fmla="*/ 154243 w 294085"/>
                <a:gd name="connsiteY18" fmla="*/ 575190 h 608410"/>
                <a:gd name="connsiteX19" fmla="*/ 154243 w 294085"/>
                <a:gd name="connsiteY19" fmla="*/ 402150 h 608410"/>
                <a:gd name="connsiteX20" fmla="*/ 139843 w 294085"/>
                <a:gd name="connsiteY20" fmla="*/ 402150 h 608410"/>
                <a:gd name="connsiteX21" fmla="*/ 139843 w 294085"/>
                <a:gd name="connsiteY21" fmla="*/ 575190 h 608410"/>
                <a:gd name="connsiteX22" fmla="*/ 107072 w 294085"/>
                <a:gd name="connsiteY22" fmla="*/ 608410 h 608410"/>
                <a:gd name="connsiteX23" fmla="*/ 104589 w 294085"/>
                <a:gd name="connsiteY23" fmla="*/ 608410 h 608410"/>
                <a:gd name="connsiteX24" fmla="*/ 71322 w 294085"/>
                <a:gd name="connsiteY24" fmla="*/ 575190 h 608410"/>
                <a:gd name="connsiteX25" fmla="*/ 71322 w 294085"/>
                <a:gd name="connsiteY25" fmla="*/ 382318 h 608410"/>
                <a:gd name="connsiteX26" fmla="*/ 71322 w 294085"/>
                <a:gd name="connsiteY26" fmla="*/ 379343 h 608410"/>
                <a:gd name="connsiteX27" fmla="*/ 71322 w 294085"/>
                <a:gd name="connsiteY27" fmla="*/ 309929 h 608410"/>
                <a:gd name="connsiteX28" fmla="*/ 54936 w 294085"/>
                <a:gd name="connsiteY28" fmla="*/ 360998 h 608410"/>
                <a:gd name="connsiteX29" fmla="*/ 31102 w 294085"/>
                <a:gd name="connsiteY29" fmla="*/ 378351 h 608410"/>
                <a:gd name="connsiteX30" fmla="*/ 16206 w 294085"/>
                <a:gd name="connsiteY30" fmla="*/ 378351 h 608410"/>
                <a:gd name="connsiteX31" fmla="*/ 2800 w 294085"/>
                <a:gd name="connsiteY31" fmla="*/ 371906 h 608410"/>
                <a:gd name="connsiteX32" fmla="*/ 814 w 294085"/>
                <a:gd name="connsiteY32" fmla="*/ 357031 h 608410"/>
                <a:gd name="connsiteX33" fmla="*/ 58908 w 294085"/>
                <a:gd name="connsiteY33" fmla="*/ 177050 h 608410"/>
                <a:gd name="connsiteX34" fmla="*/ 82742 w 294085"/>
                <a:gd name="connsiteY34" fmla="*/ 160192 h 608410"/>
                <a:gd name="connsiteX35" fmla="*/ 147004 w 294085"/>
                <a:gd name="connsiteY35" fmla="*/ 0 h 608410"/>
                <a:gd name="connsiteX36" fmla="*/ 218732 w 294085"/>
                <a:gd name="connsiteY36" fmla="*/ 71648 h 608410"/>
                <a:gd name="connsiteX37" fmla="*/ 147004 w 294085"/>
                <a:gd name="connsiteY37" fmla="*/ 143296 h 608410"/>
                <a:gd name="connsiteX38" fmla="*/ 75276 w 294085"/>
                <a:gd name="connsiteY38" fmla="*/ 71648 h 608410"/>
                <a:gd name="connsiteX39" fmla="*/ 147004 w 294085"/>
                <a:gd name="connsiteY39" fmla="*/ 0 h 608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294085" h="608410">
                  <a:moveTo>
                    <a:pt x="82742" y="160192"/>
                  </a:moveTo>
                  <a:lnTo>
                    <a:pt x="91183" y="160192"/>
                  </a:lnTo>
                  <a:lnTo>
                    <a:pt x="97638" y="160192"/>
                  </a:lnTo>
                  <a:lnTo>
                    <a:pt x="196448" y="160192"/>
                  </a:lnTo>
                  <a:lnTo>
                    <a:pt x="202903" y="160192"/>
                  </a:lnTo>
                  <a:lnTo>
                    <a:pt x="211344" y="160192"/>
                  </a:lnTo>
                  <a:cubicBezTo>
                    <a:pt x="221275" y="160192"/>
                    <a:pt x="231702" y="167629"/>
                    <a:pt x="235178" y="177050"/>
                  </a:cubicBezTo>
                  <a:lnTo>
                    <a:pt x="293272" y="357031"/>
                  </a:lnTo>
                  <a:cubicBezTo>
                    <a:pt x="294762" y="362485"/>
                    <a:pt x="294265" y="367939"/>
                    <a:pt x="291286" y="371906"/>
                  </a:cubicBezTo>
                  <a:cubicBezTo>
                    <a:pt x="288307" y="375872"/>
                    <a:pt x="283342" y="378351"/>
                    <a:pt x="277383" y="378351"/>
                  </a:cubicBezTo>
                  <a:lnTo>
                    <a:pt x="262487" y="378351"/>
                  </a:lnTo>
                  <a:cubicBezTo>
                    <a:pt x="252557" y="378351"/>
                    <a:pt x="242129" y="370914"/>
                    <a:pt x="239150" y="360998"/>
                  </a:cubicBezTo>
                  <a:lnTo>
                    <a:pt x="222765" y="309929"/>
                  </a:lnTo>
                  <a:lnTo>
                    <a:pt x="222765" y="379343"/>
                  </a:lnTo>
                  <a:lnTo>
                    <a:pt x="222765" y="382318"/>
                  </a:lnTo>
                  <a:lnTo>
                    <a:pt x="222765" y="575190"/>
                  </a:lnTo>
                  <a:cubicBezTo>
                    <a:pt x="222765" y="593536"/>
                    <a:pt x="207868" y="608410"/>
                    <a:pt x="189497" y="608410"/>
                  </a:cubicBezTo>
                  <a:lnTo>
                    <a:pt x="187014" y="608410"/>
                  </a:lnTo>
                  <a:cubicBezTo>
                    <a:pt x="168642" y="608410"/>
                    <a:pt x="154243" y="593536"/>
                    <a:pt x="154243" y="575190"/>
                  </a:cubicBezTo>
                  <a:lnTo>
                    <a:pt x="154243" y="402150"/>
                  </a:lnTo>
                  <a:lnTo>
                    <a:pt x="139843" y="402150"/>
                  </a:lnTo>
                  <a:lnTo>
                    <a:pt x="139843" y="575190"/>
                  </a:lnTo>
                  <a:cubicBezTo>
                    <a:pt x="139843" y="593536"/>
                    <a:pt x="124947" y="608410"/>
                    <a:pt x="107072" y="608410"/>
                  </a:cubicBezTo>
                  <a:lnTo>
                    <a:pt x="104589" y="608410"/>
                  </a:lnTo>
                  <a:cubicBezTo>
                    <a:pt x="86218" y="608410"/>
                    <a:pt x="71322" y="593536"/>
                    <a:pt x="71322" y="575190"/>
                  </a:cubicBezTo>
                  <a:lnTo>
                    <a:pt x="71322" y="382318"/>
                  </a:lnTo>
                  <a:lnTo>
                    <a:pt x="71322" y="379343"/>
                  </a:lnTo>
                  <a:lnTo>
                    <a:pt x="71322" y="309929"/>
                  </a:lnTo>
                  <a:lnTo>
                    <a:pt x="54936" y="360998"/>
                  </a:lnTo>
                  <a:cubicBezTo>
                    <a:pt x="51957" y="370914"/>
                    <a:pt x="41529" y="378351"/>
                    <a:pt x="31102" y="378351"/>
                  </a:cubicBezTo>
                  <a:lnTo>
                    <a:pt x="16206" y="378351"/>
                  </a:lnTo>
                  <a:cubicBezTo>
                    <a:pt x="10744" y="378351"/>
                    <a:pt x="5779" y="375872"/>
                    <a:pt x="2800" y="371906"/>
                  </a:cubicBezTo>
                  <a:cubicBezTo>
                    <a:pt x="-179" y="367939"/>
                    <a:pt x="-676" y="362485"/>
                    <a:pt x="814" y="357031"/>
                  </a:cubicBezTo>
                  <a:lnTo>
                    <a:pt x="58908" y="177050"/>
                  </a:lnTo>
                  <a:cubicBezTo>
                    <a:pt x="61887" y="167629"/>
                    <a:pt x="72315" y="160192"/>
                    <a:pt x="82742" y="160192"/>
                  </a:cubicBezTo>
                  <a:close/>
                  <a:moveTo>
                    <a:pt x="147004" y="0"/>
                  </a:moveTo>
                  <a:cubicBezTo>
                    <a:pt x="186618" y="0"/>
                    <a:pt x="218732" y="32078"/>
                    <a:pt x="218732" y="71648"/>
                  </a:cubicBezTo>
                  <a:cubicBezTo>
                    <a:pt x="218732" y="111218"/>
                    <a:pt x="186618" y="143296"/>
                    <a:pt x="147004" y="143296"/>
                  </a:cubicBezTo>
                  <a:cubicBezTo>
                    <a:pt x="107390" y="143296"/>
                    <a:pt x="75276" y="111218"/>
                    <a:pt x="75276" y="71648"/>
                  </a:cubicBezTo>
                  <a:cubicBezTo>
                    <a:pt x="75276" y="32078"/>
                    <a:pt x="107390" y="0"/>
                    <a:pt x="147004" y="0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</p:sp>
        <p:sp>
          <p:nvSpPr>
            <p:cNvPr id="495" name="ValueShape1">
              <a:extLst>
                <a:ext uri="{FF2B5EF4-FFF2-40B4-BE49-F238E27FC236}">
                  <a16:creationId xmlns="" xmlns:a16="http://schemas.microsoft.com/office/drawing/2014/main" id="{E52CD02D-EBD7-433F-AA4E-23A756278A1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-1383245" y="908449"/>
              <a:ext cx="697510" cy="1443027"/>
            </a:xfrm>
            <a:custGeom>
              <a:avLst/>
              <a:gdLst>
                <a:gd name="connsiteX0" fmla="*/ 82742 w 294085"/>
                <a:gd name="connsiteY0" fmla="*/ 160192 h 608410"/>
                <a:gd name="connsiteX1" fmla="*/ 91183 w 294085"/>
                <a:gd name="connsiteY1" fmla="*/ 160192 h 608410"/>
                <a:gd name="connsiteX2" fmla="*/ 97638 w 294085"/>
                <a:gd name="connsiteY2" fmla="*/ 160192 h 608410"/>
                <a:gd name="connsiteX3" fmla="*/ 196448 w 294085"/>
                <a:gd name="connsiteY3" fmla="*/ 160192 h 608410"/>
                <a:gd name="connsiteX4" fmla="*/ 202903 w 294085"/>
                <a:gd name="connsiteY4" fmla="*/ 160192 h 608410"/>
                <a:gd name="connsiteX5" fmla="*/ 211344 w 294085"/>
                <a:gd name="connsiteY5" fmla="*/ 160192 h 608410"/>
                <a:gd name="connsiteX6" fmla="*/ 235178 w 294085"/>
                <a:gd name="connsiteY6" fmla="*/ 177050 h 608410"/>
                <a:gd name="connsiteX7" fmla="*/ 293272 w 294085"/>
                <a:gd name="connsiteY7" fmla="*/ 357031 h 608410"/>
                <a:gd name="connsiteX8" fmla="*/ 291286 w 294085"/>
                <a:gd name="connsiteY8" fmla="*/ 371906 h 608410"/>
                <a:gd name="connsiteX9" fmla="*/ 277383 w 294085"/>
                <a:gd name="connsiteY9" fmla="*/ 378351 h 608410"/>
                <a:gd name="connsiteX10" fmla="*/ 262487 w 294085"/>
                <a:gd name="connsiteY10" fmla="*/ 378351 h 608410"/>
                <a:gd name="connsiteX11" fmla="*/ 239150 w 294085"/>
                <a:gd name="connsiteY11" fmla="*/ 360998 h 608410"/>
                <a:gd name="connsiteX12" fmla="*/ 222765 w 294085"/>
                <a:gd name="connsiteY12" fmla="*/ 309929 h 608410"/>
                <a:gd name="connsiteX13" fmla="*/ 222765 w 294085"/>
                <a:gd name="connsiteY13" fmla="*/ 379343 h 608410"/>
                <a:gd name="connsiteX14" fmla="*/ 222765 w 294085"/>
                <a:gd name="connsiteY14" fmla="*/ 382318 h 608410"/>
                <a:gd name="connsiteX15" fmla="*/ 222765 w 294085"/>
                <a:gd name="connsiteY15" fmla="*/ 575190 h 608410"/>
                <a:gd name="connsiteX16" fmla="*/ 189497 w 294085"/>
                <a:gd name="connsiteY16" fmla="*/ 608410 h 608410"/>
                <a:gd name="connsiteX17" fmla="*/ 187014 w 294085"/>
                <a:gd name="connsiteY17" fmla="*/ 608410 h 608410"/>
                <a:gd name="connsiteX18" fmla="*/ 154243 w 294085"/>
                <a:gd name="connsiteY18" fmla="*/ 575190 h 608410"/>
                <a:gd name="connsiteX19" fmla="*/ 154243 w 294085"/>
                <a:gd name="connsiteY19" fmla="*/ 402150 h 608410"/>
                <a:gd name="connsiteX20" fmla="*/ 139843 w 294085"/>
                <a:gd name="connsiteY20" fmla="*/ 402150 h 608410"/>
                <a:gd name="connsiteX21" fmla="*/ 139843 w 294085"/>
                <a:gd name="connsiteY21" fmla="*/ 575190 h 608410"/>
                <a:gd name="connsiteX22" fmla="*/ 107072 w 294085"/>
                <a:gd name="connsiteY22" fmla="*/ 608410 h 608410"/>
                <a:gd name="connsiteX23" fmla="*/ 104589 w 294085"/>
                <a:gd name="connsiteY23" fmla="*/ 608410 h 608410"/>
                <a:gd name="connsiteX24" fmla="*/ 71322 w 294085"/>
                <a:gd name="connsiteY24" fmla="*/ 575190 h 608410"/>
                <a:gd name="connsiteX25" fmla="*/ 71322 w 294085"/>
                <a:gd name="connsiteY25" fmla="*/ 382318 h 608410"/>
                <a:gd name="connsiteX26" fmla="*/ 71322 w 294085"/>
                <a:gd name="connsiteY26" fmla="*/ 379343 h 608410"/>
                <a:gd name="connsiteX27" fmla="*/ 71322 w 294085"/>
                <a:gd name="connsiteY27" fmla="*/ 309929 h 608410"/>
                <a:gd name="connsiteX28" fmla="*/ 54936 w 294085"/>
                <a:gd name="connsiteY28" fmla="*/ 360998 h 608410"/>
                <a:gd name="connsiteX29" fmla="*/ 31102 w 294085"/>
                <a:gd name="connsiteY29" fmla="*/ 378351 h 608410"/>
                <a:gd name="connsiteX30" fmla="*/ 16206 w 294085"/>
                <a:gd name="connsiteY30" fmla="*/ 378351 h 608410"/>
                <a:gd name="connsiteX31" fmla="*/ 2800 w 294085"/>
                <a:gd name="connsiteY31" fmla="*/ 371906 h 608410"/>
                <a:gd name="connsiteX32" fmla="*/ 814 w 294085"/>
                <a:gd name="connsiteY32" fmla="*/ 357031 h 608410"/>
                <a:gd name="connsiteX33" fmla="*/ 58908 w 294085"/>
                <a:gd name="connsiteY33" fmla="*/ 177050 h 608410"/>
                <a:gd name="connsiteX34" fmla="*/ 82742 w 294085"/>
                <a:gd name="connsiteY34" fmla="*/ 160192 h 608410"/>
                <a:gd name="connsiteX35" fmla="*/ 147004 w 294085"/>
                <a:gd name="connsiteY35" fmla="*/ 0 h 608410"/>
                <a:gd name="connsiteX36" fmla="*/ 218732 w 294085"/>
                <a:gd name="connsiteY36" fmla="*/ 71648 h 608410"/>
                <a:gd name="connsiteX37" fmla="*/ 147004 w 294085"/>
                <a:gd name="connsiteY37" fmla="*/ 143296 h 608410"/>
                <a:gd name="connsiteX38" fmla="*/ 75276 w 294085"/>
                <a:gd name="connsiteY38" fmla="*/ 71648 h 608410"/>
                <a:gd name="connsiteX39" fmla="*/ 147004 w 294085"/>
                <a:gd name="connsiteY39" fmla="*/ 0 h 608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294085" h="608410">
                  <a:moveTo>
                    <a:pt x="82742" y="160192"/>
                  </a:moveTo>
                  <a:lnTo>
                    <a:pt x="91183" y="160192"/>
                  </a:lnTo>
                  <a:lnTo>
                    <a:pt x="97638" y="160192"/>
                  </a:lnTo>
                  <a:lnTo>
                    <a:pt x="196448" y="160192"/>
                  </a:lnTo>
                  <a:lnTo>
                    <a:pt x="202903" y="160192"/>
                  </a:lnTo>
                  <a:lnTo>
                    <a:pt x="211344" y="160192"/>
                  </a:lnTo>
                  <a:cubicBezTo>
                    <a:pt x="221275" y="160192"/>
                    <a:pt x="231702" y="167629"/>
                    <a:pt x="235178" y="177050"/>
                  </a:cubicBezTo>
                  <a:lnTo>
                    <a:pt x="293272" y="357031"/>
                  </a:lnTo>
                  <a:cubicBezTo>
                    <a:pt x="294762" y="362485"/>
                    <a:pt x="294265" y="367939"/>
                    <a:pt x="291286" y="371906"/>
                  </a:cubicBezTo>
                  <a:cubicBezTo>
                    <a:pt x="288307" y="375872"/>
                    <a:pt x="283342" y="378351"/>
                    <a:pt x="277383" y="378351"/>
                  </a:cubicBezTo>
                  <a:lnTo>
                    <a:pt x="262487" y="378351"/>
                  </a:lnTo>
                  <a:cubicBezTo>
                    <a:pt x="252557" y="378351"/>
                    <a:pt x="242129" y="370914"/>
                    <a:pt x="239150" y="360998"/>
                  </a:cubicBezTo>
                  <a:lnTo>
                    <a:pt x="222765" y="309929"/>
                  </a:lnTo>
                  <a:lnTo>
                    <a:pt x="222765" y="379343"/>
                  </a:lnTo>
                  <a:lnTo>
                    <a:pt x="222765" y="382318"/>
                  </a:lnTo>
                  <a:lnTo>
                    <a:pt x="222765" y="575190"/>
                  </a:lnTo>
                  <a:cubicBezTo>
                    <a:pt x="222765" y="593536"/>
                    <a:pt x="207868" y="608410"/>
                    <a:pt x="189497" y="608410"/>
                  </a:cubicBezTo>
                  <a:lnTo>
                    <a:pt x="187014" y="608410"/>
                  </a:lnTo>
                  <a:cubicBezTo>
                    <a:pt x="168642" y="608410"/>
                    <a:pt x="154243" y="593536"/>
                    <a:pt x="154243" y="575190"/>
                  </a:cubicBezTo>
                  <a:lnTo>
                    <a:pt x="154243" y="402150"/>
                  </a:lnTo>
                  <a:lnTo>
                    <a:pt x="139843" y="402150"/>
                  </a:lnTo>
                  <a:lnTo>
                    <a:pt x="139843" y="575190"/>
                  </a:lnTo>
                  <a:cubicBezTo>
                    <a:pt x="139843" y="593536"/>
                    <a:pt x="124947" y="608410"/>
                    <a:pt x="107072" y="608410"/>
                  </a:cubicBezTo>
                  <a:lnTo>
                    <a:pt x="104589" y="608410"/>
                  </a:lnTo>
                  <a:cubicBezTo>
                    <a:pt x="86218" y="608410"/>
                    <a:pt x="71322" y="593536"/>
                    <a:pt x="71322" y="575190"/>
                  </a:cubicBezTo>
                  <a:lnTo>
                    <a:pt x="71322" y="382318"/>
                  </a:lnTo>
                  <a:lnTo>
                    <a:pt x="71322" y="379343"/>
                  </a:lnTo>
                  <a:lnTo>
                    <a:pt x="71322" y="309929"/>
                  </a:lnTo>
                  <a:lnTo>
                    <a:pt x="54936" y="360998"/>
                  </a:lnTo>
                  <a:cubicBezTo>
                    <a:pt x="51957" y="370914"/>
                    <a:pt x="41529" y="378351"/>
                    <a:pt x="31102" y="378351"/>
                  </a:cubicBezTo>
                  <a:lnTo>
                    <a:pt x="16206" y="378351"/>
                  </a:lnTo>
                  <a:cubicBezTo>
                    <a:pt x="10744" y="378351"/>
                    <a:pt x="5779" y="375872"/>
                    <a:pt x="2800" y="371906"/>
                  </a:cubicBezTo>
                  <a:cubicBezTo>
                    <a:pt x="-179" y="367939"/>
                    <a:pt x="-676" y="362485"/>
                    <a:pt x="814" y="357031"/>
                  </a:cubicBezTo>
                  <a:lnTo>
                    <a:pt x="58908" y="177050"/>
                  </a:lnTo>
                  <a:cubicBezTo>
                    <a:pt x="61887" y="167629"/>
                    <a:pt x="72315" y="160192"/>
                    <a:pt x="82742" y="160192"/>
                  </a:cubicBezTo>
                  <a:close/>
                  <a:moveTo>
                    <a:pt x="147004" y="0"/>
                  </a:moveTo>
                  <a:cubicBezTo>
                    <a:pt x="186618" y="0"/>
                    <a:pt x="218732" y="32078"/>
                    <a:pt x="218732" y="71648"/>
                  </a:cubicBezTo>
                  <a:cubicBezTo>
                    <a:pt x="218732" y="111218"/>
                    <a:pt x="186618" y="143296"/>
                    <a:pt x="147004" y="143296"/>
                  </a:cubicBezTo>
                  <a:cubicBezTo>
                    <a:pt x="107390" y="143296"/>
                    <a:pt x="75276" y="111218"/>
                    <a:pt x="75276" y="71648"/>
                  </a:cubicBezTo>
                  <a:cubicBezTo>
                    <a:pt x="75276" y="32078"/>
                    <a:pt x="107390" y="0"/>
                    <a:pt x="147004" y="0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</p: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D375B73B-2473-4698-A312-34E6BCCFD285}"/>
              </a:ext>
            </a:extLst>
          </p:cNvPr>
          <p:cNvGrpSpPr/>
          <p:nvPr/>
        </p:nvGrpSpPr>
        <p:grpSpPr>
          <a:xfrm>
            <a:off x="1735678" y="2662661"/>
            <a:ext cx="2015029" cy="1320574"/>
            <a:chOff x="1735678" y="2662661"/>
            <a:chExt cx="2015029" cy="1320574"/>
          </a:xfrm>
        </p:grpSpPr>
        <p:sp>
          <p:nvSpPr>
            <p:cNvPr id="497" name="矩形 496">
              <a:extLst>
                <a:ext uri="{FF2B5EF4-FFF2-40B4-BE49-F238E27FC236}">
                  <a16:creationId xmlns="" xmlns:a16="http://schemas.microsoft.com/office/drawing/2014/main" id="{A08449B0-BCFE-4542-9CFC-AD69807DEC1D}"/>
                </a:ext>
              </a:extLst>
            </p:cNvPr>
            <p:cNvSpPr/>
            <p:nvPr/>
          </p:nvSpPr>
          <p:spPr>
            <a:xfrm>
              <a:off x="1783333" y="2710304"/>
              <a:ext cx="1911305" cy="1251639"/>
            </a:xfrm>
            <a:prstGeom prst="rect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98" name="椭圆 497">
              <a:extLst>
                <a:ext uri="{FF2B5EF4-FFF2-40B4-BE49-F238E27FC236}">
                  <a16:creationId xmlns="" xmlns:a16="http://schemas.microsoft.com/office/drawing/2014/main" id="{C58C3997-0486-4168-AB97-831EBBA103EE}"/>
                </a:ext>
              </a:extLst>
            </p:cNvPr>
            <p:cNvSpPr/>
            <p:nvPr/>
          </p:nvSpPr>
          <p:spPr>
            <a:xfrm flipH="1">
              <a:off x="1735678" y="2662661"/>
              <a:ext cx="95274" cy="9527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9" name="椭圆 498">
              <a:extLst>
                <a:ext uri="{FF2B5EF4-FFF2-40B4-BE49-F238E27FC236}">
                  <a16:creationId xmlns="" xmlns:a16="http://schemas.microsoft.com/office/drawing/2014/main" id="{92AABE16-E364-41C0-A42E-9E79510E784F}"/>
                </a:ext>
              </a:extLst>
            </p:cNvPr>
            <p:cNvSpPr/>
            <p:nvPr/>
          </p:nvSpPr>
          <p:spPr>
            <a:xfrm flipH="1">
              <a:off x="2695550" y="2662661"/>
              <a:ext cx="95274" cy="9527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0" name="椭圆 499">
              <a:extLst>
                <a:ext uri="{FF2B5EF4-FFF2-40B4-BE49-F238E27FC236}">
                  <a16:creationId xmlns="" xmlns:a16="http://schemas.microsoft.com/office/drawing/2014/main" id="{04207A7D-CE86-417C-9C7E-62490874C2EB}"/>
                </a:ext>
              </a:extLst>
            </p:cNvPr>
            <p:cNvSpPr/>
            <p:nvPr/>
          </p:nvSpPr>
          <p:spPr>
            <a:xfrm flipH="1">
              <a:off x="3655421" y="2662661"/>
              <a:ext cx="95274" cy="9527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1" name="椭圆 500">
              <a:extLst>
                <a:ext uri="{FF2B5EF4-FFF2-40B4-BE49-F238E27FC236}">
                  <a16:creationId xmlns="" xmlns:a16="http://schemas.microsoft.com/office/drawing/2014/main" id="{F450C75D-7EFC-4590-A358-77F6740707BC}"/>
                </a:ext>
              </a:extLst>
            </p:cNvPr>
            <p:cNvSpPr/>
            <p:nvPr/>
          </p:nvSpPr>
          <p:spPr>
            <a:xfrm flipH="1">
              <a:off x="1735678" y="3887955"/>
              <a:ext cx="95274" cy="9527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2" name="椭圆 501">
              <a:extLst>
                <a:ext uri="{FF2B5EF4-FFF2-40B4-BE49-F238E27FC236}">
                  <a16:creationId xmlns="" xmlns:a16="http://schemas.microsoft.com/office/drawing/2014/main" id="{A8C536A9-D1CC-4EF4-9189-57314B8FEBE0}"/>
                </a:ext>
              </a:extLst>
            </p:cNvPr>
            <p:cNvSpPr/>
            <p:nvPr/>
          </p:nvSpPr>
          <p:spPr>
            <a:xfrm flipH="1">
              <a:off x="2695555" y="3887955"/>
              <a:ext cx="95274" cy="9527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3" name="椭圆 502">
              <a:extLst>
                <a:ext uri="{FF2B5EF4-FFF2-40B4-BE49-F238E27FC236}">
                  <a16:creationId xmlns="" xmlns:a16="http://schemas.microsoft.com/office/drawing/2014/main" id="{01B1AFE8-BBEA-41FD-95B2-ACD2AF07AC5B}"/>
                </a:ext>
              </a:extLst>
            </p:cNvPr>
            <p:cNvSpPr/>
            <p:nvPr/>
          </p:nvSpPr>
          <p:spPr>
            <a:xfrm flipH="1">
              <a:off x="3655433" y="3887961"/>
              <a:ext cx="95274" cy="9527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4" name="椭圆 503">
              <a:extLst>
                <a:ext uri="{FF2B5EF4-FFF2-40B4-BE49-F238E27FC236}">
                  <a16:creationId xmlns="" xmlns:a16="http://schemas.microsoft.com/office/drawing/2014/main" id="{74E9E24A-1FF1-4D68-A0EE-285CD3E7D687}"/>
                </a:ext>
              </a:extLst>
            </p:cNvPr>
            <p:cNvSpPr/>
            <p:nvPr/>
          </p:nvSpPr>
          <p:spPr>
            <a:xfrm flipH="1">
              <a:off x="1735678" y="3297563"/>
              <a:ext cx="95274" cy="9527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5" name="椭圆 504">
              <a:extLst>
                <a:ext uri="{FF2B5EF4-FFF2-40B4-BE49-F238E27FC236}">
                  <a16:creationId xmlns="" xmlns:a16="http://schemas.microsoft.com/office/drawing/2014/main" id="{0B564A3E-8BA3-4B7A-82B5-9B62DA678FEE}"/>
                </a:ext>
              </a:extLst>
            </p:cNvPr>
            <p:cNvSpPr/>
            <p:nvPr/>
          </p:nvSpPr>
          <p:spPr>
            <a:xfrm flipH="1">
              <a:off x="3642580" y="3297563"/>
              <a:ext cx="95274" cy="9527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CDF19ADC-4BFE-4B14-9F80-4226065210AC}"/>
              </a:ext>
            </a:extLst>
          </p:cNvPr>
          <p:cNvGrpSpPr/>
          <p:nvPr/>
        </p:nvGrpSpPr>
        <p:grpSpPr>
          <a:xfrm>
            <a:off x="5648579" y="2018794"/>
            <a:ext cx="2700136" cy="2783090"/>
            <a:chOff x="4745932" y="2018794"/>
            <a:chExt cx="2700136" cy="2783090"/>
          </a:xfrm>
        </p:grpSpPr>
        <p:sp>
          <p:nvSpPr>
            <p:cNvPr id="530" name="矩形 529">
              <a:extLst>
                <a:ext uri="{FF2B5EF4-FFF2-40B4-BE49-F238E27FC236}">
                  <a16:creationId xmlns="" xmlns:a16="http://schemas.microsoft.com/office/drawing/2014/main" id="{D544CC29-B618-4FEC-9019-507758A2C346}"/>
                </a:ext>
              </a:extLst>
            </p:cNvPr>
            <p:cNvSpPr/>
            <p:nvPr/>
          </p:nvSpPr>
          <p:spPr>
            <a:xfrm>
              <a:off x="4745932" y="2018794"/>
              <a:ext cx="2700136" cy="2783090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gradFill flip="none" rotWithShape="1">
                <a:gsLst>
                  <a:gs pos="0">
                    <a:schemeClr val="accent1">
                      <a:lumMod val="0"/>
                      <a:lumOff val="100000"/>
                      <a:alpha val="0"/>
                    </a:schemeClr>
                  </a:gs>
                  <a:gs pos="51000">
                    <a:srgbClr val="CC4B4A"/>
                  </a:gs>
                </a:gsLst>
                <a:lin ang="16200000" scaled="1"/>
                <a:tileRect/>
              </a:gra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377">
                <a:defRPr/>
              </a:pPr>
              <a:endParaRPr lang="zh-CN" altLang="en-US" kern="0">
                <a:solidFill>
                  <a:srgbClr val="FFFFFF"/>
                </a:solidFill>
                <a:latin typeface="Arial"/>
                <a:ea typeface="微软雅黑"/>
              </a:endParaRPr>
            </a:p>
          </p:txBody>
        </p:sp>
        <p:sp>
          <p:nvSpPr>
            <p:cNvPr id="531" name="矩形 530">
              <a:extLst>
                <a:ext uri="{FF2B5EF4-FFF2-40B4-BE49-F238E27FC236}">
                  <a16:creationId xmlns="" xmlns:a16="http://schemas.microsoft.com/office/drawing/2014/main" id="{6981A32D-467A-4673-AE41-0197613DA6E5}"/>
                </a:ext>
              </a:extLst>
            </p:cNvPr>
            <p:cNvSpPr/>
            <p:nvPr/>
          </p:nvSpPr>
          <p:spPr>
            <a:xfrm>
              <a:off x="4745932" y="2018794"/>
              <a:ext cx="2700136" cy="202647"/>
            </a:xfrm>
            <a:prstGeom prst="rect">
              <a:avLst/>
            </a:prstGeom>
            <a:solidFill>
              <a:srgbClr val="CE4C4B"/>
            </a:solidFill>
            <a:ln w="12700" cap="flat" cmpd="sng" algn="ctr">
              <a:solidFill>
                <a:srgbClr val="CE4C4B"/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377">
                <a:defRPr/>
              </a:pPr>
              <a:r>
                <a:rPr lang="zh-CN" altLang="en-US" sz="1000" kern="0" dirty="0">
                  <a:solidFill>
                    <a:srgbClr val="FFFFFF"/>
                  </a:solidFill>
                  <a:latin typeface="Arial"/>
                  <a:ea typeface="微软雅黑"/>
                </a:rPr>
                <a:t>编辑器 </a:t>
              </a:r>
              <a:r>
                <a:rPr lang="en-US" altLang="zh-CN" sz="1000" kern="0" dirty="0">
                  <a:solidFill>
                    <a:srgbClr val="FFFFFF"/>
                  </a:solidFill>
                  <a:latin typeface="Arial"/>
                  <a:ea typeface="微软雅黑"/>
                </a:rPr>
                <a:t>/ Editor</a:t>
              </a:r>
              <a:endParaRPr lang="zh-CN" altLang="en-US" sz="1000" kern="0" dirty="0">
                <a:solidFill>
                  <a:srgbClr val="FFFFFF"/>
                </a:solidFill>
                <a:latin typeface="Arial"/>
                <a:ea typeface="微软雅黑"/>
              </a:endParaRPr>
            </a:p>
          </p:txBody>
        </p:sp>
        <p:sp>
          <p:nvSpPr>
            <p:cNvPr id="533" name="乘号 532">
              <a:extLst>
                <a:ext uri="{FF2B5EF4-FFF2-40B4-BE49-F238E27FC236}">
                  <a16:creationId xmlns="" xmlns:a16="http://schemas.microsoft.com/office/drawing/2014/main" id="{2DAEDA58-EF2A-40FF-A29F-F6B53347C5CF}"/>
                </a:ext>
              </a:extLst>
            </p:cNvPr>
            <p:cNvSpPr/>
            <p:nvPr/>
          </p:nvSpPr>
          <p:spPr>
            <a:xfrm>
              <a:off x="7275789" y="2051656"/>
              <a:ext cx="136922" cy="136922"/>
            </a:xfrm>
            <a:prstGeom prst="mathMultiply">
              <a:avLst>
                <a:gd name="adj1" fmla="val 13304"/>
              </a:avLst>
            </a:prstGeom>
            <a:solidFill>
              <a:srgbClr val="CE4C4B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377">
                <a:defRPr/>
              </a:pPr>
              <a:endParaRPr lang="zh-CN" altLang="en-US" kern="0">
                <a:solidFill>
                  <a:srgbClr val="FFFFFF"/>
                </a:solidFill>
                <a:latin typeface="Arial"/>
                <a:ea typeface="微软雅黑"/>
              </a:endParaRPr>
            </a:p>
          </p:txBody>
        </p:sp>
        <p:sp>
          <p:nvSpPr>
            <p:cNvPr id="534" name="push-pin-pointing-down_8930">
              <a:extLst>
                <a:ext uri="{FF2B5EF4-FFF2-40B4-BE49-F238E27FC236}">
                  <a16:creationId xmlns="" xmlns:a16="http://schemas.microsoft.com/office/drawing/2014/main" id="{613F05E8-ABBF-4CDF-9AF2-BC93E58A0FF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071719" y="2066769"/>
              <a:ext cx="105878" cy="105381"/>
            </a:xfrm>
            <a:prstGeom prst="ellipse">
              <a:avLst/>
            </a:prstGeom>
            <a:noFill/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377">
                <a:defRPr/>
              </a:pPr>
              <a:r>
                <a:rPr lang="en-US" altLang="zh-CN" sz="1400" b="1" dirty="0">
                  <a:solidFill>
                    <a:srgbClr val="CE4C4B">
                      <a:lumMod val="20000"/>
                      <a:lumOff val="80000"/>
                    </a:srgbClr>
                  </a:solidFill>
                  <a:latin typeface="Arial"/>
                  <a:ea typeface="微软雅黑"/>
                </a:rPr>
                <a:t>?</a:t>
              </a:r>
              <a:endParaRPr lang="zh-CN" altLang="en-US" sz="1400" b="1" dirty="0">
                <a:solidFill>
                  <a:srgbClr val="CE4C4B">
                    <a:lumMod val="20000"/>
                    <a:lumOff val="80000"/>
                  </a:srgbClr>
                </a:solidFill>
                <a:latin typeface="Arial"/>
                <a:ea typeface="微软雅黑"/>
              </a:endParaRPr>
            </a:p>
          </p:txBody>
        </p:sp>
        <p:cxnSp>
          <p:nvCxnSpPr>
            <p:cNvPr id="535" name="直接连接符 534">
              <a:extLst>
                <a:ext uri="{FF2B5EF4-FFF2-40B4-BE49-F238E27FC236}">
                  <a16:creationId xmlns="" xmlns:a16="http://schemas.microsoft.com/office/drawing/2014/main" id="{B965E895-3A05-439E-920E-0D00464467EB}"/>
                </a:ext>
              </a:extLst>
            </p:cNvPr>
            <p:cNvCxnSpPr>
              <a:cxnSpLocks/>
            </p:cNvCxnSpPr>
            <p:nvPr/>
          </p:nvCxnSpPr>
          <p:spPr>
            <a:xfrm>
              <a:off x="7231993" y="2072052"/>
              <a:ext cx="0" cy="100097"/>
            </a:xfrm>
            <a:prstGeom prst="line">
              <a:avLst/>
            </a:prstGeom>
            <a:noFill/>
            <a:ln w="6350" cap="flat" cmpd="sng" algn="ctr">
              <a:solidFill>
                <a:srgbClr val="CE4C4B">
                  <a:lumMod val="60000"/>
                  <a:lumOff val="40000"/>
                </a:srgbClr>
              </a:solidFill>
              <a:prstDash val="solid"/>
              <a:miter lim="800000"/>
            </a:ln>
            <a:effectLst/>
          </p:spPr>
        </p:cxn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1D8168CC-49D7-4A4F-96ED-7DCE970742F6}"/>
                </a:ext>
              </a:extLst>
            </p:cNvPr>
            <p:cNvGrpSpPr/>
            <p:nvPr/>
          </p:nvGrpSpPr>
          <p:grpSpPr>
            <a:xfrm>
              <a:off x="4838700" y="2669729"/>
              <a:ext cx="2508993" cy="215031"/>
              <a:chOff x="4838700" y="2929659"/>
              <a:chExt cx="2508993" cy="215031"/>
            </a:xfrm>
          </p:grpSpPr>
          <p:sp>
            <p:nvSpPr>
              <p:cNvPr id="511" name="矩形 510">
                <a:extLst>
                  <a:ext uri="{FF2B5EF4-FFF2-40B4-BE49-F238E27FC236}">
                    <a16:creationId xmlns="" xmlns:a16="http://schemas.microsoft.com/office/drawing/2014/main" id="{1626C598-4FC3-41E4-A80C-25DACAD75524}"/>
                  </a:ext>
                </a:extLst>
              </p:cNvPr>
              <p:cNvSpPr/>
              <p:nvPr/>
            </p:nvSpPr>
            <p:spPr>
              <a:xfrm>
                <a:off x="4838700" y="2954621"/>
                <a:ext cx="354070" cy="165107"/>
              </a:xfrm>
              <a:prstGeom prst="rect">
                <a:avLst/>
              </a:prstGeom>
              <a:solidFill>
                <a:srgbClr val="FFFFFF">
                  <a:lumMod val="95000"/>
                </a:srgbClr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900" kern="0" dirty="0">
                  <a:solidFill>
                    <a:srgbClr val="000000">
                      <a:lumMod val="85000"/>
                      <a:lumOff val="15000"/>
                    </a:srgbClr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512" name="矩形 511">
                <a:extLst>
                  <a:ext uri="{FF2B5EF4-FFF2-40B4-BE49-F238E27FC236}">
                    <a16:creationId xmlns="" xmlns:a16="http://schemas.microsoft.com/office/drawing/2014/main" id="{44B8F862-EF4F-451A-B6A0-1562F1E881F2}"/>
                  </a:ext>
                </a:extLst>
              </p:cNvPr>
              <p:cNvSpPr/>
              <p:nvPr/>
            </p:nvSpPr>
            <p:spPr>
              <a:xfrm>
                <a:off x="5364835" y="3014315"/>
                <a:ext cx="1240497" cy="45719"/>
              </a:xfrm>
              <a:prstGeom prst="rect">
                <a:avLst/>
              </a:prstGeom>
              <a:solidFill>
                <a:srgbClr val="FFFFFF">
                  <a:lumMod val="95000"/>
                </a:srgbClr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900" kern="0" dirty="0">
                  <a:solidFill>
                    <a:srgbClr val="000000">
                      <a:lumMod val="85000"/>
                      <a:lumOff val="15000"/>
                    </a:srgbClr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513" name="矩形 512">
                <a:extLst>
                  <a:ext uri="{FF2B5EF4-FFF2-40B4-BE49-F238E27FC236}">
                    <a16:creationId xmlns="" xmlns:a16="http://schemas.microsoft.com/office/drawing/2014/main" id="{6FF06DEE-6C9B-40D4-A7F1-F235600E502D}"/>
                  </a:ext>
                </a:extLst>
              </p:cNvPr>
              <p:cNvSpPr/>
              <p:nvPr/>
            </p:nvSpPr>
            <p:spPr>
              <a:xfrm>
                <a:off x="6750691" y="2929659"/>
                <a:ext cx="597002" cy="215031"/>
              </a:xfrm>
              <a:prstGeom prst="rect">
                <a:avLst/>
              </a:prstGeom>
              <a:solidFill>
                <a:srgbClr val="FFFFFF">
                  <a:lumMod val="95000"/>
                </a:srgbClr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900" kern="0" dirty="0">
                  <a:solidFill>
                    <a:srgbClr val="000000">
                      <a:lumMod val="85000"/>
                      <a:lumOff val="15000"/>
                    </a:srgbClr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514" name="矩形 513">
                <a:extLst>
                  <a:ext uri="{FF2B5EF4-FFF2-40B4-BE49-F238E27FC236}">
                    <a16:creationId xmlns="" xmlns:a16="http://schemas.microsoft.com/office/drawing/2014/main" id="{88BBA550-162B-4C56-AE54-A480C19989D2}"/>
                  </a:ext>
                </a:extLst>
              </p:cNvPr>
              <p:cNvSpPr/>
              <p:nvPr/>
            </p:nvSpPr>
            <p:spPr>
              <a:xfrm>
                <a:off x="5701632" y="2929659"/>
                <a:ext cx="65567" cy="215031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900" kern="0" dirty="0">
                  <a:solidFill>
                    <a:srgbClr val="000000">
                      <a:lumMod val="85000"/>
                      <a:lumOff val="15000"/>
                    </a:srgbClr>
                  </a:solidFill>
                  <a:latin typeface="Arial"/>
                  <a:ea typeface="微软雅黑"/>
                </a:endParaRPr>
              </a:p>
            </p:txBody>
          </p:sp>
        </p:grpSp>
        <p:grpSp>
          <p:nvGrpSpPr>
            <p:cNvPr id="515" name="组合 514">
              <a:extLst>
                <a:ext uri="{FF2B5EF4-FFF2-40B4-BE49-F238E27FC236}">
                  <a16:creationId xmlns="" xmlns:a16="http://schemas.microsoft.com/office/drawing/2014/main" id="{EB2E83E7-E917-414E-9226-A642A099F1E6}"/>
                </a:ext>
              </a:extLst>
            </p:cNvPr>
            <p:cNvGrpSpPr/>
            <p:nvPr/>
          </p:nvGrpSpPr>
          <p:grpSpPr>
            <a:xfrm>
              <a:off x="4838700" y="3037633"/>
              <a:ext cx="2508993" cy="602902"/>
              <a:chOff x="4838700" y="2929659"/>
              <a:chExt cx="2508993" cy="602902"/>
            </a:xfrm>
          </p:grpSpPr>
          <p:sp>
            <p:nvSpPr>
              <p:cNvPr id="516" name="矩形 515">
                <a:extLst>
                  <a:ext uri="{FF2B5EF4-FFF2-40B4-BE49-F238E27FC236}">
                    <a16:creationId xmlns="" xmlns:a16="http://schemas.microsoft.com/office/drawing/2014/main" id="{09DA46ED-DF86-4663-8393-C86148180688}"/>
                  </a:ext>
                </a:extLst>
              </p:cNvPr>
              <p:cNvSpPr/>
              <p:nvPr/>
            </p:nvSpPr>
            <p:spPr>
              <a:xfrm>
                <a:off x="4838700" y="2954621"/>
                <a:ext cx="354070" cy="165107"/>
              </a:xfrm>
              <a:prstGeom prst="rect">
                <a:avLst/>
              </a:prstGeom>
              <a:solidFill>
                <a:srgbClr val="FFFFFF">
                  <a:lumMod val="95000"/>
                </a:srgbClr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900" kern="0" dirty="0">
                  <a:solidFill>
                    <a:srgbClr val="000000">
                      <a:lumMod val="85000"/>
                      <a:lumOff val="15000"/>
                    </a:srgbClr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517" name="矩形 516">
                <a:extLst>
                  <a:ext uri="{FF2B5EF4-FFF2-40B4-BE49-F238E27FC236}">
                    <a16:creationId xmlns="" xmlns:a16="http://schemas.microsoft.com/office/drawing/2014/main" id="{4D823444-5257-4B73-8532-EF8B65370F43}"/>
                  </a:ext>
                </a:extLst>
              </p:cNvPr>
              <p:cNvSpPr/>
              <p:nvPr/>
            </p:nvSpPr>
            <p:spPr>
              <a:xfrm>
                <a:off x="5364835" y="3014315"/>
                <a:ext cx="1240497" cy="45719"/>
              </a:xfrm>
              <a:prstGeom prst="rect">
                <a:avLst/>
              </a:prstGeom>
              <a:solidFill>
                <a:srgbClr val="FFFFFF">
                  <a:lumMod val="95000"/>
                </a:srgbClr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900" kern="0" dirty="0">
                  <a:solidFill>
                    <a:srgbClr val="000000">
                      <a:lumMod val="85000"/>
                      <a:lumOff val="15000"/>
                    </a:srgbClr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518" name="矩形 517">
                <a:extLst>
                  <a:ext uri="{FF2B5EF4-FFF2-40B4-BE49-F238E27FC236}">
                    <a16:creationId xmlns="" xmlns:a16="http://schemas.microsoft.com/office/drawing/2014/main" id="{93A1DFA1-5EDB-4521-AA60-5D801260B657}"/>
                  </a:ext>
                </a:extLst>
              </p:cNvPr>
              <p:cNvSpPr/>
              <p:nvPr/>
            </p:nvSpPr>
            <p:spPr>
              <a:xfrm>
                <a:off x="6750691" y="2929659"/>
                <a:ext cx="597002" cy="215031"/>
              </a:xfrm>
              <a:prstGeom prst="rect">
                <a:avLst/>
              </a:prstGeom>
              <a:solidFill>
                <a:srgbClr val="FFFFFF">
                  <a:lumMod val="95000"/>
                </a:srgbClr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900" kern="0" dirty="0">
                  <a:solidFill>
                    <a:srgbClr val="000000">
                      <a:lumMod val="85000"/>
                      <a:lumOff val="15000"/>
                    </a:srgbClr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519" name="矩形 518">
                <a:extLst>
                  <a:ext uri="{FF2B5EF4-FFF2-40B4-BE49-F238E27FC236}">
                    <a16:creationId xmlns="" xmlns:a16="http://schemas.microsoft.com/office/drawing/2014/main" id="{13665FF8-7B2E-4AD4-8BB2-45DE4CD352F7}"/>
                  </a:ext>
                </a:extLst>
              </p:cNvPr>
              <p:cNvSpPr/>
              <p:nvPr/>
            </p:nvSpPr>
            <p:spPr>
              <a:xfrm>
                <a:off x="5988427" y="2929659"/>
                <a:ext cx="65567" cy="215031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900" kern="0" dirty="0">
                  <a:solidFill>
                    <a:srgbClr val="000000">
                      <a:lumMod val="85000"/>
                      <a:lumOff val="15000"/>
                    </a:srgbClr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520" name="矩形 519">
                <a:extLst>
                  <a:ext uri="{FF2B5EF4-FFF2-40B4-BE49-F238E27FC236}">
                    <a16:creationId xmlns="" xmlns:a16="http://schemas.microsoft.com/office/drawing/2014/main" id="{00C04C9F-248A-48A0-91E9-64BB2C64E71F}"/>
                  </a:ext>
                </a:extLst>
              </p:cNvPr>
              <p:cNvSpPr/>
              <p:nvPr/>
            </p:nvSpPr>
            <p:spPr>
              <a:xfrm>
                <a:off x="6750691" y="3317530"/>
                <a:ext cx="597002" cy="215031"/>
              </a:xfrm>
              <a:prstGeom prst="rect">
                <a:avLst/>
              </a:prstGeom>
              <a:solidFill>
                <a:srgbClr val="FFFFFF">
                  <a:lumMod val="95000"/>
                </a:srgbClr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900" kern="0" dirty="0">
                  <a:solidFill>
                    <a:srgbClr val="000000">
                      <a:lumMod val="85000"/>
                      <a:lumOff val="15000"/>
                    </a:srgbClr>
                  </a:solidFill>
                  <a:latin typeface="Arial"/>
                  <a:ea typeface="微软雅黑"/>
                </a:endParaRP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182136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02C7BDCF-6A42-4EE9-912B-C8B925F44750}"/>
              </a:ext>
            </a:extLst>
          </p:cNvPr>
          <p:cNvGrpSpPr/>
          <p:nvPr/>
        </p:nvGrpSpPr>
        <p:grpSpPr>
          <a:xfrm>
            <a:off x="669925" y="3648073"/>
            <a:ext cx="10850563" cy="2495553"/>
            <a:chOff x="3012141" y="1290918"/>
            <a:chExt cx="6122894" cy="3440782"/>
          </a:xfrm>
        </p:grpSpPr>
        <p:sp>
          <p:nvSpPr>
            <p:cNvPr id="30" name="矩形 29">
              <a:extLst>
                <a:ext uri="{FF2B5EF4-FFF2-40B4-BE49-F238E27FC236}">
                  <a16:creationId xmlns="" xmlns:a16="http://schemas.microsoft.com/office/drawing/2014/main" id="{75486114-FC9B-40A3-9061-F98147F95CBC}"/>
                </a:ext>
              </a:extLst>
            </p:cNvPr>
            <p:cNvSpPr/>
            <p:nvPr/>
          </p:nvSpPr>
          <p:spPr>
            <a:xfrm>
              <a:off x="3012141" y="1748117"/>
              <a:ext cx="6122894" cy="2983583"/>
            </a:xfrm>
            <a:prstGeom prst="rect">
              <a:avLst/>
            </a:prstGeom>
            <a:ln w="3175">
              <a:solidFill>
                <a:srgbClr val="000000"/>
              </a:solidFill>
            </a:ln>
          </p:spPr>
          <p:txBody>
            <a:bodyPr wrap="square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7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本素材由</a:t>
              </a:r>
              <a:r>
                <a:rPr lang="en-US" altLang="zh-CN" sz="700" dirty="0"/>
                <a:t>iSlide</a:t>
              </a:r>
              <a:r>
                <a:rPr lang="en-US" altLang="zh-CN" sz="700" baseline="30000" dirty="0"/>
                <a:t>  </a:t>
              </a:r>
              <a:r>
                <a:rPr lang="zh-CN" altLang="en-US" sz="7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提供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700" dirty="0"/>
                <a:t>iSlide </a:t>
              </a:r>
              <a:r>
                <a:rPr lang="zh-CN" altLang="en-US" sz="7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尊重知识产权并注重保护用户享有的各项权利。郑重提醒您：</a:t>
              </a:r>
            </a:p>
            <a:p>
              <a:pPr>
                <a:lnSpc>
                  <a:spcPct val="150000"/>
                </a:lnSpc>
              </a:pPr>
              <a:endParaRPr lang="zh-CN" alt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700" dirty="0"/>
                <a:t>iSlide</a:t>
              </a:r>
              <a:r>
                <a:rPr lang="en-US" altLang="zh-CN" sz="700" baseline="30000" dirty="0"/>
                <a:t> </a:t>
              </a:r>
              <a:r>
                <a:rPr lang="zh-CN" altLang="en-US" sz="7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插件中提供的任何信息内容的所有权、知识产权归其原始权利人或权利受让人所有，您免费</a:t>
              </a:r>
              <a:r>
                <a:rPr lang="en-US" altLang="zh-CN" sz="7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/</a:t>
              </a:r>
              <a:r>
                <a:rPr lang="zh-CN" altLang="en-US" sz="7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购买获得的是信息内容的使用权，并受下述条款的约束；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7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1. </a:t>
              </a:r>
              <a:r>
                <a:rPr lang="zh-CN" altLang="en-US" sz="7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您仅可以个人非商业用途使用该等信息内容，不可将信息内容的全部或部分用于出售，或以出租、出借、转让、分销、发布等其他任何方式供他人使用；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7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2. </a:t>
              </a:r>
              <a:r>
                <a:rPr lang="zh-CN" altLang="en-US" sz="7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禁止在接入互联网或移动互联网的任何网站、平台、应用或程序上以任何方式为他人提供</a:t>
              </a:r>
              <a:r>
                <a:rPr lang="en-US" altLang="zh-CN" sz="700" dirty="0"/>
                <a:t>iSlide</a:t>
              </a:r>
              <a:r>
                <a:rPr lang="en-US" altLang="zh-CN" sz="700" baseline="30000" dirty="0"/>
                <a:t> </a:t>
              </a:r>
              <a:r>
                <a:rPr lang="zh-CN" altLang="en-US" sz="7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插件资源内容的下载。</a:t>
              </a:r>
            </a:p>
            <a:p>
              <a:pPr>
                <a:lnSpc>
                  <a:spcPct val="150000"/>
                </a:lnSpc>
              </a:pPr>
              <a:endParaRPr lang="zh-CN" alt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7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The resource is supplied by </a:t>
              </a:r>
              <a:r>
                <a:rPr lang="en-US" altLang="zh-CN" sz="700" dirty="0"/>
                <a:t>iSlide</a:t>
              </a:r>
              <a:r>
                <a:rPr lang="en-US" altLang="zh-CN" sz="7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.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700" dirty="0"/>
                <a:t>iSlide</a:t>
              </a:r>
              <a:r>
                <a:rPr lang="en-US" altLang="zh-CN" sz="700" baseline="30000" dirty="0"/>
                <a:t> </a:t>
              </a:r>
              <a:r>
                <a:rPr lang="en-US" altLang="zh-CN" sz="7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respects all intellectual property rights and protects all the rights its users acquired. Solemnly remind you: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7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 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7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The ownership and intellectual property of the resources supplied in iSlide Add-in belongs to its owner or the assignee of this ownership. You only acquired the usage of the resources supplied in iSlide Add-in, as well as respected the following restrain terms: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7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1.You are only allowed to use such resource for personal and non-commercial aim, not allowed to use such resource or part of it for the sale; or rent, lend, transfer to others; or distribute or release it in any way.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7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2.You are not permitted to provide the resource of iSlide Add-in to any website, platform, application in the Internet or mobile Internet.</a:t>
              </a:r>
              <a:endParaRPr lang="zh-CN" altLang="en-US" sz="7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="" xmlns:a16="http://schemas.microsoft.com/office/drawing/2014/main" id="{05F3D130-F90D-4A87-9E3D-AC01D526B87B}"/>
                </a:ext>
              </a:extLst>
            </p:cNvPr>
            <p:cNvSpPr/>
            <p:nvPr/>
          </p:nvSpPr>
          <p:spPr>
            <a:xfrm>
              <a:off x="3012141" y="1290918"/>
              <a:ext cx="6122894" cy="457200"/>
            </a:xfrm>
            <a:prstGeom prst="rect">
              <a:avLst/>
            </a:prstGeom>
            <a:solidFill>
              <a:srgbClr val="000000"/>
            </a:solidFill>
            <a:ln w="3175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zh-CN" sz="1050" dirty="0"/>
                <a:t>iSlide</a:t>
              </a:r>
              <a:r>
                <a:rPr lang="en-US" altLang="zh-CN" sz="1050" baseline="30000" dirty="0"/>
                <a:t>  </a:t>
              </a:r>
              <a:r>
                <a:rPr lang="zh-CN" altLang="en-US" sz="1051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版权声明  </a:t>
              </a:r>
              <a:r>
                <a:rPr lang="en-US" altLang="zh-CN" sz="1051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COPYRIGHT NOTICE</a:t>
              </a:r>
              <a:endParaRPr lang="zh-CN" altLang="en-US" sz="105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205E32D3-F97D-4444-85C3-800AAD5285EE}"/>
              </a:ext>
            </a:extLst>
          </p:cNvPr>
          <p:cNvGrpSpPr/>
          <p:nvPr/>
        </p:nvGrpSpPr>
        <p:grpSpPr>
          <a:xfrm>
            <a:off x="3351892" y="1132701"/>
            <a:ext cx="3551553" cy="1643957"/>
            <a:chOff x="3351892" y="1132701"/>
            <a:chExt cx="3551553" cy="1643957"/>
          </a:xfrm>
        </p:grpSpPr>
        <p:sp>
          <p:nvSpPr>
            <p:cNvPr id="32" name="矩形 189">
              <a:extLst>
                <a:ext uri="{FF2B5EF4-FFF2-40B4-BE49-F238E27FC236}">
                  <a16:creationId xmlns="" xmlns:a16="http://schemas.microsoft.com/office/drawing/2014/main" id="{FEBC6BBC-BB54-4927-B452-5451B28DDDA5}"/>
                </a:ext>
              </a:extLst>
            </p:cNvPr>
            <p:cNvSpPr/>
            <p:nvPr/>
          </p:nvSpPr>
          <p:spPr>
            <a:xfrm>
              <a:off x="3351892" y="2453493"/>
              <a:ext cx="3336479" cy="3231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anchor="ctr">
              <a:spAutoFit/>
            </a:bodyPr>
            <a:lstStyle/>
            <a:p>
              <a:pPr defTabSz="914354">
                <a:lnSpc>
                  <a:spcPct val="150000"/>
                </a:lnSpc>
                <a:defRPr/>
              </a:pPr>
              <a:r>
                <a:rPr lang="en-US" altLang="zh-CN" sz="10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  <a:hlinkClick r:id="rId4"/>
                </a:rPr>
                <a:t>www.islide.cc</a:t>
              </a:r>
              <a:endPara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矩形 190">
              <a:extLst>
                <a:ext uri="{FF2B5EF4-FFF2-40B4-BE49-F238E27FC236}">
                  <a16:creationId xmlns="" xmlns:a16="http://schemas.microsoft.com/office/drawing/2014/main" id="{387C4D2F-DDE4-4325-9289-797FA395D4BE}"/>
                </a:ext>
              </a:extLst>
            </p:cNvPr>
            <p:cNvSpPr/>
            <p:nvPr/>
          </p:nvSpPr>
          <p:spPr>
            <a:xfrm>
              <a:off x="3351892" y="1132701"/>
              <a:ext cx="3551553" cy="126188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anchor="t">
              <a:spAutoFit/>
            </a:bodyPr>
            <a:lstStyle/>
            <a:p>
              <a:pPr defTabSz="914354">
                <a:lnSpc>
                  <a:spcPct val="120000"/>
                </a:lnSpc>
                <a:defRPr/>
              </a:pPr>
              <a:r>
                <a:rPr lang="en-US" altLang="zh-CN" sz="10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PPT</a:t>
              </a:r>
              <a:r>
                <a:rPr lang="zh-CN" altLang="en-US" sz="10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“一键”美化神器</a:t>
              </a:r>
              <a:endPara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defTabSz="914354">
                <a:lnSpc>
                  <a:spcPct val="120000"/>
                </a:lnSpc>
                <a:defRPr/>
              </a:pPr>
              <a:r>
                <a:rPr lang="en-US" altLang="zh-CN" sz="10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180K+</a:t>
              </a:r>
              <a:r>
                <a:rPr lang="zh-CN" altLang="en-US" sz="10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专业</a:t>
              </a:r>
              <a:r>
                <a:rPr lang="en-US" altLang="zh-CN" sz="10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PPT</a:t>
              </a:r>
              <a:r>
                <a:rPr lang="zh-CN" altLang="en-US" sz="10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素材资源下载</a:t>
              </a:r>
              <a:endPara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defTabSz="914354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rgbClr val="CC4B4A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让</a:t>
              </a:r>
              <a:r>
                <a:rPr lang="en-US" altLang="zh-CN" sz="1000" dirty="0">
                  <a:solidFill>
                    <a:srgbClr val="CC4B4A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PPT</a:t>
              </a:r>
              <a:r>
                <a:rPr lang="zh-CN" altLang="en-US" sz="1000" dirty="0">
                  <a:solidFill>
                    <a:srgbClr val="CC4B4A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设计简单起来！</a:t>
              </a:r>
              <a:endParaRPr lang="en-US" altLang="zh-CN" sz="1000" dirty="0">
                <a:solidFill>
                  <a:srgbClr val="CC4B4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defTabSz="914354">
                <a:defRPr/>
              </a:pPr>
              <a:endParaRPr lang="en-US" altLang="zh-CN" sz="1000" dirty="0">
                <a:solidFill>
                  <a:srgbClr val="CC4B4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defTabSz="914354">
                <a:defRPr/>
              </a:pPr>
              <a:r>
                <a:rPr lang="en-US" altLang="zh-CN" sz="10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All-in-One PowerPoint Optimization Add-in </a:t>
              </a:r>
            </a:p>
            <a:p>
              <a:pPr defTabSz="914354">
                <a:defRPr/>
              </a:pPr>
              <a:r>
                <a:rPr lang="en-US" altLang="zh-CN" sz="10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180K+ Professional PowerPoint Resources</a:t>
              </a:r>
            </a:p>
            <a:p>
              <a:pPr defTabSz="914354">
                <a:defRPr/>
              </a:pPr>
              <a:r>
                <a:rPr lang="en-US" altLang="zh-CN" sz="10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Make Presentation Design Easy</a:t>
              </a:r>
              <a:endPara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DBF86C5A-46C1-4DD7-84CF-BB20DBAF36B2}"/>
              </a:ext>
            </a:extLst>
          </p:cNvPr>
          <p:cNvGrpSpPr/>
          <p:nvPr/>
        </p:nvGrpSpPr>
        <p:grpSpPr>
          <a:xfrm>
            <a:off x="7381329" y="1128666"/>
            <a:ext cx="1980029" cy="1757843"/>
            <a:chOff x="7381329" y="1128666"/>
            <a:chExt cx="1980029" cy="1757843"/>
          </a:xfrm>
        </p:grpSpPr>
        <p:sp>
          <p:nvSpPr>
            <p:cNvPr id="34" name="矩形 211">
              <a:extLst>
                <a:ext uri="{FF2B5EF4-FFF2-40B4-BE49-F238E27FC236}">
                  <a16:creationId xmlns="" xmlns:a16="http://schemas.microsoft.com/office/drawing/2014/main" id="{7D7628F9-10BB-4B1A-9FD7-13B5C4904AEE}"/>
                </a:ext>
              </a:extLst>
            </p:cNvPr>
            <p:cNvSpPr/>
            <p:nvPr/>
          </p:nvSpPr>
          <p:spPr>
            <a:xfrm>
              <a:off x="7381329" y="2486399"/>
              <a:ext cx="198002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000" dirty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关注官方微信公众号</a:t>
              </a:r>
              <a:br>
                <a:rPr lang="zh-CN" altLang="en-US" sz="1000" dirty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en-US" altLang="zh-CN" sz="1000" dirty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Contact us at support@islide.cc</a:t>
              </a:r>
            </a:p>
          </p:txBody>
        </p:sp>
        <p:grpSp>
          <p:nvGrpSpPr>
            <p:cNvPr id="35" name="组合 212">
              <a:extLst>
                <a:ext uri="{FF2B5EF4-FFF2-40B4-BE49-F238E27FC236}">
                  <a16:creationId xmlns="" xmlns:a16="http://schemas.microsoft.com/office/drawing/2014/main" id="{9D4A6AFC-4EDB-4329-A490-B7F93AD11431}"/>
                </a:ext>
              </a:extLst>
            </p:cNvPr>
            <p:cNvGrpSpPr/>
            <p:nvPr/>
          </p:nvGrpSpPr>
          <p:grpSpPr>
            <a:xfrm>
              <a:off x="7692468" y="1128666"/>
              <a:ext cx="1357733" cy="1357734"/>
              <a:chOff x="4693653" y="1484781"/>
              <a:chExt cx="2329760" cy="2329758"/>
            </a:xfrm>
          </p:grpSpPr>
          <p:pic>
            <p:nvPicPr>
              <p:cNvPr id="36" name="图片 213">
                <a:extLst>
                  <a:ext uri="{FF2B5EF4-FFF2-40B4-BE49-F238E27FC236}">
                    <a16:creationId xmlns="" xmlns:a16="http://schemas.microsoft.com/office/drawing/2014/main" id="{942EAD01-3CC1-4412-880E-B86F171325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693653" y="1484781"/>
                <a:ext cx="2329760" cy="2329758"/>
              </a:xfrm>
              <a:prstGeom prst="rect">
                <a:avLst/>
              </a:prstGeom>
            </p:spPr>
          </p:pic>
          <p:grpSp>
            <p:nvGrpSpPr>
              <p:cNvPr id="37" name="组合 214">
                <a:extLst>
                  <a:ext uri="{FF2B5EF4-FFF2-40B4-BE49-F238E27FC236}">
                    <a16:creationId xmlns="" xmlns:a16="http://schemas.microsoft.com/office/drawing/2014/main" id="{D01E47ED-C402-438D-9A79-BC1163AB6CE1}"/>
                  </a:ext>
                </a:extLst>
              </p:cNvPr>
              <p:cNvGrpSpPr/>
              <p:nvPr/>
            </p:nvGrpSpPr>
            <p:grpSpPr>
              <a:xfrm>
                <a:off x="5497245" y="2228001"/>
                <a:ext cx="722580" cy="722580"/>
                <a:chOff x="5758004" y="2227152"/>
                <a:chExt cx="724278" cy="724278"/>
              </a:xfrm>
            </p:grpSpPr>
            <p:sp>
              <p:nvSpPr>
                <p:cNvPr id="38" name="圆角矩形 215">
                  <a:extLst>
                    <a:ext uri="{FF2B5EF4-FFF2-40B4-BE49-F238E27FC236}">
                      <a16:creationId xmlns="" xmlns:a16="http://schemas.microsoft.com/office/drawing/2014/main" id="{CEE1B0A4-0F49-4D05-B77A-DAF004479898}"/>
                    </a:ext>
                  </a:extLst>
                </p:cNvPr>
                <p:cNvSpPr/>
                <p:nvPr/>
              </p:nvSpPr>
              <p:spPr>
                <a:xfrm>
                  <a:off x="5758004" y="2227152"/>
                  <a:ext cx="724278" cy="724278"/>
                </a:xfrm>
                <a:prstGeom prst="roundRect">
                  <a:avLst>
                    <a:gd name="adj" fmla="val 7023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圆角矩形 216">
                  <a:extLst>
                    <a:ext uri="{FF2B5EF4-FFF2-40B4-BE49-F238E27FC236}">
                      <a16:creationId xmlns="" xmlns:a16="http://schemas.microsoft.com/office/drawing/2014/main" id="{9AFDF6F6-5203-42D6-8C4C-E3737A97AB7C}"/>
                    </a:ext>
                  </a:extLst>
                </p:cNvPr>
                <p:cNvSpPr/>
                <p:nvPr/>
              </p:nvSpPr>
              <p:spPr>
                <a:xfrm>
                  <a:off x="5804041" y="2273189"/>
                  <a:ext cx="632205" cy="632205"/>
                </a:xfrm>
                <a:prstGeom prst="roundRect">
                  <a:avLst>
                    <a:gd name="adj" fmla="val 10091"/>
                  </a:avLst>
                </a:prstGeom>
                <a:blipFill>
                  <a:blip r:embed="rId6" cstate="email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tretch>
                    <a:fillRect/>
                  </a:stretch>
                </a:blip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cxnSp>
        <p:nvCxnSpPr>
          <p:cNvPr id="49" name="直接连接符 48">
            <a:extLst>
              <a:ext uri="{FF2B5EF4-FFF2-40B4-BE49-F238E27FC236}">
                <a16:creationId xmlns="" xmlns:a16="http://schemas.microsoft.com/office/drawing/2014/main" id="{C3A85DFC-ADF1-474C-BF81-0F72CD8A2D8A}"/>
              </a:ext>
            </a:extLst>
          </p:cNvPr>
          <p:cNvCxnSpPr/>
          <p:nvPr/>
        </p:nvCxnSpPr>
        <p:spPr>
          <a:xfrm>
            <a:off x="3007696" y="1070043"/>
            <a:ext cx="0" cy="1689055"/>
          </a:xfrm>
          <a:prstGeom prst="line">
            <a:avLst/>
          </a:prstGeom>
          <a:ln w="3175">
            <a:solidFill>
              <a:srgbClr val="000000"/>
            </a:solidFill>
          </a:ln>
        </p:spPr>
      </p:cxnSp>
      <p:cxnSp>
        <p:nvCxnSpPr>
          <p:cNvPr id="50" name="直接连接符 49">
            <a:extLst>
              <a:ext uri="{FF2B5EF4-FFF2-40B4-BE49-F238E27FC236}">
                <a16:creationId xmlns="" xmlns:a16="http://schemas.microsoft.com/office/drawing/2014/main" id="{9EA76247-2E45-497B-9699-23C3E298E518}"/>
              </a:ext>
            </a:extLst>
          </p:cNvPr>
          <p:cNvCxnSpPr/>
          <p:nvPr/>
        </p:nvCxnSpPr>
        <p:spPr>
          <a:xfrm>
            <a:off x="7247640" y="1070043"/>
            <a:ext cx="0" cy="1689055"/>
          </a:xfrm>
          <a:prstGeom prst="line">
            <a:avLst/>
          </a:prstGeom>
          <a:ln w="3175">
            <a:solidFill>
              <a:srgbClr val="000000"/>
            </a:solidFill>
          </a:ln>
        </p:spPr>
      </p:cxn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6E55B609-DF7B-4808-8F5D-EA3B33D46549}"/>
              </a:ext>
            </a:extLst>
          </p:cNvPr>
          <p:cNvGrpSpPr/>
          <p:nvPr/>
        </p:nvGrpSpPr>
        <p:grpSpPr>
          <a:xfrm>
            <a:off x="669926" y="1204895"/>
            <a:ext cx="1263649" cy="331470"/>
            <a:chOff x="669926" y="1204895"/>
            <a:chExt cx="1699443" cy="445784"/>
          </a:xfrm>
        </p:grpSpPr>
        <p:sp>
          <p:nvSpPr>
            <p:cNvPr id="40" name="AutoShape 15">
              <a:extLst>
                <a:ext uri="{FF2B5EF4-FFF2-40B4-BE49-F238E27FC236}">
                  <a16:creationId xmlns="" xmlns:a16="http://schemas.microsoft.com/office/drawing/2014/main" id="{F7A235F1-D186-4F8C-9E3D-0DB3AD5C3DAD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669926" y="1204895"/>
              <a:ext cx="1699443" cy="445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17">
              <a:extLst>
                <a:ext uri="{FF2B5EF4-FFF2-40B4-BE49-F238E27FC236}">
                  <a16:creationId xmlns="" xmlns:a16="http://schemas.microsoft.com/office/drawing/2014/main" id="{941C3095-FFD0-4B57-883A-2C237609FE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0473" y="1204895"/>
              <a:ext cx="444415" cy="445784"/>
            </a:xfrm>
            <a:custGeom>
              <a:avLst/>
              <a:gdLst>
                <a:gd name="T0" fmla="*/ 344 w 687"/>
                <a:gd name="T1" fmla="*/ 687 h 687"/>
                <a:gd name="T2" fmla="*/ 344 w 687"/>
                <a:gd name="T3" fmla="*/ 687 h 687"/>
                <a:gd name="T4" fmla="*/ 0 w 687"/>
                <a:gd name="T5" fmla="*/ 344 h 687"/>
                <a:gd name="T6" fmla="*/ 0 w 687"/>
                <a:gd name="T7" fmla="*/ 344 h 687"/>
                <a:gd name="T8" fmla="*/ 344 w 687"/>
                <a:gd name="T9" fmla="*/ 0 h 687"/>
                <a:gd name="T10" fmla="*/ 344 w 687"/>
                <a:gd name="T11" fmla="*/ 0 h 687"/>
                <a:gd name="T12" fmla="*/ 687 w 687"/>
                <a:gd name="T13" fmla="*/ 344 h 687"/>
                <a:gd name="T14" fmla="*/ 687 w 687"/>
                <a:gd name="T15" fmla="*/ 344 h 687"/>
                <a:gd name="T16" fmla="*/ 344 w 687"/>
                <a:gd name="T17" fmla="*/ 687 h 6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7" h="687">
                  <a:moveTo>
                    <a:pt x="344" y="687"/>
                  </a:moveTo>
                  <a:cubicBezTo>
                    <a:pt x="344" y="687"/>
                    <a:pt x="344" y="687"/>
                    <a:pt x="344" y="687"/>
                  </a:cubicBezTo>
                  <a:cubicBezTo>
                    <a:pt x="155" y="687"/>
                    <a:pt x="0" y="533"/>
                    <a:pt x="0" y="344"/>
                  </a:cubicBezTo>
                  <a:cubicBezTo>
                    <a:pt x="0" y="344"/>
                    <a:pt x="0" y="344"/>
                    <a:pt x="0" y="344"/>
                  </a:cubicBezTo>
                  <a:cubicBezTo>
                    <a:pt x="0" y="155"/>
                    <a:pt x="155" y="0"/>
                    <a:pt x="344" y="0"/>
                  </a:cubicBezTo>
                  <a:cubicBezTo>
                    <a:pt x="344" y="0"/>
                    <a:pt x="344" y="0"/>
                    <a:pt x="344" y="0"/>
                  </a:cubicBezTo>
                  <a:cubicBezTo>
                    <a:pt x="533" y="0"/>
                    <a:pt x="687" y="155"/>
                    <a:pt x="687" y="344"/>
                  </a:cubicBezTo>
                  <a:cubicBezTo>
                    <a:pt x="687" y="344"/>
                    <a:pt x="687" y="344"/>
                    <a:pt x="687" y="344"/>
                  </a:cubicBezTo>
                  <a:cubicBezTo>
                    <a:pt x="687" y="533"/>
                    <a:pt x="533" y="687"/>
                    <a:pt x="344" y="68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18">
              <a:extLst>
                <a:ext uri="{FF2B5EF4-FFF2-40B4-BE49-F238E27FC236}">
                  <a16:creationId xmlns="" xmlns:a16="http://schemas.microsoft.com/office/drawing/2014/main" id="{CC5E806E-76B1-4ABF-BEE7-23A937B9819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70473" y="1204895"/>
              <a:ext cx="444415" cy="444417"/>
            </a:xfrm>
            <a:custGeom>
              <a:avLst/>
              <a:gdLst>
                <a:gd name="T0" fmla="*/ 344 w 687"/>
                <a:gd name="T1" fmla="*/ 0 h 685"/>
                <a:gd name="T2" fmla="*/ 344 w 687"/>
                <a:gd name="T3" fmla="*/ 0 h 685"/>
                <a:gd name="T4" fmla="*/ 0 w 687"/>
                <a:gd name="T5" fmla="*/ 344 h 685"/>
                <a:gd name="T6" fmla="*/ 209 w 687"/>
                <a:gd name="T7" fmla="*/ 659 h 685"/>
                <a:gd name="T8" fmla="*/ 210 w 687"/>
                <a:gd name="T9" fmla="*/ 648 h 685"/>
                <a:gd name="T10" fmla="*/ 260 w 687"/>
                <a:gd name="T11" fmla="*/ 402 h 685"/>
                <a:gd name="T12" fmla="*/ 362 w 687"/>
                <a:gd name="T13" fmla="*/ 334 h 685"/>
                <a:gd name="T14" fmla="*/ 430 w 687"/>
                <a:gd name="T15" fmla="*/ 436 h 685"/>
                <a:gd name="T16" fmla="*/ 380 w 687"/>
                <a:gd name="T17" fmla="*/ 682 h 685"/>
                <a:gd name="T18" fmla="*/ 379 w 687"/>
                <a:gd name="T19" fmla="*/ 685 h 685"/>
                <a:gd name="T20" fmla="*/ 687 w 687"/>
                <a:gd name="T21" fmla="*/ 344 h 685"/>
                <a:gd name="T22" fmla="*/ 344 w 687"/>
                <a:gd name="T23" fmla="*/ 0 h 685"/>
                <a:gd name="T24" fmla="*/ 388 w 687"/>
                <a:gd name="T25" fmla="*/ 293 h 685"/>
                <a:gd name="T26" fmla="*/ 299 w 687"/>
                <a:gd name="T27" fmla="*/ 204 h 685"/>
                <a:gd name="T28" fmla="*/ 388 w 687"/>
                <a:gd name="T29" fmla="*/ 115 h 685"/>
                <a:gd name="T30" fmla="*/ 477 w 687"/>
                <a:gd name="T31" fmla="*/ 204 h 685"/>
                <a:gd name="T32" fmla="*/ 388 w 687"/>
                <a:gd name="T33" fmla="*/ 293 h 6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87" h="685">
                  <a:moveTo>
                    <a:pt x="344" y="0"/>
                  </a:moveTo>
                  <a:cubicBezTo>
                    <a:pt x="344" y="0"/>
                    <a:pt x="344" y="0"/>
                    <a:pt x="344" y="0"/>
                  </a:cubicBezTo>
                  <a:cubicBezTo>
                    <a:pt x="155" y="0"/>
                    <a:pt x="0" y="155"/>
                    <a:pt x="0" y="344"/>
                  </a:cubicBezTo>
                  <a:cubicBezTo>
                    <a:pt x="0" y="485"/>
                    <a:pt x="86" y="607"/>
                    <a:pt x="209" y="659"/>
                  </a:cubicBezTo>
                  <a:cubicBezTo>
                    <a:pt x="209" y="656"/>
                    <a:pt x="209" y="652"/>
                    <a:pt x="210" y="648"/>
                  </a:cubicBezTo>
                  <a:cubicBezTo>
                    <a:pt x="260" y="402"/>
                    <a:pt x="260" y="402"/>
                    <a:pt x="260" y="402"/>
                  </a:cubicBezTo>
                  <a:cubicBezTo>
                    <a:pt x="269" y="355"/>
                    <a:pt x="315" y="325"/>
                    <a:pt x="362" y="334"/>
                  </a:cubicBezTo>
                  <a:cubicBezTo>
                    <a:pt x="409" y="344"/>
                    <a:pt x="439" y="390"/>
                    <a:pt x="430" y="436"/>
                  </a:cubicBezTo>
                  <a:cubicBezTo>
                    <a:pt x="380" y="682"/>
                    <a:pt x="380" y="682"/>
                    <a:pt x="380" y="682"/>
                  </a:cubicBezTo>
                  <a:cubicBezTo>
                    <a:pt x="379" y="684"/>
                    <a:pt x="379" y="684"/>
                    <a:pt x="379" y="685"/>
                  </a:cubicBezTo>
                  <a:cubicBezTo>
                    <a:pt x="551" y="668"/>
                    <a:pt x="687" y="521"/>
                    <a:pt x="687" y="344"/>
                  </a:cubicBezTo>
                  <a:cubicBezTo>
                    <a:pt x="687" y="155"/>
                    <a:pt x="533" y="0"/>
                    <a:pt x="344" y="0"/>
                  </a:cubicBezTo>
                  <a:close/>
                  <a:moveTo>
                    <a:pt x="388" y="293"/>
                  </a:moveTo>
                  <a:cubicBezTo>
                    <a:pt x="339" y="293"/>
                    <a:pt x="299" y="253"/>
                    <a:pt x="299" y="204"/>
                  </a:cubicBezTo>
                  <a:cubicBezTo>
                    <a:pt x="299" y="155"/>
                    <a:pt x="339" y="115"/>
                    <a:pt x="388" y="115"/>
                  </a:cubicBezTo>
                  <a:cubicBezTo>
                    <a:pt x="437" y="115"/>
                    <a:pt x="477" y="155"/>
                    <a:pt x="477" y="204"/>
                  </a:cubicBezTo>
                  <a:cubicBezTo>
                    <a:pt x="477" y="253"/>
                    <a:pt x="437" y="293"/>
                    <a:pt x="388" y="293"/>
                  </a:cubicBezTo>
                  <a:close/>
                </a:path>
              </a:pathLst>
            </a:custGeom>
            <a:solidFill>
              <a:srgbClr val="CC4B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19">
              <a:extLst>
                <a:ext uri="{FF2B5EF4-FFF2-40B4-BE49-F238E27FC236}">
                  <a16:creationId xmlns="" xmlns:a16="http://schemas.microsoft.com/office/drawing/2014/main" id="{FBA0A1B2-675D-40DD-9B20-019CEA4845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6721" y="1281471"/>
              <a:ext cx="237933" cy="309587"/>
            </a:xfrm>
            <a:custGeom>
              <a:avLst/>
              <a:gdLst>
                <a:gd name="T0" fmla="*/ 320 w 368"/>
                <a:gd name="T1" fmla="*/ 141 h 477"/>
                <a:gd name="T2" fmla="*/ 291 w 368"/>
                <a:gd name="T3" fmla="*/ 119 h 477"/>
                <a:gd name="T4" fmla="*/ 263 w 368"/>
                <a:gd name="T5" fmla="*/ 77 h 477"/>
                <a:gd name="T6" fmla="*/ 183 w 368"/>
                <a:gd name="T7" fmla="*/ 54 h 477"/>
                <a:gd name="T8" fmla="*/ 106 w 368"/>
                <a:gd name="T9" fmla="*/ 72 h 477"/>
                <a:gd name="T10" fmla="*/ 76 w 368"/>
                <a:gd name="T11" fmla="*/ 123 h 477"/>
                <a:gd name="T12" fmla="*/ 99 w 368"/>
                <a:gd name="T13" fmla="*/ 168 h 477"/>
                <a:gd name="T14" fmla="*/ 187 w 368"/>
                <a:gd name="T15" fmla="*/ 197 h 477"/>
                <a:gd name="T16" fmla="*/ 280 w 368"/>
                <a:gd name="T17" fmla="*/ 223 h 477"/>
                <a:gd name="T18" fmla="*/ 342 w 368"/>
                <a:gd name="T19" fmla="*/ 264 h 477"/>
                <a:gd name="T20" fmla="*/ 368 w 368"/>
                <a:gd name="T21" fmla="*/ 339 h 477"/>
                <a:gd name="T22" fmla="*/ 321 w 368"/>
                <a:gd name="T23" fmla="*/ 438 h 477"/>
                <a:gd name="T24" fmla="*/ 197 w 368"/>
                <a:gd name="T25" fmla="*/ 477 h 477"/>
                <a:gd name="T26" fmla="*/ 51 w 368"/>
                <a:gd name="T27" fmla="*/ 434 h 477"/>
                <a:gd name="T28" fmla="*/ 4 w 368"/>
                <a:gd name="T29" fmla="*/ 351 h 477"/>
                <a:gd name="T30" fmla="*/ 29 w 368"/>
                <a:gd name="T31" fmla="*/ 318 h 477"/>
                <a:gd name="T32" fmla="*/ 32 w 368"/>
                <a:gd name="T33" fmla="*/ 318 h 477"/>
                <a:gd name="T34" fmla="*/ 62 w 368"/>
                <a:gd name="T35" fmla="*/ 340 h 477"/>
                <a:gd name="T36" fmla="*/ 101 w 368"/>
                <a:gd name="T37" fmla="*/ 397 h 477"/>
                <a:gd name="T38" fmla="*/ 194 w 368"/>
                <a:gd name="T39" fmla="*/ 422 h 477"/>
                <a:gd name="T40" fmla="*/ 277 w 368"/>
                <a:gd name="T41" fmla="*/ 401 h 477"/>
                <a:gd name="T42" fmla="*/ 309 w 368"/>
                <a:gd name="T43" fmla="*/ 343 h 477"/>
                <a:gd name="T44" fmla="*/ 276 w 368"/>
                <a:gd name="T45" fmla="*/ 288 h 477"/>
                <a:gd name="T46" fmla="*/ 165 w 368"/>
                <a:gd name="T47" fmla="*/ 254 h 477"/>
                <a:gd name="T48" fmla="*/ 53 w 368"/>
                <a:gd name="T49" fmla="*/ 207 h 477"/>
                <a:gd name="T50" fmla="*/ 18 w 368"/>
                <a:gd name="T51" fmla="*/ 127 h 477"/>
                <a:gd name="T52" fmla="*/ 62 w 368"/>
                <a:gd name="T53" fmla="*/ 36 h 477"/>
                <a:gd name="T54" fmla="*/ 180 w 368"/>
                <a:gd name="T55" fmla="*/ 0 h 477"/>
                <a:gd name="T56" fmla="*/ 304 w 368"/>
                <a:gd name="T57" fmla="*/ 36 h 477"/>
                <a:gd name="T58" fmla="*/ 349 w 368"/>
                <a:gd name="T59" fmla="*/ 108 h 477"/>
                <a:gd name="T60" fmla="*/ 324 w 368"/>
                <a:gd name="T61" fmla="*/ 140 h 477"/>
                <a:gd name="T62" fmla="*/ 320 w 368"/>
                <a:gd name="T63" fmla="*/ 141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68" h="477">
                  <a:moveTo>
                    <a:pt x="320" y="141"/>
                  </a:moveTo>
                  <a:cubicBezTo>
                    <a:pt x="306" y="142"/>
                    <a:pt x="294" y="133"/>
                    <a:pt x="291" y="119"/>
                  </a:cubicBezTo>
                  <a:cubicBezTo>
                    <a:pt x="286" y="101"/>
                    <a:pt x="276" y="87"/>
                    <a:pt x="263" y="77"/>
                  </a:cubicBezTo>
                  <a:cubicBezTo>
                    <a:pt x="244" y="62"/>
                    <a:pt x="218" y="54"/>
                    <a:pt x="183" y="54"/>
                  </a:cubicBezTo>
                  <a:cubicBezTo>
                    <a:pt x="151" y="54"/>
                    <a:pt x="126" y="60"/>
                    <a:pt x="106" y="72"/>
                  </a:cubicBezTo>
                  <a:cubicBezTo>
                    <a:pt x="86" y="84"/>
                    <a:pt x="76" y="101"/>
                    <a:pt x="76" y="123"/>
                  </a:cubicBezTo>
                  <a:cubicBezTo>
                    <a:pt x="76" y="143"/>
                    <a:pt x="84" y="158"/>
                    <a:pt x="99" y="168"/>
                  </a:cubicBezTo>
                  <a:cubicBezTo>
                    <a:pt x="114" y="178"/>
                    <a:pt x="144" y="187"/>
                    <a:pt x="187" y="197"/>
                  </a:cubicBezTo>
                  <a:cubicBezTo>
                    <a:pt x="225" y="205"/>
                    <a:pt x="256" y="214"/>
                    <a:pt x="280" y="223"/>
                  </a:cubicBezTo>
                  <a:cubicBezTo>
                    <a:pt x="304" y="232"/>
                    <a:pt x="325" y="245"/>
                    <a:pt x="342" y="264"/>
                  </a:cubicBezTo>
                  <a:cubicBezTo>
                    <a:pt x="359" y="283"/>
                    <a:pt x="368" y="307"/>
                    <a:pt x="368" y="339"/>
                  </a:cubicBezTo>
                  <a:cubicBezTo>
                    <a:pt x="368" y="378"/>
                    <a:pt x="352" y="411"/>
                    <a:pt x="321" y="438"/>
                  </a:cubicBezTo>
                  <a:cubicBezTo>
                    <a:pt x="289" y="464"/>
                    <a:pt x="248" y="477"/>
                    <a:pt x="197" y="477"/>
                  </a:cubicBezTo>
                  <a:cubicBezTo>
                    <a:pt x="132" y="477"/>
                    <a:pt x="84" y="462"/>
                    <a:pt x="51" y="434"/>
                  </a:cubicBezTo>
                  <a:cubicBezTo>
                    <a:pt x="26" y="411"/>
                    <a:pt x="11" y="384"/>
                    <a:pt x="4" y="351"/>
                  </a:cubicBezTo>
                  <a:cubicBezTo>
                    <a:pt x="0" y="335"/>
                    <a:pt x="13" y="320"/>
                    <a:pt x="29" y="318"/>
                  </a:cubicBezTo>
                  <a:cubicBezTo>
                    <a:pt x="32" y="318"/>
                    <a:pt x="32" y="318"/>
                    <a:pt x="32" y="318"/>
                  </a:cubicBezTo>
                  <a:cubicBezTo>
                    <a:pt x="46" y="317"/>
                    <a:pt x="58" y="326"/>
                    <a:pt x="62" y="340"/>
                  </a:cubicBezTo>
                  <a:cubicBezTo>
                    <a:pt x="68" y="365"/>
                    <a:pt x="81" y="384"/>
                    <a:pt x="101" y="397"/>
                  </a:cubicBezTo>
                  <a:cubicBezTo>
                    <a:pt x="127" y="413"/>
                    <a:pt x="158" y="422"/>
                    <a:pt x="194" y="422"/>
                  </a:cubicBezTo>
                  <a:cubicBezTo>
                    <a:pt x="229" y="422"/>
                    <a:pt x="256" y="415"/>
                    <a:pt x="277" y="401"/>
                  </a:cubicBezTo>
                  <a:cubicBezTo>
                    <a:pt x="298" y="387"/>
                    <a:pt x="309" y="368"/>
                    <a:pt x="309" y="343"/>
                  </a:cubicBezTo>
                  <a:cubicBezTo>
                    <a:pt x="309" y="318"/>
                    <a:pt x="298" y="300"/>
                    <a:pt x="276" y="288"/>
                  </a:cubicBezTo>
                  <a:cubicBezTo>
                    <a:pt x="254" y="277"/>
                    <a:pt x="217" y="265"/>
                    <a:pt x="165" y="254"/>
                  </a:cubicBezTo>
                  <a:cubicBezTo>
                    <a:pt x="113" y="243"/>
                    <a:pt x="76" y="227"/>
                    <a:pt x="53" y="207"/>
                  </a:cubicBezTo>
                  <a:cubicBezTo>
                    <a:pt x="30" y="186"/>
                    <a:pt x="18" y="160"/>
                    <a:pt x="18" y="127"/>
                  </a:cubicBezTo>
                  <a:cubicBezTo>
                    <a:pt x="18" y="90"/>
                    <a:pt x="33" y="60"/>
                    <a:pt x="62" y="36"/>
                  </a:cubicBezTo>
                  <a:cubicBezTo>
                    <a:pt x="91" y="12"/>
                    <a:pt x="130" y="0"/>
                    <a:pt x="180" y="0"/>
                  </a:cubicBezTo>
                  <a:cubicBezTo>
                    <a:pt x="231" y="0"/>
                    <a:pt x="273" y="12"/>
                    <a:pt x="304" y="36"/>
                  </a:cubicBezTo>
                  <a:cubicBezTo>
                    <a:pt x="327" y="54"/>
                    <a:pt x="343" y="78"/>
                    <a:pt x="349" y="108"/>
                  </a:cubicBezTo>
                  <a:cubicBezTo>
                    <a:pt x="353" y="124"/>
                    <a:pt x="341" y="139"/>
                    <a:pt x="324" y="140"/>
                  </a:cubicBezTo>
                  <a:lnTo>
                    <a:pt x="320" y="141"/>
                  </a:lnTo>
                  <a:close/>
                </a:path>
              </a:pathLst>
            </a:custGeom>
            <a:solidFill>
              <a:srgbClr val="354A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20">
              <a:extLst>
                <a:ext uri="{FF2B5EF4-FFF2-40B4-BE49-F238E27FC236}">
                  <a16:creationId xmlns="" xmlns:a16="http://schemas.microsoft.com/office/drawing/2014/main" id="{8895173D-9045-411E-B47E-7FD23A1328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603608" y="1286121"/>
              <a:ext cx="36921" cy="299742"/>
            </a:xfrm>
            <a:custGeom>
              <a:avLst/>
              <a:gdLst>
                <a:gd name="T0" fmla="*/ 29 w 57"/>
                <a:gd name="T1" fmla="*/ 462 h 462"/>
                <a:gd name="T2" fmla="*/ 29 w 57"/>
                <a:gd name="T3" fmla="*/ 462 h 462"/>
                <a:gd name="T4" fmla="*/ 0 w 57"/>
                <a:gd name="T5" fmla="*/ 434 h 462"/>
                <a:gd name="T6" fmla="*/ 0 w 57"/>
                <a:gd name="T7" fmla="*/ 29 h 462"/>
                <a:gd name="T8" fmla="*/ 29 w 57"/>
                <a:gd name="T9" fmla="*/ 0 h 462"/>
                <a:gd name="T10" fmla="*/ 29 w 57"/>
                <a:gd name="T11" fmla="*/ 0 h 462"/>
                <a:gd name="T12" fmla="*/ 57 w 57"/>
                <a:gd name="T13" fmla="*/ 29 h 462"/>
                <a:gd name="T14" fmla="*/ 57 w 57"/>
                <a:gd name="T15" fmla="*/ 434 h 462"/>
                <a:gd name="T16" fmla="*/ 29 w 57"/>
                <a:gd name="T17" fmla="*/ 46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462">
                  <a:moveTo>
                    <a:pt x="29" y="462"/>
                  </a:moveTo>
                  <a:cubicBezTo>
                    <a:pt x="29" y="462"/>
                    <a:pt x="29" y="462"/>
                    <a:pt x="29" y="462"/>
                  </a:cubicBezTo>
                  <a:cubicBezTo>
                    <a:pt x="13" y="462"/>
                    <a:pt x="0" y="449"/>
                    <a:pt x="0" y="434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434"/>
                    <a:pt x="57" y="434"/>
                    <a:pt x="57" y="434"/>
                  </a:cubicBezTo>
                  <a:cubicBezTo>
                    <a:pt x="57" y="449"/>
                    <a:pt x="44" y="462"/>
                    <a:pt x="29" y="462"/>
                  </a:cubicBezTo>
                  <a:close/>
                </a:path>
              </a:pathLst>
            </a:custGeom>
            <a:solidFill>
              <a:srgbClr val="354A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21">
              <a:extLst>
                <a:ext uri="{FF2B5EF4-FFF2-40B4-BE49-F238E27FC236}">
                  <a16:creationId xmlns="" xmlns:a16="http://schemas.microsoft.com/office/drawing/2014/main" id="{0A1E4CE6-4E33-4BA6-9D4F-22B8D5940A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96867" y="1286121"/>
              <a:ext cx="36100" cy="299742"/>
            </a:xfrm>
            <a:custGeom>
              <a:avLst/>
              <a:gdLst>
                <a:gd name="T0" fmla="*/ 28 w 56"/>
                <a:gd name="T1" fmla="*/ 65 h 462"/>
                <a:gd name="T2" fmla="*/ 28 w 56"/>
                <a:gd name="T3" fmla="*/ 65 h 462"/>
                <a:gd name="T4" fmla="*/ 0 w 56"/>
                <a:gd name="T5" fmla="*/ 36 h 462"/>
                <a:gd name="T6" fmla="*/ 0 w 56"/>
                <a:gd name="T7" fmla="*/ 29 h 462"/>
                <a:gd name="T8" fmla="*/ 28 w 56"/>
                <a:gd name="T9" fmla="*/ 0 h 462"/>
                <a:gd name="T10" fmla="*/ 28 w 56"/>
                <a:gd name="T11" fmla="*/ 0 h 462"/>
                <a:gd name="T12" fmla="*/ 56 w 56"/>
                <a:gd name="T13" fmla="*/ 29 h 462"/>
                <a:gd name="T14" fmla="*/ 56 w 56"/>
                <a:gd name="T15" fmla="*/ 36 h 462"/>
                <a:gd name="T16" fmla="*/ 28 w 56"/>
                <a:gd name="T17" fmla="*/ 65 h 462"/>
                <a:gd name="T18" fmla="*/ 28 w 56"/>
                <a:gd name="T19" fmla="*/ 462 h 462"/>
                <a:gd name="T20" fmla="*/ 28 w 56"/>
                <a:gd name="T21" fmla="*/ 462 h 462"/>
                <a:gd name="T22" fmla="*/ 0 w 56"/>
                <a:gd name="T23" fmla="*/ 434 h 462"/>
                <a:gd name="T24" fmla="*/ 0 w 56"/>
                <a:gd name="T25" fmla="*/ 156 h 462"/>
                <a:gd name="T26" fmla="*/ 28 w 56"/>
                <a:gd name="T27" fmla="*/ 128 h 462"/>
                <a:gd name="T28" fmla="*/ 28 w 56"/>
                <a:gd name="T29" fmla="*/ 128 h 462"/>
                <a:gd name="T30" fmla="*/ 56 w 56"/>
                <a:gd name="T31" fmla="*/ 156 h 462"/>
                <a:gd name="T32" fmla="*/ 56 w 56"/>
                <a:gd name="T33" fmla="*/ 434 h 462"/>
                <a:gd name="T34" fmla="*/ 28 w 56"/>
                <a:gd name="T35" fmla="*/ 46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6" h="462">
                  <a:moveTo>
                    <a:pt x="28" y="65"/>
                  </a:moveTo>
                  <a:cubicBezTo>
                    <a:pt x="28" y="65"/>
                    <a:pt x="28" y="65"/>
                    <a:pt x="28" y="65"/>
                  </a:cubicBezTo>
                  <a:cubicBezTo>
                    <a:pt x="12" y="65"/>
                    <a:pt x="0" y="52"/>
                    <a:pt x="0" y="3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44" y="0"/>
                    <a:pt x="56" y="13"/>
                    <a:pt x="56" y="29"/>
                  </a:cubicBezTo>
                  <a:cubicBezTo>
                    <a:pt x="56" y="36"/>
                    <a:pt x="56" y="36"/>
                    <a:pt x="56" y="36"/>
                  </a:cubicBezTo>
                  <a:cubicBezTo>
                    <a:pt x="56" y="52"/>
                    <a:pt x="44" y="65"/>
                    <a:pt x="28" y="65"/>
                  </a:cubicBezTo>
                  <a:close/>
                  <a:moveTo>
                    <a:pt x="28" y="462"/>
                  </a:moveTo>
                  <a:cubicBezTo>
                    <a:pt x="28" y="462"/>
                    <a:pt x="28" y="462"/>
                    <a:pt x="28" y="462"/>
                  </a:cubicBezTo>
                  <a:cubicBezTo>
                    <a:pt x="12" y="462"/>
                    <a:pt x="0" y="449"/>
                    <a:pt x="0" y="434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41"/>
                    <a:pt x="12" y="128"/>
                    <a:pt x="28" y="128"/>
                  </a:cubicBezTo>
                  <a:cubicBezTo>
                    <a:pt x="28" y="128"/>
                    <a:pt x="28" y="128"/>
                    <a:pt x="28" y="128"/>
                  </a:cubicBezTo>
                  <a:cubicBezTo>
                    <a:pt x="44" y="128"/>
                    <a:pt x="56" y="141"/>
                    <a:pt x="56" y="156"/>
                  </a:cubicBezTo>
                  <a:cubicBezTo>
                    <a:pt x="56" y="434"/>
                    <a:pt x="56" y="434"/>
                    <a:pt x="56" y="434"/>
                  </a:cubicBezTo>
                  <a:cubicBezTo>
                    <a:pt x="56" y="449"/>
                    <a:pt x="44" y="462"/>
                    <a:pt x="28" y="462"/>
                  </a:cubicBezTo>
                  <a:close/>
                </a:path>
              </a:pathLst>
            </a:custGeom>
            <a:solidFill>
              <a:srgbClr val="354A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22">
              <a:extLst>
                <a:ext uri="{FF2B5EF4-FFF2-40B4-BE49-F238E27FC236}">
                  <a16:creationId xmlns="" xmlns:a16="http://schemas.microsoft.com/office/drawing/2014/main" id="{53805563-2D7C-487B-AB41-2ABCDF5A2DB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35222" y="1286121"/>
              <a:ext cx="36647" cy="299742"/>
            </a:xfrm>
            <a:custGeom>
              <a:avLst/>
              <a:gdLst>
                <a:gd name="T0" fmla="*/ 29 w 57"/>
                <a:gd name="T1" fmla="*/ 65 h 462"/>
                <a:gd name="T2" fmla="*/ 29 w 57"/>
                <a:gd name="T3" fmla="*/ 65 h 462"/>
                <a:gd name="T4" fmla="*/ 0 w 57"/>
                <a:gd name="T5" fmla="*/ 36 h 462"/>
                <a:gd name="T6" fmla="*/ 0 w 57"/>
                <a:gd name="T7" fmla="*/ 29 h 462"/>
                <a:gd name="T8" fmla="*/ 29 w 57"/>
                <a:gd name="T9" fmla="*/ 0 h 462"/>
                <a:gd name="T10" fmla="*/ 29 w 57"/>
                <a:gd name="T11" fmla="*/ 0 h 462"/>
                <a:gd name="T12" fmla="*/ 57 w 57"/>
                <a:gd name="T13" fmla="*/ 29 h 462"/>
                <a:gd name="T14" fmla="*/ 57 w 57"/>
                <a:gd name="T15" fmla="*/ 36 h 462"/>
                <a:gd name="T16" fmla="*/ 29 w 57"/>
                <a:gd name="T17" fmla="*/ 65 h 462"/>
                <a:gd name="T18" fmla="*/ 29 w 57"/>
                <a:gd name="T19" fmla="*/ 462 h 462"/>
                <a:gd name="T20" fmla="*/ 29 w 57"/>
                <a:gd name="T21" fmla="*/ 462 h 462"/>
                <a:gd name="T22" fmla="*/ 0 w 57"/>
                <a:gd name="T23" fmla="*/ 434 h 462"/>
                <a:gd name="T24" fmla="*/ 0 w 57"/>
                <a:gd name="T25" fmla="*/ 156 h 462"/>
                <a:gd name="T26" fmla="*/ 29 w 57"/>
                <a:gd name="T27" fmla="*/ 128 h 462"/>
                <a:gd name="T28" fmla="*/ 29 w 57"/>
                <a:gd name="T29" fmla="*/ 128 h 462"/>
                <a:gd name="T30" fmla="*/ 57 w 57"/>
                <a:gd name="T31" fmla="*/ 156 h 462"/>
                <a:gd name="T32" fmla="*/ 57 w 57"/>
                <a:gd name="T33" fmla="*/ 434 h 462"/>
                <a:gd name="T34" fmla="*/ 29 w 57"/>
                <a:gd name="T35" fmla="*/ 46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462">
                  <a:moveTo>
                    <a:pt x="29" y="65"/>
                  </a:moveTo>
                  <a:cubicBezTo>
                    <a:pt x="29" y="65"/>
                    <a:pt x="29" y="65"/>
                    <a:pt x="29" y="65"/>
                  </a:cubicBezTo>
                  <a:cubicBezTo>
                    <a:pt x="13" y="65"/>
                    <a:pt x="0" y="52"/>
                    <a:pt x="0" y="3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57" y="52"/>
                    <a:pt x="44" y="65"/>
                    <a:pt x="29" y="65"/>
                  </a:cubicBezTo>
                  <a:close/>
                  <a:moveTo>
                    <a:pt x="29" y="462"/>
                  </a:moveTo>
                  <a:cubicBezTo>
                    <a:pt x="29" y="462"/>
                    <a:pt x="29" y="462"/>
                    <a:pt x="29" y="462"/>
                  </a:cubicBezTo>
                  <a:cubicBezTo>
                    <a:pt x="13" y="462"/>
                    <a:pt x="0" y="449"/>
                    <a:pt x="0" y="434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41"/>
                    <a:pt x="13" y="128"/>
                    <a:pt x="29" y="128"/>
                  </a:cubicBezTo>
                  <a:cubicBezTo>
                    <a:pt x="29" y="128"/>
                    <a:pt x="29" y="128"/>
                    <a:pt x="29" y="128"/>
                  </a:cubicBezTo>
                  <a:cubicBezTo>
                    <a:pt x="44" y="128"/>
                    <a:pt x="57" y="141"/>
                    <a:pt x="57" y="156"/>
                  </a:cubicBezTo>
                  <a:cubicBezTo>
                    <a:pt x="57" y="434"/>
                    <a:pt x="57" y="434"/>
                    <a:pt x="57" y="434"/>
                  </a:cubicBezTo>
                  <a:cubicBezTo>
                    <a:pt x="57" y="449"/>
                    <a:pt x="44" y="462"/>
                    <a:pt x="29" y="462"/>
                  </a:cubicBezTo>
                  <a:close/>
                </a:path>
              </a:pathLst>
            </a:custGeom>
            <a:solidFill>
              <a:srgbClr val="354A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23">
              <a:extLst>
                <a:ext uri="{FF2B5EF4-FFF2-40B4-BE49-F238E27FC236}">
                  <a16:creationId xmlns="" xmlns:a16="http://schemas.microsoft.com/office/drawing/2014/main" id="{F5B09A70-BD5C-4AEC-8E34-1AB2A86C5B9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76451" y="1286121"/>
              <a:ext cx="187338" cy="304938"/>
            </a:xfrm>
            <a:custGeom>
              <a:avLst/>
              <a:gdLst>
                <a:gd name="T0" fmla="*/ 264 w 290"/>
                <a:gd name="T1" fmla="*/ 462 h 470"/>
                <a:gd name="T2" fmla="*/ 264 w 290"/>
                <a:gd name="T3" fmla="*/ 462 h 470"/>
                <a:gd name="T4" fmla="*/ 237 w 290"/>
                <a:gd name="T5" fmla="*/ 436 h 470"/>
                <a:gd name="T6" fmla="*/ 237 w 290"/>
                <a:gd name="T7" fmla="*/ 420 h 470"/>
                <a:gd name="T8" fmla="*/ 236 w 290"/>
                <a:gd name="T9" fmla="*/ 420 h 470"/>
                <a:gd name="T10" fmla="*/ 144 w 290"/>
                <a:gd name="T11" fmla="*/ 470 h 470"/>
                <a:gd name="T12" fmla="*/ 41 w 290"/>
                <a:gd name="T13" fmla="*/ 421 h 470"/>
                <a:gd name="T14" fmla="*/ 0 w 290"/>
                <a:gd name="T15" fmla="*/ 295 h 470"/>
                <a:gd name="T16" fmla="*/ 39 w 290"/>
                <a:gd name="T17" fmla="*/ 167 h 470"/>
                <a:gd name="T18" fmla="*/ 141 w 290"/>
                <a:gd name="T19" fmla="*/ 120 h 470"/>
                <a:gd name="T20" fmla="*/ 232 w 290"/>
                <a:gd name="T21" fmla="*/ 166 h 470"/>
                <a:gd name="T22" fmla="*/ 234 w 290"/>
                <a:gd name="T23" fmla="*/ 166 h 470"/>
                <a:gd name="T24" fmla="*/ 234 w 290"/>
                <a:gd name="T25" fmla="*/ 27 h 470"/>
                <a:gd name="T26" fmla="*/ 260 w 290"/>
                <a:gd name="T27" fmla="*/ 0 h 470"/>
                <a:gd name="T28" fmla="*/ 264 w 290"/>
                <a:gd name="T29" fmla="*/ 0 h 470"/>
                <a:gd name="T30" fmla="*/ 290 w 290"/>
                <a:gd name="T31" fmla="*/ 27 h 470"/>
                <a:gd name="T32" fmla="*/ 290 w 290"/>
                <a:gd name="T33" fmla="*/ 436 h 470"/>
                <a:gd name="T34" fmla="*/ 264 w 290"/>
                <a:gd name="T35" fmla="*/ 462 h 470"/>
                <a:gd name="T36" fmla="*/ 150 w 290"/>
                <a:gd name="T37" fmla="*/ 423 h 470"/>
                <a:gd name="T38" fmla="*/ 213 w 290"/>
                <a:gd name="T39" fmla="*/ 393 h 470"/>
                <a:gd name="T40" fmla="*/ 239 w 290"/>
                <a:gd name="T41" fmla="*/ 300 h 470"/>
                <a:gd name="T42" fmla="*/ 215 w 290"/>
                <a:gd name="T43" fmla="*/ 203 h 470"/>
                <a:gd name="T44" fmla="*/ 147 w 290"/>
                <a:gd name="T45" fmla="*/ 167 h 470"/>
                <a:gd name="T46" fmla="*/ 81 w 290"/>
                <a:gd name="T47" fmla="*/ 202 h 470"/>
                <a:gd name="T48" fmla="*/ 58 w 290"/>
                <a:gd name="T49" fmla="*/ 295 h 470"/>
                <a:gd name="T50" fmla="*/ 70 w 290"/>
                <a:gd name="T51" fmla="*/ 366 h 470"/>
                <a:gd name="T52" fmla="*/ 104 w 290"/>
                <a:gd name="T53" fmla="*/ 409 h 470"/>
                <a:gd name="T54" fmla="*/ 150 w 290"/>
                <a:gd name="T55" fmla="*/ 423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90" h="470">
                  <a:moveTo>
                    <a:pt x="264" y="462"/>
                  </a:moveTo>
                  <a:cubicBezTo>
                    <a:pt x="264" y="462"/>
                    <a:pt x="264" y="462"/>
                    <a:pt x="264" y="462"/>
                  </a:cubicBezTo>
                  <a:cubicBezTo>
                    <a:pt x="249" y="462"/>
                    <a:pt x="237" y="450"/>
                    <a:pt x="237" y="436"/>
                  </a:cubicBezTo>
                  <a:cubicBezTo>
                    <a:pt x="237" y="420"/>
                    <a:pt x="237" y="420"/>
                    <a:pt x="237" y="420"/>
                  </a:cubicBezTo>
                  <a:cubicBezTo>
                    <a:pt x="236" y="420"/>
                    <a:pt x="236" y="420"/>
                    <a:pt x="236" y="420"/>
                  </a:cubicBezTo>
                  <a:cubicBezTo>
                    <a:pt x="216" y="453"/>
                    <a:pt x="185" y="470"/>
                    <a:pt x="144" y="470"/>
                  </a:cubicBezTo>
                  <a:cubicBezTo>
                    <a:pt x="103" y="470"/>
                    <a:pt x="69" y="454"/>
                    <a:pt x="41" y="421"/>
                  </a:cubicBezTo>
                  <a:cubicBezTo>
                    <a:pt x="14" y="389"/>
                    <a:pt x="0" y="347"/>
                    <a:pt x="0" y="295"/>
                  </a:cubicBezTo>
                  <a:cubicBezTo>
                    <a:pt x="0" y="241"/>
                    <a:pt x="13" y="199"/>
                    <a:pt x="39" y="167"/>
                  </a:cubicBezTo>
                  <a:cubicBezTo>
                    <a:pt x="65" y="136"/>
                    <a:pt x="99" y="120"/>
                    <a:pt x="141" y="120"/>
                  </a:cubicBezTo>
                  <a:cubicBezTo>
                    <a:pt x="181" y="120"/>
                    <a:pt x="212" y="136"/>
                    <a:pt x="232" y="166"/>
                  </a:cubicBezTo>
                  <a:cubicBezTo>
                    <a:pt x="234" y="166"/>
                    <a:pt x="234" y="166"/>
                    <a:pt x="234" y="166"/>
                  </a:cubicBezTo>
                  <a:cubicBezTo>
                    <a:pt x="234" y="27"/>
                    <a:pt x="234" y="27"/>
                    <a:pt x="234" y="27"/>
                  </a:cubicBezTo>
                  <a:cubicBezTo>
                    <a:pt x="234" y="12"/>
                    <a:pt x="245" y="0"/>
                    <a:pt x="260" y="0"/>
                  </a:cubicBezTo>
                  <a:cubicBezTo>
                    <a:pt x="264" y="0"/>
                    <a:pt x="264" y="0"/>
                    <a:pt x="264" y="0"/>
                  </a:cubicBezTo>
                  <a:cubicBezTo>
                    <a:pt x="278" y="0"/>
                    <a:pt x="290" y="12"/>
                    <a:pt x="290" y="27"/>
                  </a:cubicBezTo>
                  <a:cubicBezTo>
                    <a:pt x="290" y="436"/>
                    <a:pt x="290" y="436"/>
                    <a:pt x="290" y="436"/>
                  </a:cubicBezTo>
                  <a:cubicBezTo>
                    <a:pt x="290" y="450"/>
                    <a:pt x="278" y="462"/>
                    <a:pt x="264" y="462"/>
                  </a:cubicBezTo>
                  <a:close/>
                  <a:moveTo>
                    <a:pt x="150" y="423"/>
                  </a:moveTo>
                  <a:cubicBezTo>
                    <a:pt x="175" y="423"/>
                    <a:pt x="196" y="413"/>
                    <a:pt x="213" y="393"/>
                  </a:cubicBezTo>
                  <a:cubicBezTo>
                    <a:pt x="230" y="372"/>
                    <a:pt x="239" y="342"/>
                    <a:pt x="239" y="300"/>
                  </a:cubicBezTo>
                  <a:cubicBezTo>
                    <a:pt x="239" y="260"/>
                    <a:pt x="231" y="227"/>
                    <a:pt x="215" y="203"/>
                  </a:cubicBezTo>
                  <a:cubicBezTo>
                    <a:pt x="199" y="179"/>
                    <a:pt x="177" y="167"/>
                    <a:pt x="147" y="167"/>
                  </a:cubicBezTo>
                  <a:cubicBezTo>
                    <a:pt x="118" y="167"/>
                    <a:pt x="96" y="178"/>
                    <a:pt x="81" y="202"/>
                  </a:cubicBezTo>
                  <a:cubicBezTo>
                    <a:pt x="66" y="226"/>
                    <a:pt x="58" y="257"/>
                    <a:pt x="58" y="295"/>
                  </a:cubicBezTo>
                  <a:cubicBezTo>
                    <a:pt x="58" y="323"/>
                    <a:pt x="62" y="346"/>
                    <a:pt x="70" y="366"/>
                  </a:cubicBezTo>
                  <a:cubicBezTo>
                    <a:pt x="78" y="385"/>
                    <a:pt x="90" y="399"/>
                    <a:pt x="104" y="409"/>
                  </a:cubicBezTo>
                  <a:cubicBezTo>
                    <a:pt x="119" y="419"/>
                    <a:pt x="134" y="423"/>
                    <a:pt x="150" y="423"/>
                  </a:cubicBezTo>
                  <a:close/>
                </a:path>
              </a:pathLst>
            </a:custGeom>
            <a:solidFill>
              <a:srgbClr val="354A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24">
              <a:extLst>
                <a:ext uri="{FF2B5EF4-FFF2-40B4-BE49-F238E27FC236}">
                  <a16:creationId xmlns="" xmlns:a16="http://schemas.microsoft.com/office/drawing/2014/main" id="{3776C0FC-51B4-43E9-A802-9FD933C30A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09735" y="1363791"/>
              <a:ext cx="199371" cy="227268"/>
            </a:xfrm>
            <a:custGeom>
              <a:avLst/>
              <a:gdLst>
                <a:gd name="T0" fmla="*/ 280 w 308"/>
                <a:gd name="T1" fmla="*/ 189 h 350"/>
                <a:gd name="T2" fmla="*/ 68 w 308"/>
                <a:gd name="T3" fmla="*/ 189 h 350"/>
                <a:gd name="T4" fmla="*/ 59 w 308"/>
                <a:gd name="T5" fmla="*/ 200 h 350"/>
                <a:gd name="T6" fmla="*/ 89 w 308"/>
                <a:gd name="T7" fmla="*/ 274 h 350"/>
                <a:gd name="T8" fmla="*/ 160 w 308"/>
                <a:gd name="T9" fmla="*/ 303 h 350"/>
                <a:gd name="T10" fmla="*/ 214 w 308"/>
                <a:gd name="T11" fmla="*/ 286 h 350"/>
                <a:gd name="T12" fmla="*/ 239 w 308"/>
                <a:gd name="T13" fmla="*/ 255 h 350"/>
                <a:gd name="T14" fmla="*/ 272 w 308"/>
                <a:gd name="T15" fmla="*/ 237 h 350"/>
                <a:gd name="T16" fmla="*/ 272 w 308"/>
                <a:gd name="T17" fmla="*/ 237 h 350"/>
                <a:gd name="T18" fmla="*/ 293 w 308"/>
                <a:gd name="T19" fmla="*/ 277 h 350"/>
                <a:gd name="T20" fmla="*/ 254 w 308"/>
                <a:gd name="T21" fmla="*/ 322 h 350"/>
                <a:gd name="T22" fmla="*/ 160 w 308"/>
                <a:gd name="T23" fmla="*/ 350 h 350"/>
                <a:gd name="T24" fmla="*/ 42 w 308"/>
                <a:gd name="T25" fmla="*/ 304 h 350"/>
                <a:gd name="T26" fmla="*/ 0 w 308"/>
                <a:gd name="T27" fmla="*/ 178 h 350"/>
                <a:gd name="T28" fmla="*/ 41 w 308"/>
                <a:gd name="T29" fmla="*/ 50 h 350"/>
                <a:gd name="T30" fmla="*/ 157 w 308"/>
                <a:gd name="T31" fmla="*/ 0 h 350"/>
                <a:gd name="T32" fmla="*/ 227 w 308"/>
                <a:gd name="T33" fmla="*/ 16 h 350"/>
                <a:gd name="T34" fmla="*/ 284 w 308"/>
                <a:gd name="T35" fmla="*/ 71 h 350"/>
                <a:gd name="T36" fmla="*/ 307 w 308"/>
                <a:gd name="T37" fmla="*/ 161 h 350"/>
                <a:gd name="T38" fmla="*/ 280 w 308"/>
                <a:gd name="T39" fmla="*/ 189 h 350"/>
                <a:gd name="T40" fmla="*/ 245 w 308"/>
                <a:gd name="T41" fmla="*/ 143 h 350"/>
                <a:gd name="T42" fmla="*/ 249 w 308"/>
                <a:gd name="T43" fmla="*/ 137 h 350"/>
                <a:gd name="T44" fmla="*/ 218 w 308"/>
                <a:gd name="T45" fmla="*/ 69 h 350"/>
                <a:gd name="T46" fmla="*/ 157 w 308"/>
                <a:gd name="T47" fmla="*/ 47 h 350"/>
                <a:gd name="T48" fmla="*/ 91 w 308"/>
                <a:gd name="T49" fmla="*/ 73 h 350"/>
                <a:gd name="T50" fmla="*/ 63 w 308"/>
                <a:gd name="T51" fmla="*/ 127 h 350"/>
                <a:gd name="T52" fmla="*/ 75 w 308"/>
                <a:gd name="T53" fmla="*/ 143 h 350"/>
                <a:gd name="T54" fmla="*/ 245 w 308"/>
                <a:gd name="T55" fmla="*/ 14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08" h="350">
                  <a:moveTo>
                    <a:pt x="280" y="189"/>
                  </a:moveTo>
                  <a:cubicBezTo>
                    <a:pt x="68" y="189"/>
                    <a:pt x="68" y="189"/>
                    <a:pt x="68" y="189"/>
                  </a:cubicBezTo>
                  <a:cubicBezTo>
                    <a:pt x="63" y="189"/>
                    <a:pt x="58" y="194"/>
                    <a:pt x="59" y="200"/>
                  </a:cubicBezTo>
                  <a:cubicBezTo>
                    <a:pt x="62" y="232"/>
                    <a:pt x="72" y="256"/>
                    <a:pt x="89" y="274"/>
                  </a:cubicBezTo>
                  <a:cubicBezTo>
                    <a:pt x="108" y="294"/>
                    <a:pt x="132" y="303"/>
                    <a:pt x="160" y="303"/>
                  </a:cubicBezTo>
                  <a:cubicBezTo>
                    <a:pt x="181" y="303"/>
                    <a:pt x="200" y="298"/>
                    <a:pt x="214" y="286"/>
                  </a:cubicBezTo>
                  <a:cubicBezTo>
                    <a:pt x="224" y="278"/>
                    <a:pt x="232" y="268"/>
                    <a:pt x="239" y="255"/>
                  </a:cubicBezTo>
                  <a:cubicBezTo>
                    <a:pt x="246" y="243"/>
                    <a:pt x="258" y="236"/>
                    <a:pt x="272" y="237"/>
                  </a:cubicBezTo>
                  <a:cubicBezTo>
                    <a:pt x="272" y="237"/>
                    <a:pt x="272" y="237"/>
                    <a:pt x="272" y="237"/>
                  </a:cubicBezTo>
                  <a:cubicBezTo>
                    <a:pt x="291" y="240"/>
                    <a:pt x="301" y="260"/>
                    <a:pt x="293" y="277"/>
                  </a:cubicBezTo>
                  <a:cubicBezTo>
                    <a:pt x="283" y="295"/>
                    <a:pt x="270" y="310"/>
                    <a:pt x="254" y="322"/>
                  </a:cubicBezTo>
                  <a:cubicBezTo>
                    <a:pt x="229" y="341"/>
                    <a:pt x="198" y="350"/>
                    <a:pt x="160" y="350"/>
                  </a:cubicBezTo>
                  <a:cubicBezTo>
                    <a:pt x="110" y="350"/>
                    <a:pt x="70" y="335"/>
                    <a:pt x="42" y="304"/>
                  </a:cubicBezTo>
                  <a:cubicBezTo>
                    <a:pt x="14" y="273"/>
                    <a:pt x="0" y="231"/>
                    <a:pt x="0" y="178"/>
                  </a:cubicBezTo>
                  <a:cubicBezTo>
                    <a:pt x="0" y="125"/>
                    <a:pt x="13" y="82"/>
                    <a:pt x="41" y="50"/>
                  </a:cubicBezTo>
                  <a:cubicBezTo>
                    <a:pt x="68" y="17"/>
                    <a:pt x="107" y="0"/>
                    <a:pt x="157" y="0"/>
                  </a:cubicBezTo>
                  <a:cubicBezTo>
                    <a:pt x="181" y="0"/>
                    <a:pt x="204" y="6"/>
                    <a:pt x="227" y="16"/>
                  </a:cubicBezTo>
                  <a:cubicBezTo>
                    <a:pt x="250" y="27"/>
                    <a:pt x="269" y="45"/>
                    <a:pt x="284" y="71"/>
                  </a:cubicBezTo>
                  <a:cubicBezTo>
                    <a:pt x="297" y="92"/>
                    <a:pt x="305" y="122"/>
                    <a:pt x="307" y="161"/>
                  </a:cubicBezTo>
                  <a:cubicBezTo>
                    <a:pt x="308" y="176"/>
                    <a:pt x="296" y="189"/>
                    <a:pt x="280" y="189"/>
                  </a:cubicBezTo>
                  <a:close/>
                  <a:moveTo>
                    <a:pt x="245" y="143"/>
                  </a:moveTo>
                  <a:cubicBezTo>
                    <a:pt x="247" y="143"/>
                    <a:pt x="250" y="140"/>
                    <a:pt x="249" y="137"/>
                  </a:cubicBezTo>
                  <a:cubicBezTo>
                    <a:pt x="246" y="106"/>
                    <a:pt x="236" y="83"/>
                    <a:pt x="218" y="69"/>
                  </a:cubicBezTo>
                  <a:cubicBezTo>
                    <a:pt x="199" y="54"/>
                    <a:pt x="179" y="47"/>
                    <a:pt x="157" y="47"/>
                  </a:cubicBezTo>
                  <a:cubicBezTo>
                    <a:pt x="130" y="47"/>
                    <a:pt x="108" y="56"/>
                    <a:pt x="91" y="73"/>
                  </a:cubicBezTo>
                  <a:cubicBezTo>
                    <a:pt x="77" y="88"/>
                    <a:pt x="68" y="106"/>
                    <a:pt x="63" y="127"/>
                  </a:cubicBezTo>
                  <a:cubicBezTo>
                    <a:pt x="62" y="135"/>
                    <a:pt x="67" y="143"/>
                    <a:pt x="75" y="143"/>
                  </a:cubicBezTo>
                  <a:lnTo>
                    <a:pt x="245" y="143"/>
                  </a:lnTo>
                  <a:close/>
                </a:path>
              </a:pathLst>
            </a:custGeom>
            <a:solidFill>
              <a:srgbClr val="354A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43642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93760" y="5220941"/>
            <a:ext cx="67371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 smtClean="0"/>
              <a:t>Islide</a:t>
            </a:r>
            <a:r>
              <a:rPr lang="en-US" altLang="zh-CN" dirty="0" smtClean="0"/>
              <a:t>  </a:t>
            </a:r>
            <a:r>
              <a:rPr lang="zh-CN" altLang="en-US" dirty="0" smtClean="0"/>
              <a:t>原创作品</a:t>
            </a:r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r>
              <a:rPr lang="en-US" altLang="zh-CN" dirty="0" smtClean="0"/>
              <a:t>51PPT</a:t>
            </a:r>
            <a:r>
              <a:rPr lang="zh-CN" altLang="en-US" dirty="0" smtClean="0"/>
              <a:t>模板网   </a:t>
            </a:r>
            <a:r>
              <a:rPr lang="en-US" altLang="zh-CN" dirty="0" smtClean="0">
                <a:hlinkClick r:id="rId2"/>
              </a:rPr>
              <a:t>www.51pptmoban.com</a:t>
            </a:r>
            <a:r>
              <a:rPr lang="en-US" altLang="zh-CN" dirty="0" smtClean="0"/>
              <a:t>   </a:t>
            </a:r>
            <a:r>
              <a:rPr lang="zh-CN" altLang="en-US" dirty="0" smtClean="0"/>
              <a:t>授权发布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5120420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 TOOLS.GUIDESSETTING" val="{&quot;Id&quot;:&quot;2d4375ee-8516-45e0-8956-45702a61a9b6&quot;,&quot;Name&quot;:&quot;iSlide&quot;,&quot;HeaderHeight&quot;:15.0,&quot;FooterHeight&quot;:9.0000000000000036,&quot;SideMargin&quot;:5.4999999999999982,&quot;TopMargin&quot;:0.0,&quot;BottomMargin&quot;:0.0,&quot;IntervalMargin&quot;:1.3999999999999997}"/>
  <p:tag name="ISLIDE.GUIDESSETTING" val="{&quot;Id&quot;:&quot;GuidesStyle_Normal&quot;,&quot;Name&quot;:&quot;正常&quot;,&quot;HeaderHeight&quot;:15.0,&quot;FooterHeight&quot;:9.0,&quot;SideMargin&quot;:5.5,&quot;TopMargin&quot;:0.0,&quot;BottomMargin&quot;:0.0,&quot;IntervalMargin&quot;:1.5}"/>
  <p:tag name="THINKCELLUNDODONOTDELETE" val="0"/>
  <p:tag name="ISLIDE.THEME" val="51a2ec20-00d8-4841-9106-0fa15ae0adbf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7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0637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73f196b-f0b4-4d1d-a561-37f59dd9ff9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d38886e-2382-4dbe-abe1-b9c3aaa0a32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fee90c8-b8f9-4e52-a218-dd6cd708c93a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fb93039-9820-49f2-a2d8-03677a8acbc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ed3f8bb-e284-4adc-ab02-e7044f36fb5f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03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25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e7db89f-b838-43b3-9433-d1bf0805016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8378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0635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04eedb3-8c42-4950-a565-5ea0b562000b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51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0250236-6939-4acf-a6d3-d0942632152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83659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c2f1681-f979-4de5-8036-c0bce5db0ca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ebe7c27-0165-4b38-989f-7d9e1e3d3ea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1082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63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00eab8d-f822-465e-86d2-4dfa6ec085d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THEME.HELP1" val="iSlide，让PPT设计简单起来！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THEME.HELP1" val="iSlide，让PPT设计简单起来！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THEME.HELP1" val="iSlide，让PPT设计简单起来！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THEME.HELP1" val="iSlide，让PPT设计简单起来！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THEME.HELP1" val="iSlide，让PPT设计简单起来！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THEME.HELP1" val="iSlide，让PPT设计简单起来！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THEME.HELP2" val="iSlide，让PPT设计简单起来！"/>
</p:tagLst>
</file>

<file path=ppt/theme/theme1.xml><?xml version="1.0" encoding="utf-8"?>
<a:theme xmlns:a="http://schemas.openxmlformats.org/drawingml/2006/main" name="主题5">
  <a:themeElements>
    <a:clrScheme name="房利美">
      <a:dk1>
        <a:srgbClr val="000000"/>
      </a:dk1>
      <a:lt1>
        <a:srgbClr val="FFFFFF"/>
      </a:lt1>
      <a:dk2>
        <a:srgbClr val="768394"/>
      </a:dk2>
      <a:lt2>
        <a:srgbClr val="F0F0F0"/>
      </a:lt2>
      <a:accent1>
        <a:srgbClr val="5854CE"/>
      </a:accent1>
      <a:accent2>
        <a:srgbClr val="936981"/>
      </a:accent2>
      <a:accent3>
        <a:srgbClr val="FFB30C"/>
      </a:accent3>
      <a:accent4>
        <a:srgbClr val="5635CD"/>
      </a:accent4>
      <a:accent5>
        <a:srgbClr val="828E97"/>
      </a:accent5>
      <a:accent6>
        <a:srgbClr val="525252"/>
      </a:accent6>
      <a:hlink>
        <a:srgbClr val="4276AA"/>
      </a:hlink>
      <a:folHlink>
        <a:srgbClr val="BFBFBF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主题5" id="{B8EDB911-D765-4A7B-BBC7-40DBB672FBA6}" vid="{AECAB1C0-5DF6-436C-85E8-20094DBE11C0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5854CE"/>
    </a:accent1>
    <a:accent2>
      <a:srgbClr val="936981"/>
    </a:accent2>
    <a:accent3>
      <a:srgbClr val="FFB30C"/>
    </a:accent3>
    <a:accent4>
      <a:srgbClr val="5635CD"/>
    </a:accent4>
    <a:accent5>
      <a:srgbClr val="828E97"/>
    </a:accent5>
    <a:accent6>
      <a:srgbClr val="525252"/>
    </a:accent6>
    <a:hlink>
      <a:srgbClr val="4276AA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5854CE"/>
    </a:accent1>
    <a:accent2>
      <a:srgbClr val="936981"/>
    </a:accent2>
    <a:accent3>
      <a:srgbClr val="FFB30C"/>
    </a:accent3>
    <a:accent4>
      <a:srgbClr val="5635CD"/>
    </a:accent4>
    <a:accent5>
      <a:srgbClr val="828E97"/>
    </a:accent5>
    <a:accent6>
      <a:srgbClr val="525252"/>
    </a:accent6>
    <a:hlink>
      <a:srgbClr val="4276AA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5854CE"/>
    </a:accent1>
    <a:accent2>
      <a:srgbClr val="936981"/>
    </a:accent2>
    <a:accent3>
      <a:srgbClr val="FFB30C"/>
    </a:accent3>
    <a:accent4>
      <a:srgbClr val="5635CD"/>
    </a:accent4>
    <a:accent5>
      <a:srgbClr val="828E97"/>
    </a:accent5>
    <a:accent6>
      <a:srgbClr val="525252"/>
    </a:accent6>
    <a:hlink>
      <a:srgbClr val="4276AA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5854CE"/>
    </a:accent1>
    <a:accent2>
      <a:srgbClr val="936981"/>
    </a:accent2>
    <a:accent3>
      <a:srgbClr val="FFB30C"/>
    </a:accent3>
    <a:accent4>
      <a:srgbClr val="5635CD"/>
    </a:accent4>
    <a:accent5>
      <a:srgbClr val="828E97"/>
    </a:accent5>
    <a:accent6>
      <a:srgbClr val="525252"/>
    </a:accent6>
    <a:hlink>
      <a:srgbClr val="4276AA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5854CE"/>
    </a:accent1>
    <a:accent2>
      <a:srgbClr val="936981"/>
    </a:accent2>
    <a:accent3>
      <a:srgbClr val="FFB30C"/>
    </a:accent3>
    <a:accent4>
      <a:srgbClr val="5635CD"/>
    </a:accent4>
    <a:accent5>
      <a:srgbClr val="828E97"/>
    </a:accent5>
    <a:accent6>
      <a:srgbClr val="525252"/>
    </a:accent6>
    <a:hlink>
      <a:srgbClr val="4276AA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5854CE"/>
    </a:accent1>
    <a:accent2>
      <a:srgbClr val="936981"/>
    </a:accent2>
    <a:accent3>
      <a:srgbClr val="FFB30C"/>
    </a:accent3>
    <a:accent4>
      <a:srgbClr val="5635CD"/>
    </a:accent4>
    <a:accent5>
      <a:srgbClr val="828E97"/>
    </a:accent5>
    <a:accent6>
      <a:srgbClr val="525252"/>
    </a:accent6>
    <a:hlink>
      <a:srgbClr val="4276AA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5854CE"/>
    </a:accent1>
    <a:accent2>
      <a:srgbClr val="936981"/>
    </a:accent2>
    <a:accent3>
      <a:srgbClr val="FFB30C"/>
    </a:accent3>
    <a:accent4>
      <a:srgbClr val="5635CD"/>
    </a:accent4>
    <a:accent5>
      <a:srgbClr val="828E97"/>
    </a:accent5>
    <a:accent6>
      <a:srgbClr val="525252"/>
    </a:accent6>
    <a:hlink>
      <a:srgbClr val="4276AA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iSlide</Template>
  <TotalTime>8</TotalTime>
  <Words>3681</Words>
  <Application>Microsoft Office PowerPoint</Application>
  <PresentationFormat>宽屏</PresentationFormat>
  <Paragraphs>552</Paragraphs>
  <Slides>41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41</vt:i4>
      </vt:variant>
    </vt:vector>
  </HeadingPairs>
  <TitlesOfParts>
    <vt:vector size="48" baseType="lpstr">
      <vt:lpstr>宋体</vt:lpstr>
      <vt:lpstr>微软雅黑</vt:lpstr>
      <vt:lpstr>Arial</vt:lpstr>
      <vt:lpstr>Calibri</vt:lpstr>
      <vt:lpstr>Impact</vt:lpstr>
      <vt:lpstr>Wingdings</vt:lpstr>
      <vt:lpstr>主题5</vt:lpstr>
      <vt:lpstr>商务扁平风PPT模板</vt:lpstr>
      <vt:lpstr>PowerPoint 演示文稿</vt:lpstr>
      <vt:lpstr>Section Header Here</vt:lpstr>
      <vt:lpstr>Click to edit Master title style</vt:lpstr>
      <vt:lpstr>Click to edit Master title style</vt:lpstr>
      <vt:lpstr>Click to edit Master title style</vt:lpstr>
      <vt:lpstr>Click to edit Master title style</vt:lpstr>
      <vt:lpstr>Click to edit Master title style</vt:lpstr>
      <vt:lpstr>Section Header Here</vt:lpstr>
      <vt:lpstr>Click to edit Master title style</vt:lpstr>
      <vt:lpstr>2.3 Click to edit Master title style</vt:lpstr>
      <vt:lpstr>Click to edit Master title style</vt:lpstr>
      <vt:lpstr>Click to edit Master title style</vt:lpstr>
      <vt:lpstr>Click to edit Master title style</vt:lpstr>
      <vt:lpstr>Section Header Here</vt:lpstr>
      <vt:lpstr>Click to edit Master title style</vt:lpstr>
      <vt:lpstr>Click to edit Master title style</vt:lpstr>
      <vt:lpstr>Click to edit Master title style</vt:lpstr>
      <vt:lpstr>Click to edit Master title style</vt:lpstr>
      <vt:lpstr>Click to edit Master title style</vt:lpstr>
      <vt:lpstr>Section Header Here</vt:lpstr>
      <vt:lpstr>Click to edit Master title style</vt:lpstr>
      <vt:lpstr>Click to edit Master title style</vt:lpstr>
      <vt:lpstr>Click to edit Master title style</vt:lpstr>
      <vt:lpstr>Click to edit Master title style</vt:lpstr>
      <vt:lpstr>Click to edit Master title style</vt:lpstr>
      <vt:lpstr>Section Header Here</vt:lpstr>
      <vt:lpstr>Click to edit Master title style</vt:lpstr>
      <vt:lpstr>Click to edit Master title style</vt:lpstr>
      <vt:lpstr>Click to edit Master title style</vt:lpstr>
      <vt:lpstr>Click to edit Master title style</vt:lpstr>
      <vt:lpstr>Thanks. And Your Slogan Here.</vt:lpstr>
      <vt:lpstr>PowerPoint 演示文稿</vt:lpstr>
      <vt:lpstr>PowerPoint 演示文稿</vt:lpstr>
      <vt:lpstr>快速设计页面  Quick Slides Design</vt:lpstr>
      <vt:lpstr>更改页面中的图标  Replace Icons</vt:lpstr>
      <vt:lpstr>填充图示中的图片  Picture Fill</vt:lpstr>
      <vt:lpstr>更改图示中的插图  Replace Vectors</vt:lpstr>
      <vt:lpstr>编辑智能图表 Edit Smart Diagram</vt:lpstr>
      <vt:lpstr>PowerPoint 演示文稿</vt:lpstr>
      <vt:lpstr>PowerPoint 演示文稿</vt:lpstr>
    </vt:vector>
  </TitlesOfParts>
  <Manager>iSlide</Manager>
  <Company>iSlide</Company>
  <LinksUpToDate>false</LinksUpToDate>
  <SharedDoc>false</SharedDoc>
  <HyperlinkBase>https://www.islide.cc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iSlide</dc:creator>
  <cp:keywords>www.51pptmoban.com</cp:keywords>
  <cp:lastModifiedBy>阳光 男孩</cp:lastModifiedBy>
  <cp:revision>11</cp:revision>
  <cp:lastPrinted>2018-04-12T16:00:00Z</cp:lastPrinted>
  <dcterms:created xsi:type="dcterms:W3CDTF">2018-04-12T16:00:00Z</dcterms:created>
  <dcterms:modified xsi:type="dcterms:W3CDTF">2018-12-11T16:01:09Z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Slide.Theme">
    <vt:lpwstr>48706f29-9ca0-418e-876d-de7b156ca083</vt:lpwstr>
  </property>
</Properties>
</file>